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4" r:id="rId2"/>
    <p:sldMasterId id="2147483661" r:id="rId3"/>
    <p:sldMasterId id="2147483682" r:id="rId4"/>
  </p:sldMasterIdLst>
  <p:notesMasterIdLst>
    <p:notesMasterId r:id="rId17"/>
  </p:notesMasterIdLst>
  <p:sldIdLst>
    <p:sldId id="1063" r:id="rId5"/>
    <p:sldId id="2604" r:id="rId6"/>
    <p:sldId id="2428" r:id="rId7"/>
    <p:sldId id="2432" r:id="rId8"/>
    <p:sldId id="2431" r:id="rId9"/>
    <p:sldId id="2433" r:id="rId10"/>
    <p:sldId id="2436" r:id="rId11"/>
    <p:sldId id="2437" r:id="rId12"/>
    <p:sldId id="2424" r:id="rId13"/>
    <p:sldId id="2434" r:id="rId14"/>
    <p:sldId id="2605" r:id="rId15"/>
    <p:sldId id="243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BCE8"/>
    <a:srgbClr val="BFD2E4"/>
    <a:srgbClr val="7FA2C9"/>
    <a:srgbClr val="4472C4"/>
    <a:srgbClr val="4376B7"/>
    <a:srgbClr val="548235"/>
    <a:srgbClr val="F2F2F2"/>
    <a:srgbClr val="153C6B"/>
    <a:srgbClr val="1F2D44"/>
    <a:srgbClr val="8080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F93125-28F3-BD44-B11E-6EC816E1AC38}" v="624" dt="2021-11-17T06:07:54.121"/>
    <p1510:client id="{90C4F819-DC5B-7646-8EAF-4CB8AB9EFFC0}" v="3" dt="2021-11-17T06:15:02.5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6"/>
    <p:restoredTop sz="95918" autoAdjust="0"/>
  </p:normalViewPr>
  <p:slideViewPr>
    <p:cSldViewPr snapToGrid="0" snapToObjects="1">
      <p:cViewPr varScale="1">
        <p:scale>
          <a:sx n="123" d="100"/>
          <a:sy n="123" d="100"/>
        </p:scale>
        <p:origin x="74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f Spidlen" userId="8bc88765-6cff-4483-a4fd-377a7491f4c0" providerId="ADAL" clId="{00DDB2F8-795D-0543-8752-F656C3FBB80D}"/>
    <pc:docChg chg="undo redo custSel addSld delSld modSld sldOrd">
      <pc:chgData name="Josef Spidlen" userId="8bc88765-6cff-4483-a4fd-377a7491f4c0" providerId="ADAL" clId="{00DDB2F8-795D-0543-8752-F656C3FBB80D}" dt="2021-10-30T04:08:49.212" v="3129" actId="14100"/>
      <pc:docMkLst>
        <pc:docMk/>
      </pc:docMkLst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3958593290" sldId="256"/>
        </pc:sldMkLst>
      </pc:sldChg>
      <pc:sldChg chg="addSp delSp modSp mod">
        <pc:chgData name="Josef Spidlen" userId="8bc88765-6cff-4483-a4fd-377a7491f4c0" providerId="ADAL" clId="{00DDB2F8-795D-0543-8752-F656C3FBB80D}" dt="2021-10-30T04:00:42.087" v="3089" actId="1037"/>
        <pc:sldMkLst>
          <pc:docMk/>
          <pc:sldMk cId="1489827607" sldId="257"/>
        </pc:sldMkLst>
        <pc:spChg chg="mod">
          <ac:chgData name="Josef Spidlen" userId="8bc88765-6cff-4483-a4fd-377a7491f4c0" providerId="ADAL" clId="{00DDB2F8-795D-0543-8752-F656C3FBB80D}" dt="2021-10-29T03:06:03.472" v="822" actId="1035"/>
          <ac:spMkLst>
            <pc:docMk/>
            <pc:sldMk cId="1489827607" sldId="257"/>
            <ac:spMk id="2" creationId="{1D84A428-D852-4DB9-938E-0B8074E3A2F6}"/>
          </ac:spMkLst>
        </pc:spChg>
        <pc:spChg chg="mod">
          <ac:chgData name="Josef Spidlen" userId="8bc88765-6cff-4483-a4fd-377a7491f4c0" providerId="ADAL" clId="{00DDB2F8-795D-0543-8752-F656C3FBB80D}" dt="2021-10-30T03:58:46.167" v="3072" actId="1076"/>
          <ac:spMkLst>
            <pc:docMk/>
            <pc:sldMk cId="1489827607" sldId="257"/>
            <ac:spMk id="9" creationId="{0D9F7010-5E24-864C-B8AC-E9B2A81C16E6}"/>
          </ac:spMkLst>
        </pc:spChg>
        <pc:spChg chg="del">
          <ac:chgData name="Josef Spidlen" userId="8bc88765-6cff-4483-a4fd-377a7491f4c0" providerId="ADAL" clId="{00DDB2F8-795D-0543-8752-F656C3FBB80D}" dt="2021-10-28T20:24:46.041" v="37" actId="478"/>
          <ac:spMkLst>
            <pc:docMk/>
            <pc:sldMk cId="1489827607" sldId="257"/>
            <ac:spMk id="11" creationId="{A6489C19-F17B-7941-B9A6-0B9BC59A6295}"/>
          </ac:spMkLst>
        </pc:spChg>
        <pc:spChg chg="add del mod">
          <ac:chgData name="Josef Spidlen" userId="8bc88765-6cff-4483-a4fd-377a7491f4c0" providerId="ADAL" clId="{00DDB2F8-795D-0543-8752-F656C3FBB80D}" dt="2021-10-30T03:52:31.992" v="2980" actId="478"/>
          <ac:spMkLst>
            <pc:docMk/>
            <pc:sldMk cId="1489827607" sldId="257"/>
            <ac:spMk id="14" creationId="{7618712E-527F-BC46-8BAC-7B1F17621CE7}"/>
          </ac:spMkLst>
        </pc:spChg>
        <pc:grpChg chg="mod">
          <ac:chgData name="Josef Spidlen" userId="8bc88765-6cff-4483-a4fd-377a7491f4c0" providerId="ADAL" clId="{00DDB2F8-795D-0543-8752-F656C3FBB80D}" dt="2021-10-30T04:00:42.087" v="3089" actId="1037"/>
          <ac:grpSpMkLst>
            <pc:docMk/>
            <pc:sldMk cId="1489827607" sldId="257"/>
            <ac:grpSpMk id="3" creationId="{F4EB48BA-E5E0-3340-B3AF-39EB82C16A6A}"/>
          </ac:grpSpMkLst>
        </pc:grpChg>
        <pc:picChg chg="del mod">
          <ac:chgData name="Josef Spidlen" userId="8bc88765-6cff-4483-a4fd-377a7491f4c0" providerId="ADAL" clId="{00DDB2F8-795D-0543-8752-F656C3FBB80D}" dt="2021-10-29T03:05:04.227" v="801" actId="478"/>
          <ac:picMkLst>
            <pc:docMk/>
            <pc:sldMk cId="1489827607" sldId="257"/>
            <ac:picMk id="7" creationId="{CDA5669E-BC95-2C42-8B4A-196333674926}"/>
          </ac:picMkLst>
        </pc:picChg>
        <pc:picChg chg="add mod">
          <ac:chgData name="Josef Spidlen" userId="8bc88765-6cff-4483-a4fd-377a7491f4c0" providerId="ADAL" clId="{00DDB2F8-795D-0543-8752-F656C3FBB80D}" dt="2021-10-30T03:58:40.775" v="3071" actId="1076"/>
          <ac:picMkLst>
            <pc:docMk/>
            <pc:sldMk cId="1489827607" sldId="257"/>
            <ac:picMk id="10" creationId="{29183BD4-D0DE-924C-BAB0-893F141FA54C}"/>
          </ac:picMkLst>
        </pc:picChg>
        <pc:picChg chg="del">
          <ac:chgData name="Josef Spidlen" userId="8bc88765-6cff-4483-a4fd-377a7491f4c0" providerId="ADAL" clId="{00DDB2F8-795D-0543-8752-F656C3FBB80D}" dt="2021-10-28T20:23:00.464" v="0" actId="478"/>
          <ac:picMkLst>
            <pc:docMk/>
            <pc:sldMk cId="1489827607" sldId="257"/>
            <ac:picMk id="1026" creationId="{E3051217-D7D5-8D4F-BCFD-B15DDEAB494D}"/>
          </ac:picMkLst>
        </pc:picChg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2965168737" sldId="258"/>
        </pc:sldMkLst>
      </pc:sldChg>
      <pc:sldChg chg="modSp add del mod">
        <pc:chgData name="Josef Spidlen" userId="8bc88765-6cff-4483-a4fd-377a7491f4c0" providerId="ADAL" clId="{00DDB2F8-795D-0543-8752-F656C3FBB80D}" dt="2021-10-30T03:54:28.282" v="3064" actId="2696"/>
        <pc:sldMkLst>
          <pc:docMk/>
          <pc:sldMk cId="3441941487" sldId="414"/>
        </pc:sldMkLst>
        <pc:spChg chg="mod">
          <ac:chgData name="Josef Spidlen" userId="8bc88765-6cff-4483-a4fd-377a7491f4c0" providerId="ADAL" clId="{00DDB2F8-795D-0543-8752-F656C3FBB80D}" dt="2021-10-29T03:40:39.263" v="1292" actId="1076"/>
          <ac:spMkLst>
            <pc:docMk/>
            <pc:sldMk cId="3441941487" sldId="414"/>
            <ac:spMk id="11" creationId="{BC4CD9AE-EEB1-144F-BD3E-3D2AD519BED8}"/>
          </ac:spMkLst>
        </pc:spChg>
        <pc:spChg chg="mod">
          <ac:chgData name="Josef Spidlen" userId="8bc88765-6cff-4483-a4fd-377a7491f4c0" providerId="ADAL" clId="{00DDB2F8-795D-0543-8752-F656C3FBB80D}" dt="2021-10-29T03:40:45.755" v="1294" actId="1076"/>
          <ac:spMkLst>
            <pc:docMk/>
            <pc:sldMk cId="3441941487" sldId="414"/>
            <ac:spMk id="13" creationId="{AF61E665-9D8D-D44C-8A51-AFD3DE4DC5E3}"/>
          </ac:spMkLst>
        </pc:spChg>
        <pc:picChg chg="mod">
          <ac:chgData name="Josef Spidlen" userId="8bc88765-6cff-4483-a4fd-377a7491f4c0" providerId="ADAL" clId="{00DDB2F8-795D-0543-8752-F656C3FBB80D}" dt="2021-10-29T03:40:30.095" v="1291" actId="1076"/>
          <ac:picMkLst>
            <pc:docMk/>
            <pc:sldMk cId="3441941487" sldId="414"/>
            <ac:picMk id="4" creationId="{348BD1D0-6FC3-D64C-88D1-E6095DBB963E}"/>
          </ac:picMkLst>
        </pc:picChg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260941680" sldId="436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533839347" sldId="585"/>
        </pc:sldMkLst>
      </pc:sldChg>
      <pc:sldChg chg="add del">
        <pc:chgData name="Josef Spidlen" userId="8bc88765-6cff-4483-a4fd-377a7491f4c0" providerId="ADAL" clId="{00DDB2F8-795D-0543-8752-F656C3FBB80D}" dt="2021-10-29T03:18:37.422" v="1089" actId="2696"/>
        <pc:sldMkLst>
          <pc:docMk/>
          <pc:sldMk cId="1884297060" sldId="1050"/>
        </pc:sldMkLst>
      </pc:sldChg>
      <pc:sldChg chg="addSp delSp modSp add mod modAnim modNotesTx">
        <pc:chgData name="Josef Spidlen" userId="8bc88765-6cff-4483-a4fd-377a7491f4c0" providerId="ADAL" clId="{00DDB2F8-795D-0543-8752-F656C3FBB80D}" dt="2021-10-30T03:53:01.980" v="2984" actId="20577"/>
        <pc:sldMkLst>
          <pc:docMk/>
          <pc:sldMk cId="2832195879" sldId="1051"/>
        </pc:sldMkLst>
        <pc:spChg chg="mod">
          <ac:chgData name="Josef Spidlen" userId="8bc88765-6cff-4483-a4fd-377a7491f4c0" providerId="ADAL" clId="{00DDB2F8-795D-0543-8752-F656C3FBB80D}" dt="2021-10-29T03:04:41.924" v="797" actId="1076"/>
          <ac:spMkLst>
            <pc:docMk/>
            <pc:sldMk cId="2832195879" sldId="1051"/>
            <ac:spMk id="2" creationId="{875ACECB-BF6A-4948-B0F6-4588206F352E}"/>
          </ac:spMkLst>
        </pc:spChg>
        <pc:spChg chg="mod">
          <ac:chgData name="Josef Spidlen" userId="8bc88765-6cff-4483-a4fd-377a7491f4c0" providerId="ADAL" clId="{00DDB2F8-795D-0543-8752-F656C3FBB80D}" dt="2021-10-29T00:08:10.149" v="767" actId="255"/>
          <ac:spMkLst>
            <pc:docMk/>
            <pc:sldMk cId="2832195879" sldId="1051"/>
            <ac:spMk id="3" creationId="{B5EA93C2-04F6-7A49-99AC-839AC22442E2}"/>
          </ac:spMkLst>
        </pc:spChg>
        <pc:spChg chg="del">
          <ac:chgData name="Josef Spidlen" userId="8bc88765-6cff-4483-a4fd-377a7491f4c0" providerId="ADAL" clId="{00DDB2F8-795D-0543-8752-F656C3FBB80D}" dt="2021-10-28T23:13:49.199" v="60" actId="478"/>
          <ac:spMkLst>
            <pc:docMk/>
            <pc:sldMk cId="2832195879" sldId="1051"/>
            <ac:spMk id="7" creationId="{EB1E8D56-2E48-514E-9D5B-C96F2B286DC2}"/>
          </ac:spMkLst>
        </pc:spChg>
        <pc:spChg chg="del mod">
          <ac:chgData name="Josef Spidlen" userId="8bc88765-6cff-4483-a4fd-377a7491f4c0" providerId="ADAL" clId="{00DDB2F8-795D-0543-8752-F656C3FBB80D}" dt="2021-10-28T23:13:49.199" v="60" actId="478"/>
          <ac:spMkLst>
            <pc:docMk/>
            <pc:sldMk cId="2832195879" sldId="1051"/>
            <ac:spMk id="8" creationId="{79F7C8BB-D231-0A4B-A400-9631045B56FA}"/>
          </ac:spMkLst>
        </pc:spChg>
        <pc:spChg chg="del mod topLvl">
          <ac:chgData name="Josef Spidlen" userId="8bc88765-6cff-4483-a4fd-377a7491f4c0" providerId="ADAL" clId="{00DDB2F8-795D-0543-8752-F656C3FBB80D}" dt="2021-10-29T03:09:13.623" v="832" actId="478"/>
          <ac:spMkLst>
            <pc:docMk/>
            <pc:sldMk cId="2832195879" sldId="1051"/>
            <ac:spMk id="19" creationId="{A6534552-0E3A-2544-8EEA-095900F1E5A6}"/>
          </ac:spMkLst>
        </pc:spChg>
        <pc:spChg chg="mod">
          <ac:chgData name="Josef Spidlen" userId="8bc88765-6cff-4483-a4fd-377a7491f4c0" providerId="ADAL" clId="{00DDB2F8-795D-0543-8752-F656C3FBB80D}" dt="2021-10-29T03:11:47.810" v="959" actId="1038"/>
          <ac:spMkLst>
            <pc:docMk/>
            <pc:sldMk cId="2832195879" sldId="1051"/>
            <ac:spMk id="32" creationId="{316F5DB9-DD50-2549-A8E0-1B7BC0585266}"/>
          </ac:spMkLst>
        </pc:spChg>
        <pc:spChg chg="add mod">
          <ac:chgData name="Josef Spidlen" userId="8bc88765-6cff-4483-a4fd-377a7491f4c0" providerId="ADAL" clId="{00DDB2F8-795D-0543-8752-F656C3FBB80D}" dt="2021-10-29T03:45:33.884" v="1317" actId="14100"/>
          <ac:spMkLst>
            <pc:docMk/>
            <pc:sldMk cId="2832195879" sldId="1051"/>
            <ac:spMk id="39" creationId="{DEB7781A-8B7F-7546-A066-171AB2905F6A}"/>
          </ac:spMkLst>
        </pc:spChg>
        <pc:spChg chg="add mod">
          <ac:chgData name="Josef Spidlen" userId="8bc88765-6cff-4483-a4fd-377a7491f4c0" providerId="ADAL" clId="{00DDB2F8-795D-0543-8752-F656C3FBB80D}" dt="2021-10-29T03:11:47.810" v="959" actId="1038"/>
          <ac:spMkLst>
            <pc:docMk/>
            <pc:sldMk cId="2832195879" sldId="1051"/>
            <ac:spMk id="47" creationId="{73204CD6-6FF6-6145-A304-96F0B552F58B}"/>
          </ac:spMkLst>
        </pc:spChg>
        <pc:grpChg chg="del mod">
          <ac:chgData name="Josef Spidlen" userId="8bc88765-6cff-4483-a4fd-377a7491f4c0" providerId="ADAL" clId="{00DDB2F8-795D-0543-8752-F656C3FBB80D}" dt="2021-10-29T03:09:13.623" v="832" actId="478"/>
          <ac:grpSpMkLst>
            <pc:docMk/>
            <pc:sldMk cId="2832195879" sldId="1051"/>
            <ac:grpSpMk id="22" creationId="{0020BCE9-3D12-3748-A11F-33355AE95517}"/>
          </ac:grpSpMkLst>
        </pc:grpChg>
        <pc:grpChg chg="del">
          <ac:chgData name="Josef Spidlen" userId="8bc88765-6cff-4483-a4fd-377a7491f4c0" providerId="ADAL" clId="{00DDB2F8-795D-0543-8752-F656C3FBB80D}" dt="2021-10-28T23:13:49.199" v="60" actId="478"/>
          <ac:grpSpMkLst>
            <pc:docMk/>
            <pc:sldMk cId="2832195879" sldId="1051"/>
            <ac:grpSpMk id="23" creationId="{2B606D81-735A-184C-9A1C-0EEAFBBF4685}"/>
          </ac:grpSpMkLst>
        </pc:grpChg>
        <pc:grpChg chg="del">
          <ac:chgData name="Josef Spidlen" userId="8bc88765-6cff-4483-a4fd-377a7491f4c0" providerId="ADAL" clId="{00DDB2F8-795D-0543-8752-F656C3FBB80D}" dt="2021-10-28T23:13:49.199" v="60" actId="478"/>
          <ac:grpSpMkLst>
            <pc:docMk/>
            <pc:sldMk cId="2832195879" sldId="1051"/>
            <ac:grpSpMk id="24" creationId="{4F041A93-4CC3-3543-9A23-B20A9F07627A}"/>
          </ac:grpSpMkLst>
        </pc:grpChg>
        <pc:grpChg chg="add del mod">
          <ac:chgData name="Josef Spidlen" userId="8bc88765-6cff-4483-a4fd-377a7491f4c0" providerId="ADAL" clId="{00DDB2F8-795D-0543-8752-F656C3FBB80D}" dt="2021-10-28T23:42:18.350" v="673" actId="478"/>
          <ac:grpSpMkLst>
            <pc:docMk/>
            <pc:sldMk cId="2832195879" sldId="1051"/>
            <ac:grpSpMk id="42" creationId="{5FB2C0AC-51D4-5845-8ECA-DCEC40DCEBEC}"/>
          </ac:grpSpMkLst>
        </pc:grpChg>
        <pc:picChg chg="mod topLvl">
          <ac:chgData name="Josef Spidlen" userId="8bc88765-6cff-4483-a4fd-377a7491f4c0" providerId="ADAL" clId="{00DDB2F8-795D-0543-8752-F656C3FBB80D}" dt="2021-10-29T03:09:30.267" v="836" actId="1076"/>
          <ac:picMkLst>
            <pc:docMk/>
            <pc:sldMk cId="2832195879" sldId="1051"/>
            <ac:picMk id="4" creationId="{196048F4-0C15-1F48-A2F7-5E58F21CD958}"/>
          </ac:picMkLst>
        </pc:picChg>
        <pc:picChg chg="del">
          <ac:chgData name="Josef Spidlen" userId="8bc88765-6cff-4483-a4fd-377a7491f4c0" providerId="ADAL" clId="{00DDB2F8-795D-0543-8752-F656C3FBB80D}" dt="2021-10-28T23:13:54.086" v="61" actId="478"/>
          <ac:picMkLst>
            <pc:docMk/>
            <pc:sldMk cId="2832195879" sldId="1051"/>
            <ac:picMk id="6" creationId="{B7383D02-B118-8945-AA7A-E73F55FC332E}"/>
          </ac:picMkLst>
        </pc:picChg>
        <pc:picChg chg="del">
          <ac:chgData name="Josef Spidlen" userId="8bc88765-6cff-4483-a4fd-377a7491f4c0" providerId="ADAL" clId="{00DDB2F8-795D-0543-8752-F656C3FBB80D}" dt="2021-10-28T23:13:54.086" v="61" actId="478"/>
          <ac:picMkLst>
            <pc:docMk/>
            <pc:sldMk cId="2832195879" sldId="1051"/>
            <ac:picMk id="10" creationId="{34B6A3A7-698A-2D4C-9DDC-A9C61236ADEF}"/>
          </ac:picMkLst>
        </pc:picChg>
        <pc:picChg chg="mod">
          <ac:chgData name="Josef Spidlen" userId="8bc88765-6cff-4483-a4fd-377a7491f4c0" providerId="ADAL" clId="{00DDB2F8-795D-0543-8752-F656C3FBB80D}" dt="2021-10-28T23:19:43.451" v="109" actId="1076"/>
          <ac:picMkLst>
            <pc:docMk/>
            <pc:sldMk cId="2832195879" sldId="1051"/>
            <ac:picMk id="11" creationId="{7F6E6ECC-3755-7F4C-8ECC-5F606DE34841}"/>
          </ac:picMkLst>
        </pc:picChg>
        <pc:picChg chg="mod">
          <ac:chgData name="Josef Spidlen" userId="8bc88765-6cff-4483-a4fd-377a7491f4c0" providerId="ADAL" clId="{00DDB2F8-795D-0543-8752-F656C3FBB80D}" dt="2021-10-29T03:11:47.810" v="959" actId="1038"/>
          <ac:picMkLst>
            <pc:docMk/>
            <pc:sldMk cId="2832195879" sldId="1051"/>
            <ac:picMk id="12" creationId="{86C32C73-5516-9D40-9C27-83E540B3E844}"/>
          </ac:picMkLst>
        </pc:picChg>
        <pc:picChg chg="del">
          <ac:chgData name="Josef Spidlen" userId="8bc88765-6cff-4483-a4fd-377a7491f4c0" providerId="ADAL" clId="{00DDB2F8-795D-0543-8752-F656C3FBB80D}" dt="2021-10-28T23:13:54.086" v="61" actId="478"/>
          <ac:picMkLst>
            <pc:docMk/>
            <pc:sldMk cId="2832195879" sldId="1051"/>
            <ac:picMk id="13" creationId="{904A46A1-5E5A-E948-811D-A0FEED915716}"/>
          </ac:picMkLst>
        </pc:picChg>
        <pc:picChg chg="del">
          <ac:chgData name="Josef Spidlen" userId="8bc88765-6cff-4483-a4fd-377a7491f4c0" providerId="ADAL" clId="{00DDB2F8-795D-0543-8752-F656C3FBB80D}" dt="2021-10-28T23:13:49.199" v="60" actId="478"/>
          <ac:picMkLst>
            <pc:docMk/>
            <pc:sldMk cId="2832195879" sldId="1051"/>
            <ac:picMk id="14" creationId="{697E9400-29EB-5E40-9DC8-D718C14B511A}"/>
          </ac:picMkLst>
        </pc:picChg>
        <pc:picChg chg="mod">
          <ac:chgData name="Josef Spidlen" userId="8bc88765-6cff-4483-a4fd-377a7491f4c0" providerId="ADAL" clId="{00DDB2F8-795D-0543-8752-F656C3FBB80D}" dt="2021-10-29T03:13:21.932" v="978" actId="1076"/>
          <ac:picMkLst>
            <pc:docMk/>
            <pc:sldMk cId="2832195879" sldId="1051"/>
            <ac:picMk id="15" creationId="{0A3CC5EC-9778-3B48-BB5C-75CA207C350D}"/>
          </ac:picMkLst>
        </pc:picChg>
        <pc:picChg chg="mod modCrop">
          <ac:chgData name="Josef Spidlen" userId="8bc88765-6cff-4483-a4fd-377a7491f4c0" providerId="ADAL" clId="{00DDB2F8-795D-0543-8752-F656C3FBB80D}" dt="2021-10-29T03:13:18.410" v="977" actId="14100"/>
          <ac:picMkLst>
            <pc:docMk/>
            <pc:sldMk cId="2832195879" sldId="1051"/>
            <ac:picMk id="16" creationId="{7154C345-7F80-D84E-9705-8801EBA1D31B}"/>
          </ac:picMkLst>
        </pc:picChg>
        <pc:picChg chg="mod">
          <ac:chgData name="Josef Spidlen" userId="8bc88765-6cff-4483-a4fd-377a7491f4c0" providerId="ADAL" clId="{00DDB2F8-795D-0543-8752-F656C3FBB80D}" dt="2021-10-29T03:13:29.649" v="980" actId="1076"/>
          <ac:picMkLst>
            <pc:docMk/>
            <pc:sldMk cId="2832195879" sldId="1051"/>
            <ac:picMk id="17" creationId="{4FA8A2CF-9054-CB4D-9D83-66F576E7A2F0}"/>
          </ac:picMkLst>
        </pc:picChg>
        <pc:picChg chg="mod">
          <ac:chgData name="Josef Spidlen" userId="8bc88765-6cff-4483-a4fd-377a7491f4c0" providerId="ADAL" clId="{00DDB2F8-795D-0543-8752-F656C3FBB80D}" dt="2021-10-29T03:11:47.810" v="959" actId="1038"/>
          <ac:picMkLst>
            <pc:docMk/>
            <pc:sldMk cId="2832195879" sldId="1051"/>
            <ac:picMk id="18" creationId="{37F8CFCD-EC86-7E4D-9C64-ABFB61252938}"/>
          </ac:picMkLst>
        </pc:picChg>
        <pc:picChg chg="mod">
          <ac:chgData name="Josef Spidlen" userId="8bc88765-6cff-4483-a4fd-377a7491f4c0" providerId="ADAL" clId="{00DDB2F8-795D-0543-8752-F656C3FBB80D}" dt="2021-10-29T03:11:47.810" v="959" actId="1038"/>
          <ac:picMkLst>
            <pc:docMk/>
            <pc:sldMk cId="2832195879" sldId="1051"/>
            <ac:picMk id="25" creationId="{25D29CD7-4224-DC4E-BF34-5CD5AB593C69}"/>
          </ac:picMkLst>
        </pc:picChg>
        <pc:picChg chg="del">
          <ac:chgData name="Josef Spidlen" userId="8bc88765-6cff-4483-a4fd-377a7491f4c0" providerId="ADAL" clId="{00DDB2F8-795D-0543-8752-F656C3FBB80D}" dt="2021-10-28T23:13:54.086" v="61" actId="478"/>
          <ac:picMkLst>
            <pc:docMk/>
            <pc:sldMk cId="2832195879" sldId="1051"/>
            <ac:picMk id="26" creationId="{A1B5B7C3-2CCB-7048-BFD5-CAC07CA4AE03}"/>
          </ac:picMkLst>
        </pc:picChg>
        <pc:picChg chg="del">
          <ac:chgData name="Josef Spidlen" userId="8bc88765-6cff-4483-a4fd-377a7491f4c0" providerId="ADAL" clId="{00DDB2F8-795D-0543-8752-F656C3FBB80D}" dt="2021-10-28T23:13:54.086" v="61" actId="478"/>
          <ac:picMkLst>
            <pc:docMk/>
            <pc:sldMk cId="2832195879" sldId="1051"/>
            <ac:picMk id="27" creationId="{18911487-F6AA-5743-B168-982041926999}"/>
          </ac:picMkLst>
        </pc:picChg>
        <pc:picChg chg="mod">
          <ac:chgData name="Josef Spidlen" userId="8bc88765-6cff-4483-a4fd-377a7491f4c0" providerId="ADAL" clId="{00DDB2F8-795D-0543-8752-F656C3FBB80D}" dt="2021-10-29T03:11:47.810" v="959" actId="1038"/>
          <ac:picMkLst>
            <pc:docMk/>
            <pc:sldMk cId="2832195879" sldId="1051"/>
            <ac:picMk id="28" creationId="{D1FFEF1E-DBA6-A644-990C-88885543F777}"/>
          </ac:picMkLst>
        </pc:picChg>
        <pc:picChg chg="mod">
          <ac:chgData name="Josef Spidlen" userId="8bc88765-6cff-4483-a4fd-377a7491f4c0" providerId="ADAL" clId="{00DDB2F8-795D-0543-8752-F656C3FBB80D}" dt="2021-10-29T03:11:47.810" v="959" actId="1038"/>
          <ac:picMkLst>
            <pc:docMk/>
            <pc:sldMk cId="2832195879" sldId="1051"/>
            <ac:picMk id="29" creationId="{0677FA85-01F7-7A42-A13B-3E603BE94D51}"/>
          </ac:picMkLst>
        </pc:picChg>
        <pc:picChg chg="mod">
          <ac:chgData name="Josef Spidlen" userId="8bc88765-6cff-4483-a4fd-377a7491f4c0" providerId="ADAL" clId="{00DDB2F8-795D-0543-8752-F656C3FBB80D}" dt="2021-10-29T03:13:35.398" v="981" actId="1076"/>
          <ac:picMkLst>
            <pc:docMk/>
            <pc:sldMk cId="2832195879" sldId="1051"/>
            <ac:picMk id="31" creationId="{3B9DBED4-F59A-9247-B821-35E4447C5760}"/>
          </ac:picMkLst>
        </pc:picChg>
        <pc:picChg chg="add del mod modCrop">
          <ac:chgData name="Josef Spidlen" userId="8bc88765-6cff-4483-a4fd-377a7491f4c0" providerId="ADAL" clId="{00DDB2F8-795D-0543-8752-F656C3FBB80D}" dt="2021-10-28T23:30:44.824" v="351" actId="478"/>
          <ac:picMkLst>
            <pc:docMk/>
            <pc:sldMk cId="2832195879" sldId="1051"/>
            <ac:picMk id="33" creationId="{595123F2-6A16-F34B-B598-741DF66B3B9F}"/>
          </ac:picMkLst>
        </pc:picChg>
        <pc:picChg chg="del mod">
          <ac:chgData name="Josef Spidlen" userId="8bc88765-6cff-4483-a4fd-377a7491f4c0" providerId="ADAL" clId="{00DDB2F8-795D-0543-8752-F656C3FBB80D}" dt="2021-10-28T23:57:34.406" v="720" actId="478"/>
          <ac:picMkLst>
            <pc:docMk/>
            <pc:sldMk cId="2832195879" sldId="1051"/>
            <ac:picMk id="34" creationId="{C4C21F46-5513-0F46-AF60-27AE948FABC3}"/>
          </ac:picMkLst>
        </pc:picChg>
        <pc:picChg chg="del">
          <ac:chgData name="Josef Spidlen" userId="8bc88765-6cff-4483-a4fd-377a7491f4c0" providerId="ADAL" clId="{00DDB2F8-795D-0543-8752-F656C3FBB80D}" dt="2021-10-28T23:13:54.086" v="61" actId="478"/>
          <ac:picMkLst>
            <pc:docMk/>
            <pc:sldMk cId="2832195879" sldId="1051"/>
            <ac:picMk id="35" creationId="{3D5DF683-8DA9-C545-9EC3-34D47C1AF0E3}"/>
          </ac:picMkLst>
        </pc:picChg>
        <pc:picChg chg="mod">
          <ac:chgData name="Josef Spidlen" userId="8bc88765-6cff-4483-a4fd-377a7491f4c0" providerId="ADAL" clId="{00DDB2F8-795D-0543-8752-F656C3FBB80D}" dt="2021-10-29T03:13:26.828" v="979" actId="1076"/>
          <ac:picMkLst>
            <pc:docMk/>
            <pc:sldMk cId="2832195879" sldId="1051"/>
            <ac:picMk id="36" creationId="{2CF2C24F-E9A7-5B46-8987-24AF7592CBDC}"/>
          </ac:picMkLst>
        </pc:picChg>
        <pc:picChg chg="del">
          <ac:chgData name="Josef Spidlen" userId="8bc88765-6cff-4483-a4fd-377a7491f4c0" providerId="ADAL" clId="{00DDB2F8-795D-0543-8752-F656C3FBB80D}" dt="2021-10-28T23:13:49.199" v="60" actId="478"/>
          <ac:picMkLst>
            <pc:docMk/>
            <pc:sldMk cId="2832195879" sldId="1051"/>
            <ac:picMk id="38" creationId="{2123FFEB-8D44-284B-B78C-401DD3EC234D}"/>
          </ac:picMkLst>
        </pc:picChg>
        <pc:picChg chg="add mod">
          <ac:chgData name="Josef Spidlen" userId="8bc88765-6cff-4483-a4fd-377a7491f4c0" providerId="ADAL" clId="{00DDB2F8-795D-0543-8752-F656C3FBB80D}" dt="2021-10-28T23:38:56.112" v="649" actId="1076"/>
          <ac:picMkLst>
            <pc:docMk/>
            <pc:sldMk cId="2832195879" sldId="1051"/>
            <ac:picMk id="41" creationId="{755CA6E6-90A3-3A46-9A8D-27289B3560E4}"/>
          </ac:picMkLst>
        </pc:picChg>
        <pc:picChg chg="add mod">
          <ac:chgData name="Josef Spidlen" userId="8bc88765-6cff-4483-a4fd-377a7491f4c0" providerId="ADAL" clId="{00DDB2F8-795D-0543-8752-F656C3FBB80D}" dt="2021-10-29T03:12:06.579" v="961" actId="14100"/>
          <ac:picMkLst>
            <pc:docMk/>
            <pc:sldMk cId="2832195879" sldId="1051"/>
            <ac:picMk id="43" creationId="{177EDA68-5C11-1A4A-910D-BD5740AD3A84}"/>
          </ac:picMkLst>
        </pc:picChg>
        <pc:picChg chg="add mod modCrop">
          <ac:chgData name="Josef Spidlen" userId="8bc88765-6cff-4483-a4fd-377a7491f4c0" providerId="ADAL" clId="{00DDB2F8-795D-0543-8752-F656C3FBB80D}" dt="2021-10-29T00:07:49.161" v="764" actId="14100"/>
          <ac:picMkLst>
            <pc:docMk/>
            <pc:sldMk cId="2832195879" sldId="1051"/>
            <ac:picMk id="45" creationId="{64F34150-B494-EF4E-9CC8-CEFAE8A0194D}"/>
          </ac:picMkLst>
        </pc:picChg>
        <pc:picChg chg="add mod modCrop">
          <ac:chgData name="Josef Spidlen" userId="8bc88765-6cff-4483-a4fd-377a7491f4c0" providerId="ADAL" clId="{00DDB2F8-795D-0543-8752-F656C3FBB80D}" dt="2021-10-29T00:09:32.665" v="774"/>
          <ac:picMkLst>
            <pc:docMk/>
            <pc:sldMk cId="2832195879" sldId="1051"/>
            <ac:picMk id="46" creationId="{48AE796B-46D7-C54A-B1AC-574685CB929A}"/>
          </ac:picMkLst>
        </pc:picChg>
        <pc:picChg chg="add mod">
          <ac:chgData name="Josef Spidlen" userId="8bc88765-6cff-4483-a4fd-377a7491f4c0" providerId="ADAL" clId="{00DDB2F8-795D-0543-8752-F656C3FBB80D}" dt="2021-10-28T23:20:18.272" v="115" actId="692"/>
          <ac:picMkLst>
            <pc:docMk/>
            <pc:sldMk cId="2832195879" sldId="1051"/>
            <ac:picMk id="1026" creationId="{3B89D8D1-6EA5-214E-A292-D381F5AFC156}"/>
          </ac:picMkLst>
        </pc:picChg>
        <pc:picChg chg="add mod">
          <ac:chgData name="Josef Spidlen" userId="8bc88765-6cff-4483-a4fd-377a7491f4c0" providerId="ADAL" clId="{00DDB2F8-795D-0543-8752-F656C3FBB80D}" dt="2021-10-28T23:38:56.112" v="649" actId="1076"/>
          <ac:picMkLst>
            <pc:docMk/>
            <pc:sldMk cId="2832195879" sldId="1051"/>
            <ac:picMk id="1028" creationId="{99957446-E13D-644B-BD38-DF567E7FE81F}"/>
          </ac:picMkLst>
        </pc:picChg>
        <pc:picChg chg="add mod">
          <ac:chgData name="Josef Spidlen" userId="8bc88765-6cff-4483-a4fd-377a7491f4c0" providerId="ADAL" clId="{00DDB2F8-795D-0543-8752-F656C3FBB80D}" dt="2021-10-29T03:13:14.978" v="976" actId="1076"/>
          <ac:picMkLst>
            <pc:docMk/>
            <pc:sldMk cId="2832195879" sldId="1051"/>
            <ac:picMk id="1030" creationId="{2D0DA723-2265-AA40-B407-373F5100AA68}"/>
          </ac:picMkLst>
        </pc:picChg>
        <pc:picChg chg="add mod">
          <ac:chgData name="Josef Spidlen" userId="8bc88765-6cff-4483-a4fd-377a7491f4c0" providerId="ADAL" clId="{00DDB2F8-795D-0543-8752-F656C3FBB80D}" dt="2021-10-29T03:12:06.579" v="961" actId="14100"/>
          <ac:picMkLst>
            <pc:docMk/>
            <pc:sldMk cId="2832195879" sldId="1051"/>
            <ac:picMk id="1032" creationId="{C3B56507-B0B1-F24E-8243-5ACBFDAF924C}"/>
          </ac:picMkLst>
        </pc:picChg>
        <pc:picChg chg="del">
          <ac:chgData name="Josef Spidlen" userId="8bc88765-6cff-4483-a4fd-377a7491f4c0" providerId="ADAL" clId="{00DDB2F8-795D-0543-8752-F656C3FBB80D}" dt="2021-10-28T23:13:49.199" v="60" actId="478"/>
          <ac:picMkLst>
            <pc:docMk/>
            <pc:sldMk cId="2832195879" sldId="1051"/>
            <ac:picMk id="2050" creationId="{25C0E01B-87F2-AD4B-8BAE-5A35A85D7009}"/>
          </ac:picMkLst>
        </pc:picChg>
      </pc:sldChg>
      <pc:sldChg chg="modSp add del mod">
        <pc:chgData name="Josef Spidlen" userId="8bc88765-6cff-4483-a4fd-377a7491f4c0" providerId="ADAL" clId="{00DDB2F8-795D-0543-8752-F656C3FBB80D}" dt="2021-10-30T03:56:23.755" v="3069" actId="2696"/>
        <pc:sldMkLst>
          <pc:docMk/>
          <pc:sldMk cId="2505748308" sldId="1052"/>
        </pc:sldMkLst>
        <pc:spChg chg="mod">
          <ac:chgData name="Josef Spidlen" userId="8bc88765-6cff-4483-a4fd-377a7491f4c0" providerId="ADAL" clId="{00DDB2F8-795D-0543-8752-F656C3FBB80D}" dt="2021-10-28T20:27:07.705" v="58" actId="27636"/>
          <ac:spMkLst>
            <pc:docMk/>
            <pc:sldMk cId="2505748308" sldId="1052"/>
            <ac:spMk id="2" creationId="{875ACECB-BF6A-4948-B0F6-4588206F352E}"/>
          </ac:spMkLst>
        </pc:spChg>
      </pc:sldChg>
      <pc:sldChg chg="add del">
        <pc:chgData name="Josef Spidlen" userId="8bc88765-6cff-4483-a4fd-377a7491f4c0" providerId="ADAL" clId="{00DDB2F8-795D-0543-8752-F656C3FBB80D}" dt="2021-10-29T04:48:18.816" v="2389" actId="2696"/>
        <pc:sldMkLst>
          <pc:docMk/>
          <pc:sldMk cId="2827612434" sldId="1053"/>
        </pc:sldMkLst>
      </pc:sldChg>
      <pc:sldChg chg="addSp modSp add del mod modAnim">
        <pc:chgData name="Josef Spidlen" userId="8bc88765-6cff-4483-a4fd-377a7491f4c0" providerId="ADAL" clId="{00DDB2F8-795D-0543-8752-F656C3FBB80D}" dt="2021-10-29T03:31:36.148" v="1228" actId="2696"/>
        <pc:sldMkLst>
          <pc:docMk/>
          <pc:sldMk cId="2203205349" sldId="1054"/>
        </pc:sldMkLst>
        <pc:spChg chg="add mod">
          <ac:chgData name="Josef Spidlen" userId="8bc88765-6cff-4483-a4fd-377a7491f4c0" providerId="ADAL" clId="{00DDB2F8-795D-0543-8752-F656C3FBB80D}" dt="2021-10-29T03:19:58.709" v="1092" actId="207"/>
          <ac:spMkLst>
            <pc:docMk/>
            <pc:sldMk cId="2203205349" sldId="1054"/>
            <ac:spMk id="5" creationId="{4A774E6B-0A72-154A-9C83-58AAAEAC26B5}"/>
          </ac:spMkLst>
        </pc:spChg>
        <pc:spChg chg="add mod">
          <ac:chgData name="Josef Spidlen" userId="8bc88765-6cff-4483-a4fd-377a7491f4c0" providerId="ADAL" clId="{00DDB2F8-795D-0543-8752-F656C3FBB80D}" dt="2021-10-29T03:23:38.853" v="1171" actId="20577"/>
          <ac:spMkLst>
            <pc:docMk/>
            <pc:sldMk cId="2203205349" sldId="1054"/>
            <ac:spMk id="6" creationId="{009A3DCC-100F-494A-920E-3A4C9DD4CB29}"/>
          </ac:spMkLst>
        </pc:spChg>
      </pc:sldChg>
      <pc:sldChg chg="addSp delSp modSp new del mod modClrScheme chgLayout">
        <pc:chgData name="Josef Spidlen" userId="8bc88765-6cff-4483-a4fd-377a7491f4c0" providerId="ADAL" clId="{00DDB2F8-795D-0543-8752-F656C3FBB80D}" dt="2021-10-28T23:15:40.309" v="81" actId="2696"/>
        <pc:sldMkLst>
          <pc:docMk/>
          <pc:sldMk cId="3049320497" sldId="1054"/>
        </pc:sldMkLst>
        <pc:spChg chg="del mod ord">
          <ac:chgData name="Josef Spidlen" userId="8bc88765-6cff-4483-a4fd-377a7491f4c0" providerId="ADAL" clId="{00DDB2F8-795D-0543-8752-F656C3FBB80D}" dt="2021-10-28T23:14:33.958" v="65" actId="700"/>
          <ac:spMkLst>
            <pc:docMk/>
            <pc:sldMk cId="3049320497" sldId="1054"/>
            <ac:spMk id="2" creationId="{4982FD9A-B4E2-1B41-9330-650777D38E9C}"/>
          </ac:spMkLst>
        </pc:spChg>
        <pc:spChg chg="del mod ord">
          <ac:chgData name="Josef Spidlen" userId="8bc88765-6cff-4483-a4fd-377a7491f4c0" providerId="ADAL" clId="{00DDB2F8-795D-0543-8752-F656C3FBB80D}" dt="2021-10-28T23:14:33.958" v="65" actId="700"/>
          <ac:spMkLst>
            <pc:docMk/>
            <pc:sldMk cId="3049320497" sldId="1054"/>
            <ac:spMk id="3" creationId="{9CAAEE4F-02C9-7B4D-A28E-7C6AAFEA9D7F}"/>
          </ac:spMkLst>
        </pc:spChg>
        <pc:spChg chg="add mod ord">
          <ac:chgData name="Josef Spidlen" userId="8bc88765-6cff-4483-a4fd-377a7491f4c0" providerId="ADAL" clId="{00DDB2F8-795D-0543-8752-F656C3FBB80D}" dt="2021-10-28T23:15:23.721" v="80" actId="20577"/>
          <ac:spMkLst>
            <pc:docMk/>
            <pc:sldMk cId="3049320497" sldId="1054"/>
            <ac:spMk id="4" creationId="{2DCCE227-5680-3249-BE00-DBA96ED85F0B}"/>
          </ac:spMkLst>
        </pc:spChg>
        <pc:spChg chg="add mod ord">
          <ac:chgData name="Josef Spidlen" userId="8bc88765-6cff-4483-a4fd-377a7491f4c0" providerId="ADAL" clId="{00DDB2F8-795D-0543-8752-F656C3FBB80D}" dt="2021-10-28T23:14:33.958" v="65" actId="700"/>
          <ac:spMkLst>
            <pc:docMk/>
            <pc:sldMk cId="3049320497" sldId="1054"/>
            <ac:spMk id="5" creationId="{4FEA74A3-1561-E849-BD88-5B0648F2EBD8}"/>
          </ac:spMkLst>
        </pc:spChg>
      </pc:sldChg>
      <pc:sldChg chg="addSp delSp modSp new del mod">
        <pc:chgData name="Josef Spidlen" userId="8bc88765-6cff-4483-a4fd-377a7491f4c0" providerId="ADAL" clId="{00DDB2F8-795D-0543-8752-F656C3FBB80D}" dt="2021-10-29T03:04:26.289" v="795" actId="2696"/>
        <pc:sldMkLst>
          <pc:docMk/>
          <pc:sldMk cId="3964969647" sldId="1054"/>
        </pc:sldMkLst>
        <pc:spChg chg="del">
          <ac:chgData name="Josef Spidlen" userId="8bc88765-6cff-4483-a4fd-377a7491f4c0" providerId="ADAL" clId="{00DDB2F8-795D-0543-8752-F656C3FBB80D}" dt="2021-10-28T23:30:56.160" v="356" actId="478"/>
          <ac:spMkLst>
            <pc:docMk/>
            <pc:sldMk cId="3964969647" sldId="1054"/>
            <ac:spMk id="2" creationId="{FA04F2DD-077B-844B-9666-427201B91B17}"/>
          </ac:spMkLst>
        </pc:spChg>
        <pc:spChg chg="del">
          <ac:chgData name="Josef Spidlen" userId="8bc88765-6cff-4483-a4fd-377a7491f4c0" providerId="ADAL" clId="{00DDB2F8-795D-0543-8752-F656C3FBB80D}" dt="2021-10-28T23:30:51.989" v="353"/>
          <ac:spMkLst>
            <pc:docMk/>
            <pc:sldMk cId="3964969647" sldId="1054"/>
            <ac:spMk id="3" creationId="{5C55516E-4F09-0247-8170-BFAEBD998ABD}"/>
          </ac:spMkLst>
        </pc:spChg>
        <pc:spChg chg="add mod">
          <ac:chgData name="Josef Spidlen" userId="8bc88765-6cff-4483-a4fd-377a7491f4c0" providerId="ADAL" clId="{00DDB2F8-795D-0543-8752-F656C3FBB80D}" dt="2021-10-28T23:31:30.855" v="362" actId="2085"/>
          <ac:spMkLst>
            <pc:docMk/>
            <pc:sldMk cId="3964969647" sldId="1054"/>
            <ac:spMk id="6" creationId="{CC45140E-8DDE-7642-AF68-C61C9D5ED296}"/>
          </ac:spMkLst>
        </pc:spChg>
        <pc:spChg chg="add mod">
          <ac:chgData name="Josef Spidlen" userId="8bc88765-6cff-4483-a4fd-377a7491f4c0" providerId="ADAL" clId="{00DDB2F8-795D-0543-8752-F656C3FBB80D}" dt="2021-10-28T23:31:51.352" v="369" actId="14100"/>
          <ac:spMkLst>
            <pc:docMk/>
            <pc:sldMk cId="3964969647" sldId="1054"/>
            <ac:spMk id="7" creationId="{9084EA1D-AC01-CD4B-965B-6158EE5C6CCA}"/>
          </ac:spMkLst>
        </pc:spChg>
        <pc:spChg chg="add mod">
          <ac:chgData name="Josef Spidlen" userId="8bc88765-6cff-4483-a4fd-377a7491f4c0" providerId="ADAL" clId="{00DDB2F8-795D-0543-8752-F656C3FBB80D}" dt="2021-10-28T23:32:10.635" v="373" actId="14100"/>
          <ac:spMkLst>
            <pc:docMk/>
            <pc:sldMk cId="3964969647" sldId="1054"/>
            <ac:spMk id="8" creationId="{3B67708A-A7B2-4B42-8043-39816BBCB6F0}"/>
          </ac:spMkLst>
        </pc:spChg>
        <pc:spChg chg="add mod">
          <ac:chgData name="Josef Spidlen" userId="8bc88765-6cff-4483-a4fd-377a7491f4c0" providerId="ADAL" clId="{00DDB2F8-795D-0543-8752-F656C3FBB80D}" dt="2021-10-28T23:32:32.661" v="379" actId="14100"/>
          <ac:spMkLst>
            <pc:docMk/>
            <pc:sldMk cId="3964969647" sldId="1054"/>
            <ac:spMk id="9" creationId="{ED697D5A-FF2E-2745-9E79-59A8E6575D54}"/>
          </ac:spMkLst>
        </pc:spChg>
        <pc:spChg chg="add mod">
          <ac:chgData name="Josef Spidlen" userId="8bc88765-6cff-4483-a4fd-377a7491f4c0" providerId="ADAL" clId="{00DDB2F8-795D-0543-8752-F656C3FBB80D}" dt="2021-10-28T23:32:46.251" v="383" actId="1076"/>
          <ac:spMkLst>
            <pc:docMk/>
            <pc:sldMk cId="3964969647" sldId="1054"/>
            <ac:spMk id="10" creationId="{E3FFBEF2-9282-2749-B2FD-5E4BB933D792}"/>
          </ac:spMkLst>
        </pc:spChg>
        <pc:spChg chg="add mod">
          <ac:chgData name="Josef Spidlen" userId="8bc88765-6cff-4483-a4fd-377a7491f4c0" providerId="ADAL" clId="{00DDB2F8-795D-0543-8752-F656C3FBB80D}" dt="2021-10-28T23:33:05.318" v="394" actId="1037"/>
          <ac:spMkLst>
            <pc:docMk/>
            <pc:sldMk cId="3964969647" sldId="1054"/>
            <ac:spMk id="11" creationId="{31559F97-E59E-3F4D-9D0C-6419752562CB}"/>
          </ac:spMkLst>
        </pc:spChg>
        <pc:spChg chg="add mod">
          <ac:chgData name="Josef Spidlen" userId="8bc88765-6cff-4483-a4fd-377a7491f4c0" providerId="ADAL" clId="{00DDB2F8-795D-0543-8752-F656C3FBB80D}" dt="2021-10-28T23:33:23.158" v="435" actId="1037"/>
          <ac:spMkLst>
            <pc:docMk/>
            <pc:sldMk cId="3964969647" sldId="1054"/>
            <ac:spMk id="12" creationId="{3D7895AC-6824-BE4C-99E0-34B31740334C}"/>
          </ac:spMkLst>
        </pc:spChg>
        <pc:picChg chg="add mod">
          <ac:chgData name="Josef Spidlen" userId="8bc88765-6cff-4483-a4fd-377a7491f4c0" providerId="ADAL" clId="{00DDB2F8-795D-0543-8752-F656C3FBB80D}" dt="2021-10-28T23:31:02.851" v="359" actId="1076"/>
          <ac:picMkLst>
            <pc:docMk/>
            <pc:sldMk cId="3964969647" sldId="1054"/>
            <ac:picMk id="5" creationId="{23D7D378-1B7D-134E-9DCE-5BFCF55F39B3}"/>
          </ac:picMkLst>
        </pc:picChg>
      </pc:sldChg>
      <pc:sldChg chg="addSp delSp modSp new del mod">
        <pc:chgData name="Josef Spidlen" userId="8bc88765-6cff-4483-a4fd-377a7491f4c0" providerId="ADAL" clId="{00DDB2F8-795D-0543-8752-F656C3FBB80D}" dt="2021-10-29T03:04:26.289" v="795" actId="2696"/>
        <pc:sldMkLst>
          <pc:docMk/>
          <pc:sldMk cId="801748446" sldId="1055"/>
        </pc:sldMkLst>
        <pc:spChg chg="del">
          <ac:chgData name="Josef Spidlen" userId="8bc88765-6cff-4483-a4fd-377a7491f4c0" providerId="ADAL" clId="{00DDB2F8-795D-0543-8752-F656C3FBB80D}" dt="2021-10-28T23:39:09.079" v="651" actId="478"/>
          <ac:spMkLst>
            <pc:docMk/>
            <pc:sldMk cId="801748446" sldId="1055"/>
            <ac:spMk id="2" creationId="{C7174541-F90A-6645-8C08-902985F1D538}"/>
          </ac:spMkLst>
        </pc:spChg>
        <pc:spChg chg="del">
          <ac:chgData name="Josef Spidlen" userId="8bc88765-6cff-4483-a4fd-377a7491f4c0" providerId="ADAL" clId="{00DDB2F8-795D-0543-8752-F656C3FBB80D}" dt="2021-10-28T23:39:07.052" v="650" actId="478"/>
          <ac:spMkLst>
            <pc:docMk/>
            <pc:sldMk cId="801748446" sldId="1055"/>
            <ac:spMk id="3" creationId="{7ED911EB-4D63-A642-B023-867DAC1F9EC8}"/>
          </ac:spMkLst>
        </pc:spChg>
        <pc:grpChg chg="add mod">
          <ac:chgData name="Josef Spidlen" userId="8bc88765-6cff-4483-a4fd-377a7491f4c0" providerId="ADAL" clId="{00DDB2F8-795D-0543-8752-F656C3FBB80D}" dt="2021-10-28T23:39:19.265" v="655" actId="1076"/>
          <ac:grpSpMkLst>
            <pc:docMk/>
            <pc:sldMk cId="801748446" sldId="1055"/>
            <ac:grpSpMk id="4" creationId="{E2E66F17-B2F7-4048-A442-FF614686DADF}"/>
          </ac:grpSpMkLst>
        </pc:grpChg>
        <pc:picChg chg="mod">
          <ac:chgData name="Josef Spidlen" userId="8bc88765-6cff-4483-a4fd-377a7491f4c0" providerId="ADAL" clId="{00DDB2F8-795D-0543-8752-F656C3FBB80D}" dt="2021-10-28T23:39:19.265" v="655" actId="1076"/>
          <ac:picMkLst>
            <pc:docMk/>
            <pc:sldMk cId="801748446" sldId="1055"/>
            <ac:picMk id="5" creationId="{DDD8286B-A024-A24E-997E-51112C57FBD4}"/>
          </ac:picMkLst>
        </pc:picChg>
        <pc:picChg chg="mod">
          <ac:chgData name="Josef Spidlen" userId="8bc88765-6cff-4483-a4fd-377a7491f4c0" providerId="ADAL" clId="{00DDB2F8-795D-0543-8752-F656C3FBB80D}" dt="2021-10-28T23:39:19.265" v="655" actId="1076"/>
          <ac:picMkLst>
            <pc:docMk/>
            <pc:sldMk cId="801748446" sldId="1055"/>
            <ac:picMk id="6" creationId="{C56AFC11-DCF3-604C-9908-694B12D4C064}"/>
          </ac:picMkLst>
        </pc:picChg>
      </pc:sldChg>
      <pc:sldChg chg="addSp delSp modSp add mod setBg modAnim modNotesTx">
        <pc:chgData name="Josef Spidlen" userId="8bc88765-6cff-4483-a4fd-377a7491f4c0" providerId="ADAL" clId="{00DDB2F8-795D-0543-8752-F656C3FBB80D}" dt="2021-10-30T04:05:23.588" v="3114" actId="1076"/>
        <pc:sldMkLst>
          <pc:docMk/>
          <pc:sldMk cId="1638186653" sldId="1055"/>
        </pc:sldMkLst>
        <pc:spChg chg="del mod">
          <ac:chgData name="Josef Spidlen" userId="8bc88765-6cff-4483-a4fd-377a7491f4c0" providerId="ADAL" clId="{00DDB2F8-795D-0543-8752-F656C3FBB80D}" dt="2021-10-29T03:38:04.901" v="1283" actId="478"/>
          <ac:spMkLst>
            <pc:docMk/>
            <pc:sldMk cId="1638186653" sldId="1055"/>
            <ac:spMk id="3" creationId="{B5EA93C2-04F6-7A49-99AC-839AC22442E2}"/>
          </ac:spMkLst>
        </pc:spChg>
        <pc:spChg chg="add del mod">
          <ac:chgData name="Josef Spidlen" userId="8bc88765-6cff-4483-a4fd-377a7491f4c0" providerId="ADAL" clId="{00DDB2F8-795D-0543-8752-F656C3FBB80D}" dt="2021-10-29T03:38:08.964" v="1284" actId="478"/>
          <ac:spMkLst>
            <pc:docMk/>
            <pc:sldMk cId="1638186653" sldId="1055"/>
            <ac:spMk id="6" creationId="{868276CE-8EB6-E641-9CF9-3CC40C96AB6B}"/>
          </ac:spMkLst>
        </pc:spChg>
        <pc:spChg chg="add del mod">
          <ac:chgData name="Josef Spidlen" userId="8bc88765-6cff-4483-a4fd-377a7491f4c0" providerId="ADAL" clId="{00DDB2F8-795D-0543-8752-F656C3FBB80D}" dt="2021-10-29T04:30:01.565" v="2310" actId="478"/>
          <ac:spMkLst>
            <pc:docMk/>
            <pc:sldMk cId="1638186653" sldId="1055"/>
            <ac:spMk id="19" creationId="{74C53848-4AD1-3443-9031-8C6C796C349A}"/>
          </ac:spMkLst>
        </pc:spChg>
        <pc:spChg chg="add mod">
          <ac:chgData name="Josef Spidlen" userId="8bc88765-6cff-4483-a4fd-377a7491f4c0" providerId="ADAL" clId="{00DDB2F8-795D-0543-8752-F656C3FBB80D}" dt="2021-10-29T04:31:08.852" v="2320" actId="14100"/>
          <ac:spMkLst>
            <pc:docMk/>
            <pc:sldMk cId="1638186653" sldId="1055"/>
            <ac:spMk id="20" creationId="{5C33F1FB-FF0B-5545-8B8F-946B81430B8C}"/>
          </ac:spMkLst>
        </pc:spChg>
        <pc:spChg chg="add del">
          <ac:chgData name="Josef Spidlen" userId="8bc88765-6cff-4483-a4fd-377a7491f4c0" providerId="ADAL" clId="{00DDB2F8-795D-0543-8752-F656C3FBB80D}" dt="2021-10-29T04:34:39.650" v="2336"/>
          <ac:spMkLst>
            <pc:docMk/>
            <pc:sldMk cId="1638186653" sldId="1055"/>
            <ac:spMk id="21" creationId="{AE26B667-8A16-C143-BA26-156459DD0F3C}"/>
          </ac:spMkLst>
        </pc:spChg>
        <pc:spChg chg="add del">
          <ac:chgData name="Josef Spidlen" userId="8bc88765-6cff-4483-a4fd-377a7491f4c0" providerId="ADAL" clId="{00DDB2F8-795D-0543-8752-F656C3FBB80D}" dt="2021-10-29T04:44:08.766" v="2347"/>
          <ac:spMkLst>
            <pc:docMk/>
            <pc:sldMk cId="1638186653" sldId="1055"/>
            <ac:spMk id="23" creationId="{2E851F7D-01F5-1545-B7D8-889E351B5887}"/>
          </ac:spMkLst>
        </pc:spChg>
        <pc:spChg chg="mod topLvl">
          <ac:chgData name="Josef Spidlen" userId="8bc88765-6cff-4483-a4fd-377a7491f4c0" providerId="ADAL" clId="{00DDB2F8-795D-0543-8752-F656C3FBB80D}" dt="2021-10-29T03:27:38.748" v="1182" actId="1076"/>
          <ac:spMkLst>
            <pc:docMk/>
            <pc:sldMk cId="1638186653" sldId="1055"/>
            <ac:spMk id="30" creationId="{BD8F10AB-7645-F14E-B2B1-401E5B8D1659}"/>
          </ac:spMkLst>
        </pc:spChg>
        <pc:spChg chg="del">
          <ac:chgData name="Josef Spidlen" userId="8bc88765-6cff-4483-a4fd-377a7491f4c0" providerId="ADAL" clId="{00DDB2F8-795D-0543-8752-F656C3FBB80D}" dt="2021-10-29T03:33:18.355" v="1262" actId="478"/>
          <ac:spMkLst>
            <pc:docMk/>
            <pc:sldMk cId="1638186653" sldId="1055"/>
            <ac:spMk id="32" creationId="{316F5DB9-DD50-2549-A8E0-1B7BC0585266}"/>
          </ac:spMkLst>
        </pc:spChg>
        <pc:spChg chg="add mod">
          <ac:chgData name="Josef Spidlen" userId="8bc88765-6cff-4483-a4fd-377a7491f4c0" providerId="ADAL" clId="{00DDB2F8-795D-0543-8752-F656C3FBB80D}" dt="2021-10-29T03:57:50.819" v="1451" actId="12"/>
          <ac:spMkLst>
            <pc:docMk/>
            <pc:sldMk cId="1638186653" sldId="1055"/>
            <ac:spMk id="34" creationId="{23BEA79B-4AE9-404E-A424-891BDF075FD2}"/>
          </ac:spMkLst>
        </pc:spChg>
        <pc:spChg chg="add mod topLvl">
          <ac:chgData name="Josef Spidlen" userId="8bc88765-6cff-4483-a4fd-377a7491f4c0" providerId="ADAL" clId="{00DDB2F8-795D-0543-8752-F656C3FBB80D}" dt="2021-10-30T03:59:04.799" v="3073" actId="165"/>
          <ac:spMkLst>
            <pc:docMk/>
            <pc:sldMk cId="1638186653" sldId="1055"/>
            <ac:spMk id="35" creationId="{7AFF4906-1E74-2F47-8782-1FF11A844791}"/>
          </ac:spMkLst>
        </pc:spChg>
        <pc:spChg chg="mod">
          <ac:chgData name="Josef Spidlen" userId="8bc88765-6cff-4483-a4fd-377a7491f4c0" providerId="ADAL" clId="{00DDB2F8-795D-0543-8752-F656C3FBB80D}" dt="2021-10-29T04:32:51.749" v="2325" actId="166"/>
          <ac:spMkLst>
            <pc:docMk/>
            <pc:sldMk cId="1638186653" sldId="1055"/>
            <ac:spMk id="37" creationId="{E7417FF5-26DF-DF4C-B4B9-DEFC31AB8010}"/>
          </ac:spMkLst>
        </pc:spChg>
        <pc:spChg chg="del">
          <ac:chgData name="Josef Spidlen" userId="8bc88765-6cff-4483-a4fd-377a7491f4c0" providerId="ADAL" clId="{00DDB2F8-795D-0543-8752-F656C3FBB80D}" dt="2021-10-29T03:33:18.355" v="1262" actId="478"/>
          <ac:spMkLst>
            <pc:docMk/>
            <pc:sldMk cId="1638186653" sldId="1055"/>
            <ac:spMk id="39" creationId="{DEB7781A-8B7F-7546-A066-171AB2905F6A}"/>
          </ac:spMkLst>
        </pc:spChg>
        <pc:spChg chg="add mod topLvl">
          <ac:chgData name="Josef Spidlen" userId="8bc88765-6cff-4483-a4fd-377a7491f4c0" providerId="ADAL" clId="{00DDB2F8-795D-0543-8752-F656C3FBB80D}" dt="2021-10-30T03:59:04.799" v="3073" actId="165"/>
          <ac:spMkLst>
            <pc:docMk/>
            <pc:sldMk cId="1638186653" sldId="1055"/>
            <ac:spMk id="40" creationId="{3FF124E5-B6F7-FD4D-A4A6-14703E2B34DE}"/>
          </ac:spMkLst>
        </pc:spChg>
        <pc:spChg chg="add mod topLvl">
          <ac:chgData name="Josef Spidlen" userId="8bc88765-6cff-4483-a4fd-377a7491f4c0" providerId="ADAL" clId="{00DDB2F8-795D-0543-8752-F656C3FBB80D}" dt="2021-10-30T03:59:11.308" v="3074" actId="207"/>
          <ac:spMkLst>
            <pc:docMk/>
            <pc:sldMk cId="1638186653" sldId="1055"/>
            <ac:spMk id="41" creationId="{795D545D-62F8-D944-AB21-5ADA6C5DBEB6}"/>
          </ac:spMkLst>
        </pc:spChg>
        <pc:spChg chg="add mod">
          <ac:chgData name="Josef Spidlen" userId="8bc88765-6cff-4483-a4fd-377a7491f4c0" providerId="ADAL" clId="{00DDB2F8-795D-0543-8752-F656C3FBB80D}" dt="2021-10-30T04:05:19.611" v="3113" actId="14100"/>
          <ac:spMkLst>
            <pc:docMk/>
            <pc:sldMk cId="1638186653" sldId="1055"/>
            <ac:spMk id="42" creationId="{D6D93F30-C55D-BC45-8B07-7E075C88F517}"/>
          </ac:spMkLst>
        </pc:spChg>
        <pc:spChg chg="del">
          <ac:chgData name="Josef Spidlen" userId="8bc88765-6cff-4483-a4fd-377a7491f4c0" providerId="ADAL" clId="{00DDB2F8-795D-0543-8752-F656C3FBB80D}" dt="2021-10-29T03:33:18.355" v="1262" actId="478"/>
          <ac:spMkLst>
            <pc:docMk/>
            <pc:sldMk cId="1638186653" sldId="1055"/>
            <ac:spMk id="47" creationId="{73204CD6-6FF6-6145-A304-96F0B552F58B}"/>
          </ac:spMkLst>
        </pc:spChg>
        <pc:spChg chg="add del mod">
          <ac:chgData name="Josef Spidlen" userId="8bc88765-6cff-4483-a4fd-377a7491f4c0" providerId="ADAL" clId="{00DDB2F8-795D-0543-8752-F656C3FBB80D}" dt="2021-10-29T04:22:05.967" v="1811" actId="478"/>
          <ac:spMkLst>
            <pc:docMk/>
            <pc:sldMk cId="1638186653" sldId="1055"/>
            <ac:spMk id="52" creationId="{DD220B05-F2D6-5D45-B913-0A845FD4C793}"/>
          </ac:spMkLst>
        </pc:spChg>
        <pc:spChg chg="add del mod">
          <ac:chgData name="Josef Spidlen" userId="8bc88765-6cff-4483-a4fd-377a7491f4c0" providerId="ADAL" clId="{00DDB2F8-795D-0543-8752-F656C3FBB80D}" dt="2021-10-29T04:21:45.738" v="1806" actId="478"/>
          <ac:spMkLst>
            <pc:docMk/>
            <pc:sldMk cId="1638186653" sldId="1055"/>
            <ac:spMk id="53" creationId="{D336147A-2A44-6A44-9995-48B8EC12951F}"/>
          </ac:spMkLst>
        </pc:spChg>
        <pc:spChg chg="add mod">
          <ac:chgData name="Josef Spidlen" userId="8bc88765-6cff-4483-a4fd-377a7491f4c0" providerId="ADAL" clId="{00DDB2F8-795D-0543-8752-F656C3FBB80D}" dt="2021-10-29T04:44:24.637" v="2353" actId="14100"/>
          <ac:spMkLst>
            <pc:docMk/>
            <pc:sldMk cId="1638186653" sldId="1055"/>
            <ac:spMk id="55" creationId="{A9AE8059-6F31-FB44-B5C8-3CC40D739AD8}"/>
          </ac:spMkLst>
        </pc:spChg>
        <pc:spChg chg="add del mod">
          <ac:chgData name="Josef Spidlen" userId="8bc88765-6cff-4483-a4fd-377a7491f4c0" providerId="ADAL" clId="{00DDB2F8-795D-0543-8752-F656C3FBB80D}" dt="2021-10-29T04:33:39.760" v="2334" actId="478"/>
          <ac:spMkLst>
            <pc:docMk/>
            <pc:sldMk cId="1638186653" sldId="1055"/>
            <ac:spMk id="56" creationId="{E64E762C-F1A7-FF41-9743-882F061937B3}"/>
          </ac:spMkLst>
        </pc:spChg>
        <pc:grpChg chg="add del mod">
          <ac:chgData name="Josef Spidlen" userId="8bc88765-6cff-4483-a4fd-377a7491f4c0" providerId="ADAL" clId="{00DDB2F8-795D-0543-8752-F656C3FBB80D}" dt="2021-10-29T03:41:25.883" v="1298" actId="165"/>
          <ac:grpSpMkLst>
            <pc:docMk/>
            <pc:sldMk cId="1638186653" sldId="1055"/>
            <ac:grpSpMk id="7" creationId="{4773A5A7-E8A9-4F43-8035-096AF41C11B5}"/>
          </ac:grpSpMkLst>
        </pc:grpChg>
        <pc:grpChg chg="add del mod">
          <ac:chgData name="Josef Spidlen" userId="8bc88765-6cff-4483-a4fd-377a7491f4c0" providerId="ADAL" clId="{00DDB2F8-795D-0543-8752-F656C3FBB80D}" dt="2021-10-30T03:59:04.799" v="3073" actId="165"/>
          <ac:grpSpMkLst>
            <pc:docMk/>
            <pc:sldMk cId="1638186653" sldId="1055"/>
            <ac:grpSpMk id="8" creationId="{DA628B30-5CC1-7B4E-B80D-423268E7BE7E}"/>
          </ac:grpSpMkLst>
        </pc:grpChg>
        <pc:grpChg chg="add del mod">
          <ac:chgData name="Josef Spidlen" userId="8bc88765-6cff-4483-a4fd-377a7491f4c0" providerId="ADAL" clId="{00DDB2F8-795D-0543-8752-F656C3FBB80D}" dt="2021-10-29T04:47:21.657" v="2381" actId="1076"/>
          <ac:grpSpMkLst>
            <pc:docMk/>
            <pc:sldMk cId="1638186653" sldId="1055"/>
            <ac:grpSpMk id="26" creationId="{A8C0695B-E85D-4B40-98C1-648E52E38A4A}"/>
          </ac:grpSpMkLst>
        </pc:grpChg>
        <pc:picChg chg="del">
          <ac:chgData name="Josef Spidlen" userId="8bc88765-6cff-4483-a4fd-377a7491f4c0" providerId="ADAL" clId="{00DDB2F8-795D-0543-8752-F656C3FBB80D}" dt="2021-10-29T03:27:27.772" v="1181" actId="478"/>
          <ac:picMkLst>
            <pc:docMk/>
            <pc:sldMk cId="1638186653" sldId="1055"/>
            <ac:picMk id="4" creationId="{196048F4-0C15-1F48-A2F7-5E58F21CD958}"/>
          </ac:picMkLst>
        </pc:picChg>
        <pc:picChg chg="add del mod modCrop">
          <ac:chgData name="Josef Spidlen" userId="8bc88765-6cff-4483-a4fd-377a7491f4c0" providerId="ADAL" clId="{00DDB2F8-795D-0543-8752-F656C3FBB80D}" dt="2021-10-29T04:30:39.370" v="2316" actId="478"/>
          <ac:picMkLst>
            <pc:docMk/>
            <pc:sldMk cId="1638186653" sldId="1055"/>
            <ac:picMk id="10" creationId="{33D594CE-00CC-2B4F-845B-BD7C163F6E7D}"/>
          </ac:picMkLst>
        </pc:picChg>
        <pc:picChg chg="del">
          <ac:chgData name="Josef Spidlen" userId="8bc88765-6cff-4483-a4fd-377a7491f4c0" providerId="ADAL" clId="{00DDB2F8-795D-0543-8752-F656C3FBB80D}" dt="2021-10-29T03:29:21.630" v="1186" actId="478"/>
          <ac:picMkLst>
            <pc:docMk/>
            <pc:sldMk cId="1638186653" sldId="1055"/>
            <ac:picMk id="11" creationId="{7F6E6ECC-3755-7F4C-8ECC-5F606DE34841}"/>
          </ac:picMkLst>
        </pc:picChg>
        <pc:picChg chg="del">
          <ac:chgData name="Josef Spidlen" userId="8bc88765-6cff-4483-a4fd-377a7491f4c0" providerId="ADAL" clId="{00DDB2F8-795D-0543-8752-F656C3FBB80D}" dt="2021-10-29T03:33:18.355" v="1262" actId="478"/>
          <ac:picMkLst>
            <pc:docMk/>
            <pc:sldMk cId="1638186653" sldId="1055"/>
            <ac:picMk id="12" creationId="{86C32C73-5516-9D40-9C27-83E540B3E844}"/>
          </ac:picMkLst>
        </pc:picChg>
        <pc:picChg chg="add del mod modCrop">
          <ac:chgData name="Josef Spidlen" userId="8bc88765-6cff-4483-a4fd-377a7491f4c0" providerId="ADAL" clId="{00DDB2F8-795D-0543-8752-F656C3FBB80D}" dt="2021-10-29T04:30:41.253" v="2317" actId="478"/>
          <ac:picMkLst>
            <pc:docMk/>
            <pc:sldMk cId="1638186653" sldId="1055"/>
            <ac:picMk id="14" creationId="{7299F018-406E-8840-9BDA-2532B0B4BFD7}"/>
          </ac:picMkLst>
        </pc:picChg>
        <pc:picChg chg="del">
          <ac:chgData name="Josef Spidlen" userId="8bc88765-6cff-4483-a4fd-377a7491f4c0" providerId="ADAL" clId="{00DDB2F8-795D-0543-8752-F656C3FBB80D}" dt="2021-10-29T03:33:18.355" v="1262" actId="478"/>
          <ac:picMkLst>
            <pc:docMk/>
            <pc:sldMk cId="1638186653" sldId="1055"/>
            <ac:picMk id="15" creationId="{0A3CC5EC-9778-3B48-BB5C-75CA207C350D}"/>
          </ac:picMkLst>
        </pc:picChg>
        <pc:picChg chg="del">
          <ac:chgData name="Josef Spidlen" userId="8bc88765-6cff-4483-a4fd-377a7491f4c0" providerId="ADAL" clId="{00DDB2F8-795D-0543-8752-F656C3FBB80D}" dt="2021-10-29T03:33:18.355" v="1262" actId="478"/>
          <ac:picMkLst>
            <pc:docMk/>
            <pc:sldMk cId="1638186653" sldId="1055"/>
            <ac:picMk id="16" creationId="{7154C345-7F80-D84E-9705-8801EBA1D31B}"/>
          </ac:picMkLst>
        </pc:picChg>
        <pc:picChg chg="del">
          <ac:chgData name="Josef Spidlen" userId="8bc88765-6cff-4483-a4fd-377a7491f4c0" providerId="ADAL" clId="{00DDB2F8-795D-0543-8752-F656C3FBB80D}" dt="2021-10-29T03:33:18.355" v="1262" actId="478"/>
          <ac:picMkLst>
            <pc:docMk/>
            <pc:sldMk cId="1638186653" sldId="1055"/>
            <ac:picMk id="17" creationId="{4FA8A2CF-9054-CB4D-9D83-66F576E7A2F0}"/>
          </ac:picMkLst>
        </pc:picChg>
        <pc:picChg chg="del">
          <ac:chgData name="Josef Spidlen" userId="8bc88765-6cff-4483-a4fd-377a7491f4c0" providerId="ADAL" clId="{00DDB2F8-795D-0543-8752-F656C3FBB80D}" dt="2021-10-29T03:33:18.355" v="1262" actId="478"/>
          <ac:picMkLst>
            <pc:docMk/>
            <pc:sldMk cId="1638186653" sldId="1055"/>
            <ac:picMk id="18" creationId="{37F8CFCD-EC86-7E4D-9C64-ABFB61252938}"/>
          </ac:picMkLst>
        </pc:picChg>
        <pc:picChg chg="add mod modCrop">
          <ac:chgData name="Josef Spidlen" userId="8bc88765-6cff-4483-a4fd-377a7491f4c0" providerId="ADAL" clId="{00DDB2F8-795D-0543-8752-F656C3FBB80D}" dt="2021-10-29T04:46:49.539" v="2374" actId="555"/>
          <ac:picMkLst>
            <pc:docMk/>
            <pc:sldMk cId="1638186653" sldId="1055"/>
            <ac:picMk id="22" creationId="{F5018CBE-8995-4447-802F-AAB6055AB468}"/>
          </ac:picMkLst>
        </pc:picChg>
        <pc:picChg chg="add mod">
          <ac:chgData name="Josef Spidlen" userId="8bc88765-6cff-4483-a4fd-377a7491f4c0" providerId="ADAL" clId="{00DDB2F8-795D-0543-8752-F656C3FBB80D}" dt="2021-10-29T04:46:49.539" v="2374" actId="555"/>
          <ac:picMkLst>
            <pc:docMk/>
            <pc:sldMk cId="1638186653" sldId="1055"/>
            <ac:picMk id="24" creationId="{6D9B8C36-EC00-1A41-8C04-6579B186985E}"/>
          </ac:picMkLst>
        </pc:picChg>
        <pc:picChg chg="del">
          <ac:chgData name="Josef Spidlen" userId="8bc88765-6cff-4483-a4fd-377a7491f4c0" providerId="ADAL" clId="{00DDB2F8-795D-0543-8752-F656C3FBB80D}" dt="2021-10-29T03:33:18.355" v="1262" actId="478"/>
          <ac:picMkLst>
            <pc:docMk/>
            <pc:sldMk cId="1638186653" sldId="1055"/>
            <ac:picMk id="25" creationId="{25D29CD7-4224-DC4E-BF34-5CD5AB593C69}"/>
          </ac:picMkLst>
        </pc:picChg>
        <pc:picChg chg="add del mod topLvl">
          <ac:chgData name="Josef Spidlen" userId="8bc88765-6cff-4483-a4fd-377a7491f4c0" providerId="ADAL" clId="{00DDB2F8-795D-0543-8752-F656C3FBB80D}" dt="2021-10-29T03:27:41.887" v="1183" actId="1076"/>
          <ac:picMkLst>
            <pc:docMk/>
            <pc:sldMk cId="1638186653" sldId="1055"/>
            <ac:picMk id="27" creationId="{93559B8B-A59E-9E40-8563-76B26F2ACD68}"/>
          </ac:picMkLst>
        </pc:picChg>
        <pc:picChg chg="del">
          <ac:chgData name="Josef Spidlen" userId="8bc88765-6cff-4483-a4fd-377a7491f4c0" providerId="ADAL" clId="{00DDB2F8-795D-0543-8752-F656C3FBB80D}" dt="2021-10-29T03:33:18.355" v="1262" actId="478"/>
          <ac:picMkLst>
            <pc:docMk/>
            <pc:sldMk cId="1638186653" sldId="1055"/>
            <ac:picMk id="28" creationId="{D1FFEF1E-DBA6-A644-990C-88885543F777}"/>
          </ac:picMkLst>
        </pc:picChg>
        <pc:picChg chg="del">
          <ac:chgData name="Josef Spidlen" userId="8bc88765-6cff-4483-a4fd-377a7491f4c0" providerId="ADAL" clId="{00DDB2F8-795D-0543-8752-F656C3FBB80D}" dt="2021-10-29T03:33:18.355" v="1262" actId="478"/>
          <ac:picMkLst>
            <pc:docMk/>
            <pc:sldMk cId="1638186653" sldId="1055"/>
            <ac:picMk id="29" creationId="{0677FA85-01F7-7A42-A13B-3E603BE94D51}"/>
          </ac:picMkLst>
        </pc:picChg>
        <pc:picChg chg="del">
          <ac:chgData name="Josef Spidlen" userId="8bc88765-6cff-4483-a4fd-377a7491f4c0" providerId="ADAL" clId="{00DDB2F8-795D-0543-8752-F656C3FBB80D}" dt="2021-10-29T03:33:18.355" v="1262" actId="478"/>
          <ac:picMkLst>
            <pc:docMk/>
            <pc:sldMk cId="1638186653" sldId="1055"/>
            <ac:picMk id="31" creationId="{3B9DBED4-F59A-9247-B821-35E4447C5760}"/>
          </ac:picMkLst>
        </pc:picChg>
        <pc:picChg chg="add mod">
          <ac:chgData name="Josef Spidlen" userId="8bc88765-6cff-4483-a4fd-377a7491f4c0" providerId="ADAL" clId="{00DDB2F8-795D-0543-8752-F656C3FBB80D}" dt="2021-10-29T03:29:57.068" v="1192" actId="1076"/>
          <ac:picMkLst>
            <pc:docMk/>
            <pc:sldMk cId="1638186653" sldId="1055"/>
            <ac:picMk id="33" creationId="{6D067E43-3F18-224C-B729-06891EDC6ACE}"/>
          </ac:picMkLst>
        </pc:picChg>
        <pc:picChg chg="del">
          <ac:chgData name="Josef Spidlen" userId="8bc88765-6cff-4483-a4fd-377a7491f4c0" providerId="ADAL" clId="{00DDB2F8-795D-0543-8752-F656C3FBB80D}" dt="2021-10-29T03:33:18.355" v="1262" actId="478"/>
          <ac:picMkLst>
            <pc:docMk/>
            <pc:sldMk cId="1638186653" sldId="1055"/>
            <ac:picMk id="36" creationId="{2CF2C24F-E9A7-5B46-8987-24AF7592CBDC}"/>
          </ac:picMkLst>
        </pc:picChg>
        <pc:picChg chg="add mod topLvl">
          <ac:chgData name="Josef Spidlen" userId="8bc88765-6cff-4483-a4fd-377a7491f4c0" providerId="ADAL" clId="{00DDB2F8-795D-0543-8752-F656C3FBB80D}" dt="2021-10-30T03:59:04.799" v="3073" actId="165"/>
          <ac:picMkLst>
            <pc:docMk/>
            <pc:sldMk cId="1638186653" sldId="1055"/>
            <ac:picMk id="38" creationId="{77C24746-31C7-094A-84D9-6966C9B93D41}"/>
          </ac:picMkLst>
        </pc:picChg>
        <pc:picChg chg="del">
          <ac:chgData name="Josef Spidlen" userId="8bc88765-6cff-4483-a4fd-377a7491f4c0" providerId="ADAL" clId="{00DDB2F8-795D-0543-8752-F656C3FBB80D}" dt="2021-10-29T03:33:18.355" v="1262" actId="478"/>
          <ac:picMkLst>
            <pc:docMk/>
            <pc:sldMk cId="1638186653" sldId="1055"/>
            <ac:picMk id="43" creationId="{177EDA68-5C11-1A4A-910D-BD5740AD3A84}"/>
          </ac:picMkLst>
        </pc:picChg>
        <pc:picChg chg="add mod">
          <ac:chgData name="Josef Spidlen" userId="8bc88765-6cff-4483-a4fd-377a7491f4c0" providerId="ADAL" clId="{00DDB2F8-795D-0543-8752-F656C3FBB80D}" dt="2021-10-29T03:58:06.302" v="1457" actId="1037"/>
          <ac:picMkLst>
            <pc:docMk/>
            <pc:sldMk cId="1638186653" sldId="1055"/>
            <ac:picMk id="44" creationId="{218ABF58-B4F0-6949-B7D3-1A743421B1C1}"/>
          </ac:picMkLst>
        </pc:picChg>
        <pc:picChg chg="del">
          <ac:chgData name="Josef Spidlen" userId="8bc88765-6cff-4483-a4fd-377a7491f4c0" providerId="ADAL" clId="{00DDB2F8-795D-0543-8752-F656C3FBB80D}" dt="2021-10-29T03:29:23.522" v="1187" actId="478"/>
          <ac:picMkLst>
            <pc:docMk/>
            <pc:sldMk cId="1638186653" sldId="1055"/>
            <ac:picMk id="45" creationId="{64F34150-B494-EF4E-9CC8-CEFAE8A0194D}"/>
          </ac:picMkLst>
        </pc:picChg>
        <pc:picChg chg="del">
          <ac:chgData name="Josef Spidlen" userId="8bc88765-6cff-4483-a4fd-377a7491f4c0" providerId="ADAL" clId="{00DDB2F8-795D-0543-8752-F656C3FBB80D}" dt="2021-10-29T03:29:25.069" v="1188" actId="478"/>
          <ac:picMkLst>
            <pc:docMk/>
            <pc:sldMk cId="1638186653" sldId="1055"/>
            <ac:picMk id="46" creationId="{48AE796B-46D7-C54A-B1AC-574685CB929A}"/>
          </ac:picMkLst>
        </pc:picChg>
        <pc:picChg chg="add mod">
          <ac:chgData name="Josef Spidlen" userId="8bc88765-6cff-4483-a4fd-377a7491f4c0" providerId="ADAL" clId="{00DDB2F8-795D-0543-8752-F656C3FBB80D}" dt="2021-10-30T04:05:23.588" v="3114" actId="1076"/>
          <ac:picMkLst>
            <pc:docMk/>
            <pc:sldMk cId="1638186653" sldId="1055"/>
            <ac:picMk id="48" creationId="{EA6446E7-A179-D647-A5D6-26A873FFE7DC}"/>
          </ac:picMkLst>
        </pc:picChg>
        <pc:picChg chg="add mod">
          <ac:chgData name="Josef Spidlen" userId="8bc88765-6cff-4483-a4fd-377a7491f4c0" providerId="ADAL" clId="{00DDB2F8-795D-0543-8752-F656C3FBB80D}" dt="2021-10-29T04:47:34.123" v="2386" actId="1076"/>
          <ac:picMkLst>
            <pc:docMk/>
            <pc:sldMk cId="1638186653" sldId="1055"/>
            <ac:picMk id="49" creationId="{46721F8B-D1EE-6649-930E-484030D57204}"/>
          </ac:picMkLst>
        </pc:picChg>
        <pc:picChg chg="add mod">
          <ac:chgData name="Josef Spidlen" userId="8bc88765-6cff-4483-a4fd-377a7491f4c0" providerId="ADAL" clId="{00DDB2F8-795D-0543-8752-F656C3FBB80D}" dt="2021-10-29T03:55:16.173" v="1449" actId="1076"/>
          <ac:picMkLst>
            <pc:docMk/>
            <pc:sldMk cId="1638186653" sldId="1055"/>
            <ac:picMk id="50" creationId="{25F48CBB-CA2C-024A-881C-DD5C133B2503}"/>
          </ac:picMkLst>
        </pc:picChg>
        <pc:picChg chg="add del mod">
          <ac:chgData name="Josef Spidlen" userId="8bc88765-6cff-4483-a4fd-377a7491f4c0" providerId="ADAL" clId="{00DDB2F8-795D-0543-8752-F656C3FBB80D}" dt="2021-10-29T04:30:03.181" v="2311" actId="478"/>
          <ac:picMkLst>
            <pc:docMk/>
            <pc:sldMk cId="1638186653" sldId="1055"/>
            <ac:picMk id="51" creationId="{733A1A35-2F0F-8A40-836D-C737E3270C0C}"/>
          </ac:picMkLst>
        </pc:picChg>
        <pc:picChg chg="add del mod">
          <ac:chgData name="Josef Spidlen" userId="8bc88765-6cff-4483-a4fd-377a7491f4c0" providerId="ADAL" clId="{00DDB2F8-795D-0543-8752-F656C3FBB80D}" dt="2021-10-29T04:31:37.932" v="2322" actId="478"/>
          <ac:picMkLst>
            <pc:docMk/>
            <pc:sldMk cId="1638186653" sldId="1055"/>
            <ac:picMk id="54" creationId="{2FC33CAC-8FAB-834C-BB4B-3454EF699439}"/>
          </ac:picMkLst>
        </pc:picChg>
        <pc:picChg chg="del">
          <ac:chgData name="Josef Spidlen" userId="8bc88765-6cff-4483-a4fd-377a7491f4c0" providerId="ADAL" clId="{00DDB2F8-795D-0543-8752-F656C3FBB80D}" dt="2021-10-29T03:29:18.901" v="1185" actId="478"/>
          <ac:picMkLst>
            <pc:docMk/>
            <pc:sldMk cId="1638186653" sldId="1055"/>
            <ac:picMk id="1026" creationId="{3B89D8D1-6EA5-214E-A292-D381F5AFC156}"/>
          </ac:picMkLst>
        </pc:picChg>
        <pc:picChg chg="del">
          <ac:chgData name="Josef Spidlen" userId="8bc88765-6cff-4483-a4fd-377a7491f4c0" providerId="ADAL" clId="{00DDB2F8-795D-0543-8752-F656C3FBB80D}" dt="2021-10-29T03:33:18.355" v="1262" actId="478"/>
          <ac:picMkLst>
            <pc:docMk/>
            <pc:sldMk cId="1638186653" sldId="1055"/>
            <ac:picMk id="1030" creationId="{2D0DA723-2265-AA40-B407-373F5100AA68}"/>
          </ac:picMkLst>
        </pc:picChg>
        <pc:picChg chg="del">
          <ac:chgData name="Josef Spidlen" userId="8bc88765-6cff-4483-a4fd-377a7491f4c0" providerId="ADAL" clId="{00DDB2F8-795D-0543-8752-F656C3FBB80D}" dt="2021-10-29T03:33:18.355" v="1262" actId="478"/>
          <ac:picMkLst>
            <pc:docMk/>
            <pc:sldMk cId="1638186653" sldId="1055"/>
            <ac:picMk id="1032" creationId="{C3B56507-B0B1-F24E-8243-5ACBFDAF924C}"/>
          </ac:picMkLst>
        </pc:picChg>
      </pc:sldChg>
      <pc:sldChg chg="add del">
        <pc:chgData name="Josef Spidlen" userId="8bc88765-6cff-4483-a4fd-377a7491f4c0" providerId="ADAL" clId="{00DDB2F8-795D-0543-8752-F656C3FBB80D}" dt="2021-10-30T03:54:21.773" v="3063" actId="2696"/>
        <pc:sldMkLst>
          <pc:docMk/>
          <pc:sldMk cId="1802399007" sldId="1056"/>
        </pc:sldMkLst>
      </pc:sldChg>
      <pc:sldChg chg="addSp delSp modSp new del mod">
        <pc:chgData name="Josef Spidlen" userId="8bc88765-6cff-4483-a4fd-377a7491f4c0" providerId="ADAL" clId="{00DDB2F8-795D-0543-8752-F656C3FBB80D}" dt="2021-10-29T03:04:26.289" v="795" actId="2696"/>
        <pc:sldMkLst>
          <pc:docMk/>
          <pc:sldMk cId="3851875594" sldId="1056"/>
        </pc:sldMkLst>
        <pc:spChg chg="del">
          <ac:chgData name="Josef Spidlen" userId="8bc88765-6cff-4483-a4fd-377a7491f4c0" providerId="ADAL" clId="{00DDB2F8-795D-0543-8752-F656C3FBB80D}" dt="2021-10-28T23:39:46.647" v="657"/>
          <ac:spMkLst>
            <pc:docMk/>
            <pc:sldMk cId="3851875594" sldId="1056"/>
            <ac:spMk id="3" creationId="{9559135C-90B2-C94E-8EAD-7BC21BA4F186}"/>
          </ac:spMkLst>
        </pc:spChg>
        <pc:picChg chg="add mod">
          <ac:chgData name="Josef Spidlen" userId="8bc88765-6cff-4483-a4fd-377a7491f4c0" providerId="ADAL" clId="{00DDB2F8-795D-0543-8752-F656C3FBB80D}" dt="2021-10-28T23:42:04.970" v="672" actId="1440"/>
          <ac:picMkLst>
            <pc:docMk/>
            <pc:sldMk cId="3851875594" sldId="1056"/>
            <ac:picMk id="5" creationId="{FE5A8305-F2A4-4043-B917-40E1D1BEFE26}"/>
          </ac:picMkLst>
        </pc:picChg>
      </pc:sldChg>
      <pc:sldChg chg="addSp delSp modSp new del mod">
        <pc:chgData name="Josef Spidlen" userId="8bc88765-6cff-4483-a4fd-377a7491f4c0" providerId="ADAL" clId="{00DDB2F8-795D-0543-8752-F656C3FBB80D}" dt="2021-10-29T03:04:26.289" v="795" actId="2696"/>
        <pc:sldMkLst>
          <pc:docMk/>
          <pc:sldMk cId="3113930986" sldId="1057"/>
        </pc:sldMkLst>
        <pc:spChg chg="del">
          <ac:chgData name="Josef Spidlen" userId="8bc88765-6cff-4483-a4fd-377a7491f4c0" providerId="ADAL" clId="{00DDB2F8-795D-0543-8752-F656C3FBB80D}" dt="2021-10-28T23:40:37.691" v="664"/>
          <ac:spMkLst>
            <pc:docMk/>
            <pc:sldMk cId="3113930986" sldId="1057"/>
            <ac:spMk id="3" creationId="{C033921E-0290-0040-BFEE-8ACCE4587124}"/>
          </ac:spMkLst>
        </pc:spChg>
        <pc:picChg chg="add mod">
          <ac:chgData name="Josef Spidlen" userId="8bc88765-6cff-4483-a4fd-377a7491f4c0" providerId="ADAL" clId="{00DDB2F8-795D-0543-8752-F656C3FBB80D}" dt="2021-10-28T23:40:44.616" v="667"/>
          <ac:picMkLst>
            <pc:docMk/>
            <pc:sldMk cId="3113930986" sldId="1057"/>
            <ac:picMk id="5" creationId="{DCF0E68B-8BEE-6949-8373-DCE88863A289}"/>
          </ac:picMkLst>
        </pc:picChg>
      </pc:sldChg>
      <pc:sldChg chg="addSp modSp add del modAnim">
        <pc:chgData name="Josef Spidlen" userId="8bc88765-6cff-4483-a4fd-377a7491f4c0" providerId="ADAL" clId="{00DDB2F8-795D-0543-8752-F656C3FBB80D}" dt="2021-10-29T03:37:08.693" v="1278" actId="2696"/>
        <pc:sldMkLst>
          <pc:docMk/>
          <pc:sldMk cId="3872880216" sldId="1057"/>
        </pc:sldMkLst>
        <pc:spChg chg="add mod">
          <ac:chgData name="Josef Spidlen" userId="8bc88765-6cff-4483-a4fd-377a7491f4c0" providerId="ADAL" clId="{00DDB2F8-795D-0543-8752-F656C3FBB80D}" dt="2021-10-29T03:31:32.281" v="1227"/>
          <ac:spMkLst>
            <pc:docMk/>
            <pc:sldMk cId="3872880216" sldId="1057"/>
            <ac:spMk id="26" creationId="{328B1070-4CAB-B84D-A9C4-B9AD59539160}"/>
          </ac:spMkLst>
        </pc:spChg>
        <pc:spChg chg="add mod">
          <ac:chgData name="Josef Spidlen" userId="8bc88765-6cff-4483-a4fd-377a7491f4c0" providerId="ADAL" clId="{00DDB2F8-795D-0543-8752-F656C3FBB80D}" dt="2021-10-29T03:32:01.984" v="1237" actId="20577"/>
          <ac:spMkLst>
            <pc:docMk/>
            <pc:sldMk cId="3872880216" sldId="1057"/>
            <ac:spMk id="27" creationId="{64529F45-FF00-6B4F-8272-2DABDA24034C}"/>
          </ac:spMkLst>
        </pc:spChg>
      </pc:sldChg>
      <pc:sldChg chg="addSp modSp add del modAnim">
        <pc:chgData name="Josef Spidlen" userId="8bc88765-6cff-4483-a4fd-377a7491f4c0" providerId="ADAL" clId="{00DDB2F8-795D-0543-8752-F656C3FBB80D}" dt="2021-10-29T03:45:53.031" v="1320" actId="2696"/>
        <pc:sldMkLst>
          <pc:docMk/>
          <pc:sldMk cId="3066152034" sldId="1058"/>
        </pc:sldMkLst>
        <pc:spChg chg="add mod">
          <ac:chgData name="Josef Spidlen" userId="8bc88765-6cff-4483-a4fd-377a7491f4c0" providerId="ADAL" clId="{00DDB2F8-795D-0543-8752-F656C3FBB80D}" dt="2021-10-29T03:37:06.364" v="1277"/>
          <ac:spMkLst>
            <pc:docMk/>
            <pc:sldMk cId="3066152034" sldId="1058"/>
            <ac:spMk id="26" creationId="{62B9E0B3-5392-5446-827A-F7DDDF990E54}"/>
          </ac:spMkLst>
        </pc:spChg>
        <pc:spChg chg="add mod">
          <ac:chgData name="Josef Spidlen" userId="8bc88765-6cff-4483-a4fd-377a7491f4c0" providerId="ADAL" clId="{00DDB2F8-795D-0543-8752-F656C3FBB80D}" dt="2021-10-29T03:37:24.887" v="1281" actId="207"/>
          <ac:spMkLst>
            <pc:docMk/>
            <pc:sldMk cId="3066152034" sldId="1058"/>
            <ac:spMk id="27" creationId="{DF1C97E0-EC8E-D345-A65A-64FAF31BB4D8}"/>
          </ac:spMkLst>
        </pc:spChg>
      </pc:sldChg>
      <pc:sldChg chg="addSp modSp add del mod modAnim modShow">
        <pc:chgData name="Josef Spidlen" userId="8bc88765-6cff-4483-a4fd-377a7491f4c0" providerId="ADAL" clId="{00DDB2F8-795D-0543-8752-F656C3FBB80D}" dt="2021-10-30T03:53:06.670" v="2985" actId="2696"/>
        <pc:sldMkLst>
          <pc:docMk/>
          <pc:sldMk cId="641969902" sldId="1059"/>
        </pc:sldMkLst>
        <pc:spChg chg="add mod">
          <ac:chgData name="Josef Spidlen" userId="8bc88765-6cff-4483-a4fd-377a7491f4c0" providerId="ADAL" clId="{00DDB2F8-795D-0543-8752-F656C3FBB80D}" dt="2021-10-29T03:45:50.330" v="1319"/>
          <ac:spMkLst>
            <pc:docMk/>
            <pc:sldMk cId="641969902" sldId="1059"/>
            <ac:spMk id="26" creationId="{DD4ED89D-ED77-A94A-BD5C-8E23FB4F4B80}"/>
          </ac:spMkLst>
        </pc:spChg>
        <pc:spChg chg="add mod">
          <ac:chgData name="Josef Spidlen" userId="8bc88765-6cff-4483-a4fd-377a7491f4c0" providerId="ADAL" clId="{00DDB2F8-795D-0543-8752-F656C3FBB80D}" dt="2021-10-29T03:45:50.330" v="1319"/>
          <ac:spMkLst>
            <pc:docMk/>
            <pc:sldMk cId="641969902" sldId="1059"/>
            <ac:spMk id="27" creationId="{6F5F5BB0-7A9A-714B-8B99-E61DC58E52D9}"/>
          </ac:spMkLst>
        </pc:spChg>
      </pc:sldChg>
      <pc:sldChg chg="addSp delSp modSp add del mod setBg">
        <pc:chgData name="Josef Spidlen" userId="8bc88765-6cff-4483-a4fd-377a7491f4c0" providerId="ADAL" clId="{00DDB2F8-795D-0543-8752-F656C3FBB80D}" dt="2021-10-29T05:04:43.745" v="2621" actId="2696"/>
        <pc:sldMkLst>
          <pc:docMk/>
          <pc:sldMk cId="1224289466" sldId="1060"/>
        </pc:sldMkLst>
        <pc:spChg chg="add del mod topLvl">
          <ac:chgData name="Josef Spidlen" userId="8bc88765-6cff-4483-a4fd-377a7491f4c0" providerId="ADAL" clId="{00DDB2F8-795D-0543-8752-F656C3FBB80D}" dt="2021-10-29T05:03:32.067" v="2613" actId="21"/>
          <ac:spMkLst>
            <pc:docMk/>
            <pc:sldMk cId="1224289466" sldId="1060"/>
            <ac:spMk id="3" creationId="{DE40B583-57E1-CB40-A3A9-DB9A35B20054}"/>
          </ac:spMkLst>
        </pc:spChg>
        <pc:spChg chg="add del mod topLvl">
          <ac:chgData name="Josef Spidlen" userId="8bc88765-6cff-4483-a4fd-377a7491f4c0" providerId="ADAL" clId="{00DDB2F8-795D-0543-8752-F656C3FBB80D}" dt="2021-10-29T05:03:32.067" v="2613" actId="21"/>
          <ac:spMkLst>
            <pc:docMk/>
            <pc:sldMk cId="1224289466" sldId="1060"/>
            <ac:spMk id="4" creationId="{0557020F-A7F1-794C-936C-A2E260183374}"/>
          </ac:spMkLst>
        </pc:spChg>
        <pc:spChg chg="add del mod topLvl">
          <ac:chgData name="Josef Spidlen" userId="8bc88765-6cff-4483-a4fd-377a7491f4c0" providerId="ADAL" clId="{00DDB2F8-795D-0543-8752-F656C3FBB80D}" dt="2021-10-29T05:01:33.614" v="2567" actId="478"/>
          <ac:spMkLst>
            <pc:docMk/>
            <pc:sldMk cId="1224289466" sldId="1060"/>
            <ac:spMk id="25" creationId="{E1807E6E-B1A4-7444-AB28-D1D4D2452C4D}"/>
          </ac:spMkLst>
        </pc:spChg>
        <pc:spChg chg="add mod">
          <ac:chgData name="Josef Spidlen" userId="8bc88765-6cff-4483-a4fd-377a7491f4c0" providerId="ADAL" clId="{00DDB2F8-795D-0543-8752-F656C3FBB80D}" dt="2021-10-29T04:58:50.171" v="2534" actId="1036"/>
          <ac:spMkLst>
            <pc:docMk/>
            <pc:sldMk cId="1224289466" sldId="1060"/>
            <ac:spMk id="28" creationId="{F5408872-473C-4547-A6A6-02E3438E6C60}"/>
          </ac:spMkLst>
        </pc:spChg>
        <pc:spChg chg="add del mod topLvl">
          <ac:chgData name="Josef Spidlen" userId="8bc88765-6cff-4483-a4fd-377a7491f4c0" providerId="ADAL" clId="{00DDB2F8-795D-0543-8752-F656C3FBB80D}" dt="2021-10-29T05:03:32.067" v="2613" actId="21"/>
          <ac:spMkLst>
            <pc:docMk/>
            <pc:sldMk cId="1224289466" sldId="1060"/>
            <ac:spMk id="31" creationId="{80EF63BD-27AF-B745-ACFB-50D37461AF30}"/>
          </ac:spMkLst>
        </pc:spChg>
        <pc:spChg chg="add del mod topLvl">
          <ac:chgData name="Josef Spidlen" userId="8bc88765-6cff-4483-a4fd-377a7491f4c0" providerId="ADAL" clId="{00DDB2F8-795D-0543-8752-F656C3FBB80D}" dt="2021-10-29T05:03:32.067" v="2613" actId="21"/>
          <ac:spMkLst>
            <pc:docMk/>
            <pc:sldMk cId="1224289466" sldId="1060"/>
            <ac:spMk id="32" creationId="{FED7A1ED-A5B9-1D45-A00B-DFFECC84F2CE}"/>
          </ac:spMkLst>
        </pc:spChg>
        <pc:grpChg chg="add del">
          <ac:chgData name="Josef Spidlen" userId="8bc88765-6cff-4483-a4fd-377a7491f4c0" providerId="ADAL" clId="{00DDB2F8-795D-0543-8752-F656C3FBB80D}" dt="2021-10-29T05:01:11.500" v="2560" actId="164"/>
          <ac:grpSpMkLst>
            <pc:docMk/>
            <pc:sldMk cId="1224289466" sldId="1060"/>
            <ac:grpSpMk id="7" creationId="{128DA19B-02F9-BC45-97CF-1F987048B3CD}"/>
          </ac:grpSpMkLst>
        </pc:grpChg>
        <pc:picChg chg="topLvl">
          <ac:chgData name="Josef Spidlen" userId="8bc88765-6cff-4483-a4fd-377a7491f4c0" providerId="ADAL" clId="{00DDB2F8-795D-0543-8752-F656C3FBB80D}" dt="2021-10-29T05:01:11.500" v="2560" actId="164"/>
          <ac:picMkLst>
            <pc:docMk/>
            <pc:sldMk cId="1224289466" sldId="1060"/>
            <ac:picMk id="10" creationId="{33D594CE-00CC-2B4F-845B-BD7C163F6E7D}"/>
          </ac:picMkLst>
        </pc:picChg>
        <pc:picChg chg="add del mod">
          <ac:chgData name="Josef Spidlen" userId="8bc88765-6cff-4483-a4fd-377a7491f4c0" providerId="ADAL" clId="{00DDB2F8-795D-0543-8752-F656C3FBB80D}" dt="2021-10-29T05:03:00.982" v="2605" actId="478"/>
          <ac:picMkLst>
            <pc:docMk/>
            <pc:sldMk cId="1224289466" sldId="1060"/>
            <ac:picMk id="22" creationId="{F5018CBE-8995-4447-802F-AAB6055AB468}"/>
          </ac:picMkLst>
        </pc:picChg>
        <pc:picChg chg="add del mod">
          <ac:chgData name="Josef Spidlen" userId="8bc88765-6cff-4483-a4fd-377a7491f4c0" providerId="ADAL" clId="{00DDB2F8-795D-0543-8752-F656C3FBB80D}" dt="2021-10-29T05:03:03.626" v="2606" actId="478"/>
          <ac:picMkLst>
            <pc:docMk/>
            <pc:sldMk cId="1224289466" sldId="1060"/>
            <ac:picMk id="24" creationId="{6D9B8C36-EC00-1A41-8C04-6579B186985E}"/>
          </ac:picMkLst>
        </pc:picChg>
        <pc:picChg chg="add del mod">
          <ac:chgData name="Josef Spidlen" userId="8bc88765-6cff-4483-a4fd-377a7491f4c0" providerId="ADAL" clId="{00DDB2F8-795D-0543-8752-F656C3FBB80D}" dt="2021-10-29T04:58:55.660" v="2535" actId="478"/>
          <ac:picMkLst>
            <pc:docMk/>
            <pc:sldMk cId="1224289466" sldId="1060"/>
            <ac:picMk id="29" creationId="{7F00FB09-7200-274E-86C3-22A0B994187C}"/>
          </ac:picMkLst>
        </pc:picChg>
        <pc:picChg chg="add del mod">
          <ac:chgData name="Josef Spidlen" userId="8bc88765-6cff-4483-a4fd-377a7491f4c0" providerId="ADAL" clId="{00DDB2F8-795D-0543-8752-F656C3FBB80D}" dt="2021-10-29T05:03:05.190" v="2607" actId="478"/>
          <ac:picMkLst>
            <pc:docMk/>
            <pc:sldMk cId="1224289466" sldId="1060"/>
            <ac:picMk id="44" creationId="{218ABF58-B4F0-6949-B7D3-1A743421B1C1}"/>
          </ac:picMkLst>
        </pc:picChg>
        <pc:picChg chg="add del mod">
          <ac:chgData name="Josef Spidlen" userId="8bc88765-6cff-4483-a4fd-377a7491f4c0" providerId="ADAL" clId="{00DDB2F8-795D-0543-8752-F656C3FBB80D}" dt="2021-10-29T05:03:08.756" v="2609" actId="478"/>
          <ac:picMkLst>
            <pc:docMk/>
            <pc:sldMk cId="1224289466" sldId="1060"/>
            <ac:picMk id="48" creationId="{EA6446E7-A179-D647-A5D6-26A873FFE7DC}"/>
          </ac:picMkLst>
        </pc:picChg>
        <pc:picChg chg="add del mod">
          <ac:chgData name="Josef Spidlen" userId="8bc88765-6cff-4483-a4fd-377a7491f4c0" providerId="ADAL" clId="{00DDB2F8-795D-0543-8752-F656C3FBB80D}" dt="2021-10-29T05:03:06.451" v="2608" actId="478"/>
          <ac:picMkLst>
            <pc:docMk/>
            <pc:sldMk cId="1224289466" sldId="1060"/>
            <ac:picMk id="49" creationId="{46721F8B-D1EE-6649-930E-484030D57204}"/>
          </ac:picMkLst>
        </pc:picChg>
        <pc:cxnChg chg="add del mod topLvl">
          <ac:chgData name="Josef Spidlen" userId="8bc88765-6cff-4483-a4fd-377a7491f4c0" providerId="ADAL" clId="{00DDB2F8-795D-0543-8752-F656C3FBB80D}" dt="2021-10-29T05:03:32.067" v="2613" actId="21"/>
          <ac:cxnSpMkLst>
            <pc:docMk/>
            <pc:sldMk cId="1224289466" sldId="1060"/>
            <ac:cxnSpMk id="6" creationId="{F7570856-DFB1-AF4A-976E-760D00F1C0CA}"/>
          </ac:cxnSpMkLst>
        </pc:cxnChg>
      </pc:sldChg>
      <pc:sldChg chg="new del">
        <pc:chgData name="Josef Spidlen" userId="8bc88765-6cff-4483-a4fd-377a7491f4c0" providerId="ADAL" clId="{00DDB2F8-795D-0543-8752-F656C3FBB80D}" dt="2021-10-29T04:51:10.628" v="2391" actId="2696"/>
        <pc:sldMkLst>
          <pc:docMk/>
          <pc:sldMk cId="231437640" sldId="1061"/>
        </pc:sldMkLst>
      </pc:sldChg>
      <pc:sldChg chg="addSp modSp add del mod setBg modShow">
        <pc:chgData name="Josef Spidlen" userId="8bc88765-6cff-4483-a4fd-377a7491f4c0" providerId="ADAL" clId="{00DDB2F8-795D-0543-8752-F656C3FBB80D}" dt="2021-10-30T03:53:41.315" v="3029" actId="2696"/>
        <pc:sldMkLst>
          <pc:docMk/>
          <pc:sldMk cId="1662706299" sldId="1061"/>
        </pc:sldMkLst>
        <pc:spChg chg="add mod">
          <ac:chgData name="Josef Spidlen" userId="8bc88765-6cff-4483-a4fd-377a7491f4c0" providerId="ADAL" clId="{00DDB2F8-795D-0543-8752-F656C3FBB80D}" dt="2021-10-29T05:04:17.726" v="2618" actId="1076"/>
          <ac:spMkLst>
            <pc:docMk/>
            <pc:sldMk cId="1662706299" sldId="1061"/>
            <ac:spMk id="25" creationId="{5A51FF52-0C70-E24C-B6E7-CBCE07C16B81}"/>
          </ac:spMkLst>
        </pc:spChg>
        <pc:spChg chg="add mod">
          <ac:chgData name="Josef Spidlen" userId="8bc88765-6cff-4483-a4fd-377a7491f4c0" providerId="ADAL" clId="{00DDB2F8-795D-0543-8752-F656C3FBB80D}" dt="2021-10-29T05:02:31.666" v="2600" actId="20577"/>
          <ac:spMkLst>
            <pc:docMk/>
            <pc:sldMk cId="1662706299" sldId="1061"/>
            <ac:spMk id="28" creationId="{A8D92AC7-2E51-694E-AD2E-EAD84120E178}"/>
          </ac:spMkLst>
        </pc:spChg>
        <pc:spChg chg="add mod">
          <ac:chgData name="Josef Spidlen" userId="8bc88765-6cff-4483-a4fd-377a7491f4c0" providerId="ADAL" clId="{00DDB2F8-795D-0543-8752-F656C3FBB80D}" dt="2021-10-29T05:03:35.936" v="2614"/>
          <ac:spMkLst>
            <pc:docMk/>
            <pc:sldMk cId="1662706299" sldId="1061"/>
            <ac:spMk id="29" creationId="{72D2CE6D-324E-0344-A332-DB800FC7DD25}"/>
          </ac:spMkLst>
        </pc:spChg>
        <pc:spChg chg="add mod">
          <ac:chgData name="Josef Spidlen" userId="8bc88765-6cff-4483-a4fd-377a7491f4c0" providerId="ADAL" clId="{00DDB2F8-795D-0543-8752-F656C3FBB80D}" dt="2021-10-29T05:04:33.309" v="2620" actId="1076"/>
          <ac:spMkLst>
            <pc:docMk/>
            <pc:sldMk cId="1662706299" sldId="1061"/>
            <ac:spMk id="31" creationId="{A8DB0CAA-9417-FB46-9E69-2AAB6BD4F965}"/>
          </ac:spMkLst>
        </pc:spChg>
        <pc:spChg chg="add mod">
          <ac:chgData name="Josef Spidlen" userId="8bc88765-6cff-4483-a4fd-377a7491f4c0" providerId="ADAL" clId="{00DDB2F8-795D-0543-8752-F656C3FBB80D}" dt="2021-10-29T05:03:35.936" v="2614"/>
          <ac:spMkLst>
            <pc:docMk/>
            <pc:sldMk cId="1662706299" sldId="1061"/>
            <ac:spMk id="32" creationId="{5B921215-2BC4-CF46-B4FE-147DB08D965E}"/>
          </ac:spMkLst>
        </pc:spChg>
        <pc:spChg chg="add mod">
          <ac:chgData name="Josef Spidlen" userId="8bc88765-6cff-4483-a4fd-377a7491f4c0" providerId="ADAL" clId="{00DDB2F8-795D-0543-8752-F656C3FBB80D}" dt="2021-10-29T05:03:35.936" v="2614"/>
          <ac:spMkLst>
            <pc:docMk/>
            <pc:sldMk cId="1662706299" sldId="1061"/>
            <ac:spMk id="36" creationId="{3B3CC573-9FBB-3B4C-AD29-8DB68A3AAE12}"/>
          </ac:spMkLst>
        </pc:spChg>
        <pc:grpChg chg="add mod">
          <ac:chgData name="Josef Spidlen" userId="8bc88765-6cff-4483-a4fd-377a7491f4c0" providerId="ADAL" clId="{00DDB2F8-795D-0543-8752-F656C3FBB80D}" dt="2021-10-29T05:04:26.629" v="2619" actId="1076"/>
          <ac:grpSpMkLst>
            <pc:docMk/>
            <pc:sldMk cId="1662706299" sldId="1061"/>
            <ac:grpSpMk id="3" creationId="{3E116A68-535E-6941-AC30-29D433420337}"/>
          </ac:grpSpMkLst>
        </pc:grpChg>
        <pc:cxnChg chg="add mod">
          <ac:chgData name="Josef Spidlen" userId="8bc88765-6cff-4483-a4fd-377a7491f4c0" providerId="ADAL" clId="{00DDB2F8-795D-0543-8752-F656C3FBB80D}" dt="2021-10-29T05:03:35.936" v="2614"/>
          <ac:cxnSpMkLst>
            <pc:docMk/>
            <pc:sldMk cId="1662706299" sldId="1061"/>
            <ac:cxnSpMk id="39" creationId="{39C73A79-620A-0D40-9219-500735E1311C}"/>
          </ac:cxnSpMkLst>
        </pc:cxnChg>
      </pc:sldChg>
      <pc:sldChg chg="addSp delSp modSp add mod ord setBg modNotesTx">
        <pc:chgData name="Josef Spidlen" userId="8bc88765-6cff-4483-a4fd-377a7491f4c0" providerId="ADAL" clId="{00DDB2F8-795D-0543-8752-F656C3FBB80D}" dt="2021-10-30T04:08:49.212" v="3129" actId="14100"/>
        <pc:sldMkLst>
          <pc:docMk/>
          <pc:sldMk cId="4129939984" sldId="1062"/>
        </pc:sldMkLst>
        <pc:spChg chg="add del">
          <ac:chgData name="Josef Spidlen" userId="8bc88765-6cff-4483-a4fd-377a7491f4c0" providerId="ADAL" clId="{00DDB2F8-795D-0543-8752-F656C3FBB80D}" dt="2021-10-30T03:46:47.601" v="2916"/>
          <ac:spMkLst>
            <pc:docMk/>
            <pc:sldMk cId="4129939984" sldId="1062"/>
            <ac:spMk id="3" creationId="{4C879CBF-AF0E-3C44-88C6-52E6DC97318D}"/>
          </ac:spMkLst>
        </pc:spChg>
        <pc:spChg chg="add del">
          <ac:chgData name="Josef Spidlen" userId="8bc88765-6cff-4483-a4fd-377a7491f4c0" providerId="ADAL" clId="{00DDB2F8-795D-0543-8752-F656C3FBB80D}" dt="2021-10-30T03:47:58.429" v="2927"/>
          <ac:spMkLst>
            <pc:docMk/>
            <pc:sldMk cId="4129939984" sldId="1062"/>
            <ac:spMk id="5" creationId="{381EC14C-F831-0647-8319-FB1F73312275}"/>
          </ac:spMkLst>
        </pc:spChg>
        <pc:spChg chg="add del mod">
          <ac:chgData name="Josef Spidlen" userId="8bc88765-6cff-4483-a4fd-377a7491f4c0" providerId="ADAL" clId="{00DDB2F8-795D-0543-8752-F656C3FBB80D}" dt="2021-10-30T03:36:46.417" v="2913" actId="478"/>
          <ac:spMkLst>
            <pc:docMk/>
            <pc:sldMk cId="4129939984" sldId="1062"/>
            <ac:spMk id="12" creationId="{DB22B649-1B1A-2F45-B85E-F138DC260C24}"/>
          </ac:spMkLst>
        </pc:spChg>
        <pc:spChg chg="add mod">
          <ac:chgData name="Josef Spidlen" userId="8bc88765-6cff-4483-a4fd-377a7491f4c0" providerId="ADAL" clId="{00DDB2F8-795D-0543-8752-F656C3FBB80D}" dt="2021-10-30T03:36:34.658" v="2910" actId="1076"/>
          <ac:spMkLst>
            <pc:docMk/>
            <pc:sldMk cId="4129939984" sldId="1062"/>
            <ac:spMk id="14" creationId="{E130EDAD-FCAF-CA4D-9732-8E21898283B7}"/>
          </ac:spMkLst>
        </pc:spChg>
        <pc:spChg chg="add mod">
          <ac:chgData name="Josef Spidlen" userId="8bc88765-6cff-4483-a4fd-377a7491f4c0" providerId="ADAL" clId="{00DDB2F8-795D-0543-8752-F656C3FBB80D}" dt="2021-10-30T03:35:23.473" v="2903" actId="1076"/>
          <ac:spMkLst>
            <pc:docMk/>
            <pc:sldMk cId="4129939984" sldId="1062"/>
            <ac:spMk id="22" creationId="{49960AE2-2B94-6C4B-95AA-45CBB5A209BC}"/>
          </ac:spMkLst>
        </pc:spChg>
        <pc:spChg chg="add mod">
          <ac:chgData name="Josef Spidlen" userId="8bc88765-6cff-4483-a4fd-377a7491f4c0" providerId="ADAL" clId="{00DDB2F8-795D-0543-8752-F656C3FBB80D}" dt="2021-10-30T04:08:39.540" v="3122" actId="1036"/>
          <ac:spMkLst>
            <pc:docMk/>
            <pc:sldMk cId="4129939984" sldId="1062"/>
            <ac:spMk id="23" creationId="{FF5771D9-35EB-6744-AE82-8DB2324241D8}"/>
          </ac:spMkLst>
        </pc:spChg>
        <pc:spChg chg="mod">
          <ac:chgData name="Josef Spidlen" userId="8bc88765-6cff-4483-a4fd-377a7491f4c0" providerId="ADAL" clId="{00DDB2F8-795D-0543-8752-F656C3FBB80D}" dt="2021-10-29T05:06:37.625" v="2631" actId="1076"/>
          <ac:spMkLst>
            <pc:docMk/>
            <pc:sldMk cId="4129939984" sldId="1062"/>
            <ac:spMk id="29" creationId="{EA648ECC-DB56-0D48-9363-FC3D4C4989BD}"/>
          </ac:spMkLst>
        </pc:spChg>
        <pc:spChg chg="mod">
          <ac:chgData name="Josef Spidlen" userId="8bc88765-6cff-4483-a4fd-377a7491f4c0" providerId="ADAL" clId="{00DDB2F8-795D-0543-8752-F656C3FBB80D}" dt="2021-10-30T03:24:14.616" v="2682" actId="27636"/>
          <ac:spMkLst>
            <pc:docMk/>
            <pc:sldMk cId="4129939984" sldId="1062"/>
            <ac:spMk id="34" creationId="{23BEA79B-4AE9-404E-A424-891BDF075FD2}"/>
          </ac:spMkLst>
        </pc:spChg>
        <pc:spChg chg="mod">
          <ac:chgData name="Josef Spidlen" userId="8bc88765-6cff-4483-a4fd-377a7491f4c0" providerId="ADAL" clId="{00DDB2F8-795D-0543-8752-F656C3FBB80D}" dt="2021-10-30T03:34:19.736" v="2902" actId="20577"/>
          <ac:spMkLst>
            <pc:docMk/>
            <pc:sldMk cId="4129939984" sldId="1062"/>
            <ac:spMk id="42" creationId="{D6D93F30-C55D-BC45-8B07-7E075C88F517}"/>
          </ac:spMkLst>
        </pc:spChg>
        <pc:spChg chg="del mod">
          <ac:chgData name="Josef Spidlen" userId="8bc88765-6cff-4483-a4fd-377a7491f4c0" providerId="ADAL" clId="{00DDB2F8-795D-0543-8752-F656C3FBB80D}" dt="2021-10-29T05:05:57.857" v="2625" actId="478"/>
          <ac:spMkLst>
            <pc:docMk/>
            <pc:sldMk cId="4129939984" sldId="1062"/>
            <ac:spMk id="55" creationId="{A9AE8059-6F31-FB44-B5C8-3CC40D739AD8}"/>
          </ac:spMkLst>
        </pc:spChg>
        <pc:grpChg chg="del">
          <ac:chgData name="Josef Spidlen" userId="8bc88765-6cff-4483-a4fd-377a7491f4c0" providerId="ADAL" clId="{00DDB2F8-795D-0543-8752-F656C3FBB80D}" dt="2021-10-29T05:06:08.863" v="2626" actId="478"/>
          <ac:grpSpMkLst>
            <pc:docMk/>
            <pc:sldMk cId="4129939984" sldId="1062"/>
            <ac:grpSpMk id="8" creationId="{DA628B30-5CC1-7B4E-B80D-423268E7BE7E}"/>
          </ac:grpSpMkLst>
        </pc:grpChg>
        <pc:grpChg chg="add del mod">
          <ac:chgData name="Josef Spidlen" userId="8bc88765-6cff-4483-a4fd-377a7491f4c0" providerId="ADAL" clId="{00DDB2F8-795D-0543-8752-F656C3FBB80D}" dt="2021-10-29T05:06:41.931" v="2633" actId="478"/>
          <ac:grpSpMkLst>
            <pc:docMk/>
            <pc:sldMk cId="4129939984" sldId="1062"/>
            <ac:grpSpMk id="25" creationId="{D1DEC6B1-7A31-A846-8AA8-E2B8BC1D89C9}"/>
          </ac:grpSpMkLst>
        </pc:grpChg>
        <pc:grpChg chg="del">
          <ac:chgData name="Josef Spidlen" userId="8bc88765-6cff-4483-a4fd-377a7491f4c0" providerId="ADAL" clId="{00DDB2F8-795D-0543-8752-F656C3FBB80D}" dt="2021-10-29T05:06:47.831" v="2634" actId="478"/>
          <ac:grpSpMkLst>
            <pc:docMk/>
            <pc:sldMk cId="4129939984" sldId="1062"/>
            <ac:grpSpMk id="26" creationId="{A8C0695B-E85D-4B40-98C1-648E52E38A4A}"/>
          </ac:grpSpMkLst>
        </pc:grpChg>
        <pc:picChg chg="add mod modCrop">
          <ac:chgData name="Josef Spidlen" userId="8bc88765-6cff-4483-a4fd-377a7491f4c0" providerId="ADAL" clId="{00DDB2F8-795D-0543-8752-F656C3FBB80D}" dt="2021-10-30T03:55:33.328" v="3066" actId="692"/>
          <ac:picMkLst>
            <pc:docMk/>
            <pc:sldMk cId="4129939984" sldId="1062"/>
            <ac:picMk id="4" creationId="{0FF5A7AB-961B-0149-9AEB-E773ECD74174}"/>
          </ac:picMkLst>
        </pc:picChg>
        <pc:picChg chg="add mod modCrop">
          <ac:chgData name="Josef Spidlen" userId="8bc88765-6cff-4483-a4fd-377a7491f4c0" providerId="ADAL" clId="{00DDB2F8-795D-0543-8752-F656C3FBB80D}" dt="2021-10-30T03:55:38.114" v="3068" actId="692"/>
          <ac:picMkLst>
            <pc:docMk/>
            <pc:sldMk cId="4129939984" sldId="1062"/>
            <ac:picMk id="6" creationId="{DDCA2FE9-2420-EA4A-B15D-B2209A0359E3}"/>
          </ac:picMkLst>
        </pc:picChg>
        <pc:picChg chg="del mod">
          <ac:chgData name="Josef Spidlen" userId="8bc88765-6cff-4483-a4fd-377a7491f4c0" providerId="ADAL" clId="{00DDB2F8-795D-0543-8752-F656C3FBB80D}" dt="2021-10-29T05:05:57.857" v="2625" actId="478"/>
          <ac:picMkLst>
            <pc:docMk/>
            <pc:sldMk cId="4129939984" sldId="1062"/>
            <ac:picMk id="10" creationId="{33D594CE-00CC-2B4F-845B-BD7C163F6E7D}"/>
          </ac:picMkLst>
        </pc:picChg>
        <pc:picChg chg="add mod">
          <ac:chgData name="Josef Spidlen" userId="8bc88765-6cff-4483-a4fd-377a7491f4c0" providerId="ADAL" clId="{00DDB2F8-795D-0543-8752-F656C3FBB80D}" dt="2021-10-30T03:36:34.658" v="2910" actId="1076"/>
          <ac:picMkLst>
            <pc:docMk/>
            <pc:sldMk cId="4129939984" sldId="1062"/>
            <ac:picMk id="13" creationId="{D2671EA9-912F-A34D-93DD-3A780E582A8F}"/>
          </ac:picMkLst>
        </pc:picChg>
        <pc:picChg chg="del">
          <ac:chgData name="Josef Spidlen" userId="8bc88765-6cff-4483-a4fd-377a7491f4c0" providerId="ADAL" clId="{00DDB2F8-795D-0543-8752-F656C3FBB80D}" dt="2021-10-29T05:05:57.857" v="2625" actId="478"/>
          <ac:picMkLst>
            <pc:docMk/>
            <pc:sldMk cId="4129939984" sldId="1062"/>
            <ac:picMk id="14" creationId="{7299F018-406E-8840-9BDA-2532B0B4BFD7}"/>
          </ac:picMkLst>
        </pc:picChg>
        <pc:picChg chg="add mod">
          <ac:chgData name="Josef Spidlen" userId="8bc88765-6cff-4483-a4fd-377a7491f4c0" providerId="ADAL" clId="{00DDB2F8-795D-0543-8752-F656C3FBB80D}" dt="2021-10-30T03:36:34.658" v="2910" actId="1076"/>
          <ac:picMkLst>
            <pc:docMk/>
            <pc:sldMk cId="4129939984" sldId="1062"/>
            <ac:picMk id="15" creationId="{1C2CA605-7F83-4E40-ABB1-3AFD83E6D36D}"/>
          </ac:picMkLst>
        </pc:picChg>
        <pc:picChg chg="add mod">
          <ac:chgData name="Josef Spidlen" userId="8bc88765-6cff-4483-a4fd-377a7491f4c0" providerId="ADAL" clId="{00DDB2F8-795D-0543-8752-F656C3FBB80D}" dt="2021-10-30T03:35:23.473" v="2903" actId="1076"/>
          <ac:picMkLst>
            <pc:docMk/>
            <pc:sldMk cId="4129939984" sldId="1062"/>
            <ac:picMk id="16" creationId="{CE39973F-8D0C-4A4F-A83E-34DB759EBC79}"/>
          </ac:picMkLst>
        </pc:picChg>
        <pc:picChg chg="add mod">
          <ac:chgData name="Josef Spidlen" userId="8bc88765-6cff-4483-a4fd-377a7491f4c0" providerId="ADAL" clId="{00DDB2F8-795D-0543-8752-F656C3FBB80D}" dt="2021-10-30T03:35:23.473" v="2903" actId="1076"/>
          <ac:picMkLst>
            <pc:docMk/>
            <pc:sldMk cId="4129939984" sldId="1062"/>
            <ac:picMk id="17" creationId="{2C45DB72-8377-0243-9144-631468B9F3E4}"/>
          </ac:picMkLst>
        </pc:picChg>
        <pc:picChg chg="add mod">
          <ac:chgData name="Josef Spidlen" userId="8bc88765-6cff-4483-a4fd-377a7491f4c0" providerId="ADAL" clId="{00DDB2F8-795D-0543-8752-F656C3FBB80D}" dt="2021-10-30T03:37:04.575" v="2914" actId="1076"/>
          <ac:picMkLst>
            <pc:docMk/>
            <pc:sldMk cId="4129939984" sldId="1062"/>
            <ac:picMk id="18" creationId="{2DC60CBD-A964-794A-9E76-F4C411F86AF7}"/>
          </ac:picMkLst>
        </pc:picChg>
        <pc:picChg chg="add mod">
          <ac:chgData name="Josef Spidlen" userId="8bc88765-6cff-4483-a4fd-377a7491f4c0" providerId="ADAL" clId="{00DDB2F8-795D-0543-8752-F656C3FBB80D}" dt="2021-10-30T04:08:49.212" v="3129" actId="14100"/>
          <ac:picMkLst>
            <pc:docMk/>
            <pc:sldMk cId="4129939984" sldId="1062"/>
            <ac:picMk id="19" creationId="{7F410159-D180-4441-8EFC-C668997D8277}"/>
          </ac:picMkLst>
        </pc:picChg>
        <pc:picChg chg="add mod">
          <ac:chgData name="Josef Spidlen" userId="8bc88765-6cff-4483-a4fd-377a7491f4c0" providerId="ADAL" clId="{00DDB2F8-795D-0543-8752-F656C3FBB80D}" dt="2021-10-30T04:08:39.540" v="3122" actId="1036"/>
          <ac:picMkLst>
            <pc:docMk/>
            <pc:sldMk cId="4129939984" sldId="1062"/>
            <ac:picMk id="21" creationId="{2DAABFF3-48C5-B744-BA9A-EB6D355368C5}"/>
          </ac:picMkLst>
        </pc:picChg>
        <pc:picChg chg="del">
          <ac:chgData name="Josef Spidlen" userId="8bc88765-6cff-4483-a4fd-377a7491f4c0" providerId="ADAL" clId="{00DDB2F8-795D-0543-8752-F656C3FBB80D}" dt="2021-10-29T05:06:08.863" v="2626" actId="478"/>
          <ac:picMkLst>
            <pc:docMk/>
            <pc:sldMk cId="4129939984" sldId="1062"/>
            <ac:picMk id="22" creationId="{F5018CBE-8995-4447-802F-AAB6055AB468}"/>
          </ac:picMkLst>
        </pc:picChg>
        <pc:picChg chg="del">
          <ac:chgData name="Josef Spidlen" userId="8bc88765-6cff-4483-a4fd-377a7491f4c0" providerId="ADAL" clId="{00DDB2F8-795D-0543-8752-F656C3FBB80D}" dt="2021-10-29T05:06:08.863" v="2626" actId="478"/>
          <ac:picMkLst>
            <pc:docMk/>
            <pc:sldMk cId="4129939984" sldId="1062"/>
            <ac:picMk id="24" creationId="{6D9B8C36-EC00-1A41-8C04-6579B186985E}"/>
          </ac:picMkLst>
        </pc:picChg>
        <pc:picChg chg="mod">
          <ac:chgData name="Josef Spidlen" userId="8bc88765-6cff-4483-a4fd-377a7491f4c0" providerId="ADAL" clId="{00DDB2F8-795D-0543-8752-F656C3FBB80D}" dt="2021-10-29T05:06:16.327" v="2628"/>
          <ac:picMkLst>
            <pc:docMk/>
            <pc:sldMk cId="4129939984" sldId="1062"/>
            <ac:picMk id="28" creationId="{517987AC-F752-314C-AED7-A96378A54957}"/>
          </ac:picMkLst>
        </pc:picChg>
        <pc:picChg chg="add mod">
          <ac:chgData name="Josef Spidlen" userId="8bc88765-6cff-4483-a4fd-377a7491f4c0" providerId="ADAL" clId="{00DDB2F8-795D-0543-8752-F656C3FBB80D}" dt="2021-10-29T05:07:58.706" v="2643" actId="1076"/>
          <ac:picMkLst>
            <pc:docMk/>
            <pc:sldMk cId="4129939984" sldId="1062"/>
            <ac:picMk id="31" creationId="{4BEFB1B0-EB9A-1541-AB76-0586C4C4B928}"/>
          </ac:picMkLst>
        </pc:picChg>
        <pc:picChg chg="add mod">
          <ac:chgData name="Josef Spidlen" userId="8bc88765-6cff-4483-a4fd-377a7491f4c0" providerId="ADAL" clId="{00DDB2F8-795D-0543-8752-F656C3FBB80D}" dt="2021-10-29T05:07:58.706" v="2643" actId="1076"/>
          <ac:picMkLst>
            <pc:docMk/>
            <pc:sldMk cId="4129939984" sldId="1062"/>
            <ac:picMk id="32" creationId="{7DD4FB28-07FA-8B49-8326-8D4E8F57E517}"/>
          </ac:picMkLst>
        </pc:picChg>
        <pc:picChg chg="del">
          <ac:chgData name="Josef Spidlen" userId="8bc88765-6cff-4483-a4fd-377a7491f4c0" providerId="ADAL" clId="{00DDB2F8-795D-0543-8752-F656C3FBB80D}" dt="2021-10-29T05:07:12.738" v="2635" actId="478"/>
          <ac:picMkLst>
            <pc:docMk/>
            <pc:sldMk cId="4129939984" sldId="1062"/>
            <ac:picMk id="33" creationId="{6D067E43-3F18-224C-B729-06891EDC6ACE}"/>
          </ac:picMkLst>
        </pc:picChg>
        <pc:picChg chg="del">
          <ac:chgData name="Josef Spidlen" userId="8bc88765-6cff-4483-a4fd-377a7491f4c0" providerId="ADAL" clId="{00DDB2F8-795D-0543-8752-F656C3FBB80D}" dt="2021-10-29T05:06:08.863" v="2626" actId="478"/>
          <ac:picMkLst>
            <pc:docMk/>
            <pc:sldMk cId="4129939984" sldId="1062"/>
            <ac:picMk id="44" creationId="{218ABF58-B4F0-6949-B7D3-1A743421B1C1}"/>
          </ac:picMkLst>
        </pc:picChg>
        <pc:picChg chg="del">
          <ac:chgData name="Josef Spidlen" userId="8bc88765-6cff-4483-a4fd-377a7491f4c0" providerId="ADAL" clId="{00DDB2F8-795D-0543-8752-F656C3FBB80D}" dt="2021-10-29T05:06:08.863" v="2626" actId="478"/>
          <ac:picMkLst>
            <pc:docMk/>
            <pc:sldMk cId="4129939984" sldId="1062"/>
            <ac:picMk id="48" creationId="{EA6446E7-A179-D647-A5D6-26A873FFE7DC}"/>
          </ac:picMkLst>
        </pc:picChg>
        <pc:picChg chg="del">
          <ac:chgData name="Josef Spidlen" userId="8bc88765-6cff-4483-a4fd-377a7491f4c0" providerId="ADAL" clId="{00DDB2F8-795D-0543-8752-F656C3FBB80D}" dt="2021-10-29T05:06:08.863" v="2626" actId="478"/>
          <ac:picMkLst>
            <pc:docMk/>
            <pc:sldMk cId="4129939984" sldId="1062"/>
            <ac:picMk id="49" creationId="{46721F8B-D1EE-6649-930E-484030D57204}"/>
          </ac:picMkLst>
        </pc:picChg>
        <pc:picChg chg="del">
          <ac:chgData name="Josef Spidlen" userId="8bc88765-6cff-4483-a4fd-377a7491f4c0" providerId="ADAL" clId="{00DDB2F8-795D-0543-8752-F656C3FBB80D}" dt="2021-10-29T05:06:11.762" v="2627" actId="478"/>
          <ac:picMkLst>
            <pc:docMk/>
            <pc:sldMk cId="4129939984" sldId="1062"/>
            <ac:picMk id="50" creationId="{25F48CBB-CA2C-024A-881C-DD5C133B2503}"/>
          </ac:picMkLst>
        </pc:picChg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3116042712" sldId="1066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3358538730" sldId="1134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1741089405" sldId="1145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218808113" sldId="1230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3632743831" sldId="1234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3202534766" sldId="1242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1132075871" sldId="1243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2342736868" sldId="1248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376379634" sldId="1249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202655652" sldId="1255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2850893214" sldId="1257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4153128630" sldId="1271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78841040" sldId="1272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2450058748" sldId="1280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3713594715" sldId="1281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2843837903" sldId="1283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2585127769" sldId="1286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2821170355" sldId="1292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3889139672" sldId="1301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4203228644" sldId="1304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3266069522" sldId="1305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1173793290" sldId="2424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1246832180" sldId="2426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1975011053" sldId="2433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4289725324" sldId="2441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4029773442" sldId="2444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1082000224" sldId="2447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703953820" sldId="2448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514746035" sldId="2450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4130011382" sldId="2531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1166140648" sldId="2533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1517174411" sldId="2548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3198064296" sldId="2549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3094168172" sldId="2550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2045216450" sldId="2556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1326659322" sldId="2562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2288962976" sldId="2563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2766955385" sldId="2564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747877537" sldId="2579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2347572816" sldId="2580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3919877442" sldId="2581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965079112" sldId="2589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302023486" sldId="2590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195150110" sldId="2594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1219251760" sldId="2598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1092283128" sldId="2599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2012296398" sldId="2600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4180526002" sldId="2601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1641036602" sldId="2602"/>
        </pc:sldMkLst>
      </pc:sldChg>
      <pc:sldChg chg="add del">
        <pc:chgData name="Josef Spidlen" userId="8bc88765-6cff-4483-a4fd-377a7491f4c0" providerId="ADAL" clId="{00DDB2F8-795D-0543-8752-F656C3FBB80D}" dt="2021-10-28T20:23:56.694" v="31" actId="2696"/>
        <pc:sldMkLst>
          <pc:docMk/>
          <pc:sldMk cId="3078063928" sldId="2603"/>
        </pc:sldMkLst>
      </pc:sldChg>
      <pc:sldMasterChg chg="addSldLayout delSldLayout">
        <pc:chgData name="Josef Spidlen" userId="8bc88765-6cff-4483-a4fd-377a7491f4c0" providerId="ADAL" clId="{00DDB2F8-795D-0543-8752-F656C3FBB80D}" dt="2021-10-30T03:54:28.282" v="3064" actId="2696"/>
        <pc:sldMasterMkLst>
          <pc:docMk/>
          <pc:sldMasterMk cId="31537493" sldId="2147483648"/>
        </pc:sldMasterMkLst>
        <pc:sldLayoutChg chg="add del">
          <pc:chgData name="Josef Spidlen" userId="8bc88765-6cff-4483-a4fd-377a7491f4c0" providerId="ADAL" clId="{00DDB2F8-795D-0543-8752-F656C3FBB80D}" dt="2021-10-28T20:23:56.694" v="31" actId="2696"/>
          <pc:sldLayoutMkLst>
            <pc:docMk/>
            <pc:sldMasterMk cId="31537493" sldId="2147483648"/>
            <pc:sldLayoutMk cId="2433554039" sldId="2147483718"/>
          </pc:sldLayoutMkLst>
        </pc:sldLayoutChg>
        <pc:sldLayoutChg chg="del">
          <pc:chgData name="Josef Spidlen" userId="8bc88765-6cff-4483-a4fd-377a7491f4c0" providerId="ADAL" clId="{00DDB2F8-795D-0543-8752-F656C3FBB80D}" dt="2021-10-30T03:54:28.282" v="3064" actId="2696"/>
          <pc:sldLayoutMkLst>
            <pc:docMk/>
            <pc:sldMasterMk cId="31537493" sldId="2147483648"/>
            <pc:sldLayoutMk cId="3273213780" sldId="2147483718"/>
          </pc:sldLayoutMkLst>
        </pc:sldLayoutChg>
      </pc:sldMasterChg>
      <pc:sldMasterChg chg="addSldLayout delSldLayout">
        <pc:chgData name="Josef Spidlen" userId="8bc88765-6cff-4483-a4fd-377a7491f4c0" providerId="ADAL" clId="{00DDB2F8-795D-0543-8752-F656C3FBB80D}" dt="2021-10-28T20:23:56.694" v="31" actId="2696"/>
        <pc:sldMasterMkLst>
          <pc:docMk/>
          <pc:sldMasterMk cId="1777629400" sldId="2147483661"/>
        </pc:sldMasterMkLst>
        <pc:sldLayoutChg chg="add del">
          <pc:chgData name="Josef Spidlen" userId="8bc88765-6cff-4483-a4fd-377a7491f4c0" providerId="ADAL" clId="{00DDB2F8-795D-0543-8752-F656C3FBB80D}" dt="2021-10-28T20:23:56.694" v="31" actId="2696"/>
          <pc:sldLayoutMkLst>
            <pc:docMk/>
            <pc:sldMasterMk cId="1777629400" sldId="2147483661"/>
            <pc:sldLayoutMk cId="0" sldId="2147483680"/>
          </pc:sldLayoutMkLst>
        </pc:sldLayoutChg>
      </pc:sldMasterChg>
    </pc:docChg>
  </pc:docChgLst>
  <pc:docChgLst>
    <pc:chgData name="Josef Spidlen" userId="8bc88765-6cff-4483-a4fd-377a7491f4c0" providerId="ADAL" clId="{EDC7497B-7179-3C42-84EF-3EDF8A7DE843}"/>
    <pc:docChg chg="undo custSel addSld delSld modSld">
      <pc:chgData name="Josef Spidlen" userId="8bc88765-6cff-4483-a4fd-377a7491f4c0" providerId="ADAL" clId="{EDC7497B-7179-3C42-84EF-3EDF8A7DE843}" dt="2020-12-15T07:23:30.951" v="7"/>
      <pc:docMkLst>
        <pc:docMk/>
      </pc:docMkLst>
      <pc:sldChg chg="addSp delSp mod">
        <pc:chgData name="Josef Spidlen" userId="8bc88765-6cff-4483-a4fd-377a7491f4c0" providerId="ADAL" clId="{EDC7497B-7179-3C42-84EF-3EDF8A7DE843}" dt="2020-12-15T07:23:29.842" v="5" actId="478"/>
        <pc:sldMkLst>
          <pc:docMk/>
          <pc:sldMk cId="3803230629" sldId="1045"/>
        </pc:sldMkLst>
        <pc:graphicFrameChg chg="add del">
          <ac:chgData name="Josef Spidlen" userId="8bc88765-6cff-4483-a4fd-377a7491f4c0" providerId="ADAL" clId="{EDC7497B-7179-3C42-84EF-3EDF8A7DE843}" dt="2020-12-15T07:23:29.239" v="4" actId="478"/>
          <ac:graphicFrameMkLst>
            <pc:docMk/>
            <pc:sldMk cId="3803230629" sldId="1045"/>
            <ac:graphicFrameMk id="15" creationId="{56383569-BD19-8D4A-AAF1-53D5ACEE7FCC}"/>
          </ac:graphicFrameMkLst>
        </pc:graphicFrameChg>
        <pc:picChg chg="add del">
          <ac:chgData name="Josef Spidlen" userId="8bc88765-6cff-4483-a4fd-377a7491f4c0" providerId="ADAL" clId="{EDC7497B-7179-3C42-84EF-3EDF8A7DE843}" dt="2020-12-15T07:23:29.842" v="5" actId="478"/>
          <ac:picMkLst>
            <pc:docMk/>
            <pc:sldMk cId="3803230629" sldId="1045"/>
            <ac:picMk id="14" creationId="{D105D200-3B20-BB44-B1A2-628A695956A6}"/>
          </ac:picMkLst>
        </pc:picChg>
      </pc:sldChg>
      <pc:sldChg chg="addSp delSp add del mod addAnim delAnim">
        <pc:chgData name="Josef Spidlen" userId="8bc88765-6cff-4483-a4fd-377a7491f4c0" providerId="ADAL" clId="{EDC7497B-7179-3C42-84EF-3EDF8A7DE843}" dt="2020-12-15T07:23:30.951" v="7"/>
        <pc:sldMkLst>
          <pc:docMk/>
          <pc:sldMk cId="3319589485" sldId="2555"/>
        </pc:sldMkLst>
        <pc:picChg chg="add del">
          <ac:chgData name="Josef Spidlen" userId="8bc88765-6cff-4483-a4fd-377a7491f4c0" providerId="ADAL" clId="{EDC7497B-7179-3C42-84EF-3EDF8A7DE843}" dt="2020-12-15T07:23:30.383" v="6" actId="478"/>
          <ac:picMkLst>
            <pc:docMk/>
            <pc:sldMk cId="3319589485" sldId="2555"/>
            <ac:picMk id="13" creationId="{37742AC4-5EB4-EE4E-9F75-2AF107B18983}"/>
          </ac:picMkLst>
        </pc:picChg>
      </pc:sldChg>
    </pc:docChg>
  </pc:docChgLst>
  <pc:docChgLst>
    <pc:chgData name="Josef Spidlen" userId="8bc88765-6cff-4483-a4fd-377a7491f4c0" providerId="ADAL" clId="{CF5DD37E-7D76-2E4A-8003-17C7A67C7D86}"/>
    <pc:docChg chg="delSld">
      <pc:chgData name="Josef Spidlen" userId="8bc88765-6cff-4483-a4fd-377a7491f4c0" providerId="ADAL" clId="{CF5DD37E-7D76-2E4A-8003-17C7A67C7D86}" dt="2021-03-16T05:59:19.181" v="0" actId="2696"/>
      <pc:docMkLst>
        <pc:docMk/>
      </pc:docMkLst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2840429308" sldId="256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75347422" sldId="264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3671714893" sldId="297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3686390319" sldId="298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2725959751" sldId="299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2840806987" sldId="300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4214680245" sldId="301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1891347914" sldId="302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1515641751" sldId="579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2315010950" sldId="580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3214218475" sldId="1051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2835290260" sldId="1054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1266759706" sldId="1142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693480631" sldId="1144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1864513877" sldId="1149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167347703" sldId="1185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3319676399" sldId="1188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4293539203" sldId="1189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2972261950" sldId="1229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1695787822" sldId="1231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3565923839" sldId="1232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2143271338" sldId="1236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1780788447" sldId="1241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1989649067" sldId="1279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4106047848" sldId="1288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581441691" sldId="1290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3335838252" sldId="1293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435679309" sldId="1299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4156205042" sldId="1303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592451829" sldId="2435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3605453008" sldId="2436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2001724810" sldId="2437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731067798" sldId="2438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62170406" sldId="2442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2261870835" sldId="2443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3751327386" sldId="2449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421286163" sldId="2454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2821299455" sldId="2545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2826390548" sldId="2554"/>
        </pc:sldMkLst>
      </pc:sldChg>
      <pc:sldChg chg="del">
        <pc:chgData name="Josef Spidlen" userId="8bc88765-6cff-4483-a4fd-377a7491f4c0" providerId="ADAL" clId="{CF5DD37E-7D76-2E4A-8003-17C7A67C7D86}" dt="2021-03-16T05:59:19.181" v="0" actId="2696"/>
        <pc:sldMkLst>
          <pc:docMk/>
          <pc:sldMk cId="4014296750" sldId="2555"/>
        </pc:sldMkLst>
      </pc:sldChg>
    </pc:docChg>
  </pc:docChgLst>
  <pc:docChgLst>
    <pc:chgData name="Josef Spidlen" userId="8bc88765-6cff-4483-a4fd-377a7491f4c0" providerId="ADAL" clId="{172FD632-BBF0-EC4F-B952-081DDA64DEAA}"/>
    <pc:docChg chg="undo custSel addSld modSld">
      <pc:chgData name="Josef Spidlen" userId="8bc88765-6cff-4483-a4fd-377a7491f4c0" providerId="ADAL" clId="{172FD632-BBF0-EC4F-B952-081DDA64DEAA}" dt="2021-03-26T15:10:47.286" v="215"/>
      <pc:docMkLst>
        <pc:docMk/>
      </pc:docMkLst>
      <pc:sldChg chg="add">
        <pc:chgData name="Josef Spidlen" userId="8bc88765-6cff-4483-a4fd-377a7491f4c0" providerId="ADAL" clId="{172FD632-BBF0-EC4F-B952-081DDA64DEAA}" dt="2021-03-26T15:10:47.286" v="215"/>
        <pc:sldMkLst>
          <pc:docMk/>
          <pc:sldMk cId="3958593290" sldId="256"/>
        </pc:sldMkLst>
      </pc:sldChg>
      <pc:sldChg chg="modSp mod">
        <pc:chgData name="Josef Spidlen" userId="8bc88765-6cff-4483-a4fd-377a7491f4c0" providerId="ADAL" clId="{172FD632-BBF0-EC4F-B952-081DDA64DEAA}" dt="2021-03-24T05:28:04.045" v="23" actId="20577"/>
        <pc:sldMkLst>
          <pc:docMk/>
          <pc:sldMk cId="3632743831" sldId="1234"/>
        </pc:sldMkLst>
        <pc:spChg chg="mod">
          <ac:chgData name="Josef Spidlen" userId="8bc88765-6cff-4483-a4fd-377a7491f4c0" providerId="ADAL" clId="{172FD632-BBF0-EC4F-B952-081DDA64DEAA}" dt="2021-03-24T05:28:04.045" v="23" actId="20577"/>
          <ac:spMkLst>
            <pc:docMk/>
            <pc:sldMk cId="3632743831" sldId="1234"/>
            <ac:spMk id="12" creationId="{23BF1E5C-9F15-C34F-96B1-0AB4D25D3000}"/>
          </ac:spMkLst>
        </pc:spChg>
      </pc:sldChg>
      <pc:sldChg chg="addSp delSp modSp mod delAnim modAnim">
        <pc:chgData name="Josef Spidlen" userId="8bc88765-6cff-4483-a4fd-377a7491f4c0" providerId="ADAL" clId="{172FD632-BBF0-EC4F-B952-081DDA64DEAA}" dt="2021-03-24T05:42:03.881" v="32" actId="478"/>
        <pc:sldMkLst>
          <pc:docMk/>
          <pc:sldMk cId="2012296398" sldId="2600"/>
        </pc:sldMkLst>
        <pc:spChg chg="add del mod">
          <ac:chgData name="Josef Spidlen" userId="8bc88765-6cff-4483-a4fd-377a7491f4c0" providerId="ADAL" clId="{172FD632-BBF0-EC4F-B952-081DDA64DEAA}" dt="2021-03-24T05:42:01.549" v="31"/>
          <ac:spMkLst>
            <pc:docMk/>
            <pc:sldMk cId="2012296398" sldId="2600"/>
            <ac:spMk id="6" creationId="{0883CC4F-B8AD-1944-AEDA-E50AF53BB75D}"/>
          </ac:spMkLst>
        </pc:spChg>
        <pc:picChg chg="del mod">
          <ac:chgData name="Josef Spidlen" userId="8bc88765-6cff-4483-a4fd-377a7491f4c0" providerId="ADAL" clId="{172FD632-BBF0-EC4F-B952-081DDA64DEAA}" dt="2021-03-24T05:42:03.881" v="32" actId="478"/>
          <ac:picMkLst>
            <pc:docMk/>
            <pc:sldMk cId="2012296398" sldId="2600"/>
            <ac:picMk id="4" creationId="{C184223B-2190-0F47-AC0C-3604D77744B0}"/>
          </ac:picMkLst>
        </pc:picChg>
        <pc:picChg chg="add mod">
          <ac:chgData name="Josef Spidlen" userId="8bc88765-6cff-4483-a4fd-377a7491f4c0" providerId="ADAL" clId="{172FD632-BBF0-EC4F-B952-081DDA64DEAA}" dt="2021-03-24T05:41:01.646" v="25" actId="167"/>
          <ac:picMkLst>
            <pc:docMk/>
            <pc:sldMk cId="2012296398" sldId="2600"/>
            <ac:picMk id="5" creationId="{2DC25F31-9231-0349-839D-327D1D394F78}"/>
          </ac:picMkLst>
        </pc:picChg>
      </pc:sldChg>
      <pc:sldChg chg="addSp delSp modSp new mod modAnim">
        <pc:chgData name="Josef Spidlen" userId="8bc88765-6cff-4483-a4fd-377a7491f4c0" providerId="ADAL" clId="{172FD632-BBF0-EC4F-B952-081DDA64DEAA}" dt="2021-03-25T21:49:00.092" v="214" actId="20577"/>
        <pc:sldMkLst>
          <pc:docMk/>
          <pc:sldMk cId="3078063928" sldId="2603"/>
        </pc:sldMkLst>
        <pc:spChg chg="del">
          <ac:chgData name="Josef Spidlen" userId="8bc88765-6cff-4483-a4fd-377a7491f4c0" providerId="ADAL" clId="{172FD632-BBF0-EC4F-B952-081DDA64DEAA}" dt="2021-03-25T21:40:00.288" v="34" actId="478"/>
          <ac:spMkLst>
            <pc:docMk/>
            <pc:sldMk cId="3078063928" sldId="2603"/>
            <ac:spMk id="2" creationId="{12AC4BD0-32E8-BA4A-A606-44B5A84267BC}"/>
          </ac:spMkLst>
        </pc:spChg>
        <pc:spChg chg="del">
          <ac:chgData name="Josef Spidlen" userId="8bc88765-6cff-4483-a4fd-377a7491f4c0" providerId="ADAL" clId="{172FD632-BBF0-EC4F-B952-081DDA64DEAA}" dt="2021-03-25T21:40:01.620" v="35" actId="478"/>
          <ac:spMkLst>
            <pc:docMk/>
            <pc:sldMk cId="3078063928" sldId="2603"/>
            <ac:spMk id="3" creationId="{6EC53D0D-1270-1145-8531-2585074EE0FC}"/>
          </ac:spMkLst>
        </pc:spChg>
        <pc:spChg chg="del">
          <ac:chgData name="Josef Spidlen" userId="8bc88765-6cff-4483-a4fd-377a7491f4c0" providerId="ADAL" clId="{172FD632-BBF0-EC4F-B952-081DDA64DEAA}" dt="2021-03-25T21:40:03.342" v="36" actId="478"/>
          <ac:spMkLst>
            <pc:docMk/>
            <pc:sldMk cId="3078063928" sldId="2603"/>
            <ac:spMk id="4" creationId="{1DA59936-9EAF-E74B-98C6-AE9DDBA0562F}"/>
          </ac:spMkLst>
        </pc:spChg>
        <pc:spChg chg="add del mod">
          <ac:chgData name="Josef Spidlen" userId="8bc88765-6cff-4483-a4fd-377a7491f4c0" providerId="ADAL" clId="{172FD632-BBF0-EC4F-B952-081DDA64DEAA}" dt="2021-03-25T21:42:51.743" v="75" actId="478"/>
          <ac:spMkLst>
            <pc:docMk/>
            <pc:sldMk cId="3078063928" sldId="2603"/>
            <ac:spMk id="6" creationId="{EF84E186-1A9D-7845-9DFD-A3F542B20C9D}"/>
          </ac:spMkLst>
        </pc:spChg>
        <pc:spChg chg="add mod">
          <ac:chgData name="Josef Spidlen" userId="8bc88765-6cff-4483-a4fd-377a7491f4c0" providerId="ADAL" clId="{172FD632-BBF0-EC4F-B952-081DDA64DEAA}" dt="2021-03-25T21:46:23.496" v="213" actId="1076"/>
          <ac:spMkLst>
            <pc:docMk/>
            <pc:sldMk cId="3078063928" sldId="2603"/>
            <ac:spMk id="7" creationId="{0917C7B0-0244-0D4C-A042-3459B553882B}"/>
          </ac:spMkLst>
        </pc:spChg>
        <pc:spChg chg="add mod">
          <ac:chgData name="Josef Spidlen" userId="8bc88765-6cff-4483-a4fd-377a7491f4c0" providerId="ADAL" clId="{172FD632-BBF0-EC4F-B952-081DDA64DEAA}" dt="2021-03-25T21:43:09.274" v="76"/>
          <ac:spMkLst>
            <pc:docMk/>
            <pc:sldMk cId="3078063928" sldId="2603"/>
            <ac:spMk id="8" creationId="{3EF1F55E-B560-094D-8E5F-E2DDEB90F502}"/>
          </ac:spMkLst>
        </pc:spChg>
        <pc:spChg chg="add mod">
          <ac:chgData name="Josef Spidlen" userId="8bc88765-6cff-4483-a4fd-377a7491f4c0" providerId="ADAL" clId="{172FD632-BBF0-EC4F-B952-081DDA64DEAA}" dt="2021-03-25T21:49:00.092" v="214" actId="20577"/>
          <ac:spMkLst>
            <pc:docMk/>
            <pc:sldMk cId="3078063928" sldId="2603"/>
            <ac:spMk id="9" creationId="{C3A6F87F-D974-5745-B1CE-26DF67818C05}"/>
          </ac:spMkLst>
        </pc:spChg>
        <pc:picChg chg="add mod">
          <ac:chgData name="Josef Spidlen" userId="8bc88765-6cff-4483-a4fd-377a7491f4c0" providerId="ADAL" clId="{172FD632-BBF0-EC4F-B952-081DDA64DEAA}" dt="2021-03-25T21:43:23.328" v="78" actId="1076"/>
          <ac:picMkLst>
            <pc:docMk/>
            <pc:sldMk cId="3078063928" sldId="2603"/>
            <ac:picMk id="5" creationId="{35E693D1-B9E9-8049-915B-C06E04EEA44C}"/>
          </ac:picMkLst>
        </pc:picChg>
      </pc:sldChg>
    </pc:docChg>
  </pc:docChgLst>
  <pc:docChgLst>
    <pc:chgData name="Josef Spidlen" userId="8bc88765-6cff-4483-a4fd-377a7491f4c0" providerId="ADAL" clId="{90C4F819-DC5B-7646-8EAF-4CB8AB9EFFC0}"/>
    <pc:docChg chg="modSld">
      <pc:chgData name="Josef Spidlen" userId="8bc88765-6cff-4483-a4fd-377a7491f4c0" providerId="ADAL" clId="{90C4F819-DC5B-7646-8EAF-4CB8AB9EFFC0}" dt="2021-11-17T06:17:30.559" v="1" actId="20577"/>
      <pc:docMkLst>
        <pc:docMk/>
      </pc:docMkLst>
      <pc:sldChg chg="modSp mod">
        <pc:chgData name="Josef Spidlen" userId="8bc88765-6cff-4483-a4fd-377a7491f4c0" providerId="ADAL" clId="{90C4F819-DC5B-7646-8EAF-4CB8AB9EFFC0}" dt="2021-11-17T06:17:30.559" v="1" actId="20577"/>
        <pc:sldMkLst>
          <pc:docMk/>
          <pc:sldMk cId="127991466" sldId="1063"/>
        </pc:sldMkLst>
        <pc:spChg chg="mod">
          <ac:chgData name="Josef Spidlen" userId="8bc88765-6cff-4483-a4fd-377a7491f4c0" providerId="ADAL" clId="{90C4F819-DC5B-7646-8EAF-4CB8AB9EFFC0}" dt="2021-11-17T06:17:30.559" v="1" actId="20577"/>
          <ac:spMkLst>
            <pc:docMk/>
            <pc:sldMk cId="127991466" sldId="1063"/>
            <ac:spMk id="4" creationId="{E8411E50-2A1B-D446-90AE-C3E4808583F4}"/>
          </ac:spMkLst>
        </pc:spChg>
      </pc:sldChg>
    </pc:docChg>
  </pc:docChgLst>
  <pc:docChgLst>
    <pc:chgData name="Josef Spidlen" userId="8bc88765-6cff-4483-a4fd-377a7491f4c0" providerId="ADAL" clId="{52DEE1FF-C8FC-CC44-959B-FB632B3B64A1}"/>
    <pc:docChg chg="modSld">
      <pc:chgData name="Josef Spidlen" userId="8bc88765-6cff-4483-a4fd-377a7491f4c0" providerId="ADAL" clId="{52DEE1FF-C8FC-CC44-959B-FB632B3B64A1}" dt="2021-09-27T17:50:57.849" v="10" actId="165"/>
      <pc:docMkLst>
        <pc:docMk/>
      </pc:docMkLst>
      <pc:sldChg chg="delSp modSp mod">
        <pc:chgData name="Josef Spidlen" userId="8bc88765-6cff-4483-a4fd-377a7491f4c0" providerId="ADAL" clId="{52DEE1FF-C8FC-CC44-959B-FB632B3B64A1}" dt="2021-09-27T17:50:57.849" v="10" actId="165"/>
        <pc:sldMkLst>
          <pc:docMk/>
          <pc:sldMk cId="2288962976" sldId="2563"/>
        </pc:sldMkLst>
        <pc:spChg chg="topLvl">
          <ac:chgData name="Josef Spidlen" userId="8bc88765-6cff-4483-a4fd-377a7491f4c0" providerId="ADAL" clId="{52DEE1FF-C8FC-CC44-959B-FB632B3B64A1}" dt="2021-09-27T17:49:13.289" v="3" actId="165"/>
          <ac:spMkLst>
            <pc:docMk/>
            <pc:sldMk cId="2288962976" sldId="2563"/>
            <ac:spMk id="79" creationId="{79589BA4-CAC2-074A-89AD-C7B69240AE75}"/>
          </ac:spMkLst>
        </pc:spChg>
        <pc:spChg chg="topLvl">
          <ac:chgData name="Josef Spidlen" userId="8bc88765-6cff-4483-a4fd-377a7491f4c0" providerId="ADAL" clId="{52DEE1FF-C8FC-CC44-959B-FB632B3B64A1}" dt="2021-09-27T17:49:13.289" v="3" actId="165"/>
          <ac:spMkLst>
            <pc:docMk/>
            <pc:sldMk cId="2288962976" sldId="2563"/>
            <ac:spMk id="80" creationId="{4E37E3DD-40AA-DF46-8596-6D7FE6F350C4}"/>
          </ac:spMkLst>
        </pc:spChg>
        <pc:spChg chg="topLvl">
          <ac:chgData name="Josef Spidlen" userId="8bc88765-6cff-4483-a4fd-377a7491f4c0" providerId="ADAL" clId="{52DEE1FF-C8FC-CC44-959B-FB632B3B64A1}" dt="2021-09-27T17:48:23.286" v="2" actId="165"/>
          <ac:spMkLst>
            <pc:docMk/>
            <pc:sldMk cId="2288962976" sldId="2563"/>
            <ac:spMk id="81" creationId="{6F708EA1-D698-194D-A6ED-F1B26C50EE92}"/>
          </ac:spMkLst>
        </pc:spChg>
        <pc:spChg chg="topLvl">
          <ac:chgData name="Josef Spidlen" userId="8bc88765-6cff-4483-a4fd-377a7491f4c0" providerId="ADAL" clId="{52DEE1FF-C8FC-CC44-959B-FB632B3B64A1}" dt="2021-09-27T17:49:26.421" v="4" actId="165"/>
          <ac:spMkLst>
            <pc:docMk/>
            <pc:sldMk cId="2288962976" sldId="2563"/>
            <ac:spMk id="82" creationId="{9A86B581-A7C3-054D-9F98-6CEE0D3804F4}"/>
          </ac:spMkLst>
        </pc:spChg>
        <pc:spChg chg="topLvl">
          <ac:chgData name="Josef Spidlen" userId="8bc88765-6cff-4483-a4fd-377a7491f4c0" providerId="ADAL" clId="{52DEE1FF-C8FC-CC44-959B-FB632B3B64A1}" dt="2021-09-27T17:48:15.379" v="1" actId="165"/>
          <ac:spMkLst>
            <pc:docMk/>
            <pc:sldMk cId="2288962976" sldId="2563"/>
            <ac:spMk id="83" creationId="{C34B9606-A098-9A4B-BC96-3A5C1B2EF50A}"/>
          </ac:spMkLst>
        </pc:spChg>
        <pc:spChg chg="topLvl">
          <ac:chgData name="Josef Spidlen" userId="8bc88765-6cff-4483-a4fd-377a7491f4c0" providerId="ADAL" clId="{52DEE1FF-C8FC-CC44-959B-FB632B3B64A1}" dt="2021-09-27T17:49:13.289" v="3" actId="165"/>
          <ac:spMkLst>
            <pc:docMk/>
            <pc:sldMk cId="2288962976" sldId="2563"/>
            <ac:spMk id="84" creationId="{4C41F30D-402F-2C46-9F3D-AF093315F272}"/>
          </ac:spMkLst>
        </pc:spChg>
        <pc:spChg chg="topLvl">
          <ac:chgData name="Josef Spidlen" userId="8bc88765-6cff-4483-a4fd-377a7491f4c0" providerId="ADAL" clId="{52DEE1FF-C8FC-CC44-959B-FB632B3B64A1}" dt="2021-09-27T17:49:26.421" v="4" actId="165"/>
          <ac:spMkLst>
            <pc:docMk/>
            <pc:sldMk cId="2288962976" sldId="2563"/>
            <ac:spMk id="85" creationId="{AB9EF264-6492-5F4F-90A5-0EA68954508C}"/>
          </ac:spMkLst>
        </pc:spChg>
        <pc:spChg chg="topLvl">
          <ac:chgData name="Josef Spidlen" userId="8bc88765-6cff-4483-a4fd-377a7491f4c0" providerId="ADAL" clId="{52DEE1FF-C8FC-CC44-959B-FB632B3B64A1}" dt="2021-09-27T17:48:15.379" v="1" actId="165"/>
          <ac:spMkLst>
            <pc:docMk/>
            <pc:sldMk cId="2288962976" sldId="2563"/>
            <ac:spMk id="86" creationId="{21C7E733-3820-0248-A35F-870D2177DAD3}"/>
          </ac:spMkLst>
        </pc:spChg>
        <pc:spChg chg="topLvl">
          <ac:chgData name="Josef Spidlen" userId="8bc88765-6cff-4483-a4fd-377a7491f4c0" providerId="ADAL" clId="{52DEE1FF-C8FC-CC44-959B-FB632B3B64A1}" dt="2021-09-27T17:49:13.289" v="3" actId="165"/>
          <ac:spMkLst>
            <pc:docMk/>
            <pc:sldMk cId="2288962976" sldId="2563"/>
            <ac:spMk id="87" creationId="{3DFC3680-EE59-B54B-B791-0F9CF5F22C80}"/>
          </ac:spMkLst>
        </pc:spChg>
        <pc:spChg chg="topLvl">
          <ac:chgData name="Josef Spidlen" userId="8bc88765-6cff-4483-a4fd-377a7491f4c0" providerId="ADAL" clId="{52DEE1FF-C8FC-CC44-959B-FB632B3B64A1}" dt="2021-09-27T17:49:59.067" v="7" actId="165"/>
          <ac:spMkLst>
            <pc:docMk/>
            <pc:sldMk cId="2288962976" sldId="2563"/>
            <ac:spMk id="88" creationId="{B014335B-8BE2-3B4B-A56C-C47CA242E73A}"/>
          </ac:spMkLst>
        </pc:spChg>
        <pc:spChg chg="topLvl">
          <ac:chgData name="Josef Spidlen" userId="8bc88765-6cff-4483-a4fd-377a7491f4c0" providerId="ADAL" clId="{52DEE1FF-C8FC-CC44-959B-FB632B3B64A1}" dt="2021-09-27T17:50:57.849" v="10" actId="165"/>
          <ac:spMkLst>
            <pc:docMk/>
            <pc:sldMk cId="2288962976" sldId="2563"/>
            <ac:spMk id="89" creationId="{53352C3F-25FD-6D45-8021-0679B1E07125}"/>
          </ac:spMkLst>
        </pc:spChg>
        <pc:spChg chg="topLvl">
          <ac:chgData name="Josef Spidlen" userId="8bc88765-6cff-4483-a4fd-377a7491f4c0" providerId="ADAL" clId="{52DEE1FF-C8FC-CC44-959B-FB632B3B64A1}" dt="2021-09-27T17:49:26.421" v="4" actId="165"/>
          <ac:spMkLst>
            <pc:docMk/>
            <pc:sldMk cId="2288962976" sldId="2563"/>
            <ac:spMk id="90" creationId="{F0077F13-8779-9D43-AC57-CC3EEF916168}"/>
          </ac:spMkLst>
        </pc:spChg>
        <pc:spChg chg="topLvl">
          <ac:chgData name="Josef Spidlen" userId="8bc88765-6cff-4483-a4fd-377a7491f4c0" providerId="ADAL" clId="{52DEE1FF-C8FC-CC44-959B-FB632B3B64A1}" dt="2021-09-27T17:50:37.092" v="9" actId="165"/>
          <ac:spMkLst>
            <pc:docMk/>
            <pc:sldMk cId="2288962976" sldId="2563"/>
            <ac:spMk id="91" creationId="{0F91710E-0C96-E147-93EC-9F01E8766D43}"/>
          </ac:spMkLst>
        </pc:spChg>
        <pc:spChg chg="topLvl">
          <ac:chgData name="Josef Spidlen" userId="8bc88765-6cff-4483-a4fd-377a7491f4c0" providerId="ADAL" clId="{52DEE1FF-C8FC-CC44-959B-FB632B3B64A1}" dt="2021-09-27T17:49:59.067" v="7" actId="165"/>
          <ac:spMkLst>
            <pc:docMk/>
            <pc:sldMk cId="2288962976" sldId="2563"/>
            <ac:spMk id="92" creationId="{BB345F5D-17F1-204C-AD01-1DD147CCFC07}"/>
          </ac:spMkLst>
        </pc:spChg>
        <pc:spChg chg="topLvl">
          <ac:chgData name="Josef Spidlen" userId="8bc88765-6cff-4483-a4fd-377a7491f4c0" providerId="ADAL" clId="{52DEE1FF-C8FC-CC44-959B-FB632B3B64A1}" dt="2021-09-27T17:49:43.082" v="6" actId="165"/>
          <ac:spMkLst>
            <pc:docMk/>
            <pc:sldMk cId="2288962976" sldId="2563"/>
            <ac:spMk id="93" creationId="{D432C68F-3519-A94C-8939-E9666CCE1BF4}"/>
          </ac:spMkLst>
        </pc:spChg>
        <pc:spChg chg="topLvl">
          <ac:chgData name="Josef Spidlen" userId="8bc88765-6cff-4483-a4fd-377a7491f4c0" providerId="ADAL" clId="{52DEE1FF-C8FC-CC44-959B-FB632B3B64A1}" dt="2021-09-27T17:50:57.849" v="10" actId="165"/>
          <ac:spMkLst>
            <pc:docMk/>
            <pc:sldMk cId="2288962976" sldId="2563"/>
            <ac:spMk id="94" creationId="{C06CE5D2-5608-BC49-923F-5828DC0A10C6}"/>
          </ac:spMkLst>
        </pc:spChg>
        <pc:spChg chg="topLvl">
          <ac:chgData name="Josef Spidlen" userId="8bc88765-6cff-4483-a4fd-377a7491f4c0" providerId="ADAL" clId="{52DEE1FF-C8FC-CC44-959B-FB632B3B64A1}" dt="2021-09-27T17:50:09.473" v="8" actId="165"/>
          <ac:spMkLst>
            <pc:docMk/>
            <pc:sldMk cId="2288962976" sldId="2563"/>
            <ac:spMk id="95" creationId="{131929F5-33BF-EA47-A99D-008B831C95F4}"/>
          </ac:spMkLst>
        </pc:spChg>
        <pc:spChg chg="topLvl">
          <ac:chgData name="Josef Spidlen" userId="8bc88765-6cff-4483-a4fd-377a7491f4c0" providerId="ADAL" clId="{52DEE1FF-C8FC-CC44-959B-FB632B3B64A1}" dt="2021-09-27T17:48:23.286" v="2" actId="165"/>
          <ac:spMkLst>
            <pc:docMk/>
            <pc:sldMk cId="2288962976" sldId="2563"/>
            <ac:spMk id="96" creationId="{FEFDBE2F-6DC4-A944-8F96-0ABC475CBAF8}"/>
          </ac:spMkLst>
        </pc:spChg>
        <pc:spChg chg="topLvl">
          <ac:chgData name="Josef Spidlen" userId="8bc88765-6cff-4483-a4fd-377a7491f4c0" providerId="ADAL" clId="{52DEE1FF-C8FC-CC44-959B-FB632B3B64A1}" dt="2021-09-27T17:50:09.473" v="8" actId="165"/>
          <ac:spMkLst>
            <pc:docMk/>
            <pc:sldMk cId="2288962976" sldId="2563"/>
            <ac:spMk id="97" creationId="{2FD9D32A-13ED-344C-8715-05DCA94725BD}"/>
          </ac:spMkLst>
        </pc:spChg>
        <pc:spChg chg="topLvl">
          <ac:chgData name="Josef Spidlen" userId="8bc88765-6cff-4483-a4fd-377a7491f4c0" providerId="ADAL" clId="{52DEE1FF-C8FC-CC44-959B-FB632B3B64A1}" dt="2021-09-27T17:48:15.379" v="1" actId="165"/>
          <ac:spMkLst>
            <pc:docMk/>
            <pc:sldMk cId="2288962976" sldId="2563"/>
            <ac:spMk id="98" creationId="{F8150090-D8CA-3341-9E51-ECD9542BC13A}"/>
          </ac:spMkLst>
        </pc:spChg>
        <pc:spChg chg="topLvl">
          <ac:chgData name="Josef Spidlen" userId="8bc88765-6cff-4483-a4fd-377a7491f4c0" providerId="ADAL" clId="{52DEE1FF-C8FC-CC44-959B-FB632B3B64A1}" dt="2021-09-27T17:50:37.092" v="9" actId="165"/>
          <ac:spMkLst>
            <pc:docMk/>
            <pc:sldMk cId="2288962976" sldId="2563"/>
            <ac:spMk id="99" creationId="{8F3AC989-8E3D-B142-9736-B76A81FB5D7A}"/>
          </ac:spMkLst>
        </pc:spChg>
        <pc:spChg chg="topLvl">
          <ac:chgData name="Josef Spidlen" userId="8bc88765-6cff-4483-a4fd-377a7491f4c0" providerId="ADAL" clId="{52DEE1FF-C8FC-CC44-959B-FB632B3B64A1}" dt="2021-09-27T17:50:09.473" v="8" actId="165"/>
          <ac:spMkLst>
            <pc:docMk/>
            <pc:sldMk cId="2288962976" sldId="2563"/>
            <ac:spMk id="100" creationId="{D4671276-8DA4-8E4F-8FDF-D01242A1D46E}"/>
          </ac:spMkLst>
        </pc:spChg>
        <pc:spChg chg="topLvl">
          <ac:chgData name="Josef Spidlen" userId="8bc88765-6cff-4483-a4fd-377a7491f4c0" providerId="ADAL" clId="{52DEE1FF-C8FC-CC44-959B-FB632B3B64A1}" dt="2021-09-27T17:49:43.082" v="6" actId="165"/>
          <ac:spMkLst>
            <pc:docMk/>
            <pc:sldMk cId="2288962976" sldId="2563"/>
            <ac:spMk id="101" creationId="{CC3C0A0C-6F59-7C49-B59F-C343FDE15A7E}"/>
          </ac:spMkLst>
        </pc:spChg>
        <pc:spChg chg="topLvl">
          <ac:chgData name="Josef Spidlen" userId="8bc88765-6cff-4483-a4fd-377a7491f4c0" providerId="ADAL" clId="{52DEE1FF-C8FC-CC44-959B-FB632B3B64A1}" dt="2021-09-27T17:48:23.286" v="2" actId="165"/>
          <ac:spMkLst>
            <pc:docMk/>
            <pc:sldMk cId="2288962976" sldId="2563"/>
            <ac:spMk id="102" creationId="{7D5066C4-974A-9643-AA0D-3453E1CEA63C}"/>
          </ac:spMkLst>
        </pc:spChg>
        <pc:spChg chg="topLvl">
          <ac:chgData name="Josef Spidlen" userId="8bc88765-6cff-4483-a4fd-377a7491f4c0" providerId="ADAL" clId="{52DEE1FF-C8FC-CC44-959B-FB632B3B64A1}" dt="2021-09-27T17:48:04.676" v="0" actId="165"/>
          <ac:spMkLst>
            <pc:docMk/>
            <pc:sldMk cId="2288962976" sldId="2563"/>
            <ac:spMk id="105" creationId="{BD944968-87E0-DD45-ABBF-EF6A878CA54A}"/>
          </ac:spMkLst>
        </pc:spChg>
        <pc:spChg chg="topLvl">
          <ac:chgData name="Josef Spidlen" userId="8bc88765-6cff-4483-a4fd-377a7491f4c0" providerId="ADAL" clId="{52DEE1FF-C8FC-CC44-959B-FB632B3B64A1}" dt="2021-09-27T17:49:43.082" v="6" actId="165"/>
          <ac:spMkLst>
            <pc:docMk/>
            <pc:sldMk cId="2288962976" sldId="2563"/>
            <ac:spMk id="107" creationId="{64958E9A-8A71-3B46-A22D-338222A9D798}"/>
          </ac:spMkLst>
        </pc:spChg>
        <pc:spChg chg="topLvl">
          <ac:chgData name="Josef Spidlen" userId="8bc88765-6cff-4483-a4fd-377a7491f4c0" providerId="ADAL" clId="{52DEE1FF-C8FC-CC44-959B-FB632B3B64A1}" dt="2021-09-27T17:48:04.676" v="0" actId="165"/>
          <ac:spMkLst>
            <pc:docMk/>
            <pc:sldMk cId="2288962976" sldId="2563"/>
            <ac:spMk id="108" creationId="{B1A2E9FD-5757-9440-9B77-B45C81FB3A3C}"/>
          </ac:spMkLst>
        </pc:spChg>
        <pc:spChg chg="topLvl">
          <ac:chgData name="Josef Spidlen" userId="8bc88765-6cff-4483-a4fd-377a7491f4c0" providerId="ADAL" clId="{52DEE1FF-C8FC-CC44-959B-FB632B3B64A1}" dt="2021-09-27T17:48:23.286" v="2" actId="165"/>
          <ac:spMkLst>
            <pc:docMk/>
            <pc:sldMk cId="2288962976" sldId="2563"/>
            <ac:spMk id="110" creationId="{B4BE6961-4225-E64F-896A-9F1CBD213F7E}"/>
          </ac:spMkLst>
        </pc:spChg>
        <pc:spChg chg="topLvl">
          <ac:chgData name="Josef Spidlen" userId="8bc88765-6cff-4483-a4fd-377a7491f4c0" providerId="ADAL" clId="{52DEE1FF-C8FC-CC44-959B-FB632B3B64A1}" dt="2021-09-27T17:49:59.067" v="7" actId="165"/>
          <ac:spMkLst>
            <pc:docMk/>
            <pc:sldMk cId="2288962976" sldId="2563"/>
            <ac:spMk id="111" creationId="{BE4394B3-B9D1-7148-8361-708BA2C65EDE}"/>
          </ac:spMkLst>
        </pc:spChg>
        <pc:spChg chg="topLvl">
          <ac:chgData name="Josef Spidlen" userId="8bc88765-6cff-4483-a4fd-377a7491f4c0" providerId="ADAL" clId="{52DEE1FF-C8FC-CC44-959B-FB632B3B64A1}" dt="2021-09-27T17:48:04.676" v="0" actId="165"/>
          <ac:spMkLst>
            <pc:docMk/>
            <pc:sldMk cId="2288962976" sldId="2563"/>
            <ac:spMk id="115" creationId="{B371C867-562A-8E42-99CA-747F30CECB8B}"/>
          </ac:spMkLst>
        </pc:spChg>
        <pc:spChg chg="topLvl">
          <ac:chgData name="Josef Spidlen" userId="8bc88765-6cff-4483-a4fd-377a7491f4c0" providerId="ADAL" clId="{52DEE1FF-C8FC-CC44-959B-FB632B3B64A1}" dt="2021-09-27T17:48:04.676" v="0" actId="165"/>
          <ac:spMkLst>
            <pc:docMk/>
            <pc:sldMk cId="2288962976" sldId="2563"/>
            <ac:spMk id="116" creationId="{165026AF-B63A-AD43-A894-9AEC81BDFAB2}"/>
          </ac:spMkLst>
        </pc:spChg>
        <pc:spChg chg="topLvl">
          <ac:chgData name="Josef Spidlen" userId="8bc88765-6cff-4483-a4fd-377a7491f4c0" providerId="ADAL" clId="{52DEE1FF-C8FC-CC44-959B-FB632B3B64A1}" dt="2021-09-27T17:48:15.379" v="1" actId="165"/>
          <ac:spMkLst>
            <pc:docMk/>
            <pc:sldMk cId="2288962976" sldId="2563"/>
            <ac:spMk id="118" creationId="{6057B149-8A2C-C64A-83A3-9CC31B8D3152}"/>
          </ac:spMkLst>
        </pc:spChg>
        <pc:spChg chg="topLvl">
          <ac:chgData name="Josef Spidlen" userId="8bc88765-6cff-4483-a4fd-377a7491f4c0" providerId="ADAL" clId="{52DEE1FF-C8FC-CC44-959B-FB632B3B64A1}" dt="2021-09-27T17:50:37.092" v="9" actId="165"/>
          <ac:spMkLst>
            <pc:docMk/>
            <pc:sldMk cId="2288962976" sldId="2563"/>
            <ac:spMk id="119" creationId="{473310E6-E616-F944-9BE6-3397C667F48E}"/>
          </ac:spMkLst>
        </pc:spChg>
        <pc:spChg chg="topLvl">
          <ac:chgData name="Josef Spidlen" userId="8bc88765-6cff-4483-a4fd-377a7491f4c0" providerId="ADAL" clId="{52DEE1FF-C8FC-CC44-959B-FB632B3B64A1}" dt="2021-09-27T17:49:26.421" v="4" actId="165"/>
          <ac:spMkLst>
            <pc:docMk/>
            <pc:sldMk cId="2288962976" sldId="2563"/>
            <ac:spMk id="122" creationId="{ED41D2BA-AC43-274E-8DDE-94C7311E70E5}"/>
          </ac:spMkLst>
        </pc:spChg>
        <pc:spChg chg="topLvl">
          <ac:chgData name="Josef Spidlen" userId="8bc88765-6cff-4483-a4fd-377a7491f4c0" providerId="ADAL" clId="{52DEE1FF-C8FC-CC44-959B-FB632B3B64A1}" dt="2021-09-27T17:49:43.082" v="6" actId="165"/>
          <ac:spMkLst>
            <pc:docMk/>
            <pc:sldMk cId="2288962976" sldId="2563"/>
            <ac:spMk id="123" creationId="{9F317C00-6C88-DA49-8855-A313B225F79A}"/>
          </ac:spMkLst>
        </pc:spChg>
        <pc:spChg chg="topLvl">
          <ac:chgData name="Josef Spidlen" userId="8bc88765-6cff-4483-a4fd-377a7491f4c0" providerId="ADAL" clId="{52DEE1FF-C8FC-CC44-959B-FB632B3B64A1}" dt="2021-09-27T17:49:59.067" v="7" actId="165"/>
          <ac:spMkLst>
            <pc:docMk/>
            <pc:sldMk cId="2288962976" sldId="2563"/>
            <ac:spMk id="124" creationId="{2300CBB3-65FD-8148-902F-1EE91E94C1DE}"/>
          </ac:spMkLst>
        </pc:spChg>
        <pc:spChg chg="topLvl">
          <ac:chgData name="Josef Spidlen" userId="8bc88765-6cff-4483-a4fd-377a7491f4c0" providerId="ADAL" clId="{52DEE1FF-C8FC-CC44-959B-FB632B3B64A1}" dt="2021-09-27T17:50:37.092" v="9" actId="165"/>
          <ac:spMkLst>
            <pc:docMk/>
            <pc:sldMk cId="2288962976" sldId="2563"/>
            <ac:spMk id="125" creationId="{9A8ECDFC-AAA2-A441-88C2-3D6336B97118}"/>
          </ac:spMkLst>
        </pc:spChg>
        <pc:spChg chg="topLvl">
          <ac:chgData name="Josef Spidlen" userId="8bc88765-6cff-4483-a4fd-377a7491f4c0" providerId="ADAL" clId="{52DEE1FF-C8FC-CC44-959B-FB632B3B64A1}" dt="2021-09-27T17:50:09.473" v="8" actId="165"/>
          <ac:spMkLst>
            <pc:docMk/>
            <pc:sldMk cId="2288962976" sldId="2563"/>
            <ac:spMk id="126" creationId="{88E7188A-C25D-8A48-B346-454ACC2624FD}"/>
          </ac:spMkLst>
        </pc:spChg>
        <pc:spChg chg="topLvl">
          <ac:chgData name="Josef Spidlen" userId="8bc88765-6cff-4483-a4fd-377a7491f4c0" providerId="ADAL" clId="{52DEE1FF-C8FC-CC44-959B-FB632B3B64A1}" dt="2021-09-27T17:50:57.849" v="10" actId="165"/>
          <ac:spMkLst>
            <pc:docMk/>
            <pc:sldMk cId="2288962976" sldId="2563"/>
            <ac:spMk id="127" creationId="{E15FA255-7BF2-9E46-8A5C-A28BD12779C9}"/>
          </ac:spMkLst>
        </pc:spChg>
        <pc:spChg chg="topLvl">
          <ac:chgData name="Josef Spidlen" userId="8bc88765-6cff-4483-a4fd-377a7491f4c0" providerId="ADAL" clId="{52DEE1FF-C8FC-CC44-959B-FB632B3B64A1}" dt="2021-09-27T17:50:57.849" v="10" actId="165"/>
          <ac:spMkLst>
            <pc:docMk/>
            <pc:sldMk cId="2288962976" sldId="2563"/>
            <ac:spMk id="130" creationId="{0BC1507E-E47F-D54B-BB7F-52E9BB2304E7}"/>
          </ac:spMkLst>
        </pc:spChg>
        <pc:grpChg chg="del">
          <ac:chgData name="Josef Spidlen" userId="8bc88765-6cff-4483-a4fd-377a7491f4c0" providerId="ADAL" clId="{52DEE1FF-C8FC-CC44-959B-FB632B3B64A1}" dt="2021-09-27T17:48:23.286" v="2" actId="165"/>
          <ac:grpSpMkLst>
            <pc:docMk/>
            <pc:sldMk cId="2288962976" sldId="2563"/>
            <ac:grpSpMk id="9" creationId="{1A82DBDA-028E-F746-8E80-AE5AE290CF76}"/>
          </ac:grpSpMkLst>
        </pc:grpChg>
        <pc:grpChg chg="del">
          <ac:chgData name="Josef Spidlen" userId="8bc88765-6cff-4483-a4fd-377a7491f4c0" providerId="ADAL" clId="{52DEE1FF-C8FC-CC44-959B-FB632B3B64A1}" dt="2021-09-27T17:48:04.676" v="0" actId="165"/>
          <ac:grpSpMkLst>
            <pc:docMk/>
            <pc:sldMk cId="2288962976" sldId="2563"/>
            <ac:grpSpMk id="10" creationId="{1309A515-364B-8940-AF71-0664C0442148}"/>
          </ac:grpSpMkLst>
        </pc:grpChg>
        <pc:grpChg chg="del">
          <ac:chgData name="Josef Spidlen" userId="8bc88765-6cff-4483-a4fd-377a7491f4c0" providerId="ADAL" clId="{52DEE1FF-C8FC-CC44-959B-FB632B3B64A1}" dt="2021-09-27T17:49:13.289" v="3" actId="165"/>
          <ac:grpSpMkLst>
            <pc:docMk/>
            <pc:sldMk cId="2288962976" sldId="2563"/>
            <ac:grpSpMk id="12" creationId="{0411ACF2-E42F-2548-89A5-33E0CB42E957}"/>
          </ac:grpSpMkLst>
        </pc:grpChg>
        <pc:grpChg chg="del">
          <ac:chgData name="Josef Spidlen" userId="8bc88765-6cff-4483-a4fd-377a7491f4c0" providerId="ADAL" clId="{52DEE1FF-C8FC-CC44-959B-FB632B3B64A1}" dt="2021-09-27T17:48:15.379" v="1" actId="165"/>
          <ac:grpSpMkLst>
            <pc:docMk/>
            <pc:sldMk cId="2288962976" sldId="2563"/>
            <ac:grpSpMk id="13" creationId="{36D2F057-B258-9D49-8329-B2473F7476B7}"/>
          </ac:grpSpMkLst>
        </pc:grpChg>
        <pc:grpChg chg="del">
          <ac:chgData name="Josef Spidlen" userId="8bc88765-6cff-4483-a4fd-377a7491f4c0" providerId="ADAL" clId="{52DEE1FF-C8FC-CC44-959B-FB632B3B64A1}" dt="2021-09-27T17:49:26.421" v="4" actId="165"/>
          <ac:grpSpMkLst>
            <pc:docMk/>
            <pc:sldMk cId="2288962976" sldId="2563"/>
            <ac:grpSpMk id="14" creationId="{D8353CC3-6A24-7E43-87FD-3030CFD184DC}"/>
          </ac:grpSpMkLst>
        </pc:grpChg>
        <pc:grpChg chg="del">
          <ac:chgData name="Josef Spidlen" userId="8bc88765-6cff-4483-a4fd-377a7491f4c0" providerId="ADAL" clId="{52DEE1FF-C8FC-CC44-959B-FB632B3B64A1}" dt="2021-09-27T17:49:43.082" v="6" actId="165"/>
          <ac:grpSpMkLst>
            <pc:docMk/>
            <pc:sldMk cId="2288962976" sldId="2563"/>
            <ac:grpSpMk id="15" creationId="{DBA46032-F1D7-9246-8BB7-DD9CB1DE2379}"/>
          </ac:grpSpMkLst>
        </pc:grpChg>
        <pc:grpChg chg="del">
          <ac:chgData name="Josef Spidlen" userId="8bc88765-6cff-4483-a4fd-377a7491f4c0" providerId="ADAL" clId="{52DEE1FF-C8FC-CC44-959B-FB632B3B64A1}" dt="2021-09-27T17:49:59.067" v="7" actId="165"/>
          <ac:grpSpMkLst>
            <pc:docMk/>
            <pc:sldMk cId="2288962976" sldId="2563"/>
            <ac:grpSpMk id="16" creationId="{7FD2DCB7-9BEE-1548-8F48-FF7986297E88}"/>
          </ac:grpSpMkLst>
        </pc:grpChg>
        <pc:grpChg chg="del">
          <ac:chgData name="Josef Spidlen" userId="8bc88765-6cff-4483-a4fd-377a7491f4c0" providerId="ADAL" clId="{52DEE1FF-C8FC-CC44-959B-FB632B3B64A1}" dt="2021-09-27T17:50:37.092" v="9" actId="165"/>
          <ac:grpSpMkLst>
            <pc:docMk/>
            <pc:sldMk cId="2288962976" sldId="2563"/>
            <ac:grpSpMk id="17" creationId="{CAA8CE21-C0DB-0342-AEC5-3B6635CDC27E}"/>
          </ac:grpSpMkLst>
        </pc:grpChg>
        <pc:grpChg chg="del">
          <ac:chgData name="Josef Spidlen" userId="8bc88765-6cff-4483-a4fd-377a7491f4c0" providerId="ADAL" clId="{52DEE1FF-C8FC-CC44-959B-FB632B3B64A1}" dt="2021-09-27T17:50:09.473" v="8" actId="165"/>
          <ac:grpSpMkLst>
            <pc:docMk/>
            <pc:sldMk cId="2288962976" sldId="2563"/>
            <ac:grpSpMk id="18" creationId="{31A488DB-FCA1-3048-B66B-307D663FDBF0}"/>
          </ac:grpSpMkLst>
        </pc:grpChg>
        <pc:grpChg chg="del">
          <ac:chgData name="Josef Spidlen" userId="8bc88765-6cff-4483-a4fd-377a7491f4c0" providerId="ADAL" clId="{52DEE1FF-C8FC-CC44-959B-FB632B3B64A1}" dt="2021-09-27T17:50:57.849" v="10" actId="165"/>
          <ac:grpSpMkLst>
            <pc:docMk/>
            <pc:sldMk cId="2288962976" sldId="2563"/>
            <ac:grpSpMk id="19" creationId="{32D36364-E8D3-4C40-A8AD-1C8E48CFE3C8}"/>
          </ac:grpSpMkLst>
        </pc:grpChg>
        <pc:picChg chg="topLvl">
          <ac:chgData name="Josef Spidlen" userId="8bc88765-6cff-4483-a4fd-377a7491f4c0" providerId="ADAL" clId="{52DEE1FF-C8FC-CC44-959B-FB632B3B64A1}" dt="2021-09-27T17:48:04.676" v="0" actId="165"/>
          <ac:picMkLst>
            <pc:docMk/>
            <pc:sldMk cId="2288962976" sldId="2563"/>
            <ac:picMk id="3" creationId="{89C3DC18-535B-9048-99C2-6B18FAA25F84}"/>
          </ac:picMkLst>
        </pc:picChg>
        <pc:picChg chg="topLvl">
          <ac:chgData name="Josef Spidlen" userId="8bc88765-6cff-4483-a4fd-377a7491f4c0" providerId="ADAL" clId="{52DEE1FF-C8FC-CC44-959B-FB632B3B64A1}" dt="2021-09-27T17:48:04.676" v="0" actId="165"/>
          <ac:picMkLst>
            <pc:docMk/>
            <pc:sldMk cId="2288962976" sldId="2563"/>
            <ac:picMk id="4" creationId="{AB1DB66A-81F2-A44A-9142-62C4C8A3D023}"/>
          </ac:picMkLst>
        </pc:picChg>
        <pc:picChg chg="topLvl">
          <ac:chgData name="Josef Spidlen" userId="8bc88765-6cff-4483-a4fd-377a7491f4c0" providerId="ADAL" clId="{52DEE1FF-C8FC-CC44-959B-FB632B3B64A1}" dt="2021-09-27T17:48:04.676" v="0" actId="165"/>
          <ac:picMkLst>
            <pc:docMk/>
            <pc:sldMk cId="2288962976" sldId="2563"/>
            <ac:picMk id="6" creationId="{F8CAEC22-233A-F046-955D-4ECC572516AD}"/>
          </ac:picMkLst>
        </pc:picChg>
        <pc:picChg chg="topLvl">
          <ac:chgData name="Josef Spidlen" userId="8bc88765-6cff-4483-a4fd-377a7491f4c0" providerId="ADAL" clId="{52DEE1FF-C8FC-CC44-959B-FB632B3B64A1}" dt="2021-09-27T17:48:04.676" v="0" actId="165"/>
          <ac:picMkLst>
            <pc:docMk/>
            <pc:sldMk cId="2288962976" sldId="2563"/>
            <ac:picMk id="7" creationId="{BAD8B84B-058A-9E43-9781-274360388069}"/>
          </ac:picMkLst>
        </pc:picChg>
        <pc:picChg chg="topLvl">
          <ac:chgData name="Josef Spidlen" userId="8bc88765-6cff-4483-a4fd-377a7491f4c0" providerId="ADAL" clId="{52DEE1FF-C8FC-CC44-959B-FB632B3B64A1}" dt="2021-09-27T17:49:26.421" v="4" actId="165"/>
          <ac:picMkLst>
            <pc:docMk/>
            <pc:sldMk cId="2288962976" sldId="2563"/>
            <ac:picMk id="55" creationId="{D422C847-F605-4140-8AD0-D48A12593744}"/>
          </ac:picMkLst>
        </pc:picChg>
        <pc:picChg chg="topLvl">
          <ac:chgData name="Josef Spidlen" userId="8bc88765-6cff-4483-a4fd-377a7491f4c0" providerId="ADAL" clId="{52DEE1FF-C8FC-CC44-959B-FB632B3B64A1}" dt="2021-09-27T17:49:43.082" v="6" actId="165"/>
          <ac:picMkLst>
            <pc:docMk/>
            <pc:sldMk cId="2288962976" sldId="2563"/>
            <ac:picMk id="57" creationId="{EFE64D52-750F-F448-B217-519D956335EB}"/>
          </ac:picMkLst>
        </pc:picChg>
        <pc:picChg chg="topLvl">
          <ac:chgData name="Josef Spidlen" userId="8bc88765-6cff-4483-a4fd-377a7491f4c0" providerId="ADAL" clId="{52DEE1FF-C8FC-CC44-959B-FB632B3B64A1}" dt="2021-09-27T17:50:37.092" v="9" actId="165"/>
          <ac:picMkLst>
            <pc:docMk/>
            <pc:sldMk cId="2288962976" sldId="2563"/>
            <ac:picMk id="58" creationId="{D1CCA5B6-4E43-8C42-8DF0-8BD1AEA307BD}"/>
          </ac:picMkLst>
        </pc:picChg>
        <pc:picChg chg="topLvl">
          <ac:chgData name="Josef Spidlen" userId="8bc88765-6cff-4483-a4fd-377a7491f4c0" providerId="ADAL" clId="{52DEE1FF-C8FC-CC44-959B-FB632B3B64A1}" dt="2021-09-27T17:48:15.379" v="1" actId="165"/>
          <ac:picMkLst>
            <pc:docMk/>
            <pc:sldMk cId="2288962976" sldId="2563"/>
            <ac:picMk id="59" creationId="{8B83A608-87A7-B14E-A380-5D5340C3CF30}"/>
          </ac:picMkLst>
        </pc:picChg>
        <pc:picChg chg="topLvl">
          <ac:chgData name="Josef Spidlen" userId="8bc88765-6cff-4483-a4fd-377a7491f4c0" providerId="ADAL" clId="{52DEE1FF-C8FC-CC44-959B-FB632B3B64A1}" dt="2021-09-27T17:49:13.289" v="3" actId="165"/>
          <ac:picMkLst>
            <pc:docMk/>
            <pc:sldMk cId="2288962976" sldId="2563"/>
            <ac:picMk id="60" creationId="{43C7056B-13EA-BC42-9070-5C29FD1FF42B}"/>
          </ac:picMkLst>
        </pc:picChg>
        <pc:picChg chg="topLvl">
          <ac:chgData name="Josef Spidlen" userId="8bc88765-6cff-4483-a4fd-377a7491f4c0" providerId="ADAL" clId="{52DEE1FF-C8FC-CC44-959B-FB632B3B64A1}" dt="2021-09-27T17:50:09.473" v="8" actId="165"/>
          <ac:picMkLst>
            <pc:docMk/>
            <pc:sldMk cId="2288962976" sldId="2563"/>
            <ac:picMk id="61" creationId="{CCA73DDB-185E-914D-A4C6-D31DBD5BF1F7}"/>
          </ac:picMkLst>
        </pc:picChg>
        <pc:picChg chg="topLvl">
          <ac:chgData name="Josef Spidlen" userId="8bc88765-6cff-4483-a4fd-377a7491f4c0" providerId="ADAL" clId="{52DEE1FF-C8FC-CC44-959B-FB632B3B64A1}" dt="2021-09-27T17:48:23.286" v="2" actId="165"/>
          <ac:picMkLst>
            <pc:docMk/>
            <pc:sldMk cId="2288962976" sldId="2563"/>
            <ac:picMk id="62" creationId="{2C704B46-E23E-1E43-A621-AC54B0ECD419}"/>
          </ac:picMkLst>
        </pc:picChg>
        <pc:picChg chg="topLvl">
          <ac:chgData name="Josef Spidlen" userId="8bc88765-6cff-4483-a4fd-377a7491f4c0" providerId="ADAL" clId="{52DEE1FF-C8FC-CC44-959B-FB632B3B64A1}" dt="2021-09-27T17:50:09.473" v="8" actId="165"/>
          <ac:picMkLst>
            <pc:docMk/>
            <pc:sldMk cId="2288962976" sldId="2563"/>
            <ac:picMk id="63" creationId="{739781B0-5915-464B-BE57-85D2DDFD9012}"/>
          </ac:picMkLst>
        </pc:picChg>
        <pc:picChg chg="topLvl">
          <ac:chgData name="Josef Spidlen" userId="8bc88765-6cff-4483-a4fd-377a7491f4c0" providerId="ADAL" clId="{52DEE1FF-C8FC-CC44-959B-FB632B3B64A1}" dt="2021-09-27T17:48:23.286" v="2" actId="165"/>
          <ac:picMkLst>
            <pc:docMk/>
            <pc:sldMk cId="2288962976" sldId="2563"/>
            <ac:picMk id="64" creationId="{A09B47A6-376C-2E44-8079-3A4299760F9F}"/>
          </ac:picMkLst>
        </pc:picChg>
        <pc:picChg chg="topLvl">
          <ac:chgData name="Josef Spidlen" userId="8bc88765-6cff-4483-a4fd-377a7491f4c0" providerId="ADAL" clId="{52DEE1FF-C8FC-CC44-959B-FB632B3B64A1}" dt="2021-09-27T17:48:15.379" v="1" actId="165"/>
          <ac:picMkLst>
            <pc:docMk/>
            <pc:sldMk cId="2288962976" sldId="2563"/>
            <ac:picMk id="65" creationId="{765905ED-A7FF-B84E-B45D-3F33DECFD111}"/>
          </ac:picMkLst>
        </pc:picChg>
        <pc:picChg chg="topLvl">
          <ac:chgData name="Josef Spidlen" userId="8bc88765-6cff-4483-a4fd-377a7491f4c0" providerId="ADAL" clId="{52DEE1FF-C8FC-CC44-959B-FB632B3B64A1}" dt="2021-09-27T17:50:37.092" v="9" actId="165"/>
          <ac:picMkLst>
            <pc:docMk/>
            <pc:sldMk cId="2288962976" sldId="2563"/>
            <ac:picMk id="66" creationId="{C68C64E3-07AB-D84B-B3F7-34594BAEA534}"/>
          </ac:picMkLst>
        </pc:picChg>
        <pc:picChg chg="topLvl">
          <ac:chgData name="Josef Spidlen" userId="8bc88765-6cff-4483-a4fd-377a7491f4c0" providerId="ADAL" clId="{52DEE1FF-C8FC-CC44-959B-FB632B3B64A1}" dt="2021-09-27T17:50:57.849" v="10" actId="165"/>
          <ac:picMkLst>
            <pc:docMk/>
            <pc:sldMk cId="2288962976" sldId="2563"/>
            <ac:picMk id="67" creationId="{B23AD7E4-9743-FA46-854E-3187099A3326}"/>
          </ac:picMkLst>
        </pc:picChg>
        <pc:picChg chg="topLvl">
          <ac:chgData name="Josef Spidlen" userId="8bc88765-6cff-4483-a4fd-377a7491f4c0" providerId="ADAL" clId="{52DEE1FF-C8FC-CC44-959B-FB632B3B64A1}" dt="2021-09-27T17:49:43.082" v="6" actId="165"/>
          <ac:picMkLst>
            <pc:docMk/>
            <pc:sldMk cId="2288962976" sldId="2563"/>
            <ac:picMk id="68" creationId="{D6191DB6-A75B-8F49-98A1-EF688B1DC97D}"/>
          </ac:picMkLst>
        </pc:picChg>
        <pc:picChg chg="topLvl">
          <ac:chgData name="Josef Spidlen" userId="8bc88765-6cff-4483-a4fd-377a7491f4c0" providerId="ADAL" clId="{52DEE1FF-C8FC-CC44-959B-FB632B3B64A1}" dt="2021-09-27T17:48:23.286" v="2" actId="165"/>
          <ac:picMkLst>
            <pc:docMk/>
            <pc:sldMk cId="2288962976" sldId="2563"/>
            <ac:picMk id="69" creationId="{38CD0A68-6CCD-0E43-82A6-09EAB7ADE1BC}"/>
          </ac:picMkLst>
        </pc:picChg>
        <pc:picChg chg="topLvl">
          <ac:chgData name="Josef Spidlen" userId="8bc88765-6cff-4483-a4fd-377a7491f4c0" providerId="ADAL" clId="{52DEE1FF-C8FC-CC44-959B-FB632B3B64A1}" dt="2021-09-27T17:49:13.289" v="3" actId="165"/>
          <ac:picMkLst>
            <pc:docMk/>
            <pc:sldMk cId="2288962976" sldId="2563"/>
            <ac:picMk id="70" creationId="{CE61D428-5B5A-484D-A8C0-269047FE614C}"/>
          </ac:picMkLst>
        </pc:picChg>
        <pc:picChg chg="topLvl">
          <ac:chgData name="Josef Spidlen" userId="8bc88765-6cff-4483-a4fd-377a7491f4c0" providerId="ADAL" clId="{52DEE1FF-C8FC-CC44-959B-FB632B3B64A1}" dt="2021-09-27T17:50:57.849" v="10" actId="165"/>
          <ac:picMkLst>
            <pc:docMk/>
            <pc:sldMk cId="2288962976" sldId="2563"/>
            <ac:picMk id="71" creationId="{B8E603F1-320A-6348-9D97-D6D88628A131}"/>
          </ac:picMkLst>
        </pc:picChg>
        <pc:picChg chg="topLvl">
          <ac:chgData name="Josef Spidlen" userId="8bc88765-6cff-4483-a4fd-377a7491f4c0" providerId="ADAL" clId="{52DEE1FF-C8FC-CC44-959B-FB632B3B64A1}" dt="2021-09-27T17:48:15.379" v="1" actId="165"/>
          <ac:picMkLst>
            <pc:docMk/>
            <pc:sldMk cId="2288962976" sldId="2563"/>
            <ac:picMk id="72" creationId="{9411134E-85EE-244A-A56F-2B1C7267AA24}"/>
          </ac:picMkLst>
        </pc:picChg>
        <pc:picChg chg="topLvl">
          <ac:chgData name="Josef Spidlen" userId="8bc88765-6cff-4483-a4fd-377a7491f4c0" providerId="ADAL" clId="{52DEE1FF-C8FC-CC44-959B-FB632B3B64A1}" dt="2021-09-27T17:49:59.067" v="7" actId="165"/>
          <ac:picMkLst>
            <pc:docMk/>
            <pc:sldMk cId="2288962976" sldId="2563"/>
            <ac:picMk id="73" creationId="{8CAAD23A-C0DD-EB48-BFC1-F9928DFD8DF9}"/>
          </ac:picMkLst>
        </pc:picChg>
        <pc:picChg chg="topLvl">
          <ac:chgData name="Josef Spidlen" userId="8bc88765-6cff-4483-a4fd-377a7491f4c0" providerId="ADAL" clId="{52DEE1FF-C8FC-CC44-959B-FB632B3B64A1}" dt="2021-09-27T17:49:59.067" v="7" actId="165"/>
          <ac:picMkLst>
            <pc:docMk/>
            <pc:sldMk cId="2288962976" sldId="2563"/>
            <ac:picMk id="74" creationId="{ADE3C821-7352-1F43-B6E4-4AE92332783A}"/>
          </ac:picMkLst>
        </pc:picChg>
        <pc:picChg chg="topLvl">
          <ac:chgData name="Josef Spidlen" userId="8bc88765-6cff-4483-a4fd-377a7491f4c0" providerId="ADAL" clId="{52DEE1FF-C8FC-CC44-959B-FB632B3B64A1}" dt="2021-09-27T17:50:09.473" v="8" actId="165"/>
          <ac:picMkLst>
            <pc:docMk/>
            <pc:sldMk cId="2288962976" sldId="2563"/>
            <ac:picMk id="75" creationId="{35BCEC94-D698-6842-9CF0-62E6193BB4B3}"/>
          </ac:picMkLst>
        </pc:picChg>
        <pc:picChg chg="mod topLvl">
          <ac:chgData name="Josef Spidlen" userId="8bc88765-6cff-4483-a4fd-377a7491f4c0" providerId="ADAL" clId="{52DEE1FF-C8FC-CC44-959B-FB632B3B64A1}" dt="2021-09-27T17:49:32.006" v="5" actId="1076"/>
          <ac:picMkLst>
            <pc:docMk/>
            <pc:sldMk cId="2288962976" sldId="2563"/>
            <ac:picMk id="76" creationId="{4C96EF36-7C5F-8947-A1B4-8BC5D5B93098}"/>
          </ac:picMkLst>
        </pc:picChg>
        <pc:picChg chg="topLvl">
          <ac:chgData name="Josef Spidlen" userId="8bc88765-6cff-4483-a4fd-377a7491f4c0" providerId="ADAL" clId="{52DEE1FF-C8FC-CC44-959B-FB632B3B64A1}" dt="2021-09-27T17:49:13.289" v="3" actId="165"/>
          <ac:picMkLst>
            <pc:docMk/>
            <pc:sldMk cId="2288962976" sldId="2563"/>
            <ac:picMk id="77" creationId="{8A32071B-FF0B-D843-9B3C-FA0402203FC8}"/>
          </ac:picMkLst>
        </pc:picChg>
        <pc:picChg chg="topLvl">
          <ac:chgData name="Josef Spidlen" userId="8bc88765-6cff-4483-a4fd-377a7491f4c0" providerId="ADAL" clId="{52DEE1FF-C8FC-CC44-959B-FB632B3B64A1}" dt="2021-09-27T17:49:13.289" v="3" actId="165"/>
          <ac:picMkLst>
            <pc:docMk/>
            <pc:sldMk cId="2288962976" sldId="2563"/>
            <ac:picMk id="78" creationId="{A14950F1-0FE0-3E41-8B71-57CB36626830}"/>
          </ac:picMkLst>
        </pc:picChg>
        <pc:picChg chg="topLvl">
          <ac:chgData name="Josef Spidlen" userId="8bc88765-6cff-4483-a4fd-377a7491f4c0" providerId="ADAL" clId="{52DEE1FF-C8FC-CC44-959B-FB632B3B64A1}" dt="2021-09-27T17:50:37.092" v="9" actId="165"/>
          <ac:picMkLst>
            <pc:docMk/>
            <pc:sldMk cId="2288962976" sldId="2563"/>
            <ac:picMk id="104" creationId="{A6B3332A-2670-8643-8BBB-D9DCBE00E806}"/>
          </ac:picMkLst>
        </pc:picChg>
        <pc:picChg chg="topLvl">
          <ac:chgData name="Josef Spidlen" userId="8bc88765-6cff-4483-a4fd-377a7491f4c0" providerId="ADAL" clId="{52DEE1FF-C8FC-CC44-959B-FB632B3B64A1}" dt="2021-09-27T17:49:43.082" v="6" actId="165"/>
          <ac:picMkLst>
            <pc:docMk/>
            <pc:sldMk cId="2288962976" sldId="2563"/>
            <ac:picMk id="106" creationId="{B6B5B492-7E0F-BE45-BDE3-99F5A58FCA7E}"/>
          </ac:picMkLst>
        </pc:picChg>
        <pc:picChg chg="topLvl">
          <ac:chgData name="Josef Spidlen" userId="8bc88765-6cff-4483-a4fd-377a7491f4c0" providerId="ADAL" clId="{52DEE1FF-C8FC-CC44-959B-FB632B3B64A1}" dt="2021-09-27T17:49:59.067" v="7" actId="165"/>
          <ac:picMkLst>
            <pc:docMk/>
            <pc:sldMk cId="2288962976" sldId="2563"/>
            <ac:picMk id="109" creationId="{996649A2-44C6-F243-A6D0-97E4F3D5694D}"/>
          </ac:picMkLst>
        </pc:picChg>
        <pc:picChg chg="topLvl">
          <ac:chgData name="Josef Spidlen" userId="8bc88765-6cff-4483-a4fd-377a7491f4c0" providerId="ADAL" clId="{52DEE1FF-C8FC-CC44-959B-FB632B3B64A1}" dt="2021-09-27T17:49:59.067" v="7" actId="165"/>
          <ac:picMkLst>
            <pc:docMk/>
            <pc:sldMk cId="2288962976" sldId="2563"/>
            <ac:picMk id="112" creationId="{524B8992-44A2-7046-92F0-7A66B3DA7F39}"/>
          </ac:picMkLst>
        </pc:picChg>
        <pc:picChg chg="topLvl">
          <ac:chgData name="Josef Spidlen" userId="8bc88765-6cff-4483-a4fd-377a7491f4c0" providerId="ADAL" clId="{52DEE1FF-C8FC-CC44-959B-FB632B3B64A1}" dt="2021-09-27T17:49:26.421" v="4" actId="165"/>
          <ac:picMkLst>
            <pc:docMk/>
            <pc:sldMk cId="2288962976" sldId="2563"/>
            <ac:picMk id="113" creationId="{CF219DCB-C65F-9A42-BDB9-907AEB88A169}"/>
          </ac:picMkLst>
        </pc:picChg>
        <pc:picChg chg="topLvl">
          <ac:chgData name="Josef Spidlen" userId="8bc88765-6cff-4483-a4fd-377a7491f4c0" providerId="ADAL" clId="{52DEE1FF-C8FC-CC44-959B-FB632B3B64A1}" dt="2021-09-27T17:49:43.082" v="6" actId="165"/>
          <ac:picMkLst>
            <pc:docMk/>
            <pc:sldMk cId="2288962976" sldId="2563"/>
            <ac:picMk id="114" creationId="{41153841-4481-FA4E-B9F1-C651DC816E18}"/>
          </ac:picMkLst>
        </pc:picChg>
        <pc:picChg chg="topLvl">
          <ac:chgData name="Josef Spidlen" userId="8bc88765-6cff-4483-a4fd-377a7491f4c0" providerId="ADAL" clId="{52DEE1FF-C8FC-CC44-959B-FB632B3B64A1}" dt="2021-09-27T17:50:09.473" v="8" actId="165"/>
          <ac:picMkLst>
            <pc:docMk/>
            <pc:sldMk cId="2288962976" sldId="2563"/>
            <ac:picMk id="120" creationId="{2B4A5884-F447-4B42-ADB0-86D99C122BFD}"/>
          </ac:picMkLst>
        </pc:picChg>
        <pc:picChg chg="topLvl">
          <ac:chgData name="Josef Spidlen" userId="8bc88765-6cff-4483-a4fd-377a7491f4c0" providerId="ADAL" clId="{52DEE1FF-C8FC-CC44-959B-FB632B3B64A1}" dt="2021-09-27T17:50:57.849" v="10" actId="165"/>
          <ac:picMkLst>
            <pc:docMk/>
            <pc:sldMk cId="2288962976" sldId="2563"/>
            <ac:picMk id="121" creationId="{4D9A71EE-1CD5-CF4A-954D-A8A299E9EFF6}"/>
          </ac:picMkLst>
        </pc:picChg>
        <pc:picChg chg="topLvl">
          <ac:chgData name="Josef Spidlen" userId="8bc88765-6cff-4483-a4fd-377a7491f4c0" providerId="ADAL" clId="{52DEE1FF-C8FC-CC44-959B-FB632B3B64A1}" dt="2021-09-27T17:48:23.286" v="2" actId="165"/>
          <ac:picMkLst>
            <pc:docMk/>
            <pc:sldMk cId="2288962976" sldId="2563"/>
            <ac:picMk id="1026" creationId="{07FFC6A3-9999-904F-9EB9-AB326B481A95}"/>
          </ac:picMkLst>
        </pc:picChg>
        <pc:picChg chg="topLvl">
          <ac:chgData name="Josef Spidlen" userId="8bc88765-6cff-4483-a4fd-377a7491f4c0" providerId="ADAL" clId="{52DEE1FF-C8FC-CC44-959B-FB632B3B64A1}" dt="2021-09-27T17:50:37.092" v="9" actId="165"/>
          <ac:picMkLst>
            <pc:docMk/>
            <pc:sldMk cId="2288962976" sldId="2563"/>
            <ac:picMk id="1028" creationId="{AF384E3D-6988-8244-9920-1C54E78E6ECB}"/>
          </ac:picMkLst>
        </pc:picChg>
        <pc:picChg chg="topLvl">
          <ac:chgData name="Josef Spidlen" userId="8bc88765-6cff-4483-a4fd-377a7491f4c0" providerId="ADAL" clId="{52DEE1FF-C8FC-CC44-959B-FB632B3B64A1}" dt="2021-09-27T17:48:15.379" v="1" actId="165"/>
          <ac:picMkLst>
            <pc:docMk/>
            <pc:sldMk cId="2288962976" sldId="2563"/>
            <ac:picMk id="1030" creationId="{CFDAC211-5369-6049-925C-D789E7E348CD}"/>
          </ac:picMkLst>
        </pc:picChg>
        <pc:picChg chg="topLvl">
          <ac:chgData name="Josef Spidlen" userId="8bc88765-6cff-4483-a4fd-377a7491f4c0" providerId="ADAL" clId="{52DEE1FF-C8FC-CC44-959B-FB632B3B64A1}" dt="2021-09-27T17:50:57.849" v="10" actId="165"/>
          <ac:picMkLst>
            <pc:docMk/>
            <pc:sldMk cId="2288962976" sldId="2563"/>
            <ac:picMk id="1032" creationId="{3852CFCA-E3FB-8C49-A508-29155324758C}"/>
          </ac:picMkLst>
        </pc:picChg>
        <pc:picChg chg="mod topLvl">
          <ac:chgData name="Josef Spidlen" userId="8bc88765-6cff-4483-a4fd-377a7491f4c0" providerId="ADAL" clId="{52DEE1FF-C8FC-CC44-959B-FB632B3B64A1}" dt="2021-09-27T17:49:32.006" v="5" actId="1076"/>
          <ac:picMkLst>
            <pc:docMk/>
            <pc:sldMk cId="2288962976" sldId="2563"/>
            <ac:picMk id="1034" creationId="{6DC32FE8-862D-D148-B311-E272F6FED81E}"/>
          </ac:picMkLst>
        </pc:picChg>
      </pc:sldChg>
    </pc:docChg>
  </pc:docChgLst>
  <pc:docChgLst>
    <pc:chgData name="Josef Spidlen" userId="8bc88765-6cff-4483-a4fd-377a7491f4c0" providerId="ADAL" clId="{67F93125-28F3-BD44-B11E-6EC816E1AC38}"/>
    <pc:docChg chg="undo redo custSel addSld delSld modSld sldOrd">
      <pc:chgData name="Josef Spidlen" userId="8bc88765-6cff-4483-a4fd-377a7491f4c0" providerId="ADAL" clId="{67F93125-28F3-BD44-B11E-6EC816E1AC38}" dt="2021-11-17T06:11:17.688" v="3837" actId="313"/>
      <pc:docMkLst>
        <pc:docMk/>
      </pc:docMkLst>
      <pc:sldChg chg="delSp modSp add del mod">
        <pc:chgData name="Josef Spidlen" userId="8bc88765-6cff-4483-a4fd-377a7491f4c0" providerId="ADAL" clId="{67F93125-28F3-BD44-B11E-6EC816E1AC38}" dt="2021-11-17T05:14:00.563" v="3733" actId="2696"/>
        <pc:sldMkLst>
          <pc:docMk/>
          <pc:sldMk cId="1489827607" sldId="257"/>
        </pc:sldMkLst>
        <pc:spChg chg="mod">
          <ac:chgData name="Josef Spidlen" userId="8bc88765-6cff-4483-a4fd-377a7491f4c0" providerId="ADAL" clId="{67F93125-28F3-BD44-B11E-6EC816E1AC38}" dt="2021-11-12T00:58:26.118" v="36" actId="403"/>
          <ac:spMkLst>
            <pc:docMk/>
            <pc:sldMk cId="1489827607" sldId="257"/>
            <ac:spMk id="2" creationId="{1D84A428-D852-4DB9-938E-0B8074E3A2F6}"/>
          </ac:spMkLst>
        </pc:spChg>
        <pc:spChg chg="mod">
          <ac:chgData name="Josef Spidlen" userId="8bc88765-6cff-4483-a4fd-377a7491f4c0" providerId="ADAL" clId="{67F93125-28F3-BD44-B11E-6EC816E1AC38}" dt="2021-11-12T00:58:36.375" v="37" actId="1076"/>
          <ac:spMkLst>
            <pc:docMk/>
            <pc:sldMk cId="1489827607" sldId="257"/>
            <ac:spMk id="9" creationId="{0D9F7010-5E24-864C-B8AC-E9B2A81C16E6}"/>
          </ac:spMkLst>
        </pc:spChg>
        <pc:picChg chg="del">
          <ac:chgData name="Josef Spidlen" userId="8bc88765-6cff-4483-a4fd-377a7491f4c0" providerId="ADAL" clId="{67F93125-28F3-BD44-B11E-6EC816E1AC38}" dt="2021-11-12T00:57:36.361" v="10" actId="478"/>
          <ac:picMkLst>
            <pc:docMk/>
            <pc:sldMk cId="1489827607" sldId="257"/>
            <ac:picMk id="10" creationId="{29183BD4-D0DE-924C-BAB0-893F141FA54C}"/>
          </ac:picMkLst>
        </pc:picChg>
      </pc:sldChg>
      <pc:sldChg chg="del">
        <pc:chgData name="Josef Spidlen" userId="8bc88765-6cff-4483-a4fd-377a7491f4c0" providerId="ADAL" clId="{67F93125-28F3-BD44-B11E-6EC816E1AC38}" dt="2021-11-12T01:08:15.235" v="127" actId="2696"/>
        <pc:sldMkLst>
          <pc:docMk/>
          <pc:sldMk cId="2832195879" sldId="1051"/>
        </pc:sldMkLst>
      </pc:sldChg>
      <pc:sldChg chg="del">
        <pc:chgData name="Josef Spidlen" userId="8bc88765-6cff-4483-a4fd-377a7491f4c0" providerId="ADAL" clId="{67F93125-28F3-BD44-B11E-6EC816E1AC38}" dt="2021-11-12T01:08:15.235" v="127" actId="2696"/>
        <pc:sldMkLst>
          <pc:docMk/>
          <pc:sldMk cId="1638186653" sldId="1055"/>
        </pc:sldMkLst>
      </pc:sldChg>
      <pc:sldChg chg="del">
        <pc:chgData name="Josef Spidlen" userId="8bc88765-6cff-4483-a4fd-377a7491f4c0" providerId="ADAL" clId="{67F93125-28F3-BD44-B11E-6EC816E1AC38}" dt="2021-11-12T01:08:15.235" v="127" actId="2696"/>
        <pc:sldMkLst>
          <pc:docMk/>
          <pc:sldMk cId="4129939984" sldId="1062"/>
        </pc:sldMkLst>
      </pc:sldChg>
      <pc:sldChg chg="addSp delSp modSp new mod">
        <pc:chgData name="Josef Spidlen" userId="8bc88765-6cff-4483-a4fd-377a7491f4c0" providerId="ADAL" clId="{67F93125-28F3-BD44-B11E-6EC816E1AC38}" dt="2021-11-16T20:25:14.090" v="2305" actId="12788"/>
        <pc:sldMkLst>
          <pc:docMk/>
          <pc:sldMk cId="127991466" sldId="1063"/>
        </pc:sldMkLst>
        <pc:spChg chg="add del mod">
          <ac:chgData name="Josef Spidlen" userId="8bc88765-6cff-4483-a4fd-377a7491f4c0" providerId="ADAL" clId="{67F93125-28F3-BD44-B11E-6EC816E1AC38}" dt="2021-11-16T20:13:59.385" v="2015" actId="21"/>
          <ac:spMkLst>
            <pc:docMk/>
            <pc:sldMk cId="127991466" sldId="1063"/>
            <ac:spMk id="2" creationId="{4B0C14AA-D421-EE4A-BA41-60FA2214A564}"/>
          </ac:spMkLst>
        </pc:spChg>
        <pc:spChg chg="del">
          <ac:chgData name="Josef Spidlen" userId="8bc88765-6cff-4483-a4fd-377a7491f4c0" providerId="ADAL" clId="{67F93125-28F3-BD44-B11E-6EC816E1AC38}" dt="2021-11-12T00:59:07.410" v="39" actId="478"/>
          <ac:spMkLst>
            <pc:docMk/>
            <pc:sldMk cId="127991466" sldId="1063"/>
            <ac:spMk id="2" creationId="{570C4940-18EC-C440-86BD-4E405B530E0D}"/>
          </ac:spMkLst>
        </pc:spChg>
        <pc:spChg chg="del">
          <ac:chgData name="Josef Spidlen" userId="8bc88765-6cff-4483-a4fd-377a7491f4c0" providerId="ADAL" clId="{67F93125-28F3-BD44-B11E-6EC816E1AC38}" dt="2021-11-12T00:59:14.027" v="41" actId="478"/>
          <ac:spMkLst>
            <pc:docMk/>
            <pc:sldMk cId="127991466" sldId="1063"/>
            <ac:spMk id="3" creationId="{0210075A-5D81-EF4B-BF31-31A03B950698}"/>
          </ac:spMkLst>
        </pc:spChg>
        <pc:spChg chg="add mod">
          <ac:chgData name="Josef Spidlen" userId="8bc88765-6cff-4483-a4fd-377a7491f4c0" providerId="ADAL" clId="{67F93125-28F3-BD44-B11E-6EC816E1AC38}" dt="2021-11-16T20:13:56.336" v="2014" actId="1076"/>
          <ac:spMkLst>
            <pc:docMk/>
            <pc:sldMk cId="127991466" sldId="1063"/>
            <ac:spMk id="4" creationId="{E8411E50-2A1B-D446-90AE-C3E4808583F4}"/>
          </ac:spMkLst>
        </pc:spChg>
        <pc:spChg chg="add mod">
          <ac:chgData name="Josef Spidlen" userId="8bc88765-6cff-4483-a4fd-377a7491f4c0" providerId="ADAL" clId="{67F93125-28F3-BD44-B11E-6EC816E1AC38}" dt="2021-11-12T05:45:16.909" v="383" actId="1076"/>
          <ac:spMkLst>
            <pc:docMk/>
            <pc:sldMk cId="127991466" sldId="1063"/>
            <ac:spMk id="5" creationId="{628A34DD-80F2-484B-8ABA-E63FE561E553}"/>
          </ac:spMkLst>
        </pc:spChg>
        <pc:spChg chg="add del mod">
          <ac:chgData name="Josef Spidlen" userId="8bc88765-6cff-4483-a4fd-377a7491f4c0" providerId="ADAL" clId="{67F93125-28F3-BD44-B11E-6EC816E1AC38}" dt="2021-11-16T20:13:59.385" v="2015" actId="21"/>
          <ac:spMkLst>
            <pc:docMk/>
            <pc:sldMk cId="127991466" sldId="1063"/>
            <ac:spMk id="8" creationId="{B6D697B9-C12A-7B45-BBC6-3FE220323340}"/>
          </ac:spMkLst>
        </pc:spChg>
        <pc:spChg chg="add mod">
          <ac:chgData name="Josef Spidlen" userId="8bc88765-6cff-4483-a4fd-377a7491f4c0" providerId="ADAL" clId="{67F93125-28F3-BD44-B11E-6EC816E1AC38}" dt="2021-11-16T20:25:14.090" v="2305" actId="12788"/>
          <ac:spMkLst>
            <pc:docMk/>
            <pc:sldMk cId="127991466" sldId="1063"/>
            <ac:spMk id="9" creationId="{7ADF70E6-981A-6548-8842-98DEB8BF2438}"/>
          </ac:spMkLst>
        </pc:spChg>
        <pc:spChg chg="add mod">
          <ac:chgData name="Josef Spidlen" userId="8bc88765-6cff-4483-a4fd-377a7491f4c0" providerId="ADAL" clId="{67F93125-28F3-BD44-B11E-6EC816E1AC38}" dt="2021-11-16T20:25:14.090" v="2305" actId="12788"/>
          <ac:spMkLst>
            <pc:docMk/>
            <pc:sldMk cId="127991466" sldId="1063"/>
            <ac:spMk id="10" creationId="{9D4C4F8B-3675-FB42-AD8C-798BD4942BC6}"/>
          </ac:spMkLst>
        </pc:spChg>
        <pc:spChg chg="add mod">
          <ac:chgData name="Josef Spidlen" userId="8bc88765-6cff-4483-a4fd-377a7491f4c0" providerId="ADAL" clId="{67F93125-28F3-BD44-B11E-6EC816E1AC38}" dt="2021-11-12T05:36:35.435" v="359"/>
          <ac:spMkLst>
            <pc:docMk/>
            <pc:sldMk cId="127991466" sldId="1063"/>
            <ac:spMk id="12" creationId="{E88463B8-A5E8-4849-885A-0ADDC2BCB020}"/>
          </ac:spMkLst>
        </pc:spChg>
        <pc:picChg chg="add del mod">
          <ac:chgData name="Josef Spidlen" userId="8bc88765-6cff-4483-a4fd-377a7491f4c0" providerId="ADAL" clId="{67F93125-28F3-BD44-B11E-6EC816E1AC38}" dt="2021-11-12T01:06:08.687" v="118" actId="478"/>
          <ac:picMkLst>
            <pc:docMk/>
            <pc:sldMk cId="127991466" sldId="1063"/>
            <ac:picMk id="10" creationId="{D283B5CD-C2F6-DE45-A46D-2ECBCB4F8EAC}"/>
          </ac:picMkLst>
        </pc:picChg>
        <pc:picChg chg="add del mod">
          <ac:chgData name="Josef Spidlen" userId="8bc88765-6cff-4483-a4fd-377a7491f4c0" providerId="ADAL" clId="{67F93125-28F3-BD44-B11E-6EC816E1AC38}" dt="2021-11-12T05:44:39.513" v="376" actId="21"/>
          <ac:picMkLst>
            <pc:docMk/>
            <pc:sldMk cId="127991466" sldId="1063"/>
            <ac:picMk id="11" creationId="{DD399C62-D671-054B-BFAD-5C42548BA37A}"/>
          </ac:picMkLst>
        </pc:picChg>
        <pc:picChg chg="add del">
          <ac:chgData name="Josef Spidlen" userId="8bc88765-6cff-4483-a4fd-377a7491f4c0" providerId="ADAL" clId="{67F93125-28F3-BD44-B11E-6EC816E1AC38}" dt="2021-11-12T01:02:17.770" v="90"/>
          <ac:picMkLst>
            <pc:docMk/>
            <pc:sldMk cId="127991466" sldId="1063"/>
            <ac:picMk id="1026" creationId="{B04BD95D-12E8-584B-A2C9-2C35C97A45DA}"/>
          </ac:picMkLst>
        </pc:picChg>
        <pc:picChg chg="add del">
          <ac:chgData name="Josef Spidlen" userId="8bc88765-6cff-4483-a4fd-377a7491f4c0" providerId="ADAL" clId="{67F93125-28F3-BD44-B11E-6EC816E1AC38}" dt="2021-11-12T01:02:37.434" v="92"/>
          <ac:picMkLst>
            <pc:docMk/>
            <pc:sldMk cId="127991466" sldId="1063"/>
            <ac:picMk id="1028" creationId="{5CB6D98A-34D3-8C45-8A58-627D4F5785D1}"/>
          </ac:picMkLst>
        </pc:picChg>
        <pc:picChg chg="add mod">
          <ac:chgData name="Josef Spidlen" userId="8bc88765-6cff-4483-a4fd-377a7491f4c0" providerId="ADAL" clId="{67F93125-28F3-BD44-B11E-6EC816E1AC38}" dt="2021-11-16T20:25:14.090" v="2305" actId="12788"/>
          <ac:picMkLst>
            <pc:docMk/>
            <pc:sldMk cId="127991466" sldId="1063"/>
            <ac:picMk id="1030" creationId="{9FEE4ABB-64C7-AE4D-A063-D4D3B2006EBB}"/>
          </ac:picMkLst>
        </pc:picChg>
      </pc:sldChg>
      <pc:sldChg chg="addSp delSp modSp new del mod modClrScheme chgLayout">
        <pc:chgData name="Josef Spidlen" userId="8bc88765-6cff-4483-a4fd-377a7491f4c0" providerId="ADAL" clId="{67F93125-28F3-BD44-B11E-6EC816E1AC38}" dt="2021-11-12T21:33:47.998" v="583" actId="2696"/>
        <pc:sldMkLst>
          <pc:docMk/>
          <pc:sldMk cId="3861451552" sldId="1064"/>
        </pc:sldMkLst>
        <pc:spChg chg="del mod ord">
          <ac:chgData name="Josef Spidlen" userId="8bc88765-6cff-4483-a4fd-377a7491f4c0" providerId="ADAL" clId="{67F93125-28F3-BD44-B11E-6EC816E1AC38}" dt="2021-11-12T05:11:47.760" v="129" actId="700"/>
          <ac:spMkLst>
            <pc:docMk/>
            <pc:sldMk cId="3861451552" sldId="1064"/>
            <ac:spMk id="2" creationId="{BB4C7199-082A-2741-9841-ABA3EE45471E}"/>
          </ac:spMkLst>
        </pc:spChg>
        <pc:spChg chg="del mod ord">
          <ac:chgData name="Josef Spidlen" userId="8bc88765-6cff-4483-a4fd-377a7491f4c0" providerId="ADAL" clId="{67F93125-28F3-BD44-B11E-6EC816E1AC38}" dt="2021-11-12T05:11:47.760" v="129" actId="700"/>
          <ac:spMkLst>
            <pc:docMk/>
            <pc:sldMk cId="3861451552" sldId="1064"/>
            <ac:spMk id="3" creationId="{BACE5477-589B-0543-86DA-57A6A9DF15F3}"/>
          </ac:spMkLst>
        </pc:spChg>
        <pc:spChg chg="add mod ord">
          <ac:chgData name="Josef Spidlen" userId="8bc88765-6cff-4483-a4fd-377a7491f4c0" providerId="ADAL" clId="{67F93125-28F3-BD44-B11E-6EC816E1AC38}" dt="2021-11-12T05:12:53.583" v="137" actId="20577"/>
          <ac:spMkLst>
            <pc:docMk/>
            <pc:sldMk cId="3861451552" sldId="1064"/>
            <ac:spMk id="4" creationId="{5747F602-4CD0-2148-8468-A97B3921FB13}"/>
          </ac:spMkLst>
        </pc:spChg>
        <pc:spChg chg="add mod ord">
          <ac:chgData name="Josef Spidlen" userId="8bc88765-6cff-4483-a4fd-377a7491f4c0" providerId="ADAL" clId="{67F93125-28F3-BD44-B11E-6EC816E1AC38}" dt="2021-11-12T05:11:47.760" v="129" actId="700"/>
          <ac:spMkLst>
            <pc:docMk/>
            <pc:sldMk cId="3861451552" sldId="1064"/>
            <ac:spMk id="5" creationId="{30B7D04B-4A91-0142-A755-153CD37C0F1E}"/>
          </ac:spMkLst>
        </pc:spChg>
        <pc:picChg chg="add mod">
          <ac:chgData name="Josef Spidlen" userId="8bc88765-6cff-4483-a4fd-377a7491f4c0" providerId="ADAL" clId="{67F93125-28F3-BD44-B11E-6EC816E1AC38}" dt="2021-11-12T05:44:41.874" v="377"/>
          <ac:picMkLst>
            <pc:docMk/>
            <pc:sldMk cId="3861451552" sldId="1064"/>
            <ac:picMk id="6" creationId="{9D7827DC-5F5A-9B4D-A6EE-0C2C0AB4AF79}"/>
          </ac:picMkLst>
        </pc:picChg>
      </pc:sldChg>
      <pc:sldChg chg="add del">
        <pc:chgData name="Josef Spidlen" userId="8bc88765-6cff-4483-a4fd-377a7491f4c0" providerId="ADAL" clId="{67F93125-28F3-BD44-B11E-6EC816E1AC38}" dt="2021-11-17T05:14:00.563" v="3733" actId="2696"/>
        <pc:sldMkLst>
          <pc:docMk/>
          <pc:sldMk cId="2106160757" sldId="1280"/>
        </pc:sldMkLst>
      </pc:sldChg>
      <pc:sldChg chg="add del">
        <pc:chgData name="Josef Spidlen" userId="8bc88765-6cff-4483-a4fd-377a7491f4c0" providerId="ADAL" clId="{67F93125-28F3-BD44-B11E-6EC816E1AC38}" dt="2021-11-15T21:17:54.799" v="1390" actId="2696"/>
        <pc:sldMkLst>
          <pc:docMk/>
          <pc:sldMk cId="3889139672" sldId="1301"/>
        </pc:sldMkLst>
      </pc:sldChg>
      <pc:sldChg chg="delSp modSp add mod">
        <pc:chgData name="Josef Spidlen" userId="8bc88765-6cff-4483-a4fd-377a7491f4c0" providerId="ADAL" clId="{67F93125-28F3-BD44-B11E-6EC816E1AC38}" dt="2021-11-16T20:10:01.678" v="2000" actId="1440"/>
        <pc:sldMkLst>
          <pc:docMk/>
          <pc:sldMk cId="1173793290" sldId="2424"/>
        </pc:sldMkLst>
        <pc:spChg chg="del">
          <ac:chgData name="Josef Spidlen" userId="8bc88765-6cff-4483-a4fd-377a7491f4c0" providerId="ADAL" clId="{67F93125-28F3-BD44-B11E-6EC816E1AC38}" dt="2021-11-16T06:35:55.149" v="1828" actId="478"/>
          <ac:spMkLst>
            <pc:docMk/>
            <pc:sldMk cId="1173793290" sldId="2424"/>
            <ac:spMk id="7" creationId="{196FF151-EBFB-E94E-B175-0DCAB969B283}"/>
          </ac:spMkLst>
        </pc:spChg>
        <pc:picChg chg="mod">
          <ac:chgData name="Josef Spidlen" userId="8bc88765-6cff-4483-a4fd-377a7491f4c0" providerId="ADAL" clId="{67F93125-28F3-BD44-B11E-6EC816E1AC38}" dt="2021-11-16T20:10:01.678" v="2000" actId="1440"/>
          <ac:picMkLst>
            <pc:docMk/>
            <pc:sldMk cId="1173793290" sldId="2424"/>
            <ac:picMk id="1026" creationId="{B20FFEA4-445A-BA4A-967E-D54979241020}"/>
          </ac:picMkLst>
        </pc:picChg>
      </pc:sldChg>
      <pc:sldChg chg="add del">
        <pc:chgData name="Josef Spidlen" userId="8bc88765-6cff-4483-a4fd-377a7491f4c0" providerId="ADAL" clId="{67F93125-28F3-BD44-B11E-6EC816E1AC38}" dt="2021-11-12T05:43:44.338" v="374" actId="2696"/>
        <pc:sldMkLst>
          <pc:docMk/>
          <pc:sldMk cId="1246832180" sldId="2426"/>
        </pc:sldMkLst>
      </pc:sldChg>
      <pc:sldChg chg="addSp delSp modSp new del mod modClrScheme modAnim chgLayout">
        <pc:chgData name="Josef Spidlen" userId="8bc88765-6cff-4483-a4fd-377a7491f4c0" providerId="ADAL" clId="{67F93125-28F3-BD44-B11E-6EC816E1AC38}" dt="2021-11-16T06:50:01.042" v="1869" actId="2696"/>
        <pc:sldMkLst>
          <pc:docMk/>
          <pc:sldMk cId="1775414865" sldId="2427"/>
        </pc:sldMkLst>
        <pc:spChg chg="del">
          <ac:chgData name="Josef Spidlen" userId="8bc88765-6cff-4483-a4fd-377a7491f4c0" providerId="ADAL" clId="{67F93125-28F3-BD44-B11E-6EC816E1AC38}" dt="2021-11-12T05:18:55.860" v="141" actId="700"/>
          <ac:spMkLst>
            <pc:docMk/>
            <pc:sldMk cId="1775414865" sldId="2427"/>
            <ac:spMk id="2" creationId="{A98C6942-E937-6D46-AA95-6060B4E58E2C}"/>
          </ac:spMkLst>
        </pc:spChg>
        <pc:spChg chg="del">
          <ac:chgData name="Josef Spidlen" userId="8bc88765-6cff-4483-a4fd-377a7491f4c0" providerId="ADAL" clId="{67F93125-28F3-BD44-B11E-6EC816E1AC38}" dt="2021-11-12T05:18:55.860" v="141" actId="700"/>
          <ac:spMkLst>
            <pc:docMk/>
            <pc:sldMk cId="1775414865" sldId="2427"/>
            <ac:spMk id="3" creationId="{D4B0398F-DAC0-CC41-AF8B-F5FFB86E9B6D}"/>
          </ac:spMkLst>
        </pc:spChg>
        <pc:spChg chg="add mod">
          <ac:chgData name="Josef Spidlen" userId="8bc88765-6cff-4483-a4fd-377a7491f4c0" providerId="ADAL" clId="{67F93125-28F3-BD44-B11E-6EC816E1AC38}" dt="2021-11-12T05:19:09.323" v="142"/>
          <ac:spMkLst>
            <pc:docMk/>
            <pc:sldMk cId="1775414865" sldId="2427"/>
            <ac:spMk id="4" creationId="{5724CABC-3680-494A-9ECC-566535986CCE}"/>
          </ac:spMkLst>
        </pc:spChg>
        <pc:spChg chg="mod">
          <ac:chgData name="Josef Spidlen" userId="8bc88765-6cff-4483-a4fd-377a7491f4c0" providerId="ADAL" clId="{67F93125-28F3-BD44-B11E-6EC816E1AC38}" dt="2021-11-12T05:20:49.741" v="156" actId="1076"/>
          <ac:spMkLst>
            <pc:docMk/>
            <pc:sldMk cId="1775414865" sldId="2427"/>
            <ac:spMk id="7" creationId="{3E8ECAA1-1B46-6742-A44A-4C8A416FF906}"/>
          </ac:spMkLst>
        </pc:spChg>
        <pc:spChg chg="add del mod">
          <ac:chgData name="Josef Spidlen" userId="8bc88765-6cff-4483-a4fd-377a7491f4c0" providerId="ADAL" clId="{67F93125-28F3-BD44-B11E-6EC816E1AC38}" dt="2021-11-12T05:20:49.741" v="156" actId="1076"/>
          <ac:spMkLst>
            <pc:docMk/>
            <pc:sldMk cId="1775414865" sldId="2427"/>
            <ac:spMk id="8" creationId="{818B0C76-CA3F-9043-920B-C09F95D0C169}"/>
          </ac:spMkLst>
        </pc:spChg>
        <pc:spChg chg="mod">
          <ac:chgData name="Josef Spidlen" userId="8bc88765-6cff-4483-a4fd-377a7491f4c0" providerId="ADAL" clId="{67F93125-28F3-BD44-B11E-6EC816E1AC38}" dt="2021-11-12T05:20:49.741" v="156" actId="1076"/>
          <ac:spMkLst>
            <pc:docMk/>
            <pc:sldMk cId="1775414865" sldId="2427"/>
            <ac:spMk id="9" creationId="{DA4CF8E4-7357-C941-AAC7-56F3A932281A}"/>
          </ac:spMkLst>
        </pc:spChg>
        <pc:spChg chg="mod">
          <ac:chgData name="Josef Spidlen" userId="8bc88765-6cff-4483-a4fd-377a7491f4c0" providerId="ADAL" clId="{67F93125-28F3-BD44-B11E-6EC816E1AC38}" dt="2021-11-12T05:20:49.741" v="156" actId="1076"/>
          <ac:spMkLst>
            <pc:docMk/>
            <pc:sldMk cId="1775414865" sldId="2427"/>
            <ac:spMk id="10" creationId="{823621AC-84B8-0D4E-951A-C61672D0FE62}"/>
          </ac:spMkLst>
        </pc:spChg>
        <pc:spChg chg="mod">
          <ac:chgData name="Josef Spidlen" userId="8bc88765-6cff-4483-a4fd-377a7491f4c0" providerId="ADAL" clId="{67F93125-28F3-BD44-B11E-6EC816E1AC38}" dt="2021-11-12T05:20:49.741" v="156" actId="1076"/>
          <ac:spMkLst>
            <pc:docMk/>
            <pc:sldMk cId="1775414865" sldId="2427"/>
            <ac:spMk id="11" creationId="{F6F15297-6510-9045-BA2B-EFBE3907E12E}"/>
          </ac:spMkLst>
        </pc:spChg>
        <pc:spChg chg="mod">
          <ac:chgData name="Josef Spidlen" userId="8bc88765-6cff-4483-a4fd-377a7491f4c0" providerId="ADAL" clId="{67F93125-28F3-BD44-B11E-6EC816E1AC38}" dt="2021-11-12T05:20:49.741" v="156" actId="1076"/>
          <ac:spMkLst>
            <pc:docMk/>
            <pc:sldMk cId="1775414865" sldId="2427"/>
            <ac:spMk id="12" creationId="{AC1D9BE0-FF47-8346-99D1-EB1AAD40621B}"/>
          </ac:spMkLst>
        </pc:spChg>
        <pc:spChg chg="mod">
          <ac:chgData name="Josef Spidlen" userId="8bc88765-6cff-4483-a4fd-377a7491f4c0" providerId="ADAL" clId="{67F93125-28F3-BD44-B11E-6EC816E1AC38}" dt="2021-11-12T05:20:49.741" v="156" actId="1076"/>
          <ac:spMkLst>
            <pc:docMk/>
            <pc:sldMk cId="1775414865" sldId="2427"/>
            <ac:spMk id="13" creationId="{129E46AC-555A-9049-AC9F-604B774B8E1D}"/>
          </ac:spMkLst>
        </pc:spChg>
        <pc:spChg chg="mod">
          <ac:chgData name="Josef Spidlen" userId="8bc88765-6cff-4483-a4fd-377a7491f4c0" providerId="ADAL" clId="{67F93125-28F3-BD44-B11E-6EC816E1AC38}" dt="2021-11-12T05:20:49.741" v="156" actId="1076"/>
          <ac:spMkLst>
            <pc:docMk/>
            <pc:sldMk cId="1775414865" sldId="2427"/>
            <ac:spMk id="14" creationId="{8AFB2182-7E9D-3145-9F7A-8F58E35AB0D9}"/>
          </ac:spMkLst>
        </pc:spChg>
        <pc:spChg chg="mod">
          <ac:chgData name="Josef Spidlen" userId="8bc88765-6cff-4483-a4fd-377a7491f4c0" providerId="ADAL" clId="{67F93125-28F3-BD44-B11E-6EC816E1AC38}" dt="2021-11-12T05:20:49.741" v="156" actId="1076"/>
          <ac:spMkLst>
            <pc:docMk/>
            <pc:sldMk cId="1775414865" sldId="2427"/>
            <ac:spMk id="15" creationId="{4F723000-0456-E24A-856F-E8A17B4EBCF8}"/>
          </ac:spMkLst>
        </pc:spChg>
        <pc:spChg chg="mod">
          <ac:chgData name="Josef Spidlen" userId="8bc88765-6cff-4483-a4fd-377a7491f4c0" providerId="ADAL" clId="{67F93125-28F3-BD44-B11E-6EC816E1AC38}" dt="2021-11-12T05:20:49.741" v="156" actId="1076"/>
          <ac:spMkLst>
            <pc:docMk/>
            <pc:sldMk cId="1775414865" sldId="2427"/>
            <ac:spMk id="16" creationId="{04C6BD2B-8D26-894F-AF44-65596C6C93F2}"/>
          </ac:spMkLst>
        </pc:spChg>
        <pc:spChg chg="mod">
          <ac:chgData name="Josef Spidlen" userId="8bc88765-6cff-4483-a4fd-377a7491f4c0" providerId="ADAL" clId="{67F93125-28F3-BD44-B11E-6EC816E1AC38}" dt="2021-11-12T05:20:49.741" v="156" actId="1076"/>
          <ac:spMkLst>
            <pc:docMk/>
            <pc:sldMk cId="1775414865" sldId="2427"/>
            <ac:spMk id="17" creationId="{93D48A37-0368-C44E-BBBA-BF34A1F51BDE}"/>
          </ac:spMkLst>
        </pc:spChg>
        <pc:spChg chg="mod">
          <ac:chgData name="Josef Spidlen" userId="8bc88765-6cff-4483-a4fd-377a7491f4c0" providerId="ADAL" clId="{67F93125-28F3-BD44-B11E-6EC816E1AC38}" dt="2021-11-12T05:20:49.741" v="156" actId="1076"/>
          <ac:spMkLst>
            <pc:docMk/>
            <pc:sldMk cId="1775414865" sldId="2427"/>
            <ac:spMk id="18" creationId="{42303ABC-863B-0742-B545-AB4A3A891360}"/>
          </ac:spMkLst>
        </pc:spChg>
        <pc:spChg chg="mod">
          <ac:chgData name="Josef Spidlen" userId="8bc88765-6cff-4483-a4fd-377a7491f4c0" providerId="ADAL" clId="{67F93125-28F3-BD44-B11E-6EC816E1AC38}" dt="2021-11-12T05:20:49.741" v="156" actId="1076"/>
          <ac:spMkLst>
            <pc:docMk/>
            <pc:sldMk cId="1775414865" sldId="2427"/>
            <ac:spMk id="35" creationId="{C4BEAF83-F5BA-C147-AE5A-6449299D2226}"/>
          </ac:spMkLst>
        </pc:spChg>
        <pc:spChg chg="add del mod">
          <ac:chgData name="Josef Spidlen" userId="8bc88765-6cff-4483-a4fd-377a7491f4c0" providerId="ADAL" clId="{67F93125-28F3-BD44-B11E-6EC816E1AC38}" dt="2021-11-12T05:19:25.524" v="146" actId="478"/>
          <ac:spMkLst>
            <pc:docMk/>
            <pc:sldMk cId="1775414865" sldId="2427"/>
            <ac:spMk id="36" creationId="{AF962145-BE6C-AF4D-92D5-57D72CB5ABF0}"/>
          </ac:spMkLst>
        </pc:spChg>
        <pc:spChg chg="mod">
          <ac:chgData name="Josef Spidlen" userId="8bc88765-6cff-4483-a4fd-377a7491f4c0" providerId="ADAL" clId="{67F93125-28F3-BD44-B11E-6EC816E1AC38}" dt="2021-11-12T05:20:49.741" v="156" actId="1076"/>
          <ac:spMkLst>
            <pc:docMk/>
            <pc:sldMk cId="1775414865" sldId="2427"/>
            <ac:spMk id="37" creationId="{B91B9D0B-849A-F94A-AD64-A7A8ADD26B11}"/>
          </ac:spMkLst>
        </pc:spChg>
        <pc:spChg chg="mod">
          <ac:chgData name="Josef Spidlen" userId="8bc88765-6cff-4483-a4fd-377a7491f4c0" providerId="ADAL" clId="{67F93125-28F3-BD44-B11E-6EC816E1AC38}" dt="2021-11-12T05:20:49.741" v="156" actId="1076"/>
          <ac:spMkLst>
            <pc:docMk/>
            <pc:sldMk cId="1775414865" sldId="2427"/>
            <ac:spMk id="38" creationId="{F9F099E3-39E1-9F40-8B50-0FEB06FDE5DB}"/>
          </ac:spMkLst>
        </pc:spChg>
        <pc:spChg chg="mod">
          <ac:chgData name="Josef Spidlen" userId="8bc88765-6cff-4483-a4fd-377a7491f4c0" providerId="ADAL" clId="{67F93125-28F3-BD44-B11E-6EC816E1AC38}" dt="2021-11-12T05:20:49.741" v="156" actId="1076"/>
          <ac:spMkLst>
            <pc:docMk/>
            <pc:sldMk cId="1775414865" sldId="2427"/>
            <ac:spMk id="39" creationId="{06294862-97D6-0F4B-9CD9-CC5E8186C184}"/>
          </ac:spMkLst>
        </pc:spChg>
        <pc:spChg chg="mod">
          <ac:chgData name="Josef Spidlen" userId="8bc88765-6cff-4483-a4fd-377a7491f4c0" providerId="ADAL" clId="{67F93125-28F3-BD44-B11E-6EC816E1AC38}" dt="2021-11-12T05:20:49.741" v="156" actId="1076"/>
          <ac:spMkLst>
            <pc:docMk/>
            <pc:sldMk cId="1775414865" sldId="2427"/>
            <ac:spMk id="40" creationId="{9D32FE44-1102-0C4D-AE3C-AC71C4065748}"/>
          </ac:spMkLst>
        </pc:spChg>
        <pc:spChg chg="mod">
          <ac:chgData name="Josef Spidlen" userId="8bc88765-6cff-4483-a4fd-377a7491f4c0" providerId="ADAL" clId="{67F93125-28F3-BD44-B11E-6EC816E1AC38}" dt="2021-11-12T05:20:49.741" v="156" actId="1076"/>
          <ac:spMkLst>
            <pc:docMk/>
            <pc:sldMk cId="1775414865" sldId="2427"/>
            <ac:spMk id="41" creationId="{FBED1E6B-EFD2-C447-AA6F-B436DB2823C3}"/>
          </ac:spMkLst>
        </pc:spChg>
        <pc:spChg chg="mod">
          <ac:chgData name="Josef Spidlen" userId="8bc88765-6cff-4483-a4fd-377a7491f4c0" providerId="ADAL" clId="{67F93125-28F3-BD44-B11E-6EC816E1AC38}" dt="2021-11-12T05:20:49.741" v="156" actId="1076"/>
          <ac:spMkLst>
            <pc:docMk/>
            <pc:sldMk cId="1775414865" sldId="2427"/>
            <ac:spMk id="42" creationId="{F1D720BA-98EE-374B-B80B-44C3BA87F158}"/>
          </ac:spMkLst>
        </pc:spChg>
        <pc:spChg chg="mod">
          <ac:chgData name="Josef Spidlen" userId="8bc88765-6cff-4483-a4fd-377a7491f4c0" providerId="ADAL" clId="{67F93125-28F3-BD44-B11E-6EC816E1AC38}" dt="2021-11-12T05:20:49.741" v="156" actId="1076"/>
          <ac:spMkLst>
            <pc:docMk/>
            <pc:sldMk cId="1775414865" sldId="2427"/>
            <ac:spMk id="43" creationId="{21F1DC0C-104B-C949-9267-8941A1AFAC2E}"/>
          </ac:spMkLst>
        </pc:spChg>
        <pc:spChg chg="mod">
          <ac:chgData name="Josef Spidlen" userId="8bc88765-6cff-4483-a4fd-377a7491f4c0" providerId="ADAL" clId="{67F93125-28F3-BD44-B11E-6EC816E1AC38}" dt="2021-11-12T05:20:49.741" v="156" actId="1076"/>
          <ac:spMkLst>
            <pc:docMk/>
            <pc:sldMk cId="1775414865" sldId="2427"/>
            <ac:spMk id="44" creationId="{B0E42C80-58DA-BB40-AF11-7EF4D01848DB}"/>
          </ac:spMkLst>
        </pc:spChg>
        <pc:spChg chg="mod">
          <ac:chgData name="Josef Spidlen" userId="8bc88765-6cff-4483-a4fd-377a7491f4c0" providerId="ADAL" clId="{67F93125-28F3-BD44-B11E-6EC816E1AC38}" dt="2021-11-12T05:20:49.741" v="156" actId="1076"/>
          <ac:spMkLst>
            <pc:docMk/>
            <pc:sldMk cId="1775414865" sldId="2427"/>
            <ac:spMk id="45" creationId="{6467133F-29C0-8643-8EDE-A8557F54A77A}"/>
          </ac:spMkLst>
        </pc:spChg>
        <pc:spChg chg="mod">
          <ac:chgData name="Josef Spidlen" userId="8bc88765-6cff-4483-a4fd-377a7491f4c0" providerId="ADAL" clId="{67F93125-28F3-BD44-B11E-6EC816E1AC38}" dt="2021-11-12T05:20:49.741" v="156" actId="1076"/>
          <ac:spMkLst>
            <pc:docMk/>
            <pc:sldMk cId="1775414865" sldId="2427"/>
            <ac:spMk id="46" creationId="{F0819490-19FC-084B-906F-A07AFAA873C0}"/>
          </ac:spMkLst>
        </pc:spChg>
        <pc:spChg chg="add mod">
          <ac:chgData name="Josef Spidlen" userId="8bc88765-6cff-4483-a4fd-377a7491f4c0" providerId="ADAL" clId="{67F93125-28F3-BD44-B11E-6EC816E1AC38}" dt="2021-11-12T05:25:24.086" v="244" actId="20577"/>
          <ac:spMkLst>
            <pc:docMk/>
            <pc:sldMk cId="1775414865" sldId="2427"/>
            <ac:spMk id="64" creationId="{FC83C068-54CC-F24F-B1B2-56C2FED704A7}"/>
          </ac:spMkLst>
        </pc:spChg>
        <pc:spChg chg="add mod">
          <ac:chgData name="Josef Spidlen" userId="8bc88765-6cff-4483-a4fd-377a7491f4c0" providerId="ADAL" clId="{67F93125-28F3-BD44-B11E-6EC816E1AC38}" dt="2021-11-12T05:27:01.458" v="273" actId="404"/>
          <ac:spMkLst>
            <pc:docMk/>
            <pc:sldMk cId="1775414865" sldId="2427"/>
            <ac:spMk id="65" creationId="{58950E0D-111F-9F42-B0BE-72ACACF454AF}"/>
          </ac:spMkLst>
        </pc:spChg>
        <pc:spChg chg="add del mod">
          <ac:chgData name="Josef Spidlen" userId="8bc88765-6cff-4483-a4fd-377a7491f4c0" providerId="ADAL" clId="{67F93125-28F3-BD44-B11E-6EC816E1AC38}" dt="2021-11-12T05:29:46.639" v="275"/>
          <ac:spMkLst>
            <pc:docMk/>
            <pc:sldMk cId="1775414865" sldId="2427"/>
            <ac:spMk id="66" creationId="{5BDC0216-EE24-5E49-B84E-6A4A15D748B4}"/>
          </ac:spMkLst>
        </pc:spChg>
        <pc:spChg chg="add del mod">
          <ac:chgData name="Josef Spidlen" userId="8bc88765-6cff-4483-a4fd-377a7491f4c0" providerId="ADAL" clId="{67F93125-28F3-BD44-B11E-6EC816E1AC38}" dt="2021-11-12T05:29:46.639" v="275"/>
          <ac:spMkLst>
            <pc:docMk/>
            <pc:sldMk cId="1775414865" sldId="2427"/>
            <ac:spMk id="67" creationId="{0D71D8FD-9E7D-714C-AAFC-494A92C0A928}"/>
          </ac:spMkLst>
        </pc:spChg>
        <pc:spChg chg="add mod">
          <ac:chgData name="Josef Spidlen" userId="8bc88765-6cff-4483-a4fd-377a7491f4c0" providerId="ADAL" clId="{67F93125-28F3-BD44-B11E-6EC816E1AC38}" dt="2021-11-12T05:30:31.505" v="343" actId="1076"/>
          <ac:spMkLst>
            <pc:docMk/>
            <pc:sldMk cId="1775414865" sldId="2427"/>
            <ac:spMk id="68" creationId="{DAD1B1B6-EA7F-944C-9C6B-37D2D4E89170}"/>
          </ac:spMkLst>
        </pc:spChg>
        <pc:spChg chg="add del">
          <ac:chgData name="Josef Spidlen" userId="8bc88765-6cff-4483-a4fd-377a7491f4c0" providerId="ADAL" clId="{67F93125-28F3-BD44-B11E-6EC816E1AC38}" dt="2021-11-12T05:33:26.223" v="345" actId="478"/>
          <ac:spMkLst>
            <pc:docMk/>
            <pc:sldMk cId="1775414865" sldId="2427"/>
            <ac:spMk id="69" creationId="{7DDF4582-7B8D-AC4A-BC54-E833AD96DB56}"/>
          </ac:spMkLst>
        </pc:spChg>
        <pc:spChg chg="add mod">
          <ac:chgData name="Josef Spidlen" userId="8bc88765-6cff-4483-a4fd-377a7491f4c0" providerId="ADAL" clId="{67F93125-28F3-BD44-B11E-6EC816E1AC38}" dt="2021-11-13T00:20:54.101" v="848" actId="206"/>
          <ac:spMkLst>
            <pc:docMk/>
            <pc:sldMk cId="1775414865" sldId="2427"/>
            <ac:spMk id="70" creationId="{A7C91EC2-D891-1A4C-B8DD-19C96FF32022}"/>
          </ac:spMkLst>
        </pc:spChg>
        <pc:grpChg chg="add mod">
          <ac:chgData name="Josef Spidlen" userId="8bc88765-6cff-4483-a4fd-377a7491f4c0" providerId="ADAL" clId="{67F93125-28F3-BD44-B11E-6EC816E1AC38}" dt="2021-11-12T05:20:49.741" v="156" actId="1076"/>
          <ac:grpSpMkLst>
            <pc:docMk/>
            <pc:sldMk cId="1775414865" sldId="2427"/>
            <ac:grpSpMk id="6" creationId="{E15112AA-7F1F-704A-9E1B-602D3613642B}"/>
          </ac:grpSpMkLst>
        </pc:grpChg>
        <pc:grpChg chg="add mod">
          <ac:chgData name="Josef Spidlen" userId="8bc88765-6cff-4483-a4fd-377a7491f4c0" providerId="ADAL" clId="{67F93125-28F3-BD44-B11E-6EC816E1AC38}" dt="2021-11-12T05:20:49.741" v="156" actId="1076"/>
          <ac:grpSpMkLst>
            <pc:docMk/>
            <pc:sldMk cId="1775414865" sldId="2427"/>
            <ac:grpSpMk id="34" creationId="{80E24055-C667-CA40-BD98-56B097DC7ED3}"/>
          </ac:grpSpMkLst>
        </pc:grpChg>
        <pc:picChg chg="add mod">
          <ac:chgData name="Josef Spidlen" userId="8bc88765-6cff-4483-a4fd-377a7491f4c0" providerId="ADAL" clId="{67F93125-28F3-BD44-B11E-6EC816E1AC38}" dt="2021-11-12T05:20:49.741" v="156" actId="1076"/>
          <ac:picMkLst>
            <pc:docMk/>
            <pc:sldMk cId="1775414865" sldId="2427"/>
            <ac:picMk id="61" creationId="{2D368126-1407-5D46-9F78-E81AC60E2021}"/>
          </ac:picMkLst>
        </pc:picChg>
        <pc:cxnChg chg="add mod">
          <ac:chgData name="Josef Spidlen" userId="8bc88765-6cff-4483-a4fd-377a7491f4c0" providerId="ADAL" clId="{67F93125-28F3-BD44-B11E-6EC816E1AC38}" dt="2021-11-12T05:19:09.323" v="142"/>
          <ac:cxnSpMkLst>
            <pc:docMk/>
            <pc:sldMk cId="1775414865" sldId="2427"/>
            <ac:cxnSpMk id="5" creationId="{3456AA2D-00BC-0B47-84DE-089A17A05A34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19" creationId="{61AF82C9-00F5-524A-AEF6-F47690333E0F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20" creationId="{C70B1D10-B45A-9C4C-8171-BEE4F128DD88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21" creationId="{8E1106DB-1533-BD42-91DB-8EE89760D2DD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22" creationId="{4AE75B71-BB90-164D-96E6-C2C8B1F5BB0E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23" creationId="{29B0A8B8-46D7-1040-84F2-9E8E2B7AC8A9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24" creationId="{E360E0E0-E25F-A847-9A7F-67E32915CF79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25" creationId="{8CC6AD88-06FD-7F45-9907-ED5D13A53218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26" creationId="{4D3AD506-A1C3-BD40-B29A-ABA421EB6264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27" creationId="{AFA245E7-942E-4845-A806-938B645A4FFF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28" creationId="{0A4AD74C-6DAF-5A46-956B-6A594163ED52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29" creationId="{D121DC11-B336-5F4B-9D38-9B2EC86927A9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30" creationId="{417E2490-203D-694B-8C02-5145EA2214E6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31" creationId="{E9C4A141-13FA-E346-9288-6EB13568FA5D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32" creationId="{CE28532F-1EC2-5349-BCC3-82758FF77674}"/>
          </ac:cxnSpMkLst>
        </pc:cxnChg>
        <pc:cxnChg chg="add 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33" creationId="{9FCE29A5-BE54-444E-A393-4E6AC85291EA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47" creationId="{CF5053C2-0194-E243-BFED-6EB472FB54E3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48" creationId="{8B0CBECB-6C00-6E42-8EF4-C85DE170E969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49" creationId="{17275BF5-AED0-B646-9206-5AC13518F1DB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50" creationId="{82462CC7-44E9-464E-BBD2-E16A95FAC345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51" creationId="{5C9CB576-436F-874C-8B60-117DFB3130E8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52" creationId="{E0AB5116-3683-AA41-9398-31D64B0ADB7B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53" creationId="{561F1E60-E2DC-694D-8652-07A6A9EEFEF3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54" creationId="{B26497BA-19CB-9A40-A9DC-A6FED4A9AD5D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55" creationId="{F16161E6-057C-624C-8000-881512DB3E25}"/>
          </ac:cxnSpMkLst>
        </pc:cxnChg>
        <pc:cxnChg chg="del mod">
          <ac:chgData name="Josef Spidlen" userId="8bc88765-6cff-4483-a4fd-377a7491f4c0" providerId="ADAL" clId="{67F93125-28F3-BD44-B11E-6EC816E1AC38}" dt="2021-11-12T05:20:02.018" v="152" actId="478"/>
          <ac:cxnSpMkLst>
            <pc:docMk/>
            <pc:sldMk cId="1775414865" sldId="2427"/>
            <ac:cxnSpMk id="56" creationId="{EE9F24E9-BEF1-5B49-96F6-F39E70DC2CC3}"/>
          </ac:cxnSpMkLst>
        </pc:cxnChg>
        <pc:cxnChg chg="del mod">
          <ac:chgData name="Josef Spidlen" userId="8bc88765-6cff-4483-a4fd-377a7491f4c0" providerId="ADAL" clId="{67F93125-28F3-BD44-B11E-6EC816E1AC38}" dt="2021-11-12T05:20:06.499" v="153" actId="478"/>
          <ac:cxnSpMkLst>
            <pc:docMk/>
            <pc:sldMk cId="1775414865" sldId="2427"/>
            <ac:cxnSpMk id="57" creationId="{F67A1E78-0FF3-7549-B3B6-2DF9EAA1B598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58" creationId="{D4A87D98-22F6-7E47-99D2-7218865CC7A9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59" creationId="{E912E641-BA4B-1142-989B-7FF55AFF7EC9}"/>
          </ac:cxnSpMkLst>
        </pc:cxnChg>
        <pc:cxnChg chg="mod">
          <ac:chgData name="Josef Spidlen" userId="8bc88765-6cff-4483-a4fd-377a7491f4c0" providerId="ADAL" clId="{67F93125-28F3-BD44-B11E-6EC816E1AC38}" dt="2021-11-12T05:20:49.741" v="156" actId="1076"/>
          <ac:cxnSpMkLst>
            <pc:docMk/>
            <pc:sldMk cId="1775414865" sldId="2427"/>
            <ac:cxnSpMk id="60" creationId="{DE8E58CA-8A28-A54E-A2A4-EA9E18AB994D}"/>
          </ac:cxnSpMkLst>
        </pc:cxnChg>
      </pc:sldChg>
      <pc:sldChg chg="addSp delSp modSp new mod setBg modClrScheme chgLayout">
        <pc:chgData name="Josef Spidlen" userId="8bc88765-6cff-4483-a4fd-377a7491f4c0" providerId="ADAL" clId="{67F93125-28F3-BD44-B11E-6EC816E1AC38}" dt="2021-11-17T04:41:24.380" v="3167" actId="20577"/>
        <pc:sldMkLst>
          <pc:docMk/>
          <pc:sldMk cId="3694927155" sldId="2428"/>
        </pc:sldMkLst>
        <pc:spChg chg="add del mod">
          <ac:chgData name="Josef Spidlen" userId="8bc88765-6cff-4483-a4fd-377a7491f4c0" providerId="ADAL" clId="{67F93125-28F3-BD44-B11E-6EC816E1AC38}" dt="2021-11-12T05:59:08.947" v="434" actId="478"/>
          <ac:spMkLst>
            <pc:docMk/>
            <pc:sldMk cId="3694927155" sldId="2428"/>
            <ac:spMk id="2" creationId="{710C1C40-F200-5A46-B24C-F7EB4D667DCD}"/>
          </ac:spMkLst>
        </pc:spChg>
        <pc:spChg chg="add del mod">
          <ac:chgData name="Josef Spidlen" userId="8bc88765-6cff-4483-a4fd-377a7491f4c0" providerId="ADAL" clId="{67F93125-28F3-BD44-B11E-6EC816E1AC38}" dt="2021-11-12T05:56:33.141" v="423" actId="478"/>
          <ac:spMkLst>
            <pc:docMk/>
            <pc:sldMk cId="3694927155" sldId="2428"/>
            <ac:spMk id="3" creationId="{5330E219-80B8-E94F-8106-C216F7C62141}"/>
          </ac:spMkLst>
        </pc:spChg>
        <pc:spChg chg="add del mod">
          <ac:chgData name="Josef Spidlen" userId="8bc88765-6cff-4483-a4fd-377a7491f4c0" providerId="ADAL" clId="{67F93125-28F3-BD44-B11E-6EC816E1AC38}" dt="2021-11-12T05:59:12.394" v="435" actId="478"/>
          <ac:spMkLst>
            <pc:docMk/>
            <pc:sldMk cId="3694927155" sldId="2428"/>
            <ac:spMk id="5" creationId="{1276EB78-D7F1-A541-A0EB-03FEA058C45F}"/>
          </ac:spMkLst>
        </pc:spChg>
        <pc:spChg chg="add del">
          <ac:chgData name="Josef Spidlen" userId="8bc88765-6cff-4483-a4fd-377a7491f4c0" providerId="ADAL" clId="{67F93125-28F3-BD44-B11E-6EC816E1AC38}" dt="2021-11-12T05:54:46.741" v="397" actId="26606"/>
          <ac:spMkLst>
            <pc:docMk/>
            <pc:sldMk cId="3694927155" sldId="2428"/>
            <ac:spMk id="8" creationId="{4BC99CB9-DDAD-44A2-8A1C-E3AF4E72DF5C}"/>
          </ac:spMkLst>
        </pc:spChg>
        <pc:spChg chg="add del">
          <ac:chgData name="Josef Spidlen" userId="8bc88765-6cff-4483-a4fd-377a7491f4c0" providerId="ADAL" clId="{67F93125-28F3-BD44-B11E-6EC816E1AC38}" dt="2021-11-12T05:54:46.741" v="397" actId="26606"/>
          <ac:spMkLst>
            <pc:docMk/>
            <pc:sldMk cId="3694927155" sldId="2428"/>
            <ac:spMk id="10" creationId="{64053CBF-3932-45FF-8285-EE5146085F3A}"/>
          </ac:spMkLst>
        </pc:spChg>
        <pc:spChg chg="add del">
          <ac:chgData name="Josef Spidlen" userId="8bc88765-6cff-4483-a4fd-377a7491f4c0" providerId="ADAL" clId="{67F93125-28F3-BD44-B11E-6EC816E1AC38}" dt="2021-11-12T05:54:56.759" v="401" actId="26606"/>
          <ac:spMkLst>
            <pc:docMk/>
            <pc:sldMk cId="3694927155" sldId="2428"/>
            <ac:spMk id="14" creationId="{141ACBDB-38F8-4B34-8183-BD95B4E55A62}"/>
          </ac:spMkLst>
        </pc:spChg>
        <pc:spChg chg="add del">
          <ac:chgData name="Josef Spidlen" userId="8bc88765-6cff-4483-a4fd-377a7491f4c0" providerId="ADAL" clId="{67F93125-28F3-BD44-B11E-6EC816E1AC38}" dt="2021-11-12T05:54:56.759" v="401" actId="26606"/>
          <ac:spMkLst>
            <pc:docMk/>
            <pc:sldMk cId="3694927155" sldId="2428"/>
            <ac:spMk id="16" creationId="{DE00DB52-3455-4E2F-867B-A6D0516E175B}"/>
          </ac:spMkLst>
        </pc:spChg>
        <pc:spChg chg="add del">
          <ac:chgData name="Josef Spidlen" userId="8bc88765-6cff-4483-a4fd-377a7491f4c0" providerId="ADAL" clId="{67F93125-28F3-BD44-B11E-6EC816E1AC38}" dt="2021-11-12T05:54:56.759" v="401" actId="26606"/>
          <ac:spMkLst>
            <pc:docMk/>
            <pc:sldMk cId="3694927155" sldId="2428"/>
            <ac:spMk id="20" creationId="{3512E083-F550-46AF-8490-767ECFD00CB7}"/>
          </ac:spMkLst>
        </pc:spChg>
        <pc:spChg chg="add del">
          <ac:chgData name="Josef Spidlen" userId="8bc88765-6cff-4483-a4fd-377a7491f4c0" providerId="ADAL" clId="{67F93125-28F3-BD44-B11E-6EC816E1AC38}" dt="2021-11-12T05:54:59.207" v="403" actId="26606"/>
          <ac:spMkLst>
            <pc:docMk/>
            <pc:sldMk cId="3694927155" sldId="2428"/>
            <ac:spMk id="22" creationId="{C39ADB8F-D187-49D7-BDCF-C1B6DC727068}"/>
          </ac:spMkLst>
        </pc:spChg>
        <pc:spChg chg="add del">
          <ac:chgData name="Josef Spidlen" userId="8bc88765-6cff-4483-a4fd-377a7491f4c0" providerId="ADAL" clId="{67F93125-28F3-BD44-B11E-6EC816E1AC38}" dt="2021-11-12T05:54:52.902" v="399" actId="26606"/>
          <ac:spMkLst>
            <pc:docMk/>
            <pc:sldMk cId="3694927155" sldId="2428"/>
            <ac:spMk id="24" creationId="{C9A36457-A5F4-4103-A443-02581C09185B}"/>
          </ac:spMkLst>
        </pc:spChg>
        <pc:spChg chg="add del">
          <ac:chgData name="Josef Spidlen" userId="8bc88765-6cff-4483-a4fd-377a7491f4c0" providerId="ADAL" clId="{67F93125-28F3-BD44-B11E-6EC816E1AC38}" dt="2021-11-12T05:54:52.902" v="399" actId="26606"/>
          <ac:spMkLst>
            <pc:docMk/>
            <pc:sldMk cId="3694927155" sldId="2428"/>
            <ac:spMk id="25" creationId="{DC5FB7E8-B636-40FA-BE8D-48145C0F5C57}"/>
          </ac:spMkLst>
        </pc:spChg>
        <pc:spChg chg="add del">
          <ac:chgData name="Josef Spidlen" userId="8bc88765-6cff-4483-a4fd-377a7491f4c0" providerId="ADAL" clId="{67F93125-28F3-BD44-B11E-6EC816E1AC38}" dt="2021-11-12T05:54:52.902" v="399" actId="26606"/>
          <ac:spMkLst>
            <pc:docMk/>
            <pc:sldMk cId="3694927155" sldId="2428"/>
            <ac:spMk id="26" creationId="{142DCE2C-2863-46FA-9BE7-24365A24D9BA}"/>
          </ac:spMkLst>
        </pc:spChg>
        <pc:spChg chg="add del">
          <ac:chgData name="Josef Spidlen" userId="8bc88765-6cff-4483-a4fd-377a7491f4c0" providerId="ADAL" clId="{67F93125-28F3-BD44-B11E-6EC816E1AC38}" dt="2021-11-12T05:54:56.759" v="401" actId="26606"/>
          <ac:spMkLst>
            <pc:docMk/>
            <pc:sldMk cId="3694927155" sldId="2428"/>
            <ac:spMk id="28" creationId="{46D6306C-ED4F-4AAE-B4A5-EEA6AFAD726E}"/>
          </ac:spMkLst>
        </pc:spChg>
        <pc:spChg chg="add del">
          <ac:chgData name="Josef Spidlen" userId="8bc88765-6cff-4483-a4fd-377a7491f4c0" providerId="ADAL" clId="{67F93125-28F3-BD44-B11E-6EC816E1AC38}" dt="2021-11-12T05:54:56.759" v="401" actId="26606"/>
          <ac:spMkLst>
            <pc:docMk/>
            <pc:sldMk cId="3694927155" sldId="2428"/>
            <ac:spMk id="29" creationId="{0EC5361D-F897-4856-B945-0455A365EB24}"/>
          </ac:spMkLst>
        </pc:spChg>
        <pc:spChg chg="add del">
          <ac:chgData name="Josef Spidlen" userId="8bc88765-6cff-4483-a4fd-377a7491f4c0" providerId="ADAL" clId="{67F93125-28F3-BD44-B11E-6EC816E1AC38}" dt="2021-11-12T05:54:56.759" v="401" actId="26606"/>
          <ac:spMkLst>
            <pc:docMk/>
            <pc:sldMk cId="3694927155" sldId="2428"/>
            <ac:spMk id="30" creationId="{4508C0C5-2268-42B5-B3C8-4D0899E05F8C}"/>
          </ac:spMkLst>
        </pc:spChg>
        <pc:spChg chg="add del">
          <ac:chgData name="Josef Spidlen" userId="8bc88765-6cff-4483-a4fd-377a7491f4c0" providerId="ADAL" clId="{67F93125-28F3-BD44-B11E-6EC816E1AC38}" dt="2021-11-12T05:54:56.759" v="401" actId="26606"/>
          <ac:spMkLst>
            <pc:docMk/>
            <pc:sldMk cId="3694927155" sldId="2428"/>
            <ac:spMk id="31" creationId="{9E914C83-E0D8-4953-92D5-169D28CB43AE}"/>
          </ac:spMkLst>
        </pc:spChg>
        <pc:spChg chg="add del">
          <ac:chgData name="Josef Spidlen" userId="8bc88765-6cff-4483-a4fd-377a7491f4c0" providerId="ADAL" clId="{67F93125-28F3-BD44-B11E-6EC816E1AC38}" dt="2021-11-12T05:54:59.207" v="403" actId="26606"/>
          <ac:spMkLst>
            <pc:docMk/>
            <pc:sldMk cId="3694927155" sldId="2428"/>
            <ac:spMk id="33" creationId="{1A3C89F8-0D2F-47FF-B903-151248265F47}"/>
          </ac:spMkLst>
        </pc:spChg>
        <pc:spChg chg="add del">
          <ac:chgData name="Josef Spidlen" userId="8bc88765-6cff-4483-a4fd-377a7491f4c0" providerId="ADAL" clId="{67F93125-28F3-BD44-B11E-6EC816E1AC38}" dt="2021-11-12T05:54:59.207" v="403" actId="26606"/>
          <ac:spMkLst>
            <pc:docMk/>
            <pc:sldMk cId="3694927155" sldId="2428"/>
            <ac:spMk id="34" creationId="{C5CB530E-515E-412C-9DF1-5F8FFBD6F383}"/>
          </ac:spMkLst>
        </pc:spChg>
        <pc:spChg chg="add del">
          <ac:chgData name="Josef Spidlen" userId="8bc88765-6cff-4483-a4fd-377a7491f4c0" providerId="ADAL" clId="{67F93125-28F3-BD44-B11E-6EC816E1AC38}" dt="2021-11-12T05:54:59.207" v="403" actId="26606"/>
          <ac:spMkLst>
            <pc:docMk/>
            <pc:sldMk cId="3694927155" sldId="2428"/>
            <ac:spMk id="35" creationId="{712D4376-A578-4FF1-94FC-245E7A6A489F}"/>
          </ac:spMkLst>
        </pc:spChg>
        <pc:spChg chg="add del">
          <ac:chgData name="Josef Spidlen" userId="8bc88765-6cff-4483-a4fd-377a7491f4c0" providerId="ADAL" clId="{67F93125-28F3-BD44-B11E-6EC816E1AC38}" dt="2021-11-12T05:54:59.207" v="403" actId="26606"/>
          <ac:spMkLst>
            <pc:docMk/>
            <pc:sldMk cId="3694927155" sldId="2428"/>
            <ac:spMk id="36" creationId="{AEA7509D-F04F-40CB-A0B3-EEF16499CC9F}"/>
          </ac:spMkLst>
        </pc:spChg>
        <pc:spChg chg="add del">
          <ac:chgData name="Josef Spidlen" userId="8bc88765-6cff-4483-a4fd-377a7491f4c0" providerId="ADAL" clId="{67F93125-28F3-BD44-B11E-6EC816E1AC38}" dt="2021-11-12T05:54:59.207" v="403" actId="26606"/>
          <ac:spMkLst>
            <pc:docMk/>
            <pc:sldMk cId="3694927155" sldId="2428"/>
            <ac:spMk id="38" creationId="{508BEF50-7B1E-49A4-BC19-5F4F1D755E64}"/>
          </ac:spMkLst>
        </pc:spChg>
        <pc:spChg chg="add del">
          <ac:chgData name="Josef Spidlen" userId="8bc88765-6cff-4483-a4fd-377a7491f4c0" providerId="ADAL" clId="{67F93125-28F3-BD44-B11E-6EC816E1AC38}" dt="2021-11-12T05:54:59.207" v="403" actId="26606"/>
          <ac:spMkLst>
            <pc:docMk/>
            <pc:sldMk cId="3694927155" sldId="2428"/>
            <ac:spMk id="39" creationId="{3FBAD350-5664-4811-A208-657FB882D350}"/>
          </ac:spMkLst>
        </pc:spChg>
        <pc:spChg chg="add del">
          <ac:chgData name="Josef Spidlen" userId="8bc88765-6cff-4483-a4fd-377a7491f4c0" providerId="ADAL" clId="{67F93125-28F3-BD44-B11E-6EC816E1AC38}" dt="2021-11-12T05:55:01.744" v="405" actId="26606"/>
          <ac:spMkLst>
            <pc:docMk/>
            <pc:sldMk cId="3694927155" sldId="2428"/>
            <ac:spMk id="41" creationId="{CB299CAB-C506-454B-90FC-4065728297D3}"/>
          </ac:spMkLst>
        </pc:spChg>
        <pc:spChg chg="add del">
          <ac:chgData name="Josef Spidlen" userId="8bc88765-6cff-4483-a4fd-377a7491f4c0" providerId="ADAL" clId="{67F93125-28F3-BD44-B11E-6EC816E1AC38}" dt="2021-11-12T05:55:01.744" v="405" actId="26606"/>
          <ac:spMkLst>
            <pc:docMk/>
            <pc:sldMk cId="3694927155" sldId="2428"/>
            <ac:spMk id="42" creationId="{C8D99311-F254-40F1-8AB5-EE3E7B9B6872}"/>
          </ac:spMkLst>
        </pc:spChg>
        <pc:spChg chg="add del">
          <ac:chgData name="Josef Spidlen" userId="8bc88765-6cff-4483-a4fd-377a7491f4c0" providerId="ADAL" clId="{67F93125-28F3-BD44-B11E-6EC816E1AC38}" dt="2021-11-12T05:55:01.744" v="405" actId="26606"/>
          <ac:spMkLst>
            <pc:docMk/>
            <pc:sldMk cId="3694927155" sldId="2428"/>
            <ac:spMk id="43" creationId="{7D89E3CB-00ED-4691-9F0F-F23EA3564705}"/>
          </ac:spMkLst>
        </pc:spChg>
        <pc:spChg chg="add del">
          <ac:chgData name="Josef Spidlen" userId="8bc88765-6cff-4483-a4fd-377a7491f4c0" providerId="ADAL" clId="{67F93125-28F3-BD44-B11E-6EC816E1AC38}" dt="2021-11-12T05:55:01.744" v="405" actId="26606"/>
          <ac:spMkLst>
            <pc:docMk/>
            <pc:sldMk cId="3694927155" sldId="2428"/>
            <ac:spMk id="44" creationId="{5330E219-80B8-E94F-8106-C216F7C62141}"/>
          </ac:spMkLst>
        </pc:spChg>
        <pc:spChg chg="add del">
          <ac:chgData name="Josef Spidlen" userId="8bc88765-6cff-4483-a4fd-377a7491f4c0" providerId="ADAL" clId="{67F93125-28F3-BD44-B11E-6EC816E1AC38}" dt="2021-11-12T05:55:03.664" v="407" actId="26606"/>
          <ac:spMkLst>
            <pc:docMk/>
            <pc:sldMk cId="3694927155" sldId="2428"/>
            <ac:spMk id="46" creationId="{1B15ED52-F352-441B-82BF-E0EA34836D08}"/>
          </ac:spMkLst>
        </pc:spChg>
        <pc:spChg chg="add del">
          <ac:chgData name="Josef Spidlen" userId="8bc88765-6cff-4483-a4fd-377a7491f4c0" providerId="ADAL" clId="{67F93125-28F3-BD44-B11E-6EC816E1AC38}" dt="2021-11-12T05:55:03.664" v="407" actId="26606"/>
          <ac:spMkLst>
            <pc:docMk/>
            <pc:sldMk cId="3694927155" sldId="2428"/>
            <ac:spMk id="47" creationId="{3B2E3793-BFE6-45A2-9B7B-E18844431C99}"/>
          </ac:spMkLst>
        </pc:spChg>
        <pc:spChg chg="add del">
          <ac:chgData name="Josef Spidlen" userId="8bc88765-6cff-4483-a4fd-377a7491f4c0" providerId="ADAL" clId="{67F93125-28F3-BD44-B11E-6EC816E1AC38}" dt="2021-11-12T05:55:03.664" v="407" actId="26606"/>
          <ac:spMkLst>
            <pc:docMk/>
            <pc:sldMk cId="3694927155" sldId="2428"/>
            <ac:spMk id="48" creationId="{BC4C4868-CB8F-4AF9-9CDB-8108F2C19B67}"/>
          </ac:spMkLst>
        </pc:spChg>
        <pc:spChg chg="add del">
          <ac:chgData name="Josef Spidlen" userId="8bc88765-6cff-4483-a4fd-377a7491f4c0" providerId="ADAL" clId="{67F93125-28F3-BD44-B11E-6EC816E1AC38}" dt="2021-11-12T05:55:03.664" v="407" actId="26606"/>
          <ac:spMkLst>
            <pc:docMk/>
            <pc:sldMk cId="3694927155" sldId="2428"/>
            <ac:spMk id="49" creationId="{375E0459-6403-40CD-989D-56A4407CA12E}"/>
          </ac:spMkLst>
        </pc:spChg>
        <pc:spChg chg="add del">
          <ac:chgData name="Josef Spidlen" userId="8bc88765-6cff-4483-a4fd-377a7491f4c0" providerId="ADAL" clId="{67F93125-28F3-BD44-B11E-6EC816E1AC38}" dt="2021-11-12T05:55:03.664" v="407" actId="26606"/>
          <ac:spMkLst>
            <pc:docMk/>
            <pc:sldMk cId="3694927155" sldId="2428"/>
            <ac:spMk id="50" creationId="{53E5B1A8-3AC9-4BD1-9BBC-78CA94F2D1BA}"/>
          </ac:spMkLst>
        </pc:spChg>
        <pc:spChg chg="add del">
          <ac:chgData name="Josef Spidlen" userId="8bc88765-6cff-4483-a4fd-377a7491f4c0" providerId="ADAL" clId="{67F93125-28F3-BD44-B11E-6EC816E1AC38}" dt="2021-11-12T05:55:03.664" v="407" actId="26606"/>
          <ac:spMkLst>
            <pc:docMk/>
            <pc:sldMk cId="3694927155" sldId="2428"/>
            <ac:spMk id="51" creationId="{5330E219-80B8-E94F-8106-C216F7C62141}"/>
          </ac:spMkLst>
        </pc:spChg>
        <pc:spChg chg="add mod">
          <ac:chgData name="Josef Spidlen" userId="8bc88765-6cff-4483-a4fd-377a7491f4c0" providerId="ADAL" clId="{67F93125-28F3-BD44-B11E-6EC816E1AC38}" dt="2021-11-17T04:41:24.380" v="3167" actId="20577"/>
          <ac:spMkLst>
            <pc:docMk/>
            <pc:sldMk cId="3694927155" sldId="2428"/>
            <ac:spMk id="57" creationId="{AB9E545A-AB55-714B-9E80-D333076C7165}"/>
          </ac:spMkLst>
        </pc:spChg>
        <pc:grpChg chg="add del">
          <ac:chgData name="Josef Spidlen" userId="8bc88765-6cff-4483-a4fd-377a7491f4c0" providerId="ADAL" clId="{67F93125-28F3-BD44-B11E-6EC816E1AC38}" dt="2021-11-12T05:54:46.741" v="397" actId="26606"/>
          <ac:grpSpMkLst>
            <pc:docMk/>
            <pc:sldMk cId="3694927155" sldId="2428"/>
            <ac:grpSpMk id="12" creationId="{2E751C04-BEA6-446B-A678-9C74819EBD4C}"/>
          </ac:grpSpMkLst>
        </pc:grpChg>
        <pc:grpChg chg="add del">
          <ac:chgData name="Josef Spidlen" userId="8bc88765-6cff-4483-a4fd-377a7491f4c0" providerId="ADAL" clId="{67F93125-28F3-BD44-B11E-6EC816E1AC38}" dt="2021-11-12T05:54:46.741" v="397" actId="26606"/>
          <ac:grpSpMkLst>
            <pc:docMk/>
            <pc:sldMk cId="3694927155" sldId="2428"/>
            <ac:grpSpMk id="18" creationId="{B63ACBA3-DEFD-4C6D-BBA0-64468FA99C2D}"/>
          </ac:grpSpMkLst>
        </pc:grpChg>
        <pc:picChg chg="add del mod">
          <ac:chgData name="Josef Spidlen" userId="8bc88765-6cff-4483-a4fd-377a7491f4c0" providerId="ADAL" clId="{67F93125-28F3-BD44-B11E-6EC816E1AC38}" dt="2021-11-12T06:03:14.783" v="441" actId="478"/>
          <ac:picMkLst>
            <pc:docMk/>
            <pc:sldMk cId="3694927155" sldId="2428"/>
            <ac:picMk id="7" creationId="{786F6904-218E-AD48-9A8C-CD21A21363BD}"/>
          </ac:picMkLst>
        </pc:picChg>
        <pc:picChg chg="add mod modCrop">
          <ac:chgData name="Josef Spidlen" userId="8bc88765-6cff-4483-a4fd-377a7491f4c0" providerId="ADAL" clId="{67F93125-28F3-BD44-B11E-6EC816E1AC38}" dt="2021-11-13T00:12:02.270" v="802" actId="12788"/>
          <ac:picMkLst>
            <pc:docMk/>
            <pc:sldMk cId="3694927155" sldId="2428"/>
            <ac:picMk id="11" creationId="{E0AFAB36-9DF2-6C4C-AA2D-C76C0A2DCCBE}"/>
          </ac:picMkLst>
        </pc:picChg>
        <pc:picChg chg="add mod">
          <ac:chgData name="Josef Spidlen" userId="8bc88765-6cff-4483-a4fd-377a7491f4c0" providerId="ADAL" clId="{67F93125-28F3-BD44-B11E-6EC816E1AC38}" dt="2021-11-13T00:10:43.089" v="793" actId="1076"/>
          <ac:picMkLst>
            <pc:docMk/>
            <pc:sldMk cId="3694927155" sldId="2428"/>
            <ac:picMk id="23" creationId="{EBD6A90E-676E-6342-BE68-74546E896340}"/>
          </ac:picMkLst>
        </pc:picChg>
        <pc:picChg chg="add mod">
          <ac:chgData name="Josef Spidlen" userId="8bc88765-6cff-4483-a4fd-377a7491f4c0" providerId="ADAL" clId="{67F93125-28F3-BD44-B11E-6EC816E1AC38}" dt="2021-11-13T00:10:53.574" v="794" actId="1076"/>
          <ac:picMkLst>
            <pc:docMk/>
            <pc:sldMk cId="3694927155" sldId="2428"/>
            <ac:picMk id="32" creationId="{EE60529D-3A7E-384C-838C-21842E561A22}"/>
          </ac:picMkLst>
        </pc:picChg>
        <pc:picChg chg="add del mod">
          <ac:chgData name="Josef Spidlen" userId="8bc88765-6cff-4483-a4fd-377a7491f4c0" providerId="ADAL" clId="{67F93125-28F3-BD44-B11E-6EC816E1AC38}" dt="2021-11-12T05:57:19.981" v="432" actId="478"/>
          <ac:picMkLst>
            <pc:docMk/>
            <pc:sldMk cId="3694927155" sldId="2428"/>
            <ac:picMk id="40" creationId="{CC304843-8BF1-4844-9E9B-C56F2E09E449}"/>
          </ac:picMkLst>
        </pc:picChg>
        <pc:picChg chg="add mod modCrop">
          <ac:chgData name="Josef Spidlen" userId="8bc88765-6cff-4483-a4fd-377a7491f4c0" providerId="ADAL" clId="{67F93125-28F3-BD44-B11E-6EC816E1AC38}" dt="2021-11-13T00:12:02.270" v="802" actId="12788"/>
          <ac:picMkLst>
            <pc:docMk/>
            <pc:sldMk cId="3694927155" sldId="2428"/>
            <ac:picMk id="45" creationId="{7B40F74A-2A8B-0C45-9B6B-49C69B689052}"/>
          </ac:picMkLst>
        </pc:picChg>
        <pc:picChg chg="add del mod">
          <ac:chgData name="Josef Spidlen" userId="8bc88765-6cff-4483-a4fd-377a7491f4c0" providerId="ADAL" clId="{67F93125-28F3-BD44-B11E-6EC816E1AC38}" dt="2021-11-12T06:09:13.209" v="473" actId="478"/>
          <ac:picMkLst>
            <pc:docMk/>
            <pc:sldMk cId="3694927155" sldId="2428"/>
            <ac:picMk id="52" creationId="{549D676B-939D-E541-867C-204DDF5ECBF5}"/>
          </ac:picMkLst>
        </pc:picChg>
        <pc:picChg chg="add del mod">
          <ac:chgData name="Josef Spidlen" userId="8bc88765-6cff-4483-a4fd-377a7491f4c0" providerId="ADAL" clId="{67F93125-28F3-BD44-B11E-6EC816E1AC38}" dt="2021-11-12T06:08:08.865" v="466" actId="478"/>
          <ac:picMkLst>
            <pc:docMk/>
            <pc:sldMk cId="3694927155" sldId="2428"/>
            <ac:picMk id="53" creationId="{4A984B04-F508-3745-960C-A0A5D50B588F}"/>
          </ac:picMkLst>
        </pc:picChg>
        <pc:picChg chg="add mod">
          <ac:chgData name="Josef Spidlen" userId="8bc88765-6cff-4483-a4fd-377a7491f4c0" providerId="ADAL" clId="{67F93125-28F3-BD44-B11E-6EC816E1AC38}" dt="2021-11-13T00:11:44.639" v="800" actId="1076"/>
          <ac:picMkLst>
            <pc:docMk/>
            <pc:sldMk cId="3694927155" sldId="2428"/>
            <ac:picMk id="55" creationId="{52D59240-9060-7A41-B6E5-8B981A04CDDC}"/>
          </ac:picMkLst>
        </pc:picChg>
        <pc:picChg chg="add mod">
          <ac:chgData name="Josef Spidlen" userId="8bc88765-6cff-4483-a4fd-377a7491f4c0" providerId="ADAL" clId="{67F93125-28F3-BD44-B11E-6EC816E1AC38}" dt="2021-11-13T00:11:15.322" v="797" actId="1076"/>
          <ac:picMkLst>
            <pc:docMk/>
            <pc:sldMk cId="3694927155" sldId="2428"/>
            <ac:picMk id="56" creationId="{DB5B8167-7793-F44B-A93F-61D1D0F8A441}"/>
          </ac:picMkLst>
        </pc:picChg>
        <pc:picChg chg="add del mod">
          <ac:chgData name="Josef Spidlen" userId="8bc88765-6cff-4483-a4fd-377a7491f4c0" providerId="ADAL" clId="{67F93125-28F3-BD44-B11E-6EC816E1AC38}" dt="2021-11-12T06:06:44.197" v="461" actId="478"/>
          <ac:picMkLst>
            <pc:docMk/>
            <pc:sldMk cId="3694927155" sldId="2428"/>
            <ac:picMk id="3074" creationId="{72221C5F-2BD0-3242-A389-7418CAAF0901}"/>
          </ac:picMkLst>
        </pc:picChg>
        <pc:picChg chg="add mod">
          <ac:chgData name="Josef Spidlen" userId="8bc88765-6cff-4483-a4fd-377a7491f4c0" providerId="ADAL" clId="{67F93125-28F3-BD44-B11E-6EC816E1AC38}" dt="2021-11-13T00:10:32.165" v="789" actId="1076"/>
          <ac:picMkLst>
            <pc:docMk/>
            <pc:sldMk cId="3694927155" sldId="2428"/>
            <ac:picMk id="3076" creationId="{295F4336-3757-9546-90BE-285D1E82E296}"/>
          </ac:picMkLst>
        </pc:picChg>
        <pc:picChg chg="add mod">
          <ac:chgData name="Josef Spidlen" userId="8bc88765-6cff-4483-a4fd-377a7491f4c0" providerId="ADAL" clId="{67F93125-28F3-BD44-B11E-6EC816E1AC38}" dt="2021-11-13T00:11:08.458" v="796" actId="14100"/>
          <ac:picMkLst>
            <pc:docMk/>
            <pc:sldMk cId="3694927155" sldId="2428"/>
            <ac:picMk id="3078" creationId="{580DDFEA-7873-214E-8EE8-7D0CA2F053B5}"/>
          </ac:picMkLst>
        </pc:picChg>
        <pc:picChg chg="add del mod">
          <ac:chgData name="Josef Spidlen" userId="8bc88765-6cff-4483-a4fd-377a7491f4c0" providerId="ADAL" clId="{67F93125-28F3-BD44-B11E-6EC816E1AC38}" dt="2021-11-12T19:34:44.369" v="508" actId="478"/>
          <ac:picMkLst>
            <pc:docMk/>
            <pc:sldMk cId="3694927155" sldId="2428"/>
            <ac:picMk id="3080" creationId="{B4756347-2320-6640-8FEE-8B9906B131CD}"/>
          </ac:picMkLst>
        </pc:picChg>
        <pc:picChg chg="add mod">
          <ac:chgData name="Josef Spidlen" userId="8bc88765-6cff-4483-a4fd-377a7491f4c0" providerId="ADAL" clId="{67F93125-28F3-BD44-B11E-6EC816E1AC38}" dt="2021-11-13T00:10:32.165" v="789" actId="1076"/>
          <ac:picMkLst>
            <pc:docMk/>
            <pc:sldMk cId="3694927155" sldId="2428"/>
            <ac:picMk id="3082" creationId="{EDCF5E22-4262-1440-AAC8-285125ACA058}"/>
          </ac:picMkLst>
        </pc:picChg>
        <pc:cxnChg chg="add del">
          <ac:chgData name="Josef Spidlen" userId="8bc88765-6cff-4483-a4fd-377a7491f4c0" providerId="ADAL" clId="{67F93125-28F3-BD44-B11E-6EC816E1AC38}" dt="2021-11-12T05:54:59.207" v="403" actId="26606"/>
          <ac:cxnSpMkLst>
            <pc:docMk/>
            <pc:sldMk cId="3694927155" sldId="2428"/>
            <ac:cxnSpMk id="37" creationId="{56020367-4FD5-4596-8E10-C5F095CD8DBF}"/>
          </ac:cxnSpMkLst>
        </pc:cxnChg>
      </pc:sldChg>
      <pc:sldChg chg="addSp delSp new del">
        <pc:chgData name="Josef Spidlen" userId="8bc88765-6cff-4483-a4fd-377a7491f4c0" providerId="ADAL" clId="{67F93125-28F3-BD44-B11E-6EC816E1AC38}" dt="2021-11-13T00:59:04.306" v="1297" actId="2696"/>
        <pc:sldMkLst>
          <pc:docMk/>
          <pc:sldMk cId="3591961289" sldId="2429"/>
        </pc:sldMkLst>
        <pc:picChg chg="add del">
          <ac:chgData name="Josef Spidlen" userId="8bc88765-6cff-4483-a4fd-377a7491f4c0" providerId="ADAL" clId="{67F93125-28F3-BD44-B11E-6EC816E1AC38}" dt="2021-11-12T23:55:42.850" v="589" actId="478"/>
          <ac:picMkLst>
            <pc:docMk/>
            <pc:sldMk cId="3591961289" sldId="2429"/>
            <ac:picMk id="4098" creationId="{C760D870-7C26-C74E-9484-A5C6D6CE207A}"/>
          </ac:picMkLst>
        </pc:picChg>
      </pc:sldChg>
      <pc:sldChg chg="addSp delSp modSp new del mod modClrScheme chgLayout">
        <pc:chgData name="Josef Spidlen" userId="8bc88765-6cff-4483-a4fd-377a7491f4c0" providerId="ADAL" clId="{67F93125-28F3-BD44-B11E-6EC816E1AC38}" dt="2021-11-13T00:32:02.022" v="1055" actId="2696"/>
        <pc:sldMkLst>
          <pc:docMk/>
          <pc:sldMk cId="518814939" sldId="2430"/>
        </pc:sldMkLst>
        <pc:spChg chg="add mod">
          <ac:chgData name="Josef Spidlen" userId="8bc88765-6cff-4483-a4fd-377a7491f4c0" providerId="ADAL" clId="{67F93125-28F3-BD44-B11E-6EC816E1AC38}" dt="2021-11-13T00:31:17.277" v="1049" actId="26606"/>
          <ac:spMkLst>
            <pc:docMk/>
            <pc:sldMk cId="518814939" sldId="2430"/>
            <ac:spMk id="2" creationId="{C6561C60-A666-614A-B512-2C6B6597E2D6}"/>
          </ac:spMkLst>
        </pc:spChg>
        <pc:spChg chg="add del mod">
          <ac:chgData name="Josef Spidlen" userId="8bc88765-6cff-4483-a4fd-377a7491f4c0" providerId="ADAL" clId="{67F93125-28F3-BD44-B11E-6EC816E1AC38}" dt="2021-11-13T00:31:17.277" v="1049" actId="26606"/>
          <ac:spMkLst>
            <pc:docMk/>
            <pc:sldMk cId="518814939" sldId="2430"/>
            <ac:spMk id="3" creationId="{90ACB274-0BBD-9046-8B69-1AB23C2D8B5B}"/>
          </ac:spMkLst>
        </pc:spChg>
        <pc:graphicFrameChg chg="add">
          <ac:chgData name="Josef Spidlen" userId="8bc88765-6cff-4483-a4fd-377a7491f4c0" providerId="ADAL" clId="{67F93125-28F3-BD44-B11E-6EC816E1AC38}" dt="2021-11-13T00:31:17.277" v="1049" actId="26606"/>
          <ac:graphicFrameMkLst>
            <pc:docMk/>
            <pc:sldMk cId="518814939" sldId="2430"/>
            <ac:graphicFrameMk id="5" creationId="{F17D112C-9243-4FFF-B69C-A958A520AAEF}"/>
          </ac:graphicFrameMkLst>
        </pc:graphicFrameChg>
      </pc:sldChg>
      <pc:sldChg chg="modSp add mod">
        <pc:chgData name="Josef Spidlen" userId="8bc88765-6cff-4483-a4fd-377a7491f4c0" providerId="ADAL" clId="{67F93125-28F3-BD44-B11E-6EC816E1AC38}" dt="2021-11-13T00:58:37.943" v="1296" actId="20577"/>
        <pc:sldMkLst>
          <pc:docMk/>
          <pc:sldMk cId="1681758422" sldId="2431"/>
        </pc:sldMkLst>
        <pc:spChg chg="mod">
          <ac:chgData name="Josef Spidlen" userId="8bc88765-6cff-4483-a4fd-377a7491f4c0" providerId="ADAL" clId="{67F93125-28F3-BD44-B11E-6EC816E1AC38}" dt="2021-11-13T00:52:34.653" v="1260" actId="20577"/>
          <ac:spMkLst>
            <pc:docMk/>
            <pc:sldMk cId="1681758422" sldId="2431"/>
            <ac:spMk id="2" creationId="{C6561C60-A666-614A-B512-2C6B6597E2D6}"/>
          </ac:spMkLst>
        </pc:spChg>
        <pc:graphicFrameChg chg="mod">
          <ac:chgData name="Josef Spidlen" userId="8bc88765-6cff-4483-a4fd-377a7491f4c0" providerId="ADAL" clId="{67F93125-28F3-BD44-B11E-6EC816E1AC38}" dt="2021-11-13T00:58:37.943" v="1296" actId="20577"/>
          <ac:graphicFrameMkLst>
            <pc:docMk/>
            <pc:sldMk cId="1681758422" sldId="2431"/>
            <ac:graphicFrameMk id="5" creationId="{F17D112C-9243-4FFF-B69C-A958A520AAEF}"/>
          </ac:graphicFrameMkLst>
        </pc:graphicFrameChg>
      </pc:sldChg>
      <pc:sldChg chg="addSp delSp modSp new mod modAnim">
        <pc:chgData name="Josef Spidlen" userId="8bc88765-6cff-4483-a4fd-377a7491f4c0" providerId="ADAL" clId="{67F93125-28F3-BD44-B11E-6EC816E1AC38}" dt="2021-11-17T06:07:54.121" v="3832"/>
        <pc:sldMkLst>
          <pc:docMk/>
          <pc:sldMk cId="1525050854" sldId="2432"/>
        </pc:sldMkLst>
        <pc:spChg chg="mod">
          <ac:chgData name="Josef Spidlen" userId="8bc88765-6cff-4483-a4fd-377a7491f4c0" providerId="ADAL" clId="{67F93125-28F3-BD44-B11E-6EC816E1AC38}" dt="2021-11-13T00:48:09.295" v="1153" actId="20577"/>
          <ac:spMkLst>
            <pc:docMk/>
            <pc:sldMk cId="1525050854" sldId="2432"/>
            <ac:spMk id="2" creationId="{D5386530-8125-754D-BCB3-7226414A7CF7}"/>
          </ac:spMkLst>
        </pc:spChg>
        <pc:spChg chg="del">
          <ac:chgData name="Josef Spidlen" userId="8bc88765-6cff-4483-a4fd-377a7491f4c0" providerId="ADAL" clId="{67F93125-28F3-BD44-B11E-6EC816E1AC38}" dt="2021-11-13T00:33:23.373" v="1056" actId="478"/>
          <ac:spMkLst>
            <pc:docMk/>
            <pc:sldMk cId="1525050854" sldId="2432"/>
            <ac:spMk id="3" creationId="{925E994E-1779-FC43-82A3-3CBA3BDE1158}"/>
          </ac:spMkLst>
        </pc:spChg>
        <pc:spChg chg="add del mod">
          <ac:chgData name="Josef Spidlen" userId="8bc88765-6cff-4483-a4fd-377a7491f4c0" providerId="ADAL" clId="{67F93125-28F3-BD44-B11E-6EC816E1AC38}" dt="2021-11-13T00:33:40.070" v="1061" actId="478"/>
          <ac:spMkLst>
            <pc:docMk/>
            <pc:sldMk cId="1525050854" sldId="2432"/>
            <ac:spMk id="6" creationId="{E9949020-1A2A-3548-8372-FF42D9465D02}"/>
          </ac:spMkLst>
        </pc:spChg>
        <pc:spChg chg="add del mod">
          <ac:chgData name="Josef Spidlen" userId="8bc88765-6cff-4483-a4fd-377a7491f4c0" providerId="ADAL" clId="{67F93125-28F3-BD44-B11E-6EC816E1AC38}" dt="2021-11-13T00:33:31.950" v="1060" actId="478"/>
          <ac:spMkLst>
            <pc:docMk/>
            <pc:sldMk cId="1525050854" sldId="2432"/>
            <ac:spMk id="7" creationId="{82099836-0A68-9646-A342-034DA5723C40}"/>
          </ac:spMkLst>
        </pc:spChg>
        <pc:spChg chg="add del mod">
          <ac:chgData name="Josef Spidlen" userId="8bc88765-6cff-4483-a4fd-377a7491f4c0" providerId="ADAL" clId="{67F93125-28F3-BD44-B11E-6EC816E1AC38}" dt="2021-11-13T00:33:30.463" v="1059" actId="478"/>
          <ac:spMkLst>
            <pc:docMk/>
            <pc:sldMk cId="1525050854" sldId="2432"/>
            <ac:spMk id="8" creationId="{008A414F-6F10-894F-9D8D-C5952D5FF6C4}"/>
          </ac:spMkLst>
        </pc:spChg>
        <pc:spChg chg="add mod">
          <ac:chgData name="Josef Spidlen" userId="8bc88765-6cff-4483-a4fd-377a7491f4c0" providerId="ADAL" clId="{67F93125-28F3-BD44-B11E-6EC816E1AC38}" dt="2021-11-13T00:49:49.419" v="1221" actId="1035"/>
          <ac:spMkLst>
            <pc:docMk/>
            <pc:sldMk cId="1525050854" sldId="2432"/>
            <ac:spMk id="19" creationId="{BE8E280E-9345-DB4A-BC9D-BE4FC3177F2C}"/>
          </ac:spMkLst>
        </pc:spChg>
        <pc:spChg chg="add mod">
          <ac:chgData name="Josef Spidlen" userId="8bc88765-6cff-4483-a4fd-377a7491f4c0" providerId="ADAL" clId="{67F93125-28F3-BD44-B11E-6EC816E1AC38}" dt="2021-11-13T00:50:37.828" v="1227" actId="20577"/>
          <ac:spMkLst>
            <pc:docMk/>
            <pc:sldMk cId="1525050854" sldId="2432"/>
            <ac:spMk id="20" creationId="{2085C46A-B86A-3F47-BC44-3495CC557F8D}"/>
          </ac:spMkLst>
        </pc:spChg>
        <pc:spChg chg="add mod">
          <ac:chgData name="Josef Spidlen" userId="8bc88765-6cff-4483-a4fd-377a7491f4c0" providerId="ADAL" clId="{67F93125-28F3-BD44-B11E-6EC816E1AC38}" dt="2021-11-13T00:50:46.543" v="1233" actId="20577"/>
          <ac:spMkLst>
            <pc:docMk/>
            <pc:sldMk cId="1525050854" sldId="2432"/>
            <ac:spMk id="21" creationId="{60955C39-E5E0-144D-97ED-5AD41470B9F5}"/>
          </ac:spMkLst>
        </pc:spChg>
        <pc:spChg chg="add mod">
          <ac:chgData name="Josef Spidlen" userId="8bc88765-6cff-4483-a4fd-377a7491f4c0" providerId="ADAL" clId="{67F93125-28F3-BD44-B11E-6EC816E1AC38}" dt="2021-11-13T00:51:51.183" v="1241" actId="20577"/>
          <ac:spMkLst>
            <pc:docMk/>
            <pc:sldMk cId="1525050854" sldId="2432"/>
            <ac:spMk id="22" creationId="{0A229E4B-18E7-F143-9110-A130D33C0F02}"/>
          </ac:spMkLst>
        </pc:spChg>
        <pc:spChg chg="add mod">
          <ac:chgData name="Josef Spidlen" userId="8bc88765-6cff-4483-a4fd-377a7491f4c0" providerId="ADAL" clId="{67F93125-28F3-BD44-B11E-6EC816E1AC38}" dt="2021-11-13T00:52:09.298" v="1251" actId="20577"/>
          <ac:spMkLst>
            <pc:docMk/>
            <pc:sldMk cId="1525050854" sldId="2432"/>
            <ac:spMk id="23" creationId="{146ABD0B-ED2E-A846-97A5-F2C4CF10DBCC}"/>
          </ac:spMkLst>
        </pc:spChg>
        <pc:grpChg chg="add">
          <ac:chgData name="Josef Spidlen" userId="8bc88765-6cff-4483-a4fd-377a7491f4c0" providerId="ADAL" clId="{67F93125-28F3-BD44-B11E-6EC816E1AC38}" dt="2021-11-13T00:53:23.826" v="1261" actId="164"/>
          <ac:grpSpMkLst>
            <pc:docMk/>
            <pc:sldMk cId="1525050854" sldId="2432"/>
            <ac:grpSpMk id="24" creationId="{B94AEA8D-45CD-D740-B160-48C2EB7B58B5}"/>
          </ac:grpSpMkLst>
        </pc:grpChg>
        <pc:grpChg chg="add">
          <ac:chgData name="Josef Spidlen" userId="8bc88765-6cff-4483-a4fd-377a7491f4c0" providerId="ADAL" clId="{67F93125-28F3-BD44-B11E-6EC816E1AC38}" dt="2021-11-13T00:53:27.976" v="1262" actId="164"/>
          <ac:grpSpMkLst>
            <pc:docMk/>
            <pc:sldMk cId="1525050854" sldId="2432"/>
            <ac:grpSpMk id="25" creationId="{3AC3918A-D788-7C4B-8F6D-0493206EBB7F}"/>
          </ac:grpSpMkLst>
        </pc:grpChg>
        <pc:grpChg chg="add">
          <ac:chgData name="Josef Spidlen" userId="8bc88765-6cff-4483-a4fd-377a7491f4c0" providerId="ADAL" clId="{67F93125-28F3-BD44-B11E-6EC816E1AC38}" dt="2021-11-13T00:53:31.756" v="1263" actId="164"/>
          <ac:grpSpMkLst>
            <pc:docMk/>
            <pc:sldMk cId="1525050854" sldId="2432"/>
            <ac:grpSpMk id="26" creationId="{15A40958-C136-774D-8E16-4AC32AB5B4C0}"/>
          </ac:grpSpMkLst>
        </pc:grpChg>
        <pc:grpChg chg="add">
          <ac:chgData name="Josef Spidlen" userId="8bc88765-6cff-4483-a4fd-377a7491f4c0" providerId="ADAL" clId="{67F93125-28F3-BD44-B11E-6EC816E1AC38}" dt="2021-11-13T00:53:36.257" v="1264" actId="164"/>
          <ac:grpSpMkLst>
            <pc:docMk/>
            <pc:sldMk cId="1525050854" sldId="2432"/>
            <ac:grpSpMk id="27" creationId="{BD86445C-6670-8249-AB9D-8AED593D3ACE}"/>
          </ac:grpSpMkLst>
        </pc:grpChg>
        <pc:grpChg chg="add">
          <ac:chgData name="Josef Spidlen" userId="8bc88765-6cff-4483-a4fd-377a7491f4c0" providerId="ADAL" clId="{67F93125-28F3-BD44-B11E-6EC816E1AC38}" dt="2021-11-13T00:53:41.233" v="1265" actId="164"/>
          <ac:grpSpMkLst>
            <pc:docMk/>
            <pc:sldMk cId="1525050854" sldId="2432"/>
            <ac:grpSpMk id="28" creationId="{9201A0DA-DF31-DB47-B8DB-7A97329BB13A}"/>
          </ac:grpSpMkLst>
        </pc:grpChg>
        <pc:picChg chg="add del mod">
          <ac:chgData name="Josef Spidlen" userId="8bc88765-6cff-4483-a4fd-377a7491f4c0" providerId="ADAL" clId="{67F93125-28F3-BD44-B11E-6EC816E1AC38}" dt="2021-11-13T00:43:41.076" v="1089" actId="478"/>
          <ac:picMkLst>
            <pc:docMk/>
            <pc:sldMk cId="1525050854" sldId="2432"/>
            <ac:picMk id="4" creationId="{36AAE522-1197-0140-A93C-8F0EF0805834}"/>
          </ac:picMkLst>
        </pc:picChg>
        <pc:picChg chg="add del mod modCrop">
          <ac:chgData name="Josef Spidlen" userId="8bc88765-6cff-4483-a4fd-377a7491f4c0" providerId="ADAL" clId="{67F93125-28F3-BD44-B11E-6EC816E1AC38}" dt="2021-11-13T00:42:25.881" v="1083" actId="478"/>
          <ac:picMkLst>
            <pc:docMk/>
            <pc:sldMk cId="1525050854" sldId="2432"/>
            <ac:picMk id="5" creationId="{B31159D3-D81C-7A41-B6CE-E7B238B4B5B9}"/>
          </ac:picMkLst>
        </pc:picChg>
        <pc:picChg chg="add mod modCrop">
          <ac:chgData name="Josef Spidlen" userId="8bc88765-6cff-4483-a4fd-377a7491f4c0" providerId="ADAL" clId="{67F93125-28F3-BD44-B11E-6EC816E1AC38}" dt="2021-11-13T00:49:49.419" v="1221" actId="1035"/>
          <ac:picMkLst>
            <pc:docMk/>
            <pc:sldMk cId="1525050854" sldId="2432"/>
            <ac:picMk id="10" creationId="{FE737B70-D309-6549-A0E9-EF8C07D60879}"/>
          </ac:picMkLst>
        </pc:picChg>
        <pc:picChg chg="add mod modCrop">
          <ac:chgData name="Josef Spidlen" userId="8bc88765-6cff-4483-a4fd-377a7491f4c0" providerId="ADAL" clId="{67F93125-28F3-BD44-B11E-6EC816E1AC38}" dt="2021-11-13T00:49:49.419" v="1221" actId="1035"/>
          <ac:picMkLst>
            <pc:docMk/>
            <pc:sldMk cId="1525050854" sldId="2432"/>
            <ac:picMk id="12" creationId="{FE6F2C0D-F22E-1340-8B53-FBB94192B23E}"/>
          </ac:picMkLst>
        </pc:picChg>
        <pc:picChg chg="add mod modCrop">
          <ac:chgData name="Josef Spidlen" userId="8bc88765-6cff-4483-a4fd-377a7491f4c0" providerId="ADAL" clId="{67F93125-28F3-BD44-B11E-6EC816E1AC38}" dt="2021-11-13T00:49:49.419" v="1221" actId="1035"/>
          <ac:picMkLst>
            <pc:docMk/>
            <pc:sldMk cId="1525050854" sldId="2432"/>
            <ac:picMk id="14" creationId="{733E926C-3CA4-A74C-A266-EFD688A69E82}"/>
          </ac:picMkLst>
        </pc:picChg>
        <pc:picChg chg="add mod modCrop">
          <ac:chgData name="Josef Spidlen" userId="8bc88765-6cff-4483-a4fd-377a7491f4c0" providerId="ADAL" clId="{67F93125-28F3-BD44-B11E-6EC816E1AC38}" dt="2021-11-13T00:49:49.419" v="1221" actId="1035"/>
          <ac:picMkLst>
            <pc:docMk/>
            <pc:sldMk cId="1525050854" sldId="2432"/>
            <ac:picMk id="16" creationId="{EDBFE1E8-6543-2C48-89C5-F1D17511DE68}"/>
          </ac:picMkLst>
        </pc:picChg>
        <pc:picChg chg="add mod modCrop">
          <ac:chgData name="Josef Spidlen" userId="8bc88765-6cff-4483-a4fd-377a7491f4c0" providerId="ADAL" clId="{67F93125-28F3-BD44-B11E-6EC816E1AC38}" dt="2021-11-13T00:49:49.419" v="1221" actId="1035"/>
          <ac:picMkLst>
            <pc:docMk/>
            <pc:sldMk cId="1525050854" sldId="2432"/>
            <ac:picMk id="18" creationId="{3C0DB330-BB66-6246-B00A-388A5BACAC3D}"/>
          </ac:picMkLst>
        </pc:picChg>
      </pc:sldChg>
      <pc:sldChg chg="addSp modSp new mod">
        <pc:chgData name="Josef Spidlen" userId="8bc88765-6cff-4483-a4fd-377a7491f4c0" providerId="ADAL" clId="{67F93125-28F3-BD44-B11E-6EC816E1AC38}" dt="2021-11-15T21:17:07.875" v="1388" actId="1076"/>
        <pc:sldMkLst>
          <pc:docMk/>
          <pc:sldMk cId="1784377290" sldId="2433"/>
        </pc:sldMkLst>
        <pc:spChg chg="mod">
          <ac:chgData name="Josef Spidlen" userId="8bc88765-6cff-4483-a4fd-377a7491f4c0" providerId="ADAL" clId="{67F93125-28F3-BD44-B11E-6EC816E1AC38}" dt="2021-11-15T21:16:24.595" v="1364" actId="20577"/>
          <ac:spMkLst>
            <pc:docMk/>
            <pc:sldMk cId="1784377290" sldId="2433"/>
            <ac:spMk id="2" creationId="{DC9C74C4-A1F6-A64C-80C8-F946786CAA07}"/>
          </ac:spMkLst>
        </pc:spChg>
        <pc:spChg chg="mod">
          <ac:chgData name="Josef Spidlen" userId="8bc88765-6cff-4483-a4fd-377a7491f4c0" providerId="ADAL" clId="{67F93125-28F3-BD44-B11E-6EC816E1AC38}" dt="2021-11-15T21:16:32.603" v="1386" actId="20577"/>
          <ac:spMkLst>
            <pc:docMk/>
            <pc:sldMk cId="1784377290" sldId="2433"/>
            <ac:spMk id="3" creationId="{EE3FFE41-0B30-5F40-8470-8E9D3D7FE9A8}"/>
          </ac:spMkLst>
        </pc:spChg>
        <pc:spChg chg="add mod">
          <ac:chgData name="Josef Spidlen" userId="8bc88765-6cff-4483-a4fd-377a7491f4c0" providerId="ADAL" clId="{67F93125-28F3-BD44-B11E-6EC816E1AC38}" dt="2021-11-15T21:17:07.875" v="1388" actId="1076"/>
          <ac:spMkLst>
            <pc:docMk/>
            <pc:sldMk cId="1784377290" sldId="2433"/>
            <ac:spMk id="11" creationId="{AB269480-E59E-3747-A79D-ACF338551450}"/>
          </ac:spMkLst>
        </pc:spChg>
        <pc:spChg chg="add mod">
          <ac:chgData name="Josef Spidlen" userId="8bc88765-6cff-4483-a4fd-377a7491f4c0" providerId="ADAL" clId="{67F93125-28F3-BD44-B11E-6EC816E1AC38}" dt="2021-11-15T21:17:07.875" v="1388" actId="1076"/>
          <ac:spMkLst>
            <pc:docMk/>
            <pc:sldMk cId="1784377290" sldId="2433"/>
            <ac:spMk id="12" creationId="{25B525BE-1EC8-6947-9670-C6A3A15D66EA}"/>
          </ac:spMkLst>
        </pc:spChg>
        <pc:spChg chg="add mod">
          <ac:chgData name="Josef Spidlen" userId="8bc88765-6cff-4483-a4fd-377a7491f4c0" providerId="ADAL" clId="{67F93125-28F3-BD44-B11E-6EC816E1AC38}" dt="2021-11-15T21:17:07.875" v="1388" actId="1076"/>
          <ac:spMkLst>
            <pc:docMk/>
            <pc:sldMk cId="1784377290" sldId="2433"/>
            <ac:spMk id="14" creationId="{FCB8D42C-E604-CA4F-A9C4-52BAAE1CFD18}"/>
          </ac:spMkLst>
        </pc:spChg>
        <pc:spChg chg="add mod">
          <ac:chgData name="Josef Spidlen" userId="8bc88765-6cff-4483-a4fd-377a7491f4c0" providerId="ADAL" clId="{67F93125-28F3-BD44-B11E-6EC816E1AC38}" dt="2021-11-15T21:17:07.875" v="1388" actId="1076"/>
          <ac:spMkLst>
            <pc:docMk/>
            <pc:sldMk cId="1784377290" sldId="2433"/>
            <ac:spMk id="15" creationId="{898A2923-C404-2F40-A030-2472EDC6C100}"/>
          </ac:spMkLst>
        </pc:spChg>
        <pc:spChg chg="add mod">
          <ac:chgData name="Josef Spidlen" userId="8bc88765-6cff-4483-a4fd-377a7491f4c0" providerId="ADAL" clId="{67F93125-28F3-BD44-B11E-6EC816E1AC38}" dt="2021-11-15T21:17:07.875" v="1388" actId="1076"/>
          <ac:spMkLst>
            <pc:docMk/>
            <pc:sldMk cId="1784377290" sldId="2433"/>
            <ac:spMk id="16" creationId="{5F0F43CE-EA86-0442-A9BE-420CBC058BEF}"/>
          </ac:spMkLst>
        </pc:spChg>
        <pc:spChg chg="add mod">
          <ac:chgData name="Josef Spidlen" userId="8bc88765-6cff-4483-a4fd-377a7491f4c0" providerId="ADAL" clId="{67F93125-28F3-BD44-B11E-6EC816E1AC38}" dt="2021-11-15T21:17:07.875" v="1388" actId="1076"/>
          <ac:spMkLst>
            <pc:docMk/>
            <pc:sldMk cId="1784377290" sldId="2433"/>
            <ac:spMk id="17" creationId="{242C99D0-A19A-D743-AB43-784067FC95F0}"/>
          </ac:spMkLst>
        </pc:spChg>
        <pc:spChg chg="add mod">
          <ac:chgData name="Josef Spidlen" userId="8bc88765-6cff-4483-a4fd-377a7491f4c0" providerId="ADAL" clId="{67F93125-28F3-BD44-B11E-6EC816E1AC38}" dt="2021-11-15T21:17:07.875" v="1388" actId="1076"/>
          <ac:spMkLst>
            <pc:docMk/>
            <pc:sldMk cId="1784377290" sldId="2433"/>
            <ac:spMk id="18" creationId="{0D86DBB2-B442-4745-8176-EE4DA8E882BD}"/>
          </ac:spMkLst>
        </pc:spChg>
        <pc:spChg chg="add mod">
          <ac:chgData name="Josef Spidlen" userId="8bc88765-6cff-4483-a4fd-377a7491f4c0" providerId="ADAL" clId="{67F93125-28F3-BD44-B11E-6EC816E1AC38}" dt="2021-11-15T21:17:07.875" v="1388" actId="1076"/>
          <ac:spMkLst>
            <pc:docMk/>
            <pc:sldMk cId="1784377290" sldId="2433"/>
            <ac:spMk id="19" creationId="{AD60A582-6208-E746-84DB-0C6AE1FFAC44}"/>
          </ac:spMkLst>
        </pc:spChg>
        <pc:spChg chg="add mod">
          <ac:chgData name="Josef Spidlen" userId="8bc88765-6cff-4483-a4fd-377a7491f4c0" providerId="ADAL" clId="{67F93125-28F3-BD44-B11E-6EC816E1AC38}" dt="2021-11-15T21:17:07.875" v="1388" actId="1076"/>
          <ac:spMkLst>
            <pc:docMk/>
            <pc:sldMk cId="1784377290" sldId="2433"/>
            <ac:spMk id="20" creationId="{9D138BB1-8595-3646-BD85-C4BD90E560E0}"/>
          </ac:spMkLst>
        </pc:spChg>
        <pc:picChg chg="add mod">
          <ac:chgData name="Josef Spidlen" userId="8bc88765-6cff-4483-a4fd-377a7491f4c0" providerId="ADAL" clId="{67F93125-28F3-BD44-B11E-6EC816E1AC38}" dt="2021-11-15T21:17:07.875" v="1388" actId="1076"/>
          <ac:picMkLst>
            <pc:docMk/>
            <pc:sldMk cId="1784377290" sldId="2433"/>
            <ac:picMk id="4" creationId="{26F58DF1-ECFD-8B43-BE62-CD313BB865A9}"/>
          </ac:picMkLst>
        </pc:picChg>
        <pc:picChg chg="add mod">
          <ac:chgData name="Josef Spidlen" userId="8bc88765-6cff-4483-a4fd-377a7491f4c0" providerId="ADAL" clId="{67F93125-28F3-BD44-B11E-6EC816E1AC38}" dt="2021-11-15T21:17:07.875" v="1388" actId="1076"/>
          <ac:picMkLst>
            <pc:docMk/>
            <pc:sldMk cId="1784377290" sldId="2433"/>
            <ac:picMk id="5" creationId="{33C9FFF4-2778-574F-8778-80682335ED36}"/>
          </ac:picMkLst>
        </pc:picChg>
        <pc:picChg chg="add mod">
          <ac:chgData name="Josef Spidlen" userId="8bc88765-6cff-4483-a4fd-377a7491f4c0" providerId="ADAL" clId="{67F93125-28F3-BD44-B11E-6EC816E1AC38}" dt="2021-11-15T21:17:07.875" v="1388" actId="1076"/>
          <ac:picMkLst>
            <pc:docMk/>
            <pc:sldMk cId="1784377290" sldId="2433"/>
            <ac:picMk id="6" creationId="{1E103EC8-D5B0-ED45-84D7-ABB52F204351}"/>
          </ac:picMkLst>
        </pc:picChg>
        <pc:picChg chg="add mod">
          <ac:chgData name="Josef Spidlen" userId="8bc88765-6cff-4483-a4fd-377a7491f4c0" providerId="ADAL" clId="{67F93125-28F3-BD44-B11E-6EC816E1AC38}" dt="2021-11-15T21:17:07.875" v="1388" actId="1076"/>
          <ac:picMkLst>
            <pc:docMk/>
            <pc:sldMk cId="1784377290" sldId="2433"/>
            <ac:picMk id="7" creationId="{7E9BFFBD-25E7-5E40-830B-05169D16DC8D}"/>
          </ac:picMkLst>
        </pc:picChg>
        <pc:picChg chg="add mod">
          <ac:chgData name="Josef Spidlen" userId="8bc88765-6cff-4483-a4fd-377a7491f4c0" providerId="ADAL" clId="{67F93125-28F3-BD44-B11E-6EC816E1AC38}" dt="2021-11-15T21:17:07.875" v="1388" actId="1076"/>
          <ac:picMkLst>
            <pc:docMk/>
            <pc:sldMk cId="1784377290" sldId="2433"/>
            <ac:picMk id="8" creationId="{B631CEAE-B8BF-3942-A163-5322B271D0E7}"/>
          </ac:picMkLst>
        </pc:picChg>
        <pc:picChg chg="add mod">
          <ac:chgData name="Josef Spidlen" userId="8bc88765-6cff-4483-a4fd-377a7491f4c0" providerId="ADAL" clId="{67F93125-28F3-BD44-B11E-6EC816E1AC38}" dt="2021-11-15T21:17:07.875" v="1388" actId="1076"/>
          <ac:picMkLst>
            <pc:docMk/>
            <pc:sldMk cId="1784377290" sldId="2433"/>
            <ac:picMk id="9" creationId="{0C888825-D8DB-C243-8A32-75B2119C5ECB}"/>
          </ac:picMkLst>
        </pc:picChg>
        <pc:picChg chg="add mod">
          <ac:chgData name="Josef Spidlen" userId="8bc88765-6cff-4483-a4fd-377a7491f4c0" providerId="ADAL" clId="{67F93125-28F3-BD44-B11E-6EC816E1AC38}" dt="2021-11-15T21:17:07.875" v="1388" actId="1076"/>
          <ac:picMkLst>
            <pc:docMk/>
            <pc:sldMk cId="1784377290" sldId="2433"/>
            <ac:picMk id="10" creationId="{68D64BE9-A0E8-9941-80F6-862CA52B0DCF}"/>
          </ac:picMkLst>
        </pc:picChg>
        <pc:picChg chg="add mod">
          <ac:chgData name="Josef Spidlen" userId="8bc88765-6cff-4483-a4fd-377a7491f4c0" providerId="ADAL" clId="{67F93125-28F3-BD44-B11E-6EC816E1AC38}" dt="2021-11-15T21:17:07.875" v="1388" actId="1076"/>
          <ac:picMkLst>
            <pc:docMk/>
            <pc:sldMk cId="1784377290" sldId="2433"/>
            <ac:picMk id="13" creationId="{CD91622F-3DBC-ED44-843D-E1ACCF05B59C}"/>
          </ac:picMkLst>
        </pc:picChg>
      </pc:sldChg>
      <pc:sldChg chg="addSp delSp modSp new mod ord modAnim">
        <pc:chgData name="Josef Spidlen" userId="8bc88765-6cff-4483-a4fd-377a7491f4c0" providerId="ADAL" clId="{67F93125-28F3-BD44-B11E-6EC816E1AC38}" dt="2021-11-17T04:43:10.277" v="3185" actId="207"/>
        <pc:sldMkLst>
          <pc:docMk/>
          <pc:sldMk cId="974919333" sldId="2434"/>
        </pc:sldMkLst>
        <pc:spChg chg="mod">
          <ac:chgData name="Josef Spidlen" userId="8bc88765-6cff-4483-a4fd-377a7491f4c0" providerId="ADAL" clId="{67F93125-28F3-BD44-B11E-6EC816E1AC38}" dt="2021-11-16T06:33:40.979" v="1826" actId="20577"/>
          <ac:spMkLst>
            <pc:docMk/>
            <pc:sldMk cId="974919333" sldId="2434"/>
            <ac:spMk id="2" creationId="{C175F055-6FF1-6D48-9F14-C483248BA2B7}"/>
          </ac:spMkLst>
        </pc:spChg>
        <pc:spChg chg="del">
          <ac:chgData name="Josef Spidlen" userId="8bc88765-6cff-4483-a4fd-377a7491f4c0" providerId="ADAL" clId="{67F93125-28F3-BD44-B11E-6EC816E1AC38}" dt="2021-11-16T06:52:34.858" v="1875" actId="478"/>
          <ac:spMkLst>
            <pc:docMk/>
            <pc:sldMk cId="974919333" sldId="2434"/>
            <ac:spMk id="3" creationId="{E46F00CC-4CC8-0040-95EA-B227FC33B9F1}"/>
          </ac:spMkLst>
        </pc:spChg>
        <pc:spChg chg="add mod">
          <ac:chgData name="Josef Spidlen" userId="8bc88765-6cff-4483-a4fd-377a7491f4c0" providerId="ADAL" clId="{67F93125-28F3-BD44-B11E-6EC816E1AC38}" dt="2021-11-16T20:18:19.453" v="2039" actId="1076"/>
          <ac:spMkLst>
            <pc:docMk/>
            <pc:sldMk cId="974919333" sldId="2434"/>
            <ac:spMk id="4" creationId="{AAAFDEB8-5846-F342-96CE-A35D065CC43F}"/>
          </ac:spMkLst>
        </pc:spChg>
        <pc:spChg chg="add mod">
          <ac:chgData name="Josef Spidlen" userId="8bc88765-6cff-4483-a4fd-377a7491f4c0" providerId="ADAL" clId="{67F93125-28F3-BD44-B11E-6EC816E1AC38}" dt="2021-11-16T20:18:19.453" v="2039" actId="1076"/>
          <ac:spMkLst>
            <pc:docMk/>
            <pc:sldMk cId="974919333" sldId="2434"/>
            <ac:spMk id="5" creationId="{4293937C-3092-FA46-AEDD-EA9D51C5243D}"/>
          </ac:spMkLst>
        </pc:spChg>
        <pc:spChg chg="add mod">
          <ac:chgData name="Josef Spidlen" userId="8bc88765-6cff-4483-a4fd-377a7491f4c0" providerId="ADAL" clId="{67F93125-28F3-BD44-B11E-6EC816E1AC38}" dt="2021-11-16T20:18:19.453" v="2039" actId="1076"/>
          <ac:spMkLst>
            <pc:docMk/>
            <pc:sldMk cId="974919333" sldId="2434"/>
            <ac:spMk id="6" creationId="{B7DFB644-8F09-1843-88B1-31CFB8235528}"/>
          </ac:spMkLst>
        </pc:spChg>
        <pc:spChg chg="add mod">
          <ac:chgData name="Josef Spidlen" userId="8bc88765-6cff-4483-a4fd-377a7491f4c0" providerId="ADAL" clId="{67F93125-28F3-BD44-B11E-6EC816E1AC38}" dt="2021-11-16T20:18:19.453" v="2039" actId="1076"/>
          <ac:spMkLst>
            <pc:docMk/>
            <pc:sldMk cId="974919333" sldId="2434"/>
            <ac:spMk id="7" creationId="{FFA512B6-E4A1-3C48-82B7-CA86A7C62B38}"/>
          </ac:spMkLst>
        </pc:spChg>
        <pc:spChg chg="add mod">
          <ac:chgData name="Josef Spidlen" userId="8bc88765-6cff-4483-a4fd-377a7491f4c0" providerId="ADAL" clId="{67F93125-28F3-BD44-B11E-6EC816E1AC38}" dt="2021-11-16T20:18:19.453" v="2039" actId="1076"/>
          <ac:spMkLst>
            <pc:docMk/>
            <pc:sldMk cId="974919333" sldId="2434"/>
            <ac:spMk id="8" creationId="{CB124CB2-726B-324B-83BE-50D87ED4E511}"/>
          </ac:spMkLst>
        </pc:spChg>
        <pc:spChg chg="add mod">
          <ac:chgData name="Josef Spidlen" userId="8bc88765-6cff-4483-a4fd-377a7491f4c0" providerId="ADAL" clId="{67F93125-28F3-BD44-B11E-6EC816E1AC38}" dt="2021-11-16T20:18:19.453" v="2039" actId="1076"/>
          <ac:spMkLst>
            <pc:docMk/>
            <pc:sldMk cId="974919333" sldId="2434"/>
            <ac:spMk id="9" creationId="{EE9B531C-1682-E949-BE14-EC4D49F32589}"/>
          </ac:spMkLst>
        </pc:spChg>
        <pc:spChg chg="add mod">
          <ac:chgData name="Josef Spidlen" userId="8bc88765-6cff-4483-a4fd-377a7491f4c0" providerId="ADAL" clId="{67F93125-28F3-BD44-B11E-6EC816E1AC38}" dt="2021-11-16T20:12:25.494" v="2005"/>
          <ac:spMkLst>
            <pc:docMk/>
            <pc:sldMk cId="974919333" sldId="2434"/>
            <ac:spMk id="11" creationId="{1BAAB924-326D-004E-9551-3DD7EF81495B}"/>
          </ac:spMkLst>
        </pc:spChg>
        <pc:spChg chg="add mod">
          <ac:chgData name="Josef Spidlen" userId="8bc88765-6cff-4483-a4fd-377a7491f4c0" providerId="ADAL" clId="{67F93125-28F3-BD44-B11E-6EC816E1AC38}" dt="2021-11-16T20:12:25.494" v="2005"/>
          <ac:spMkLst>
            <pc:docMk/>
            <pc:sldMk cId="974919333" sldId="2434"/>
            <ac:spMk id="12" creationId="{CE1C8008-750F-8845-9EF0-030928231D35}"/>
          </ac:spMkLst>
        </pc:spChg>
        <pc:spChg chg="add del mod">
          <ac:chgData name="Josef Spidlen" userId="8bc88765-6cff-4483-a4fd-377a7491f4c0" providerId="ADAL" clId="{67F93125-28F3-BD44-B11E-6EC816E1AC38}" dt="2021-11-16T20:15:12.727" v="2026" actId="478"/>
          <ac:spMkLst>
            <pc:docMk/>
            <pc:sldMk cId="974919333" sldId="2434"/>
            <ac:spMk id="13" creationId="{15229C46-39FE-A648-A5A4-723CF8E8377B}"/>
          </ac:spMkLst>
        </pc:spChg>
        <pc:spChg chg="add del mod">
          <ac:chgData name="Josef Spidlen" userId="8bc88765-6cff-4483-a4fd-377a7491f4c0" providerId="ADAL" clId="{67F93125-28F3-BD44-B11E-6EC816E1AC38}" dt="2021-11-16T20:15:12.727" v="2026" actId="478"/>
          <ac:spMkLst>
            <pc:docMk/>
            <pc:sldMk cId="974919333" sldId="2434"/>
            <ac:spMk id="14" creationId="{A846B3AF-9EC3-9146-8037-F76AF49463AD}"/>
          </ac:spMkLst>
        </pc:spChg>
        <pc:spChg chg="add mod">
          <ac:chgData name="Josef Spidlen" userId="8bc88765-6cff-4483-a4fd-377a7491f4c0" providerId="ADAL" clId="{67F93125-28F3-BD44-B11E-6EC816E1AC38}" dt="2021-11-17T04:43:10.277" v="3185" actId="207"/>
          <ac:spMkLst>
            <pc:docMk/>
            <pc:sldMk cId="974919333" sldId="2434"/>
            <ac:spMk id="17" creationId="{C24CE3CA-2C23-6A49-8341-DE499A4B5B94}"/>
          </ac:spMkLst>
        </pc:spChg>
        <pc:grpChg chg="add del mod">
          <ac:chgData name="Josef Spidlen" userId="8bc88765-6cff-4483-a4fd-377a7491f4c0" providerId="ADAL" clId="{67F93125-28F3-BD44-B11E-6EC816E1AC38}" dt="2021-11-16T20:12:57.097" v="2008" actId="478"/>
          <ac:grpSpMkLst>
            <pc:docMk/>
            <pc:sldMk cId="974919333" sldId="2434"/>
            <ac:grpSpMk id="10" creationId="{A1941BCF-295E-CE4B-8A45-34CAE610DAF1}"/>
          </ac:grpSpMkLst>
        </pc:grpChg>
        <pc:picChg chg="add mod">
          <ac:chgData name="Josef Spidlen" userId="8bc88765-6cff-4483-a4fd-377a7491f4c0" providerId="ADAL" clId="{67F93125-28F3-BD44-B11E-6EC816E1AC38}" dt="2021-11-16T20:18:19.453" v="2039" actId="1076"/>
          <ac:picMkLst>
            <pc:docMk/>
            <pc:sldMk cId="974919333" sldId="2434"/>
            <ac:picMk id="16" creationId="{D20F96AD-516F-014F-AB6C-3499314324F1}"/>
          </ac:picMkLst>
        </pc:picChg>
      </pc:sldChg>
      <pc:sldChg chg="addSp delSp modSp add del mod">
        <pc:chgData name="Josef Spidlen" userId="8bc88765-6cff-4483-a4fd-377a7491f4c0" providerId="ADAL" clId="{67F93125-28F3-BD44-B11E-6EC816E1AC38}" dt="2021-11-16T00:36:25.929" v="1695" actId="2696"/>
        <pc:sldMkLst>
          <pc:docMk/>
          <pc:sldMk cId="2775470131" sldId="2435"/>
        </pc:sldMkLst>
        <pc:spChg chg="mod">
          <ac:chgData name="Josef Spidlen" userId="8bc88765-6cff-4483-a4fd-377a7491f4c0" providerId="ADAL" clId="{67F93125-28F3-BD44-B11E-6EC816E1AC38}" dt="2021-11-15T22:55:26.225" v="1529" actId="20577"/>
          <ac:spMkLst>
            <pc:docMk/>
            <pc:sldMk cId="2775470131" sldId="2435"/>
            <ac:spMk id="3" creationId="{EE3FFE41-0B30-5F40-8470-8E9D3D7FE9A8}"/>
          </ac:spMkLst>
        </pc:spChg>
        <pc:spChg chg="del">
          <ac:chgData name="Josef Spidlen" userId="8bc88765-6cff-4483-a4fd-377a7491f4c0" providerId="ADAL" clId="{67F93125-28F3-BD44-B11E-6EC816E1AC38}" dt="2021-11-15T21:51:16.560" v="1392" actId="478"/>
          <ac:spMkLst>
            <pc:docMk/>
            <pc:sldMk cId="2775470131" sldId="2435"/>
            <ac:spMk id="11" creationId="{AB269480-E59E-3747-A79D-ACF338551450}"/>
          </ac:spMkLst>
        </pc:spChg>
        <pc:spChg chg="del">
          <ac:chgData name="Josef Spidlen" userId="8bc88765-6cff-4483-a4fd-377a7491f4c0" providerId="ADAL" clId="{67F93125-28F3-BD44-B11E-6EC816E1AC38}" dt="2021-11-15T21:51:16.560" v="1392" actId="478"/>
          <ac:spMkLst>
            <pc:docMk/>
            <pc:sldMk cId="2775470131" sldId="2435"/>
            <ac:spMk id="12" creationId="{25B525BE-1EC8-6947-9670-C6A3A15D66EA}"/>
          </ac:spMkLst>
        </pc:spChg>
        <pc:spChg chg="del">
          <ac:chgData name="Josef Spidlen" userId="8bc88765-6cff-4483-a4fd-377a7491f4c0" providerId="ADAL" clId="{67F93125-28F3-BD44-B11E-6EC816E1AC38}" dt="2021-11-15T21:51:16.560" v="1392" actId="478"/>
          <ac:spMkLst>
            <pc:docMk/>
            <pc:sldMk cId="2775470131" sldId="2435"/>
            <ac:spMk id="14" creationId="{FCB8D42C-E604-CA4F-A9C4-52BAAE1CFD18}"/>
          </ac:spMkLst>
        </pc:spChg>
        <pc:spChg chg="del">
          <ac:chgData name="Josef Spidlen" userId="8bc88765-6cff-4483-a4fd-377a7491f4c0" providerId="ADAL" clId="{67F93125-28F3-BD44-B11E-6EC816E1AC38}" dt="2021-11-15T21:51:16.560" v="1392" actId="478"/>
          <ac:spMkLst>
            <pc:docMk/>
            <pc:sldMk cId="2775470131" sldId="2435"/>
            <ac:spMk id="15" creationId="{898A2923-C404-2F40-A030-2472EDC6C100}"/>
          </ac:spMkLst>
        </pc:spChg>
        <pc:spChg chg="del">
          <ac:chgData name="Josef Spidlen" userId="8bc88765-6cff-4483-a4fd-377a7491f4c0" providerId="ADAL" clId="{67F93125-28F3-BD44-B11E-6EC816E1AC38}" dt="2021-11-15T21:51:16.560" v="1392" actId="478"/>
          <ac:spMkLst>
            <pc:docMk/>
            <pc:sldMk cId="2775470131" sldId="2435"/>
            <ac:spMk id="16" creationId="{5F0F43CE-EA86-0442-A9BE-420CBC058BEF}"/>
          </ac:spMkLst>
        </pc:spChg>
        <pc:spChg chg="del">
          <ac:chgData name="Josef Spidlen" userId="8bc88765-6cff-4483-a4fd-377a7491f4c0" providerId="ADAL" clId="{67F93125-28F3-BD44-B11E-6EC816E1AC38}" dt="2021-11-15T21:51:16.560" v="1392" actId="478"/>
          <ac:spMkLst>
            <pc:docMk/>
            <pc:sldMk cId="2775470131" sldId="2435"/>
            <ac:spMk id="17" creationId="{242C99D0-A19A-D743-AB43-784067FC95F0}"/>
          </ac:spMkLst>
        </pc:spChg>
        <pc:spChg chg="del">
          <ac:chgData name="Josef Spidlen" userId="8bc88765-6cff-4483-a4fd-377a7491f4c0" providerId="ADAL" clId="{67F93125-28F3-BD44-B11E-6EC816E1AC38}" dt="2021-11-15T21:51:16.560" v="1392" actId="478"/>
          <ac:spMkLst>
            <pc:docMk/>
            <pc:sldMk cId="2775470131" sldId="2435"/>
            <ac:spMk id="18" creationId="{0D86DBB2-B442-4745-8176-EE4DA8E882BD}"/>
          </ac:spMkLst>
        </pc:spChg>
        <pc:spChg chg="del">
          <ac:chgData name="Josef Spidlen" userId="8bc88765-6cff-4483-a4fd-377a7491f4c0" providerId="ADAL" clId="{67F93125-28F3-BD44-B11E-6EC816E1AC38}" dt="2021-11-15T21:51:16.560" v="1392" actId="478"/>
          <ac:spMkLst>
            <pc:docMk/>
            <pc:sldMk cId="2775470131" sldId="2435"/>
            <ac:spMk id="19" creationId="{AD60A582-6208-E746-84DB-0C6AE1FFAC44}"/>
          </ac:spMkLst>
        </pc:spChg>
        <pc:spChg chg="del">
          <ac:chgData name="Josef Spidlen" userId="8bc88765-6cff-4483-a4fd-377a7491f4c0" providerId="ADAL" clId="{67F93125-28F3-BD44-B11E-6EC816E1AC38}" dt="2021-11-15T21:51:16.560" v="1392" actId="478"/>
          <ac:spMkLst>
            <pc:docMk/>
            <pc:sldMk cId="2775470131" sldId="2435"/>
            <ac:spMk id="20" creationId="{9D138BB1-8595-3646-BD85-C4BD90E560E0}"/>
          </ac:spMkLst>
        </pc:spChg>
        <pc:spChg chg="add mod">
          <ac:chgData name="Josef Spidlen" userId="8bc88765-6cff-4483-a4fd-377a7491f4c0" providerId="ADAL" clId="{67F93125-28F3-BD44-B11E-6EC816E1AC38}" dt="2021-11-15T22:56:21.781" v="1537" actId="14100"/>
          <ac:spMkLst>
            <pc:docMk/>
            <pc:sldMk cId="2775470131" sldId="2435"/>
            <ac:spMk id="21" creationId="{47C16515-6212-2441-B2B6-6BEFE11BE51E}"/>
          </ac:spMkLst>
        </pc:spChg>
        <pc:spChg chg="add mod">
          <ac:chgData name="Josef Spidlen" userId="8bc88765-6cff-4483-a4fd-377a7491f4c0" providerId="ADAL" clId="{67F93125-28F3-BD44-B11E-6EC816E1AC38}" dt="2021-11-15T22:56:51.109" v="1542" actId="14100"/>
          <ac:spMkLst>
            <pc:docMk/>
            <pc:sldMk cId="2775470131" sldId="2435"/>
            <ac:spMk id="22" creationId="{E6FB9880-0404-8643-B693-B182820AD36B}"/>
          </ac:spMkLst>
        </pc:spChg>
        <pc:spChg chg="add mod">
          <ac:chgData name="Josef Spidlen" userId="8bc88765-6cff-4483-a4fd-377a7491f4c0" providerId="ADAL" clId="{67F93125-28F3-BD44-B11E-6EC816E1AC38}" dt="2021-11-15T22:57:29.685" v="1545" actId="2085"/>
          <ac:spMkLst>
            <pc:docMk/>
            <pc:sldMk cId="2775470131" sldId="2435"/>
            <ac:spMk id="23" creationId="{69425E0D-5E7C-A841-AECD-C8659DCD75B2}"/>
          </ac:spMkLst>
        </pc:spChg>
        <pc:picChg chg="del">
          <ac:chgData name="Josef Spidlen" userId="8bc88765-6cff-4483-a4fd-377a7491f4c0" providerId="ADAL" clId="{67F93125-28F3-BD44-B11E-6EC816E1AC38}" dt="2021-11-15T21:51:16.560" v="1392" actId="478"/>
          <ac:picMkLst>
            <pc:docMk/>
            <pc:sldMk cId="2775470131" sldId="2435"/>
            <ac:picMk id="4" creationId="{26F58DF1-ECFD-8B43-BE62-CD313BB865A9}"/>
          </ac:picMkLst>
        </pc:picChg>
        <pc:picChg chg="del">
          <ac:chgData name="Josef Spidlen" userId="8bc88765-6cff-4483-a4fd-377a7491f4c0" providerId="ADAL" clId="{67F93125-28F3-BD44-B11E-6EC816E1AC38}" dt="2021-11-15T21:51:16.560" v="1392" actId="478"/>
          <ac:picMkLst>
            <pc:docMk/>
            <pc:sldMk cId="2775470131" sldId="2435"/>
            <ac:picMk id="5" creationId="{33C9FFF4-2778-574F-8778-80682335ED36}"/>
          </ac:picMkLst>
        </pc:picChg>
        <pc:picChg chg="del">
          <ac:chgData name="Josef Spidlen" userId="8bc88765-6cff-4483-a4fd-377a7491f4c0" providerId="ADAL" clId="{67F93125-28F3-BD44-B11E-6EC816E1AC38}" dt="2021-11-15T21:51:16.560" v="1392" actId="478"/>
          <ac:picMkLst>
            <pc:docMk/>
            <pc:sldMk cId="2775470131" sldId="2435"/>
            <ac:picMk id="6" creationId="{1E103EC8-D5B0-ED45-84D7-ABB52F204351}"/>
          </ac:picMkLst>
        </pc:picChg>
        <pc:picChg chg="del">
          <ac:chgData name="Josef Spidlen" userId="8bc88765-6cff-4483-a4fd-377a7491f4c0" providerId="ADAL" clId="{67F93125-28F3-BD44-B11E-6EC816E1AC38}" dt="2021-11-15T21:51:16.560" v="1392" actId="478"/>
          <ac:picMkLst>
            <pc:docMk/>
            <pc:sldMk cId="2775470131" sldId="2435"/>
            <ac:picMk id="7" creationId="{7E9BFFBD-25E7-5E40-830B-05169D16DC8D}"/>
          </ac:picMkLst>
        </pc:picChg>
        <pc:picChg chg="del">
          <ac:chgData name="Josef Spidlen" userId="8bc88765-6cff-4483-a4fd-377a7491f4c0" providerId="ADAL" clId="{67F93125-28F3-BD44-B11E-6EC816E1AC38}" dt="2021-11-15T21:51:16.560" v="1392" actId="478"/>
          <ac:picMkLst>
            <pc:docMk/>
            <pc:sldMk cId="2775470131" sldId="2435"/>
            <ac:picMk id="8" creationId="{B631CEAE-B8BF-3942-A163-5322B271D0E7}"/>
          </ac:picMkLst>
        </pc:picChg>
        <pc:picChg chg="del">
          <ac:chgData name="Josef Spidlen" userId="8bc88765-6cff-4483-a4fd-377a7491f4c0" providerId="ADAL" clId="{67F93125-28F3-BD44-B11E-6EC816E1AC38}" dt="2021-11-15T21:51:16.560" v="1392" actId="478"/>
          <ac:picMkLst>
            <pc:docMk/>
            <pc:sldMk cId="2775470131" sldId="2435"/>
            <ac:picMk id="9" creationId="{0C888825-D8DB-C243-8A32-75B2119C5ECB}"/>
          </ac:picMkLst>
        </pc:picChg>
        <pc:picChg chg="del">
          <ac:chgData name="Josef Spidlen" userId="8bc88765-6cff-4483-a4fd-377a7491f4c0" providerId="ADAL" clId="{67F93125-28F3-BD44-B11E-6EC816E1AC38}" dt="2021-11-15T21:51:16.560" v="1392" actId="478"/>
          <ac:picMkLst>
            <pc:docMk/>
            <pc:sldMk cId="2775470131" sldId="2435"/>
            <ac:picMk id="10" creationId="{68D64BE9-A0E8-9941-80F6-862CA52B0DCF}"/>
          </ac:picMkLst>
        </pc:picChg>
        <pc:picChg chg="del">
          <ac:chgData name="Josef Spidlen" userId="8bc88765-6cff-4483-a4fd-377a7491f4c0" providerId="ADAL" clId="{67F93125-28F3-BD44-B11E-6EC816E1AC38}" dt="2021-11-15T21:51:16.560" v="1392" actId="478"/>
          <ac:picMkLst>
            <pc:docMk/>
            <pc:sldMk cId="2775470131" sldId="2435"/>
            <ac:picMk id="13" creationId="{CD91622F-3DBC-ED44-843D-E1ACCF05B59C}"/>
          </ac:picMkLst>
        </pc:picChg>
        <pc:picChg chg="add mod">
          <ac:chgData name="Josef Spidlen" userId="8bc88765-6cff-4483-a4fd-377a7491f4c0" providerId="ADAL" clId="{67F93125-28F3-BD44-B11E-6EC816E1AC38}" dt="2021-11-16T00:23:59.103" v="1572" actId="14100"/>
          <ac:picMkLst>
            <pc:docMk/>
            <pc:sldMk cId="2775470131" sldId="2435"/>
            <ac:picMk id="25" creationId="{919FD4D3-CF91-804D-8291-FD0969BCB495}"/>
          </ac:picMkLst>
        </pc:picChg>
        <pc:picChg chg="add mod">
          <ac:chgData name="Josef Spidlen" userId="8bc88765-6cff-4483-a4fd-377a7491f4c0" providerId="ADAL" clId="{67F93125-28F3-BD44-B11E-6EC816E1AC38}" dt="2021-11-16T00:23:59.103" v="1572" actId="14100"/>
          <ac:picMkLst>
            <pc:docMk/>
            <pc:sldMk cId="2775470131" sldId="2435"/>
            <ac:picMk id="27" creationId="{B53AE6EF-493B-9D42-B9C8-BB289E77147B}"/>
          </ac:picMkLst>
        </pc:picChg>
      </pc:sldChg>
      <pc:sldChg chg="addSp delSp modSp add mod">
        <pc:chgData name="Josef Spidlen" userId="8bc88765-6cff-4483-a4fd-377a7491f4c0" providerId="ADAL" clId="{67F93125-28F3-BD44-B11E-6EC816E1AC38}" dt="2021-11-16T00:38:50.249" v="1713" actId="1076"/>
        <pc:sldMkLst>
          <pc:docMk/>
          <pc:sldMk cId="491851385" sldId="2436"/>
        </pc:sldMkLst>
        <pc:spChg chg="mod">
          <ac:chgData name="Josef Spidlen" userId="8bc88765-6cff-4483-a4fd-377a7491f4c0" providerId="ADAL" clId="{67F93125-28F3-BD44-B11E-6EC816E1AC38}" dt="2021-11-16T00:30:43.581" v="1669" actId="962"/>
          <ac:spMkLst>
            <pc:docMk/>
            <pc:sldMk cId="491851385" sldId="2436"/>
            <ac:spMk id="3" creationId="{EE3FFE41-0B30-5F40-8470-8E9D3D7FE9A8}"/>
          </ac:spMkLst>
        </pc:spChg>
        <pc:spChg chg="add mod">
          <ac:chgData name="Josef Spidlen" userId="8bc88765-6cff-4483-a4fd-377a7491f4c0" providerId="ADAL" clId="{67F93125-28F3-BD44-B11E-6EC816E1AC38}" dt="2021-11-16T00:38:17.793" v="1709" actId="208"/>
          <ac:spMkLst>
            <pc:docMk/>
            <pc:sldMk cId="491851385" sldId="2436"/>
            <ac:spMk id="8" creationId="{87237191-406E-3C4D-A94A-B8CE0F90E0D3}"/>
          </ac:spMkLst>
        </pc:spChg>
        <pc:spChg chg="add mod">
          <ac:chgData name="Josef Spidlen" userId="8bc88765-6cff-4483-a4fd-377a7491f4c0" providerId="ADAL" clId="{67F93125-28F3-BD44-B11E-6EC816E1AC38}" dt="2021-11-16T00:36:08.950" v="1693" actId="207"/>
          <ac:spMkLst>
            <pc:docMk/>
            <pc:sldMk cId="491851385" sldId="2436"/>
            <ac:spMk id="9" creationId="{07E0CC44-FCCD-B848-9364-95671821609F}"/>
          </ac:spMkLst>
        </pc:spChg>
        <pc:spChg chg="add mod">
          <ac:chgData name="Josef Spidlen" userId="8bc88765-6cff-4483-a4fd-377a7491f4c0" providerId="ADAL" clId="{67F93125-28F3-BD44-B11E-6EC816E1AC38}" dt="2021-11-16T00:36:14.499" v="1694" actId="207"/>
          <ac:spMkLst>
            <pc:docMk/>
            <pc:sldMk cId="491851385" sldId="2436"/>
            <ac:spMk id="10" creationId="{236CE2F0-F13C-A545-982D-A7E214BCEEAD}"/>
          </ac:spMkLst>
        </pc:spChg>
        <pc:spChg chg="add del mod">
          <ac:chgData name="Josef Spidlen" userId="8bc88765-6cff-4483-a4fd-377a7491f4c0" providerId="ADAL" clId="{67F93125-28F3-BD44-B11E-6EC816E1AC38}" dt="2021-11-16T00:38:28.631" v="1710" actId="478"/>
          <ac:spMkLst>
            <pc:docMk/>
            <pc:sldMk cId="491851385" sldId="2436"/>
            <ac:spMk id="16" creationId="{604A9393-38C5-3F41-BC48-3FED6B4A05E7}"/>
          </ac:spMkLst>
        </pc:spChg>
        <pc:spChg chg="add mod">
          <ac:chgData name="Josef Spidlen" userId="8bc88765-6cff-4483-a4fd-377a7491f4c0" providerId="ADAL" clId="{67F93125-28F3-BD44-B11E-6EC816E1AC38}" dt="2021-11-16T00:38:50.249" v="1713" actId="1076"/>
          <ac:spMkLst>
            <pc:docMk/>
            <pc:sldMk cId="491851385" sldId="2436"/>
            <ac:spMk id="17" creationId="{78D3F773-8180-734C-A507-BB77A08D8637}"/>
          </ac:spMkLst>
        </pc:spChg>
        <pc:spChg chg="del">
          <ac:chgData name="Josef Spidlen" userId="8bc88765-6cff-4483-a4fd-377a7491f4c0" providerId="ADAL" clId="{67F93125-28F3-BD44-B11E-6EC816E1AC38}" dt="2021-11-16T00:24:22.836" v="1576" actId="478"/>
          <ac:spMkLst>
            <pc:docMk/>
            <pc:sldMk cId="491851385" sldId="2436"/>
            <ac:spMk id="21" creationId="{47C16515-6212-2441-B2B6-6BEFE11BE51E}"/>
          </ac:spMkLst>
        </pc:spChg>
        <pc:spChg chg="del">
          <ac:chgData name="Josef Spidlen" userId="8bc88765-6cff-4483-a4fd-377a7491f4c0" providerId="ADAL" clId="{67F93125-28F3-BD44-B11E-6EC816E1AC38}" dt="2021-11-16T00:24:22.836" v="1576" actId="478"/>
          <ac:spMkLst>
            <pc:docMk/>
            <pc:sldMk cId="491851385" sldId="2436"/>
            <ac:spMk id="22" creationId="{E6FB9880-0404-8643-B693-B182820AD36B}"/>
          </ac:spMkLst>
        </pc:spChg>
        <pc:spChg chg="del">
          <ac:chgData name="Josef Spidlen" userId="8bc88765-6cff-4483-a4fd-377a7491f4c0" providerId="ADAL" clId="{67F93125-28F3-BD44-B11E-6EC816E1AC38}" dt="2021-11-16T00:24:18.460" v="1575" actId="478"/>
          <ac:spMkLst>
            <pc:docMk/>
            <pc:sldMk cId="491851385" sldId="2436"/>
            <ac:spMk id="23" creationId="{69425E0D-5E7C-A841-AECD-C8659DCD75B2}"/>
          </ac:spMkLst>
        </pc:spChg>
        <pc:picChg chg="add mod">
          <ac:chgData name="Josef Spidlen" userId="8bc88765-6cff-4483-a4fd-377a7491f4c0" providerId="ADAL" clId="{67F93125-28F3-BD44-B11E-6EC816E1AC38}" dt="2021-11-16T00:35:41.651" v="1692" actId="1038"/>
          <ac:picMkLst>
            <pc:docMk/>
            <pc:sldMk cId="491851385" sldId="2436"/>
            <ac:picMk id="5" creationId="{27FF7D0F-8F39-E64C-9F5E-88DA79AC6BB8}"/>
          </ac:picMkLst>
        </pc:picChg>
        <pc:picChg chg="add mod">
          <ac:chgData name="Josef Spidlen" userId="8bc88765-6cff-4483-a4fd-377a7491f4c0" providerId="ADAL" clId="{67F93125-28F3-BD44-B11E-6EC816E1AC38}" dt="2021-11-16T00:35:16.540" v="1685" actId="1076"/>
          <ac:picMkLst>
            <pc:docMk/>
            <pc:sldMk cId="491851385" sldId="2436"/>
            <ac:picMk id="7" creationId="{499B0373-FA99-8A4B-84F0-76ACFF1FB26F}"/>
          </ac:picMkLst>
        </pc:picChg>
        <pc:picChg chg="mod">
          <ac:chgData name="Josef Spidlen" userId="8bc88765-6cff-4483-a4fd-377a7491f4c0" providerId="ADAL" clId="{67F93125-28F3-BD44-B11E-6EC816E1AC38}" dt="2021-11-16T00:27:37.832" v="1650" actId="14100"/>
          <ac:picMkLst>
            <pc:docMk/>
            <pc:sldMk cId="491851385" sldId="2436"/>
            <ac:picMk id="25" creationId="{919FD4D3-CF91-804D-8291-FD0969BCB495}"/>
          </ac:picMkLst>
        </pc:picChg>
        <pc:picChg chg="mod">
          <ac:chgData name="Josef Spidlen" userId="8bc88765-6cff-4483-a4fd-377a7491f4c0" providerId="ADAL" clId="{67F93125-28F3-BD44-B11E-6EC816E1AC38}" dt="2021-11-16T00:27:37.832" v="1650" actId="14100"/>
          <ac:picMkLst>
            <pc:docMk/>
            <pc:sldMk cId="491851385" sldId="2436"/>
            <ac:picMk id="27" creationId="{B53AE6EF-493B-9D42-B9C8-BB289E77147B}"/>
          </ac:picMkLst>
        </pc:picChg>
      </pc:sldChg>
      <pc:sldChg chg="addSp delSp modSp add mod ord">
        <pc:chgData name="Josef Spidlen" userId="8bc88765-6cff-4483-a4fd-377a7491f4c0" providerId="ADAL" clId="{67F93125-28F3-BD44-B11E-6EC816E1AC38}" dt="2021-11-17T05:27:50.743" v="3774" actId="20577"/>
        <pc:sldMkLst>
          <pc:docMk/>
          <pc:sldMk cId="209867210" sldId="2437"/>
        </pc:sldMkLst>
        <pc:spChg chg="mod">
          <ac:chgData name="Josef Spidlen" userId="8bc88765-6cff-4483-a4fd-377a7491f4c0" providerId="ADAL" clId="{67F93125-28F3-BD44-B11E-6EC816E1AC38}" dt="2021-11-17T05:27:50.743" v="3774" actId="20577"/>
          <ac:spMkLst>
            <pc:docMk/>
            <pc:sldMk cId="209867210" sldId="2437"/>
            <ac:spMk id="2" creationId="{DC9C74C4-A1F6-A64C-80C8-F946786CAA07}"/>
          </ac:spMkLst>
        </pc:spChg>
        <pc:spChg chg="del">
          <ac:chgData name="Josef Spidlen" userId="8bc88765-6cff-4483-a4fd-377a7491f4c0" providerId="ADAL" clId="{67F93125-28F3-BD44-B11E-6EC816E1AC38}" dt="2021-11-16T19:57:53.470" v="1920" actId="478"/>
          <ac:spMkLst>
            <pc:docMk/>
            <pc:sldMk cId="209867210" sldId="2437"/>
            <ac:spMk id="8" creationId="{87237191-406E-3C4D-A94A-B8CE0F90E0D3}"/>
          </ac:spMkLst>
        </pc:spChg>
        <pc:spChg chg="mod">
          <ac:chgData name="Josef Spidlen" userId="8bc88765-6cff-4483-a4fd-377a7491f4c0" providerId="ADAL" clId="{67F93125-28F3-BD44-B11E-6EC816E1AC38}" dt="2021-11-16T06:24:36.172" v="1752" actId="14100"/>
          <ac:spMkLst>
            <pc:docMk/>
            <pc:sldMk cId="209867210" sldId="2437"/>
            <ac:spMk id="9" creationId="{07E0CC44-FCCD-B848-9364-95671821609F}"/>
          </ac:spMkLst>
        </pc:spChg>
        <pc:spChg chg="del">
          <ac:chgData name="Josef Spidlen" userId="8bc88765-6cff-4483-a4fd-377a7491f4c0" providerId="ADAL" clId="{67F93125-28F3-BD44-B11E-6EC816E1AC38}" dt="2021-11-16T06:22:41.201" v="1735" actId="478"/>
          <ac:spMkLst>
            <pc:docMk/>
            <pc:sldMk cId="209867210" sldId="2437"/>
            <ac:spMk id="10" creationId="{236CE2F0-F13C-A545-982D-A7E214BCEEAD}"/>
          </ac:spMkLst>
        </pc:spChg>
        <pc:spChg chg="del">
          <ac:chgData name="Josef Spidlen" userId="8bc88765-6cff-4483-a4fd-377a7491f4c0" providerId="ADAL" clId="{67F93125-28F3-BD44-B11E-6EC816E1AC38}" dt="2021-11-16T06:22:45.032" v="1736" actId="478"/>
          <ac:spMkLst>
            <pc:docMk/>
            <pc:sldMk cId="209867210" sldId="2437"/>
            <ac:spMk id="17" creationId="{78D3F773-8180-734C-A507-BB77A08D8637}"/>
          </ac:spMkLst>
        </pc:spChg>
        <pc:spChg chg="add mod">
          <ac:chgData name="Josef Spidlen" userId="8bc88765-6cff-4483-a4fd-377a7491f4c0" providerId="ADAL" clId="{67F93125-28F3-BD44-B11E-6EC816E1AC38}" dt="2021-11-16T20:07:14.389" v="1980" actId="14100"/>
          <ac:spMkLst>
            <pc:docMk/>
            <pc:sldMk cId="209867210" sldId="2437"/>
            <ac:spMk id="22" creationId="{1C773070-5C53-5E41-A54C-66F02EB2CBCB}"/>
          </ac:spMkLst>
        </pc:spChg>
        <pc:picChg chg="del">
          <ac:chgData name="Josef Spidlen" userId="8bc88765-6cff-4483-a4fd-377a7491f4c0" providerId="ADAL" clId="{67F93125-28F3-BD44-B11E-6EC816E1AC38}" dt="2021-11-16T19:57:50.554" v="1919" actId="478"/>
          <ac:picMkLst>
            <pc:docMk/>
            <pc:sldMk cId="209867210" sldId="2437"/>
            <ac:picMk id="5" creationId="{27FF7D0F-8F39-E64C-9F5E-88DA79AC6BB8}"/>
          </ac:picMkLst>
        </pc:picChg>
        <pc:picChg chg="add del mod">
          <ac:chgData name="Josef Spidlen" userId="8bc88765-6cff-4483-a4fd-377a7491f4c0" providerId="ADAL" clId="{67F93125-28F3-BD44-B11E-6EC816E1AC38}" dt="2021-11-16T20:01:31.516" v="1922" actId="478"/>
          <ac:picMkLst>
            <pc:docMk/>
            <pc:sldMk cId="209867210" sldId="2437"/>
            <ac:picMk id="6" creationId="{F19D2D4D-B8BA-EA4E-AA9A-E0C2261CECCD}"/>
          </ac:picMkLst>
        </pc:picChg>
        <pc:picChg chg="del">
          <ac:chgData name="Josef Spidlen" userId="8bc88765-6cff-4483-a4fd-377a7491f4c0" providerId="ADAL" clId="{67F93125-28F3-BD44-B11E-6EC816E1AC38}" dt="2021-11-16T06:22:41.201" v="1735" actId="478"/>
          <ac:picMkLst>
            <pc:docMk/>
            <pc:sldMk cId="209867210" sldId="2437"/>
            <ac:picMk id="7" creationId="{499B0373-FA99-8A4B-84F0-76ACFF1FB26F}"/>
          </ac:picMkLst>
        </pc:picChg>
        <pc:picChg chg="add del mod">
          <ac:chgData name="Josef Spidlen" userId="8bc88765-6cff-4483-a4fd-377a7491f4c0" providerId="ADAL" clId="{67F93125-28F3-BD44-B11E-6EC816E1AC38}" dt="2021-11-16T20:02:29.834" v="1928" actId="478"/>
          <ac:picMkLst>
            <pc:docMk/>
            <pc:sldMk cId="209867210" sldId="2437"/>
            <ac:picMk id="12" creationId="{F6D1754E-095C-AD44-9E46-6E90670746F1}"/>
          </ac:picMkLst>
        </pc:picChg>
        <pc:picChg chg="add mod">
          <ac:chgData name="Josef Spidlen" userId="8bc88765-6cff-4483-a4fd-377a7491f4c0" providerId="ADAL" clId="{67F93125-28F3-BD44-B11E-6EC816E1AC38}" dt="2021-11-16T20:02:45.809" v="1933" actId="1076"/>
          <ac:picMkLst>
            <pc:docMk/>
            <pc:sldMk cId="209867210" sldId="2437"/>
            <ac:picMk id="14" creationId="{340A497C-8926-0042-BF68-247824107175}"/>
          </ac:picMkLst>
        </pc:picChg>
        <pc:picChg chg="add mod modCrop">
          <ac:chgData name="Josef Spidlen" userId="8bc88765-6cff-4483-a4fd-377a7491f4c0" providerId="ADAL" clId="{67F93125-28F3-BD44-B11E-6EC816E1AC38}" dt="2021-11-16T20:06:31.263" v="1974" actId="1037"/>
          <ac:picMkLst>
            <pc:docMk/>
            <pc:sldMk cId="209867210" sldId="2437"/>
            <ac:picMk id="16" creationId="{B5E7A293-562C-4444-B37D-B063817D4CAB}"/>
          </ac:picMkLst>
        </pc:picChg>
        <pc:picChg chg="add mod modCrop">
          <ac:chgData name="Josef Spidlen" userId="8bc88765-6cff-4483-a4fd-377a7491f4c0" providerId="ADAL" clId="{67F93125-28F3-BD44-B11E-6EC816E1AC38}" dt="2021-11-16T20:06:13.222" v="1970" actId="14861"/>
          <ac:picMkLst>
            <pc:docMk/>
            <pc:sldMk cId="209867210" sldId="2437"/>
            <ac:picMk id="19" creationId="{BADDF51C-A56C-D74B-A86F-37AF08EB641F}"/>
          </ac:picMkLst>
        </pc:picChg>
        <pc:picChg chg="mod">
          <ac:chgData name="Josef Spidlen" userId="8bc88765-6cff-4483-a4fd-377a7491f4c0" providerId="ADAL" clId="{67F93125-28F3-BD44-B11E-6EC816E1AC38}" dt="2021-11-16T19:57:45.239" v="1918" actId="14826"/>
          <ac:picMkLst>
            <pc:docMk/>
            <pc:sldMk cId="209867210" sldId="2437"/>
            <ac:picMk id="25" creationId="{919FD4D3-CF91-804D-8291-FD0969BCB495}"/>
          </ac:picMkLst>
        </pc:picChg>
        <pc:picChg chg="del">
          <ac:chgData name="Josef Spidlen" userId="8bc88765-6cff-4483-a4fd-377a7491f4c0" providerId="ADAL" clId="{67F93125-28F3-BD44-B11E-6EC816E1AC38}" dt="2021-11-16T06:22:41.201" v="1735" actId="478"/>
          <ac:picMkLst>
            <pc:docMk/>
            <pc:sldMk cId="209867210" sldId="2437"/>
            <ac:picMk id="27" creationId="{B53AE6EF-493B-9D42-B9C8-BB289E77147B}"/>
          </ac:picMkLst>
        </pc:picChg>
        <pc:cxnChg chg="add mod">
          <ac:chgData name="Josef Spidlen" userId="8bc88765-6cff-4483-a4fd-377a7491f4c0" providerId="ADAL" clId="{67F93125-28F3-BD44-B11E-6EC816E1AC38}" dt="2021-11-16T20:09:04.960" v="1998" actId="1037"/>
          <ac:cxnSpMkLst>
            <pc:docMk/>
            <pc:sldMk cId="209867210" sldId="2437"/>
            <ac:cxnSpMk id="21" creationId="{BD5E8326-6CF9-B942-BB6A-954BBCADC7E6}"/>
          </ac:cxnSpMkLst>
        </pc:cxnChg>
        <pc:cxnChg chg="add mod">
          <ac:chgData name="Josef Spidlen" userId="8bc88765-6cff-4483-a4fd-377a7491f4c0" providerId="ADAL" clId="{67F93125-28F3-BD44-B11E-6EC816E1AC38}" dt="2021-11-16T20:08:45.311" v="1992" actId="14100"/>
          <ac:cxnSpMkLst>
            <pc:docMk/>
            <pc:sldMk cId="209867210" sldId="2437"/>
            <ac:cxnSpMk id="28" creationId="{98529AAB-9F53-B84B-B168-6DB7FE07B47A}"/>
          </ac:cxnSpMkLst>
        </pc:cxnChg>
      </pc:sldChg>
      <pc:sldChg chg="addSp modSp new mod">
        <pc:chgData name="Josef Spidlen" userId="8bc88765-6cff-4483-a4fd-377a7491f4c0" providerId="ADAL" clId="{67F93125-28F3-BD44-B11E-6EC816E1AC38}" dt="2021-11-17T06:11:17.688" v="3837" actId="313"/>
        <pc:sldMkLst>
          <pc:docMk/>
          <pc:sldMk cId="1065757954" sldId="2438"/>
        </pc:sldMkLst>
        <pc:spChg chg="mod">
          <ac:chgData name="Josef Spidlen" userId="8bc88765-6cff-4483-a4fd-377a7491f4c0" providerId="ADAL" clId="{67F93125-28F3-BD44-B11E-6EC816E1AC38}" dt="2021-11-17T06:06:50.779" v="3827" actId="14100"/>
          <ac:spMkLst>
            <pc:docMk/>
            <pc:sldMk cId="1065757954" sldId="2438"/>
            <ac:spMk id="2" creationId="{F853E27D-2941-5D43-8C0A-109617591A42}"/>
          </ac:spMkLst>
        </pc:spChg>
        <pc:spChg chg="mod">
          <ac:chgData name="Josef Spidlen" userId="8bc88765-6cff-4483-a4fd-377a7491f4c0" providerId="ADAL" clId="{67F93125-28F3-BD44-B11E-6EC816E1AC38}" dt="2021-11-17T06:11:17.688" v="3837" actId="313"/>
          <ac:spMkLst>
            <pc:docMk/>
            <pc:sldMk cId="1065757954" sldId="2438"/>
            <ac:spMk id="3" creationId="{37496D89-9CEB-EC4A-A751-F55DC0683E8D}"/>
          </ac:spMkLst>
        </pc:spChg>
        <pc:picChg chg="add mod">
          <ac:chgData name="Josef Spidlen" userId="8bc88765-6cff-4483-a4fd-377a7491f4c0" providerId="ADAL" clId="{67F93125-28F3-BD44-B11E-6EC816E1AC38}" dt="2021-11-17T05:15:54.599" v="3749" actId="1076"/>
          <ac:picMkLst>
            <pc:docMk/>
            <pc:sldMk cId="1065757954" sldId="2438"/>
            <ac:picMk id="5" creationId="{225FBAED-643A-7647-A86B-8C4A332CE003}"/>
          </ac:picMkLst>
        </pc:picChg>
      </pc:sldChg>
      <pc:sldChg chg="delSp add del mod setBg modAnim">
        <pc:chgData name="Josef Spidlen" userId="8bc88765-6cff-4483-a4fd-377a7491f4c0" providerId="ADAL" clId="{67F93125-28F3-BD44-B11E-6EC816E1AC38}" dt="2021-11-16T06:54:00.417" v="1917" actId="2696"/>
        <pc:sldMkLst>
          <pc:docMk/>
          <pc:sldMk cId="3419133036" sldId="2568"/>
        </pc:sldMkLst>
        <pc:spChg chg="del">
          <ac:chgData name="Josef Spidlen" userId="8bc88765-6cff-4483-a4fd-377a7491f4c0" providerId="ADAL" clId="{67F93125-28F3-BD44-B11E-6EC816E1AC38}" dt="2021-11-16T06:52:00.045" v="1872" actId="478"/>
          <ac:spMkLst>
            <pc:docMk/>
            <pc:sldMk cId="3419133036" sldId="2568"/>
            <ac:spMk id="2" creationId="{1DB6C0B1-71E3-524F-A035-3505D8410085}"/>
          </ac:spMkLst>
        </pc:spChg>
        <pc:spChg chg="del">
          <ac:chgData name="Josef Spidlen" userId="8bc88765-6cff-4483-a4fd-377a7491f4c0" providerId="ADAL" clId="{67F93125-28F3-BD44-B11E-6EC816E1AC38}" dt="2021-11-16T06:52:00.045" v="1872" actId="478"/>
          <ac:spMkLst>
            <pc:docMk/>
            <pc:sldMk cId="3419133036" sldId="2568"/>
            <ac:spMk id="5" creationId="{6117EDE7-CBA1-3240-BA8C-3A97DAB0104D}"/>
          </ac:spMkLst>
        </pc:spChg>
        <pc:spChg chg="del">
          <ac:chgData name="Josef Spidlen" userId="8bc88765-6cff-4483-a4fd-377a7491f4c0" providerId="ADAL" clId="{67F93125-28F3-BD44-B11E-6EC816E1AC38}" dt="2021-11-16T06:52:29.870" v="1874" actId="21"/>
          <ac:spMkLst>
            <pc:docMk/>
            <pc:sldMk cId="3419133036" sldId="2568"/>
            <ac:spMk id="6" creationId="{5FF11B00-0ADE-0D4B-ABBA-2AB220584D3C}"/>
          </ac:spMkLst>
        </pc:spChg>
        <pc:spChg chg="del">
          <ac:chgData name="Josef Spidlen" userId="8bc88765-6cff-4483-a4fd-377a7491f4c0" providerId="ADAL" clId="{67F93125-28F3-BD44-B11E-6EC816E1AC38}" dt="2021-11-16T06:52:29.870" v="1874" actId="21"/>
          <ac:spMkLst>
            <pc:docMk/>
            <pc:sldMk cId="3419133036" sldId="2568"/>
            <ac:spMk id="7" creationId="{F36F076B-D576-6546-8F82-8B899AAE15AF}"/>
          </ac:spMkLst>
        </pc:spChg>
        <pc:spChg chg="del">
          <ac:chgData name="Josef Spidlen" userId="8bc88765-6cff-4483-a4fd-377a7491f4c0" providerId="ADAL" clId="{67F93125-28F3-BD44-B11E-6EC816E1AC38}" dt="2021-11-16T06:52:29.870" v="1874" actId="21"/>
          <ac:spMkLst>
            <pc:docMk/>
            <pc:sldMk cId="3419133036" sldId="2568"/>
            <ac:spMk id="10" creationId="{6FCBB16B-C4E1-1D4C-B76F-D1A47BFAFAF3}"/>
          </ac:spMkLst>
        </pc:spChg>
        <pc:spChg chg="del">
          <ac:chgData name="Josef Spidlen" userId="8bc88765-6cff-4483-a4fd-377a7491f4c0" providerId="ADAL" clId="{67F93125-28F3-BD44-B11E-6EC816E1AC38}" dt="2021-11-16T06:52:29.870" v="1874" actId="21"/>
          <ac:spMkLst>
            <pc:docMk/>
            <pc:sldMk cId="3419133036" sldId="2568"/>
            <ac:spMk id="11" creationId="{89F62047-D75A-2643-B099-F123F776097F}"/>
          </ac:spMkLst>
        </pc:spChg>
        <pc:spChg chg="del">
          <ac:chgData name="Josef Spidlen" userId="8bc88765-6cff-4483-a4fd-377a7491f4c0" providerId="ADAL" clId="{67F93125-28F3-BD44-B11E-6EC816E1AC38}" dt="2021-11-16T06:52:00.045" v="1872" actId="478"/>
          <ac:spMkLst>
            <pc:docMk/>
            <pc:sldMk cId="3419133036" sldId="2568"/>
            <ac:spMk id="12" creationId="{5955F844-8BA3-DA4D-952F-04DD2DF67CFD}"/>
          </ac:spMkLst>
        </pc:spChg>
        <pc:spChg chg="del">
          <ac:chgData name="Josef Spidlen" userId="8bc88765-6cff-4483-a4fd-377a7491f4c0" providerId="ADAL" clId="{67F93125-28F3-BD44-B11E-6EC816E1AC38}" dt="2021-11-16T06:52:29.870" v="1874" actId="21"/>
          <ac:spMkLst>
            <pc:docMk/>
            <pc:sldMk cId="3419133036" sldId="2568"/>
            <ac:spMk id="13" creationId="{5B3EA2D7-7075-B14F-96E6-F6B590819823}"/>
          </ac:spMkLst>
        </pc:spChg>
        <pc:spChg chg="del">
          <ac:chgData name="Josef Spidlen" userId="8bc88765-6cff-4483-a4fd-377a7491f4c0" providerId="ADAL" clId="{67F93125-28F3-BD44-B11E-6EC816E1AC38}" dt="2021-11-16T06:52:29.870" v="1874" actId="21"/>
          <ac:spMkLst>
            <pc:docMk/>
            <pc:sldMk cId="3419133036" sldId="2568"/>
            <ac:spMk id="14" creationId="{0150D390-41EE-F746-BD9D-C6151A9EA580}"/>
          </ac:spMkLst>
        </pc:spChg>
      </pc:sldChg>
      <pc:sldChg chg="add del">
        <pc:chgData name="Josef Spidlen" userId="8bc88765-6cff-4483-a4fd-377a7491f4c0" providerId="ADAL" clId="{67F93125-28F3-BD44-B11E-6EC816E1AC38}" dt="2021-11-17T05:14:00.563" v="3733" actId="2696"/>
        <pc:sldMkLst>
          <pc:docMk/>
          <pc:sldMk cId="2249200827" sldId="2603"/>
        </pc:sldMkLst>
      </pc:sldChg>
      <pc:sldChg chg="addSp delSp modSp add mod delAnim modAnim">
        <pc:chgData name="Josef Spidlen" userId="8bc88765-6cff-4483-a4fd-377a7491f4c0" providerId="ADAL" clId="{67F93125-28F3-BD44-B11E-6EC816E1AC38}" dt="2021-11-16T06:50:15.388" v="1870"/>
        <pc:sldMkLst>
          <pc:docMk/>
          <pc:sldMk cId="2267423963" sldId="2604"/>
        </pc:sldMkLst>
        <pc:spChg chg="add mod">
          <ac:chgData name="Josef Spidlen" userId="8bc88765-6cff-4483-a4fd-377a7491f4c0" providerId="ADAL" clId="{67F93125-28F3-BD44-B11E-6EC816E1AC38}" dt="2021-11-16T06:49:10.094" v="1867" actId="1038"/>
          <ac:spMkLst>
            <pc:docMk/>
            <pc:sldMk cId="2267423963" sldId="2604"/>
            <ac:spMk id="2" creationId="{F6B30ABE-F52E-EC4F-9753-F55B4B9ED7FF}"/>
          </ac:spMkLst>
        </pc:spChg>
        <pc:spChg chg="del">
          <ac:chgData name="Josef Spidlen" userId="8bc88765-6cff-4483-a4fd-377a7491f4c0" providerId="ADAL" clId="{67F93125-28F3-BD44-B11E-6EC816E1AC38}" dt="2021-11-16T06:47:50.039" v="1834" actId="478"/>
          <ac:spMkLst>
            <pc:docMk/>
            <pc:sldMk cId="2267423963" sldId="2604"/>
            <ac:spMk id="70" creationId="{A7C91EC2-D891-1A4C-B8DD-19C96FF32022}"/>
          </ac:spMkLst>
        </pc:spChg>
      </pc:sldChg>
      <pc:sldChg chg="addSp delSp modSp add mod modAnim modNotesTx">
        <pc:chgData name="Josef Spidlen" userId="8bc88765-6cff-4483-a4fd-377a7491f4c0" providerId="ADAL" clId="{67F93125-28F3-BD44-B11E-6EC816E1AC38}" dt="2021-11-17T06:04:58.515" v="3797" actId="20577"/>
        <pc:sldMkLst>
          <pc:docMk/>
          <pc:sldMk cId="2665676163" sldId="2605"/>
        </pc:sldMkLst>
        <pc:spChg chg="del">
          <ac:chgData name="Josef Spidlen" userId="8bc88765-6cff-4483-a4fd-377a7491f4c0" providerId="ADAL" clId="{67F93125-28F3-BD44-B11E-6EC816E1AC38}" dt="2021-11-16T20:23:16.957" v="2265" actId="478"/>
          <ac:spMkLst>
            <pc:docMk/>
            <pc:sldMk cId="2665676163" sldId="2605"/>
            <ac:spMk id="4" creationId="{AAAFDEB8-5846-F342-96CE-A35D065CC43F}"/>
          </ac:spMkLst>
        </pc:spChg>
        <pc:spChg chg="del">
          <ac:chgData name="Josef Spidlen" userId="8bc88765-6cff-4483-a4fd-377a7491f4c0" providerId="ADAL" clId="{67F93125-28F3-BD44-B11E-6EC816E1AC38}" dt="2021-11-16T20:23:16.957" v="2265" actId="478"/>
          <ac:spMkLst>
            <pc:docMk/>
            <pc:sldMk cId="2665676163" sldId="2605"/>
            <ac:spMk id="5" creationId="{4293937C-3092-FA46-AEDD-EA9D51C5243D}"/>
          </ac:spMkLst>
        </pc:spChg>
        <pc:spChg chg="del">
          <ac:chgData name="Josef Spidlen" userId="8bc88765-6cff-4483-a4fd-377a7491f4c0" providerId="ADAL" clId="{67F93125-28F3-BD44-B11E-6EC816E1AC38}" dt="2021-11-16T20:23:16.957" v="2265" actId="478"/>
          <ac:spMkLst>
            <pc:docMk/>
            <pc:sldMk cId="2665676163" sldId="2605"/>
            <ac:spMk id="6" creationId="{B7DFB644-8F09-1843-88B1-31CFB8235528}"/>
          </ac:spMkLst>
        </pc:spChg>
        <pc:spChg chg="del">
          <ac:chgData name="Josef Spidlen" userId="8bc88765-6cff-4483-a4fd-377a7491f4c0" providerId="ADAL" clId="{67F93125-28F3-BD44-B11E-6EC816E1AC38}" dt="2021-11-16T20:23:16.957" v="2265" actId="478"/>
          <ac:spMkLst>
            <pc:docMk/>
            <pc:sldMk cId="2665676163" sldId="2605"/>
            <ac:spMk id="7" creationId="{FFA512B6-E4A1-3C48-82B7-CA86A7C62B38}"/>
          </ac:spMkLst>
        </pc:spChg>
        <pc:spChg chg="del">
          <ac:chgData name="Josef Spidlen" userId="8bc88765-6cff-4483-a4fd-377a7491f4c0" providerId="ADAL" clId="{67F93125-28F3-BD44-B11E-6EC816E1AC38}" dt="2021-11-16T20:23:16.957" v="2265" actId="478"/>
          <ac:spMkLst>
            <pc:docMk/>
            <pc:sldMk cId="2665676163" sldId="2605"/>
            <ac:spMk id="8" creationId="{CB124CB2-726B-324B-83BE-50D87ED4E511}"/>
          </ac:spMkLst>
        </pc:spChg>
        <pc:spChg chg="del">
          <ac:chgData name="Josef Spidlen" userId="8bc88765-6cff-4483-a4fd-377a7491f4c0" providerId="ADAL" clId="{67F93125-28F3-BD44-B11E-6EC816E1AC38}" dt="2021-11-16T20:23:16.957" v="2265" actId="478"/>
          <ac:spMkLst>
            <pc:docMk/>
            <pc:sldMk cId="2665676163" sldId="2605"/>
            <ac:spMk id="9" creationId="{EE9B531C-1682-E949-BE14-EC4D49F32589}"/>
          </ac:spMkLst>
        </pc:spChg>
        <pc:spChg chg="add mod">
          <ac:chgData name="Josef Spidlen" userId="8bc88765-6cff-4483-a4fd-377a7491f4c0" providerId="ADAL" clId="{67F93125-28F3-BD44-B11E-6EC816E1AC38}" dt="2021-11-17T01:01:30.109" v="3019" actId="403"/>
          <ac:spMkLst>
            <pc:docMk/>
            <pc:sldMk cId="2665676163" sldId="2605"/>
            <ac:spMk id="11" creationId="{BE929401-A2CC-E24A-B15E-5EE89D8259D6}"/>
          </ac:spMkLst>
        </pc:spChg>
        <pc:spChg chg="add mod">
          <ac:chgData name="Josef Spidlen" userId="8bc88765-6cff-4483-a4fd-377a7491f4c0" providerId="ADAL" clId="{67F93125-28F3-BD44-B11E-6EC816E1AC38}" dt="2021-11-17T06:04:58.515" v="3797" actId="20577"/>
          <ac:spMkLst>
            <pc:docMk/>
            <pc:sldMk cId="2665676163" sldId="2605"/>
            <ac:spMk id="13" creationId="{DAE2DE21-0BAD-A84F-9394-06A8E7AFB889}"/>
          </ac:spMkLst>
        </pc:spChg>
        <pc:spChg chg="del">
          <ac:chgData name="Josef Spidlen" userId="8bc88765-6cff-4483-a4fd-377a7491f4c0" providerId="ADAL" clId="{67F93125-28F3-BD44-B11E-6EC816E1AC38}" dt="2021-11-16T20:23:16.957" v="2265" actId="478"/>
          <ac:spMkLst>
            <pc:docMk/>
            <pc:sldMk cId="2665676163" sldId="2605"/>
            <ac:spMk id="17" creationId="{C24CE3CA-2C23-6A49-8341-DE499A4B5B94}"/>
          </ac:spMkLst>
        </pc:spChg>
        <pc:picChg chg="add mod">
          <ac:chgData name="Josef Spidlen" userId="8bc88765-6cff-4483-a4fd-377a7491f4c0" providerId="ADAL" clId="{67F93125-28F3-BD44-B11E-6EC816E1AC38}" dt="2021-11-16T23:16:17.913" v="2508" actId="14100"/>
          <ac:picMkLst>
            <pc:docMk/>
            <pc:sldMk cId="2665676163" sldId="2605"/>
            <ac:picMk id="12" creationId="{FD624208-FDFE-664D-9A91-8D45F409E38B}"/>
          </ac:picMkLst>
        </pc:picChg>
        <pc:picChg chg="del">
          <ac:chgData name="Josef Spidlen" userId="8bc88765-6cff-4483-a4fd-377a7491f4c0" providerId="ADAL" clId="{67F93125-28F3-BD44-B11E-6EC816E1AC38}" dt="2021-11-16T20:23:16.957" v="2265" actId="478"/>
          <ac:picMkLst>
            <pc:docMk/>
            <pc:sldMk cId="2665676163" sldId="2605"/>
            <ac:picMk id="16" creationId="{D20F96AD-516F-014F-AB6C-3499314324F1}"/>
          </ac:picMkLst>
        </pc:picChg>
      </pc:sldChg>
      <pc:sldChg chg="addSp modSp add del">
        <pc:chgData name="Josef Spidlen" userId="8bc88765-6cff-4483-a4fd-377a7491f4c0" providerId="ADAL" clId="{67F93125-28F3-BD44-B11E-6EC816E1AC38}" dt="2021-11-17T05:14:00.563" v="3733" actId="2696"/>
        <pc:sldMkLst>
          <pc:docMk/>
          <pc:sldMk cId="83463063" sldId="2606"/>
        </pc:sldMkLst>
        <pc:picChg chg="add mod">
          <ac:chgData name="Josef Spidlen" userId="8bc88765-6cff-4483-a4fd-377a7491f4c0" providerId="ADAL" clId="{67F93125-28F3-BD44-B11E-6EC816E1AC38}" dt="2021-11-17T00:58:47.245" v="2972" actId="1076"/>
          <ac:picMkLst>
            <pc:docMk/>
            <pc:sldMk cId="83463063" sldId="2606"/>
            <ac:picMk id="1026" creationId="{2AEA6BF8-9730-774C-93AD-26447D55B4C9}"/>
          </ac:picMkLst>
        </pc:picChg>
      </pc:sldChg>
      <pc:sldMasterChg chg="delSldLayout">
        <pc:chgData name="Josef Spidlen" userId="8bc88765-6cff-4483-a4fd-377a7491f4c0" providerId="ADAL" clId="{67F93125-28F3-BD44-B11E-6EC816E1AC38}" dt="2021-11-17T05:14:00.563" v="3733" actId="2696"/>
        <pc:sldMasterMkLst>
          <pc:docMk/>
          <pc:sldMasterMk cId="31537493" sldId="2147483648"/>
        </pc:sldMasterMkLst>
        <pc:sldLayoutChg chg="del">
          <pc:chgData name="Josef Spidlen" userId="8bc88765-6cff-4483-a4fd-377a7491f4c0" providerId="ADAL" clId="{67F93125-28F3-BD44-B11E-6EC816E1AC38}" dt="2021-11-17T05:14:00.563" v="3733" actId="2696"/>
          <pc:sldLayoutMkLst>
            <pc:docMk/>
            <pc:sldMasterMk cId="31537493" sldId="2147483648"/>
            <pc:sldLayoutMk cId="161741295" sldId="2147483718"/>
          </pc:sldLayoutMkLst>
        </pc:sldLayoutChg>
        <pc:sldLayoutChg chg="del">
          <pc:chgData name="Josef Spidlen" userId="8bc88765-6cff-4483-a4fd-377a7491f4c0" providerId="ADAL" clId="{67F93125-28F3-BD44-B11E-6EC816E1AC38}" dt="2021-11-12T05:43:44.338" v="374" actId="2696"/>
          <pc:sldLayoutMkLst>
            <pc:docMk/>
            <pc:sldMasterMk cId="31537493" sldId="2147483648"/>
            <pc:sldLayoutMk cId="2914733705" sldId="2147483718"/>
          </pc:sldLayoutMkLst>
        </pc:sldLayoutChg>
      </pc:sldMasterChg>
    </pc:docChg>
  </pc:docChgLst>
  <pc:docChgLst>
    <pc:chgData name="Josef Spidlen" userId="8bc88765-6cff-4483-a4fd-377a7491f4c0" providerId="ADAL" clId="{48F59F10-208D-4E4B-9E43-4249DF1185C8}"/>
    <pc:docChg chg="undo custSel addSld delSld modSld sldOrd">
      <pc:chgData name="Josef Spidlen" userId="8bc88765-6cff-4483-a4fd-377a7491f4c0" providerId="ADAL" clId="{48F59F10-208D-4E4B-9E43-4249DF1185C8}" dt="2021-03-22T05:39:37.521" v="1737" actId="554"/>
      <pc:docMkLst>
        <pc:docMk/>
      </pc:docMkLst>
      <pc:sldChg chg="del">
        <pc:chgData name="Josef Spidlen" userId="8bc88765-6cff-4483-a4fd-377a7491f4c0" providerId="ADAL" clId="{48F59F10-208D-4E4B-9E43-4249DF1185C8}" dt="2021-03-17T21:58:05.134" v="0" actId="2696"/>
        <pc:sldMkLst>
          <pc:docMk/>
          <pc:sldMk cId="1473625648" sldId="260"/>
        </pc:sldMkLst>
      </pc:sldChg>
      <pc:sldChg chg="modSp mod">
        <pc:chgData name="Josef Spidlen" userId="8bc88765-6cff-4483-a4fd-377a7491f4c0" providerId="ADAL" clId="{48F59F10-208D-4E4B-9E43-4249DF1185C8}" dt="2021-03-18T06:05:15.646" v="471" actId="20577"/>
        <pc:sldMkLst>
          <pc:docMk/>
          <pc:sldMk cId="533839347" sldId="585"/>
        </pc:sldMkLst>
        <pc:spChg chg="mod">
          <ac:chgData name="Josef Spidlen" userId="8bc88765-6cff-4483-a4fd-377a7491f4c0" providerId="ADAL" clId="{48F59F10-208D-4E4B-9E43-4249DF1185C8}" dt="2021-03-18T06:05:15.646" v="471" actId="20577"/>
          <ac:spMkLst>
            <pc:docMk/>
            <pc:sldMk cId="533839347" sldId="585"/>
            <ac:spMk id="10" creationId="{5EEFC434-F400-C04C-9627-ECE2221850CA}"/>
          </ac:spMkLst>
        </pc:spChg>
      </pc:sldChg>
      <pc:sldChg chg="delSp modSp mod">
        <pc:chgData name="Josef Spidlen" userId="8bc88765-6cff-4483-a4fd-377a7491f4c0" providerId="ADAL" clId="{48F59F10-208D-4E4B-9E43-4249DF1185C8}" dt="2021-03-17T21:59:37.385" v="31" actId="1036"/>
        <pc:sldMkLst>
          <pc:docMk/>
          <pc:sldMk cId="3116042712" sldId="1066"/>
        </pc:sldMkLst>
        <pc:spChg chg="mod">
          <ac:chgData name="Josef Spidlen" userId="8bc88765-6cff-4483-a4fd-377a7491f4c0" providerId="ADAL" clId="{48F59F10-208D-4E4B-9E43-4249DF1185C8}" dt="2021-03-17T21:59:37.385" v="31" actId="1036"/>
          <ac:spMkLst>
            <pc:docMk/>
            <pc:sldMk cId="3116042712" sldId="1066"/>
            <ac:spMk id="13" creationId="{C1902865-9652-0142-99ED-FB15E8A21549}"/>
          </ac:spMkLst>
        </pc:spChg>
        <pc:spChg chg="mod">
          <ac:chgData name="Josef Spidlen" userId="8bc88765-6cff-4483-a4fd-377a7491f4c0" providerId="ADAL" clId="{48F59F10-208D-4E4B-9E43-4249DF1185C8}" dt="2021-03-17T21:59:37.385" v="31" actId="1036"/>
          <ac:spMkLst>
            <pc:docMk/>
            <pc:sldMk cId="3116042712" sldId="1066"/>
            <ac:spMk id="14" creationId="{E147CE5A-FA1F-6E41-89AD-7C9B3ACB3F48}"/>
          </ac:spMkLst>
        </pc:spChg>
        <pc:spChg chg="mod">
          <ac:chgData name="Josef Spidlen" userId="8bc88765-6cff-4483-a4fd-377a7491f4c0" providerId="ADAL" clId="{48F59F10-208D-4E4B-9E43-4249DF1185C8}" dt="2021-03-17T21:59:37.385" v="31" actId="1036"/>
          <ac:spMkLst>
            <pc:docMk/>
            <pc:sldMk cId="3116042712" sldId="1066"/>
            <ac:spMk id="29" creationId="{16370712-C03A-624C-BA36-103B1C3051F7}"/>
          </ac:spMkLst>
        </pc:spChg>
        <pc:spChg chg="mod">
          <ac:chgData name="Josef Spidlen" userId="8bc88765-6cff-4483-a4fd-377a7491f4c0" providerId="ADAL" clId="{48F59F10-208D-4E4B-9E43-4249DF1185C8}" dt="2021-03-17T21:59:37.385" v="31" actId="1036"/>
          <ac:spMkLst>
            <pc:docMk/>
            <pc:sldMk cId="3116042712" sldId="1066"/>
            <ac:spMk id="30" creationId="{A165C77E-1B0C-694B-B7F8-3156A444DD00}"/>
          </ac:spMkLst>
        </pc:spChg>
        <pc:spChg chg="mod">
          <ac:chgData name="Josef Spidlen" userId="8bc88765-6cff-4483-a4fd-377a7491f4c0" providerId="ADAL" clId="{48F59F10-208D-4E4B-9E43-4249DF1185C8}" dt="2021-03-17T21:59:37.385" v="31" actId="1036"/>
          <ac:spMkLst>
            <pc:docMk/>
            <pc:sldMk cId="3116042712" sldId="1066"/>
            <ac:spMk id="31" creationId="{9D96A651-FFC2-3143-A5BB-D2DB375060C0}"/>
          </ac:spMkLst>
        </pc:spChg>
        <pc:spChg chg="mod">
          <ac:chgData name="Josef Spidlen" userId="8bc88765-6cff-4483-a4fd-377a7491f4c0" providerId="ADAL" clId="{48F59F10-208D-4E4B-9E43-4249DF1185C8}" dt="2021-03-17T21:59:37.385" v="31" actId="1036"/>
          <ac:spMkLst>
            <pc:docMk/>
            <pc:sldMk cId="3116042712" sldId="1066"/>
            <ac:spMk id="32" creationId="{D81DDE00-1076-FD4D-B772-3C8DA8BDCF7C}"/>
          </ac:spMkLst>
        </pc:spChg>
        <pc:spChg chg="mod">
          <ac:chgData name="Josef Spidlen" userId="8bc88765-6cff-4483-a4fd-377a7491f4c0" providerId="ADAL" clId="{48F59F10-208D-4E4B-9E43-4249DF1185C8}" dt="2021-03-17T21:59:37.385" v="31" actId="1036"/>
          <ac:spMkLst>
            <pc:docMk/>
            <pc:sldMk cId="3116042712" sldId="1066"/>
            <ac:spMk id="33" creationId="{9E659238-2819-D048-84A7-0AFA5A438CDB}"/>
          </ac:spMkLst>
        </pc:spChg>
        <pc:spChg chg="mod">
          <ac:chgData name="Josef Spidlen" userId="8bc88765-6cff-4483-a4fd-377a7491f4c0" providerId="ADAL" clId="{48F59F10-208D-4E4B-9E43-4249DF1185C8}" dt="2021-03-17T21:59:37.385" v="31" actId="1036"/>
          <ac:spMkLst>
            <pc:docMk/>
            <pc:sldMk cId="3116042712" sldId="1066"/>
            <ac:spMk id="34" creationId="{E206D871-7B01-E049-8554-C8FF8D0DA933}"/>
          </ac:spMkLst>
        </pc:spChg>
        <pc:spChg chg="mod">
          <ac:chgData name="Josef Spidlen" userId="8bc88765-6cff-4483-a4fd-377a7491f4c0" providerId="ADAL" clId="{48F59F10-208D-4E4B-9E43-4249DF1185C8}" dt="2021-03-17T21:59:37.385" v="31" actId="1036"/>
          <ac:spMkLst>
            <pc:docMk/>
            <pc:sldMk cId="3116042712" sldId="1066"/>
            <ac:spMk id="35" creationId="{8669D750-1DAB-1243-A4D0-F854EF5BE014}"/>
          </ac:spMkLst>
        </pc:spChg>
        <pc:spChg chg="mod">
          <ac:chgData name="Josef Spidlen" userId="8bc88765-6cff-4483-a4fd-377a7491f4c0" providerId="ADAL" clId="{48F59F10-208D-4E4B-9E43-4249DF1185C8}" dt="2021-03-17T21:59:37.385" v="31" actId="1036"/>
          <ac:spMkLst>
            <pc:docMk/>
            <pc:sldMk cId="3116042712" sldId="1066"/>
            <ac:spMk id="36" creationId="{8999DE8A-9F46-CE4E-8F5C-90C4754DCE3E}"/>
          </ac:spMkLst>
        </pc:spChg>
        <pc:grpChg chg="mod">
          <ac:chgData name="Josef Spidlen" userId="8bc88765-6cff-4483-a4fd-377a7491f4c0" providerId="ADAL" clId="{48F59F10-208D-4E4B-9E43-4249DF1185C8}" dt="2021-03-17T21:59:37.385" v="31" actId="1036"/>
          <ac:grpSpMkLst>
            <pc:docMk/>
            <pc:sldMk cId="3116042712" sldId="1066"/>
            <ac:grpSpMk id="7" creationId="{F767D08C-F5D5-2048-A000-309203E49B7F}"/>
          </ac:grpSpMkLst>
        </pc:grpChg>
        <pc:graphicFrameChg chg="mod">
          <ac:chgData name="Josef Spidlen" userId="8bc88765-6cff-4483-a4fd-377a7491f4c0" providerId="ADAL" clId="{48F59F10-208D-4E4B-9E43-4249DF1185C8}" dt="2021-03-17T21:59:37.385" v="31" actId="1036"/>
          <ac:graphicFrameMkLst>
            <pc:docMk/>
            <pc:sldMk cId="3116042712" sldId="1066"/>
            <ac:graphicFrameMk id="17" creationId="{D1233CB2-A1FE-1241-92BA-8FD7E941275C}"/>
          </ac:graphicFrameMkLst>
        </pc:graphicFrameChg>
        <pc:graphicFrameChg chg="mod">
          <ac:chgData name="Josef Spidlen" userId="8bc88765-6cff-4483-a4fd-377a7491f4c0" providerId="ADAL" clId="{48F59F10-208D-4E4B-9E43-4249DF1185C8}" dt="2021-03-17T21:59:37.385" v="31" actId="1036"/>
          <ac:graphicFrameMkLst>
            <pc:docMk/>
            <pc:sldMk cId="3116042712" sldId="1066"/>
            <ac:graphicFrameMk id="18" creationId="{1E0C8DCD-862C-0A43-8DC9-FA20FF050D2B}"/>
          </ac:graphicFrameMkLst>
        </pc:graphicFrameChg>
        <pc:picChg chg="mod">
          <ac:chgData name="Josef Spidlen" userId="8bc88765-6cff-4483-a4fd-377a7491f4c0" providerId="ADAL" clId="{48F59F10-208D-4E4B-9E43-4249DF1185C8}" dt="2021-03-17T21:59:37.385" v="31" actId="1036"/>
          <ac:picMkLst>
            <pc:docMk/>
            <pc:sldMk cId="3116042712" sldId="1066"/>
            <ac:picMk id="3" creationId="{4629161A-B3EB-DF44-9D17-5A93B5A2948D}"/>
          </ac:picMkLst>
        </pc:picChg>
        <pc:picChg chg="mod">
          <ac:chgData name="Josef Spidlen" userId="8bc88765-6cff-4483-a4fd-377a7491f4c0" providerId="ADAL" clId="{48F59F10-208D-4E4B-9E43-4249DF1185C8}" dt="2021-03-17T21:59:37.385" v="31" actId="1036"/>
          <ac:picMkLst>
            <pc:docMk/>
            <pc:sldMk cId="3116042712" sldId="1066"/>
            <ac:picMk id="5" creationId="{DD390F3F-1D2B-304A-8A94-FE25CDD3A384}"/>
          </ac:picMkLst>
        </pc:picChg>
        <pc:picChg chg="mod">
          <ac:chgData name="Josef Spidlen" userId="8bc88765-6cff-4483-a4fd-377a7491f4c0" providerId="ADAL" clId="{48F59F10-208D-4E4B-9E43-4249DF1185C8}" dt="2021-03-17T21:59:37.385" v="31" actId="1036"/>
          <ac:picMkLst>
            <pc:docMk/>
            <pc:sldMk cId="3116042712" sldId="1066"/>
            <ac:picMk id="6" creationId="{355B6B52-16AE-8B49-9C70-0884F4731C02}"/>
          </ac:picMkLst>
        </pc:picChg>
        <pc:picChg chg="mod">
          <ac:chgData name="Josef Spidlen" userId="8bc88765-6cff-4483-a4fd-377a7491f4c0" providerId="ADAL" clId="{48F59F10-208D-4E4B-9E43-4249DF1185C8}" dt="2021-03-17T21:59:37.385" v="31" actId="1036"/>
          <ac:picMkLst>
            <pc:docMk/>
            <pc:sldMk cId="3116042712" sldId="1066"/>
            <ac:picMk id="12" creationId="{949A0FAD-76DE-9245-A080-EC8B1AFAA867}"/>
          </ac:picMkLst>
        </pc:picChg>
        <pc:picChg chg="mod">
          <ac:chgData name="Josef Spidlen" userId="8bc88765-6cff-4483-a4fd-377a7491f4c0" providerId="ADAL" clId="{48F59F10-208D-4E4B-9E43-4249DF1185C8}" dt="2021-03-17T21:59:37.385" v="31" actId="1036"/>
          <ac:picMkLst>
            <pc:docMk/>
            <pc:sldMk cId="3116042712" sldId="1066"/>
            <ac:picMk id="16" creationId="{1BA9BF54-C6D7-4E48-ACA5-BA13960683DD}"/>
          </ac:picMkLst>
        </pc:picChg>
        <pc:picChg chg="mod">
          <ac:chgData name="Josef Spidlen" userId="8bc88765-6cff-4483-a4fd-377a7491f4c0" providerId="ADAL" clId="{48F59F10-208D-4E4B-9E43-4249DF1185C8}" dt="2021-03-17T21:59:37.385" v="31" actId="1036"/>
          <ac:picMkLst>
            <pc:docMk/>
            <pc:sldMk cId="3116042712" sldId="1066"/>
            <ac:picMk id="19" creationId="{3FFFD994-C320-2C41-BE91-2DF73EC33BE5}"/>
          </ac:picMkLst>
        </pc:picChg>
        <pc:picChg chg="mod">
          <ac:chgData name="Josef Spidlen" userId="8bc88765-6cff-4483-a4fd-377a7491f4c0" providerId="ADAL" clId="{48F59F10-208D-4E4B-9E43-4249DF1185C8}" dt="2021-03-17T21:59:37.385" v="31" actId="1036"/>
          <ac:picMkLst>
            <pc:docMk/>
            <pc:sldMk cId="3116042712" sldId="1066"/>
            <ac:picMk id="20" creationId="{A908C111-6928-E74E-ADE4-1E797992D3EE}"/>
          </ac:picMkLst>
        </pc:picChg>
        <pc:picChg chg="mod">
          <ac:chgData name="Josef Spidlen" userId="8bc88765-6cff-4483-a4fd-377a7491f4c0" providerId="ADAL" clId="{48F59F10-208D-4E4B-9E43-4249DF1185C8}" dt="2021-03-17T21:59:37.385" v="31" actId="1036"/>
          <ac:picMkLst>
            <pc:docMk/>
            <pc:sldMk cId="3116042712" sldId="1066"/>
            <ac:picMk id="21" creationId="{5189010D-5B2A-A646-A0D3-C1B27190FCB8}"/>
          </ac:picMkLst>
        </pc:picChg>
        <pc:picChg chg="mod">
          <ac:chgData name="Josef Spidlen" userId="8bc88765-6cff-4483-a4fd-377a7491f4c0" providerId="ADAL" clId="{48F59F10-208D-4E4B-9E43-4249DF1185C8}" dt="2021-03-17T21:59:37.385" v="31" actId="1036"/>
          <ac:picMkLst>
            <pc:docMk/>
            <pc:sldMk cId="3116042712" sldId="1066"/>
            <ac:picMk id="22" creationId="{FCA169AB-ACE9-ED4E-87E3-A7651442744D}"/>
          </ac:picMkLst>
        </pc:picChg>
        <pc:picChg chg="mod">
          <ac:chgData name="Josef Spidlen" userId="8bc88765-6cff-4483-a4fd-377a7491f4c0" providerId="ADAL" clId="{48F59F10-208D-4E4B-9E43-4249DF1185C8}" dt="2021-03-17T21:59:37.385" v="31" actId="1036"/>
          <ac:picMkLst>
            <pc:docMk/>
            <pc:sldMk cId="3116042712" sldId="1066"/>
            <ac:picMk id="23" creationId="{08977F15-9B3D-A54D-9B78-7CFF743CF2AC}"/>
          </ac:picMkLst>
        </pc:picChg>
        <pc:picChg chg="mod">
          <ac:chgData name="Josef Spidlen" userId="8bc88765-6cff-4483-a4fd-377a7491f4c0" providerId="ADAL" clId="{48F59F10-208D-4E4B-9E43-4249DF1185C8}" dt="2021-03-17T21:59:37.385" v="31" actId="1036"/>
          <ac:picMkLst>
            <pc:docMk/>
            <pc:sldMk cId="3116042712" sldId="1066"/>
            <ac:picMk id="24" creationId="{B2DD5F3B-4D1A-C141-9D35-5FFB7AC48606}"/>
          </ac:picMkLst>
        </pc:picChg>
        <pc:picChg chg="mod">
          <ac:chgData name="Josef Spidlen" userId="8bc88765-6cff-4483-a4fd-377a7491f4c0" providerId="ADAL" clId="{48F59F10-208D-4E4B-9E43-4249DF1185C8}" dt="2021-03-17T21:59:37.385" v="31" actId="1036"/>
          <ac:picMkLst>
            <pc:docMk/>
            <pc:sldMk cId="3116042712" sldId="1066"/>
            <ac:picMk id="25" creationId="{0CC1B3F9-05B6-4A44-BDB0-02E3C4439385}"/>
          </ac:picMkLst>
        </pc:picChg>
        <pc:picChg chg="mod">
          <ac:chgData name="Josef Spidlen" userId="8bc88765-6cff-4483-a4fd-377a7491f4c0" providerId="ADAL" clId="{48F59F10-208D-4E4B-9E43-4249DF1185C8}" dt="2021-03-17T21:59:37.385" v="31" actId="1036"/>
          <ac:picMkLst>
            <pc:docMk/>
            <pc:sldMk cId="3116042712" sldId="1066"/>
            <ac:picMk id="26" creationId="{12FFD656-1E25-F946-8C82-163A8B52BCDA}"/>
          </ac:picMkLst>
        </pc:picChg>
        <pc:picChg chg="del">
          <ac:chgData name="Josef Spidlen" userId="8bc88765-6cff-4483-a4fd-377a7491f4c0" providerId="ADAL" clId="{48F59F10-208D-4E4B-9E43-4249DF1185C8}" dt="2021-03-17T21:59:27.911" v="4" actId="478"/>
          <ac:picMkLst>
            <pc:docMk/>
            <pc:sldMk cId="3116042712" sldId="1066"/>
            <ac:picMk id="37" creationId="{6570B250-3CFC-1849-B550-46D60E852185}"/>
          </ac:picMkLst>
        </pc:picChg>
        <pc:picChg chg="del">
          <ac:chgData name="Josef Spidlen" userId="8bc88765-6cff-4483-a4fd-377a7491f4c0" providerId="ADAL" clId="{48F59F10-208D-4E4B-9E43-4249DF1185C8}" dt="2021-03-17T21:59:27.911" v="4" actId="478"/>
          <ac:picMkLst>
            <pc:docMk/>
            <pc:sldMk cId="3116042712" sldId="1066"/>
            <ac:picMk id="38" creationId="{F314AB18-68D0-FB4D-8A0A-4E4997D827F6}"/>
          </ac:picMkLst>
        </pc:picChg>
      </pc:sldChg>
      <pc:sldChg chg="addSp delSp modSp mod delAnim modAnim">
        <pc:chgData name="Josef Spidlen" userId="8bc88765-6cff-4483-a4fd-377a7491f4c0" providerId="ADAL" clId="{48F59F10-208D-4E4B-9E43-4249DF1185C8}" dt="2021-03-22T05:39:37.521" v="1737" actId="554"/>
        <pc:sldMkLst>
          <pc:docMk/>
          <pc:sldMk cId="3358538730" sldId="1134"/>
        </pc:sldMkLst>
        <pc:spChg chg="del">
          <ac:chgData name="Josef Spidlen" userId="8bc88765-6cff-4483-a4fd-377a7491f4c0" providerId="ADAL" clId="{48F59F10-208D-4E4B-9E43-4249DF1185C8}" dt="2021-03-21T03:54:08.593" v="1431" actId="478"/>
          <ac:spMkLst>
            <pc:docMk/>
            <pc:sldMk cId="3358538730" sldId="1134"/>
            <ac:spMk id="10" creationId="{913C0096-5141-6F4B-B1BE-C240E077EFB3}"/>
          </ac:spMkLst>
        </pc:spChg>
        <pc:grpChg chg="del">
          <ac:chgData name="Josef Spidlen" userId="8bc88765-6cff-4483-a4fd-377a7491f4c0" providerId="ADAL" clId="{48F59F10-208D-4E4B-9E43-4249DF1185C8}" dt="2021-03-21T03:54:04.027" v="1430" actId="478"/>
          <ac:grpSpMkLst>
            <pc:docMk/>
            <pc:sldMk cId="3358538730" sldId="1134"/>
            <ac:grpSpMk id="9" creationId="{DCA6800A-9C15-774C-8180-614E8CC552B5}"/>
          </ac:grpSpMkLst>
        </pc:grpChg>
        <pc:picChg chg="add mod">
          <ac:chgData name="Josef Spidlen" userId="8bc88765-6cff-4483-a4fd-377a7491f4c0" providerId="ADAL" clId="{48F59F10-208D-4E4B-9E43-4249DF1185C8}" dt="2021-03-22T05:39:37.521" v="1737" actId="554"/>
          <ac:picMkLst>
            <pc:docMk/>
            <pc:sldMk cId="3358538730" sldId="1134"/>
            <ac:picMk id="12" creationId="{59F0CE4D-C89D-8B45-803C-D39845FB0D27}"/>
          </ac:picMkLst>
        </pc:picChg>
        <pc:picChg chg="add mod">
          <ac:chgData name="Josef Spidlen" userId="8bc88765-6cff-4483-a4fd-377a7491f4c0" providerId="ADAL" clId="{48F59F10-208D-4E4B-9E43-4249DF1185C8}" dt="2021-03-21T03:56:41.964" v="1507" actId="29295"/>
          <ac:picMkLst>
            <pc:docMk/>
            <pc:sldMk cId="3358538730" sldId="1134"/>
            <ac:picMk id="14" creationId="{C2601B79-B368-7F48-9F9F-553033B3E1DD}"/>
          </ac:picMkLst>
        </pc:picChg>
        <pc:picChg chg="add mod">
          <ac:chgData name="Josef Spidlen" userId="8bc88765-6cff-4483-a4fd-377a7491f4c0" providerId="ADAL" clId="{48F59F10-208D-4E4B-9E43-4249DF1185C8}" dt="2021-03-22T05:39:37.521" v="1737" actId="554"/>
          <ac:picMkLst>
            <pc:docMk/>
            <pc:sldMk cId="3358538730" sldId="1134"/>
            <ac:picMk id="16" creationId="{15787CE1-86F1-8A42-AD86-AD8079B17EFE}"/>
          </ac:picMkLst>
        </pc:picChg>
      </pc:sldChg>
      <pc:sldChg chg="del">
        <pc:chgData name="Josef Spidlen" userId="8bc88765-6cff-4483-a4fd-377a7491f4c0" providerId="ADAL" clId="{48F59F10-208D-4E4B-9E43-4249DF1185C8}" dt="2021-03-22T05:16:30.735" v="1517" actId="2696"/>
        <pc:sldMkLst>
          <pc:docMk/>
          <pc:sldMk cId="3991367595" sldId="1247"/>
        </pc:sldMkLst>
      </pc:sldChg>
      <pc:sldChg chg="delSp modSp mod">
        <pc:chgData name="Josef Spidlen" userId="8bc88765-6cff-4483-a4fd-377a7491f4c0" providerId="ADAL" clId="{48F59F10-208D-4E4B-9E43-4249DF1185C8}" dt="2021-03-22T05:18:11.899" v="1722" actId="1038"/>
        <pc:sldMkLst>
          <pc:docMk/>
          <pc:sldMk cId="2342736868" sldId="1248"/>
        </pc:sldMkLst>
        <pc:spChg chg="mod">
          <ac:chgData name="Josef Spidlen" userId="8bc88765-6cff-4483-a4fd-377a7491f4c0" providerId="ADAL" clId="{48F59F10-208D-4E4B-9E43-4249DF1185C8}" dt="2021-03-22T05:18:05.389" v="1709" actId="1038"/>
          <ac:spMkLst>
            <pc:docMk/>
            <pc:sldMk cId="2342736868" sldId="1248"/>
            <ac:spMk id="8" creationId="{81493527-83D3-DD4D-9EAD-8A0685B14C30}"/>
          </ac:spMkLst>
        </pc:spChg>
        <pc:picChg chg="mod">
          <ac:chgData name="Josef Spidlen" userId="8bc88765-6cff-4483-a4fd-377a7491f4c0" providerId="ADAL" clId="{48F59F10-208D-4E4B-9E43-4249DF1185C8}" dt="2021-03-22T05:18:11.899" v="1722" actId="1038"/>
          <ac:picMkLst>
            <pc:docMk/>
            <pc:sldMk cId="2342736868" sldId="1248"/>
            <ac:picMk id="4" creationId="{B96BA3AC-7F94-C343-96ED-B986739D506E}"/>
          </ac:picMkLst>
        </pc:picChg>
        <pc:picChg chg="del">
          <ac:chgData name="Josef Spidlen" userId="8bc88765-6cff-4483-a4fd-377a7491f4c0" providerId="ADAL" clId="{48F59F10-208D-4E4B-9E43-4249DF1185C8}" dt="2021-03-22T05:16:40.091" v="1518" actId="478"/>
          <ac:picMkLst>
            <pc:docMk/>
            <pc:sldMk cId="2342736868" sldId="1248"/>
            <ac:picMk id="6" creationId="{B806A82E-87A6-4B43-A6F8-C2BC0B340EBF}"/>
          </ac:picMkLst>
        </pc:picChg>
        <pc:picChg chg="del">
          <ac:chgData name="Josef Spidlen" userId="8bc88765-6cff-4483-a4fd-377a7491f4c0" providerId="ADAL" clId="{48F59F10-208D-4E4B-9E43-4249DF1185C8}" dt="2021-03-22T05:16:40.091" v="1518" actId="478"/>
          <ac:picMkLst>
            <pc:docMk/>
            <pc:sldMk cId="2342736868" sldId="1248"/>
            <ac:picMk id="7" creationId="{623FAF52-BA18-804C-8971-29658A726517}"/>
          </ac:picMkLst>
        </pc:picChg>
        <pc:picChg chg="mod">
          <ac:chgData name="Josef Spidlen" userId="8bc88765-6cff-4483-a4fd-377a7491f4c0" providerId="ADAL" clId="{48F59F10-208D-4E4B-9E43-4249DF1185C8}" dt="2021-03-22T05:18:05.389" v="1709" actId="1038"/>
          <ac:picMkLst>
            <pc:docMk/>
            <pc:sldMk cId="2342736868" sldId="1248"/>
            <ac:picMk id="10" creationId="{06B764FC-559C-7E4B-95E2-C8959520C416}"/>
          </ac:picMkLst>
        </pc:picChg>
      </pc:sldChg>
      <pc:sldChg chg="addSp delSp modSp mod delAnim modAnim">
        <pc:chgData name="Josef Spidlen" userId="8bc88765-6cff-4483-a4fd-377a7491f4c0" providerId="ADAL" clId="{48F59F10-208D-4E4B-9E43-4249DF1185C8}" dt="2021-03-17T22:53:51.853" v="41"/>
        <pc:sldMkLst>
          <pc:docMk/>
          <pc:sldMk cId="202655652" sldId="1255"/>
        </pc:sldMkLst>
        <pc:picChg chg="add mod">
          <ac:chgData name="Josef Spidlen" userId="8bc88765-6cff-4483-a4fd-377a7491f4c0" providerId="ADAL" clId="{48F59F10-208D-4E4B-9E43-4249DF1185C8}" dt="2021-03-17T22:53:26.396" v="40" actId="167"/>
          <ac:picMkLst>
            <pc:docMk/>
            <pc:sldMk cId="202655652" sldId="1255"/>
            <ac:picMk id="2" creationId="{5C5FAAEC-B48F-C841-8A71-963452BDDBC0}"/>
          </ac:picMkLst>
        </pc:picChg>
        <pc:picChg chg="del">
          <ac:chgData name="Josef Spidlen" userId="8bc88765-6cff-4483-a4fd-377a7491f4c0" providerId="ADAL" clId="{48F59F10-208D-4E4B-9E43-4249DF1185C8}" dt="2021-03-17T22:53:01.203" v="37" actId="478"/>
          <ac:picMkLst>
            <pc:docMk/>
            <pc:sldMk cId="202655652" sldId="1255"/>
            <ac:picMk id="3" creationId="{2E731785-019C-E247-9D2F-E086A83A1E9E}"/>
          </ac:picMkLst>
        </pc:picChg>
      </pc:sldChg>
      <pc:sldChg chg="addSp delSp modSp mod delAnim">
        <pc:chgData name="Josef Spidlen" userId="8bc88765-6cff-4483-a4fd-377a7491f4c0" providerId="ADAL" clId="{48F59F10-208D-4E4B-9E43-4249DF1185C8}" dt="2021-03-22T05:18:36.626" v="1723" actId="20577"/>
        <pc:sldMkLst>
          <pc:docMk/>
          <pc:sldMk cId="2450058748" sldId="1280"/>
        </pc:sldMkLst>
        <pc:spChg chg="mod">
          <ac:chgData name="Josef Spidlen" userId="8bc88765-6cff-4483-a4fd-377a7491f4c0" providerId="ADAL" clId="{48F59F10-208D-4E4B-9E43-4249DF1185C8}" dt="2021-03-22T05:18:36.626" v="1723" actId="20577"/>
          <ac:spMkLst>
            <pc:docMk/>
            <pc:sldMk cId="2450058748" sldId="1280"/>
            <ac:spMk id="9" creationId="{21A9E967-5BDA-9A42-AD54-F294F139A769}"/>
          </ac:spMkLst>
        </pc:spChg>
        <pc:spChg chg="add mod">
          <ac:chgData name="Josef Spidlen" userId="8bc88765-6cff-4483-a4fd-377a7491f4c0" providerId="ADAL" clId="{48F59F10-208D-4E4B-9E43-4249DF1185C8}" dt="2021-03-18T04:48:29.510" v="406" actId="20577"/>
          <ac:spMkLst>
            <pc:docMk/>
            <pc:sldMk cId="2450058748" sldId="1280"/>
            <ac:spMk id="12" creationId="{F752DACE-FCCD-0244-8CA4-E4E1A33EC1BD}"/>
          </ac:spMkLst>
        </pc:spChg>
        <pc:picChg chg="del">
          <ac:chgData name="Josef Spidlen" userId="8bc88765-6cff-4483-a4fd-377a7491f4c0" providerId="ADAL" clId="{48F59F10-208D-4E4B-9E43-4249DF1185C8}" dt="2021-03-18T03:54:16.134" v="104" actId="478"/>
          <ac:picMkLst>
            <pc:docMk/>
            <pc:sldMk cId="2450058748" sldId="1280"/>
            <ac:picMk id="5" creationId="{767FD28F-46A0-114C-82C7-DDA27C190EFF}"/>
          </ac:picMkLst>
        </pc:picChg>
        <pc:picChg chg="del">
          <ac:chgData name="Josef Spidlen" userId="8bc88765-6cff-4483-a4fd-377a7491f4c0" providerId="ADAL" clId="{48F59F10-208D-4E4B-9E43-4249DF1185C8}" dt="2021-03-18T03:54:16.134" v="104" actId="478"/>
          <ac:picMkLst>
            <pc:docMk/>
            <pc:sldMk cId="2450058748" sldId="1280"/>
            <ac:picMk id="6" creationId="{C6B6A421-1ED8-2144-8DDE-FB4AB41F0FE0}"/>
          </ac:picMkLst>
        </pc:picChg>
        <pc:picChg chg="del">
          <ac:chgData name="Josef Spidlen" userId="8bc88765-6cff-4483-a4fd-377a7491f4c0" providerId="ADAL" clId="{48F59F10-208D-4E4B-9E43-4249DF1185C8}" dt="2021-03-18T03:54:16.134" v="104" actId="478"/>
          <ac:picMkLst>
            <pc:docMk/>
            <pc:sldMk cId="2450058748" sldId="1280"/>
            <ac:picMk id="7" creationId="{D8460C68-13DD-9A4C-9BDB-49F2C1D2A10F}"/>
          </ac:picMkLst>
        </pc:picChg>
        <pc:picChg chg="del">
          <ac:chgData name="Josef Spidlen" userId="8bc88765-6cff-4483-a4fd-377a7491f4c0" providerId="ADAL" clId="{48F59F10-208D-4E4B-9E43-4249DF1185C8}" dt="2021-03-18T03:54:16.134" v="104" actId="478"/>
          <ac:picMkLst>
            <pc:docMk/>
            <pc:sldMk cId="2450058748" sldId="1280"/>
            <ac:picMk id="8" creationId="{32111F87-4AA7-A84D-9C17-07DCA8771962}"/>
          </ac:picMkLst>
        </pc:picChg>
        <pc:picChg chg="del">
          <ac:chgData name="Josef Spidlen" userId="8bc88765-6cff-4483-a4fd-377a7491f4c0" providerId="ADAL" clId="{48F59F10-208D-4E4B-9E43-4249DF1185C8}" dt="2021-03-18T03:54:16.134" v="104" actId="478"/>
          <ac:picMkLst>
            <pc:docMk/>
            <pc:sldMk cId="2450058748" sldId="1280"/>
            <ac:picMk id="11" creationId="{91497204-4E01-1347-A757-29082A99AAA4}"/>
          </ac:picMkLst>
        </pc:picChg>
        <pc:picChg chg="add del">
          <ac:chgData name="Josef Spidlen" userId="8bc88765-6cff-4483-a4fd-377a7491f4c0" providerId="ADAL" clId="{48F59F10-208D-4E4B-9E43-4249DF1185C8}" dt="2021-03-18T03:57:56.373" v="272" actId="478"/>
          <ac:picMkLst>
            <pc:docMk/>
            <pc:sldMk cId="2450058748" sldId="1280"/>
            <ac:picMk id="1026" creationId="{3E745948-02B6-8641-8657-C1204CCD83AE}"/>
          </ac:picMkLst>
        </pc:picChg>
        <pc:picChg chg="add mod">
          <ac:chgData name="Josef Spidlen" userId="8bc88765-6cff-4483-a4fd-377a7491f4c0" providerId="ADAL" clId="{48F59F10-208D-4E4B-9E43-4249DF1185C8}" dt="2021-03-18T04:01:14.578" v="338"/>
          <ac:picMkLst>
            <pc:docMk/>
            <pc:sldMk cId="2450058748" sldId="1280"/>
            <ac:picMk id="1028" creationId="{646A9DC7-24AC-CA4C-958D-4AEDA68C762A}"/>
          </ac:picMkLst>
        </pc:picChg>
        <pc:cxnChg chg="add mod">
          <ac:chgData name="Josef Spidlen" userId="8bc88765-6cff-4483-a4fd-377a7491f4c0" providerId="ADAL" clId="{48F59F10-208D-4E4B-9E43-4249DF1185C8}" dt="2021-03-18T03:59:16.343" v="284"/>
          <ac:cxnSpMkLst>
            <pc:docMk/>
            <pc:sldMk cId="2450058748" sldId="1280"/>
            <ac:cxnSpMk id="13" creationId="{2DB34316-4C18-0E49-BF3A-1C370E039A58}"/>
          </ac:cxnSpMkLst>
        </pc:cxnChg>
      </pc:sldChg>
      <pc:sldChg chg="modSp mod">
        <pc:chgData name="Josef Spidlen" userId="8bc88765-6cff-4483-a4fd-377a7491f4c0" providerId="ADAL" clId="{48F59F10-208D-4E4B-9E43-4249DF1185C8}" dt="2021-03-22T05:30:58.427" v="1736" actId="20577"/>
        <pc:sldMkLst>
          <pc:docMk/>
          <pc:sldMk cId="2843837903" sldId="1283"/>
        </pc:sldMkLst>
        <pc:spChg chg="mod">
          <ac:chgData name="Josef Spidlen" userId="8bc88765-6cff-4483-a4fd-377a7491f4c0" providerId="ADAL" clId="{48F59F10-208D-4E4B-9E43-4249DF1185C8}" dt="2021-03-22T05:30:58.427" v="1736" actId="20577"/>
          <ac:spMkLst>
            <pc:docMk/>
            <pc:sldMk cId="2843837903" sldId="1283"/>
            <ac:spMk id="4" creationId="{1AFD8E66-80D6-104E-9FB5-5029DB781D18}"/>
          </ac:spMkLst>
        </pc:spChg>
      </pc:sldChg>
      <pc:sldChg chg="modSp mod">
        <pc:chgData name="Josef Spidlen" userId="8bc88765-6cff-4483-a4fd-377a7491f4c0" providerId="ADAL" clId="{48F59F10-208D-4E4B-9E43-4249DF1185C8}" dt="2021-03-18T06:05:02.452" v="461" actId="20577"/>
        <pc:sldMkLst>
          <pc:docMk/>
          <pc:sldMk cId="2821170355" sldId="1292"/>
        </pc:sldMkLst>
        <pc:spChg chg="mod">
          <ac:chgData name="Josef Spidlen" userId="8bc88765-6cff-4483-a4fd-377a7491f4c0" providerId="ADAL" clId="{48F59F10-208D-4E4B-9E43-4249DF1185C8}" dt="2021-03-18T03:52:28.167" v="47" actId="20577"/>
          <ac:spMkLst>
            <pc:docMk/>
            <pc:sldMk cId="2821170355" sldId="1292"/>
            <ac:spMk id="13" creationId="{23F4D357-3C0D-BE4A-9F78-EE952CA986BB}"/>
          </ac:spMkLst>
        </pc:spChg>
        <pc:spChg chg="mod">
          <ac:chgData name="Josef Spidlen" userId="8bc88765-6cff-4483-a4fd-377a7491f4c0" providerId="ADAL" clId="{48F59F10-208D-4E4B-9E43-4249DF1185C8}" dt="2021-03-18T06:05:02.452" v="461" actId="20577"/>
          <ac:spMkLst>
            <pc:docMk/>
            <pc:sldMk cId="2821170355" sldId="1292"/>
            <ac:spMk id="15" creationId="{E81AA3E1-111D-4B41-BA34-50690AE1986D}"/>
          </ac:spMkLst>
        </pc:spChg>
      </pc:sldChg>
      <pc:sldChg chg="del">
        <pc:chgData name="Josef Spidlen" userId="8bc88765-6cff-4483-a4fd-377a7491f4c0" providerId="ADAL" clId="{48F59F10-208D-4E4B-9E43-4249DF1185C8}" dt="2021-03-17T21:58:05.134" v="0" actId="2696"/>
        <pc:sldMkLst>
          <pc:docMk/>
          <pc:sldMk cId="3701074419" sldId="1316"/>
        </pc:sldMkLst>
      </pc:sldChg>
      <pc:sldChg chg="del">
        <pc:chgData name="Josef Spidlen" userId="8bc88765-6cff-4483-a4fd-377a7491f4c0" providerId="ADAL" clId="{48F59F10-208D-4E4B-9E43-4249DF1185C8}" dt="2021-03-17T21:58:05.134" v="0" actId="2696"/>
        <pc:sldMkLst>
          <pc:docMk/>
          <pc:sldMk cId="488613593" sldId="1317"/>
        </pc:sldMkLst>
      </pc:sldChg>
      <pc:sldChg chg="delSp del mod ord">
        <pc:chgData name="Josef Spidlen" userId="8bc88765-6cff-4483-a4fd-377a7491f4c0" providerId="ADAL" clId="{48F59F10-208D-4E4B-9E43-4249DF1185C8}" dt="2021-03-18T04:29:33.961" v="400" actId="2696"/>
        <pc:sldMkLst>
          <pc:docMk/>
          <pc:sldMk cId="203654987" sldId="2452"/>
        </pc:sldMkLst>
        <pc:spChg chg="del">
          <ac:chgData name="Josef Spidlen" userId="8bc88765-6cff-4483-a4fd-377a7491f4c0" providerId="ADAL" clId="{48F59F10-208D-4E4B-9E43-4249DF1185C8}" dt="2021-03-17T22:51:54.823" v="33" actId="478"/>
          <ac:spMkLst>
            <pc:docMk/>
            <pc:sldMk cId="203654987" sldId="2452"/>
            <ac:spMk id="41" creationId="{3C3443A2-FB5E-8546-A797-DE56B3122759}"/>
          </ac:spMkLst>
        </pc:spChg>
        <pc:picChg chg="del">
          <ac:chgData name="Josef Spidlen" userId="8bc88765-6cff-4483-a4fd-377a7491f4c0" providerId="ADAL" clId="{48F59F10-208D-4E4B-9E43-4249DF1185C8}" dt="2021-03-17T22:51:54.823" v="33" actId="478"/>
          <ac:picMkLst>
            <pc:docMk/>
            <pc:sldMk cId="203654987" sldId="2452"/>
            <ac:picMk id="5" creationId="{BAACA5A4-3638-814B-954C-C81C79C40612}"/>
          </ac:picMkLst>
        </pc:picChg>
        <pc:cxnChg chg="del">
          <ac:chgData name="Josef Spidlen" userId="8bc88765-6cff-4483-a4fd-377a7491f4c0" providerId="ADAL" clId="{48F59F10-208D-4E4B-9E43-4249DF1185C8}" dt="2021-03-17T22:51:54.823" v="33" actId="478"/>
          <ac:cxnSpMkLst>
            <pc:docMk/>
            <pc:sldMk cId="203654987" sldId="2452"/>
            <ac:cxnSpMk id="39" creationId="{09E0F30F-E3CD-5442-BFD7-1C22274654E2}"/>
          </ac:cxnSpMkLst>
        </pc:cxnChg>
        <pc:cxnChg chg="del">
          <ac:chgData name="Josef Spidlen" userId="8bc88765-6cff-4483-a4fd-377a7491f4c0" providerId="ADAL" clId="{48F59F10-208D-4E4B-9E43-4249DF1185C8}" dt="2021-03-17T22:51:54.823" v="33" actId="478"/>
          <ac:cxnSpMkLst>
            <pc:docMk/>
            <pc:sldMk cId="203654987" sldId="2452"/>
            <ac:cxnSpMk id="40" creationId="{DD2FD159-D8B5-7E49-89A4-20E517C97F0D}"/>
          </ac:cxnSpMkLst>
        </pc:cxnChg>
      </pc:sldChg>
      <pc:sldChg chg="addSp delSp modSp modAnim">
        <pc:chgData name="Josef Spidlen" userId="8bc88765-6cff-4483-a4fd-377a7491f4c0" providerId="ADAL" clId="{48F59F10-208D-4E4B-9E43-4249DF1185C8}" dt="2021-03-18T05:58:26.731" v="458" actId="478"/>
        <pc:sldMkLst>
          <pc:docMk/>
          <pc:sldMk cId="1166140648" sldId="2533"/>
        </pc:sldMkLst>
        <pc:picChg chg="add del mod">
          <ac:chgData name="Josef Spidlen" userId="8bc88765-6cff-4483-a4fd-377a7491f4c0" providerId="ADAL" clId="{48F59F10-208D-4E4B-9E43-4249DF1185C8}" dt="2021-03-18T05:58:26.731" v="458" actId="478"/>
          <ac:picMkLst>
            <pc:docMk/>
            <pc:sldMk cId="1166140648" sldId="2533"/>
            <ac:picMk id="37" creationId="{68000B11-EF7E-7E4A-B2A1-06C5CAD67D0D}"/>
          </ac:picMkLst>
        </pc:picChg>
        <pc:cxnChg chg="add del mod">
          <ac:chgData name="Josef Spidlen" userId="8bc88765-6cff-4483-a4fd-377a7491f4c0" providerId="ADAL" clId="{48F59F10-208D-4E4B-9E43-4249DF1185C8}" dt="2021-03-18T05:58:26.731" v="458" actId="478"/>
          <ac:cxnSpMkLst>
            <pc:docMk/>
            <pc:sldMk cId="1166140648" sldId="2533"/>
            <ac:cxnSpMk id="38" creationId="{BFCBB918-FC35-E84C-905E-A673BE921E5D}"/>
          </ac:cxnSpMkLst>
        </pc:cxnChg>
      </pc:sldChg>
      <pc:sldChg chg="addSp delSp modSp add del mod">
        <pc:chgData name="Josef Spidlen" userId="8bc88765-6cff-4483-a4fd-377a7491f4c0" providerId="ADAL" clId="{48F59F10-208D-4E4B-9E43-4249DF1185C8}" dt="2021-03-18T06:20:20.333" v="481" actId="2696"/>
        <pc:sldMkLst>
          <pc:docMk/>
          <pc:sldMk cId="157996811" sldId="2545"/>
        </pc:sldMkLst>
        <pc:spChg chg="add del mod">
          <ac:chgData name="Josef Spidlen" userId="8bc88765-6cff-4483-a4fd-377a7491f4c0" providerId="ADAL" clId="{48F59F10-208D-4E4B-9E43-4249DF1185C8}" dt="2021-03-18T04:05:10.548" v="344" actId="478"/>
          <ac:spMkLst>
            <pc:docMk/>
            <pc:sldMk cId="157996811" sldId="2545"/>
            <ac:spMk id="3" creationId="{A54E6C08-9F29-6E44-ABEB-F1A84D993515}"/>
          </ac:spMkLst>
        </pc:spChg>
        <pc:spChg chg="del">
          <ac:chgData name="Josef Spidlen" userId="8bc88765-6cff-4483-a4fd-377a7491f4c0" providerId="ADAL" clId="{48F59F10-208D-4E4B-9E43-4249DF1185C8}" dt="2021-03-18T04:08:01.257" v="375" actId="478"/>
          <ac:spMkLst>
            <pc:docMk/>
            <pc:sldMk cId="157996811" sldId="2545"/>
            <ac:spMk id="4" creationId="{4A779B71-9372-2C40-88DC-E8E3E7E82F56}"/>
          </ac:spMkLst>
        </pc:spChg>
        <pc:spChg chg="add mod">
          <ac:chgData name="Josef Spidlen" userId="8bc88765-6cff-4483-a4fd-377a7491f4c0" providerId="ADAL" clId="{48F59F10-208D-4E4B-9E43-4249DF1185C8}" dt="2021-03-18T04:09:38.909" v="379" actId="114"/>
          <ac:spMkLst>
            <pc:docMk/>
            <pc:sldMk cId="157996811" sldId="2545"/>
            <ac:spMk id="7" creationId="{8F045C41-28FD-0940-A2F5-CF2E35E01901}"/>
          </ac:spMkLst>
        </pc:spChg>
        <pc:spChg chg="add del mod">
          <ac:chgData name="Josef Spidlen" userId="8bc88765-6cff-4483-a4fd-377a7491f4c0" providerId="ADAL" clId="{48F59F10-208D-4E4B-9E43-4249DF1185C8}" dt="2021-03-18T06:18:58.759" v="472" actId="478"/>
          <ac:spMkLst>
            <pc:docMk/>
            <pc:sldMk cId="157996811" sldId="2545"/>
            <ac:spMk id="10" creationId="{654A0828-D7BF-8A45-B132-661F04D0DF11}"/>
          </ac:spMkLst>
        </pc:spChg>
        <pc:spChg chg="add del mod">
          <ac:chgData name="Josef Spidlen" userId="8bc88765-6cff-4483-a4fd-377a7491f4c0" providerId="ADAL" clId="{48F59F10-208D-4E4B-9E43-4249DF1185C8}" dt="2021-03-18T06:19:01.356" v="473" actId="478"/>
          <ac:spMkLst>
            <pc:docMk/>
            <pc:sldMk cId="157996811" sldId="2545"/>
            <ac:spMk id="11" creationId="{1240C0B4-9097-8E48-8C4F-C538BBC0FFE8}"/>
          </ac:spMkLst>
        </pc:spChg>
        <pc:spChg chg="add mod">
          <ac:chgData name="Josef Spidlen" userId="8bc88765-6cff-4483-a4fd-377a7491f4c0" providerId="ADAL" clId="{48F59F10-208D-4E4B-9E43-4249DF1185C8}" dt="2021-03-18T06:19:40.259" v="475" actId="14100"/>
          <ac:spMkLst>
            <pc:docMk/>
            <pc:sldMk cId="157996811" sldId="2545"/>
            <ac:spMk id="13" creationId="{E06DDD37-53FA-D94C-BB8F-8A5193C3926B}"/>
          </ac:spMkLst>
        </pc:spChg>
        <pc:picChg chg="del">
          <ac:chgData name="Josef Spidlen" userId="8bc88765-6cff-4483-a4fd-377a7491f4c0" providerId="ADAL" clId="{48F59F10-208D-4E4B-9E43-4249DF1185C8}" dt="2021-03-18T04:05:06.062" v="343" actId="478"/>
          <ac:picMkLst>
            <pc:docMk/>
            <pc:sldMk cId="157996811" sldId="2545"/>
            <ac:picMk id="5" creationId="{A6F41D49-C908-4A4E-A0D2-0044558B185A}"/>
          </ac:picMkLst>
        </pc:picChg>
        <pc:picChg chg="add mod">
          <ac:chgData name="Josef Spidlen" userId="8bc88765-6cff-4483-a4fd-377a7491f4c0" providerId="ADAL" clId="{48F59F10-208D-4E4B-9E43-4249DF1185C8}" dt="2021-03-18T04:08:41.390" v="378"/>
          <ac:picMkLst>
            <pc:docMk/>
            <pc:sldMk cId="157996811" sldId="2545"/>
            <ac:picMk id="2050" creationId="{8E5607F7-C952-A949-BD4C-4722815EE8CB}"/>
          </ac:picMkLst>
        </pc:picChg>
        <pc:cxnChg chg="add mod">
          <ac:chgData name="Josef Spidlen" userId="8bc88765-6cff-4483-a4fd-377a7491f4c0" providerId="ADAL" clId="{48F59F10-208D-4E4B-9E43-4249DF1185C8}" dt="2021-03-18T04:04:59.765" v="342"/>
          <ac:cxnSpMkLst>
            <pc:docMk/>
            <pc:sldMk cId="157996811" sldId="2545"/>
            <ac:cxnSpMk id="8" creationId="{70F7CA8A-0A15-3F48-B0B4-4AC9FE1A01CC}"/>
          </ac:cxnSpMkLst>
        </pc:cxnChg>
      </pc:sldChg>
      <pc:sldChg chg="del">
        <pc:chgData name="Josef Spidlen" userId="8bc88765-6cff-4483-a4fd-377a7491f4c0" providerId="ADAL" clId="{48F59F10-208D-4E4B-9E43-4249DF1185C8}" dt="2021-03-18T04:22:33.623" v="391" actId="2696"/>
        <pc:sldMkLst>
          <pc:docMk/>
          <pc:sldMk cId="3699732893" sldId="2559"/>
        </pc:sldMkLst>
      </pc:sldChg>
      <pc:sldChg chg="modSp mod">
        <pc:chgData name="Josef Spidlen" userId="8bc88765-6cff-4483-a4fd-377a7491f4c0" providerId="ADAL" clId="{48F59F10-208D-4E4B-9E43-4249DF1185C8}" dt="2021-03-19T05:45:16.340" v="1429" actId="20577"/>
        <pc:sldMkLst>
          <pc:docMk/>
          <pc:sldMk cId="2766955385" sldId="2564"/>
        </pc:sldMkLst>
        <pc:spChg chg="mod">
          <ac:chgData name="Josef Spidlen" userId="8bc88765-6cff-4483-a4fd-377a7491f4c0" providerId="ADAL" clId="{48F59F10-208D-4E4B-9E43-4249DF1185C8}" dt="2021-03-19T05:45:16.340" v="1429" actId="20577"/>
          <ac:spMkLst>
            <pc:docMk/>
            <pc:sldMk cId="2766955385" sldId="2564"/>
            <ac:spMk id="11" creationId="{EF4AA8B0-796D-B34F-8083-6679AAEC877E}"/>
          </ac:spMkLst>
        </pc:spChg>
      </pc:sldChg>
      <pc:sldChg chg="delSp mod">
        <pc:chgData name="Josef Spidlen" userId="8bc88765-6cff-4483-a4fd-377a7491f4c0" providerId="ADAL" clId="{48F59F10-208D-4E4B-9E43-4249DF1185C8}" dt="2021-03-17T21:59:16.819" v="3" actId="478"/>
        <pc:sldMkLst>
          <pc:docMk/>
          <pc:sldMk cId="195150110" sldId="2594"/>
        </pc:sldMkLst>
        <pc:picChg chg="del">
          <ac:chgData name="Josef Spidlen" userId="8bc88765-6cff-4483-a4fd-377a7491f4c0" providerId="ADAL" clId="{48F59F10-208D-4E4B-9E43-4249DF1185C8}" dt="2021-03-17T21:59:16.819" v="3" actId="478"/>
          <ac:picMkLst>
            <pc:docMk/>
            <pc:sldMk cId="195150110" sldId="2594"/>
            <ac:picMk id="20" creationId="{E1074593-2834-534E-8D1F-4DC027314010}"/>
          </ac:picMkLst>
        </pc:picChg>
      </pc:sldChg>
      <pc:sldChg chg="delSp modSp mod">
        <pc:chgData name="Josef Spidlen" userId="8bc88765-6cff-4483-a4fd-377a7491f4c0" providerId="ADAL" clId="{48F59F10-208D-4E4B-9E43-4249DF1185C8}" dt="2021-03-17T21:58:29.475" v="2" actId="1076"/>
        <pc:sldMkLst>
          <pc:docMk/>
          <pc:sldMk cId="1092283128" sldId="2599"/>
        </pc:sldMkLst>
        <pc:picChg chg="mod">
          <ac:chgData name="Josef Spidlen" userId="8bc88765-6cff-4483-a4fd-377a7491f4c0" providerId="ADAL" clId="{48F59F10-208D-4E4B-9E43-4249DF1185C8}" dt="2021-03-17T21:58:29.475" v="2" actId="1076"/>
          <ac:picMkLst>
            <pc:docMk/>
            <pc:sldMk cId="1092283128" sldId="2599"/>
            <ac:picMk id="12" creationId="{6C43A598-8C68-6544-8EDF-2C315BD8901F}"/>
          </ac:picMkLst>
        </pc:picChg>
        <pc:picChg chg="del">
          <ac:chgData name="Josef Spidlen" userId="8bc88765-6cff-4483-a4fd-377a7491f4c0" providerId="ADAL" clId="{48F59F10-208D-4E4B-9E43-4249DF1185C8}" dt="2021-03-17T21:58:14.463" v="1" actId="478"/>
          <ac:picMkLst>
            <pc:docMk/>
            <pc:sldMk cId="1092283128" sldId="2599"/>
            <ac:picMk id="13" creationId="{5E3F2B45-4584-154C-9501-457DEDBC3AFA}"/>
          </ac:picMkLst>
        </pc:picChg>
      </pc:sldChg>
      <pc:sldChg chg="add del ord">
        <pc:chgData name="Josef Spidlen" userId="8bc88765-6cff-4483-a4fd-377a7491f4c0" providerId="ADAL" clId="{48F59F10-208D-4E4B-9E43-4249DF1185C8}" dt="2021-03-17T22:56:08.427" v="42" actId="2696"/>
        <pc:sldMkLst>
          <pc:docMk/>
          <pc:sldMk cId="1540167175" sldId="2600"/>
        </pc:sldMkLst>
      </pc:sldChg>
      <pc:sldChg chg="addSp delSp modSp add mod delAnim modAnim">
        <pc:chgData name="Josef Spidlen" userId="8bc88765-6cff-4483-a4fd-377a7491f4c0" providerId="ADAL" clId="{48F59F10-208D-4E4B-9E43-4249DF1185C8}" dt="2021-03-18T04:27:13.381" v="397"/>
        <pc:sldMkLst>
          <pc:docMk/>
          <pc:sldMk cId="2012296398" sldId="2600"/>
        </pc:sldMkLst>
        <pc:spChg chg="mod">
          <ac:chgData name="Josef Spidlen" userId="8bc88765-6cff-4483-a4fd-377a7491f4c0" providerId="ADAL" clId="{48F59F10-208D-4E4B-9E43-4249DF1185C8}" dt="2021-03-18T04:21:57.762" v="384" actId="166"/>
          <ac:spMkLst>
            <pc:docMk/>
            <pc:sldMk cId="2012296398" sldId="2600"/>
            <ac:spMk id="3" creationId="{5FD1079E-456B-CF4C-825E-2CA2382034EB}"/>
          </ac:spMkLst>
        </pc:spChg>
        <pc:picChg chg="add del mod">
          <ac:chgData name="Josef Spidlen" userId="8bc88765-6cff-4483-a4fd-377a7491f4c0" providerId="ADAL" clId="{48F59F10-208D-4E4B-9E43-4249DF1185C8}" dt="2021-03-18T04:23:30.370" v="392" actId="478"/>
          <ac:picMkLst>
            <pc:docMk/>
            <pc:sldMk cId="2012296398" sldId="2600"/>
            <ac:picMk id="2" creationId="{9310C055-6A24-9442-821C-868D4EC553B3}"/>
          </ac:picMkLst>
        </pc:picChg>
        <pc:picChg chg="add mod">
          <ac:chgData name="Josef Spidlen" userId="8bc88765-6cff-4483-a4fd-377a7491f4c0" providerId="ADAL" clId="{48F59F10-208D-4E4B-9E43-4249DF1185C8}" dt="2021-03-18T04:27:06.626" v="396" actId="12788"/>
          <ac:picMkLst>
            <pc:docMk/>
            <pc:sldMk cId="2012296398" sldId="2600"/>
            <ac:picMk id="4" creationId="{C184223B-2190-0F47-AC0C-3604D77744B0}"/>
          </ac:picMkLst>
        </pc:picChg>
        <pc:picChg chg="del mod">
          <ac:chgData name="Josef Spidlen" userId="8bc88765-6cff-4483-a4fd-377a7491f4c0" providerId="ADAL" clId="{48F59F10-208D-4E4B-9E43-4249DF1185C8}" dt="2021-03-18T04:21:30.622" v="382" actId="478"/>
          <ac:picMkLst>
            <pc:docMk/>
            <pc:sldMk cId="2012296398" sldId="2600"/>
            <ac:picMk id="5" creationId="{8523F075-DFAC-414A-B4F1-A283F5CC4258}"/>
          </ac:picMkLst>
        </pc:picChg>
      </pc:sldChg>
      <pc:sldChg chg="addSp delSp modSp add del mod delAnim modAnim">
        <pc:chgData name="Josef Spidlen" userId="8bc88765-6cff-4483-a4fd-377a7491f4c0" providerId="ADAL" clId="{48F59F10-208D-4E4B-9E43-4249DF1185C8}" dt="2021-03-18T04:32:05.226" v="405" actId="2696"/>
        <pc:sldMkLst>
          <pc:docMk/>
          <pc:sldMk cId="3432618218" sldId="2601"/>
        </pc:sldMkLst>
        <pc:picChg chg="add mod">
          <ac:chgData name="Josef Spidlen" userId="8bc88765-6cff-4483-a4fd-377a7491f4c0" providerId="ADAL" clId="{48F59F10-208D-4E4B-9E43-4249DF1185C8}" dt="2021-03-18T04:29:51.940" v="404" actId="12788"/>
          <ac:picMkLst>
            <pc:docMk/>
            <pc:sldMk cId="3432618218" sldId="2601"/>
            <ac:picMk id="2" creationId="{4FCFD42F-33D5-A146-B4A8-B075EB1C7E18}"/>
          </ac:picMkLst>
        </pc:picChg>
        <pc:picChg chg="del mod">
          <ac:chgData name="Josef Spidlen" userId="8bc88765-6cff-4483-a4fd-377a7491f4c0" providerId="ADAL" clId="{48F59F10-208D-4E4B-9E43-4249DF1185C8}" dt="2021-03-18T04:29:38.203" v="402" actId="478"/>
          <ac:picMkLst>
            <pc:docMk/>
            <pc:sldMk cId="3432618218" sldId="2601"/>
            <ac:picMk id="4" creationId="{C184223B-2190-0F47-AC0C-3604D77744B0}"/>
          </ac:picMkLst>
        </pc:picChg>
      </pc:sldChg>
      <pc:sldChg chg="addSp delSp modSp add mod">
        <pc:chgData name="Josef Spidlen" userId="8bc88765-6cff-4483-a4fd-377a7491f4c0" providerId="ADAL" clId="{48F59F10-208D-4E4B-9E43-4249DF1185C8}" dt="2021-03-18T23:49:02.253" v="1415" actId="1076"/>
        <pc:sldMkLst>
          <pc:docMk/>
          <pc:sldMk cId="4180526002" sldId="2601"/>
        </pc:sldMkLst>
        <pc:spChg chg="add del mod">
          <ac:chgData name="Josef Spidlen" userId="8bc88765-6cff-4483-a4fd-377a7491f4c0" providerId="ADAL" clId="{48F59F10-208D-4E4B-9E43-4249DF1185C8}" dt="2021-03-18T22:37:24.291" v="902" actId="478"/>
          <ac:spMkLst>
            <pc:docMk/>
            <pc:sldMk cId="4180526002" sldId="2601"/>
            <ac:spMk id="8" creationId="{FFE6B42C-F507-984F-A87C-AC8FA99F5310}"/>
          </ac:spMkLst>
        </pc:spChg>
        <pc:spChg chg="add del mod">
          <ac:chgData name="Josef Spidlen" userId="8bc88765-6cff-4483-a4fd-377a7491f4c0" providerId="ADAL" clId="{48F59F10-208D-4E4B-9E43-4249DF1185C8}" dt="2021-03-18T22:37:24.291" v="902" actId="478"/>
          <ac:spMkLst>
            <pc:docMk/>
            <pc:sldMk cId="4180526002" sldId="2601"/>
            <ac:spMk id="9" creationId="{300642FB-C6F1-C348-8A56-AD723325212B}"/>
          </ac:spMkLst>
        </pc:spChg>
        <pc:spChg chg="mod">
          <ac:chgData name="Josef Spidlen" userId="8bc88765-6cff-4483-a4fd-377a7491f4c0" providerId="ADAL" clId="{48F59F10-208D-4E4B-9E43-4249DF1185C8}" dt="2021-03-18T22:38:27.696" v="924" actId="20577"/>
          <ac:spMkLst>
            <pc:docMk/>
            <pc:sldMk cId="4180526002" sldId="2601"/>
            <ac:spMk id="10" creationId="{C70337CC-BEF9-4F45-A263-D55717DFC0AC}"/>
          </ac:spMkLst>
        </pc:spChg>
        <pc:spChg chg="add del mod">
          <ac:chgData name="Josef Spidlen" userId="8bc88765-6cff-4483-a4fd-377a7491f4c0" providerId="ADAL" clId="{48F59F10-208D-4E4B-9E43-4249DF1185C8}" dt="2021-03-18T22:37:24.291" v="902" actId="478"/>
          <ac:spMkLst>
            <pc:docMk/>
            <pc:sldMk cId="4180526002" sldId="2601"/>
            <ac:spMk id="11" creationId="{5CB48002-8602-7944-BB92-2B7BD6B7B86B}"/>
          </ac:spMkLst>
        </pc:spChg>
        <pc:spChg chg="mod">
          <ac:chgData name="Josef Spidlen" userId="8bc88765-6cff-4483-a4fd-377a7491f4c0" providerId="ADAL" clId="{48F59F10-208D-4E4B-9E43-4249DF1185C8}" dt="2021-03-18T23:47:06.204" v="1406" actId="1076"/>
          <ac:spMkLst>
            <pc:docMk/>
            <pc:sldMk cId="4180526002" sldId="2601"/>
            <ac:spMk id="12" creationId="{1827E983-4358-F044-9849-37747C7A9162}"/>
          </ac:spMkLst>
        </pc:spChg>
        <pc:spChg chg="del">
          <ac:chgData name="Josef Spidlen" userId="8bc88765-6cff-4483-a4fd-377a7491f4c0" providerId="ADAL" clId="{48F59F10-208D-4E4B-9E43-4249DF1185C8}" dt="2021-03-18T05:55:20.120" v="408" actId="478"/>
          <ac:spMkLst>
            <pc:docMk/>
            <pc:sldMk cId="4180526002" sldId="2601"/>
            <ac:spMk id="15" creationId="{2EACF324-DD2F-6E46-B077-1D0AE4710BB9}"/>
          </ac:spMkLst>
        </pc:spChg>
        <pc:spChg chg="mod">
          <ac:chgData name="Josef Spidlen" userId="8bc88765-6cff-4483-a4fd-377a7491f4c0" providerId="ADAL" clId="{48F59F10-208D-4E4B-9E43-4249DF1185C8}" dt="2021-03-18T16:27:34.946" v="587"/>
          <ac:spMkLst>
            <pc:docMk/>
            <pc:sldMk cId="4180526002" sldId="2601"/>
            <ac:spMk id="16" creationId="{AB13EE5D-A93F-F64B-B34E-B4F0EA9B52AE}"/>
          </ac:spMkLst>
        </pc:spChg>
        <pc:spChg chg="del">
          <ac:chgData name="Josef Spidlen" userId="8bc88765-6cff-4483-a4fd-377a7491f4c0" providerId="ADAL" clId="{48F59F10-208D-4E4B-9E43-4249DF1185C8}" dt="2021-03-18T05:56:09.710" v="417" actId="478"/>
          <ac:spMkLst>
            <pc:docMk/>
            <pc:sldMk cId="4180526002" sldId="2601"/>
            <ac:spMk id="17" creationId="{4894C1A2-6521-E24B-996D-469E4537BCD5}"/>
          </ac:spMkLst>
        </pc:spChg>
        <pc:spChg chg="del mod">
          <ac:chgData name="Josef Spidlen" userId="8bc88765-6cff-4483-a4fd-377a7491f4c0" providerId="ADAL" clId="{48F59F10-208D-4E4B-9E43-4249DF1185C8}" dt="2021-03-18T05:56:22.242" v="425" actId="478"/>
          <ac:spMkLst>
            <pc:docMk/>
            <pc:sldMk cId="4180526002" sldId="2601"/>
            <ac:spMk id="18" creationId="{A836E01C-9E34-A04E-BF41-09EA9C3E5A6A}"/>
          </ac:spMkLst>
        </pc:spChg>
        <pc:spChg chg="del">
          <ac:chgData name="Josef Spidlen" userId="8bc88765-6cff-4483-a4fd-377a7491f4c0" providerId="ADAL" clId="{48F59F10-208D-4E4B-9E43-4249DF1185C8}" dt="2021-03-18T05:56:22.242" v="425" actId="478"/>
          <ac:spMkLst>
            <pc:docMk/>
            <pc:sldMk cId="4180526002" sldId="2601"/>
            <ac:spMk id="19" creationId="{4F5517E9-254E-084C-9D6D-E5D375B0F9D9}"/>
          </ac:spMkLst>
        </pc:spChg>
        <pc:spChg chg="add del mod">
          <ac:chgData name="Josef Spidlen" userId="8bc88765-6cff-4483-a4fd-377a7491f4c0" providerId="ADAL" clId="{48F59F10-208D-4E4B-9E43-4249DF1185C8}" dt="2021-03-18T22:37:24.291" v="902" actId="478"/>
          <ac:spMkLst>
            <pc:docMk/>
            <pc:sldMk cId="4180526002" sldId="2601"/>
            <ac:spMk id="19" creationId="{D28058B8-28D7-AD47-956C-72317DBC713B}"/>
          </ac:spMkLst>
        </pc:spChg>
        <pc:spChg chg="del">
          <ac:chgData name="Josef Spidlen" userId="8bc88765-6cff-4483-a4fd-377a7491f4c0" providerId="ADAL" clId="{48F59F10-208D-4E4B-9E43-4249DF1185C8}" dt="2021-03-18T05:56:22.242" v="425" actId="478"/>
          <ac:spMkLst>
            <pc:docMk/>
            <pc:sldMk cId="4180526002" sldId="2601"/>
            <ac:spMk id="20" creationId="{EF663B2C-1EB3-9342-B0DF-1B5B4D80747F}"/>
          </ac:spMkLst>
        </pc:spChg>
        <pc:spChg chg="add del mod">
          <ac:chgData name="Josef Spidlen" userId="8bc88765-6cff-4483-a4fd-377a7491f4c0" providerId="ADAL" clId="{48F59F10-208D-4E4B-9E43-4249DF1185C8}" dt="2021-03-18T22:37:24.291" v="902" actId="478"/>
          <ac:spMkLst>
            <pc:docMk/>
            <pc:sldMk cId="4180526002" sldId="2601"/>
            <ac:spMk id="20" creationId="{FB9D8DD8-9264-2246-8CE0-AD26D91CF6DF}"/>
          </ac:spMkLst>
        </pc:spChg>
        <pc:spChg chg="mod">
          <ac:chgData name="Josef Spidlen" userId="8bc88765-6cff-4483-a4fd-377a7491f4c0" providerId="ADAL" clId="{48F59F10-208D-4E4B-9E43-4249DF1185C8}" dt="2021-03-18T22:41:02.049" v="955" actId="20577"/>
          <ac:spMkLst>
            <pc:docMk/>
            <pc:sldMk cId="4180526002" sldId="2601"/>
            <ac:spMk id="21" creationId="{D33706CD-A0CA-5048-AA31-E2C265C9FE6A}"/>
          </ac:spMkLst>
        </pc:spChg>
        <pc:spChg chg="add mod">
          <ac:chgData name="Josef Spidlen" userId="8bc88765-6cff-4483-a4fd-377a7491f4c0" providerId="ADAL" clId="{48F59F10-208D-4E4B-9E43-4249DF1185C8}" dt="2021-03-18T05:55:21.209" v="409"/>
          <ac:spMkLst>
            <pc:docMk/>
            <pc:sldMk cId="4180526002" sldId="2601"/>
            <ac:spMk id="23" creationId="{EF74CB2D-28F7-884D-B59B-C95F0C238648}"/>
          </ac:spMkLst>
        </pc:spChg>
        <pc:spChg chg="add del mod">
          <ac:chgData name="Josef Spidlen" userId="8bc88765-6cff-4483-a4fd-377a7491f4c0" providerId="ADAL" clId="{48F59F10-208D-4E4B-9E43-4249DF1185C8}" dt="2021-03-18T22:37:24.291" v="902" actId="478"/>
          <ac:spMkLst>
            <pc:docMk/>
            <pc:sldMk cId="4180526002" sldId="2601"/>
            <ac:spMk id="24" creationId="{9D15E349-EB1F-0A42-A918-EBEFC4CA2070}"/>
          </ac:spMkLst>
        </pc:spChg>
        <pc:spChg chg="add del mod">
          <ac:chgData name="Josef Spidlen" userId="8bc88765-6cff-4483-a4fd-377a7491f4c0" providerId="ADAL" clId="{48F59F10-208D-4E4B-9E43-4249DF1185C8}" dt="2021-03-18T22:37:24.291" v="902" actId="478"/>
          <ac:spMkLst>
            <pc:docMk/>
            <pc:sldMk cId="4180526002" sldId="2601"/>
            <ac:spMk id="25" creationId="{FC23E643-CF10-D34A-B4C2-1940C17FD4B3}"/>
          </ac:spMkLst>
        </pc:spChg>
        <pc:spChg chg="add del mod">
          <ac:chgData name="Josef Spidlen" userId="8bc88765-6cff-4483-a4fd-377a7491f4c0" providerId="ADAL" clId="{48F59F10-208D-4E4B-9E43-4249DF1185C8}" dt="2021-03-18T22:37:24.291" v="902" actId="478"/>
          <ac:spMkLst>
            <pc:docMk/>
            <pc:sldMk cId="4180526002" sldId="2601"/>
            <ac:spMk id="26" creationId="{3C65BA9F-2569-F549-BB1E-FA5B6DCE9B93}"/>
          </ac:spMkLst>
        </pc:spChg>
        <pc:spChg chg="add del mod">
          <ac:chgData name="Josef Spidlen" userId="8bc88765-6cff-4483-a4fd-377a7491f4c0" providerId="ADAL" clId="{48F59F10-208D-4E4B-9E43-4249DF1185C8}" dt="2021-03-18T22:37:24.291" v="902" actId="478"/>
          <ac:spMkLst>
            <pc:docMk/>
            <pc:sldMk cId="4180526002" sldId="2601"/>
            <ac:spMk id="27" creationId="{385BAC80-5F43-3647-8C64-E539512F5A2E}"/>
          </ac:spMkLst>
        </pc:spChg>
        <pc:spChg chg="add del mod">
          <ac:chgData name="Josef Spidlen" userId="8bc88765-6cff-4483-a4fd-377a7491f4c0" providerId="ADAL" clId="{48F59F10-208D-4E4B-9E43-4249DF1185C8}" dt="2021-03-18T22:37:24.291" v="902" actId="478"/>
          <ac:spMkLst>
            <pc:docMk/>
            <pc:sldMk cId="4180526002" sldId="2601"/>
            <ac:spMk id="28" creationId="{DFF393A7-5C9A-454F-8F98-1C2DC82AFAA0}"/>
          </ac:spMkLst>
        </pc:spChg>
        <pc:spChg chg="mod">
          <ac:chgData name="Josef Spidlen" userId="8bc88765-6cff-4483-a4fd-377a7491f4c0" providerId="ADAL" clId="{48F59F10-208D-4E4B-9E43-4249DF1185C8}" dt="2021-03-18T16:27:34.946" v="587"/>
          <ac:spMkLst>
            <pc:docMk/>
            <pc:sldMk cId="4180526002" sldId="2601"/>
            <ac:spMk id="31" creationId="{4BB8C551-E086-2E46-AE37-53EE99312F67}"/>
          </ac:spMkLst>
        </pc:spChg>
        <pc:spChg chg="add del mod">
          <ac:chgData name="Josef Spidlen" userId="8bc88765-6cff-4483-a4fd-377a7491f4c0" providerId="ADAL" clId="{48F59F10-208D-4E4B-9E43-4249DF1185C8}" dt="2021-03-18T22:37:24.291" v="902" actId="478"/>
          <ac:spMkLst>
            <pc:docMk/>
            <pc:sldMk cId="4180526002" sldId="2601"/>
            <ac:spMk id="34" creationId="{29DFDB14-20F2-2B4E-997B-0BA60DEB6E86}"/>
          </ac:spMkLst>
        </pc:spChg>
        <pc:spChg chg="add del mod">
          <ac:chgData name="Josef Spidlen" userId="8bc88765-6cff-4483-a4fd-377a7491f4c0" providerId="ADAL" clId="{48F59F10-208D-4E4B-9E43-4249DF1185C8}" dt="2021-03-18T22:37:24.291" v="902" actId="478"/>
          <ac:spMkLst>
            <pc:docMk/>
            <pc:sldMk cId="4180526002" sldId="2601"/>
            <ac:spMk id="35" creationId="{EA3D4BB4-686C-B641-B990-8FCC05F47239}"/>
          </ac:spMkLst>
        </pc:spChg>
        <pc:spChg chg="add del mod">
          <ac:chgData name="Josef Spidlen" userId="8bc88765-6cff-4483-a4fd-377a7491f4c0" providerId="ADAL" clId="{48F59F10-208D-4E4B-9E43-4249DF1185C8}" dt="2021-03-18T22:37:24.291" v="902" actId="478"/>
          <ac:spMkLst>
            <pc:docMk/>
            <pc:sldMk cId="4180526002" sldId="2601"/>
            <ac:spMk id="36" creationId="{C8AF4DB7-CAEA-4B4F-B1CB-7DE12150AC0C}"/>
          </ac:spMkLst>
        </pc:spChg>
        <pc:spChg chg="add del mod">
          <ac:chgData name="Josef Spidlen" userId="8bc88765-6cff-4483-a4fd-377a7491f4c0" providerId="ADAL" clId="{48F59F10-208D-4E4B-9E43-4249DF1185C8}" dt="2021-03-18T22:37:24.291" v="902" actId="478"/>
          <ac:spMkLst>
            <pc:docMk/>
            <pc:sldMk cId="4180526002" sldId="2601"/>
            <ac:spMk id="37" creationId="{18C3D001-ABE3-2A4D-BE36-11AA530D53B3}"/>
          </ac:spMkLst>
        </pc:spChg>
        <pc:spChg chg="add del mod">
          <ac:chgData name="Josef Spidlen" userId="8bc88765-6cff-4483-a4fd-377a7491f4c0" providerId="ADAL" clId="{48F59F10-208D-4E4B-9E43-4249DF1185C8}" dt="2021-03-18T22:37:24.291" v="902" actId="478"/>
          <ac:spMkLst>
            <pc:docMk/>
            <pc:sldMk cId="4180526002" sldId="2601"/>
            <ac:spMk id="38" creationId="{0FE47989-82E5-214D-BE3C-59D661ECB2E4}"/>
          </ac:spMkLst>
        </pc:spChg>
        <pc:spChg chg="add del mod">
          <ac:chgData name="Josef Spidlen" userId="8bc88765-6cff-4483-a4fd-377a7491f4c0" providerId="ADAL" clId="{48F59F10-208D-4E4B-9E43-4249DF1185C8}" dt="2021-03-18T22:37:24.291" v="902" actId="478"/>
          <ac:spMkLst>
            <pc:docMk/>
            <pc:sldMk cId="4180526002" sldId="2601"/>
            <ac:spMk id="39" creationId="{EDC4A7F9-40D0-0C4F-8450-5DC82E7E05BB}"/>
          </ac:spMkLst>
        </pc:spChg>
        <pc:spChg chg="add del mod">
          <ac:chgData name="Josef Spidlen" userId="8bc88765-6cff-4483-a4fd-377a7491f4c0" providerId="ADAL" clId="{48F59F10-208D-4E4B-9E43-4249DF1185C8}" dt="2021-03-18T22:37:24.291" v="902" actId="478"/>
          <ac:spMkLst>
            <pc:docMk/>
            <pc:sldMk cId="4180526002" sldId="2601"/>
            <ac:spMk id="40" creationId="{31E7F820-9482-3246-B90F-A9E22D4944BE}"/>
          </ac:spMkLst>
        </pc:spChg>
        <pc:spChg chg="add del mod">
          <ac:chgData name="Josef Spidlen" userId="8bc88765-6cff-4483-a4fd-377a7491f4c0" providerId="ADAL" clId="{48F59F10-208D-4E4B-9E43-4249DF1185C8}" dt="2021-03-18T22:37:24.291" v="902" actId="478"/>
          <ac:spMkLst>
            <pc:docMk/>
            <pc:sldMk cId="4180526002" sldId="2601"/>
            <ac:spMk id="41" creationId="{343DE775-D82F-C54B-A0C3-51598859E61B}"/>
          </ac:spMkLst>
        </pc:spChg>
        <pc:spChg chg="add del mod">
          <ac:chgData name="Josef Spidlen" userId="8bc88765-6cff-4483-a4fd-377a7491f4c0" providerId="ADAL" clId="{48F59F10-208D-4E4B-9E43-4249DF1185C8}" dt="2021-03-18T22:37:24.291" v="902" actId="478"/>
          <ac:spMkLst>
            <pc:docMk/>
            <pc:sldMk cId="4180526002" sldId="2601"/>
            <ac:spMk id="42" creationId="{84F0F698-355A-3D4E-A48C-8F79F0DD6739}"/>
          </ac:spMkLst>
        </pc:spChg>
        <pc:spChg chg="add del mod">
          <ac:chgData name="Josef Spidlen" userId="8bc88765-6cff-4483-a4fd-377a7491f4c0" providerId="ADAL" clId="{48F59F10-208D-4E4B-9E43-4249DF1185C8}" dt="2021-03-18T22:37:24.291" v="902" actId="478"/>
          <ac:spMkLst>
            <pc:docMk/>
            <pc:sldMk cId="4180526002" sldId="2601"/>
            <ac:spMk id="43" creationId="{D3B5E4A4-3397-664B-AFB2-768DD1BF2525}"/>
          </ac:spMkLst>
        </pc:spChg>
        <pc:spChg chg="mod">
          <ac:chgData name="Josef Spidlen" userId="8bc88765-6cff-4483-a4fd-377a7491f4c0" providerId="ADAL" clId="{48F59F10-208D-4E4B-9E43-4249DF1185C8}" dt="2021-03-18T16:27:34.946" v="587"/>
          <ac:spMkLst>
            <pc:docMk/>
            <pc:sldMk cId="4180526002" sldId="2601"/>
            <ac:spMk id="46" creationId="{CED811B5-539D-0D4B-B8BC-EEE2EFDABEBE}"/>
          </ac:spMkLst>
        </pc:spChg>
        <pc:spChg chg="add del mod">
          <ac:chgData name="Josef Spidlen" userId="8bc88765-6cff-4483-a4fd-377a7491f4c0" providerId="ADAL" clId="{48F59F10-208D-4E4B-9E43-4249DF1185C8}" dt="2021-03-18T22:37:24.291" v="902" actId="478"/>
          <ac:spMkLst>
            <pc:docMk/>
            <pc:sldMk cId="4180526002" sldId="2601"/>
            <ac:spMk id="49" creationId="{30ACF208-31FB-E340-8A61-4344A73D0085}"/>
          </ac:spMkLst>
        </pc:spChg>
        <pc:spChg chg="add del mod">
          <ac:chgData name="Josef Spidlen" userId="8bc88765-6cff-4483-a4fd-377a7491f4c0" providerId="ADAL" clId="{48F59F10-208D-4E4B-9E43-4249DF1185C8}" dt="2021-03-18T22:37:24.291" v="902" actId="478"/>
          <ac:spMkLst>
            <pc:docMk/>
            <pc:sldMk cId="4180526002" sldId="2601"/>
            <ac:spMk id="50" creationId="{408B8AB8-BB89-6947-8652-74C29EDEB341}"/>
          </ac:spMkLst>
        </pc:spChg>
        <pc:spChg chg="add del mod">
          <ac:chgData name="Josef Spidlen" userId="8bc88765-6cff-4483-a4fd-377a7491f4c0" providerId="ADAL" clId="{48F59F10-208D-4E4B-9E43-4249DF1185C8}" dt="2021-03-18T22:37:24.291" v="902" actId="478"/>
          <ac:spMkLst>
            <pc:docMk/>
            <pc:sldMk cId="4180526002" sldId="2601"/>
            <ac:spMk id="51" creationId="{92955CC3-515F-2848-AA05-6AD7896EDBCC}"/>
          </ac:spMkLst>
        </pc:spChg>
        <pc:spChg chg="add del mod">
          <ac:chgData name="Josef Spidlen" userId="8bc88765-6cff-4483-a4fd-377a7491f4c0" providerId="ADAL" clId="{48F59F10-208D-4E4B-9E43-4249DF1185C8}" dt="2021-03-18T22:37:24.291" v="902" actId="478"/>
          <ac:spMkLst>
            <pc:docMk/>
            <pc:sldMk cId="4180526002" sldId="2601"/>
            <ac:spMk id="52" creationId="{2169E7E6-87BB-AC45-84AC-71BECBD6FB24}"/>
          </ac:spMkLst>
        </pc:spChg>
        <pc:spChg chg="add del mod">
          <ac:chgData name="Josef Spidlen" userId="8bc88765-6cff-4483-a4fd-377a7491f4c0" providerId="ADAL" clId="{48F59F10-208D-4E4B-9E43-4249DF1185C8}" dt="2021-03-18T22:36:42.733" v="899" actId="478"/>
          <ac:spMkLst>
            <pc:docMk/>
            <pc:sldMk cId="4180526002" sldId="2601"/>
            <ac:spMk id="55" creationId="{87D1DEC2-2C13-9649-A091-48048F79E9AC}"/>
          </ac:spMkLst>
        </pc:spChg>
        <pc:spChg chg="add del mod">
          <ac:chgData name="Josef Spidlen" userId="8bc88765-6cff-4483-a4fd-377a7491f4c0" providerId="ADAL" clId="{48F59F10-208D-4E4B-9E43-4249DF1185C8}" dt="2021-03-18T22:30:27.675" v="602" actId="478"/>
          <ac:spMkLst>
            <pc:docMk/>
            <pc:sldMk cId="4180526002" sldId="2601"/>
            <ac:spMk id="57" creationId="{39969255-D6C3-0441-92FA-1FFF6C23C8B0}"/>
          </ac:spMkLst>
        </pc:spChg>
        <pc:spChg chg="add mod">
          <ac:chgData name="Josef Spidlen" userId="8bc88765-6cff-4483-a4fd-377a7491f4c0" providerId="ADAL" clId="{48F59F10-208D-4E4B-9E43-4249DF1185C8}" dt="2021-03-18T23:47:19.517" v="1407" actId="1076"/>
          <ac:spMkLst>
            <pc:docMk/>
            <pc:sldMk cId="4180526002" sldId="2601"/>
            <ac:spMk id="63" creationId="{232FFE45-233F-F740-9909-A376166DB3D5}"/>
          </ac:spMkLst>
        </pc:spChg>
        <pc:spChg chg="add mod">
          <ac:chgData name="Josef Spidlen" userId="8bc88765-6cff-4483-a4fd-377a7491f4c0" providerId="ADAL" clId="{48F59F10-208D-4E4B-9E43-4249DF1185C8}" dt="2021-03-18T23:47:19.517" v="1407" actId="1076"/>
          <ac:spMkLst>
            <pc:docMk/>
            <pc:sldMk cId="4180526002" sldId="2601"/>
            <ac:spMk id="64" creationId="{8A44D4BE-2AF2-4544-BBEA-72662D47E9BB}"/>
          </ac:spMkLst>
        </pc:spChg>
        <pc:spChg chg="add mod">
          <ac:chgData name="Josef Spidlen" userId="8bc88765-6cff-4483-a4fd-377a7491f4c0" providerId="ADAL" clId="{48F59F10-208D-4E4B-9E43-4249DF1185C8}" dt="2021-03-18T23:47:19.517" v="1407" actId="1076"/>
          <ac:spMkLst>
            <pc:docMk/>
            <pc:sldMk cId="4180526002" sldId="2601"/>
            <ac:spMk id="65" creationId="{8B21CAED-83C4-B74A-A011-F3218F9BD898}"/>
          </ac:spMkLst>
        </pc:spChg>
        <pc:spChg chg="add mod">
          <ac:chgData name="Josef Spidlen" userId="8bc88765-6cff-4483-a4fd-377a7491f4c0" providerId="ADAL" clId="{48F59F10-208D-4E4B-9E43-4249DF1185C8}" dt="2021-03-18T23:47:19.517" v="1407" actId="1076"/>
          <ac:spMkLst>
            <pc:docMk/>
            <pc:sldMk cId="4180526002" sldId="2601"/>
            <ac:spMk id="66" creationId="{F95C1CA8-F12B-1148-A58B-58790B279586}"/>
          </ac:spMkLst>
        </pc:spChg>
        <pc:spChg chg="mod">
          <ac:chgData name="Josef Spidlen" userId="8bc88765-6cff-4483-a4fd-377a7491f4c0" providerId="ADAL" clId="{48F59F10-208D-4E4B-9E43-4249DF1185C8}" dt="2021-03-18T23:48:23.220" v="1410"/>
          <ac:spMkLst>
            <pc:docMk/>
            <pc:sldMk cId="4180526002" sldId="2601"/>
            <ac:spMk id="69" creationId="{9FA78DEC-2A11-9049-811E-35D73199A4CF}"/>
          </ac:spMkLst>
        </pc:spChg>
        <pc:spChg chg="mod">
          <ac:chgData name="Josef Spidlen" userId="8bc88765-6cff-4483-a4fd-377a7491f4c0" providerId="ADAL" clId="{48F59F10-208D-4E4B-9E43-4249DF1185C8}" dt="2021-03-18T23:48:23.220" v="1410"/>
          <ac:spMkLst>
            <pc:docMk/>
            <pc:sldMk cId="4180526002" sldId="2601"/>
            <ac:spMk id="76" creationId="{3BBAB854-C42C-4443-9757-C133F5690066}"/>
          </ac:spMkLst>
        </pc:spChg>
        <pc:spChg chg="mod">
          <ac:chgData name="Josef Spidlen" userId="8bc88765-6cff-4483-a4fd-377a7491f4c0" providerId="ADAL" clId="{48F59F10-208D-4E4B-9E43-4249DF1185C8}" dt="2021-03-18T23:48:23.220" v="1410"/>
          <ac:spMkLst>
            <pc:docMk/>
            <pc:sldMk cId="4180526002" sldId="2601"/>
            <ac:spMk id="77" creationId="{963C9C6A-5980-7E4A-9ED2-C342DE7302CF}"/>
          </ac:spMkLst>
        </pc:spChg>
        <pc:spChg chg="mod">
          <ac:chgData name="Josef Spidlen" userId="8bc88765-6cff-4483-a4fd-377a7491f4c0" providerId="ADAL" clId="{48F59F10-208D-4E4B-9E43-4249DF1185C8}" dt="2021-03-18T23:48:23.220" v="1410"/>
          <ac:spMkLst>
            <pc:docMk/>
            <pc:sldMk cId="4180526002" sldId="2601"/>
            <ac:spMk id="78" creationId="{22728F2C-A097-1748-91D0-E6AF144DAFF5}"/>
          </ac:spMkLst>
        </pc:spChg>
        <pc:spChg chg="mod">
          <ac:chgData name="Josef Spidlen" userId="8bc88765-6cff-4483-a4fd-377a7491f4c0" providerId="ADAL" clId="{48F59F10-208D-4E4B-9E43-4249DF1185C8}" dt="2021-03-18T23:48:23.220" v="1410"/>
          <ac:spMkLst>
            <pc:docMk/>
            <pc:sldMk cId="4180526002" sldId="2601"/>
            <ac:spMk id="81" creationId="{0ED3BB20-C865-6943-921F-AAEAC8F3F8A6}"/>
          </ac:spMkLst>
        </pc:spChg>
        <pc:spChg chg="mod">
          <ac:chgData name="Josef Spidlen" userId="8bc88765-6cff-4483-a4fd-377a7491f4c0" providerId="ADAL" clId="{48F59F10-208D-4E4B-9E43-4249DF1185C8}" dt="2021-03-18T23:48:23.220" v="1410"/>
          <ac:spMkLst>
            <pc:docMk/>
            <pc:sldMk cId="4180526002" sldId="2601"/>
            <ac:spMk id="89" creationId="{41FE4EA1-B3C6-6F42-80BF-6B76997B1697}"/>
          </ac:spMkLst>
        </pc:spChg>
        <pc:spChg chg="mod">
          <ac:chgData name="Josef Spidlen" userId="8bc88765-6cff-4483-a4fd-377a7491f4c0" providerId="ADAL" clId="{48F59F10-208D-4E4B-9E43-4249DF1185C8}" dt="2021-03-18T23:48:23.220" v="1410"/>
          <ac:spMkLst>
            <pc:docMk/>
            <pc:sldMk cId="4180526002" sldId="2601"/>
            <ac:spMk id="91" creationId="{D208F4D7-5304-BD4A-A492-8861ECFAD14E}"/>
          </ac:spMkLst>
        </pc:spChg>
        <pc:spChg chg="add del mod">
          <ac:chgData name="Josef Spidlen" userId="8bc88765-6cff-4483-a4fd-377a7491f4c0" providerId="ADAL" clId="{48F59F10-208D-4E4B-9E43-4249DF1185C8}" dt="2021-03-18T23:48:54.844" v="1414" actId="478"/>
          <ac:spMkLst>
            <pc:docMk/>
            <pc:sldMk cId="4180526002" sldId="2601"/>
            <ac:spMk id="102" creationId="{E7703809-D785-7B49-B163-01F12FECA694}"/>
          </ac:spMkLst>
        </pc:spChg>
        <pc:spChg chg="add del mod">
          <ac:chgData name="Josef Spidlen" userId="8bc88765-6cff-4483-a4fd-377a7491f4c0" providerId="ADAL" clId="{48F59F10-208D-4E4B-9E43-4249DF1185C8}" dt="2021-03-18T23:48:45.640" v="1412" actId="478"/>
          <ac:spMkLst>
            <pc:docMk/>
            <pc:sldMk cId="4180526002" sldId="2601"/>
            <ac:spMk id="103" creationId="{ED65489D-6275-B442-87F5-FCBA4BF5BE8F}"/>
          </ac:spMkLst>
        </pc:spChg>
        <pc:grpChg chg="add del mod">
          <ac:chgData name="Josef Spidlen" userId="8bc88765-6cff-4483-a4fd-377a7491f4c0" providerId="ADAL" clId="{48F59F10-208D-4E4B-9E43-4249DF1185C8}" dt="2021-03-18T22:37:28.587" v="903" actId="478"/>
          <ac:grpSpMkLst>
            <pc:docMk/>
            <pc:sldMk cId="4180526002" sldId="2601"/>
            <ac:grpSpMk id="14" creationId="{281232EA-AE4D-EC46-A399-F4C90BDDA0D0}"/>
          </ac:grpSpMkLst>
        </pc:grpChg>
        <pc:grpChg chg="mod">
          <ac:chgData name="Josef Spidlen" userId="8bc88765-6cff-4483-a4fd-377a7491f4c0" providerId="ADAL" clId="{48F59F10-208D-4E4B-9E43-4249DF1185C8}" dt="2021-03-18T16:27:34.946" v="587"/>
          <ac:grpSpMkLst>
            <pc:docMk/>
            <pc:sldMk cId="4180526002" sldId="2601"/>
            <ac:grpSpMk id="15" creationId="{DA9FBD44-69D5-EE47-8299-AD8262945105}"/>
          </ac:grpSpMkLst>
        </pc:grpChg>
        <pc:grpChg chg="add del mod">
          <ac:chgData name="Josef Spidlen" userId="8bc88765-6cff-4483-a4fd-377a7491f4c0" providerId="ADAL" clId="{48F59F10-208D-4E4B-9E43-4249DF1185C8}" dt="2021-03-18T22:37:28.587" v="903" actId="478"/>
          <ac:grpSpMkLst>
            <pc:docMk/>
            <pc:sldMk cId="4180526002" sldId="2601"/>
            <ac:grpSpMk id="29" creationId="{A435DA61-2088-C843-9CA2-A1767DE85E35}"/>
          </ac:grpSpMkLst>
        </pc:grpChg>
        <pc:grpChg chg="mod">
          <ac:chgData name="Josef Spidlen" userId="8bc88765-6cff-4483-a4fd-377a7491f4c0" providerId="ADAL" clId="{48F59F10-208D-4E4B-9E43-4249DF1185C8}" dt="2021-03-18T16:27:34.946" v="587"/>
          <ac:grpSpMkLst>
            <pc:docMk/>
            <pc:sldMk cId="4180526002" sldId="2601"/>
            <ac:grpSpMk id="30" creationId="{422E3ED3-0A8C-A249-8400-FA6878717A5E}"/>
          </ac:grpSpMkLst>
        </pc:grpChg>
        <pc:grpChg chg="add del mod">
          <ac:chgData name="Josef Spidlen" userId="8bc88765-6cff-4483-a4fd-377a7491f4c0" providerId="ADAL" clId="{48F59F10-208D-4E4B-9E43-4249DF1185C8}" dt="2021-03-18T22:37:28.587" v="903" actId="478"/>
          <ac:grpSpMkLst>
            <pc:docMk/>
            <pc:sldMk cId="4180526002" sldId="2601"/>
            <ac:grpSpMk id="44" creationId="{EDF797D6-9C93-E949-A147-D6BC2BF12353}"/>
          </ac:grpSpMkLst>
        </pc:grpChg>
        <pc:grpChg chg="mod">
          <ac:chgData name="Josef Spidlen" userId="8bc88765-6cff-4483-a4fd-377a7491f4c0" providerId="ADAL" clId="{48F59F10-208D-4E4B-9E43-4249DF1185C8}" dt="2021-03-18T16:27:34.946" v="587"/>
          <ac:grpSpMkLst>
            <pc:docMk/>
            <pc:sldMk cId="4180526002" sldId="2601"/>
            <ac:grpSpMk id="45" creationId="{7ADD685B-6C14-A64A-A831-E6CD096C074F}"/>
          </ac:grpSpMkLst>
        </pc:grpChg>
        <pc:grpChg chg="add mod">
          <ac:chgData name="Josef Spidlen" userId="8bc88765-6cff-4483-a4fd-377a7491f4c0" providerId="ADAL" clId="{48F59F10-208D-4E4B-9E43-4249DF1185C8}" dt="2021-03-18T23:49:02.253" v="1415" actId="1076"/>
          <ac:grpSpMkLst>
            <pc:docMk/>
            <pc:sldMk cId="4180526002" sldId="2601"/>
            <ac:grpSpMk id="67" creationId="{649F7830-00F2-FF40-A3C9-AC5A91EF7B19}"/>
          </ac:grpSpMkLst>
        </pc:grpChg>
        <pc:grpChg chg="mod">
          <ac:chgData name="Josef Spidlen" userId="8bc88765-6cff-4483-a4fd-377a7491f4c0" providerId="ADAL" clId="{48F59F10-208D-4E4B-9E43-4249DF1185C8}" dt="2021-03-18T23:48:23.220" v="1410"/>
          <ac:grpSpMkLst>
            <pc:docMk/>
            <pc:sldMk cId="4180526002" sldId="2601"/>
            <ac:grpSpMk id="68" creationId="{08E4C089-B28F-2C46-8101-84E43EB436B9}"/>
          </ac:grpSpMkLst>
        </pc:grpChg>
        <pc:grpChg chg="mod">
          <ac:chgData name="Josef Spidlen" userId="8bc88765-6cff-4483-a4fd-377a7491f4c0" providerId="ADAL" clId="{48F59F10-208D-4E4B-9E43-4249DF1185C8}" dt="2021-03-18T23:48:23.220" v="1410"/>
          <ac:grpSpMkLst>
            <pc:docMk/>
            <pc:sldMk cId="4180526002" sldId="2601"/>
            <ac:grpSpMk id="70" creationId="{CD5E289A-92B6-174C-9836-94002BFF0176}"/>
          </ac:grpSpMkLst>
        </pc:grpChg>
        <pc:grpChg chg="add mod">
          <ac:chgData name="Josef Spidlen" userId="8bc88765-6cff-4483-a4fd-377a7491f4c0" providerId="ADAL" clId="{48F59F10-208D-4E4B-9E43-4249DF1185C8}" dt="2021-03-18T23:49:02.253" v="1415" actId="1076"/>
          <ac:grpSpMkLst>
            <pc:docMk/>
            <pc:sldMk cId="4180526002" sldId="2601"/>
            <ac:grpSpMk id="75" creationId="{03340B61-13F7-7747-A49E-C42D4F018BB4}"/>
          </ac:grpSpMkLst>
        </pc:grpChg>
        <pc:grpChg chg="add mod">
          <ac:chgData name="Josef Spidlen" userId="8bc88765-6cff-4483-a4fd-377a7491f4c0" providerId="ADAL" clId="{48F59F10-208D-4E4B-9E43-4249DF1185C8}" dt="2021-03-18T23:49:02.253" v="1415" actId="1076"/>
          <ac:grpSpMkLst>
            <pc:docMk/>
            <pc:sldMk cId="4180526002" sldId="2601"/>
            <ac:grpSpMk id="79" creationId="{4BA0540E-03E4-9C48-AD6F-9371D76B625E}"/>
          </ac:grpSpMkLst>
        </pc:grpChg>
        <pc:grpChg chg="mod">
          <ac:chgData name="Josef Spidlen" userId="8bc88765-6cff-4483-a4fd-377a7491f4c0" providerId="ADAL" clId="{48F59F10-208D-4E4B-9E43-4249DF1185C8}" dt="2021-03-18T23:48:23.220" v="1410"/>
          <ac:grpSpMkLst>
            <pc:docMk/>
            <pc:sldMk cId="4180526002" sldId="2601"/>
            <ac:grpSpMk id="80" creationId="{CF690426-273F-B64D-80C5-6717D38E09A9}"/>
          </ac:grpSpMkLst>
        </pc:grpChg>
        <pc:grpChg chg="mod">
          <ac:chgData name="Josef Spidlen" userId="8bc88765-6cff-4483-a4fd-377a7491f4c0" providerId="ADAL" clId="{48F59F10-208D-4E4B-9E43-4249DF1185C8}" dt="2021-03-18T23:48:23.220" v="1410"/>
          <ac:grpSpMkLst>
            <pc:docMk/>
            <pc:sldMk cId="4180526002" sldId="2601"/>
            <ac:grpSpMk id="82" creationId="{18EFE521-684F-D14F-89B7-2F7946312AD2}"/>
          </ac:grpSpMkLst>
        </pc:grpChg>
        <pc:grpChg chg="add mod">
          <ac:chgData name="Josef Spidlen" userId="8bc88765-6cff-4483-a4fd-377a7491f4c0" providerId="ADAL" clId="{48F59F10-208D-4E4B-9E43-4249DF1185C8}" dt="2021-03-18T23:49:02.253" v="1415" actId="1076"/>
          <ac:grpSpMkLst>
            <pc:docMk/>
            <pc:sldMk cId="4180526002" sldId="2601"/>
            <ac:grpSpMk id="87" creationId="{94425008-0485-DE4C-9979-57A7A4A214FA}"/>
          </ac:grpSpMkLst>
        </pc:grpChg>
        <pc:grpChg chg="mod">
          <ac:chgData name="Josef Spidlen" userId="8bc88765-6cff-4483-a4fd-377a7491f4c0" providerId="ADAL" clId="{48F59F10-208D-4E4B-9E43-4249DF1185C8}" dt="2021-03-18T23:48:23.220" v="1410"/>
          <ac:grpSpMkLst>
            <pc:docMk/>
            <pc:sldMk cId="4180526002" sldId="2601"/>
            <ac:grpSpMk id="88" creationId="{88D98E27-240F-0247-A6B1-7E2849D93D81}"/>
          </ac:grpSpMkLst>
        </pc:grpChg>
        <pc:grpChg chg="mod">
          <ac:chgData name="Josef Spidlen" userId="8bc88765-6cff-4483-a4fd-377a7491f4c0" providerId="ADAL" clId="{48F59F10-208D-4E4B-9E43-4249DF1185C8}" dt="2021-03-18T23:48:23.220" v="1410"/>
          <ac:grpSpMkLst>
            <pc:docMk/>
            <pc:sldMk cId="4180526002" sldId="2601"/>
            <ac:grpSpMk id="90" creationId="{10F44973-39DA-334A-9207-CDB5C922A01F}"/>
          </ac:grpSpMkLst>
        </pc:grpChg>
        <pc:grpChg chg="mod">
          <ac:chgData name="Josef Spidlen" userId="8bc88765-6cff-4483-a4fd-377a7491f4c0" providerId="ADAL" clId="{48F59F10-208D-4E4B-9E43-4249DF1185C8}" dt="2021-03-18T23:48:23.220" v="1410"/>
          <ac:grpSpMkLst>
            <pc:docMk/>
            <pc:sldMk cId="4180526002" sldId="2601"/>
            <ac:grpSpMk id="92" creationId="{81D91EA8-6B57-F746-A130-250FBE6CC5D9}"/>
          </ac:grpSpMkLst>
        </pc:grpChg>
        <pc:grpChg chg="mod">
          <ac:chgData name="Josef Spidlen" userId="8bc88765-6cff-4483-a4fd-377a7491f4c0" providerId="ADAL" clId="{48F59F10-208D-4E4B-9E43-4249DF1185C8}" dt="2021-03-18T23:48:23.220" v="1410"/>
          <ac:grpSpMkLst>
            <pc:docMk/>
            <pc:sldMk cId="4180526002" sldId="2601"/>
            <ac:grpSpMk id="97" creationId="{78B85DAB-53AD-744F-8AE4-3469CC5B4E0F}"/>
          </ac:grpSpMkLst>
        </pc:grpChg>
        <pc:picChg chg="add mod">
          <ac:chgData name="Josef Spidlen" userId="8bc88765-6cff-4483-a4fd-377a7491f4c0" providerId="ADAL" clId="{48F59F10-208D-4E4B-9E43-4249DF1185C8}" dt="2021-03-18T22:52:56.207" v="1271" actId="1076"/>
          <ac:picMkLst>
            <pc:docMk/>
            <pc:sldMk cId="4180526002" sldId="2601"/>
            <ac:picMk id="3" creationId="{C4A424BB-0508-7E4C-A037-F271E17FC824}"/>
          </ac:picMkLst>
        </pc:picChg>
        <pc:picChg chg="add mod">
          <ac:chgData name="Josef Spidlen" userId="8bc88765-6cff-4483-a4fd-377a7491f4c0" providerId="ADAL" clId="{48F59F10-208D-4E4B-9E43-4249DF1185C8}" dt="2021-03-18T23:47:40.225" v="1409" actId="1076"/>
          <ac:picMkLst>
            <pc:docMk/>
            <pc:sldMk cId="4180526002" sldId="2601"/>
            <ac:picMk id="5" creationId="{B38C335F-5360-B046-99A6-24F0272F310B}"/>
          </ac:picMkLst>
        </pc:picChg>
        <pc:picChg chg="del">
          <ac:chgData name="Josef Spidlen" userId="8bc88765-6cff-4483-a4fd-377a7491f4c0" providerId="ADAL" clId="{48F59F10-208D-4E4B-9E43-4249DF1185C8}" dt="2021-03-18T05:56:09.710" v="417" actId="478"/>
          <ac:picMkLst>
            <pc:docMk/>
            <pc:sldMk cId="4180526002" sldId="2601"/>
            <ac:picMk id="14" creationId="{9DF6E740-966E-B449-9D3B-1DE47D8D2689}"/>
          </ac:picMkLst>
        </pc:picChg>
        <pc:picChg chg="del">
          <ac:chgData name="Josef Spidlen" userId="8bc88765-6cff-4483-a4fd-377a7491f4c0" providerId="ADAL" clId="{48F59F10-208D-4E4B-9E43-4249DF1185C8}" dt="2021-03-18T05:56:09.710" v="417" actId="478"/>
          <ac:picMkLst>
            <pc:docMk/>
            <pc:sldMk cId="4180526002" sldId="2601"/>
            <ac:picMk id="16" creationId="{ED2CCBD9-C29B-674A-846F-28A166627FB5}"/>
          </ac:picMkLst>
        </pc:picChg>
        <pc:picChg chg="add mod">
          <ac:chgData name="Josef Spidlen" userId="8bc88765-6cff-4483-a4fd-377a7491f4c0" providerId="ADAL" clId="{48F59F10-208D-4E4B-9E43-4249DF1185C8}" dt="2021-03-18T23:47:40.225" v="1409" actId="1076"/>
          <ac:picMkLst>
            <pc:docMk/>
            <pc:sldMk cId="4180526002" sldId="2601"/>
            <ac:picMk id="56" creationId="{1EFBBE57-F0DD-FA4C-8C8C-7C6ED679A897}"/>
          </ac:picMkLst>
        </pc:picChg>
        <pc:picChg chg="add mod modCrop">
          <ac:chgData name="Josef Spidlen" userId="8bc88765-6cff-4483-a4fd-377a7491f4c0" providerId="ADAL" clId="{48F59F10-208D-4E4B-9E43-4249DF1185C8}" dt="2021-03-18T23:47:19.517" v="1407" actId="1076"/>
          <ac:picMkLst>
            <pc:docMk/>
            <pc:sldMk cId="4180526002" sldId="2601"/>
            <ac:picMk id="61" creationId="{DEBF7F0B-AF60-354E-AB61-C6D5F80E8CEC}"/>
          </ac:picMkLst>
        </pc:picChg>
        <pc:picChg chg="add mod modCrop">
          <ac:chgData name="Josef Spidlen" userId="8bc88765-6cff-4483-a4fd-377a7491f4c0" providerId="ADAL" clId="{48F59F10-208D-4E4B-9E43-4249DF1185C8}" dt="2021-03-18T23:47:19.517" v="1407" actId="1076"/>
          <ac:picMkLst>
            <pc:docMk/>
            <pc:sldMk cId="4180526002" sldId="2601"/>
            <ac:picMk id="62" creationId="{37A79C11-2372-F24A-B30F-1DCC04E919C1}"/>
          </ac:picMkLst>
        </pc:picChg>
        <pc:cxnChg chg="mod">
          <ac:chgData name="Josef Spidlen" userId="8bc88765-6cff-4483-a4fd-377a7491f4c0" providerId="ADAL" clId="{48F59F10-208D-4E4B-9E43-4249DF1185C8}" dt="2021-03-18T16:27:34.946" v="587"/>
          <ac:cxnSpMkLst>
            <pc:docMk/>
            <pc:sldMk cId="4180526002" sldId="2601"/>
            <ac:cxnSpMk id="17" creationId="{679FB919-31D6-C743-8A46-9B086143DCB8}"/>
          </ac:cxnSpMkLst>
        </pc:cxnChg>
        <pc:cxnChg chg="mod">
          <ac:chgData name="Josef Spidlen" userId="8bc88765-6cff-4483-a4fd-377a7491f4c0" providerId="ADAL" clId="{48F59F10-208D-4E4B-9E43-4249DF1185C8}" dt="2021-03-18T16:27:34.946" v="587"/>
          <ac:cxnSpMkLst>
            <pc:docMk/>
            <pc:sldMk cId="4180526002" sldId="2601"/>
            <ac:cxnSpMk id="18" creationId="{C354ADAD-6EA8-9E4E-A174-52AD404E32BB}"/>
          </ac:cxnSpMkLst>
        </pc:cxnChg>
        <pc:cxnChg chg="mod">
          <ac:chgData name="Josef Spidlen" userId="8bc88765-6cff-4483-a4fd-377a7491f4c0" providerId="ADAL" clId="{48F59F10-208D-4E4B-9E43-4249DF1185C8}" dt="2021-03-18T16:27:34.946" v="587"/>
          <ac:cxnSpMkLst>
            <pc:docMk/>
            <pc:sldMk cId="4180526002" sldId="2601"/>
            <ac:cxnSpMk id="32" creationId="{EAC3670B-3B95-714D-89F0-6DCDA07962C3}"/>
          </ac:cxnSpMkLst>
        </pc:cxnChg>
        <pc:cxnChg chg="mod">
          <ac:chgData name="Josef Spidlen" userId="8bc88765-6cff-4483-a4fd-377a7491f4c0" providerId="ADAL" clId="{48F59F10-208D-4E4B-9E43-4249DF1185C8}" dt="2021-03-18T16:27:34.946" v="587"/>
          <ac:cxnSpMkLst>
            <pc:docMk/>
            <pc:sldMk cId="4180526002" sldId="2601"/>
            <ac:cxnSpMk id="33" creationId="{EE57332B-90EE-2740-A3AE-DC78310CD3C3}"/>
          </ac:cxnSpMkLst>
        </pc:cxnChg>
        <pc:cxnChg chg="mod">
          <ac:chgData name="Josef Spidlen" userId="8bc88765-6cff-4483-a4fd-377a7491f4c0" providerId="ADAL" clId="{48F59F10-208D-4E4B-9E43-4249DF1185C8}" dt="2021-03-18T16:27:34.946" v="587"/>
          <ac:cxnSpMkLst>
            <pc:docMk/>
            <pc:sldMk cId="4180526002" sldId="2601"/>
            <ac:cxnSpMk id="47" creationId="{E642B46C-92DD-E54F-A5BA-313785D9861D}"/>
          </ac:cxnSpMkLst>
        </pc:cxnChg>
        <pc:cxnChg chg="mod">
          <ac:chgData name="Josef Spidlen" userId="8bc88765-6cff-4483-a4fd-377a7491f4c0" providerId="ADAL" clId="{48F59F10-208D-4E4B-9E43-4249DF1185C8}" dt="2021-03-18T16:27:34.946" v="587"/>
          <ac:cxnSpMkLst>
            <pc:docMk/>
            <pc:sldMk cId="4180526002" sldId="2601"/>
            <ac:cxnSpMk id="48" creationId="{FAA613D6-1F3D-E44F-8EF4-B65103863268}"/>
          </ac:cxnSpMkLst>
        </pc:cxnChg>
        <pc:cxnChg chg="add del mod">
          <ac:chgData name="Josef Spidlen" userId="8bc88765-6cff-4483-a4fd-377a7491f4c0" providerId="ADAL" clId="{48F59F10-208D-4E4B-9E43-4249DF1185C8}" dt="2021-03-18T22:36:44.915" v="900" actId="478"/>
          <ac:cxnSpMkLst>
            <pc:docMk/>
            <pc:sldMk cId="4180526002" sldId="2601"/>
            <ac:cxnSpMk id="53" creationId="{C7B44269-6E63-D34E-B3B0-50EB687F7D31}"/>
          </ac:cxnSpMkLst>
        </pc:cxnChg>
        <pc:cxnChg chg="add del mod">
          <ac:chgData name="Josef Spidlen" userId="8bc88765-6cff-4483-a4fd-377a7491f4c0" providerId="ADAL" clId="{48F59F10-208D-4E4B-9E43-4249DF1185C8}" dt="2021-03-18T22:36:47.704" v="901" actId="478"/>
          <ac:cxnSpMkLst>
            <pc:docMk/>
            <pc:sldMk cId="4180526002" sldId="2601"/>
            <ac:cxnSpMk id="54" creationId="{7584CF38-3C51-6A42-8182-8E58BF47F996}"/>
          </ac:cxnSpMkLst>
        </pc:cxnChg>
        <pc:cxnChg chg="add del mod">
          <ac:chgData name="Josef Spidlen" userId="8bc88765-6cff-4483-a4fd-377a7491f4c0" providerId="ADAL" clId="{48F59F10-208D-4E4B-9E43-4249DF1185C8}" dt="2021-03-18T16:29:14.302" v="591" actId="478"/>
          <ac:cxnSpMkLst>
            <pc:docMk/>
            <pc:sldMk cId="4180526002" sldId="2601"/>
            <ac:cxnSpMk id="55" creationId="{AC69A7DB-F6BF-CE42-B613-5D6269F9A117}"/>
          </ac:cxnSpMkLst>
        </pc:cxnChg>
        <pc:cxnChg chg="add del mod">
          <ac:chgData name="Josef Spidlen" userId="8bc88765-6cff-4483-a4fd-377a7491f4c0" providerId="ADAL" clId="{48F59F10-208D-4E4B-9E43-4249DF1185C8}" dt="2021-03-18T16:29:14.302" v="591" actId="478"/>
          <ac:cxnSpMkLst>
            <pc:docMk/>
            <pc:sldMk cId="4180526002" sldId="2601"/>
            <ac:cxnSpMk id="56" creationId="{E4BC8B91-126F-5747-92A9-9909E9EE8D52}"/>
          </ac:cxnSpMkLst>
        </pc:cxnChg>
        <pc:cxnChg chg="add">
          <ac:chgData name="Josef Spidlen" userId="8bc88765-6cff-4483-a4fd-377a7491f4c0" providerId="ADAL" clId="{48F59F10-208D-4E4B-9E43-4249DF1185C8}" dt="2021-03-18T23:02:11.684" v="1290" actId="11529"/>
          <ac:cxnSpMkLst>
            <pc:docMk/>
            <pc:sldMk cId="4180526002" sldId="2601"/>
            <ac:cxnSpMk id="59" creationId="{458A73CC-91E7-3942-A260-39DA91855CBC}"/>
          </ac:cxnSpMkLst>
        </pc:cxnChg>
        <pc:cxnChg chg="mod">
          <ac:chgData name="Josef Spidlen" userId="8bc88765-6cff-4483-a4fd-377a7491f4c0" providerId="ADAL" clId="{48F59F10-208D-4E4B-9E43-4249DF1185C8}" dt="2021-03-18T23:48:23.220" v="1410"/>
          <ac:cxnSpMkLst>
            <pc:docMk/>
            <pc:sldMk cId="4180526002" sldId="2601"/>
            <ac:cxnSpMk id="71" creationId="{90F0EF6E-E123-C342-9170-2DD401463AC6}"/>
          </ac:cxnSpMkLst>
        </pc:cxnChg>
        <pc:cxnChg chg="mod">
          <ac:chgData name="Josef Spidlen" userId="8bc88765-6cff-4483-a4fd-377a7491f4c0" providerId="ADAL" clId="{48F59F10-208D-4E4B-9E43-4249DF1185C8}" dt="2021-03-18T23:48:23.220" v="1410"/>
          <ac:cxnSpMkLst>
            <pc:docMk/>
            <pc:sldMk cId="4180526002" sldId="2601"/>
            <ac:cxnSpMk id="72" creationId="{DB931D03-3452-E641-930D-734DCAC21551}"/>
          </ac:cxnSpMkLst>
        </pc:cxnChg>
        <pc:cxnChg chg="mod">
          <ac:chgData name="Josef Spidlen" userId="8bc88765-6cff-4483-a4fd-377a7491f4c0" providerId="ADAL" clId="{48F59F10-208D-4E4B-9E43-4249DF1185C8}" dt="2021-03-18T23:48:23.220" v="1410"/>
          <ac:cxnSpMkLst>
            <pc:docMk/>
            <pc:sldMk cId="4180526002" sldId="2601"/>
            <ac:cxnSpMk id="73" creationId="{F8C88F75-E46B-C44E-9499-EA75D34D50E2}"/>
          </ac:cxnSpMkLst>
        </pc:cxnChg>
        <pc:cxnChg chg="mod">
          <ac:chgData name="Josef Spidlen" userId="8bc88765-6cff-4483-a4fd-377a7491f4c0" providerId="ADAL" clId="{48F59F10-208D-4E4B-9E43-4249DF1185C8}" dt="2021-03-18T23:48:23.220" v="1410"/>
          <ac:cxnSpMkLst>
            <pc:docMk/>
            <pc:sldMk cId="4180526002" sldId="2601"/>
            <ac:cxnSpMk id="74" creationId="{E3CC045B-992A-3C4F-9D80-90FCECECBBE0}"/>
          </ac:cxnSpMkLst>
        </pc:cxnChg>
        <pc:cxnChg chg="mod">
          <ac:chgData name="Josef Spidlen" userId="8bc88765-6cff-4483-a4fd-377a7491f4c0" providerId="ADAL" clId="{48F59F10-208D-4E4B-9E43-4249DF1185C8}" dt="2021-03-18T23:48:23.220" v="1410"/>
          <ac:cxnSpMkLst>
            <pc:docMk/>
            <pc:sldMk cId="4180526002" sldId="2601"/>
            <ac:cxnSpMk id="83" creationId="{3661DE1C-E1FB-4F42-B0F0-02F159E6693E}"/>
          </ac:cxnSpMkLst>
        </pc:cxnChg>
        <pc:cxnChg chg="mod">
          <ac:chgData name="Josef Spidlen" userId="8bc88765-6cff-4483-a4fd-377a7491f4c0" providerId="ADAL" clId="{48F59F10-208D-4E4B-9E43-4249DF1185C8}" dt="2021-03-18T23:48:23.220" v="1410"/>
          <ac:cxnSpMkLst>
            <pc:docMk/>
            <pc:sldMk cId="4180526002" sldId="2601"/>
            <ac:cxnSpMk id="84" creationId="{96C05C6E-2BE3-8B4B-8128-27588D474112}"/>
          </ac:cxnSpMkLst>
        </pc:cxnChg>
        <pc:cxnChg chg="mod">
          <ac:chgData name="Josef Spidlen" userId="8bc88765-6cff-4483-a4fd-377a7491f4c0" providerId="ADAL" clId="{48F59F10-208D-4E4B-9E43-4249DF1185C8}" dt="2021-03-18T23:48:23.220" v="1410"/>
          <ac:cxnSpMkLst>
            <pc:docMk/>
            <pc:sldMk cId="4180526002" sldId="2601"/>
            <ac:cxnSpMk id="85" creationId="{5E1E2D25-4370-AC48-9929-A0083FC65425}"/>
          </ac:cxnSpMkLst>
        </pc:cxnChg>
        <pc:cxnChg chg="mod">
          <ac:chgData name="Josef Spidlen" userId="8bc88765-6cff-4483-a4fd-377a7491f4c0" providerId="ADAL" clId="{48F59F10-208D-4E4B-9E43-4249DF1185C8}" dt="2021-03-18T23:48:23.220" v="1410"/>
          <ac:cxnSpMkLst>
            <pc:docMk/>
            <pc:sldMk cId="4180526002" sldId="2601"/>
            <ac:cxnSpMk id="86" creationId="{3F12C532-F1F1-F449-9092-F9F355436982}"/>
          </ac:cxnSpMkLst>
        </pc:cxnChg>
        <pc:cxnChg chg="mod">
          <ac:chgData name="Josef Spidlen" userId="8bc88765-6cff-4483-a4fd-377a7491f4c0" providerId="ADAL" clId="{48F59F10-208D-4E4B-9E43-4249DF1185C8}" dt="2021-03-18T23:48:23.220" v="1410"/>
          <ac:cxnSpMkLst>
            <pc:docMk/>
            <pc:sldMk cId="4180526002" sldId="2601"/>
            <ac:cxnSpMk id="93" creationId="{45046407-D10C-2846-AA96-71AD6EB09D20}"/>
          </ac:cxnSpMkLst>
        </pc:cxnChg>
        <pc:cxnChg chg="mod">
          <ac:chgData name="Josef Spidlen" userId="8bc88765-6cff-4483-a4fd-377a7491f4c0" providerId="ADAL" clId="{48F59F10-208D-4E4B-9E43-4249DF1185C8}" dt="2021-03-18T23:48:23.220" v="1410"/>
          <ac:cxnSpMkLst>
            <pc:docMk/>
            <pc:sldMk cId="4180526002" sldId="2601"/>
            <ac:cxnSpMk id="94" creationId="{56BAD54C-5866-EB4A-840F-C6477C129673}"/>
          </ac:cxnSpMkLst>
        </pc:cxnChg>
        <pc:cxnChg chg="mod">
          <ac:chgData name="Josef Spidlen" userId="8bc88765-6cff-4483-a4fd-377a7491f4c0" providerId="ADAL" clId="{48F59F10-208D-4E4B-9E43-4249DF1185C8}" dt="2021-03-18T23:48:23.220" v="1410"/>
          <ac:cxnSpMkLst>
            <pc:docMk/>
            <pc:sldMk cId="4180526002" sldId="2601"/>
            <ac:cxnSpMk id="95" creationId="{2D52CEA4-856D-5245-823A-95EF257780D3}"/>
          </ac:cxnSpMkLst>
        </pc:cxnChg>
        <pc:cxnChg chg="mod">
          <ac:chgData name="Josef Spidlen" userId="8bc88765-6cff-4483-a4fd-377a7491f4c0" providerId="ADAL" clId="{48F59F10-208D-4E4B-9E43-4249DF1185C8}" dt="2021-03-18T23:48:23.220" v="1410"/>
          <ac:cxnSpMkLst>
            <pc:docMk/>
            <pc:sldMk cId="4180526002" sldId="2601"/>
            <ac:cxnSpMk id="96" creationId="{DBB6936B-CEA4-8B4F-AC0C-9E3461BC6A5E}"/>
          </ac:cxnSpMkLst>
        </pc:cxnChg>
        <pc:cxnChg chg="mod">
          <ac:chgData name="Josef Spidlen" userId="8bc88765-6cff-4483-a4fd-377a7491f4c0" providerId="ADAL" clId="{48F59F10-208D-4E4B-9E43-4249DF1185C8}" dt="2021-03-18T23:48:23.220" v="1410"/>
          <ac:cxnSpMkLst>
            <pc:docMk/>
            <pc:sldMk cId="4180526002" sldId="2601"/>
            <ac:cxnSpMk id="98" creationId="{ED649164-451C-F44D-8D08-36BD00E6020E}"/>
          </ac:cxnSpMkLst>
        </pc:cxnChg>
        <pc:cxnChg chg="mod">
          <ac:chgData name="Josef Spidlen" userId="8bc88765-6cff-4483-a4fd-377a7491f4c0" providerId="ADAL" clId="{48F59F10-208D-4E4B-9E43-4249DF1185C8}" dt="2021-03-18T23:48:23.220" v="1410"/>
          <ac:cxnSpMkLst>
            <pc:docMk/>
            <pc:sldMk cId="4180526002" sldId="2601"/>
            <ac:cxnSpMk id="99" creationId="{77C3B6BD-1823-404B-AA14-41BA98793AAC}"/>
          </ac:cxnSpMkLst>
        </pc:cxnChg>
        <pc:cxnChg chg="mod">
          <ac:chgData name="Josef Spidlen" userId="8bc88765-6cff-4483-a4fd-377a7491f4c0" providerId="ADAL" clId="{48F59F10-208D-4E4B-9E43-4249DF1185C8}" dt="2021-03-18T23:48:23.220" v="1410"/>
          <ac:cxnSpMkLst>
            <pc:docMk/>
            <pc:sldMk cId="4180526002" sldId="2601"/>
            <ac:cxnSpMk id="100" creationId="{161677C5-1C52-E145-8740-193CF67F8E30}"/>
          </ac:cxnSpMkLst>
        </pc:cxnChg>
        <pc:cxnChg chg="mod">
          <ac:chgData name="Josef Spidlen" userId="8bc88765-6cff-4483-a4fd-377a7491f4c0" providerId="ADAL" clId="{48F59F10-208D-4E4B-9E43-4249DF1185C8}" dt="2021-03-18T23:48:23.220" v="1410"/>
          <ac:cxnSpMkLst>
            <pc:docMk/>
            <pc:sldMk cId="4180526002" sldId="2601"/>
            <ac:cxnSpMk id="101" creationId="{A70D54C3-BA08-9F41-A348-7F0F1B4A7EF9}"/>
          </ac:cxnSpMkLst>
        </pc:cxnChg>
      </pc:sldChg>
      <pc:sldChg chg="addSp delSp modSp add mod ord">
        <pc:chgData name="Josef Spidlen" userId="8bc88765-6cff-4483-a4fd-377a7491f4c0" providerId="ADAL" clId="{48F59F10-208D-4E4B-9E43-4249DF1185C8}" dt="2021-03-18T06:20:17.308" v="480"/>
        <pc:sldMkLst>
          <pc:docMk/>
          <pc:sldMk cId="1641036602" sldId="2602"/>
        </pc:sldMkLst>
        <pc:spChg chg="del">
          <ac:chgData name="Josef Spidlen" userId="8bc88765-6cff-4483-a4fd-377a7491f4c0" providerId="ADAL" clId="{48F59F10-208D-4E4B-9E43-4249DF1185C8}" dt="2021-03-18T06:19:59.446" v="477" actId="478"/>
          <ac:spMkLst>
            <pc:docMk/>
            <pc:sldMk cId="1641036602" sldId="2602"/>
            <ac:spMk id="9" creationId="{21A9E967-5BDA-9A42-AD54-F294F139A769}"/>
          </ac:spMkLst>
        </pc:spChg>
        <pc:spChg chg="add mod">
          <ac:chgData name="Josef Spidlen" userId="8bc88765-6cff-4483-a4fd-377a7491f4c0" providerId="ADAL" clId="{48F59F10-208D-4E4B-9E43-4249DF1185C8}" dt="2021-03-18T06:20:17.308" v="480"/>
          <ac:spMkLst>
            <pc:docMk/>
            <pc:sldMk cId="1641036602" sldId="2602"/>
            <ac:spMk id="11" creationId="{DBFCB718-3F8B-834F-BB10-3526FFA8865F}"/>
          </ac:spMkLst>
        </pc:spChg>
        <pc:spChg chg="del">
          <ac:chgData name="Josef Spidlen" userId="8bc88765-6cff-4483-a4fd-377a7491f4c0" providerId="ADAL" clId="{48F59F10-208D-4E4B-9E43-4249DF1185C8}" dt="2021-03-18T06:20:04.760" v="478" actId="478"/>
          <ac:spMkLst>
            <pc:docMk/>
            <pc:sldMk cId="1641036602" sldId="2602"/>
            <ac:spMk id="12" creationId="{F752DACE-FCCD-0244-8CA4-E4E1A33EC1BD}"/>
          </ac:spMkLst>
        </pc:spChg>
        <pc:picChg chg="add mod">
          <ac:chgData name="Josef Spidlen" userId="8bc88765-6cff-4483-a4fd-377a7491f4c0" providerId="ADAL" clId="{48F59F10-208D-4E4B-9E43-4249DF1185C8}" dt="2021-03-18T06:20:17.308" v="480"/>
          <ac:picMkLst>
            <pc:docMk/>
            <pc:sldMk cId="1641036602" sldId="2602"/>
            <ac:picMk id="8" creationId="{86E9BA13-FFCA-ED43-904F-27C0BA5C91D9}"/>
          </ac:picMkLst>
        </pc:picChg>
        <pc:picChg chg="del">
          <ac:chgData name="Josef Spidlen" userId="8bc88765-6cff-4483-a4fd-377a7491f4c0" providerId="ADAL" clId="{48F59F10-208D-4E4B-9E43-4249DF1185C8}" dt="2021-03-18T06:19:59.446" v="477" actId="478"/>
          <ac:picMkLst>
            <pc:docMk/>
            <pc:sldMk cId="1641036602" sldId="2602"/>
            <ac:picMk id="1028" creationId="{646A9DC7-24AC-CA4C-958D-4AEDA68C762A}"/>
          </ac:picMkLst>
        </pc:picChg>
        <pc:cxnChg chg="del">
          <ac:chgData name="Josef Spidlen" userId="8bc88765-6cff-4483-a4fd-377a7491f4c0" providerId="ADAL" clId="{48F59F10-208D-4E4B-9E43-4249DF1185C8}" dt="2021-03-18T06:20:04.760" v="478" actId="478"/>
          <ac:cxnSpMkLst>
            <pc:docMk/>
            <pc:sldMk cId="1641036602" sldId="2602"/>
            <ac:cxnSpMk id="13" creationId="{2DB34316-4C18-0E49-BF3A-1C370E039A58}"/>
          </ac:cxnSpMkLst>
        </pc:cxnChg>
        <pc:cxnChg chg="add mod">
          <ac:chgData name="Josef Spidlen" userId="8bc88765-6cff-4483-a4fd-377a7491f4c0" providerId="ADAL" clId="{48F59F10-208D-4E4B-9E43-4249DF1185C8}" dt="2021-03-18T06:20:17.308" v="480"/>
          <ac:cxnSpMkLst>
            <pc:docMk/>
            <pc:sldMk cId="1641036602" sldId="2602"/>
            <ac:cxnSpMk id="14" creationId="{857CAEEF-6575-A94D-988E-4ED47375EA85}"/>
          </ac:cxnSpMkLst>
        </pc:cxnChg>
      </pc:sldChg>
    </pc:docChg>
  </pc:docChgLst>
  <pc:docChgLst>
    <pc:chgData name="Josef Spidlen" userId="8bc88765-6cff-4483-a4fd-377a7491f4c0" providerId="ADAL" clId="{6CEA24CC-E634-9C41-9409-88F7B48C0480}"/>
    <pc:docChg chg="custSel addSld delSld modSld">
      <pc:chgData name="Josef Spidlen" userId="8bc88765-6cff-4483-a4fd-377a7491f4c0" providerId="ADAL" clId="{6CEA24CC-E634-9C41-9409-88F7B48C0480}" dt="2021-03-16T23:45:19.259" v="3" actId="2696"/>
      <pc:docMkLst>
        <pc:docMk/>
      </pc:docMkLst>
      <pc:sldChg chg="del">
        <pc:chgData name="Josef Spidlen" userId="8bc88765-6cff-4483-a4fd-377a7491f4c0" providerId="ADAL" clId="{6CEA24CC-E634-9C41-9409-88F7B48C0480}" dt="2021-03-16T23:45:19.259" v="3" actId="2696"/>
        <pc:sldMkLst>
          <pc:docMk/>
          <pc:sldMk cId="4197891304" sldId="535"/>
        </pc:sldMkLst>
      </pc:sldChg>
      <pc:sldChg chg="delSp mod delAnim">
        <pc:chgData name="Josef Spidlen" userId="8bc88765-6cff-4483-a4fd-377a7491f4c0" providerId="ADAL" clId="{6CEA24CC-E634-9C41-9409-88F7B48C0480}" dt="2021-03-16T23:08:41.724" v="1" actId="478"/>
        <pc:sldMkLst>
          <pc:docMk/>
          <pc:sldMk cId="2850893214" sldId="1257"/>
        </pc:sldMkLst>
        <pc:spChg chg="topLvl">
          <ac:chgData name="Josef Spidlen" userId="8bc88765-6cff-4483-a4fd-377a7491f4c0" providerId="ADAL" clId="{6CEA24CC-E634-9C41-9409-88F7B48C0480}" dt="2021-03-16T23:08:38.210" v="0" actId="165"/>
          <ac:spMkLst>
            <pc:docMk/>
            <pc:sldMk cId="2850893214" sldId="1257"/>
            <ac:spMk id="23" creationId="{35E45334-4183-6449-B5D4-7233F487F325}"/>
          </ac:spMkLst>
        </pc:spChg>
        <pc:spChg chg="topLvl">
          <ac:chgData name="Josef Spidlen" userId="8bc88765-6cff-4483-a4fd-377a7491f4c0" providerId="ADAL" clId="{6CEA24CC-E634-9C41-9409-88F7B48C0480}" dt="2021-03-16T23:08:38.210" v="0" actId="165"/>
          <ac:spMkLst>
            <pc:docMk/>
            <pc:sldMk cId="2850893214" sldId="1257"/>
            <ac:spMk id="26" creationId="{16E9C771-34A5-C44E-818C-5581057BCEEF}"/>
          </ac:spMkLst>
        </pc:spChg>
        <pc:spChg chg="topLvl">
          <ac:chgData name="Josef Spidlen" userId="8bc88765-6cff-4483-a4fd-377a7491f4c0" providerId="ADAL" clId="{6CEA24CC-E634-9C41-9409-88F7B48C0480}" dt="2021-03-16T23:08:38.210" v="0" actId="165"/>
          <ac:spMkLst>
            <pc:docMk/>
            <pc:sldMk cId="2850893214" sldId="1257"/>
            <ac:spMk id="30" creationId="{0DAF82F5-D75A-F645-A8FE-B054C44F4987}"/>
          </ac:spMkLst>
        </pc:spChg>
        <pc:spChg chg="topLvl">
          <ac:chgData name="Josef Spidlen" userId="8bc88765-6cff-4483-a4fd-377a7491f4c0" providerId="ADAL" clId="{6CEA24CC-E634-9C41-9409-88F7B48C0480}" dt="2021-03-16T23:08:38.210" v="0" actId="165"/>
          <ac:spMkLst>
            <pc:docMk/>
            <pc:sldMk cId="2850893214" sldId="1257"/>
            <ac:spMk id="33" creationId="{69DE5CAD-BB66-CD47-B7AB-839FA09C1009}"/>
          </ac:spMkLst>
        </pc:spChg>
        <pc:grpChg chg="del">
          <ac:chgData name="Josef Spidlen" userId="8bc88765-6cff-4483-a4fd-377a7491f4c0" providerId="ADAL" clId="{6CEA24CC-E634-9C41-9409-88F7B48C0480}" dt="2021-03-16T23:08:38.210" v="0" actId="165"/>
          <ac:grpSpMkLst>
            <pc:docMk/>
            <pc:sldMk cId="2850893214" sldId="1257"/>
            <ac:grpSpMk id="44" creationId="{F62FFBDF-E06C-C740-9F0C-5954B96FDF68}"/>
          </ac:grpSpMkLst>
        </pc:grpChg>
        <pc:picChg chg="topLvl">
          <ac:chgData name="Josef Spidlen" userId="8bc88765-6cff-4483-a4fd-377a7491f4c0" providerId="ADAL" clId="{6CEA24CC-E634-9C41-9409-88F7B48C0480}" dt="2021-03-16T23:08:38.210" v="0" actId="165"/>
          <ac:picMkLst>
            <pc:docMk/>
            <pc:sldMk cId="2850893214" sldId="1257"/>
            <ac:picMk id="18" creationId="{D8BB5F18-2536-E84C-A9FC-6965822A9C17}"/>
          </ac:picMkLst>
        </pc:picChg>
        <pc:picChg chg="topLvl">
          <ac:chgData name="Josef Spidlen" userId="8bc88765-6cff-4483-a4fd-377a7491f4c0" providerId="ADAL" clId="{6CEA24CC-E634-9C41-9409-88F7B48C0480}" dt="2021-03-16T23:08:38.210" v="0" actId="165"/>
          <ac:picMkLst>
            <pc:docMk/>
            <pc:sldMk cId="2850893214" sldId="1257"/>
            <ac:picMk id="21" creationId="{1EE17784-7A68-A347-80EC-DB334D8C0678}"/>
          </ac:picMkLst>
        </pc:picChg>
        <pc:picChg chg="topLvl">
          <ac:chgData name="Josef Spidlen" userId="8bc88765-6cff-4483-a4fd-377a7491f4c0" providerId="ADAL" clId="{6CEA24CC-E634-9C41-9409-88F7B48C0480}" dt="2021-03-16T23:08:38.210" v="0" actId="165"/>
          <ac:picMkLst>
            <pc:docMk/>
            <pc:sldMk cId="2850893214" sldId="1257"/>
            <ac:picMk id="22" creationId="{27FF74BE-D8E7-5447-8A83-E2F422D9819F}"/>
          </ac:picMkLst>
        </pc:picChg>
        <pc:picChg chg="del topLvl">
          <ac:chgData name="Josef Spidlen" userId="8bc88765-6cff-4483-a4fd-377a7491f4c0" providerId="ADAL" clId="{6CEA24CC-E634-9C41-9409-88F7B48C0480}" dt="2021-03-16T23:08:41.724" v="1" actId="478"/>
          <ac:picMkLst>
            <pc:docMk/>
            <pc:sldMk cId="2850893214" sldId="1257"/>
            <ac:picMk id="43" creationId="{C7E1B42F-6841-8A40-B8CA-FD92836FDF56}"/>
          </ac:picMkLst>
        </pc:picChg>
        <pc:cxnChg chg="topLvl">
          <ac:chgData name="Josef Spidlen" userId="8bc88765-6cff-4483-a4fd-377a7491f4c0" providerId="ADAL" clId="{6CEA24CC-E634-9C41-9409-88F7B48C0480}" dt="2021-03-16T23:08:38.210" v="0" actId="165"/>
          <ac:cxnSpMkLst>
            <pc:docMk/>
            <pc:sldMk cId="2850893214" sldId="1257"/>
            <ac:cxnSpMk id="35" creationId="{3925C072-035E-464B-A9B9-7DB8FA5CE435}"/>
          </ac:cxnSpMkLst>
        </pc:cxnChg>
        <pc:cxnChg chg="topLvl">
          <ac:chgData name="Josef Spidlen" userId="8bc88765-6cff-4483-a4fd-377a7491f4c0" providerId="ADAL" clId="{6CEA24CC-E634-9C41-9409-88F7B48C0480}" dt="2021-03-16T23:08:38.210" v="0" actId="165"/>
          <ac:cxnSpMkLst>
            <pc:docMk/>
            <pc:sldMk cId="2850893214" sldId="1257"/>
            <ac:cxnSpMk id="38" creationId="{D2E8C842-3363-4F4A-B2A8-50883D8F99C8}"/>
          </ac:cxnSpMkLst>
        </pc:cxnChg>
        <pc:cxnChg chg="topLvl">
          <ac:chgData name="Josef Spidlen" userId="8bc88765-6cff-4483-a4fd-377a7491f4c0" providerId="ADAL" clId="{6CEA24CC-E634-9C41-9409-88F7B48C0480}" dt="2021-03-16T23:08:38.210" v="0" actId="165"/>
          <ac:cxnSpMkLst>
            <pc:docMk/>
            <pc:sldMk cId="2850893214" sldId="1257"/>
            <ac:cxnSpMk id="41" creationId="{202436DF-DC62-4742-8134-E0142AD10555}"/>
          </ac:cxnSpMkLst>
        </pc:cxnChg>
      </pc:sldChg>
      <pc:sldChg chg="del">
        <pc:chgData name="Josef Spidlen" userId="8bc88765-6cff-4483-a4fd-377a7491f4c0" providerId="ADAL" clId="{6CEA24CC-E634-9C41-9409-88F7B48C0480}" dt="2021-03-16T23:45:19.259" v="3" actId="2696"/>
        <pc:sldMkLst>
          <pc:docMk/>
          <pc:sldMk cId="2804116349" sldId="1284"/>
        </pc:sldMkLst>
      </pc:sldChg>
      <pc:sldChg chg="del">
        <pc:chgData name="Josef Spidlen" userId="8bc88765-6cff-4483-a4fd-377a7491f4c0" providerId="ADAL" clId="{6CEA24CC-E634-9C41-9409-88F7B48C0480}" dt="2021-03-16T23:45:19.259" v="3" actId="2696"/>
        <pc:sldMkLst>
          <pc:docMk/>
          <pc:sldMk cId="3244284468" sldId="1285"/>
        </pc:sldMkLst>
      </pc:sldChg>
      <pc:sldChg chg="add">
        <pc:chgData name="Josef Spidlen" userId="8bc88765-6cff-4483-a4fd-377a7491f4c0" providerId="ADAL" clId="{6CEA24CC-E634-9C41-9409-88F7B48C0480}" dt="2021-03-16T23:43:20.728" v="2"/>
        <pc:sldMkLst>
          <pc:docMk/>
          <pc:sldMk cId="1092283128" sldId="2599"/>
        </pc:sldMkLst>
      </pc:sldChg>
    </pc:docChg>
  </pc:docChgLst>
  <pc:docChgLst>
    <pc:chgData name="Josef Spidlen" userId="8bc88765-6cff-4483-a4fd-377a7491f4c0" providerId="ADAL" clId="{DFB000A2-D1A4-F040-BC31-E1653AAAA543}"/>
    <pc:docChg chg="undo custSel addSld delSld modSld sldOrd">
      <pc:chgData name="Josef Spidlen" userId="8bc88765-6cff-4483-a4fd-377a7491f4c0" providerId="ADAL" clId="{DFB000A2-D1A4-F040-BC31-E1653AAAA543}" dt="2021-02-08T05:44:19.837" v="2187" actId="729"/>
      <pc:docMkLst>
        <pc:docMk/>
      </pc:docMkLst>
      <pc:sldChg chg="mod ord modShow">
        <pc:chgData name="Josef Spidlen" userId="8bc88765-6cff-4483-a4fd-377a7491f4c0" providerId="ADAL" clId="{DFB000A2-D1A4-F040-BC31-E1653AAAA543}" dt="2021-02-03T22:48:59.750" v="117" actId="20578"/>
        <pc:sldMkLst>
          <pc:docMk/>
          <pc:sldMk cId="2840429308" sldId="256"/>
        </pc:sldMkLst>
      </pc:sldChg>
      <pc:sldChg chg="addSp delSp modSp mod">
        <pc:chgData name="Josef Spidlen" userId="8bc88765-6cff-4483-a4fd-377a7491f4c0" providerId="ADAL" clId="{DFB000A2-D1A4-F040-BC31-E1653AAAA543}" dt="2021-02-07T05:14:55.511" v="290"/>
        <pc:sldMkLst>
          <pc:docMk/>
          <pc:sldMk cId="1489827607" sldId="257"/>
        </pc:sldMkLst>
        <pc:spChg chg="mod">
          <ac:chgData name="Josef Spidlen" userId="8bc88765-6cff-4483-a4fd-377a7491f4c0" providerId="ADAL" clId="{DFB000A2-D1A4-F040-BC31-E1653AAAA543}" dt="2021-02-01T20:54:12.819" v="98" actId="1036"/>
          <ac:spMkLst>
            <pc:docMk/>
            <pc:sldMk cId="1489827607" sldId="257"/>
            <ac:spMk id="2" creationId="{1D84A428-D852-4DB9-938E-0B8074E3A2F6}"/>
          </ac:spMkLst>
        </pc:spChg>
        <pc:spChg chg="add mod">
          <ac:chgData name="Josef Spidlen" userId="8bc88765-6cff-4483-a4fd-377a7491f4c0" providerId="ADAL" clId="{DFB000A2-D1A4-F040-BC31-E1653AAAA543}" dt="2021-02-07T05:14:55.511" v="290"/>
          <ac:spMkLst>
            <pc:docMk/>
            <pc:sldMk cId="1489827607" sldId="257"/>
            <ac:spMk id="10" creationId="{55C63AB7-B708-B14F-A86C-D241E5DBBA1A}"/>
          </ac:spMkLst>
        </pc:spChg>
        <pc:picChg chg="del">
          <ac:chgData name="Josef Spidlen" userId="8bc88765-6cff-4483-a4fd-377a7491f4c0" providerId="ADAL" clId="{DFB000A2-D1A4-F040-BC31-E1653AAAA543}" dt="2021-02-01T20:46:56.937" v="1" actId="478"/>
          <ac:picMkLst>
            <pc:docMk/>
            <pc:sldMk cId="1489827607" sldId="257"/>
            <ac:picMk id="5" creationId="{134ED7FC-FBC1-7E4E-B536-7D7122D5AE02}"/>
          </ac:picMkLst>
        </pc:picChg>
        <pc:picChg chg="add mod">
          <ac:chgData name="Josef Spidlen" userId="8bc88765-6cff-4483-a4fd-377a7491f4c0" providerId="ADAL" clId="{DFB000A2-D1A4-F040-BC31-E1653AAAA543}" dt="2021-02-01T20:47:08.175" v="3" actId="1076"/>
          <ac:picMkLst>
            <pc:docMk/>
            <pc:sldMk cId="1489827607" sldId="257"/>
            <ac:picMk id="1026" creationId="{E3051217-D7D5-8D4F-BCFD-B15DDEAB494D}"/>
          </ac:picMkLst>
        </pc:picChg>
      </pc:sldChg>
      <pc:sldChg chg="addSp modSp mod">
        <pc:chgData name="Josef Spidlen" userId="8bc88765-6cff-4483-a4fd-377a7491f4c0" providerId="ADAL" clId="{DFB000A2-D1A4-F040-BC31-E1653AAAA543}" dt="2021-02-07T05:15:03.510" v="292"/>
        <pc:sldMkLst>
          <pc:docMk/>
          <pc:sldMk cId="2965168737" sldId="258"/>
        </pc:sldMkLst>
        <pc:spChg chg="mod">
          <ac:chgData name="Josef Spidlen" userId="8bc88765-6cff-4483-a4fd-377a7491f4c0" providerId="ADAL" clId="{DFB000A2-D1A4-F040-BC31-E1653AAAA543}" dt="2021-02-03T22:47:03.824" v="103" actId="20577"/>
          <ac:spMkLst>
            <pc:docMk/>
            <pc:sldMk cId="2965168737" sldId="258"/>
            <ac:spMk id="6" creationId="{61F77EBB-4130-734E-9155-2840027A17FD}"/>
          </ac:spMkLst>
        </pc:spChg>
        <pc:spChg chg="add mod">
          <ac:chgData name="Josef Spidlen" userId="8bc88765-6cff-4483-a4fd-377a7491f4c0" providerId="ADAL" clId="{DFB000A2-D1A4-F040-BC31-E1653AAAA543}" dt="2021-02-07T05:15:03.510" v="292"/>
          <ac:spMkLst>
            <pc:docMk/>
            <pc:sldMk cId="2965168737" sldId="258"/>
            <ac:spMk id="8" creationId="{8185445C-6EBA-F048-A92D-E60E4E36AB38}"/>
          </ac:spMkLst>
        </pc:spChg>
      </pc:sldChg>
      <pc:sldChg chg="addSp modSp">
        <pc:chgData name="Josef Spidlen" userId="8bc88765-6cff-4483-a4fd-377a7491f4c0" providerId="ADAL" clId="{DFB000A2-D1A4-F040-BC31-E1653AAAA543}" dt="2021-02-07T05:22:13.314" v="402"/>
        <pc:sldMkLst>
          <pc:docMk/>
          <pc:sldMk cId="1473625648" sldId="260"/>
        </pc:sldMkLst>
        <pc:spChg chg="add mod">
          <ac:chgData name="Josef Spidlen" userId="8bc88765-6cff-4483-a4fd-377a7491f4c0" providerId="ADAL" clId="{DFB000A2-D1A4-F040-BC31-E1653AAAA543}" dt="2021-02-07T05:22:13.314" v="402"/>
          <ac:spMkLst>
            <pc:docMk/>
            <pc:sldMk cId="1473625648" sldId="260"/>
            <ac:spMk id="8" creationId="{60818F71-1723-2040-AA18-A897858E61FC}"/>
          </ac:spMkLst>
        </pc:spChg>
      </pc:sldChg>
      <pc:sldChg chg="addSp modSp ord">
        <pc:chgData name="Josef Spidlen" userId="8bc88765-6cff-4483-a4fd-377a7491f4c0" providerId="ADAL" clId="{DFB000A2-D1A4-F040-BC31-E1653AAAA543}" dt="2021-02-08T05:29:23.659" v="2186" actId="20578"/>
        <pc:sldMkLst>
          <pc:docMk/>
          <pc:sldMk cId="75347422" sldId="264"/>
        </pc:sldMkLst>
        <pc:spChg chg="add mod">
          <ac:chgData name="Josef Spidlen" userId="8bc88765-6cff-4483-a4fd-377a7491f4c0" providerId="ADAL" clId="{DFB000A2-D1A4-F040-BC31-E1653AAAA543}" dt="2021-02-07T05:16:34.778" v="307"/>
          <ac:spMkLst>
            <pc:docMk/>
            <pc:sldMk cId="75347422" sldId="264"/>
            <ac:spMk id="74" creationId="{6D35DFDB-FA66-6C41-9E2A-89AA04AE5130}"/>
          </ac:spMkLst>
        </pc:spChg>
      </pc:sldChg>
      <pc:sldChg chg="addSp modSp ord">
        <pc:chgData name="Josef Spidlen" userId="8bc88765-6cff-4483-a4fd-377a7491f4c0" providerId="ADAL" clId="{DFB000A2-D1A4-F040-BC31-E1653AAAA543}" dt="2021-02-08T05:29:23.659" v="2186" actId="20578"/>
        <pc:sldMkLst>
          <pc:docMk/>
          <pc:sldMk cId="3671714893" sldId="297"/>
        </pc:sldMkLst>
        <pc:spChg chg="add mod">
          <ac:chgData name="Josef Spidlen" userId="8bc88765-6cff-4483-a4fd-377a7491f4c0" providerId="ADAL" clId="{DFB000A2-D1A4-F040-BC31-E1653AAAA543}" dt="2021-02-07T05:16:37.149" v="308"/>
          <ac:spMkLst>
            <pc:docMk/>
            <pc:sldMk cId="3671714893" sldId="297"/>
            <ac:spMk id="85" creationId="{B31DC079-1FD9-6C47-8595-1588A1B2EB56}"/>
          </ac:spMkLst>
        </pc:spChg>
      </pc:sldChg>
      <pc:sldChg chg="addSp modSp ord">
        <pc:chgData name="Josef Spidlen" userId="8bc88765-6cff-4483-a4fd-377a7491f4c0" providerId="ADAL" clId="{DFB000A2-D1A4-F040-BC31-E1653AAAA543}" dt="2021-02-08T05:29:23.659" v="2186" actId="20578"/>
        <pc:sldMkLst>
          <pc:docMk/>
          <pc:sldMk cId="3686390319" sldId="298"/>
        </pc:sldMkLst>
        <pc:spChg chg="add mod">
          <ac:chgData name="Josef Spidlen" userId="8bc88765-6cff-4483-a4fd-377a7491f4c0" providerId="ADAL" clId="{DFB000A2-D1A4-F040-BC31-E1653AAAA543}" dt="2021-02-07T05:16:39.641" v="309"/>
          <ac:spMkLst>
            <pc:docMk/>
            <pc:sldMk cId="3686390319" sldId="298"/>
            <ac:spMk id="56" creationId="{8DEDB787-EEF1-3E44-A6AF-A3180B43A640}"/>
          </ac:spMkLst>
        </pc:spChg>
      </pc:sldChg>
      <pc:sldChg chg="addSp modSp ord">
        <pc:chgData name="Josef Spidlen" userId="8bc88765-6cff-4483-a4fd-377a7491f4c0" providerId="ADAL" clId="{DFB000A2-D1A4-F040-BC31-E1653AAAA543}" dt="2021-02-08T05:29:23.659" v="2186" actId="20578"/>
        <pc:sldMkLst>
          <pc:docMk/>
          <pc:sldMk cId="2725959751" sldId="299"/>
        </pc:sldMkLst>
        <pc:spChg chg="add mod">
          <ac:chgData name="Josef Spidlen" userId="8bc88765-6cff-4483-a4fd-377a7491f4c0" providerId="ADAL" clId="{DFB000A2-D1A4-F040-BC31-E1653AAAA543}" dt="2021-02-07T05:16:41.931" v="310"/>
          <ac:spMkLst>
            <pc:docMk/>
            <pc:sldMk cId="2725959751" sldId="299"/>
            <ac:spMk id="100" creationId="{9EB7C719-ECD4-DA4A-8E2E-1EBF6547AFCB}"/>
          </ac:spMkLst>
        </pc:spChg>
      </pc:sldChg>
      <pc:sldChg chg="addSp modSp ord">
        <pc:chgData name="Josef Spidlen" userId="8bc88765-6cff-4483-a4fd-377a7491f4c0" providerId="ADAL" clId="{DFB000A2-D1A4-F040-BC31-E1653AAAA543}" dt="2021-02-08T05:29:23.659" v="2186" actId="20578"/>
        <pc:sldMkLst>
          <pc:docMk/>
          <pc:sldMk cId="2840806987" sldId="300"/>
        </pc:sldMkLst>
        <pc:spChg chg="add mod">
          <ac:chgData name="Josef Spidlen" userId="8bc88765-6cff-4483-a4fd-377a7491f4c0" providerId="ADAL" clId="{DFB000A2-D1A4-F040-BC31-E1653AAAA543}" dt="2021-02-07T05:16:44.695" v="311"/>
          <ac:spMkLst>
            <pc:docMk/>
            <pc:sldMk cId="2840806987" sldId="300"/>
            <ac:spMk id="55" creationId="{049DFD78-F2E6-BA41-A545-A48981E0BFAF}"/>
          </ac:spMkLst>
        </pc:spChg>
      </pc:sldChg>
      <pc:sldChg chg="addSp modSp ord">
        <pc:chgData name="Josef Spidlen" userId="8bc88765-6cff-4483-a4fd-377a7491f4c0" providerId="ADAL" clId="{DFB000A2-D1A4-F040-BC31-E1653AAAA543}" dt="2021-02-08T05:29:23.659" v="2186" actId="20578"/>
        <pc:sldMkLst>
          <pc:docMk/>
          <pc:sldMk cId="4214680245" sldId="301"/>
        </pc:sldMkLst>
        <pc:spChg chg="add mod">
          <ac:chgData name="Josef Spidlen" userId="8bc88765-6cff-4483-a4fd-377a7491f4c0" providerId="ADAL" clId="{DFB000A2-D1A4-F040-BC31-E1653AAAA543}" dt="2021-02-07T05:16:47.143" v="312"/>
          <ac:spMkLst>
            <pc:docMk/>
            <pc:sldMk cId="4214680245" sldId="301"/>
            <ac:spMk id="62" creationId="{D72F43D0-FD22-3041-97E1-94CE333BC246}"/>
          </ac:spMkLst>
        </pc:spChg>
      </pc:sldChg>
      <pc:sldChg chg="addSp modSp ord">
        <pc:chgData name="Josef Spidlen" userId="8bc88765-6cff-4483-a4fd-377a7491f4c0" providerId="ADAL" clId="{DFB000A2-D1A4-F040-BC31-E1653AAAA543}" dt="2021-02-08T05:29:23.659" v="2186" actId="20578"/>
        <pc:sldMkLst>
          <pc:docMk/>
          <pc:sldMk cId="1891347914" sldId="302"/>
        </pc:sldMkLst>
        <pc:spChg chg="add mod">
          <ac:chgData name="Josef Spidlen" userId="8bc88765-6cff-4483-a4fd-377a7491f4c0" providerId="ADAL" clId="{DFB000A2-D1A4-F040-BC31-E1653AAAA543}" dt="2021-02-07T05:16:49.976" v="313"/>
          <ac:spMkLst>
            <pc:docMk/>
            <pc:sldMk cId="1891347914" sldId="302"/>
            <ac:spMk id="200" creationId="{B63D793A-591C-7C42-86E9-3649FA88C149}"/>
          </ac:spMkLst>
        </pc:spChg>
      </pc:sldChg>
      <pc:sldChg chg="addSp delSp modSp mod">
        <pc:chgData name="Josef Spidlen" userId="8bc88765-6cff-4483-a4fd-377a7491f4c0" providerId="ADAL" clId="{DFB000A2-D1A4-F040-BC31-E1653AAAA543}" dt="2021-02-07T05:17:07.435" v="318"/>
        <pc:sldMkLst>
          <pc:docMk/>
          <pc:sldMk cId="260941680" sldId="436"/>
        </pc:sldMkLst>
        <pc:spChg chg="add del mod">
          <ac:chgData name="Josef Spidlen" userId="8bc88765-6cff-4483-a4fd-377a7491f4c0" providerId="ADAL" clId="{DFB000A2-D1A4-F040-BC31-E1653AAAA543}" dt="2021-02-07T05:17:06.780" v="317" actId="478"/>
          <ac:spMkLst>
            <pc:docMk/>
            <pc:sldMk cId="260941680" sldId="436"/>
            <ac:spMk id="11" creationId="{63F39828-BD38-5440-9ED1-D688A9340C10}"/>
          </ac:spMkLst>
        </pc:spChg>
        <pc:spChg chg="add mod">
          <ac:chgData name="Josef Spidlen" userId="8bc88765-6cff-4483-a4fd-377a7491f4c0" providerId="ADAL" clId="{DFB000A2-D1A4-F040-BC31-E1653AAAA543}" dt="2021-02-07T05:17:07.435" v="318"/>
          <ac:spMkLst>
            <pc:docMk/>
            <pc:sldMk cId="260941680" sldId="436"/>
            <ac:spMk id="13" creationId="{8BAC6545-6164-9B45-9934-259230BD1E73}"/>
          </ac:spMkLst>
        </pc:spChg>
      </pc:sldChg>
      <pc:sldChg chg="addSp modSp">
        <pc:chgData name="Josef Spidlen" userId="8bc88765-6cff-4483-a4fd-377a7491f4c0" providerId="ADAL" clId="{DFB000A2-D1A4-F040-BC31-E1653AAAA543}" dt="2021-02-07T05:20:58.633" v="396"/>
        <pc:sldMkLst>
          <pc:docMk/>
          <pc:sldMk cId="4197891304" sldId="535"/>
        </pc:sldMkLst>
        <pc:spChg chg="add mod">
          <ac:chgData name="Josef Spidlen" userId="8bc88765-6cff-4483-a4fd-377a7491f4c0" providerId="ADAL" clId="{DFB000A2-D1A4-F040-BC31-E1653AAAA543}" dt="2021-02-07T05:20:58.633" v="396"/>
          <ac:spMkLst>
            <pc:docMk/>
            <pc:sldMk cId="4197891304" sldId="535"/>
            <ac:spMk id="10" creationId="{CB94AE12-9CA9-5343-979C-9E94F1FA01DB}"/>
          </ac:spMkLst>
        </pc:spChg>
      </pc:sldChg>
      <pc:sldChg chg="addSp modSp ord">
        <pc:chgData name="Josef Spidlen" userId="8bc88765-6cff-4483-a4fd-377a7491f4c0" providerId="ADAL" clId="{DFB000A2-D1A4-F040-BC31-E1653AAAA543}" dt="2021-02-08T05:02:30.294" v="2183" actId="20578"/>
        <pc:sldMkLst>
          <pc:docMk/>
          <pc:sldMk cId="1515641751" sldId="579"/>
        </pc:sldMkLst>
        <pc:spChg chg="add mod">
          <ac:chgData name="Josef Spidlen" userId="8bc88765-6cff-4483-a4fd-377a7491f4c0" providerId="ADAL" clId="{DFB000A2-D1A4-F040-BC31-E1653AAAA543}" dt="2021-02-07T05:19:33.222" v="375"/>
          <ac:spMkLst>
            <pc:docMk/>
            <pc:sldMk cId="1515641751" sldId="579"/>
            <ac:spMk id="26" creationId="{768DD92E-885C-5143-86E1-63B890A4A1CF}"/>
          </ac:spMkLst>
        </pc:spChg>
      </pc:sldChg>
      <pc:sldChg chg="addSp modSp ord">
        <pc:chgData name="Josef Spidlen" userId="8bc88765-6cff-4483-a4fd-377a7491f4c0" providerId="ADAL" clId="{DFB000A2-D1A4-F040-BC31-E1653AAAA543}" dt="2021-02-08T05:02:30.294" v="2183" actId="20578"/>
        <pc:sldMkLst>
          <pc:docMk/>
          <pc:sldMk cId="2315010950" sldId="580"/>
        </pc:sldMkLst>
        <pc:spChg chg="add mod">
          <ac:chgData name="Josef Spidlen" userId="8bc88765-6cff-4483-a4fd-377a7491f4c0" providerId="ADAL" clId="{DFB000A2-D1A4-F040-BC31-E1653AAAA543}" dt="2021-02-07T05:19:38.341" v="376"/>
          <ac:spMkLst>
            <pc:docMk/>
            <pc:sldMk cId="2315010950" sldId="580"/>
            <ac:spMk id="13" creationId="{8E44D985-8E92-D342-98F2-CF56B0697ACE}"/>
          </ac:spMkLst>
        </pc:spChg>
      </pc:sldChg>
      <pc:sldChg chg="addSp modSp">
        <pc:chgData name="Josef Spidlen" userId="8bc88765-6cff-4483-a4fd-377a7491f4c0" providerId="ADAL" clId="{DFB000A2-D1A4-F040-BC31-E1653AAAA543}" dt="2021-02-07T05:19:45.159" v="378"/>
        <pc:sldMkLst>
          <pc:docMk/>
          <pc:sldMk cId="533839347" sldId="585"/>
        </pc:sldMkLst>
        <pc:spChg chg="add mod">
          <ac:chgData name="Josef Spidlen" userId="8bc88765-6cff-4483-a4fd-377a7491f4c0" providerId="ADAL" clId="{DFB000A2-D1A4-F040-BC31-E1653AAAA543}" dt="2021-02-07T05:19:45.159" v="378"/>
          <ac:spMkLst>
            <pc:docMk/>
            <pc:sldMk cId="533839347" sldId="585"/>
            <ac:spMk id="11" creationId="{EC7B11EF-F2C3-944D-97AE-2244B5CE41A2}"/>
          </ac:spMkLst>
        </pc:spChg>
      </pc:sldChg>
      <pc:sldChg chg="delSp modSp del mod modAnim modNotesTx">
        <pc:chgData name="Josef Spidlen" userId="8bc88765-6cff-4483-a4fd-377a7491f4c0" providerId="ADAL" clId="{DFB000A2-D1A4-F040-BC31-E1653AAAA543}" dt="2021-02-07T05:02:52.850" v="235" actId="2696"/>
        <pc:sldMkLst>
          <pc:docMk/>
          <pc:sldMk cId="3803230629" sldId="1045"/>
        </pc:sldMkLst>
        <pc:spChg chg="del mod">
          <ac:chgData name="Josef Spidlen" userId="8bc88765-6cff-4483-a4fd-377a7491f4c0" providerId="ADAL" clId="{DFB000A2-D1A4-F040-BC31-E1653AAAA543}" dt="2021-02-07T04:27:01.111" v="157" actId="478"/>
          <ac:spMkLst>
            <pc:docMk/>
            <pc:sldMk cId="3803230629" sldId="1045"/>
            <ac:spMk id="3" creationId="{428983DE-13BA-AB46-9E37-AFE58C9FD6B2}"/>
          </ac:spMkLst>
        </pc:spChg>
        <pc:graphicFrameChg chg="del">
          <ac:chgData name="Josef Spidlen" userId="8bc88765-6cff-4483-a4fd-377a7491f4c0" providerId="ADAL" clId="{DFB000A2-D1A4-F040-BC31-E1653AAAA543}" dt="2021-02-03T23:43:37.264" v="145" actId="478"/>
          <ac:graphicFrameMkLst>
            <pc:docMk/>
            <pc:sldMk cId="3803230629" sldId="1045"/>
            <ac:graphicFrameMk id="15" creationId="{56383569-BD19-8D4A-AAF1-53D5ACEE7FCC}"/>
          </ac:graphicFrameMkLst>
        </pc:graphicFrameChg>
        <pc:picChg chg="mod">
          <ac:chgData name="Josef Spidlen" userId="8bc88765-6cff-4483-a4fd-377a7491f4c0" providerId="ADAL" clId="{DFB000A2-D1A4-F040-BC31-E1653AAAA543}" dt="2021-02-03T23:43:33.381" v="143" actId="1076"/>
          <ac:picMkLst>
            <pc:docMk/>
            <pc:sldMk cId="3803230629" sldId="1045"/>
            <ac:picMk id="13" creationId="{37742AC4-5EB4-EE4E-9F75-2AF107B18983}"/>
          </ac:picMkLst>
        </pc:picChg>
        <pc:picChg chg="del">
          <ac:chgData name="Josef Spidlen" userId="8bc88765-6cff-4483-a4fd-377a7491f4c0" providerId="ADAL" clId="{DFB000A2-D1A4-F040-BC31-E1653AAAA543}" dt="2021-02-03T23:43:35.508" v="144" actId="478"/>
          <ac:picMkLst>
            <pc:docMk/>
            <pc:sldMk cId="3803230629" sldId="1045"/>
            <ac:picMk id="14" creationId="{D105D200-3B20-BB44-B1A2-628A695956A6}"/>
          </ac:picMkLst>
        </pc:picChg>
        <pc:picChg chg="mod">
          <ac:chgData name="Josef Spidlen" userId="8bc88765-6cff-4483-a4fd-377a7491f4c0" providerId="ADAL" clId="{DFB000A2-D1A4-F040-BC31-E1653AAAA543}" dt="2021-02-07T04:27:47.501" v="163" actId="1076"/>
          <ac:picMkLst>
            <pc:docMk/>
            <pc:sldMk cId="3803230629" sldId="1045"/>
            <ac:picMk id="16" creationId="{7670C320-7DC4-E947-AAA9-03B13035F96E}"/>
          </ac:picMkLst>
        </pc:picChg>
      </pc:sldChg>
      <pc:sldChg chg="addSp modSp">
        <pc:chgData name="Josef Spidlen" userId="8bc88765-6cff-4483-a4fd-377a7491f4c0" providerId="ADAL" clId="{DFB000A2-D1A4-F040-BC31-E1653AAAA543}" dt="2021-02-07T05:14:59.576" v="291"/>
        <pc:sldMkLst>
          <pc:docMk/>
          <pc:sldMk cId="1884297060" sldId="1050"/>
        </pc:sldMkLst>
        <pc:spChg chg="add mod">
          <ac:chgData name="Josef Spidlen" userId="8bc88765-6cff-4483-a4fd-377a7491f4c0" providerId="ADAL" clId="{DFB000A2-D1A4-F040-BC31-E1653AAAA543}" dt="2021-02-07T05:14:59.576" v="291"/>
          <ac:spMkLst>
            <pc:docMk/>
            <pc:sldMk cId="1884297060" sldId="1050"/>
            <ac:spMk id="6" creationId="{67087329-D9B7-7647-A56E-E256C87DDA98}"/>
          </ac:spMkLst>
        </pc:spChg>
      </pc:sldChg>
      <pc:sldChg chg="mod ord modShow">
        <pc:chgData name="Josef Spidlen" userId="8bc88765-6cff-4483-a4fd-377a7491f4c0" providerId="ADAL" clId="{DFB000A2-D1A4-F040-BC31-E1653AAAA543}" dt="2021-02-03T22:48:59.750" v="117" actId="20578"/>
        <pc:sldMkLst>
          <pc:docMk/>
          <pc:sldMk cId="3214218475" sldId="1051"/>
        </pc:sldMkLst>
      </pc:sldChg>
      <pc:sldChg chg="ord">
        <pc:chgData name="Josef Spidlen" userId="8bc88765-6cff-4483-a4fd-377a7491f4c0" providerId="ADAL" clId="{DFB000A2-D1A4-F040-BC31-E1653AAAA543}" dt="2021-02-03T22:49:29.474" v="118" actId="20578"/>
        <pc:sldMkLst>
          <pc:docMk/>
          <pc:sldMk cId="2835290260" sldId="1054"/>
        </pc:sldMkLst>
      </pc:sldChg>
      <pc:sldChg chg="addSp modSp">
        <pc:chgData name="Josef Spidlen" userId="8bc88765-6cff-4483-a4fd-377a7491f4c0" providerId="ADAL" clId="{DFB000A2-D1A4-F040-BC31-E1653AAAA543}" dt="2021-02-07T05:20:39.611" v="392"/>
        <pc:sldMkLst>
          <pc:docMk/>
          <pc:sldMk cId="3116042712" sldId="1066"/>
        </pc:sldMkLst>
        <pc:spChg chg="add mod">
          <ac:chgData name="Josef Spidlen" userId="8bc88765-6cff-4483-a4fd-377a7491f4c0" providerId="ADAL" clId="{DFB000A2-D1A4-F040-BC31-E1653AAAA543}" dt="2021-02-07T05:20:39.611" v="392"/>
          <ac:spMkLst>
            <pc:docMk/>
            <pc:sldMk cId="3116042712" sldId="1066"/>
            <ac:spMk id="39" creationId="{3D389C4C-4126-C24D-95E0-5C054E7898E1}"/>
          </ac:spMkLst>
        </pc:spChg>
      </pc:sldChg>
      <pc:sldChg chg="addSp modSp mod">
        <pc:chgData name="Josef Spidlen" userId="8bc88765-6cff-4483-a4fd-377a7491f4c0" providerId="ADAL" clId="{DFB000A2-D1A4-F040-BC31-E1653AAAA543}" dt="2021-02-07T05:23:07.470" v="417"/>
        <pc:sldMkLst>
          <pc:docMk/>
          <pc:sldMk cId="3358538730" sldId="1134"/>
        </pc:sldMkLst>
        <pc:spChg chg="mod">
          <ac:chgData name="Josef Spidlen" userId="8bc88765-6cff-4483-a4fd-377a7491f4c0" providerId="ADAL" clId="{DFB000A2-D1A4-F040-BC31-E1653AAAA543}" dt="2021-02-03T22:48:00.914" v="105" actId="20577"/>
          <ac:spMkLst>
            <pc:docMk/>
            <pc:sldMk cId="3358538730" sldId="1134"/>
            <ac:spMk id="6" creationId="{61F77EBB-4130-734E-9155-2840027A17FD}"/>
          </ac:spMkLst>
        </pc:spChg>
        <pc:spChg chg="add mod">
          <ac:chgData name="Josef Spidlen" userId="8bc88765-6cff-4483-a4fd-377a7491f4c0" providerId="ADAL" clId="{DFB000A2-D1A4-F040-BC31-E1653AAAA543}" dt="2021-02-07T05:23:07.470" v="417"/>
          <ac:spMkLst>
            <pc:docMk/>
            <pc:sldMk cId="3358538730" sldId="1134"/>
            <ac:spMk id="11" creationId="{7489486C-FB53-C546-9F6A-EF0F5D5F002F}"/>
          </ac:spMkLst>
        </pc:spChg>
      </pc:sldChg>
      <pc:sldChg chg="mod ord modShow">
        <pc:chgData name="Josef Spidlen" userId="8bc88765-6cff-4483-a4fd-377a7491f4c0" providerId="ADAL" clId="{DFB000A2-D1A4-F040-BC31-E1653AAAA543}" dt="2021-02-03T22:48:59.750" v="117" actId="20578"/>
        <pc:sldMkLst>
          <pc:docMk/>
          <pc:sldMk cId="1266759706" sldId="1142"/>
        </pc:sldMkLst>
      </pc:sldChg>
      <pc:sldChg chg="ord">
        <pc:chgData name="Josef Spidlen" userId="8bc88765-6cff-4483-a4fd-377a7491f4c0" providerId="ADAL" clId="{DFB000A2-D1A4-F040-BC31-E1653AAAA543}" dt="2021-02-03T22:49:29.474" v="118" actId="20578"/>
        <pc:sldMkLst>
          <pc:docMk/>
          <pc:sldMk cId="693480631" sldId="1144"/>
        </pc:sldMkLst>
      </pc:sldChg>
      <pc:sldChg chg="addSp delSp modSp mod">
        <pc:chgData name="Josef Spidlen" userId="8bc88765-6cff-4483-a4fd-377a7491f4c0" providerId="ADAL" clId="{DFB000A2-D1A4-F040-BC31-E1653AAAA543}" dt="2021-02-08T04:41:23.756" v="2170" actId="20577"/>
        <pc:sldMkLst>
          <pc:docMk/>
          <pc:sldMk cId="1741089405" sldId="1145"/>
        </pc:sldMkLst>
        <pc:spChg chg="del">
          <ac:chgData name="Josef Spidlen" userId="8bc88765-6cff-4483-a4fd-377a7491f4c0" providerId="ADAL" clId="{DFB000A2-D1A4-F040-BC31-E1653AAAA543}" dt="2021-02-03T22:51:50.834" v="139" actId="478"/>
          <ac:spMkLst>
            <pc:docMk/>
            <pc:sldMk cId="1741089405" sldId="1145"/>
            <ac:spMk id="4" creationId="{4597315F-0CFB-F54D-BC4A-B5ECA74221B6}"/>
          </ac:spMkLst>
        </pc:spChg>
        <pc:spChg chg="add mod">
          <ac:chgData name="Josef Spidlen" userId="8bc88765-6cff-4483-a4fd-377a7491f4c0" providerId="ADAL" clId="{DFB000A2-D1A4-F040-BC31-E1653AAAA543}" dt="2021-02-07T05:16:18.572" v="303"/>
          <ac:spMkLst>
            <pc:docMk/>
            <pc:sldMk cId="1741089405" sldId="1145"/>
            <ac:spMk id="5" creationId="{815EAE96-D49A-E548-8C1D-01B94594DE9A}"/>
          </ac:spMkLst>
        </pc:spChg>
        <pc:spChg chg="mod">
          <ac:chgData name="Josef Spidlen" userId="8bc88765-6cff-4483-a4fd-377a7491f4c0" providerId="ADAL" clId="{DFB000A2-D1A4-F040-BC31-E1653AAAA543}" dt="2021-02-08T04:41:23.756" v="2170" actId="20577"/>
          <ac:spMkLst>
            <pc:docMk/>
            <pc:sldMk cId="1741089405" sldId="1145"/>
            <ac:spMk id="11" creationId="{5A3FFC5A-36A9-E443-8C43-1A9B6CD73D65}"/>
          </ac:spMkLst>
        </pc:spChg>
      </pc:sldChg>
      <pc:sldChg chg="addSp modSp">
        <pc:chgData name="Josef Spidlen" userId="8bc88765-6cff-4483-a4fd-377a7491f4c0" providerId="ADAL" clId="{DFB000A2-D1A4-F040-BC31-E1653AAAA543}" dt="2021-02-07T05:18:21.001" v="365"/>
        <pc:sldMkLst>
          <pc:docMk/>
          <pc:sldMk cId="1864513877" sldId="1149"/>
        </pc:sldMkLst>
        <pc:spChg chg="add mod">
          <ac:chgData name="Josef Spidlen" userId="8bc88765-6cff-4483-a4fd-377a7491f4c0" providerId="ADAL" clId="{DFB000A2-D1A4-F040-BC31-E1653AAAA543}" dt="2021-02-07T05:18:21.001" v="365"/>
          <ac:spMkLst>
            <pc:docMk/>
            <pc:sldMk cId="1864513877" sldId="1149"/>
            <ac:spMk id="8" creationId="{750015F8-5E2E-FC4B-A0D8-859D00373DB0}"/>
          </ac:spMkLst>
        </pc:spChg>
      </pc:sldChg>
      <pc:sldChg chg="addSp modSp">
        <pc:chgData name="Josef Spidlen" userId="8bc88765-6cff-4483-a4fd-377a7491f4c0" providerId="ADAL" clId="{DFB000A2-D1A4-F040-BC31-E1653AAAA543}" dt="2021-02-07T05:20:05.295" v="384"/>
        <pc:sldMkLst>
          <pc:docMk/>
          <pc:sldMk cId="167347703" sldId="1185"/>
        </pc:sldMkLst>
        <pc:spChg chg="add mod">
          <ac:chgData name="Josef Spidlen" userId="8bc88765-6cff-4483-a4fd-377a7491f4c0" providerId="ADAL" clId="{DFB000A2-D1A4-F040-BC31-E1653AAAA543}" dt="2021-02-07T05:20:05.295" v="384"/>
          <ac:spMkLst>
            <pc:docMk/>
            <pc:sldMk cId="167347703" sldId="1185"/>
            <ac:spMk id="35" creationId="{DBC3F92C-F240-7346-9E69-1B716F8E8D1B}"/>
          </ac:spMkLst>
        </pc:spChg>
      </pc:sldChg>
      <pc:sldChg chg="addSp modSp">
        <pc:chgData name="Josef Spidlen" userId="8bc88765-6cff-4483-a4fd-377a7491f4c0" providerId="ADAL" clId="{DFB000A2-D1A4-F040-BC31-E1653AAAA543}" dt="2021-02-07T05:20:25.090" v="388"/>
        <pc:sldMkLst>
          <pc:docMk/>
          <pc:sldMk cId="3319676399" sldId="1188"/>
        </pc:sldMkLst>
        <pc:spChg chg="add mod">
          <ac:chgData name="Josef Spidlen" userId="8bc88765-6cff-4483-a4fd-377a7491f4c0" providerId="ADAL" clId="{DFB000A2-D1A4-F040-BC31-E1653AAAA543}" dt="2021-02-07T05:20:25.090" v="388"/>
          <ac:spMkLst>
            <pc:docMk/>
            <pc:sldMk cId="3319676399" sldId="1188"/>
            <ac:spMk id="21" creationId="{D965C139-8ADC-754B-BEF1-78D4FBD1EB05}"/>
          </ac:spMkLst>
        </pc:spChg>
      </pc:sldChg>
      <pc:sldChg chg="addSp modSp">
        <pc:chgData name="Josef Spidlen" userId="8bc88765-6cff-4483-a4fd-377a7491f4c0" providerId="ADAL" clId="{DFB000A2-D1A4-F040-BC31-E1653AAAA543}" dt="2021-02-07T05:20:10.031" v="386"/>
        <pc:sldMkLst>
          <pc:docMk/>
          <pc:sldMk cId="4293539203" sldId="1189"/>
        </pc:sldMkLst>
        <pc:spChg chg="add mod">
          <ac:chgData name="Josef Spidlen" userId="8bc88765-6cff-4483-a4fd-377a7491f4c0" providerId="ADAL" clId="{DFB000A2-D1A4-F040-BC31-E1653AAAA543}" dt="2021-02-07T05:20:10.031" v="386"/>
          <ac:spMkLst>
            <pc:docMk/>
            <pc:sldMk cId="4293539203" sldId="1189"/>
            <ac:spMk id="10" creationId="{793B2DBA-8057-1744-8E6F-0F5FE5BFF0AA}"/>
          </ac:spMkLst>
        </pc:spChg>
      </pc:sldChg>
      <pc:sldChg chg="addSp modSp ord">
        <pc:chgData name="Josef Spidlen" userId="8bc88765-6cff-4483-a4fd-377a7491f4c0" providerId="ADAL" clId="{DFB000A2-D1A4-F040-BC31-E1653AAAA543}" dt="2021-02-08T05:27:39.647" v="2185" actId="20578"/>
        <pc:sldMkLst>
          <pc:docMk/>
          <pc:sldMk cId="2972261950" sldId="1229"/>
        </pc:sldMkLst>
        <pc:spChg chg="add mod">
          <ac:chgData name="Josef Spidlen" userId="8bc88765-6cff-4483-a4fd-377a7491f4c0" providerId="ADAL" clId="{DFB000A2-D1A4-F040-BC31-E1653AAAA543}" dt="2021-02-07T05:15:09.665" v="294"/>
          <ac:spMkLst>
            <pc:docMk/>
            <pc:sldMk cId="2972261950" sldId="1229"/>
            <ac:spMk id="38" creationId="{21D1DD9A-2A32-4E46-A60D-FB26670E2213}"/>
          </ac:spMkLst>
        </pc:spChg>
      </pc:sldChg>
      <pc:sldChg chg="addSp modSp">
        <pc:chgData name="Josef Spidlen" userId="8bc88765-6cff-4483-a4fd-377a7491f4c0" providerId="ADAL" clId="{DFB000A2-D1A4-F040-BC31-E1653AAAA543}" dt="2021-02-07T05:17:27.002" v="325"/>
        <pc:sldMkLst>
          <pc:docMk/>
          <pc:sldMk cId="218808113" sldId="1230"/>
        </pc:sldMkLst>
        <pc:spChg chg="add mod">
          <ac:chgData name="Josef Spidlen" userId="8bc88765-6cff-4483-a4fd-377a7491f4c0" providerId="ADAL" clId="{DFB000A2-D1A4-F040-BC31-E1653AAAA543}" dt="2021-02-07T05:17:27.002" v="325"/>
          <ac:spMkLst>
            <pc:docMk/>
            <pc:sldMk cId="218808113" sldId="1230"/>
            <ac:spMk id="7" creationId="{CE396137-4F7A-3245-8C56-E51A5EC3B1A5}"/>
          </ac:spMkLst>
        </pc:spChg>
      </pc:sldChg>
      <pc:sldChg chg="addSp modSp">
        <pc:chgData name="Josef Spidlen" userId="8bc88765-6cff-4483-a4fd-377a7491f4c0" providerId="ADAL" clId="{DFB000A2-D1A4-F040-BC31-E1653AAAA543}" dt="2021-02-07T05:17:30.323" v="326"/>
        <pc:sldMkLst>
          <pc:docMk/>
          <pc:sldMk cId="1695787822" sldId="1231"/>
        </pc:sldMkLst>
        <pc:spChg chg="add mod">
          <ac:chgData name="Josef Spidlen" userId="8bc88765-6cff-4483-a4fd-377a7491f4c0" providerId="ADAL" clId="{DFB000A2-D1A4-F040-BC31-E1653AAAA543}" dt="2021-02-07T05:17:30.323" v="326"/>
          <ac:spMkLst>
            <pc:docMk/>
            <pc:sldMk cId="1695787822" sldId="1231"/>
            <ac:spMk id="11" creationId="{52F6C5D5-8BD9-4F49-A1C0-656F44F8E741}"/>
          </ac:spMkLst>
        </pc:spChg>
      </pc:sldChg>
      <pc:sldChg chg="addSp modSp mod">
        <pc:chgData name="Josef Spidlen" userId="8bc88765-6cff-4483-a4fd-377a7491f4c0" providerId="ADAL" clId="{DFB000A2-D1A4-F040-BC31-E1653AAAA543}" dt="2021-02-07T05:18:03.231" v="363" actId="404"/>
        <pc:sldMkLst>
          <pc:docMk/>
          <pc:sldMk cId="3565923839" sldId="1232"/>
        </pc:sldMkLst>
        <pc:spChg chg="mod">
          <ac:chgData name="Josef Spidlen" userId="8bc88765-6cff-4483-a4fd-377a7491f4c0" providerId="ADAL" clId="{DFB000A2-D1A4-F040-BC31-E1653AAAA543}" dt="2021-02-07T05:18:03.231" v="363" actId="404"/>
          <ac:spMkLst>
            <pc:docMk/>
            <pc:sldMk cId="3565923839" sldId="1232"/>
            <ac:spMk id="370" creationId="{18D4C0A8-B890-4D4F-83D3-529595781467}"/>
          </ac:spMkLst>
        </pc:spChg>
        <pc:spChg chg="add mod">
          <ac:chgData name="Josef Spidlen" userId="8bc88765-6cff-4483-a4fd-377a7491f4c0" providerId="ADAL" clId="{DFB000A2-D1A4-F040-BC31-E1653AAAA543}" dt="2021-02-07T05:17:56.829" v="362"/>
          <ac:spMkLst>
            <pc:docMk/>
            <pc:sldMk cId="3565923839" sldId="1232"/>
            <ac:spMk id="372" creationId="{3762EE13-E6FA-B14F-9BFE-F124A2FEE1F4}"/>
          </ac:spMkLst>
        </pc:spChg>
        <pc:grpChg chg="mod">
          <ac:chgData name="Josef Spidlen" userId="8bc88765-6cff-4483-a4fd-377a7491f4c0" providerId="ADAL" clId="{DFB000A2-D1A4-F040-BC31-E1653AAAA543}" dt="2021-02-07T05:17:46.392" v="351" actId="1037"/>
          <ac:grpSpMkLst>
            <pc:docMk/>
            <pc:sldMk cId="3565923839" sldId="1232"/>
            <ac:grpSpMk id="2" creationId="{53073BCD-A1E5-F144-8E68-3FE39C3974A5}"/>
          </ac:grpSpMkLst>
        </pc:grpChg>
        <pc:grpChg chg="mod">
          <ac:chgData name="Josef Spidlen" userId="8bc88765-6cff-4483-a4fd-377a7491f4c0" providerId="ADAL" clId="{DFB000A2-D1A4-F040-BC31-E1653AAAA543}" dt="2021-02-07T05:17:50.957" v="361" actId="1035"/>
          <ac:grpSpMkLst>
            <pc:docMk/>
            <pc:sldMk cId="3565923839" sldId="1232"/>
            <ac:grpSpMk id="122" creationId="{784C93C1-1804-9844-B39A-C94B4E8EE901}"/>
          </ac:grpSpMkLst>
        </pc:grpChg>
      </pc:sldChg>
      <pc:sldChg chg="addSp modSp">
        <pc:chgData name="Josef Spidlen" userId="8bc88765-6cff-4483-a4fd-377a7491f4c0" providerId="ADAL" clId="{DFB000A2-D1A4-F040-BC31-E1653AAAA543}" dt="2021-02-07T05:19:05.470" v="370"/>
        <pc:sldMkLst>
          <pc:docMk/>
          <pc:sldMk cId="3632743831" sldId="1234"/>
        </pc:sldMkLst>
        <pc:spChg chg="add mod">
          <ac:chgData name="Josef Spidlen" userId="8bc88765-6cff-4483-a4fd-377a7491f4c0" providerId="ADAL" clId="{DFB000A2-D1A4-F040-BC31-E1653AAAA543}" dt="2021-02-07T05:19:05.470" v="370"/>
          <ac:spMkLst>
            <pc:docMk/>
            <pc:sldMk cId="3632743831" sldId="1234"/>
            <ac:spMk id="13" creationId="{A60F2AC8-A4DE-7042-A154-5BAC6FDCD781}"/>
          </ac:spMkLst>
        </pc:spChg>
      </pc:sldChg>
      <pc:sldChg chg="addSp modSp">
        <pc:chgData name="Josef Spidlen" userId="8bc88765-6cff-4483-a4fd-377a7491f4c0" providerId="ADAL" clId="{DFB000A2-D1A4-F040-BC31-E1653AAAA543}" dt="2021-02-07T05:18:25.317" v="366"/>
        <pc:sldMkLst>
          <pc:docMk/>
          <pc:sldMk cId="963765509" sldId="1235"/>
        </pc:sldMkLst>
        <pc:spChg chg="add mod">
          <ac:chgData name="Josef Spidlen" userId="8bc88765-6cff-4483-a4fd-377a7491f4c0" providerId="ADAL" clId="{DFB000A2-D1A4-F040-BC31-E1653AAAA543}" dt="2021-02-07T05:18:25.317" v="366"/>
          <ac:spMkLst>
            <pc:docMk/>
            <pc:sldMk cId="963765509" sldId="1235"/>
            <ac:spMk id="9" creationId="{F51B36FF-FCCC-7A45-89E7-FC8BF2AD6524}"/>
          </ac:spMkLst>
        </pc:spChg>
      </pc:sldChg>
      <pc:sldChg chg="addSp modSp">
        <pc:chgData name="Josef Spidlen" userId="8bc88765-6cff-4483-a4fd-377a7491f4c0" providerId="ADAL" clId="{DFB000A2-D1A4-F040-BC31-E1653AAAA543}" dt="2021-02-07T05:18:28.315" v="367"/>
        <pc:sldMkLst>
          <pc:docMk/>
          <pc:sldMk cId="2143271338" sldId="1236"/>
        </pc:sldMkLst>
        <pc:spChg chg="add mod">
          <ac:chgData name="Josef Spidlen" userId="8bc88765-6cff-4483-a4fd-377a7491f4c0" providerId="ADAL" clId="{DFB000A2-D1A4-F040-BC31-E1653AAAA543}" dt="2021-02-07T05:18:28.315" v="367"/>
          <ac:spMkLst>
            <pc:docMk/>
            <pc:sldMk cId="2143271338" sldId="1236"/>
            <ac:spMk id="8" creationId="{93DF9944-E693-AC4B-A17B-B6862C2E29D9}"/>
          </ac:spMkLst>
        </pc:spChg>
      </pc:sldChg>
      <pc:sldChg chg="addSp modSp">
        <pc:chgData name="Josef Spidlen" userId="8bc88765-6cff-4483-a4fd-377a7491f4c0" providerId="ADAL" clId="{DFB000A2-D1A4-F040-BC31-E1653AAAA543}" dt="2021-02-07T05:19:53.198" v="381"/>
        <pc:sldMkLst>
          <pc:docMk/>
          <pc:sldMk cId="2475873920" sldId="1240"/>
        </pc:sldMkLst>
        <pc:spChg chg="add mod">
          <ac:chgData name="Josef Spidlen" userId="8bc88765-6cff-4483-a4fd-377a7491f4c0" providerId="ADAL" clId="{DFB000A2-D1A4-F040-BC31-E1653AAAA543}" dt="2021-02-07T05:19:53.198" v="381"/>
          <ac:spMkLst>
            <pc:docMk/>
            <pc:sldMk cId="2475873920" sldId="1240"/>
            <ac:spMk id="12" creationId="{09D1AD84-0E10-554A-8B25-4E109738E66E}"/>
          </ac:spMkLst>
        </pc:spChg>
      </pc:sldChg>
      <pc:sldChg chg="addSp modSp ord">
        <pc:chgData name="Josef Spidlen" userId="8bc88765-6cff-4483-a4fd-377a7491f4c0" providerId="ADAL" clId="{DFB000A2-D1A4-F040-BC31-E1653AAAA543}" dt="2021-02-08T05:02:30.294" v="2183" actId="20578"/>
        <pc:sldMkLst>
          <pc:docMk/>
          <pc:sldMk cId="1780788447" sldId="1241"/>
        </pc:sldMkLst>
        <pc:spChg chg="add mod">
          <ac:chgData name="Josef Spidlen" userId="8bc88765-6cff-4483-a4fd-377a7491f4c0" providerId="ADAL" clId="{DFB000A2-D1A4-F040-BC31-E1653AAAA543}" dt="2021-02-07T05:19:30.624" v="374"/>
          <ac:spMkLst>
            <pc:docMk/>
            <pc:sldMk cId="1780788447" sldId="1241"/>
            <ac:spMk id="7" creationId="{75A3F836-C008-AF4B-9978-DE3F17AEC2EC}"/>
          </ac:spMkLst>
        </pc:spChg>
      </pc:sldChg>
      <pc:sldChg chg="addSp modSp mod">
        <pc:chgData name="Josef Spidlen" userId="8bc88765-6cff-4483-a4fd-377a7491f4c0" providerId="ADAL" clId="{DFB000A2-D1A4-F040-BC31-E1653AAAA543}" dt="2021-02-07T05:19:13.626" v="372" actId="207"/>
        <pc:sldMkLst>
          <pc:docMk/>
          <pc:sldMk cId="3202534766" sldId="1242"/>
        </pc:sldMkLst>
        <pc:spChg chg="add mod">
          <ac:chgData name="Josef Spidlen" userId="8bc88765-6cff-4483-a4fd-377a7491f4c0" providerId="ADAL" clId="{DFB000A2-D1A4-F040-BC31-E1653AAAA543}" dt="2021-02-07T05:19:13.626" v="372" actId="207"/>
          <ac:spMkLst>
            <pc:docMk/>
            <pc:sldMk cId="3202534766" sldId="1242"/>
            <ac:spMk id="14" creationId="{F9904974-003F-D44C-9A18-0644F4D90E51}"/>
          </ac:spMkLst>
        </pc:spChg>
      </pc:sldChg>
      <pc:sldChg chg="addSp modSp">
        <pc:chgData name="Josef Spidlen" userId="8bc88765-6cff-4483-a4fd-377a7491f4c0" providerId="ADAL" clId="{DFB000A2-D1A4-F040-BC31-E1653AAAA543}" dt="2021-02-07T05:19:21.551" v="373"/>
        <pc:sldMkLst>
          <pc:docMk/>
          <pc:sldMk cId="1132075871" sldId="1243"/>
        </pc:sldMkLst>
        <pc:spChg chg="add mod">
          <ac:chgData name="Josef Spidlen" userId="8bc88765-6cff-4483-a4fd-377a7491f4c0" providerId="ADAL" clId="{DFB000A2-D1A4-F040-BC31-E1653AAAA543}" dt="2021-02-07T05:19:21.551" v="373"/>
          <ac:spMkLst>
            <pc:docMk/>
            <pc:sldMk cId="1132075871" sldId="1243"/>
            <ac:spMk id="11" creationId="{3B7D4568-EB74-DC4F-AB1B-032343662E08}"/>
          </ac:spMkLst>
        </pc:spChg>
      </pc:sldChg>
      <pc:sldChg chg="addSp modSp">
        <pc:chgData name="Josef Spidlen" userId="8bc88765-6cff-4483-a4fd-377a7491f4c0" providerId="ADAL" clId="{DFB000A2-D1A4-F040-BC31-E1653AAAA543}" dt="2021-02-07T05:22:16.900" v="403"/>
        <pc:sldMkLst>
          <pc:docMk/>
          <pc:sldMk cId="3991367595" sldId="1247"/>
        </pc:sldMkLst>
        <pc:spChg chg="add mod">
          <ac:chgData name="Josef Spidlen" userId="8bc88765-6cff-4483-a4fd-377a7491f4c0" providerId="ADAL" clId="{DFB000A2-D1A4-F040-BC31-E1653AAAA543}" dt="2021-02-07T05:22:16.900" v="403"/>
          <ac:spMkLst>
            <pc:docMk/>
            <pc:sldMk cId="3991367595" sldId="1247"/>
            <ac:spMk id="7" creationId="{824271BE-C64E-E141-8788-65E391B589D2}"/>
          </ac:spMkLst>
        </pc:spChg>
      </pc:sldChg>
      <pc:sldChg chg="addSp modSp">
        <pc:chgData name="Josef Spidlen" userId="8bc88765-6cff-4483-a4fd-377a7491f4c0" providerId="ADAL" clId="{DFB000A2-D1A4-F040-BC31-E1653AAAA543}" dt="2021-02-07T05:22:20.336" v="404"/>
        <pc:sldMkLst>
          <pc:docMk/>
          <pc:sldMk cId="2342736868" sldId="1248"/>
        </pc:sldMkLst>
        <pc:spChg chg="add mod">
          <ac:chgData name="Josef Spidlen" userId="8bc88765-6cff-4483-a4fd-377a7491f4c0" providerId="ADAL" clId="{DFB000A2-D1A4-F040-BC31-E1653AAAA543}" dt="2021-02-07T05:22:20.336" v="404"/>
          <ac:spMkLst>
            <pc:docMk/>
            <pc:sldMk cId="2342736868" sldId="1248"/>
            <ac:spMk id="11" creationId="{47B10DBA-D229-7F4D-9B18-6E5FF8328ED1}"/>
          </ac:spMkLst>
        </pc:spChg>
      </pc:sldChg>
      <pc:sldChg chg="addSp modSp">
        <pc:chgData name="Josef Spidlen" userId="8bc88765-6cff-4483-a4fd-377a7491f4c0" providerId="ADAL" clId="{DFB000A2-D1A4-F040-BC31-E1653AAAA543}" dt="2021-02-07T05:19:59.967" v="382"/>
        <pc:sldMkLst>
          <pc:docMk/>
          <pc:sldMk cId="376379634" sldId="1249"/>
        </pc:sldMkLst>
        <pc:spChg chg="add mod">
          <ac:chgData name="Josef Spidlen" userId="8bc88765-6cff-4483-a4fd-377a7491f4c0" providerId="ADAL" clId="{DFB000A2-D1A4-F040-BC31-E1653AAAA543}" dt="2021-02-07T05:19:59.967" v="382"/>
          <ac:spMkLst>
            <pc:docMk/>
            <pc:sldMk cId="376379634" sldId="1249"/>
            <ac:spMk id="22" creationId="{029410A2-4588-224A-B085-DE254DB6A81B}"/>
          </ac:spMkLst>
        </pc:spChg>
      </pc:sldChg>
      <pc:sldChg chg="addSp modSp">
        <pc:chgData name="Josef Spidlen" userId="8bc88765-6cff-4483-a4fd-377a7491f4c0" providerId="ADAL" clId="{DFB000A2-D1A4-F040-BC31-E1653AAAA543}" dt="2021-02-07T05:21:43.582" v="397"/>
        <pc:sldMkLst>
          <pc:docMk/>
          <pc:sldMk cId="202655652" sldId="1255"/>
        </pc:sldMkLst>
        <pc:spChg chg="add mod">
          <ac:chgData name="Josef Spidlen" userId="8bc88765-6cff-4483-a4fd-377a7491f4c0" providerId="ADAL" clId="{DFB000A2-D1A4-F040-BC31-E1653AAAA543}" dt="2021-02-07T05:21:43.582" v="397"/>
          <ac:spMkLst>
            <pc:docMk/>
            <pc:sldMk cId="202655652" sldId="1255"/>
            <ac:spMk id="4" creationId="{3463E5B7-8964-E047-9D0E-E21873C28E98}"/>
          </ac:spMkLst>
        </pc:spChg>
      </pc:sldChg>
      <pc:sldChg chg="addSp modSp">
        <pc:chgData name="Josef Spidlen" userId="8bc88765-6cff-4483-a4fd-377a7491f4c0" providerId="ADAL" clId="{DFB000A2-D1A4-F040-BC31-E1653AAAA543}" dt="2021-02-07T05:20:48" v="393"/>
        <pc:sldMkLst>
          <pc:docMk/>
          <pc:sldMk cId="2850893214" sldId="1257"/>
        </pc:sldMkLst>
        <pc:spChg chg="add mod">
          <ac:chgData name="Josef Spidlen" userId="8bc88765-6cff-4483-a4fd-377a7491f4c0" providerId="ADAL" clId="{DFB000A2-D1A4-F040-BC31-E1653AAAA543}" dt="2021-02-07T05:20:48" v="393"/>
          <ac:spMkLst>
            <pc:docMk/>
            <pc:sldMk cId="2850893214" sldId="1257"/>
            <ac:spMk id="20" creationId="{D9B62BE9-B332-FE44-B502-96195AA06483}"/>
          </ac:spMkLst>
        </pc:spChg>
      </pc:sldChg>
      <pc:sldChg chg="addSp modSp">
        <pc:chgData name="Josef Spidlen" userId="8bc88765-6cff-4483-a4fd-377a7491f4c0" providerId="ADAL" clId="{DFB000A2-D1A4-F040-BC31-E1653AAAA543}" dt="2021-02-07T05:22:23.693" v="405"/>
        <pc:sldMkLst>
          <pc:docMk/>
          <pc:sldMk cId="4153128630" sldId="1271"/>
        </pc:sldMkLst>
        <pc:spChg chg="add mod">
          <ac:chgData name="Josef Spidlen" userId="8bc88765-6cff-4483-a4fd-377a7491f4c0" providerId="ADAL" clId="{DFB000A2-D1A4-F040-BC31-E1653AAAA543}" dt="2021-02-07T05:22:23.693" v="405"/>
          <ac:spMkLst>
            <pc:docMk/>
            <pc:sldMk cId="4153128630" sldId="1271"/>
            <ac:spMk id="13" creationId="{48558A00-4BD5-5C43-BBAD-8F16C32A19C1}"/>
          </ac:spMkLst>
        </pc:spChg>
      </pc:sldChg>
      <pc:sldChg chg="addSp modSp">
        <pc:chgData name="Josef Spidlen" userId="8bc88765-6cff-4483-a4fd-377a7491f4c0" providerId="ADAL" clId="{DFB000A2-D1A4-F040-BC31-E1653AAAA543}" dt="2021-02-07T05:22:26.573" v="406"/>
        <pc:sldMkLst>
          <pc:docMk/>
          <pc:sldMk cId="78841040" sldId="1272"/>
        </pc:sldMkLst>
        <pc:spChg chg="add mod">
          <ac:chgData name="Josef Spidlen" userId="8bc88765-6cff-4483-a4fd-377a7491f4c0" providerId="ADAL" clId="{DFB000A2-D1A4-F040-BC31-E1653AAAA543}" dt="2021-02-07T05:22:26.573" v="406"/>
          <ac:spMkLst>
            <pc:docMk/>
            <pc:sldMk cId="78841040" sldId="1272"/>
            <ac:spMk id="4" creationId="{CEFB3C8B-0DD0-044D-8C63-EE83F6407D8A}"/>
          </ac:spMkLst>
        </pc:spChg>
      </pc:sldChg>
      <pc:sldChg chg="addSp delSp modSp del modAnim">
        <pc:chgData name="Josef Spidlen" userId="8bc88765-6cff-4483-a4fd-377a7491f4c0" providerId="ADAL" clId="{DFB000A2-D1A4-F040-BC31-E1653AAAA543}" dt="2021-02-08T04:37:32.856" v="2165" actId="2696"/>
        <pc:sldMkLst>
          <pc:docMk/>
          <pc:sldMk cId="1434037147" sldId="1274"/>
        </pc:sldMkLst>
        <pc:spChg chg="add mod">
          <ac:chgData name="Josef Spidlen" userId="8bc88765-6cff-4483-a4fd-377a7491f4c0" providerId="ADAL" clId="{DFB000A2-D1A4-F040-BC31-E1653AAAA543}" dt="2021-02-07T05:22:45.270" v="410"/>
          <ac:spMkLst>
            <pc:docMk/>
            <pc:sldMk cId="1434037147" sldId="1274"/>
            <ac:spMk id="3" creationId="{5FD1079E-456B-CF4C-825E-2CA2382034EB}"/>
          </ac:spMkLst>
        </pc:spChg>
        <pc:picChg chg="add del mod">
          <ac:chgData name="Josef Spidlen" userId="8bc88765-6cff-4483-a4fd-377a7491f4c0" providerId="ADAL" clId="{DFB000A2-D1A4-F040-BC31-E1653AAAA543}" dt="2021-02-08T04:30:12.989" v="2059"/>
          <ac:picMkLst>
            <pc:docMk/>
            <pc:sldMk cId="1434037147" sldId="1274"/>
            <ac:picMk id="4" creationId="{6E9239A7-DB5D-7A41-B300-14B7FA4D06E3}"/>
          </ac:picMkLst>
        </pc:picChg>
      </pc:sldChg>
      <pc:sldChg chg="addSp modSp">
        <pc:chgData name="Josef Spidlen" userId="8bc88765-6cff-4483-a4fd-377a7491f4c0" providerId="ADAL" clId="{DFB000A2-D1A4-F040-BC31-E1653AAAA543}" dt="2021-02-07T05:20:21.174" v="387"/>
        <pc:sldMkLst>
          <pc:docMk/>
          <pc:sldMk cId="1989649067" sldId="1279"/>
        </pc:sldMkLst>
        <pc:spChg chg="add mod">
          <ac:chgData name="Josef Spidlen" userId="8bc88765-6cff-4483-a4fd-377a7491f4c0" providerId="ADAL" clId="{DFB000A2-D1A4-F040-BC31-E1653AAAA543}" dt="2021-02-07T05:20:21.174" v="387"/>
          <ac:spMkLst>
            <pc:docMk/>
            <pc:sldMk cId="1989649067" sldId="1279"/>
            <ac:spMk id="16" creationId="{AF875482-2B7E-0347-A0B2-B7295A092FBD}"/>
          </ac:spMkLst>
        </pc:spChg>
      </pc:sldChg>
      <pc:sldChg chg="addSp modSp">
        <pc:chgData name="Josef Spidlen" userId="8bc88765-6cff-4483-a4fd-377a7491f4c0" providerId="ADAL" clId="{DFB000A2-D1A4-F040-BC31-E1653AAAA543}" dt="2021-02-07T05:22:51.155" v="412"/>
        <pc:sldMkLst>
          <pc:docMk/>
          <pc:sldMk cId="2450058748" sldId="1280"/>
        </pc:sldMkLst>
        <pc:spChg chg="add mod">
          <ac:chgData name="Josef Spidlen" userId="8bc88765-6cff-4483-a4fd-377a7491f4c0" providerId="ADAL" clId="{DFB000A2-D1A4-F040-BC31-E1653AAAA543}" dt="2021-02-07T05:22:51.155" v="412"/>
          <ac:spMkLst>
            <pc:docMk/>
            <pc:sldMk cId="2450058748" sldId="1280"/>
            <ac:spMk id="10" creationId="{76EB81B2-8DDD-094D-87F8-FEC0274620A1}"/>
          </ac:spMkLst>
        </pc:spChg>
      </pc:sldChg>
      <pc:sldChg chg="addSp modSp">
        <pc:chgData name="Josef Spidlen" userId="8bc88765-6cff-4483-a4fd-377a7491f4c0" providerId="ADAL" clId="{DFB000A2-D1A4-F040-BC31-E1653AAAA543}" dt="2021-02-07T05:21:59.218" v="398"/>
        <pc:sldMkLst>
          <pc:docMk/>
          <pc:sldMk cId="3713594715" sldId="1281"/>
        </pc:sldMkLst>
        <pc:spChg chg="add mod">
          <ac:chgData name="Josef Spidlen" userId="8bc88765-6cff-4483-a4fd-377a7491f4c0" providerId="ADAL" clId="{DFB000A2-D1A4-F040-BC31-E1653AAAA543}" dt="2021-02-07T05:21:59.218" v="398"/>
          <ac:spMkLst>
            <pc:docMk/>
            <pc:sldMk cId="3713594715" sldId="1281"/>
            <ac:spMk id="13" creationId="{81091F8E-426E-9E4E-8958-2D694837195E}"/>
          </ac:spMkLst>
        </pc:spChg>
      </pc:sldChg>
      <pc:sldChg chg="addSp modSp">
        <pc:chgData name="Josef Spidlen" userId="8bc88765-6cff-4483-a4fd-377a7491f4c0" providerId="ADAL" clId="{DFB000A2-D1A4-F040-BC31-E1653AAAA543}" dt="2021-02-07T05:18:17.118" v="364"/>
        <pc:sldMkLst>
          <pc:docMk/>
          <pc:sldMk cId="2843837903" sldId="1283"/>
        </pc:sldMkLst>
        <pc:spChg chg="add mod">
          <ac:chgData name="Josef Spidlen" userId="8bc88765-6cff-4483-a4fd-377a7491f4c0" providerId="ADAL" clId="{DFB000A2-D1A4-F040-BC31-E1653AAAA543}" dt="2021-02-07T05:18:17.118" v="364"/>
          <ac:spMkLst>
            <pc:docMk/>
            <pc:sldMk cId="2843837903" sldId="1283"/>
            <ac:spMk id="7" creationId="{4514AF83-5F38-D644-80ED-1E8030CA61BE}"/>
          </ac:spMkLst>
        </pc:spChg>
      </pc:sldChg>
      <pc:sldChg chg="addSp modSp">
        <pc:chgData name="Josef Spidlen" userId="8bc88765-6cff-4483-a4fd-377a7491f4c0" providerId="ADAL" clId="{DFB000A2-D1A4-F040-BC31-E1653AAAA543}" dt="2021-02-07T05:20:52.272" v="394"/>
        <pc:sldMkLst>
          <pc:docMk/>
          <pc:sldMk cId="2804116349" sldId="1284"/>
        </pc:sldMkLst>
        <pc:spChg chg="add mod">
          <ac:chgData name="Josef Spidlen" userId="8bc88765-6cff-4483-a4fd-377a7491f4c0" providerId="ADAL" clId="{DFB000A2-D1A4-F040-BC31-E1653AAAA543}" dt="2021-02-07T05:20:52.272" v="394"/>
          <ac:spMkLst>
            <pc:docMk/>
            <pc:sldMk cId="2804116349" sldId="1284"/>
            <ac:spMk id="13" creationId="{86780FB5-F4C0-554B-B485-6A24A1FFA873}"/>
          </ac:spMkLst>
        </pc:spChg>
      </pc:sldChg>
      <pc:sldChg chg="addSp modSp">
        <pc:chgData name="Josef Spidlen" userId="8bc88765-6cff-4483-a4fd-377a7491f4c0" providerId="ADAL" clId="{DFB000A2-D1A4-F040-BC31-E1653AAAA543}" dt="2021-02-07T05:20:55.754" v="395"/>
        <pc:sldMkLst>
          <pc:docMk/>
          <pc:sldMk cId="3244284468" sldId="1285"/>
        </pc:sldMkLst>
        <pc:spChg chg="add mod">
          <ac:chgData name="Josef Spidlen" userId="8bc88765-6cff-4483-a4fd-377a7491f4c0" providerId="ADAL" clId="{DFB000A2-D1A4-F040-BC31-E1653AAAA543}" dt="2021-02-07T05:20:55.754" v="395"/>
          <ac:spMkLst>
            <pc:docMk/>
            <pc:sldMk cId="3244284468" sldId="1285"/>
            <ac:spMk id="14" creationId="{C36E1DFD-DF2A-B34B-9B06-3C51027A6DEE}"/>
          </ac:spMkLst>
        </pc:spChg>
      </pc:sldChg>
      <pc:sldChg chg="addSp modSp">
        <pc:chgData name="Josef Spidlen" userId="8bc88765-6cff-4483-a4fd-377a7491f4c0" providerId="ADAL" clId="{DFB000A2-D1A4-F040-BC31-E1653AAAA543}" dt="2021-02-07T05:17:22.965" v="324"/>
        <pc:sldMkLst>
          <pc:docMk/>
          <pc:sldMk cId="2585127769" sldId="1286"/>
        </pc:sldMkLst>
        <pc:spChg chg="add mod">
          <ac:chgData name="Josef Spidlen" userId="8bc88765-6cff-4483-a4fd-377a7491f4c0" providerId="ADAL" clId="{DFB000A2-D1A4-F040-BC31-E1653AAAA543}" dt="2021-02-07T05:17:22.965" v="324"/>
          <ac:spMkLst>
            <pc:docMk/>
            <pc:sldMk cId="2585127769" sldId="1286"/>
            <ac:spMk id="7" creationId="{3A05EFCB-18B0-D74E-ACD8-918EEC088270}"/>
          </ac:spMkLst>
        </pc:spChg>
      </pc:sldChg>
      <pc:sldChg chg="addSp modSp ord">
        <pc:chgData name="Josef Spidlen" userId="8bc88765-6cff-4483-a4fd-377a7491f4c0" providerId="ADAL" clId="{DFB000A2-D1A4-F040-BC31-E1653AAAA543}" dt="2021-02-08T05:02:30.294" v="2183" actId="20578"/>
        <pc:sldMkLst>
          <pc:docMk/>
          <pc:sldMk cId="4106047848" sldId="1288"/>
        </pc:sldMkLst>
        <pc:spChg chg="add mod">
          <ac:chgData name="Josef Spidlen" userId="8bc88765-6cff-4483-a4fd-377a7491f4c0" providerId="ADAL" clId="{DFB000A2-D1A4-F040-BC31-E1653AAAA543}" dt="2021-02-07T05:19:41.773" v="377"/>
          <ac:spMkLst>
            <pc:docMk/>
            <pc:sldMk cId="4106047848" sldId="1288"/>
            <ac:spMk id="46" creationId="{BCAD0BCF-98C7-E248-95B6-94FFCCC929DF}"/>
          </ac:spMkLst>
        </pc:spChg>
      </pc:sldChg>
      <pc:sldChg chg="addSp modSp mod">
        <pc:chgData name="Josef Spidlen" userId="8bc88765-6cff-4483-a4fd-377a7491f4c0" providerId="ADAL" clId="{DFB000A2-D1A4-F040-BC31-E1653AAAA543}" dt="2021-02-07T05:18:56.195" v="368"/>
        <pc:sldMkLst>
          <pc:docMk/>
          <pc:sldMk cId="3201654734" sldId="1289"/>
        </pc:sldMkLst>
        <pc:spChg chg="mod">
          <ac:chgData name="Josef Spidlen" userId="8bc88765-6cff-4483-a4fd-377a7491f4c0" providerId="ADAL" clId="{DFB000A2-D1A4-F040-BC31-E1653AAAA543}" dt="2021-02-07T05:09:36.411" v="252" actId="20577"/>
          <ac:spMkLst>
            <pc:docMk/>
            <pc:sldMk cId="3201654734" sldId="1289"/>
            <ac:spMk id="15" creationId="{D9CE496F-754B-0743-9700-00CCED97EC5E}"/>
          </ac:spMkLst>
        </pc:spChg>
        <pc:spChg chg="add mod">
          <ac:chgData name="Josef Spidlen" userId="8bc88765-6cff-4483-a4fd-377a7491f4c0" providerId="ADAL" clId="{DFB000A2-D1A4-F040-BC31-E1653AAAA543}" dt="2021-02-07T05:18:56.195" v="368"/>
          <ac:spMkLst>
            <pc:docMk/>
            <pc:sldMk cId="3201654734" sldId="1289"/>
            <ac:spMk id="18" creationId="{E2A0444A-834F-BB42-BB40-D909C65DEE16}"/>
          </ac:spMkLst>
        </pc:spChg>
      </pc:sldChg>
      <pc:sldChg chg="addSp modSp">
        <pc:chgData name="Josef Spidlen" userId="8bc88765-6cff-4483-a4fd-377a7491f4c0" providerId="ADAL" clId="{DFB000A2-D1A4-F040-BC31-E1653AAAA543}" dt="2021-02-07T05:20:02.058" v="383"/>
        <pc:sldMkLst>
          <pc:docMk/>
          <pc:sldMk cId="581441691" sldId="1290"/>
        </pc:sldMkLst>
        <pc:spChg chg="add mod">
          <ac:chgData name="Josef Spidlen" userId="8bc88765-6cff-4483-a4fd-377a7491f4c0" providerId="ADAL" clId="{DFB000A2-D1A4-F040-BC31-E1653AAAA543}" dt="2021-02-07T05:20:02.058" v="383"/>
          <ac:spMkLst>
            <pc:docMk/>
            <pc:sldMk cId="581441691" sldId="1290"/>
            <ac:spMk id="8" creationId="{CB216AC1-1EC7-9540-A200-6683C10C1814}"/>
          </ac:spMkLst>
        </pc:spChg>
      </pc:sldChg>
      <pc:sldChg chg="addSp modSp">
        <pc:chgData name="Josef Spidlen" userId="8bc88765-6cff-4483-a4fd-377a7491f4c0" providerId="ADAL" clId="{DFB000A2-D1A4-F040-BC31-E1653AAAA543}" dt="2021-02-07T05:19:48.245" v="379"/>
        <pc:sldMkLst>
          <pc:docMk/>
          <pc:sldMk cId="4034822648" sldId="1291"/>
        </pc:sldMkLst>
        <pc:spChg chg="add mod">
          <ac:chgData name="Josef Spidlen" userId="8bc88765-6cff-4483-a4fd-377a7491f4c0" providerId="ADAL" clId="{DFB000A2-D1A4-F040-BC31-E1653AAAA543}" dt="2021-02-07T05:19:48.245" v="379"/>
          <ac:spMkLst>
            <pc:docMk/>
            <pc:sldMk cId="4034822648" sldId="1291"/>
            <ac:spMk id="21" creationId="{5ABD3F41-6F6A-484B-A64B-67069C1E5544}"/>
          </ac:spMkLst>
        </pc:spChg>
      </pc:sldChg>
      <pc:sldChg chg="addSp modSp">
        <pc:chgData name="Josef Spidlen" userId="8bc88765-6cff-4483-a4fd-377a7491f4c0" providerId="ADAL" clId="{DFB000A2-D1A4-F040-BC31-E1653AAAA543}" dt="2021-02-07T05:19:50.623" v="380"/>
        <pc:sldMkLst>
          <pc:docMk/>
          <pc:sldMk cId="2821170355" sldId="1292"/>
        </pc:sldMkLst>
        <pc:spChg chg="add mod">
          <ac:chgData name="Josef Spidlen" userId="8bc88765-6cff-4483-a4fd-377a7491f4c0" providerId="ADAL" clId="{DFB000A2-D1A4-F040-BC31-E1653AAAA543}" dt="2021-02-07T05:19:50.623" v="380"/>
          <ac:spMkLst>
            <pc:docMk/>
            <pc:sldMk cId="2821170355" sldId="1292"/>
            <ac:spMk id="21" creationId="{D5638859-4D20-8046-B4B0-6197E546E4B0}"/>
          </ac:spMkLst>
        </pc:spChg>
      </pc:sldChg>
      <pc:sldChg chg="addSp modSp">
        <pc:chgData name="Josef Spidlen" userId="8bc88765-6cff-4483-a4fd-377a7491f4c0" providerId="ADAL" clId="{DFB000A2-D1A4-F040-BC31-E1653AAAA543}" dt="2021-02-07T05:20:07.713" v="385"/>
        <pc:sldMkLst>
          <pc:docMk/>
          <pc:sldMk cId="3335838252" sldId="1293"/>
        </pc:sldMkLst>
        <pc:spChg chg="add mod">
          <ac:chgData name="Josef Spidlen" userId="8bc88765-6cff-4483-a4fd-377a7491f4c0" providerId="ADAL" clId="{DFB000A2-D1A4-F040-BC31-E1653AAAA543}" dt="2021-02-07T05:20:07.713" v="385"/>
          <ac:spMkLst>
            <pc:docMk/>
            <pc:sldMk cId="3335838252" sldId="1293"/>
            <ac:spMk id="26" creationId="{D031F7F0-DBB9-DA4B-A0E0-24E6917B6BD7}"/>
          </ac:spMkLst>
        </pc:spChg>
      </pc:sldChg>
      <pc:sldChg chg="del">
        <pc:chgData name="Josef Spidlen" userId="8bc88765-6cff-4483-a4fd-377a7491f4c0" providerId="ADAL" clId="{DFB000A2-D1A4-F040-BC31-E1653AAAA543}" dt="2021-02-01T21:02:36.184" v="99" actId="2696"/>
        <pc:sldMkLst>
          <pc:docMk/>
          <pc:sldMk cId="7026503" sldId="1296"/>
        </pc:sldMkLst>
      </pc:sldChg>
      <pc:sldChg chg="addSp delSp modSp mod ord">
        <pc:chgData name="Josef Spidlen" userId="8bc88765-6cff-4483-a4fd-377a7491f4c0" providerId="ADAL" clId="{DFB000A2-D1A4-F040-BC31-E1653AAAA543}" dt="2021-02-08T05:27:39.647" v="2185" actId="20578"/>
        <pc:sldMkLst>
          <pc:docMk/>
          <pc:sldMk cId="435679309" sldId="1299"/>
        </pc:sldMkLst>
        <pc:spChg chg="add del mod">
          <ac:chgData name="Josef Spidlen" userId="8bc88765-6cff-4483-a4fd-377a7491f4c0" providerId="ADAL" clId="{DFB000A2-D1A4-F040-BC31-E1653AAAA543}" dt="2021-02-07T05:13:39.307" v="275" actId="21"/>
          <ac:spMkLst>
            <pc:docMk/>
            <pc:sldMk cId="435679309" sldId="1299"/>
            <ac:spMk id="3" creationId="{C134653A-68B4-054F-B611-F0CEEA9F5D7B}"/>
          </ac:spMkLst>
        </pc:spChg>
        <pc:spChg chg="add mod">
          <ac:chgData name="Josef Spidlen" userId="8bc88765-6cff-4483-a4fd-377a7491f4c0" providerId="ADAL" clId="{DFB000A2-D1A4-F040-BC31-E1653AAAA543}" dt="2021-02-07T05:15:06.386" v="293"/>
          <ac:spMkLst>
            <pc:docMk/>
            <pc:sldMk cId="435679309" sldId="1299"/>
            <ac:spMk id="16" creationId="{09DA6DB7-8FDF-FD4D-807D-63E99E556FA4}"/>
          </ac:spMkLst>
        </pc:spChg>
      </pc:sldChg>
      <pc:sldChg chg="addSp modSp">
        <pc:chgData name="Josef Spidlen" userId="8bc88765-6cff-4483-a4fd-377a7491f4c0" providerId="ADAL" clId="{DFB000A2-D1A4-F040-BC31-E1653AAAA543}" dt="2021-02-07T05:15:13.053" v="295"/>
        <pc:sldMkLst>
          <pc:docMk/>
          <pc:sldMk cId="3889139672" sldId="1301"/>
        </pc:sldMkLst>
        <pc:spChg chg="add mod">
          <ac:chgData name="Josef Spidlen" userId="8bc88765-6cff-4483-a4fd-377a7491f4c0" providerId="ADAL" clId="{DFB000A2-D1A4-F040-BC31-E1653AAAA543}" dt="2021-02-07T05:15:13.053" v="295"/>
          <ac:spMkLst>
            <pc:docMk/>
            <pc:sldMk cId="3889139672" sldId="1301"/>
            <ac:spMk id="30" creationId="{358A27CF-7331-D443-8A7C-09674897B111}"/>
          </ac:spMkLst>
        </pc:spChg>
      </pc:sldChg>
      <pc:sldChg chg="ord">
        <pc:chgData name="Josef Spidlen" userId="8bc88765-6cff-4483-a4fd-377a7491f4c0" providerId="ADAL" clId="{DFB000A2-D1A4-F040-BC31-E1653AAAA543}" dt="2021-02-03T22:49:29.474" v="118" actId="20578"/>
        <pc:sldMkLst>
          <pc:docMk/>
          <pc:sldMk cId="4156205042" sldId="1303"/>
        </pc:sldMkLst>
      </pc:sldChg>
      <pc:sldChg chg="addSp modSp mod">
        <pc:chgData name="Josef Spidlen" userId="8bc88765-6cff-4483-a4fd-377a7491f4c0" providerId="ADAL" clId="{DFB000A2-D1A4-F040-BC31-E1653AAAA543}" dt="2021-02-07T05:15:38.958" v="300" actId="14100"/>
        <pc:sldMkLst>
          <pc:docMk/>
          <pc:sldMk cId="4203228644" sldId="1304"/>
        </pc:sldMkLst>
        <pc:spChg chg="add mod">
          <ac:chgData name="Josef Spidlen" userId="8bc88765-6cff-4483-a4fd-377a7491f4c0" providerId="ADAL" clId="{DFB000A2-D1A4-F040-BC31-E1653AAAA543}" dt="2021-02-07T05:15:16.719" v="296"/>
          <ac:spMkLst>
            <pc:docMk/>
            <pc:sldMk cId="4203228644" sldId="1304"/>
            <ac:spMk id="4" creationId="{A40CAF71-4520-3241-9411-7544FF677ED4}"/>
          </ac:spMkLst>
        </pc:spChg>
        <pc:picChg chg="mod">
          <ac:chgData name="Josef Spidlen" userId="8bc88765-6cff-4483-a4fd-377a7491f4c0" providerId="ADAL" clId="{DFB000A2-D1A4-F040-BC31-E1653AAAA543}" dt="2021-02-07T05:15:38.958" v="300" actId="14100"/>
          <ac:picMkLst>
            <pc:docMk/>
            <pc:sldMk cId="4203228644" sldId="1304"/>
            <ac:picMk id="5" creationId="{00782BD1-5B14-854A-87D4-95CD6114CD48}"/>
          </ac:picMkLst>
        </pc:picChg>
      </pc:sldChg>
      <pc:sldChg chg="addSp modSp mod">
        <pc:chgData name="Josef Spidlen" userId="8bc88765-6cff-4483-a4fd-377a7491f4c0" providerId="ADAL" clId="{DFB000A2-D1A4-F040-BC31-E1653AAAA543}" dt="2021-02-07T05:15:27.652" v="298" actId="14100"/>
        <pc:sldMkLst>
          <pc:docMk/>
          <pc:sldMk cId="3266069522" sldId="1305"/>
        </pc:sldMkLst>
        <pc:spChg chg="add mod">
          <ac:chgData name="Josef Spidlen" userId="8bc88765-6cff-4483-a4fd-377a7491f4c0" providerId="ADAL" clId="{DFB000A2-D1A4-F040-BC31-E1653AAAA543}" dt="2021-02-07T05:15:19.896" v="297"/>
          <ac:spMkLst>
            <pc:docMk/>
            <pc:sldMk cId="3266069522" sldId="1305"/>
            <ac:spMk id="6" creationId="{7186919D-79DE-6645-9A0D-1B7B013D56A5}"/>
          </ac:spMkLst>
        </pc:spChg>
        <pc:picChg chg="mod">
          <ac:chgData name="Josef Spidlen" userId="8bc88765-6cff-4483-a4fd-377a7491f4c0" providerId="ADAL" clId="{DFB000A2-D1A4-F040-BC31-E1653AAAA543}" dt="2021-02-07T05:15:27.652" v="298" actId="14100"/>
          <ac:picMkLst>
            <pc:docMk/>
            <pc:sldMk cId="3266069522" sldId="1305"/>
            <ac:picMk id="5" creationId="{00782BD1-5B14-854A-87D4-95CD6114CD48}"/>
          </ac:picMkLst>
        </pc:picChg>
      </pc:sldChg>
      <pc:sldChg chg="addSp modSp">
        <pc:chgData name="Josef Spidlen" userId="8bc88765-6cff-4483-a4fd-377a7491f4c0" providerId="ADAL" clId="{DFB000A2-D1A4-F040-BC31-E1653AAAA543}" dt="2021-02-07T05:22:06.538" v="400"/>
        <pc:sldMkLst>
          <pc:docMk/>
          <pc:sldMk cId="3701074419" sldId="1316"/>
        </pc:sldMkLst>
        <pc:spChg chg="add mod">
          <ac:chgData name="Josef Spidlen" userId="8bc88765-6cff-4483-a4fd-377a7491f4c0" providerId="ADAL" clId="{DFB000A2-D1A4-F040-BC31-E1653AAAA543}" dt="2021-02-07T05:22:06.538" v="400"/>
          <ac:spMkLst>
            <pc:docMk/>
            <pc:sldMk cId="3701074419" sldId="1316"/>
            <ac:spMk id="12" creationId="{8F4996A9-41DB-4948-8EDA-ECAFA72A55B9}"/>
          </ac:spMkLst>
        </pc:spChg>
      </pc:sldChg>
      <pc:sldChg chg="addSp modSp">
        <pc:chgData name="Josef Spidlen" userId="8bc88765-6cff-4483-a4fd-377a7491f4c0" providerId="ADAL" clId="{DFB000A2-D1A4-F040-BC31-E1653AAAA543}" dt="2021-02-07T05:22:09.164" v="401"/>
        <pc:sldMkLst>
          <pc:docMk/>
          <pc:sldMk cId="488613593" sldId="1317"/>
        </pc:sldMkLst>
        <pc:spChg chg="add mod">
          <ac:chgData name="Josef Spidlen" userId="8bc88765-6cff-4483-a4fd-377a7491f4c0" providerId="ADAL" clId="{DFB000A2-D1A4-F040-BC31-E1653AAAA543}" dt="2021-02-07T05:22:09.164" v="401"/>
          <ac:spMkLst>
            <pc:docMk/>
            <pc:sldMk cId="488613593" sldId="1317"/>
            <ac:spMk id="13" creationId="{887CF6D6-77F8-5448-BDC0-6D018CA19A32}"/>
          </ac:spMkLst>
        </pc:spChg>
      </pc:sldChg>
      <pc:sldChg chg="del">
        <pc:chgData name="Josef Spidlen" userId="8bc88765-6cff-4483-a4fd-377a7491f4c0" providerId="ADAL" clId="{DFB000A2-D1A4-F040-BC31-E1653AAAA543}" dt="2021-02-01T21:05:26.810" v="100" actId="2696"/>
        <pc:sldMkLst>
          <pc:docMk/>
          <pc:sldMk cId="3949605228" sldId="1319"/>
        </pc:sldMkLst>
      </pc:sldChg>
      <pc:sldChg chg="del">
        <pc:chgData name="Josef Spidlen" userId="8bc88765-6cff-4483-a4fd-377a7491f4c0" providerId="ADAL" clId="{DFB000A2-D1A4-F040-BC31-E1653AAAA543}" dt="2021-02-01T21:05:26.810" v="100" actId="2696"/>
        <pc:sldMkLst>
          <pc:docMk/>
          <pc:sldMk cId="3827030244" sldId="2418"/>
        </pc:sldMkLst>
      </pc:sldChg>
      <pc:sldChg chg="del">
        <pc:chgData name="Josef Spidlen" userId="8bc88765-6cff-4483-a4fd-377a7491f4c0" providerId="ADAL" clId="{DFB000A2-D1A4-F040-BC31-E1653AAAA543}" dt="2021-02-01T21:05:26.810" v="100" actId="2696"/>
        <pc:sldMkLst>
          <pc:docMk/>
          <pc:sldMk cId="645613798" sldId="2420"/>
        </pc:sldMkLst>
      </pc:sldChg>
      <pc:sldChg chg="del">
        <pc:chgData name="Josef Spidlen" userId="8bc88765-6cff-4483-a4fd-377a7491f4c0" providerId="ADAL" clId="{DFB000A2-D1A4-F040-BC31-E1653AAAA543}" dt="2021-02-01T21:05:26.810" v="100" actId="2696"/>
        <pc:sldMkLst>
          <pc:docMk/>
          <pc:sldMk cId="1162407631" sldId="2421"/>
        </pc:sldMkLst>
      </pc:sldChg>
      <pc:sldChg chg="del">
        <pc:chgData name="Josef Spidlen" userId="8bc88765-6cff-4483-a4fd-377a7491f4c0" providerId="ADAL" clId="{DFB000A2-D1A4-F040-BC31-E1653AAAA543}" dt="2021-02-01T21:05:26.810" v="100" actId="2696"/>
        <pc:sldMkLst>
          <pc:docMk/>
          <pc:sldMk cId="778219657" sldId="2422"/>
        </pc:sldMkLst>
      </pc:sldChg>
      <pc:sldChg chg="del">
        <pc:chgData name="Josef Spidlen" userId="8bc88765-6cff-4483-a4fd-377a7491f4c0" providerId="ADAL" clId="{DFB000A2-D1A4-F040-BC31-E1653AAAA543}" dt="2021-02-01T21:05:26.810" v="100" actId="2696"/>
        <pc:sldMkLst>
          <pc:docMk/>
          <pc:sldMk cId="1403065535" sldId="2423"/>
        </pc:sldMkLst>
      </pc:sldChg>
      <pc:sldChg chg="addSp modSp mod">
        <pc:chgData name="Josef Spidlen" userId="8bc88765-6cff-4483-a4fd-377a7491f4c0" providerId="ADAL" clId="{DFB000A2-D1A4-F040-BC31-E1653AAAA543}" dt="2021-02-07T05:16:05.921" v="302"/>
        <pc:sldMkLst>
          <pc:docMk/>
          <pc:sldMk cId="1173793290" sldId="2424"/>
        </pc:sldMkLst>
        <pc:spChg chg="add mod">
          <ac:chgData name="Josef Spidlen" userId="8bc88765-6cff-4483-a4fd-377a7491f4c0" providerId="ADAL" clId="{DFB000A2-D1A4-F040-BC31-E1653AAAA543}" dt="2021-02-07T05:16:05.921" v="302"/>
          <ac:spMkLst>
            <pc:docMk/>
            <pc:sldMk cId="1173793290" sldId="2424"/>
            <ac:spMk id="7" creationId="{196FF151-EBFB-E94E-B175-0DCAB969B283}"/>
          </ac:spMkLst>
        </pc:spChg>
        <pc:picChg chg="mod">
          <ac:chgData name="Josef Spidlen" userId="8bc88765-6cff-4483-a4fd-377a7491f4c0" providerId="ADAL" clId="{DFB000A2-D1A4-F040-BC31-E1653AAAA543}" dt="2021-02-07T05:16:01.923" v="301" actId="14100"/>
          <ac:picMkLst>
            <pc:docMk/>
            <pc:sldMk cId="1173793290" sldId="2424"/>
            <ac:picMk id="5" creationId="{00782BD1-5B14-854A-87D4-95CD6114CD48}"/>
          </ac:picMkLst>
        </pc:picChg>
      </pc:sldChg>
      <pc:sldChg chg="addSp modSp">
        <pc:chgData name="Josef Spidlen" userId="8bc88765-6cff-4483-a4fd-377a7491f4c0" providerId="ADAL" clId="{DFB000A2-D1A4-F040-BC31-E1653AAAA543}" dt="2021-02-07T05:16:31.286" v="306"/>
        <pc:sldMkLst>
          <pc:docMk/>
          <pc:sldMk cId="1246832180" sldId="2426"/>
        </pc:sldMkLst>
        <pc:spChg chg="add mod">
          <ac:chgData name="Josef Spidlen" userId="8bc88765-6cff-4483-a4fd-377a7491f4c0" providerId="ADAL" clId="{DFB000A2-D1A4-F040-BC31-E1653AAAA543}" dt="2021-02-07T05:16:31.286" v="306"/>
          <ac:spMkLst>
            <pc:docMk/>
            <pc:sldMk cId="1246832180" sldId="2426"/>
            <ac:spMk id="66" creationId="{85889C16-2981-AC44-A4BB-0C996D7F769F}"/>
          </ac:spMkLst>
        </pc:spChg>
      </pc:sldChg>
      <pc:sldChg chg="del">
        <pc:chgData name="Josef Spidlen" userId="8bc88765-6cff-4483-a4fd-377a7491f4c0" providerId="ADAL" clId="{DFB000A2-D1A4-F040-BC31-E1653AAAA543}" dt="2021-02-01T21:05:26.810" v="100" actId="2696"/>
        <pc:sldMkLst>
          <pc:docMk/>
          <pc:sldMk cId="3116836795" sldId="2431"/>
        </pc:sldMkLst>
      </pc:sldChg>
      <pc:sldChg chg="addSp modSp">
        <pc:chgData name="Josef Spidlen" userId="8bc88765-6cff-4483-a4fd-377a7491f4c0" providerId="ADAL" clId="{DFB000A2-D1A4-F040-BC31-E1653AAAA543}" dt="2021-02-07T05:17:13.192" v="320"/>
        <pc:sldMkLst>
          <pc:docMk/>
          <pc:sldMk cId="1975011053" sldId="2433"/>
        </pc:sldMkLst>
        <pc:spChg chg="add mod">
          <ac:chgData name="Josef Spidlen" userId="8bc88765-6cff-4483-a4fd-377a7491f4c0" providerId="ADAL" clId="{DFB000A2-D1A4-F040-BC31-E1653AAAA543}" dt="2021-02-07T05:17:13.192" v="320"/>
          <ac:spMkLst>
            <pc:docMk/>
            <pc:sldMk cId="1975011053" sldId="2433"/>
            <ac:spMk id="9" creationId="{65D9153D-07C9-C64E-9B07-599E663D21EF}"/>
          </ac:spMkLst>
        </pc:spChg>
      </pc:sldChg>
      <pc:sldChg chg="addSp modSp ord">
        <pc:chgData name="Josef Spidlen" userId="8bc88765-6cff-4483-a4fd-377a7491f4c0" providerId="ADAL" clId="{DFB000A2-D1A4-F040-BC31-E1653AAAA543}" dt="2021-02-08T04:38:11.006" v="2166" actId="20578"/>
        <pc:sldMkLst>
          <pc:docMk/>
          <pc:sldMk cId="592451829" sldId="2435"/>
        </pc:sldMkLst>
        <pc:spChg chg="add mod">
          <ac:chgData name="Josef Spidlen" userId="8bc88765-6cff-4483-a4fd-377a7491f4c0" providerId="ADAL" clId="{DFB000A2-D1A4-F040-BC31-E1653AAAA543}" dt="2021-02-07T05:22:57.180" v="414"/>
          <ac:spMkLst>
            <pc:docMk/>
            <pc:sldMk cId="592451829" sldId="2435"/>
            <ac:spMk id="18" creationId="{99FDCC93-235F-1E49-A7B3-6965CE92F0BA}"/>
          </ac:spMkLst>
        </pc:spChg>
      </pc:sldChg>
      <pc:sldChg chg="ord">
        <pc:chgData name="Josef Spidlen" userId="8bc88765-6cff-4483-a4fd-377a7491f4c0" providerId="ADAL" clId="{DFB000A2-D1A4-F040-BC31-E1653AAAA543}" dt="2021-02-07T04:10:55.035" v="148" actId="20578"/>
        <pc:sldMkLst>
          <pc:docMk/>
          <pc:sldMk cId="3605453008" sldId="2436"/>
        </pc:sldMkLst>
      </pc:sldChg>
      <pc:sldChg chg="ord">
        <pc:chgData name="Josef Spidlen" userId="8bc88765-6cff-4483-a4fd-377a7491f4c0" providerId="ADAL" clId="{DFB000A2-D1A4-F040-BC31-E1653AAAA543}" dt="2021-02-07T04:10:40.606" v="147" actId="20578"/>
        <pc:sldMkLst>
          <pc:docMk/>
          <pc:sldMk cId="2001724810" sldId="2437"/>
        </pc:sldMkLst>
      </pc:sldChg>
      <pc:sldChg chg="ord">
        <pc:chgData name="Josef Spidlen" userId="8bc88765-6cff-4483-a4fd-377a7491f4c0" providerId="ADAL" clId="{DFB000A2-D1A4-F040-BC31-E1653AAAA543}" dt="2021-02-07T04:11:29.410" v="149" actId="20578"/>
        <pc:sldMkLst>
          <pc:docMk/>
          <pc:sldMk cId="731067798" sldId="2438"/>
        </pc:sldMkLst>
      </pc:sldChg>
      <pc:sldChg chg="addSp modSp">
        <pc:chgData name="Josef Spidlen" userId="8bc88765-6cff-4483-a4fd-377a7491f4c0" providerId="ADAL" clId="{DFB000A2-D1A4-F040-BC31-E1653AAAA543}" dt="2021-02-07T05:19:01.586" v="369"/>
        <pc:sldMkLst>
          <pc:docMk/>
          <pc:sldMk cId="4289725324" sldId="2441"/>
        </pc:sldMkLst>
        <pc:spChg chg="add mod">
          <ac:chgData name="Josef Spidlen" userId="8bc88765-6cff-4483-a4fd-377a7491f4c0" providerId="ADAL" clId="{DFB000A2-D1A4-F040-BC31-E1653AAAA543}" dt="2021-02-07T05:19:01.586" v="369"/>
          <ac:spMkLst>
            <pc:docMk/>
            <pc:sldMk cId="4289725324" sldId="2441"/>
            <ac:spMk id="36" creationId="{32C1422F-9E50-7E42-B50A-701A5D1BDD7E}"/>
          </ac:spMkLst>
        </pc:spChg>
      </pc:sldChg>
      <pc:sldChg chg="addSp modSp ord">
        <pc:chgData name="Josef Spidlen" userId="8bc88765-6cff-4483-a4fd-377a7491f4c0" providerId="ADAL" clId="{DFB000A2-D1A4-F040-BC31-E1653AAAA543}" dt="2021-02-08T04:50:46.995" v="2171" actId="20578"/>
        <pc:sldMkLst>
          <pc:docMk/>
          <pc:sldMk cId="62170406" sldId="2442"/>
        </pc:sldMkLst>
        <pc:spChg chg="add mod">
          <ac:chgData name="Josef Spidlen" userId="8bc88765-6cff-4483-a4fd-377a7491f4c0" providerId="ADAL" clId="{DFB000A2-D1A4-F040-BC31-E1653AAAA543}" dt="2021-02-07T05:22:33.016" v="408"/>
          <ac:spMkLst>
            <pc:docMk/>
            <pc:sldMk cId="62170406" sldId="2442"/>
            <ac:spMk id="5" creationId="{A049DDD4-B089-D947-9004-0FCB520267DE}"/>
          </ac:spMkLst>
        </pc:spChg>
      </pc:sldChg>
      <pc:sldChg chg="addSp modSp ord">
        <pc:chgData name="Josef Spidlen" userId="8bc88765-6cff-4483-a4fd-377a7491f4c0" providerId="ADAL" clId="{DFB000A2-D1A4-F040-BC31-E1653AAAA543}" dt="2021-02-08T04:50:46.995" v="2171" actId="20578"/>
        <pc:sldMkLst>
          <pc:docMk/>
          <pc:sldMk cId="2261870835" sldId="2443"/>
        </pc:sldMkLst>
        <pc:spChg chg="add mod">
          <ac:chgData name="Josef Spidlen" userId="8bc88765-6cff-4483-a4fd-377a7491f4c0" providerId="ADAL" clId="{DFB000A2-D1A4-F040-BC31-E1653AAAA543}" dt="2021-02-07T05:22:29.904" v="407"/>
          <ac:spMkLst>
            <pc:docMk/>
            <pc:sldMk cId="2261870835" sldId="2443"/>
            <ac:spMk id="5" creationId="{B33550DC-FE26-0942-AD79-5CA9F04BE875}"/>
          </ac:spMkLst>
        </pc:spChg>
      </pc:sldChg>
      <pc:sldChg chg="addSp modSp">
        <pc:chgData name="Josef Spidlen" userId="8bc88765-6cff-4483-a4fd-377a7491f4c0" providerId="ADAL" clId="{DFB000A2-D1A4-F040-BC31-E1653AAAA543}" dt="2021-02-07T05:17:20.386" v="323"/>
        <pc:sldMkLst>
          <pc:docMk/>
          <pc:sldMk cId="4029773442" sldId="2444"/>
        </pc:sldMkLst>
        <pc:spChg chg="add mod">
          <ac:chgData name="Josef Spidlen" userId="8bc88765-6cff-4483-a4fd-377a7491f4c0" providerId="ADAL" clId="{DFB000A2-D1A4-F040-BC31-E1653AAAA543}" dt="2021-02-07T05:17:20.386" v="323"/>
          <ac:spMkLst>
            <pc:docMk/>
            <pc:sldMk cId="4029773442" sldId="2444"/>
            <ac:spMk id="36" creationId="{91CFB56C-809B-5749-AA0A-B4FF3DD4379B}"/>
          </ac:spMkLst>
        </pc:spChg>
      </pc:sldChg>
      <pc:sldChg chg="addSp modSp">
        <pc:chgData name="Josef Spidlen" userId="8bc88765-6cff-4483-a4fd-377a7491f4c0" providerId="ADAL" clId="{DFB000A2-D1A4-F040-BC31-E1653AAAA543}" dt="2021-02-07T05:20:37.140" v="391"/>
        <pc:sldMkLst>
          <pc:docMk/>
          <pc:sldMk cId="1082000224" sldId="2447"/>
        </pc:sldMkLst>
        <pc:spChg chg="add mod">
          <ac:chgData name="Josef Spidlen" userId="8bc88765-6cff-4483-a4fd-377a7491f4c0" providerId="ADAL" clId="{DFB000A2-D1A4-F040-BC31-E1653AAAA543}" dt="2021-02-07T05:20:37.140" v="391"/>
          <ac:spMkLst>
            <pc:docMk/>
            <pc:sldMk cId="1082000224" sldId="2447"/>
            <ac:spMk id="36" creationId="{B6624E6E-BA53-E34C-AAFC-898A5B1181F0}"/>
          </ac:spMkLst>
        </pc:spChg>
      </pc:sldChg>
      <pc:sldChg chg="addSp modSp">
        <pc:chgData name="Josef Spidlen" userId="8bc88765-6cff-4483-a4fd-377a7491f4c0" providerId="ADAL" clId="{DFB000A2-D1A4-F040-BC31-E1653AAAA543}" dt="2021-02-07T05:22:02.944" v="399"/>
        <pc:sldMkLst>
          <pc:docMk/>
          <pc:sldMk cId="703953820" sldId="2448"/>
        </pc:sldMkLst>
        <pc:spChg chg="add mod">
          <ac:chgData name="Josef Spidlen" userId="8bc88765-6cff-4483-a4fd-377a7491f4c0" providerId="ADAL" clId="{DFB000A2-D1A4-F040-BC31-E1653AAAA543}" dt="2021-02-07T05:22:02.944" v="399"/>
          <ac:spMkLst>
            <pc:docMk/>
            <pc:sldMk cId="703953820" sldId="2448"/>
            <ac:spMk id="36" creationId="{87918CCE-985C-494E-917C-AF46D04A8390}"/>
          </ac:spMkLst>
        </pc:spChg>
      </pc:sldChg>
      <pc:sldChg chg="addSp modSp">
        <pc:chgData name="Josef Spidlen" userId="8bc88765-6cff-4483-a4fd-377a7491f4c0" providerId="ADAL" clId="{DFB000A2-D1A4-F040-BC31-E1653AAAA543}" dt="2021-02-07T05:20:29.632" v="389"/>
        <pc:sldMkLst>
          <pc:docMk/>
          <pc:sldMk cId="3751327386" sldId="2449"/>
        </pc:sldMkLst>
        <pc:spChg chg="add mod">
          <ac:chgData name="Josef Spidlen" userId="8bc88765-6cff-4483-a4fd-377a7491f4c0" providerId="ADAL" clId="{DFB000A2-D1A4-F040-BC31-E1653AAAA543}" dt="2021-02-07T05:20:29.632" v="389"/>
          <ac:spMkLst>
            <pc:docMk/>
            <pc:sldMk cId="3751327386" sldId="2449"/>
            <ac:spMk id="13" creationId="{65018B91-0D5B-DA4F-A6FF-52544AC35F9E}"/>
          </ac:spMkLst>
        </pc:spChg>
      </pc:sldChg>
      <pc:sldChg chg="addSp modSp">
        <pc:chgData name="Josef Spidlen" userId="8bc88765-6cff-4483-a4fd-377a7491f4c0" providerId="ADAL" clId="{DFB000A2-D1A4-F040-BC31-E1653AAAA543}" dt="2021-02-07T05:22:37.594" v="409"/>
        <pc:sldMkLst>
          <pc:docMk/>
          <pc:sldMk cId="514746035" sldId="2450"/>
        </pc:sldMkLst>
        <pc:spChg chg="add mod">
          <ac:chgData name="Josef Spidlen" userId="8bc88765-6cff-4483-a4fd-377a7491f4c0" providerId="ADAL" clId="{DFB000A2-D1A4-F040-BC31-E1653AAAA543}" dt="2021-02-07T05:22:37.594" v="409"/>
          <ac:spMkLst>
            <pc:docMk/>
            <pc:sldMk cId="514746035" sldId="2450"/>
            <ac:spMk id="37" creationId="{77D7C667-7ADD-AE44-94B9-483CAE3DC87F}"/>
          </ac:spMkLst>
        </pc:spChg>
      </pc:sldChg>
      <pc:sldChg chg="addSp modSp">
        <pc:chgData name="Josef Spidlen" userId="8bc88765-6cff-4483-a4fd-377a7491f4c0" providerId="ADAL" clId="{DFB000A2-D1A4-F040-BC31-E1653AAAA543}" dt="2021-02-07T05:22:48.599" v="411"/>
        <pc:sldMkLst>
          <pc:docMk/>
          <pc:sldMk cId="203654987" sldId="2452"/>
        </pc:sldMkLst>
        <pc:spChg chg="add mod">
          <ac:chgData name="Josef Spidlen" userId="8bc88765-6cff-4483-a4fd-377a7491f4c0" providerId="ADAL" clId="{DFB000A2-D1A4-F040-BC31-E1653AAAA543}" dt="2021-02-07T05:22:48.599" v="411"/>
          <ac:spMkLst>
            <pc:docMk/>
            <pc:sldMk cId="203654987" sldId="2452"/>
            <ac:spMk id="37" creationId="{448AA2EC-0C83-114C-A303-33598A9119CE}"/>
          </ac:spMkLst>
        </pc:spChg>
      </pc:sldChg>
      <pc:sldChg chg="addSp modSp">
        <pc:chgData name="Josef Spidlen" userId="8bc88765-6cff-4483-a4fd-377a7491f4c0" providerId="ADAL" clId="{DFB000A2-D1A4-F040-BC31-E1653AAAA543}" dt="2021-02-07T05:20:32.525" v="390"/>
        <pc:sldMkLst>
          <pc:docMk/>
          <pc:sldMk cId="3770419549" sldId="2453"/>
        </pc:sldMkLst>
        <pc:spChg chg="add mod">
          <ac:chgData name="Josef Spidlen" userId="8bc88765-6cff-4483-a4fd-377a7491f4c0" providerId="ADAL" clId="{DFB000A2-D1A4-F040-BC31-E1653AAAA543}" dt="2021-02-07T05:20:32.525" v="390"/>
          <ac:spMkLst>
            <pc:docMk/>
            <pc:sldMk cId="3770419549" sldId="2453"/>
            <ac:spMk id="20" creationId="{B819F102-F41E-7B40-A717-47A07CF9D9F6}"/>
          </ac:spMkLst>
        </pc:spChg>
      </pc:sldChg>
      <pc:sldChg chg="addSp modSp ord">
        <pc:chgData name="Josef Spidlen" userId="8bc88765-6cff-4483-a4fd-377a7491f4c0" providerId="ADAL" clId="{DFB000A2-D1A4-F040-BC31-E1653AAAA543}" dt="2021-02-08T04:38:11.006" v="2166" actId="20578"/>
        <pc:sldMkLst>
          <pc:docMk/>
          <pc:sldMk cId="421286163" sldId="2454"/>
        </pc:sldMkLst>
        <pc:spChg chg="add mod">
          <ac:chgData name="Josef Spidlen" userId="8bc88765-6cff-4483-a4fd-377a7491f4c0" providerId="ADAL" clId="{DFB000A2-D1A4-F040-BC31-E1653AAAA543}" dt="2021-02-07T05:23:01.574" v="415"/>
          <ac:spMkLst>
            <pc:docMk/>
            <pc:sldMk cId="421286163" sldId="2454"/>
            <ac:spMk id="7" creationId="{AC79970F-C780-1140-8307-16680F86E2D6}"/>
          </ac:spMkLst>
        </pc:spChg>
      </pc:sldChg>
      <pc:sldChg chg="addSp delSp modSp add del mod">
        <pc:chgData name="Josef Spidlen" userId="8bc88765-6cff-4483-a4fd-377a7491f4c0" providerId="ADAL" clId="{DFB000A2-D1A4-F040-BC31-E1653AAAA543}" dt="2021-02-07T05:43:12.399" v="746" actId="2696"/>
        <pc:sldMkLst>
          <pc:docMk/>
          <pc:sldMk cId="3451366969" sldId="2486"/>
        </pc:sldMkLst>
        <pc:spChg chg="add del mod">
          <ac:chgData name="Josef Spidlen" userId="8bc88765-6cff-4483-a4fd-377a7491f4c0" providerId="ADAL" clId="{DFB000A2-D1A4-F040-BC31-E1653AAAA543}" dt="2021-02-07T05:26:13.144" v="485" actId="478"/>
          <ac:spMkLst>
            <pc:docMk/>
            <pc:sldMk cId="3451366969" sldId="2486"/>
            <ac:spMk id="3" creationId="{D22AF50B-9FEB-C645-88E2-5469467F4E28}"/>
          </ac:spMkLst>
        </pc:spChg>
        <pc:spChg chg="del">
          <ac:chgData name="Josef Spidlen" userId="8bc88765-6cff-4483-a4fd-377a7491f4c0" providerId="ADAL" clId="{DFB000A2-D1A4-F040-BC31-E1653AAAA543}" dt="2021-02-07T05:26:07.955" v="483" actId="478"/>
          <ac:spMkLst>
            <pc:docMk/>
            <pc:sldMk cId="3451366969" sldId="2486"/>
            <ac:spMk id="11" creationId="{EAB4FA31-FA7C-0341-8AD7-79B1025C50DF}"/>
          </ac:spMkLst>
        </pc:spChg>
        <pc:spChg chg="del">
          <ac:chgData name="Josef Spidlen" userId="8bc88765-6cff-4483-a4fd-377a7491f4c0" providerId="ADAL" clId="{DFB000A2-D1A4-F040-BC31-E1653AAAA543}" dt="2021-02-07T05:26:07.955" v="483" actId="478"/>
          <ac:spMkLst>
            <pc:docMk/>
            <pc:sldMk cId="3451366969" sldId="2486"/>
            <ac:spMk id="23" creationId="{9EBAF9F3-DC03-A44F-9ABF-F6E525FF8C31}"/>
          </ac:spMkLst>
        </pc:spChg>
        <pc:spChg chg="del">
          <ac:chgData name="Josef Spidlen" userId="8bc88765-6cff-4483-a4fd-377a7491f4c0" providerId="ADAL" clId="{DFB000A2-D1A4-F040-BC31-E1653AAAA543}" dt="2021-02-07T05:30:11.774" v="577" actId="478"/>
          <ac:spMkLst>
            <pc:docMk/>
            <pc:sldMk cId="3451366969" sldId="2486"/>
            <ac:spMk id="24" creationId="{32962B06-FA72-0045-BA58-31B791689973}"/>
          </ac:spMkLst>
        </pc:spChg>
        <pc:spChg chg="del">
          <ac:chgData name="Josef Spidlen" userId="8bc88765-6cff-4483-a4fd-377a7491f4c0" providerId="ADAL" clId="{DFB000A2-D1A4-F040-BC31-E1653AAAA543}" dt="2021-02-07T05:26:11.022" v="484" actId="478"/>
          <ac:spMkLst>
            <pc:docMk/>
            <pc:sldMk cId="3451366969" sldId="2486"/>
            <ac:spMk id="45" creationId="{BD509549-58F2-4240-AA70-DB320429AD87}"/>
          </ac:spMkLst>
        </pc:spChg>
        <pc:spChg chg="del">
          <ac:chgData name="Josef Spidlen" userId="8bc88765-6cff-4483-a4fd-377a7491f4c0" providerId="ADAL" clId="{DFB000A2-D1A4-F040-BC31-E1653AAAA543}" dt="2021-02-07T05:28:27.720" v="548" actId="478"/>
          <ac:spMkLst>
            <pc:docMk/>
            <pc:sldMk cId="3451366969" sldId="2486"/>
            <ac:spMk id="86" creationId="{5E29217E-34B9-2A44-8419-AECD512A4EEE}"/>
          </ac:spMkLst>
        </pc:spChg>
        <pc:spChg chg="del">
          <ac:chgData name="Josef Spidlen" userId="8bc88765-6cff-4483-a4fd-377a7491f4c0" providerId="ADAL" clId="{DFB000A2-D1A4-F040-BC31-E1653AAAA543}" dt="2021-02-07T05:28:27.720" v="548" actId="478"/>
          <ac:spMkLst>
            <pc:docMk/>
            <pc:sldMk cId="3451366969" sldId="2486"/>
            <ac:spMk id="96" creationId="{47FABD07-B9C3-4D45-9332-1D98FE1F28EA}"/>
          </ac:spMkLst>
        </pc:spChg>
        <pc:spChg chg="del">
          <ac:chgData name="Josef Spidlen" userId="8bc88765-6cff-4483-a4fd-377a7491f4c0" providerId="ADAL" clId="{DFB000A2-D1A4-F040-BC31-E1653AAAA543}" dt="2021-02-07T05:29:43.987" v="568" actId="478"/>
          <ac:spMkLst>
            <pc:docMk/>
            <pc:sldMk cId="3451366969" sldId="2486"/>
            <ac:spMk id="99" creationId="{D76AB122-1D57-7640-A119-D94F74012168}"/>
          </ac:spMkLst>
        </pc:spChg>
        <pc:spChg chg="del">
          <ac:chgData name="Josef Spidlen" userId="8bc88765-6cff-4483-a4fd-377a7491f4c0" providerId="ADAL" clId="{DFB000A2-D1A4-F040-BC31-E1653AAAA543}" dt="2021-02-07T05:29:56.327" v="573" actId="478"/>
          <ac:spMkLst>
            <pc:docMk/>
            <pc:sldMk cId="3451366969" sldId="2486"/>
            <ac:spMk id="106" creationId="{AC71F919-103A-924F-92B3-9C342361B299}"/>
          </ac:spMkLst>
        </pc:spChg>
        <pc:spChg chg="del">
          <ac:chgData name="Josef Spidlen" userId="8bc88765-6cff-4483-a4fd-377a7491f4c0" providerId="ADAL" clId="{DFB000A2-D1A4-F040-BC31-E1653AAAA543}" dt="2021-02-07T05:30:32.609" v="583" actId="478"/>
          <ac:spMkLst>
            <pc:docMk/>
            <pc:sldMk cId="3451366969" sldId="2486"/>
            <ac:spMk id="112" creationId="{4703312F-C4E1-EE47-BB76-E1B368716C9F}"/>
          </ac:spMkLst>
        </pc:spChg>
        <pc:spChg chg="del">
          <ac:chgData name="Josef Spidlen" userId="8bc88765-6cff-4483-a4fd-377a7491f4c0" providerId="ADAL" clId="{DFB000A2-D1A4-F040-BC31-E1653AAAA543}" dt="2021-02-07T05:28:27.720" v="548" actId="478"/>
          <ac:spMkLst>
            <pc:docMk/>
            <pc:sldMk cId="3451366969" sldId="2486"/>
            <ac:spMk id="116" creationId="{B013204C-C3E9-B042-B0D4-BEA1FD172C93}"/>
          </ac:spMkLst>
        </pc:spChg>
        <pc:spChg chg="del">
          <ac:chgData name="Josef Spidlen" userId="8bc88765-6cff-4483-a4fd-377a7491f4c0" providerId="ADAL" clId="{DFB000A2-D1A4-F040-BC31-E1653AAAA543}" dt="2021-02-07T05:29:01.717" v="555" actId="478"/>
          <ac:spMkLst>
            <pc:docMk/>
            <pc:sldMk cId="3451366969" sldId="2486"/>
            <ac:spMk id="119" creationId="{39112CD2-4E92-C643-92EC-3152557DA983}"/>
          </ac:spMkLst>
        </pc:spChg>
        <pc:spChg chg="del">
          <ac:chgData name="Josef Spidlen" userId="8bc88765-6cff-4483-a4fd-377a7491f4c0" providerId="ADAL" clId="{DFB000A2-D1A4-F040-BC31-E1653AAAA543}" dt="2021-02-07T05:26:07.955" v="483" actId="478"/>
          <ac:spMkLst>
            <pc:docMk/>
            <pc:sldMk cId="3451366969" sldId="2486"/>
            <ac:spMk id="126" creationId="{7AB1A784-BA7A-6E42-AA24-FEEE698CA5F1}"/>
          </ac:spMkLst>
        </pc:spChg>
        <pc:spChg chg="del">
          <ac:chgData name="Josef Spidlen" userId="8bc88765-6cff-4483-a4fd-377a7491f4c0" providerId="ADAL" clId="{DFB000A2-D1A4-F040-BC31-E1653AAAA543}" dt="2021-02-07T05:30:32.609" v="583" actId="478"/>
          <ac:spMkLst>
            <pc:docMk/>
            <pc:sldMk cId="3451366969" sldId="2486"/>
            <ac:spMk id="128" creationId="{CDF85D66-7A58-0749-A5B7-DAC3472EF3E6}"/>
          </ac:spMkLst>
        </pc:spChg>
        <pc:spChg chg="del">
          <ac:chgData name="Josef Spidlen" userId="8bc88765-6cff-4483-a4fd-377a7491f4c0" providerId="ADAL" clId="{DFB000A2-D1A4-F040-BC31-E1653AAAA543}" dt="2021-02-07T05:30:32.609" v="583" actId="478"/>
          <ac:spMkLst>
            <pc:docMk/>
            <pc:sldMk cId="3451366969" sldId="2486"/>
            <ac:spMk id="131" creationId="{F85C3B0E-0328-2F42-A88B-378B579CB835}"/>
          </ac:spMkLst>
        </pc:spChg>
        <pc:spChg chg="del">
          <ac:chgData name="Josef Spidlen" userId="8bc88765-6cff-4483-a4fd-377a7491f4c0" providerId="ADAL" clId="{DFB000A2-D1A4-F040-BC31-E1653AAAA543}" dt="2021-02-07T05:30:18.713" v="580" actId="478"/>
          <ac:spMkLst>
            <pc:docMk/>
            <pc:sldMk cId="3451366969" sldId="2486"/>
            <ac:spMk id="132" creationId="{DEEB883C-7F16-A146-98AB-74BCBBF139DE}"/>
          </ac:spMkLst>
        </pc:spChg>
        <pc:spChg chg="del">
          <ac:chgData name="Josef Spidlen" userId="8bc88765-6cff-4483-a4fd-377a7491f4c0" providerId="ADAL" clId="{DFB000A2-D1A4-F040-BC31-E1653AAAA543}" dt="2021-02-07T05:30:58.490" v="587" actId="478"/>
          <ac:spMkLst>
            <pc:docMk/>
            <pc:sldMk cId="3451366969" sldId="2486"/>
            <ac:spMk id="134" creationId="{77F1BAF4-844F-1D45-BB6D-039BFFAAC9E1}"/>
          </ac:spMkLst>
        </pc:spChg>
        <pc:spChg chg="mod">
          <ac:chgData name="Josef Spidlen" userId="8bc88765-6cff-4483-a4fd-377a7491f4c0" providerId="ADAL" clId="{DFB000A2-D1A4-F040-BC31-E1653AAAA543}" dt="2021-02-07T05:33:17.039" v="604" actId="403"/>
          <ac:spMkLst>
            <pc:docMk/>
            <pc:sldMk cId="3451366969" sldId="2486"/>
            <ac:spMk id="136" creationId="{5B482B20-3FE0-DC42-9FFC-E53F76ED32F8}"/>
          </ac:spMkLst>
        </pc:spChg>
        <pc:spChg chg="del">
          <ac:chgData name="Josef Spidlen" userId="8bc88765-6cff-4483-a4fd-377a7491f4c0" providerId="ADAL" clId="{DFB000A2-D1A4-F040-BC31-E1653AAAA543}" dt="2021-02-07T05:30:32.609" v="583" actId="478"/>
          <ac:spMkLst>
            <pc:docMk/>
            <pc:sldMk cId="3451366969" sldId="2486"/>
            <ac:spMk id="137" creationId="{AF69730D-0C81-BC49-942C-D79792613698}"/>
          </ac:spMkLst>
        </pc:spChg>
        <pc:spChg chg="del">
          <ac:chgData name="Josef Spidlen" userId="8bc88765-6cff-4483-a4fd-377a7491f4c0" providerId="ADAL" clId="{DFB000A2-D1A4-F040-BC31-E1653AAAA543}" dt="2021-02-07T05:26:07.955" v="483" actId="478"/>
          <ac:spMkLst>
            <pc:docMk/>
            <pc:sldMk cId="3451366969" sldId="2486"/>
            <ac:spMk id="139" creationId="{3A420BEA-BA37-744D-BCBF-F63ADCDCACB0}"/>
          </ac:spMkLst>
        </pc:spChg>
        <pc:spChg chg="mod">
          <ac:chgData name="Josef Spidlen" userId="8bc88765-6cff-4483-a4fd-377a7491f4c0" providerId="ADAL" clId="{DFB000A2-D1A4-F040-BC31-E1653AAAA543}" dt="2021-02-07T05:33:17.039" v="604" actId="403"/>
          <ac:spMkLst>
            <pc:docMk/>
            <pc:sldMk cId="3451366969" sldId="2486"/>
            <ac:spMk id="140" creationId="{8E46058B-3AB3-094A-AC53-9452EC0B2963}"/>
          </ac:spMkLst>
        </pc:spChg>
        <pc:spChg chg="mod">
          <ac:chgData name="Josef Spidlen" userId="8bc88765-6cff-4483-a4fd-377a7491f4c0" providerId="ADAL" clId="{DFB000A2-D1A4-F040-BC31-E1653AAAA543}" dt="2021-02-07T05:33:17.039" v="604" actId="403"/>
          <ac:spMkLst>
            <pc:docMk/>
            <pc:sldMk cId="3451366969" sldId="2486"/>
            <ac:spMk id="141" creationId="{70F6EFAA-2655-F74F-A501-70AE85CCE211}"/>
          </ac:spMkLst>
        </pc:spChg>
        <pc:spChg chg="mod">
          <ac:chgData name="Josef Spidlen" userId="8bc88765-6cff-4483-a4fd-377a7491f4c0" providerId="ADAL" clId="{DFB000A2-D1A4-F040-BC31-E1653AAAA543}" dt="2021-02-07T05:33:17.039" v="604" actId="403"/>
          <ac:spMkLst>
            <pc:docMk/>
            <pc:sldMk cId="3451366969" sldId="2486"/>
            <ac:spMk id="142" creationId="{04ABDA74-3F89-8842-9F2E-D5DFD0E0C81E}"/>
          </ac:spMkLst>
        </pc:spChg>
        <pc:spChg chg="mod">
          <ac:chgData name="Josef Spidlen" userId="8bc88765-6cff-4483-a4fd-377a7491f4c0" providerId="ADAL" clId="{DFB000A2-D1A4-F040-BC31-E1653AAAA543}" dt="2021-02-07T05:33:17.039" v="604" actId="403"/>
          <ac:spMkLst>
            <pc:docMk/>
            <pc:sldMk cId="3451366969" sldId="2486"/>
            <ac:spMk id="143" creationId="{34F968D8-4875-6045-8A2B-5E7335075C2B}"/>
          </ac:spMkLst>
        </pc:spChg>
        <pc:spChg chg="mod">
          <ac:chgData name="Josef Spidlen" userId="8bc88765-6cff-4483-a4fd-377a7491f4c0" providerId="ADAL" clId="{DFB000A2-D1A4-F040-BC31-E1653AAAA543}" dt="2021-02-07T05:33:17.039" v="604" actId="403"/>
          <ac:spMkLst>
            <pc:docMk/>
            <pc:sldMk cId="3451366969" sldId="2486"/>
            <ac:spMk id="144" creationId="{D04F1A0B-3141-E447-AEEC-D2659669B36F}"/>
          </ac:spMkLst>
        </pc:spChg>
        <pc:spChg chg="mod">
          <ac:chgData name="Josef Spidlen" userId="8bc88765-6cff-4483-a4fd-377a7491f4c0" providerId="ADAL" clId="{DFB000A2-D1A4-F040-BC31-E1653AAAA543}" dt="2021-02-07T05:33:17.039" v="604" actId="403"/>
          <ac:spMkLst>
            <pc:docMk/>
            <pc:sldMk cId="3451366969" sldId="2486"/>
            <ac:spMk id="145" creationId="{340466AD-F7D2-2E49-98BA-07B08797CF39}"/>
          </ac:spMkLst>
        </pc:spChg>
        <pc:spChg chg="mod">
          <ac:chgData name="Josef Spidlen" userId="8bc88765-6cff-4483-a4fd-377a7491f4c0" providerId="ADAL" clId="{DFB000A2-D1A4-F040-BC31-E1653AAAA543}" dt="2021-02-07T05:33:17.039" v="604" actId="403"/>
          <ac:spMkLst>
            <pc:docMk/>
            <pc:sldMk cId="3451366969" sldId="2486"/>
            <ac:spMk id="146" creationId="{5072AB28-3907-9B45-AD91-719D342304BB}"/>
          </ac:spMkLst>
        </pc:spChg>
        <pc:spChg chg="mod">
          <ac:chgData name="Josef Spidlen" userId="8bc88765-6cff-4483-a4fd-377a7491f4c0" providerId="ADAL" clId="{DFB000A2-D1A4-F040-BC31-E1653AAAA543}" dt="2021-02-07T05:33:17.039" v="604" actId="403"/>
          <ac:spMkLst>
            <pc:docMk/>
            <pc:sldMk cId="3451366969" sldId="2486"/>
            <ac:spMk id="147" creationId="{496A7587-E8F8-FC4A-A04D-CF50BA487020}"/>
          </ac:spMkLst>
        </pc:spChg>
        <pc:spChg chg="mod">
          <ac:chgData name="Josef Spidlen" userId="8bc88765-6cff-4483-a4fd-377a7491f4c0" providerId="ADAL" clId="{DFB000A2-D1A4-F040-BC31-E1653AAAA543}" dt="2021-02-07T05:33:17.039" v="604" actId="403"/>
          <ac:spMkLst>
            <pc:docMk/>
            <pc:sldMk cId="3451366969" sldId="2486"/>
            <ac:spMk id="148" creationId="{988F19EB-5AF7-F84C-A6DF-4A42F6DEFBCE}"/>
          </ac:spMkLst>
        </pc:spChg>
        <pc:spChg chg="mod">
          <ac:chgData name="Josef Spidlen" userId="8bc88765-6cff-4483-a4fd-377a7491f4c0" providerId="ADAL" clId="{DFB000A2-D1A4-F040-BC31-E1653AAAA543}" dt="2021-02-07T05:33:17.039" v="604" actId="403"/>
          <ac:spMkLst>
            <pc:docMk/>
            <pc:sldMk cId="3451366969" sldId="2486"/>
            <ac:spMk id="149" creationId="{E68753E3-6DB1-CF49-96B9-EFB4CC3655A5}"/>
          </ac:spMkLst>
        </pc:spChg>
        <pc:spChg chg="mod">
          <ac:chgData name="Josef Spidlen" userId="8bc88765-6cff-4483-a4fd-377a7491f4c0" providerId="ADAL" clId="{DFB000A2-D1A4-F040-BC31-E1653AAAA543}" dt="2021-02-07T05:33:17.039" v="604" actId="403"/>
          <ac:spMkLst>
            <pc:docMk/>
            <pc:sldMk cId="3451366969" sldId="2486"/>
            <ac:spMk id="150" creationId="{1AEB4553-DE11-E241-81AE-1EC8C2B94D0A}"/>
          </ac:spMkLst>
        </pc:spChg>
        <pc:spChg chg="mod">
          <ac:chgData name="Josef Spidlen" userId="8bc88765-6cff-4483-a4fd-377a7491f4c0" providerId="ADAL" clId="{DFB000A2-D1A4-F040-BC31-E1653AAAA543}" dt="2021-02-07T05:33:17.039" v="604" actId="403"/>
          <ac:spMkLst>
            <pc:docMk/>
            <pc:sldMk cId="3451366969" sldId="2486"/>
            <ac:spMk id="151" creationId="{DD512D15-F0DE-F24A-895D-CE6B112D8128}"/>
          </ac:spMkLst>
        </pc:spChg>
        <pc:spChg chg="mod">
          <ac:chgData name="Josef Spidlen" userId="8bc88765-6cff-4483-a4fd-377a7491f4c0" providerId="ADAL" clId="{DFB000A2-D1A4-F040-BC31-E1653AAAA543}" dt="2021-02-07T05:33:17.039" v="604" actId="403"/>
          <ac:spMkLst>
            <pc:docMk/>
            <pc:sldMk cId="3451366969" sldId="2486"/>
            <ac:spMk id="152" creationId="{0F3A79CD-1C30-7147-918C-B9C4B537AEFB}"/>
          </ac:spMkLst>
        </pc:spChg>
        <pc:spChg chg="mod">
          <ac:chgData name="Josef Spidlen" userId="8bc88765-6cff-4483-a4fd-377a7491f4c0" providerId="ADAL" clId="{DFB000A2-D1A4-F040-BC31-E1653AAAA543}" dt="2021-02-07T05:33:17.039" v="604" actId="403"/>
          <ac:spMkLst>
            <pc:docMk/>
            <pc:sldMk cId="3451366969" sldId="2486"/>
            <ac:spMk id="153" creationId="{F1F44EB5-AF24-644C-95EE-D75732F19F9D}"/>
          </ac:spMkLst>
        </pc:spChg>
        <pc:spChg chg="mod">
          <ac:chgData name="Josef Spidlen" userId="8bc88765-6cff-4483-a4fd-377a7491f4c0" providerId="ADAL" clId="{DFB000A2-D1A4-F040-BC31-E1653AAAA543}" dt="2021-02-07T05:33:17.039" v="604" actId="403"/>
          <ac:spMkLst>
            <pc:docMk/>
            <pc:sldMk cId="3451366969" sldId="2486"/>
            <ac:spMk id="154" creationId="{524033B4-5540-A343-BB14-B431E09ADAB8}"/>
          </ac:spMkLst>
        </pc:spChg>
        <pc:spChg chg="mod">
          <ac:chgData name="Josef Spidlen" userId="8bc88765-6cff-4483-a4fd-377a7491f4c0" providerId="ADAL" clId="{DFB000A2-D1A4-F040-BC31-E1653AAAA543}" dt="2021-02-07T05:33:17.039" v="604" actId="403"/>
          <ac:spMkLst>
            <pc:docMk/>
            <pc:sldMk cId="3451366969" sldId="2486"/>
            <ac:spMk id="156" creationId="{6F6A43B8-5E44-1547-83E9-FB39E1FD217C}"/>
          </ac:spMkLst>
        </pc:spChg>
        <pc:spChg chg="mod">
          <ac:chgData name="Josef Spidlen" userId="8bc88765-6cff-4483-a4fd-377a7491f4c0" providerId="ADAL" clId="{DFB000A2-D1A4-F040-BC31-E1653AAAA543}" dt="2021-02-07T05:33:17.039" v="604" actId="403"/>
          <ac:spMkLst>
            <pc:docMk/>
            <pc:sldMk cId="3451366969" sldId="2486"/>
            <ac:spMk id="157" creationId="{B0F4FB82-51EC-A24E-8F7E-22B1FAD00B87}"/>
          </ac:spMkLst>
        </pc:spChg>
        <pc:spChg chg="mod">
          <ac:chgData name="Josef Spidlen" userId="8bc88765-6cff-4483-a4fd-377a7491f4c0" providerId="ADAL" clId="{DFB000A2-D1A4-F040-BC31-E1653AAAA543}" dt="2021-02-07T05:33:17.039" v="604" actId="403"/>
          <ac:spMkLst>
            <pc:docMk/>
            <pc:sldMk cId="3451366969" sldId="2486"/>
            <ac:spMk id="158" creationId="{792BCF13-F9D8-9146-9A9A-C2517F805364}"/>
          </ac:spMkLst>
        </pc:spChg>
        <pc:spChg chg="mod">
          <ac:chgData name="Josef Spidlen" userId="8bc88765-6cff-4483-a4fd-377a7491f4c0" providerId="ADAL" clId="{DFB000A2-D1A4-F040-BC31-E1653AAAA543}" dt="2021-02-07T05:33:17.039" v="604" actId="403"/>
          <ac:spMkLst>
            <pc:docMk/>
            <pc:sldMk cId="3451366969" sldId="2486"/>
            <ac:spMk id="159" creationId="{2DCD2EF3-E5DE-0444-956B-17A22BBBEEB9}"/>
          </ac:spMkLst>
        </pc:spChg>
        <pc:spChg chg="mod">
          <ac:chgData name="Josef Spidlen" userId="8bc88765-6cff-4483-a4fd-377a7491f4c0" providerId="ADAL" clId="{DFB000A2-D1A4-F040-BC31-E1653AAAA543}" dt="2021-02-07T05:33:17.039" v="604" actId="403"/>
          <ac:spMkLst>
            <pc:docMk/>
            <pc:sldMk cId="3451366969" sldId="2486"/>
            <ac:spMk id="160" creationId="{EED72B2C-6F32-CF43-ADA8-39D70A2F5326}"/>
          </ac:spMkLst>
        </pc:spChg>
        <pc:spChg chg="del">
          <ac:chgData name="Josef Spidlen" userId="8bc88765-6cff-4483-a4fd-377a7491f4c0" providerId="ADAL" clId="{DFB000A2-D1A4-F040-BC31-E1653AAAA543}" dt="2021-02-07T05:29:45.527" v="569" actId="478"/>
          <ac:spMkLst>
            <pc:docMk/>
            <pc:sldMk cId="3451366969" sldId="2486"/>
            <ac:spMk id="161" creationId="{975A566C-B4EC-384E-949E-2257C5C25E95}"/>
          </ac:spMkLst>
        </pc:spChg>
        <pc:spChg chg="mod">
          <ac:chgData name="Josef Spidlen" userId="8bc88765-6cff-4483-a4fd-377a7491f4c0" providerId="ADAL" clId="{DFB000A2-D1A4-F040-BC31-E1653AAAA543}" dt="2021-02-07T05:33:17.039" v="604" actId="403"/>
          <ac:spMkLst>
            <pc:docMk/>
            <pc:sldMk cId="3451366969" sldId="2486"/>
            <ac:spMk id="169" creationId="{A5219525-6067-7344-9FC5-DD53D606078B}"/>
          </ac:spMkLst>
        </pc:spChg>
        <pc:spChg chg="mod">
          <ac:chgData name="Josef Spidlen" userId="8bc88765-6cff-4483-a4fd-377a7491f4c0" providerId="ADAL" clId="{DFB000A2-D1A4-F040-BC31-E1653AAAA543}" dt="2021-02-07T05:33:17.039" v="604" actId="403"/>
          <ac:spMkLst>
            <pc:docMk/>
            <pc:sldMk cId="3451366969" sldId="2486"/>
            <ac:spMk id="170" creationId="{E23BD7C0-AD7A-EB48-9AAC-ABC7EF2767B2}"/>
          </ac:spMkLst>
        </pc:spChg>
        <pc:spChg chg="mod">
          <ac:chgData name="Josef Spidlen" userId="8bc88765-6cff-4483-a4fd-377a7491f4c0" providerId="ADAL" clId="{DFB000A2-D1A4-F040-BC31-E1653AAAA543}" dt="2021-02-07T05:33:17.039" v="604" actId="403"/>
          <ac:spMkLst>
            <pc:docMk/>
            <pc:sldMk cId="3451366969" sldId="2486"/>
            <ac:spMk id="171" creationId="{B9938894-520A-9449-B8E7-257E78299AB3}"/>
          </ac:spMkLst>
        </pc:spChg>
        <pc:spChg chg="del">
          <ac:chgData name="Josef Spidlen" userId="8bc88765-6cff-4483-a4fd-377a7491f4c0" providerId="ADAL" clId="{DFB000A2-D1A4-F040-BC31-E1653AAAA543}" dt="2021-02-07T05:30:32.609" v="583" actId="478"/>
          <ac:spMkLst>
            <pc:docMk/>
            <pc:sldMk cId="3451366969" sldId="2486"/>
            <ac:spMk id="185" creationId="{7A0919E3-9162-4E4D-A6DF-95E50562FFC4}"/>
          </ac:spMkLst>
        </pc:spChg>
        <pc:spChg chg="del">
          <ac:chgData name="Josef Spidlen" userId="8bc88765-6cff-4483-a4fd-377a7491f4c0" providerId="ADAL" clId="{DFB000A2-D1A4-F040-BC31-E1653AAAA543}" dt="2021-02-07T05:28:20.426" v="546" actId="478"/>
          <ac:spMkLst>
            <pc:docMk/>
            <pc:sldMk cId="3451366969" sldId="2486"/>
            <ac:spMk id="225" creationId="{C9BD76A9-C064-B243-B28E-ABF95A4059D5}"/>
          </ac:spMkLst>
        </pc:spChg>
        <pc:spChg chg="del">
          <ac:chgData name="Josef Spidlen" userId="8bc88765-6cff-4483-a4fd-377a7491f4c0" providerId="ADAL" clId="{DFB000A2-D1A4-F040-BC31-E1653AAAA543}" dt="2021-02-07T05:30:16.891" v="579" actId="478"/>
          <ac:spMkLst>
            <pc:docMk/>
            <pc:sldMk cId="3451366969" sldId="2486"/>
            <ac:spMk id="226" creationId="{509E54FA-7D39-6D40-8F08-4F8F317E4F0B}"/>
          </ac:spMkLst>
        </pc:spChg>
        <pc:spChg chg="del">
          <ac:chgData name="Josef Spidlen" userId="8bc88765-6cff-4483-a4fd-377a7491f4c0" providerId="ADAL" clId="{DFB000A2-D1A4-F040-BC31-E1653AAAA543}" dt="2021-02-07T05:29:01.717" v="555" actId="478"/>
          <ac:spMkLst>
            <pc:docMk/>
            <pc:sldMk cId="3451366969" sldId="2486"/>
            <ac:spMk id="227" creationId="{4FC709B6-9387-5E4B-9A70-7FE51A9D18B0}"/>
          </ac:spMkLst>
        </pc:spChg>
        <pc:spChg chg="del">
          <ac:chgData name="Josef Spidlen" userId="8bc88765-6cff-4483-a4fd-377a7491f4c0" providerId="ADAL" clId="{DFB000A2-D1A4-F040-BC31-E1653AAAA543}" dt="2021-02-07T05:29:01.717" v="555" actId="478"/>
          <ac:spMkLst>
            <pc:docMk/>
            <pc:sldMk cId="3451366969" sldId="2486"/>
            <ac:spMk id="228" creationId="{F6415E30-3E46-874F-8691-24180CFBAD96}"/>
          </ac:spMkLst>
        </pc:spChg>
        <pc:spChg chg="del">
          <ac:chgData name="Josef Spidlen" userId="8bc88765-6cff-4483-a4fd-377a7491f4c0" providerId="ADAL" clId="{DFB000A2-D1A4-F040-BC31-E1653AAAA543}" dt="2021-02-07T05:27:15.457" v="506" actId="478"/>
          <ac:spMkLst>
            <pc:docMk/>
            <pc:sldMk cId="3451366969" sldId="2486"/>
            <ac:spMk id="230" creationId="{C59092B8-562A-7041-8356-F1DCCB23553A}"/>
          </ac:spMkLst>
        </pc:spChg>
        <pc:spChg chg="del">
          <ac:chgData name="Josef Spidlen" userId="8bc88765-6cff-4483-a4fd-377a7491f4c0" providerId="ADAL" clId="{DFB000A2-D1A4-F040-BC31-E1653AAAA543}" dt="2021-02-07T05:29:01.717" v="555" actId="478"/>
          <ac:spMkLst>
            <pc:docMk/>
            <pc:sldMk cId="3451366969" sldId="2486"/>
            <ac:spMk id="231" creationId="{D38A8B6E-733F-ED4D-A2CF-7A9A122656D3}"/>
          </ac:spMkLst>
        </pc:spChg>
        <pc:spChg chg="del">
          <ac:chgData name="Josef Spidlen" userId="8bc88765-6cff-4483-a4fd-377a7491f4c0" providerId="ADAL" clId="{DFB000A2-D1A4-F040-BC31-E1653AAAA543}" dt="2021-02-07T05:29:38.549" v="566" actId="478"/>
          <ac:spMkLst>
            <pc:docMk/>
            <pc:sldMk cId="3451366969" sldId="2486"/>
            <ac:spMk id="245" creationId="{FC7FADDE-AA3B-E046-A160-8789C02E7E6F}"/>
          </ac:spMkLst>
        </pc:spChg>
        <pc:spChg chg="del">
          <ac:chgData name="Josef Spidlen" userId="8bc88765-6cff-4483-a4fd-377a7491f4c0" providerId="ADAL" clId="{DFB000A2-D1A4-F040-BC31-E1653AAAA543}" dt="2021-02-07T05:29:51.084" v="572" actId="478"/>
          <ac:spMkLst>
            <pc:docMk/>
            <pc:sldMk cId="3451366969" sldId="2486"/>
            <ac:spMk id="246" creationId="{379A3961-27C8-694C-82A2-41D37734DF50}"/>
          </ac:spMkLst>
        </pc:spChg>
        <pc:spChg chg="del">
          <ac:chgData name="Josef Spidlen" userId="8bc88765-6cff-4483-a4fd-377a7491f4c0" providerId="ADAL" clId="{DFB000A2-D1A4-F040-BC31-E1653AAAA543}" dt="2021-02-07T05:30:44.060" v="584" actId="478"/>
          <ac:spMkLst>
            <pc:docMk/>
            <pc:sldMk cId="3451366969" sldId="2486"/>
            <ac:spMk id="247" creationId="{820B7D3B-09BF-5E41-A038-42383D99F36E}"/>
          </ac:spMkLst>
        </pc:spChg>
        <pc:spChg chg="del">
          <ac:chgData name="Josef Spidlen" userId="8bc88765-6cff-4483-a4fd-377a7491f4c0" providerId="ADAL" clId="{DFB000A2-D1A4-F040-BC31-E1653AAAA543}" dt="2021-02-07T05:30:02.996" v="574" actId="478"/>
          <ac:spMkLst>
            <pc:docMk/>
            <pc:sldMk cId="3451366969" sldId="2486"/>
            <ac:spMk id="248" creationId="{B38CD29B-EC59-0948-B2E4-34225435F7DB}"/>
          </ac:spMkLst>
        </pc:spChg>
        <pc:spChg chg="del mod">
          <ac:chgData name="Josef Spidlen" userId="8bc88765-6cff-4483-a4fd-377a7491f4c0" providerId="ADAL" clId="{DFB000A2-D1A4-F040-BC31-E1653AAAA543}" dt="2021-02-07T05:30:53.299" v="586" actId="478"/>
          <ac:spMkLst>
            <pc:docMk/>
            <pc:sldMk cId="3451366969" sldId="2486"/>
            <ac:spMk id="249" creationId="{2F6E590C-9262-B847-9F5C-BEA11608B9B3}"/>
          </ac:spMkLst>
        </pc:spChg>
        <pc:spChg chg="del">
          <ac:chgData name="Josef Spidlen" userId="8bc88765-6cff-4483-a4fd-377a7491f4c0" providerId="ADAL" clId="{DFB000A2-D1A4-F040-BC31-E1653AAAA543}" dt="2021-02-07T05:29:01.717" v="555" actId="478"/>
          <ac:spMkLst>
            <pc:docMk/>
            <pc:sldMk cId="3451366969" sldId="2486"/>
            <ac:spMk id="250" creationId="{FC1F86B5-D0F9-F749-B136-414162A7C7C2}"/>
          </ac:spMkLst>
        </pc:spChg>
        <pc:spChg chg="del">
          <ac:chgData name="Josef Spidlen" userId="8bc88765-6cff-4483-a4fd-377a7491f4c0" providerId="ADAL" clId="{DFB000A2-D1A4-F040-BC31-E1653AAAA543}" dt="2021-02-07T05:28:27.720" v="548" actId="478"/>
          <ac:spMkLst>
            <pc:docMk/>
            <pc:sldMk cId="3451366969" sldId="2486"/>
            <ac:spMk id="263" creationId="{2C91D6B8-58F5-894C-92AD-561F904CFA67}"/>
          </ac:spMkLst>
        </pc:spChg>
        <pc:picChg chg="mod">
          <ac:chgData name="Josef Spidlen" userId="8bc88765-6cff-4483-a4fd-377a7491f4c0" providerId="ADAL" clId="{DFB000A2-D1A4-F040-BC31-E1653AAAA543}" dt="2021-02-07T05:33:17.039" v="604" actId="403"/>
          <ac:picMkLst>
            <pc:docMk/>
            <pc:sldMk cId="3451366969" sldId="2486"/>
            <ac:picMk id="7" creationId="{30871140-0E6D-C442-8592-7DBD10DD736C}"/>
          </ac:picMkLst>
        </pc:picChg>
        <pc:picChg chg="mod">
          <ac:chgData name="Josef Spidlen" userId="8bc88765-6cff-4483-a4fd-377a7491f4c0" providerId="ADAL" clId="{DFB000A2-D1A4-F040-BC31-E1653AAAA543}" dt="2021-02-07T05:33:17.039" v="604" actId="403"/>
          <ac:picMkLst>
            <pc:docMk/>
            <pc:sldMk cId="3451366969" sldId="2486"/>
            <ac:picMk id="15" creationId="{503068BA-7168-3343-9911-D641C2E18A2D}"/>
          </ac:picMkLst>
        </pc:picChg>
        <pc:picChg chg="del">
          <ac:chgData name="Josef Spidlen" userId="8bc88765-6cff-4483-a4fd-377a7491f4c0" providerId="ADAL" clId="{DFB000A2-D1A4-F040-BC31-E1653AAAA543}" dt="2021-02-07T05:26:20.132" v="486" actId="478"/>
          <ac:picMkLst>
            <pc:docMk/>
            <pc:sldMk cId="3451366969" sldId="2486"/>
            <ac:picMk id="36" creationId="{03981EBD-4BB0-3940-8EA9-970A0AF0E486}"/>
          </ac:picMkLst>
        </pc:picChg>
        <pc:picChg chg="mod">
          <ac:chgData name="Josef Spidlen" userId="8bc88765-6cff-4483-a4fd-377a7491f4c0" providerId="ADAL" clId="{DFB000A2-D1A4-F040-BC31-E1653AAAA543}" dt="2021-02-07T05:33:17.039" v="604" actId="403"/>
          <ac:picMkLst>
            <pc:docMk/>
            <pc:sldMk cId="3451366969" sldId="2486"/>
            <ac:picMk id="37" creationId="{C70FCD44-460D-FB48-8893-757672A17BE1}"/>
          </ac:picMkLst>
        </pc:picChg>
        <pc:picChg chg="mod">
          <ac:chgData name="Josef Spidlen" userId="8bc88765-6cff-4483-a4fd-377a7491f4c0" providerId="ADAL" clId="{DFB000A2-D1A4-F040-BC31-E1653AAAA543}" dt="2021-02-07T05:33:17.039" v="604" actId="403"/>
          <ac:picMkLst>
            <pc:docMk/>
            <pc:sldMk cId="3451366969" sldId="2486"/>
            <ac:picMk id="39" creationId="{1B7372D5-1DEE-4745-8E28-EC6B1985E944}"/>
          </ac:picMkLst>
        </pc:picChg>
        <pc:picChg chg="mod">
          <ac:chgData name="Josef Spidlen" userId="8bc88765-6cff-4483-a4fd-377a7491f4c0" providerId="ADAL" clId="{DFB000A2-D1A4-F040-BC31-E1653AAAA543}" dt="2021-02-07T05:33:17.039" v="604" actId="403"/>
          <ac:picMkLst>
            <pc:docMk/>
            <pc:sldMk cId="3451366969" sldId="2486"/>
            <ac:picMk id="40" creationId="{F546C034-B9E4-F548-9AA7-71038803943D}"/>
          </ac:picMkLst>
        </pc:picChg>
        <pc:picChg chg="mod">
          <ac:chgData name="Josef Spidlen" userId="8bc88765-6cff-4483-a4fd-377a7491f4c0" providerId="ADAL" clId="{DFB000A2-D1A4-F040-BC31-E1653AAAA543}" dt="2021-02-07T05:33:17.039" v="604" actId="403"/>
          <ac:picMkLst>
            <pc:docMk/>
            <pc:sldMk cId="3451366969" sldId="2486"/>
            <ac:picMk id="41" creationId="{265739EE-7BE0-AC48-AE92-5E4EAAEF1C5D}"/>
          </ac:picMkLst>
        </pc:picChg>
        <pc:picChg chg="mod">
          <ac:chgData name="Josef Spidlen" userId="8bc88765-6cff-4483-a4fd-377a7491f4c0" providerId="ADAL" clId="{DFB000A2-D1A4-F040-BC31-E1653AAAA543}" dt="2021-02-07T05:33:17.039" v="604" actId="403"/>
          <ac:picMkLst>
            <pc:docMk/>
            <pc:sldMk cId="3451366969" sldId="2486"/>
            <ac:picMk id="42" creationId="{BA44EECF-5E85-9644-A6BA-A53E08325B86}"/>
          </ac:picMkLst>
        </pc:picChg>
        <pc:picChg chg="mod">
          <ac:chgData name="Josef Spidlen" userId="8bc88765-6cff-4483-a4fd-377a7491f4c0" providerId="ADAL" clId="{DFB000A2-D1A4-F040-BC31-E1653AAAA543}" dt="2021-02-07T05:33:17.039" v="604" actId="403"/>
          <ac:picMkLst>
            <pc:docMk/>
            <pc:sldMk cId="3451366969" sldId="2486"/>
            <ac:picMk id="43" creationId="{DE7DAE10-5431-EE4F-88A3-A7BEE2C59BA1}"/>
          </ac:picMkLst>
        </pc:picChg>
        <pc:picChg chg="mod">
          <ac:chgData name="Josef Spidlen" userId="8bc88765-6cff-4483-a4fd-377a7491f4c0" providerId="ADAL" clId="{DFB000A2-D1A4-F040-BC31-E1653AAAA543}" dt="2021-02-07T05:33:17.039" v="604" actId="403"/>
          <ac:picMkLst>
            <pc:docMk/>
            <pc:sldMk cId="3451366969" sldId="2486"/>
            <ac:picMk id="44" creationId="{5DC8347E-78D4-F94C-B59C-DFC6D04FA2EA}"/>
          </ac:picMkLst>
        </pc:picChg>
        <pc:picChg chg="mod">
          <ac:chgData name="Josef Spidlen" userId="8bc88765-6cff-4483-a4fd-377a7491f4c0" providerId="ADAL" clId="{DFB000A2-D1A4-F040-BC31-E1653AAAA543}" dt="2021-02-07T05:33:17.039" v="604" actId="403"/>
          <ac:picMkLst>
            <pc:docMk/>
            <pc:sldMk cId="3451366969" sldId="2486"/>
            <ac:picMk id="53" creationId="{C4B55968-D88D-644D-B631-10762AA5F532}"/>
          </ac:picMkLst>
        </pc:picChg>
        <pc:picChg chg="mod">
          <ac:chgData name="Josef Spidlen" userId="8bc88765-6cff-4483-a4fd-377a7491f4c0" providerId="ADAL" clId="{DFB000A2-D1A4-F040-BC31-E1653AAAA543}" dt="2021-02-07T05:33:17.039" v="604" actId="403"/>
          <ac:picMkLst>
            <pc:docMk/>
            <pc:sldMk cId="3451366969" sldId="2486"/>
            <ac:picMk id="55" creationId="{44CA1D67-3188-AA47-B57D-63144DD44C15}"/>
          </ac:picMkLst>
        </pc:picChg>
        <pc:picChg chg="mod">
          <ac:chgData name="Josef Spidlen" userId="8bc88765-6cff-4483-a4fd-377a7491f4c0" providerId="ADAL" clId="{DFB000A2-D1A4-F040-BC31-E1653AAAA543}" dt="2021-02-07T05:33:17.039" v="604" actId="403"/>
          <ac:picMkLst>
            <pc:docMk/>
            <pc:sldMk cId="3451366969" sldId="2486"/>
            <ac:picMk id="56" creationId="{7B9CA7F8-C942-BE48-B4A6-F3270086079D}"/>
          </ac:picMkLst>
        </pc:picChg>
        <pc:picChg chg="mod">
          <ac:chgData name="Josef Spidlen" userId="8bc88765-6cff-4483-a4fd-377a7491f4c0" providerId="ADAL" clId="{DFB000A2-D1A4-F040-BC31-E1653AAAA543}" dt="2021-02-07T05:33:17.039" v="604" actId="403"/>
          <ac:picMkLst>
            <pc:docMk/>
            <pc:sldMk cId="3451366969" sldId="2486"/>
            <ac:picMk id="59" creationId="{C0C0CBE6-3EAE-9146-BFE3-D59529F721C4}"/>
          </ac:picMkLst>
        </pc:picChg>
        <pc:picChg chg="del">
          <ac:chgData name="Josef Spidlen" userId="8bc88765-6cff-4483-a4fd-377a7491f4c0" providerId="ADAL" clId="{DFB000A2-D1A4-F040-BC31-E1653AAAA543}" dt="2021-02-07T05:30:08.962" v="576" actId="478"/>
          <ac:picMkLst>
            <pc:docMk/>
            <pc:sldMk cId="3451366969" sldId="2486"/>
            <ac:picMk id="62" creationId="{84365816-A203-2A43-B875-52721BDD30B9}"/>
          </ac:picMkLst>
        </pc:picChg>
        <pc:picChg chg="mod">
          <ac:chgData name="Josef Spidlen" userId="8bc88765-6cff-4483-a4fd-377a7491f4c0" providerId="ADAL" clId="{DFB000A2-D1A4-F040-BC31-E1653AAAA543}" dt="2021-02-07T05:33:17.039" v="604" actId="403"/>
          <ac:picMkLst>
            <pc:docMk/>
            <pc:sldMk cId="3451366969" sldId="2486"/>
            <ac:picMk id="63" creationId="{B58BE920-B3C9-B542-A22D-C83A7A5BADB3}"/>
          </ac:picMkLst>
        </pc:picChg>
        <pc:picChg chg="mod">
          <ac:chgData name="Josef Spidlen" userId="8bc88765-6cff-4483-a4fd-377a7491f4c0" providerId="ADAL" clId="{DFB000A2-D1A4-F040-BC31-E1653AAAA543}" dt="2021-02-07T05:33:17.039" v="604" actId="403"/>
          <ac:picMkLst>
            <pc:docMk/>
            <pc:sldMk cId="3451366969" sldId="2486"/>
            <ac:picMk id="64" creationId="{C0F00089-2374-A240-B79F-1B8846BC96DB}"/>
          </ac:picMkLst>
        </pc:picChg>
        <pc:picChg chg="mod">
          <ac:chgData name="Josef Spidlen" userId="8bc88765-6cff-4483-a4fd-377a7491f4c0" providerId="ADAL" clId="{DFB000A2-D1A4-F040-BC31-E1653AAAA543}" dt="2021-02-07T05:33:17.039" v="604" actId="403"/>
          <ac:picMkLst>
            <pc:docMk/>
            <pc:sldMk cId="3451366969" sldId="2486"/>
            <ac:picMk id="65" creationId="{16752F1F-E6E0-B547-9A62-1D758372FF35}"/>
          </ac:picMkLst>
        </pc:picChg>
        <pc:picChg chg="mod">
          <ac:chgData name="Josef Spidlen" userId="8bc88765-6cff-4483-a4fd-377a7491f4c0" providerId="ADAL" clId="{DFB000A2-D1A4-F040-BC31-E1653AAAA543}" dt="2021-02-07T05:33:17.039" v="604" actId="403"/>
          <ac:picMkLst>
            <pc:docMk/>
            <pc:sldMk cId="3451366969" sldId="2486"/>
            <ac:picMk id="66" creationId="{82698471-6FC2-8C4D-83C6-24B11C877261}"/>
          </ac:picMkLst>
        </pc:picChg>
        <pc:picChg chg="mod">
          <ac:chgData name="Josef Spidlen" userId="8bc88765-6cff-4483-a4fd-377a7491f4c0" providerId="ADAL" clId="{DFB000A2-D1A4-F040-BC31-E1653AAAA543}" dt="2021-02-07T05:33:17.039" v="604" actId="403"/>
          <ac:picMkLst>
            <pc:docMk/>
            <pc:sldMk cId="3451366969" sldId="2486"/>
            <ac:picMk id="67" creationId="{18932A1E-8C29-9F4D-B34D-88C9004FF4B1}"/>
          </ac:picMkLst>
        </pc:picChg>
        <pc:picChg chg="mod">
          <ac:chgData name="Josef Spidlen" userId="8bc88765-6cff-4483-a4fd-377a7491f4c0" providerId="ADAL" clId="{DFB000A2-D1A4-F040-BC31-E1653AAAA543}" dt="2021-02-07T05:33:17.039" v="604" actId="403"/>
          <ac:picMkLst>
            <pc:docMk/>
            <pc:sldMk cId="3451366969" sldId="2486"/>
            <ac:picMk id="69" creationId="{E1345E56-E658-6242-AEBF-51FE52FCA0A8}"/>
          </ac:picMkLst>
        </pc:picChg>
        <pc:picChg chg="mod">
          <ac:chgData name="Josef Spidlen" userId="8bc88765-6cff-4483-a4fd-377a7491f4c0" providerId="ADAL" clId="{DFB000A2-D1A4-F040-BC31-E1653AAAA543}" dt="2021-02-07T05:33:17.039" v="604" actId="403"/>
          <ac:picMkLst>
            <pc:docMk/>
            <pc:sldMk cId="3451366969" sldId="2486"/>
            <ac:picMk id="71" creationId="{532BDF48-496F-6541-BFC3-22DECB818B11}"/>
          </ac:picMkLst>
        </pc:picChg>
        <pc:picChg chg="mod">
          <ac:chgData name="Josef Spidlen" userId="8bc88765-6cff-4483-a4fd-377a7491f4c0" providerId="ADAL" clId="{DFB000A2-D1A4-F040-BC31-E1653AAAA543}" dt="2021-02-07T05:33:17.039" v="604" actId="403"/>
          <ac:picMkLst>
            <pc:docMk/>
            <pc:sldMk cId="3451366969" sldId="2486"/>
            <ac:picMk id="72" creationId="{CB9765A8-5484-B444-9C43-773DA5C2FAF1}"/>
          </ac:picMkLst>
        </pc:picChg>
        <pc:picChg chg="mod">
          <ac:chgData name="Josef Spidlen" userId="8bc88765-6cff-4483-a4fd-377a7491f4c0" providerId="ADAL" clId="{DFB000A2-D1A4-F040-BC31-E1653AAAA543}" dt="2021-02-07T05:33:17.039" v="604" actId="403"/>
          <ac:picMkLst>
            <pc:docMk/>
            <pc:sldMk cId="3451366969" sldId="2486"/>
            <ac:picMk id="127" creationId="{B61B6EC0-0AC8-1E4E-B309-560B09DCC3D2}"/>
          </ac:picMkLst>
        </pc:picChg>
        <pc:picChg chg="mod">
          <ac:chgData name="Josef Spidlen" userId="8bc88765-6cff-4483-a4fd-377a7491f4c0" providerId="ADAL" clId="{DFB000A2-D1A4-F040-BC31-E1653AAAA543}" dt="2021-02-07T05:33:17.039" v="604" actId="403"/>
          <ac:picMkLst>
            <pc:docMk/>
            <pc:sldMk cId="3451366969" sldId="2486"/>
            <ac:picMk id="135" creationId="{C4948614-54A2-5D48-B96D-64BD62DD2BC8}"/>
          </ac:picMkLst>
        </pc:picChg>
        <pc:picChg chg="del">
          <ac:chgData name="Josef Spidlen" userId="8bc88765-6cff-4483-a4fd-377a7491f4c0" providerId="ADAL" clId="{DFB000A2-D1A4-F040-BC31-E1653AAAA543}" dt="2021-02-07T05:26:22.848" v="487" actId="478"/>
          <ac:picMkLst>
            <pc:docMk/>
            <pc:sldMk cId="3451366969" sldId="2486"/>
            <ac:picMk id="177" creationId="{38122A2B-557F-504F-B5C7-56D386DF3D3E}"/>
          </ac:picMkLst>
        </pc:picChg>
        <pc:picChg chg="mod">
          <ac:chgData name="Josef Spidlen" userId="8bc88765-6cff-4483-a4fd-377a7491f4c0" providerId="ADAL" clId="{DFB000A2-D1A4-F040-BC31-E1653AAAA543}" dt="2021-02-07T05:33:17.039" v="604" actId="403"/>
          <ac:picMkLst>
            <pc:docMk/>
            <pc:sldMk cId="3451366969" sldId="2486"/>
            <ac:picMk id="2050" creationId="{AF0B2E28-9D0E-F64A-B798-0A51C74806EE}"/>
          </ac:picMkLst>
        </pc:picChg>
        <pc:cxnChg chg="del">
          <ac:chgData name="Josef Spidlen" userId="8bc88765-6cff-4483-a4fd-377a7491f4c0" providerId="ADAL" clId="{DFB000A2-D1A4-F040-BC31-E1653AAAA543}" dt="2021-02-07T05:27:10.590" v="503" actId="478"/>
          <ac:cxnSpMkLst>
            <pc:docMk/>
            <pc:sldMk cId="3451366969" sldId="2486"/>
            <ac:cxnSpMk id="5" creationId="{DEFD17A5-8619-CD4A-887E-19106C11D98C}"/>
          </ac:cxnSpMkLst>
        </pc:cxnChg>
        <pc:cxnChg chg="del">
          <ac:chgData name="Josef Spidlen" userId="8bc88765-6cff-4483-a4fd-377a7491f4c0" providerId="ADAL" clId="{DFB000A2-D1A4-F040-BC31-E1653AAAA543}" dt="2021-02-07T05:26:07.955" v="483" actId="478"/>
          <ac:cxnSpMkLst>
            <pc:docMk/>
            <pc:sldMk cId="3451366969" sldId="2486"/>
            <ac:cxnSpMk id="13" creationId="{E70BC857-315C-C349-910F-91E50A81DF5C}"/>
          </ac:cxnSpMkLst>
        </pc:cxnChg>
        <pc:cxnChg chg="del mod">
          <ac:chgData name="Josef Spidlen" userId="8bc88765-6cff-4483-a4fd-377a7491f4c0" providerId="ADAL" clId="{DFB000A2-D1A4-F040-BC31-E1653AAAA543}" dt="2021-02-07T05:28:48.246" v="552" actId="478"/>
          <ac:cxnSpMkLst>
            <pc:docMk/>
            <pc:sldMk cId="3451366969" sldId="2486"/>
            <ac:cxnSpMk id="28" creationId="{B5FE75FF-20EE-2745-A7BB-14B8B4E10B1D}"/>
          </ac:cxnSpMkLst>
        </pc:cxnChg>
        <pc:cxnChg chg="del mod">
          <ac:chgData name="Josef Spidlen" userId="8bc88765-6cff-4483-a4fd-377a7491f4c0" providerId="ADAL" clId="{DFB000A2-D1A4-F040-BC31-E1653AAAA543}" dt="2021-02-07T05:28:18.778" v="545" actId="478"/>
          <ac:cxnSpMkLst>
            <pc:docMk/>
            <pc:sldMk cId="3451366969" sldId="2486"/>
            <ac:cxnSpMk id="34" creationId="{353BBAD5-A209-DE4A-BB62-2E1477EF678A}"/>
          </ac:cxnSpMkLst>
        </pc:cxnChg>
        <pc:cxnChg chg="del mod">
          <ac:chgData name="Josef Spidlen" userId="8bc88765-6cff-4483-a4fd-377a7491f4c0" providerId="ADAL" clId="{DFB000A2-D1A4-F040-BC31-E1653AAAA543}" dt="2021-02-07T05:27:08.215" v="502" actId="478"/>
          <ac:cxnSpMkLst>
            <pc:docMk/>
            <pc:sldMk cId="3451366969" sldId="2486"/>
            <ac:cxnSpMk id="74" creationId="{D8BB3861-EF16-2D46-9818-E096C1DBE636}"/>
          </ac:cxnSpMkLst>
        </pc:cxnChg>
        <pc:cxnChg chg="del mod">
          <ac:chgData name="Josef Spidlen" userId="8bc88765-6cff-4483-a4fd-377a7491f4c0" providerId="ADAL" clId="{DFB000A2-D1A4-F040-BC31-E1653AAAA543}" dt="2021-02-07T05:27:07.282" v="501" actId="478"/>
          <ac:cxnSpMkLst>
            <pc:docMk/>
            <pc:sldMk cId="3451366969" sldId="2486"/>
            <ac:cxnSpMk id="75" creationId="{3D89AF35-2D07-D84D-BCF1-67168BE189D9}"/>
          </ac:cxnSpMkLst>
        </pc:cxnChg>
        <pc:cxnChg chg="del mod">
          <ac:chgData name="Josef Spidlen" userId="8bc88765-6cff-4483-a4fd-377a7491f4c0" providerId="ADAL" clId="{DFB000A2-D1A4-F040-BC31-E1653AAAA543}" dt="2021-02-07T05:27:06.333" v="500" actId="478"/>
          <ac:cxnSpMkLst>
            <pc:docMk/>
            <pc:sldMk cId="3451366969" sldId="2486"/>
            <ac:cxnSpMk id="76" creationId="{78A40FEA-E0CA-604B-A3F0-4D73C1C70B29}"/>
          </ac:cxnSpMkLst>
        </pc:cxnChg>
        <pc:cxnChg chg="del mod">
          <ac:chgData name="Josef Spidlen" userId="8bc88765-6cff-4483-a4fd-377a7491f4c0" providerId="ADAL" clId="{DFB000A2-D1A4-F040-BC31-E1653AAAA543}" dt="2021-02-07T05:27:05.397" v="499" actId="478"/>
          <ac:cxnSpMkLst>
            <pc:docMk/>
            <pc:sldMk cId="3451366969" sldId="2486"/>
            <ac:cxnSpMk id="77" creationId="{6197C39B-85FD-B54C-A119-7E1FA9985762}"/>
          </ac:cxnSpMkLst>
        </pc:cxnChg>
        <pc:cxnChg chg="del mod">
          <ac:chgData name="Josef Spidlen" userId="8bc88765-6cff-4483-a4fd-377a7491f4c0" providerId="ADAL" clId="{DFB000A2-D1A4-F040-BC31-E1653AAAA543}" dt="2021-02-07T05:27:04.423" v="498" actId="478"/>
          <ac:cxnSpMkLst>
            <pc:docMk/>
            <pc:sldMk cId="3451366969" sldId="2486"/>
            <ac:cxnSpMk id="78" creationId="{2BDC1C0C-8F01-1044-9E4B-5424B808CFBB}"/>
          </ac:cxnSpMkLst>
        </pc:cxnChg>
        <pc:cxnChg chg="del">
          <ac:chgData name="Josef Spidlen" userId="8bc88765-6cff-4483-a4fd-377a7491f4c0" providerId="ADAL" clId="{DFB000A2-D1A4-F040-BC31-E1653AAAA543}" dt="2021-02-07T05:27:03.579" v="497" actId="478"/>
          <ac:cxnSpMkLst>
            <pc:docMk/>
            <pc:sldMk cId="3451366969" sldId="2486"/>
            <ac:cxnSpMk id="79" creationId="{208ABEA9-72E9-7D42-BABA-6CE2D56A0F29}"/>
          </ac:cxnSpMkLst>
        </pc:cxnChg>
        <pc:cxnChg chg="del mod">
          <ac:chgData name="Josef Spidlen" userId="8bc88765-6cff-4483-a4fd-377a7491f4c0" providerId="ADAL" clId="{DFB000A2-D1A4-F040-BC31-E1653AAAA543}" dt="2021-02-07T05:28:15.635" v="544" actId="478"/>
          <ac:cxnSpMkLst>
            <pc:docMk/>
            <pc:sldMk cId="3451366969" sldId="2486"/>
            <ac:cxnSpMk id="81" creationId="{AEDEBA60-301F-BF40-9DF1-EF724DECECB5}"/>
          </ac:cxnSpMkLst>
        </pc:cxnChg>
        <pc:cxnChg chg="del mod">
          <ac:chgData name="Josef Spidlen" userId="8bc88765-6cff-4483-a4fd-377a7491f4c0" providerId="ADAL" clId="{DFB000A2-D1A4-F040-BC31-E1653AAAA543}" dt="2021-02-07T05:26:59.075" v="494" actId="478"/>
          <ac:cxnSpMkLst>
            <pc:docMk/>
            <pc:sldMk cId="3451366969" sldId="2486"/>
            <ac:cxnSpMk id="82" creationId="{454E7E67-1809-AF47-8F3D-4C7B01D109EB}"/>
          </ac:cxnSpMkLst>
        </pc:cxnChg>
        <pc:cxnChg chg="del mod">
          <ac:chgData name="Josef Spidlen" userId="8bc88765-6cff-4483-a4fd-377a7491f4c0" providerId="ADAL" clId="{DFB000A2-D1A4-F040-BC31-E1653AAAA543}" dt="2021-02-07T05:26:50.541" v="493" actId="478"/>
          <ac:cxnSpMkLst>
            <pc:docMk/>
            <pc:sldMk cId="3451366969" sldId="2486"/>
            <ac:cxnSpMk id="83" creationId="{AEE6F659-AAF6-2648-88EA-CFD5C1A7BBA6}"/>
          </ac:cxnSpMkLst>
        </pc:cxnChg>
        <pc:cxnChg chg="del mod">
          <ac:chgData name="Josef Spidlen" userId="8bc88765-6cff-4483-a4fd-377a7491f4c0" providerId="ADAL" clId="{DFB000A2-D1A4-F040-BC31-E1653AAAA543}" dt="2021-02-07T05:26:45.626" v="490" actId="478"/>
          <ac:cxnSpMkLst>
            <pc:docMk/>
            <pc:sldMk cId="3451366969" sldId="2486"/>
            <ac:cxnSpMk id="87" creationId="{26B4173C-F77A-CA47-B744-B0DA48708754}"/>
          </ac:cxnSpMkLst>
        </pc:cxnChg>
        <pc:cxnChg chg="del mod">
          <ac:chgData name="Josef Spidlen" userId="8bc88765-6cff-4483-a4fd-377a7491f4c0" providerId="ADAL" clId="{DFB000A2-D1A4-F040-BC31-E1653AAAA543}" dt="2021-02-07T05:26:48.450" v="492" actId="478"/>
          <ac:cxnSpMkLst>
            <pc:docMk/>
            <pc:sldMk cId="3451366969" sldId="2486"/>
            <ac:cxnSpMk id="91" creationId="{C7DA2726-9EB0-EC48-BAEC-BC2BE869523F}"/>
          </ac:cxnSpMkLst>
        </pc:cxnChg>
        <pc:cxnChg chg="del mod">
          <ac:chgData name="Josef Spidlen" userId="8bc88765-6cff-4483-a4fd-377a7491f4c0" providerId="ADAL" clId="{DFB000A2-D1A4-F040-BC31-E1653AAAA543}" dt="2021-02-07T05:26:47.149" v="491" actId="478"/>
          <ac:cxnSpMkLst>
            <pc:docMk/>
            <pc:sldMk cId="3451366969" sldId="2486"/>
            <ac:cxnSpMk id="92" creationId="{98FE1379-FD64-414C-B30D-86EDFB767B87}"/>
          </ac:cxnSpMkLst>
        </pc:cxnChg>
        <pc:cxnChg chg="del mod">
          <ac:chgData name="Josef Spidlen" userId="8bc88765-6cff-4483-a4fd-377a7491f4c0" providerId="ADAL" clId="{DFB000A2-D1A4-F040-BC31-E1653AAAA543}" dt="2021-02-07T05:27:02.601" v="496" actId="478"/>
          <ac:cxnSpMkLst>
            <pc:docMk/>
            <pc:sldMk cId="3451366969" sldId="2486"/>
            <ac:cxnSpMk id="93" creationId="{76EE07E6-7384-F342-9E11-C63EAD074132}"/>
          </ac:cxnSpMkLst>
        </pc:cxnChg>
        <pc:cxnChg chg="del mod">
          <ac:chgData name="Josef Spidlen" userId="8bc88765-6cff-4483-a4fd-377a7491f4c0" providerId="ADAL" clId="{DFB000A2-D1A4-F040-BC31-E1653AAAA543}" dt="2021-02-07T05:29:17.900" v="560" actId="478"/>
          <ac:cxnSpMkLst>
            <pc:docMk/>
            <pc:sldMk cId="3451366969" sldId="2486"/>
            <ac:cxnSpMk id="97" creationId="{90E61F55-02E4-A841-AFA5-3EE0B42D197B}"/>
          </ac:cxnSpMkLst>
        </pc:cxnChg>
        <pc:cxnChg chg="del mod">
          <ac:chgData name="Josef Spidlen" userId="8bc88765-6cff-4483-a4fd-377a7491f4c0" providerId="ADAL" clId="{DFB000A2-D1A4-F040-BC31-E1653AAAA543}" dt="2021-02-07T05:29:16.974" v="559" actId="478"/>
          <ac:cxnSpMkLst>
            <pc:docMk/>
            <pc:sldMk cId="3451366969" sldId="2486"/>
            <ac:cxnSpMk id="102" creationId="{2BE725AD-7E9D-0540-9241-7C766F98652C}"/>
          </ac:cxnSpMkLst>
        </pc:cxnChg>
        <pc:cxnChg chg="del mod">
          <ac:chgData name="Josef Spidlen" userId="8bc88765-6cff-4483-a4fd-377a7491f4c0" providerId="ADAL" clId="{DFB000A2-D1A4-F040-BC31-E1653AAAA543}" dt="2021-02-07T05:29:16.022" v="558" actId="478"/>
          <ac:cxnSpMkLst>
            <pc:docMk/>
            <pc:sldMk cId="3451366969" sldId="2486"/>
            <ac:cxnSpMk id="105" creationId="{CD03465C-D0B1-8047-960F-DB8BD32CF69B}"/>
          </ac:cxnSpMkLst>
        </pc:cxnChg>
        <pc:cxnChg chg="del mod">
          <ac:chgData name="Josef Spidlen" userId="8bc88765-6cff-4483-a4fd-377a7491f4c0" providerId="ADAL" clId="{DFB000A2-D1A4-F040-BC31-E1653AAAA543}" dt="2021-02-07T05:29:13.449" v="557" actId="478"/>
          <ac:cxnSpMkLst>
            <pc:docMk/>
            <pc:sldMk cId="3451366969" sldId="2486"/>
            <ac:cxnSpMk id="110" creationId="{2BB652CC-F2A7-6542-854D-8C4A46DA96A3}"/>
          </ac:cxnSpMkLst>
        </pc:cxnChg>
        <pc:cxnChg chg="del mod">
          <ac:chgData name="Josef Spidlen" userId="8bc88765-6cff-4483-a4fd-377a7491f4c0" providerId="ADAL" clId="{DFB000A2-D1A4-F040-BC31-E1653AAAA543}" dt="2021-02-07T05:26:43.315" v="489" actId="478"/>
          <ac:cxnSpMkLst>
            <pc:docMk/>
            <pc:sldMk cId="3451366969" sldId="2486"/>
            <ac:cxnSpMk id="115" creationId="{4413B0A0-034A-B64F-B056-EA5360313B24}"/>
          </ac:cxnSpMkLst>
        </pc:cxnChg>
        <pc:cxnChg chg="del mod">
          <ac:chgData name="Josef Spidlen" userId="8bc88765-6cff-4483-a4fd-377a7491f4c0" providerId="ADAL" clId="{DFB000A2-D1A4-F040-BC31-E1653AAAA543}" dt="2021-02-07T05:27:01.189" v="495" actId="478"/>
          <ac:cxnSpMkLst>
            <pc:docMk/>
            <pc:sldMk cId="3451366969" sldId="2486"/>
            <ac:cxnSpMk id="120" creationId="{7E0DA19F-B367-2A4A-B67D-028BA9085345}"/>
          </ac:cxnSpMkLst>
        </pc:cxnChg>
        <pc:cxnChg chg="del">
          <ac:chgData name="Josef Spidlen" userId="8bc88765-6cff-4483-a4fd-377a7491f4c0" providerId="ADAL" clId="{DFB000A2-D1A4-F040-BC31-E1653AAAA543}" dt="2021-02-07T05:30:32.609" v="583" actId="478"/>
          <ac:cxnSpMkLst>
            <pc:docMk/>
            <pc:sldMk cId="3451366969" sldId="2486"/>
            <ac:cxnSpMk id="122" creationId="{EDDAE21B-41A2-454D-8486-62AF56B1BEED}"/>
          </ac:cxnSpMkLst>
        </pc:cxnChg>
        <pc:cxnChg chg="del mod">
          <ac:chgData name="Josef Spidlen" userId="8bc88765-6cff-4483-a4fd-377a7491f4c0" providerId="ADAL" clId="{DFB000A2-D1A4-F040-BC31-E1653AAAA543}" dt="2021-02-07T05:29:41.972" v="567" actId="478"/>
          <ac:cxnSpMkLst>
            <pc:docMk/>
            <pc:sldMk cId="3451366969" sldId="2486"/>
            <ac:cxnSpMk id="124" creationId="{1F13372F-E826-1945-B8CC-2D369652685E}"/>
          </ac:cxnSpMkLst>
        </pc:cxnChg>
        <pc:cxnChg chg="del">
          <ac:chgData name="Josef Spidlen" userId="8bc88765-6cff-4483-a4fd-377a7491f4c0" providerId="ADAL" clId="{DFB000A2-D1A4-F040-BC31-E1653AAAA543}" dt="2021-02-07T05:30:32.609" v="583" actId="478"/>
          <ac:cxnSpMkLst>
            <pc:docMk/>
            <pc:sldMk cId="3451366969" sldId="2486"/>
            <ac:cxnSpMk id="125" creationId="{CA483FD3-08CC-E94B-9DCD-EE769B091466}"/>
          </ac:cxnSpMkLst>
        </pc:cxnChg>
        <pc:cxnChg chg="del mod">
          <ac:chgData name="Josef Spidlen" userId="8bc88765-6cff-4483-a4fd-377a7491f4c0" providerId="ADAL" clId="{DFB000A2-D1A4-F040-BC31-E1653AAAA543}" dt="2021-02-07T05:30:06.936" v="575" actId="478"/>
          <ac:cxnSpMkLst>
            <pc:docMk/>
            <pc:sldMk cId="3451366969" sldId="2486"/>
            <ac:cxnSpMk id="129" creationId="{C39CA050-7FE5-D14A-8852-232E9D69A8F9}"/>
          </ac:cxnSpMkLst>
        </pc:cxnChg>
        <pc:cxnChg chg="del">
          <ac:chgData name="Josef Spidlen" userId="8bc88765-6cff-4483-a4fd-377a7491f4c0" providerId="ADAL" clId="{DFB000A2-D1A4-F040-BC31-E1653AAAA543}" dt="2021-02-07T05:26:07.955" v="483" actId="478"/>
          <ac:cxnSpMkLst>
            <pc:docMk/>
            <pc:sldMk cId="3451366969" sldId="2486"/>
            <ac:cxnSpMk id="130" creationId="{5ACBEA78-FA97-BA4C-AEAD-799DF8D31C96}"/>
          </ac:cxnSpMkLst>
        </pc:cxnChg>
        <pc:cxnChg chg="del mod">
          <ac:chgData name="Josef Spidlen" userId="8bc88765-6cff-4483-a4fd-377a7491f4c0" providerId="ADAL" clId="{DFB000A2-D1A4-F040-BC31-E1653AAAA543}" dt="2021-02-07T05:27:12.138" v="504" actId="478"/>
          <ac:cxnSpMkLst>
            <pc:docMk/>
            <pc:sldMk cId="3451366969" sldId="2486"/>
            <ac:cxnSpMk id="133" creationId="{A9D43572-00FD-DB48-91DE-55199507D136}"/>
          </ac:cxnSpMkLst>
        </pc:cxnChg>
        <pc:cxnChg chg="del mod">
          <ac:chgData name="Josef Spidlen" userId="8bc88765-6cff-4483-a4fd-377a7491f4c0" providerId="ADAL" clId="{DFB000A2-D1A4-F040-BC31-E1653AAAA543}" dt="2021-02-07T05:30:32.609" v="583" actId="478"/>
          <ac:cxnSpMkLst>
            <pc:docMk/>
            <pc:sldMk cId="3451366969" sldId="2486"/>
            <ac:cxnSpMk id="138" creationId="{E7801770-E295-8F41-B8E0-5F42477A615D}"/>
          </ac:cxnSpMkLst>
        </pc:cxnChg>
        <pc:cxnChg chg="del">
          <ac:chgData name="Josef Spidlen" userId="8bc88765-6cff-4483-a4fd-377a7491f4c0" providerId="ADAL" clId="{DFB000A2-D1A4-F040-BC31-E1653AAAA543}" dt="2021-02-07T05:29:48.512" v="571" actId="478"/>
          <ac:cxnSpMkLst>
            <pc:docMk/>
            <pc:sldMk cId="3451366969" sldId="2486"/>
            <ac:cxnSpMk id="162" creationId="{0955C7CF-FE93-4546-907A-977FC4111344}"/>
          </ac:cxnSpMkLst>
        </pc:cxnChg>
        <pc:cxnChg chg="del">
          <ac:chgData name="Josef Spidlen" userId="8bc88765-6cff-4483-a4fd-377a7491f4c0" providerId="ADAL" clId="{DFB000A2-D1A4-F040-BC31-E1653AAAA543}" dt="2021-02-07T05:29:47.050" v="570" actId="478"/>
          <ac:cxnSpMkLst>
            <pc:docMk/>
            <pc:sldMk cId="3451366969" sldId="2486"/>
            <ac:cxnSpMk id="163" creationId="{988E9FAE-5DCC-1C4D-8103-03354F3164D3}"/>
          </ac:cxnSpMkLst>
        </pc:cxnChg>
        <pc:cxnChg chg="del mod">
          <ac:chgData name="Josef Spidlen" userId="8bc88765-6cff-4483-a4fd-377a7491f4c0" providerId="ADAL" clId="{DFB000A2-D1A4-F040-BC31-E1653AAAA543}" dt="2021-02-07T05:28:14.240" v="543" actId="478"/>
          <ac:cxnSpMkLst>
            <pc:docMk/>
            <pc:sldMk cId="3451366969" sldId="2486"/>
            <ac:cxnSpMk id="184" creationId="{B8D70491-CF8E-8646-A5B5-1B664C4098A0}"/>
          </ac:cxnSpMkLst>
        </pc:cxnChg>
        <pc:cxnChg chg="del mod">
          <ac:chgData name="Josef Spidlen" userId="8bc88765-6cff-4483-a4fd-377a7491f4c0" providerId="ADAL" clId="{DFB000A2-D1A4-F040-BC31-E1653AAAA543}" dt="2021-02-07T05:27:13.965" v="505" actId="478"/>
          <ac:cxnSpMkLst>
            <pc:docMk/>
            <pc:sldMk cId="3451366969" sldId="2486"/>
            <ac:cxnSpMk id="186" creationId="{958D2FCF-4024-A542-82E0-D93E41C73A43}"/>
          </ac:cxnSpMkLst>
        </pc:cxnChg>
        <pc:cxnChg chg="del mod">
          <ac:chgData name="Josef Spidlen" userId="8bc88765-6cff-4483-a4fd-377a7491f4c0" providerId="ADAL" clId="{DFB000A2-D1A4-F040-BC31-E1653AAAA543}" dt="2021-02-07T05:30:32.609" v="583" actId="478"/>
          <ac:cxnSpMkLst>
            <pc:docMk/>
            <pc:sldMk cId="3451366969" sldId="2486"/>
            <ac:cxnSpMk id="190" creationId="{5D48B96F-C5A3-6C4A-AE2F-CC8673FAC574}"/>
          </ac:cxnSpMkLst>
        </pc:cxnChg>
      </pc:sldChg>
      <pc:sldChg chg="addSp modSp">
        <pc:chgData name="Josef Spidlen" userId="8bc88765-6cff-4483-a4fd-377a7491f4c0" providerId="ADAL" clId="{DFB000A2-D1A4-F040-BC31-E1653AAAA543}" dt="2021-02-07T05:23:04.847" v="416"/>
        <pc:sldMkLst>
          <pc:docMk/>
          <pc:sldMk cId="4130011382" sldId="2531"/>
        </pc:sldMkLst>
        <pc:spChg chg="add mod">
          <ac:chgData name="Josef Spidlen" userId="8bc88765-6cff-4483-a4fd-377a7491f4c0" providerId="ADAL" clId="{DFB000A2-D1A4-F040-BC31-E1653AAAA543}" dt="2021-02-07T05:23:04.847" v="416"/>
          <ac:spMkLst>
            <pc:docMk/>
            <pc:sldMk cId="4130011382" sldId="2531"/>
            <ac:spMk id="5" creationId="{E8782C43-85CF-EE45-8E85-454AF9860F3D}"/>
          </ac:spMkLst>
        </pc:spChg>
      </pc:sldChg>
      <pc:sldChg chg="addSp modSp">
        <pc:chgData name="Josef Spidlen" userId="8bc88765-6cff-4483-a4fd-377a7491f4c0" providerId="ADAL" clId="{DFB000A2-D1A4-F040-BC31-E1653AAAA543}" dt="2021-02-07T05:17:00.972" v="316"/>
        <pc:sldMkLst>
          <pc:docMk/>
          <pc:sldMk cId="1166140648" sldId="2533"/>
        </pc:sldMkLst>
        <pc:spChg chg="add mod">
          <ac:chgData name="Josef Spidlen" userId="8bc88765-6cff-4483-a4fd-377a7491f4c0" providerId="ADAL" clId="{DFB000A2-D1A4-F040-BC31-E1653AAAA543}" dt="2021-02-07T05:17:00.972" v="316"/>
          <ac:spMkLst>
            <pc:docMk/>
            <pc:sldMk cId="1166140648" sldId="2533"/>
            <ac:spMk id="36" creationId="{7C568C24-0036-FF43-BD7B-8C751D75D73A}"/>
          </ac:spMkLst>
        </pc:spChg>
      </pc:sldChg>
      <pc:sldChg chg="addSp modSp ord">
        <pc:chgData name="Josef Spidlen" userId="8bc88765-6cff-4483-a4fd-377a7491f4c0" providerId="ADAL" clId="{DFB000A2-D1A4-F040-BC31-E1653AAAA543}" dt="2021-02-08T05:03:18.499" v="2184" actId="20578"/>
        <pc:sldMkLst>
          <pc:docMk/>
          <pc:sldMk cId="2821299455" sldId="2545"/>
        </pc:sldMkLst>
        <pc:spChg chg="add mod">
          <ac:chgData name="Josef Spidlen" userId="8bc88765-6cff-4483-a4fd-377a7491f4c0" providerId="ADAL" clId="{DFB000A2-D1A4-F040-BC31-E1653AAAA543}" dt="2021-02-07T05:22:54.009" v="413"/>
          <ac:spMkLst>
            <pc:docMk/>
            <pc:sldMk cId="2821299455" sldId="2545"/>
            <ac:spMk id="6" creationId="{1DE6C183-D967-3347-8B05-E146B78D957D}"/>
          </ac:spMkLst>
        </pc:spChg>
      </pc:sldChg>
      <pc:sldChg chg="addSp modSp">
        <pc:chgData name="Josef Spidlen" userId="8bc88765-6cff-4483-a4fd-377a7491f4c0" providerId="ADAL" clId="{DFB000A2-D1A4-F040-BC31-E1653AAAA543}" dt="2021-02-07T05:17:10.161" v="319"/>
        <pc:sldMkLst>
          <pc:docMk/>
          <pc:sldMk cId="1517174411" sldId="2548"/>
        </pc:sldMkLst>
        <pc:spChg chg="add mod">
          <ac:chgData name="Josef Spidlen" userId="8bc88765-6cff-4483-a4fd-377a7491f4c0" providerId="ADAL" clId="{DFB000A2-D1A4-F040-BC31-E1653AAAA543}" dt="2021-02-07T05:17:10.161" v="319"/>
          <ac:spMkLst>
            <pc:docMk/>
            <pc:sldMk cId="1517174411" sldId="2548"/>
            <ac:spMk id="36" creationId="{BF678E38-F5DF-B147-B1BB-5B357BA7ECBF}"/>
          </ac:spMkLst>
        </pc:spChg>
      </pc:sldChg>
      <pc:sldChg chg="addSp modSp">
        <pc:chgData name="Josef Spidlen" userId="8bc88765-6cff-4483-a4fd-377a7491f4c0" providerId="ADAL" clId="{DFB000A2-D1A4-F040-BC31-E1653AAAA543}" dt="2021-02-07T05:17:15.373" v="321"/>
        <pc:sldMkLst>
          <pc:docMk/>
          <pc:sldMk cId="3198064296" sldId="2549"/>
        </pc:sldMkLst>
        <pc:spChg chg="add mod">
          <ac:chgData name="Josef Spidlen" userId="8bc88765-6cff-4483-a4fd-377a7491f4c0" providerId="ADAL" clId="{DFB000A2-D1A4-F040-BC31-E1653AAAA543}" dt="2021-02-07T05:17:15.373" v="321"/>
          <ac:spMkLst>
            <pc:docMk/>
            <pc:sldMk cId="3198064296" sldId="2549"/>
            <ac:spMk id="36" creationId="{B46B6EA3-8D2D-574F-8242-60B9DDE76786}"/>
          </ac:spMkLst>
        </pc:spChg>
      </pc:sldChg>
      <pc:sldChg chg="addSp modSp">
        <pc:chgData name="Josef Spidlen" userId="8bc88765-6cff-4483-a4fd-377a7491f4c0" providerId="ADAL" clId="{DFB000A2-D1A4-F040-BC31-E1653AAAA543}" dt="2021-02-07T05:17:18.029" v="322"/>
        <pc:sldMkLst>
          <pc:docMk/>
          <pc:sldMk cId="3094168172" sldId="2550"/>
        </pc:sldMkLst>
        <pc:spChg chg="add mod">
          <ac:chgData name="Josef Spidlen" userId="8bc88765-6cff-4483-a4fd-377a7491f4c0" providerId="ADAL" clId="{DFB000A2-D1A4-F040-BC31-E1653AAAA543}" dt="2021-02-07T05:17:18.029" v="322"/>
          <ac:spMkLst>
            <pc:docMk/>
            <pc:sldMk cId="3094168172" sldId="2550"/>
            <ac:spMk id="11" creationId="{E77B5B3A-1E3A-8844-93EA-A988DF598D2D}"/>
          </ac:spMkLst>
        </pc:spChg>
      </pc:sldChg>
      <pc:sldChg chg="del">
        <pc:chgData name="Josef Spidlen" userId="8bc88765-6cff-4483-a4fd-377a7491f4c0" providerId="ADAL" clId="{DFB000A2-D1A4-F040-BC31-E1653AAAA543}" dt="2021-02-01T21:02:36.184" v="99" actId="2696"/>
        <pc:sldMkLst>
          <pc:docMk/>
          <pc:sldMk cId="1631065829" sldId="2552"/>
        </pc:sldMkLst>
      </pc:sldChg>
      <pc:sldChg chg="del">
        <pc:chgData name="Josef Spidlen" userId="8bc88765-6cff-4483-a4fd-377a7491f4c0" providerId="ADAL" clId="{DFB000A2-D1A4-F040-BC31-E1653AAAA543}" dt="2021-02-01T21:02:36.184" v="99" actId="2696"/>
        <pc:sldMkLst>
          <pc:docMk/>
          <pc:sldMk cId="4148224283" sldId="2553"/>
        </pc:sldMkLst>
      </pc:sldChg>
      <pc:sldChg chg="addSp delSp modSp mod ord">
        <pc:chgData name="Josef Spidlen" userId="8bc88765-6cff-4483-a4fd-377a7491f4c0" providerId="ADAL" clId="{DFB000A2-D1A4-F040-BC31-E1653AAAA543}" dt="2021-02-08T05:29:23.659" v="2186" actId="20578"/>
        <pc:sldMkLst>
          <pc:docMk/>
          <pc:sldMk cId="2826390548" sldId="2554"/>
        </pc:sldMkLst>
        <pc:spChg chg="add del mod">
          <ac:chgData name="Josef Spidlen" userId="8bc88765-6cff-4483-a4fd-377a7491f4c0" providerId="ADAL" clId="{DFB000A2-D1A4-F040-BC31-E1653AAAA543}" dt="2021-02-07T05:16:57.158" v="314" actId="478"/>
          <ac:spMkLst>
            <pc:docMk/>
            <pc:sldMk cId="2826390548" sldId="2554"/>
            <ac:spMk id="5" creationId="{4AD2F34A-334D-0741-BE54-65382F9DECBF}"/>
          </ac:spMkLst>
        </pc:spChg>
        <pc:spChg chg="add mod">
          <ac:chgData name="Josef Spidlen" userId="8bc88765-6cff-4483-a4fd-377a7491f4c0" providerId="ADAL" clId="{DFB000A2-D1A4-F040-BC31-E1653AAAA543}" dt="2021-02-07T05:16:57.777" v="315"/>
          <ac:spMkLst>
            <pc:docMk/>
            <pc:sldMk cId="2826390548" sldId="2554"/>
            <ac:spMk id="6" creationId="{B522AA22-1349-7244-A31E-6D6149908CB8}"/>
          </ac:spMkLst>
        </pc:spChg>
      </pc:sldChg>
      <pc:sldChg chg="modSp new mod">
        <pc:chgData name="Josef Spidlen" userId="8bc88765-6cff-4483-a4fd-377a7491f4c0" providerId="ADAL" clId="{DFB000A2-D1A4-F040-BC31-E1653AAAA543}" dt="2021-02-03T22:48:35.781" v="116" actId="20577"/>
        <pc:sldMkLst>
          <pc:docMk/>
          <pc:sldMk cId="4014296750" sldId="2555"/>
        </pc:sldMkLst>
        <pc:spChg chg="mod">
          <ac:chgData name="Josef Spidlen" userId="8bc88765-6cff-4483-a4fd-377a7491f4c0" providerId="ADAL" clId="{DFB000A2-D1A4-F040-BC31-E1653AAAA543}" dt="2021-02-03T22:48:35.781" v="116" actId="20577"/>
          <ac:spMkLst>
            <pc:docMk/>
            <pc:sldMk cId="4014296750" sldId="2555"/>
            <ac:spMk id="2" creationId="{DF080DE2-47A9-2947-ADBC-3902D4403EDE}"/>
          </ac:spMkLst>
        </pc:spChg>
      </pc:sldChg>
      <pc:sldChg chg="addSp delSp modSp add mod modNotesTx">
        <pc:chgData name="Josef Spidlen" userId="8bc88765-6cff-4483-a4fd-377a7491f4c0" providerId="ADAL" clId="{DFB000A2-D1A4-F040-BC31-E1653AAAA543}" dt="2021-02-07T05:16:26.119" v="305"/>
        <pc:sldMkLst>
          <pc:docMk/>
          <pc:sldMk cId="2045216450" sldId="2556"/>
        </pc:sldMkLst>
        <pc:spChg chg="add del mod">
          <ac:chgData name="Josef Spidlen" userId="8bc88765-6cff-4483-a4fd-377a7491f4c0" providerId="ADAL" clId="{DFB000A2-D1A4-F040-BC31-E1653AAAA543}" dt="2021-02-07T04:27:33.946" v="160" actId="478"/>
          <ac:spMkLst>
            <pc:docMk/>
            <pc:sldMk cId="2045216450" sldId="2556"/>
            <ac:spMk id="3" creationId="{1013A042-EAB1-244F-A822-7E6BB0B4F901}"/>
          </ac:spMkLst>
        </pc:spChg>
        <pc:spChg chg="add mod">
          <ac:chgData name="Josef Spidlen" userId="8bc88765-6cff-4483-a4fd-377a7491f4c0" providerId="ADAL" clId="{DFB000A2-D1A4-F040-BC31-E1653AAAA543}" dt="2021-02-07T04:33:13.399" v="216" actId="20577"/>
          <ac:spMkLst>
            <pc:docMk/>
            <pc:sldMk cId="2045216450" sldId="2556"/>
            <ac:spMk id="9" creationId="{904CE1D4-DA33-F14D-ABE2-89352749C7DD}"/>
          </ac:spMkLst>
        </pc:spChg>
        <pc:spChg chg="del">
          <ac:chgData name="Josef Spidlen" userId="8bc88765-6cff-4483-a4fd-377a7491f4c0" providerId="ADAL" clId="{DFB000A2-D1A4-F040-BC31-E1653AAAA543}" dt="2021-02-07T04:27:29.376" v="159" actId="478"/>
          <ac:spMkLst>
            <pc:docMk/>
            <pc:sldMk cId="2045216450" sldId="2556"/>
            <ac:spMk id="11" creationId="{5A3FFC5A-36A9-E443-8C43-1A9B6CD73D65}"/>
          </ac:spMkLst>
        </pc:spChg>
        <pc:spChg chg="add mod">
          <ac:chgData name="Josef Spidlen" userId="8bc88765-6cff-4483-a4fd-377a7491f4c0" providerId="ADAL" clId="{DFB000A2-D1A4-F040-BC31-E1653AAAA543}" dt="2021-02-07T04:31:11.756" v="188" actId="20577"/>
          <ac:spMkLst>
            <pc:docMk/>
            <pc:sldMk cId="2045216450" sldId="2556"/>
            <ac:spMk id="12" creationId="{3D8751DF-977C-5F4F-91E2-CEA2AB8F0306}"/>
          </ac:spMkLst>
        </pc:spChg>
        <pc:spChg chg="add mod">
          <ac:chgData name="Josef Spidlen" userId="8bc88765-6cff-4483-a4fd-377a7491f4c0" providerId="ADAL" clId="{DFB000A2-D1A4-F040-BC31-E1653AAAA543}" dt="2021-02-07T04:31:36.388" v="192"/>
          <ac:spMkLst>
            <pc:docMk/>
            <pc:sldMk cId="2045216450" sldId="2556"/>
            <ac:spMk id="13" creationId="{43CA5D1D-D1F6-B244-8B8A-0BD5EB27D0DB}"/>
          </ac:spMkLst>
        </pc:spChg>
        <pc:spChg chg="add mod">
          <ac:chgData name="Josef Spidlen" userId="8bc88765-6cff-4483-a4fd-377a7491f4c0" providerId="ADAL" clId="{DFB000A2-D1A4-F040-BC31-E1653AAAA543}" dt="2021-02-07T04:32:57.362" v="209" actId="403"/>
          <ac:spMkLst>
            <pc:docMk/>
            <pc:sldMk cId="2045216450" sldId="2556"/>
            <ac:spMk id="14" creationId="{CEC326DD-AB9D-E54E-99AA-2829AD6B42CC}"/>
          </ac:spMkLst>
        </pc:spChg>
        <pc:spChg chg="add del mod">
          <ac:chgData name="Josef Spidlen" userId="8bc88765-6cff-4483-a4fd-377a7491f4c0" providerId="ADAL" clId="{DFB000A2-D1A4-F040-BC31-E1653AAAA543}" dt="2021-02-07T05:16:25.206" v="304" actId="478"/>
          <ac:spMkLst>
            <pc:docMk/>
            <pc:sldMk cId="2045216450" sldId="2556"/>
            <ac:spMk id="15" creationId="{A45D9A2C-2BF4-214A-A804-C93844FD5745}"/>
          </ac:spMkLst>
        </pc:spChg>
        <pc:spChg chg="add mod">
          <ac:chgData name="Josef Spidlen" userId="8bc88765-6cff-4483-a4fd-377a7491f4c0" providerId="ADAL" clId="{DFB000A2-D1A4-F040-BC31-E1653AAAA543}" dt="2021-02-07T05:16:26.119" v="305"/>
          <ac:spMkLst>
            <pc:docMk/>
            <pc:sldMk cId="2045216450" sldId="2556"/>
            <ac:spMk id="16" creationId="{C17C1953-81D2-9542-B01D-F6DA955270C4}"/>
          </ac:spMkLst>
        </pc:spChg>
        <pc:picChg chg="add mod">
          <ac:chgData name="Josef Spidlen" userId="8bc88765-6cff-4483-a4fd-377a7491f4c0" providerId="ADAL" clId="{DFB000A2-D1A4-F040-BC31-E1653AAAA543}" dt="2021-02-07T04:27:41.567" v="161"/>
          <ac:picMkLst>
            <pc:docMk/>
            <pc:sldMk cId="2045216450" sldId="2556"/>
            <ac:picMk id="5" creationId="{51B048FD-9175-A941-8473-D07060DFBDB8}"/>
          </ac:picMkLst>
        </pc:picChg>
        <pc:picChg chg="add mod">
          <ac:chgData name="Josef Spidlen" userId="8bc88765-6cff-4483-a4fd-377a7491f4c0" providerId="ADAL" clId="{DFB000A2-D1A4-F040-BC31-E1653AAAA543}" dt="2021-02-07T04:27:51.834" v="164"/>
          <ac:picMkLst>
            <pc:docMk/>
            <pc:sldMk cId="2045216450" sldId="2556"/>
            <ac:picMk id="6" creationId="{F37B3213-2040-994C-82FB-229D4A89DC9E}"/>
          </ac:picMkLst>
        </pc:picChg>
        <pc:picChg chg="add del mod">
          <ac:chgData name="Josef Spidlen" userId="8bc88765-6cff-4483-a4fd-377a7491f4c0" providerId="ADAL" clId="{DFB000A2-D1A4-F040-BC31-E1653AAAA543}" dt="2021-02-07T04:28:56.302" v="173" actId="478"/>
          <ac:picMkLst>
            <pc:docMk/>
            <pc:sldMk cId="2045216450" sldId="2556"/>
            <ac:picMk id="7" creationId="{5D83CC09-8C31-124C-9CF4-413D74BD358C}"/>
          </ac:picMkLst>
        </pc:picChg>
        <pc:picChg chg="add mod">
          <ac:chgData name="Josef Spidlen" userId="8bc88765-6cff-4483-a4fd-377a7491f4c0" providerId="ADAL" clId="{DFB000A2-D1A4-F040-BC31-E1653AAAA543}" dt="2021-02-07T04:31:54.976" v="194" actId="1076"/>
          <ac:picMkLst>
            <pc:docMk/>
            <pc:sldMk cId="2045216450" sldId="2556"/>
            <ac:picMk id="10" creationId="{6513EADF-17A8-BB4F-828F-940A1F7859F5}"/>
          </ac:picMkLst>
        </pc:picChg>
      </pc:sldChg>
      <pc:sldChg chg="addSp delSp modSp add mod">
        <pc:chgData name="Josef Spidlen" userId="8bc88765-6cff-4483-a4fd-377a7491f4c0" providerId="ADAL" clId="{DFB000A2-D1A4-F040-BC31-E1653AAAA543}" dt="2021-02-07T06:42:12.353" v="2046" actId="478"/>
        <pc:sldMkLst>
          <pc:docMk/>
          <pc:sldMk cId="720011969" sldId="2557"/>
        </pc:sldMkLst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2" creationId="{B243C3E7-88C4-2240-8059-154544AFD6FE}"/>
          </ac:spMkLst>
        </pc:spChg>
        <pc:spChg chg="add del mod">
          <ac:chgData name="Josef Spidlen" userId="8bc88765-6cff-4483-a4fd-377a7491f4c0" providerId="ADAL" clId="{DFB000A2-D1A4-F040-BC31-E1653AAAA543}" dt="2021-02-07T06:42:12.353" v="2046" actId="478"/>
          <ac:spMkLst>
            <pc:docMk/>
            <pc:sldMk cId="720011969" sldId="2557"/>
            <ac:spMk id="3" creationId="{9289FA4C-3775-4D42-B355-C33B17ECEFE1}"/>
          </ac:spMkLst>
        </pc:spChg>
        <pc:spChg chg="del">
          <ac:chgData name="Josef Spidlen" userId="8bc88765-6cff-4483-a4fd-377a7491f4c0" providerId="ADAL" clId="{DFB000A2-D1A4-F040-BC31-E1653AAAA543}" dt="2021-02-07T05:24:55.008" v="481" actId="478"/>
          <ac:spMkLst>
            <pc:docMk/>
            <pc:sldMk cId="720011969" sldId="2557"/>
            <ac:spMk id="4" creationId="{4597315F-0CFB-F54D-BC4A-B5ECA74221B6}"/>
          </ac:spMkLst>
        </pc:spChg>
        <pc:spChg chg="del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5" creationId="{E8782C43-85CF-EE45-8E85-454AF9860F3D}"/>
          </ac:spMkLst>
        </pc:spChg>
        <pc:spChg chg="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11" creationId="{5A3FFC5A-36A9-E443-8C43-1A9B6CD73D65}"/>
          </ac:spMkLst>
        </pc:spChg>
        <pc:spChg chg="add del mod">
          <ac:chgData name="Josef Spidlen" userId="8bc88765-6cff-4483-a4fd-377a7491f4c0" providerId="ADAL" clId="{DFB000A2-D1A4-F040-BC31-E1653AAAA543}" dt="2021-02-07T05:32:34.222" v="598"/>
          <ac:spMkLst>
            <pc:docMk/>
            <pc:sldMk cId="720011969" sldId="2557"/>
            <ac:spMk id="31" creationId="{BD0C43FB-E9DB-294A-B4AF-BED07F5F53F1}"/>
          </ac:spMkLst>
        </pc:spChg>
        <pc:spChg chg="add del mod">
          <ac:chgData name="Josef Spidlen" userId="8bc88765-6cff-4483-a4fd-377a7491f4c0" providerId="ADAL" clId="{DFB000A2-D1A4-F040-BC31-E1653AAAA543}" dt="2021-02-07T05:32:34.222" v="598"/>
          <ac:spMkLst>
            <pc:docMk/>
            <pc:sldMk cId="720011969" sldId="2557"/>
            <ac:spMk id="32" creationId="{3CFF6583-7564-1641-8C6A-C44DA0DBE1F6}"/>
          </ac:spMkLst>
        </pc:spChg>
        <pc:spChg chg="add del mod">
          <ac:chgData name="Josef Spidlen" userId="8bc88765-6cff-4483-a4fd-377a7491f4c0" providerId="ADAL" clId="{DFB000A2-D1A4-F040-BC31-E1653AAAA543}" dt="2021-02-07T05:32:34.222" v="598"/>
          <ac:spMkLst>
            <pc:docMk/>
            <pc:sldMk cId="720011969" sldId="2557"/>
            <ac:spMk id="33" creationId="{03BDC92E-8EA9-AE44-8AFE-76F0780890E7}"/>
          </ac:spMkLst>
        </pc:spChg>
        <pc:spChg chg="add del mod">
          <ac:chgData name="Josef Spidlen" userId="8bc88765-6cff-4483-a4fd-377a7491f4c0" providerId="ADAL" clId="{DFB000A2-D1A4-F040-BC31-E1653AAAA543}" dt="2021-02-07T05:32:34.222" v="598"/>
          <ac:spMkLst>
            <pc:docMk/>
            <pc:sldMk cId="720011969" sldId="2557"/>
            <ac:spMk id="34" creationId="{A0CB44AD-EAB2-EB4B-A21B-A613390C3AE4}"/>
          </ac:spMkLst>
        </pc:spChg>
        <pc:spChg chg="add del mod">
          <ac:chgData name="Josef Spidlen" userId="8bc88765-6cff-4483-a4fd-377a7491f4c0" providerId="ADAL" clId="{DFB000A2-D1A4-F040-BC31-E1653AAAA543}" dt="2021-02-07T05:32:34.222" v="598"/>
          <ac:spMkLst>
            <pc:docMk/>
            <pc:sldMk cId="720011969" sldId="2557"/>
            <ac:spMk id="35" creationId="{C69D00A7-9419-1B4F-8AAE-94D7EACB39A9}"/>
          </ac:spMkLst>
        </pc:spChg>
        <pc:spChg chg="add del mod">
          <ac:chgData name="Josef Spidlen" userId="8bc88765-6cff-4483-a4fd-377a7491f4c0" providerId="ADAL" clId="{DFB000A2-D1A4-F040-BC31-E1653AAAA543}" dt="2021-02-07T05:32:34.222" v="598"/>
          <ac:spMkLst>
            <pc:docMk/>
            <pc:sldMk cId="720011969" sldId="2557"/>
            <ac:spMk id="36" creationId="{9F9A2130-C65F-DE4E-BB91-AFB9D7056D1F}"/>
          </ac:spMkLst>
        </pc:spChg>
        <pc:spChg chg="add del mod">
          <ac:chgData name="Josef Spidlen" userId="8bc88765-6cff-4483-a4fd-377a7491f4c0" providerId="ADAL" clId="{DFB000A2-D1A4-F040-BC31-E1653AAAA543}" dt="2021-02-07T05:32:34.222" v="598"/>
          <ac:spMkLst>
            <pc:docMk/>
            <pc:sldMk cId="720011969" sldId="2557"/>
            <ac:spMk id="37" creationId="{D126B05B-A152-7340-BD1C-AC1A565B4467}"/>
          </ac:spMkLst>
        </pc:spChg>
        <pc:spChg chg="add del mod">
          <ac:chgData name="Josef Spidlen" userId="8bc88765-6cff-4483-a4fd-377a7491f4c0" providerId="ADAL" clId="{DFB000A2-D1A4-F040-BC31-E1653AAAA543}" dt="2021-02-07T05:32:34.222" v="598"/>
          <ac:spMkLst>
            <pc:docMk/>
            <pc:sldMk cId="720011969" sldId="2557"/>
            <ac:spMk id="38" creationId="{17DEA5ED-01A6-6440-98D5-220847CD8423}"/>
          </ac:spMkLst>
        </pc:spChg>
        <pc:spChg chg="add del mod">
          <ac:chgData name="Josef Spidlen" userId="8bc88765-6cff-4483-a4fd-377a7491f4c0" providerId="ADAL" clId="{DFB000A2-D1A4-F040-BC31-E1653AAAA543}" dt="2021-02-07T05:32:34.222" v="598"/>
          <ac:spMkLst>
            <pc:docMk/>
            <pc:sldMk cId="720011969" sldId="2557"/>
            <ac:spMk id="39" creationId="{606F41C6-67A1-AA48-BC4F-3C24EE0C9C81}"/>
          </ac:spMkLst>
        </pc:spChg>
        <pc:spChg chg="add del mod">
          <ac:chgData name="Josef Spidlen" userId="8bc88765-6cff-4483-a4fd-377a7491f4c0" providerId="ADAL" clId="{DFB000A2-D1A4-F040-BC31-E1653AAAA543}" dt="2021-02-07T05:32:34.222" v="598"/>
          <ac:spMkLst>
            <pc:docMk/>
            <pc:sldMk cId="720011969" sldId="2557"/>
            <ac:spMk id="40" creationId="{571009BD-7BB0-2A40-A676-BEABA79363BD}"/>
          </ac:spMkLst>
        </pc:spChg>
        <pc:spChg chg="add del mod">
          <ac:chgData name="Josef Spidlen" userId="8bc88765-6cff-4483-a4fd-377a7491f4c0" providerId="ADAL" clId="{DFB000A2-D1A4-F040-BC31-E1653AAAA543}" dt="2021-02-07T05:32:34.222" v="598"/>
          <ac:spMkLst>
            <pc:docMk/>
            <pc:sldMk cId="720011969" sldId="2557"/>
            <ac:spMk id="41" creationId="{48562562-3E5C-9341-980F-3FB6C1512902}"/>
          </ac:spMkLst>
        </pc:spChg>
        <pc:spChg chg="add del mod">
          <ac:chgData name="Josef Spidlen" userId="8bc88765-6cff-4483-a4fd-377a7491f4c0" providerId="ADAL" clId="{DFB000A2-D1A4-F040-BC31-E1653AAAA543}" dt="2021-02-07T05:32:34.222" v="598"/>
          <ac:spMkLst>
            <pc:docMk/>
            <pc:sldMk cId="720011969" sldId="2557"/>
            <ac:spMk id="42" creationId="{973D5B0B-983A-3446-B9AB-87548A5972C6}"/>
          </ac:spMkLst>
        </pc:spChg>
        <pc:spChg chg="add del mod">
          <ac:chgData name="Josef Spidlen" userId="8bc88765-6cff-4483-a4fd-377a7491f4c0" providerId="ADAL" clId="{DFB000A2-D1A4-F040-BC31-E1653AAAA543}" dt="2021-02-07T05:32:34.222" v="598"/>
          <ac:spMkLst>
            <pc:docMk/>
            <pc:sldMk cId="720011969" sldId="2557"/>
            <ac:spMk id="43" creationId="{540E6A5C-3EDA-464D-AE49-4ED0BD62B91E}"/>
          </ac:spMkLst>
        </pc:spChg>
        <pc:spChg chg="add del mod">
          <ac:chgData name="Josef Spidlen" userId="8bc88765-6cff-4483-a4fd-377a7491f4c0" providerId="ADAL" clId="{DFB000A2-D1A4-F040-BC31-E1653AAAA543}" dt="2021-02-07T05:32:34.222" v="598"/>
          <ac:spMkLst>
            <pc:docMk/>
            <pc:sldMk cId="720011969" sldId="2557"/>
            <ac:spMk id="44" creationId="{CD3CB6FF-54DF-494C-A352-B15480CF307B}"/>
          </ac:spMkLst>
        </pc:spChg>
        <pc:spChg chg="add del mod">
          <ac:chgData name="Josef Spidlen" userId="8bc88765-6cff-4483-a4fd-377a7491f4c0" providerId="ADAL" clId="{DFB000A2-D1A4-F040-BC31-E1653AAAA543}" dt="2021-02-07T05:32:34.222" v="598"/>
          <ac:spMkLst>
            <pc:docMk/>
            <pc:sldMk cId="720011969" sldId="2557"/>
            <ac:spMk id="45" creationId="{AA9835D5-3915-6A45-9806-CE0F90583993}"/>
          </ac:spMkLst>
        </pc:spChg>
        <pc:spChg chg="add del mod">
          <ac:chgData name="Josef Spidlen" userId="8bc88765-6cff-4483-a4fd-377a7491f4c0" providerId="ADAL" clId="{DFB000A2-D1A4-F040-BC31-E1653AAAA543}" dt="2021-02-07T05:32:34.222" v="598"/>
          <ac:spMkLst>
            <pc:docMk/>
            <pc:sldMk cId="720011969" sldId="2557"/>
            <ac:spMk id="46" creationId="{AA147F71-3DF8-F249-85DF-6FB43F1BE942}"/>
          </ac:spMkLst>
        </pc:spChg>
        <pc:spChg chg="add del mod">
          <ac:chgData name="Josef Spidlen" userId="8bc88765-6cff-4483-a4fd-377a7491f4c0" providerId="ADAL" clId="{DFB000A2-D1A4-F040-BC31-E1653AAAA543}" dt="2021-02-07T05:32:34.222" v="598"/>
          <ac:spMkLst>
            <pc:docMk/>
            <pc:sldMk cId="720011969" sldId="2557"/>
            <ac:spMk id="47" creationId="{566870B6-F8EA-3847-9416-9D5A2C16BE15}"/>
          </ac:spMkLst>
        </pc:spChg>
        <pc:spChg chg="add del mod">
          <ac:chgData name="Josef Spidlen" userId="8bc88765-6cff-4483-a4fd-377a7491f4c0" providerId="ADAL" clId="{DFB000A2-D1A4-F040-BC31-E1653AAAA543}" dt="2021-02-07T05:32:34.222" v="598"/>
          <ac:spMkLst>
            <pc:docMk/>
            <pc:sldMk cId="720011969" sldId="2557"/>
            <ac:spMk id="48" creationId="{D51C4E32-16E7-D743-B1B3-2EB5E0779614}"/>
          </ac:spMkLst>
        </pc:spChg>
        <pc:spChg chg="add del mod">
          <ac:chgData name="Josef Spidlen" userId="8bc88765-6cff-4483-a4fd-377a7491f4c0" providerId="ADAL" clId="{DFB000A2-D1A4-F040-BC31-E1653AAAA543}" dt="2021-02-07T05:32:34.222" v="598"/>
          <ac:spMkLst>
            <pc:docMk/>
            <pc:sldMk cId="720011969" sldId="2557"/>
            <ac:spMk id="49" creationId="{0E19F0F2-E03B-234B-BB0B-93CD40B6FF19}"/>
          </ac:spMkLst>
        </pc:spChg>
        <pc:spChg chg="add del mod">
          <ac:chgData name="Josef Spidlen" userId="8bc88765-6cff-4483-a4fd-377a7491f4c0" providerId="ADAL" clId="{DFB000A2-D1A4-F040-BC31-E1653AAAA543}" dt="2021-02-07T05:32:34.222" v="598"/>
          <ac:spMkLst>
            <pc:docMk/>
            <pc:sldMk cId="720011969" sldId="2557"/>
            <ac:spMk id="50" creationId="{1743A2D3-0FA9-7E4A-915F-04E0EC41C056}"/>
          </ac:spMkLst>
        </pc:spChg>
        <pc:spChg chg="add del mod">
          <ac:chgData name="Josef Spidlen" userId="8bc88765-6cff-4483-a4fd-377a7491f4c0" providerId="ADAL" clId="{DFB000A2-D1A4-F040-BC31-E1653AAAA543}" dt="2021-02-07T05:32:34.222" v="598"/>
          <ac:spMkLst>
            <pc:docMk/>
            <pc:sldMk cId="720011969" sldId="2557"/>
            <ac:spMk id="51" creationId="{F7AE2C9F-8160-4448-9B4D-209181B427BF}"/>
          </ac:spMkLst>
        </pc:spChg>
        <pc:spChg chg="add del mod">
          <ac:chgData name="Josef Spidlen" userId="8bc88765-6cff-4483-a4fd-377a7491f4c0" providerId="ADAL" clId="{DFB000A2-D1A4-F040-BC31-E1653AAAA543}" dt="2021-02-07T05:32:34.222" v="598"/>
          <ac:spMkLst>
            <pc:docMk/>
            <pc:sldMk cId="720011969" sldId="2557"/>
            <ac:spMk id="52" creationId="{B5E57352-AF44-FA42-8B57-BE9F664589AB}"/>
          </ac:spMkLst>
        </pc:spChg>
        <pc:spChg chg="add del mod">
          <ac:chgData name="Josef Spidlen" userId="8bc88765-6cff-4483-a4fd-377a7491f4c0" providerId="ADAL" clId="{DFB000A2-D1A4-F040-BC31-E1653AAAA543}" dt="2021-02-07T05:32:34.222" v="598"/>
          <ac:spMkLst>
            <pc:docMk/>
            <pc:sldMk cId="720011969" sldId="2557"/>
            <ac:spMk id="53" creationId="{A0A12A24-EEF3-0940-ABDB-98EA349664BE}"/>
          </ac:spMkLst>
        </pc:spChg>
        <pc:spChg chg="add del mod">
          <ac:chgData name="Josef Spidlen" userId="8bc88765-6cff-4483-a4fd-377a7491f4c0" providerId="ADAL" clId="{DFB000A2-D1A4-F040-BC31-E1653AAAA543}" dt="2021-02-07T05:32:34.222" v="598"/>
          <ac:spMkLst>
            <pc:docMk/>
            <pc:sldMk cId="720011969" sldId="2557"/>
            <ac:spMk id="54" creationId="{C2CDF4F8-6ABA-D143-B78C-BCE7524BF4A1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79" creationId="{79589BA4-CAC2-074A-89AD-C7B69240AE75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80" creationId="{4E37E3DD-40AA-DF46-8596-6D7FE6F350C4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81" creationId="{6F708EA1-D698-194D-A6ED-F1B26C50EE92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82" creationId="{9A86B581-A7C3-054D-9F98-6CEE0D3804F4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83" creationId="{C34B9606-A098-9A4B-BC96-3A5C1B2EF50A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84" creationId="{4C41F30D-402F-2C46-9F3D-AF093315F272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85" creationId="{AB9EF264-6492-5F4F-90A5-0EA68954508C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86" creationId="{21C7E733-3820-0248-A35F-870D2177DAD3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87" creationId="{3DFC3680-EE59-B54B-B791-0F9CF5F22C80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88" creationId="{B014335B-8BE2-3B4B-A56C-C47CA242E73A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89" creationId="{53352C3F-25FD-6D45-8021-0679B1E07125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90" creationId="{F0077F13-8779-9D43-AC57-CC3EEF916168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91" creationId="{0F91710E-0C96-E147-93EC-9F01E8766D43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92" creationId="{BB345F5D-17F1-204C-AD01-1DD147CCFC07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93" creationId="{D432C68F-3519-A94C-8939-E9666CCE1BF4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94" creationId="{C06CE5D2-5608-BC49-923F-5828DC0A10C6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95" creationId="{131929F5-33BF-EA47-A99D-008B831C95F4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96" creationId="{FEFDBE2F-6DC4-A944-8F96-0ABC475CBAF8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97" creationId="{2FD9D32A-13ED-344C-8715-05DCA94725BD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98" creationId="{F8150090-D8CA-3341-9E51-ECD9542BC13A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99" creationId="{8F3AC989-8E3D-B142-9736-B76A81FB5D7A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100" creationId="{D4671276-8DA4-8E4F-8FDF-D01242A1D46E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101" creationId="{CC3C0A0C-6F59-7C49-B59F-C343FDE15A7E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102" creationId="{7D5066C4-974A-9643-AA0D-3453E1CEA63C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107" creationId="{64958E9A-8A71-3B46-A22D-338222A9D798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110" creationId="{B4BE6961-4225-E64F-896A-9F1CBD213F7E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111" creationId="{BE4394B3-B9D1-7148-8361-708BA2C65EDE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118" creationId="{6057B149-8A2C-C64A-83A3-9CC31B8D3152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119" creationId="{473310E6-E616-F944-9BE6-3397C667F48E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122" creationId="{ED41D2BA-AC43-274E-8DDE-94C7311E70E5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123" creationId="{9F317C00-6C88-DA49-8855-A313B225F79A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124" creationId="{2300CBB3-65FD-8148-902F-1EE91E94C1DE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125" creationId="{9A8ECDFC-AAA2-A441-88C2-3D6336B97118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126" creationId="{88E7188A-C25D-8A48-B346-454ACC2624FD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127" creationId="{E15FA255-7BF2-9E46-8A5C-A28BD12779C9}"/>
          </ac:spMkLst>
        </pc:spChg>
        <pc:spChg chg="add del mod">
          <ac:chgData name="Josef Spidlen" userId="8bc88765-6cff-4483-a4fd-377a7491f4c0" providerId="ADAL" clId="{DFB000A2-D1A4-F040-BC31-E1653AAAA543}" dt="2021-02-07T06:42:07.726" v="2045" actId="478"/>
          <ac:spMkLst>
            <pc:docMk/>
            <pc:sldMk cId="720011969" sldId="2557"/>
            <ac:spMk id="130" creationId="{0BC1507E-E47F-D54B-BB7F-52E9BB2304E7}"/>
          </ac:spMkLst>
        </pc:spChg>
        <pc:spChg chg="add mod">
          <ac:chgData name="Josef Spidlen" userId="8bc88765-6cff-4483-a4fd-377a7491f4c0" providerId="ADAL" clId="{DFB000A2-D1A4-F040-BC31-E1653AAAA543}" dt="2021-02-07T06:41:32.751" v="2043" actId="1076"/>
          <ac:spMkLst>
            <pc:docMk/>
            <pc:sldMk cId="720011969" sldId="2557"/>
            <ac:spMk id="131" creationId="{655F245A-BE6B-C24E-AF9F-E737491992B3}"/>
          </ac:spMkLst>
        </pc:spChg>
        <pc:picChg chg="add del mod">
          <ac:chgData name="Josef Spidlen" userId="8bc88765-6cff-4483-a4fd-377a7491f4c0" providerId="ADAL" clId="{DFB000A2-D1A4-F040-BC31-E1653AAAA543}" dt="2021-02-07T05:32:34.222" v="598"/>
          <ac:picMkLst>
            <pc:docMk/>
            <pc:sldMk cId="720011969" sldId="2557"/>
            <ac:picMk id="6" creationId="{86D28519-EF96-2744-931F-282E19B51DDE}"/>
          </ac:picMkLst>
        </pc:picChg>
        <pc:picChg chg="add del mod">
          <ac:chgData name="Josef Spidlen" userId="8bc88765-6cff-4483-a4fd-377a7491f4c0" providerId="ADAL" clId="{DFB000A2-D1A4-F040-BC31-E1653AAAA543}" dt="2021-02-07T05:32:34.222" v="598"/>
          <ac:picMkLst>
            <pc:docMk/>
            <pc:sldMk cId="720011969" sldId="2557"/>
            <ac:picMk id="7" creationId="{F6A2A6F1-2784-1843-91CE-9A540C027EEC}"/>
          </ac:picMkLst>
        </pc:picChg>
        <pc:picChg chg="add del mod">
          <ac:chgData name="Josef Spidlen" userId="8bc88765-6cff-4483-a4fd-377a7491f4c0" providerId="ADAL" clId="{DFB000A2-D1A4-F040-BC31-E1653AAAA543}" dt="2021-02-07T05:32:34.222" v="598"/>
          <ac:picMkLst>
            <pc:docMk/>
            <pc:sldMk cId="720011969" sldId="2557"/>
            <ac:picMk id="8" creationId="{0B7C0F2F-E647-9244-A2D2-233EB34DAEAF}"/>
          </ac:picMkLst>
        </pc:picChg>
        <pc:picChg chg="add del mod">
          <ac:chgData name="Josef Spidlen" userId="8bc88765-6cff-4483-a4fd-377a7491f4c0" providerId="ADAL" clId="{DFB000A2-D1A4-F040-BC31-E1653AAAA543}" dt="2021-02-07T05:32:34.222" v="598"/>
          <ac:picMkLst>
            <pc:docMk/>
            <pc:sldMk cId="720011969" sldId="2557"/>
            <ac:picMk id="9" creationId="{01A35E38-EE6E-DE40-9066-A39D24DE2F10}"/>
          </ac:picMkLst>
        </pc:picChg>
        <pc:picChg chg="add del mod">
          <ac:chgData name="Josef Spidlen" userId="8bc88765-6cff-4483-a4fd-377a7491f4c0" providerId="ADAL" clId="{DFB000A2-D1A4-F040-BC31-E1653AAAA543}" dt="2021-02-07T05:32:34.222" v="598"/>
          <ac:picMkLst>
            <pc:docMk/>
            <pc:sldMk cId="720011969" sldId="2557"/>
            <ac:picMk id="10" creationId="{6778DCBF-D9D9-4445-9D88-5EBFBB976BD2}"/>
          </ac:picMkLst>
        </pc:picChg>
        <pc:picChg chg="add del mod">
          <ac:chgData name="Josef Spidlen" userId="8bc88765-6cff-4483-a4fd-377a7491f4c0" providerId="ADAL" clId="{DFB000A2-D1A4-F040-BC31-E1653AAAA543}" dt="2021-02-07T05:32:34.222" v="598"/>
          <ac:picMkLst>
            <pc:docMk/>
            <pc:sldMk cId="720011969" sldId="2557"/>
            <ac:picMk id="12" creationId="{3C450301-4B63-1C41-804D-81F7ECC96069}"/>
          </ac:picMkLst>
        </pc:picChg>
        <pc:picChg chg="add del mod">
          <ac:chgData name="Josef Spidlen" userId="8bc88765-6cff-4483-a4fd-377a7491f4c0" providerId="ADAL" clId="{DFB000A2-D1A4-F040-BC31-E1653AAAA543}" dt="2021-02-07T05:32:34.222" v="598"/>
          <ac:picMkLst>
            <pc:docMk/>
            <pc:sldMk cId="720011969" sldId="2557"/>
            <ac:picMk id="13" creationId="{DA25A071-E865-1F4E-A13D-59EA5FFD9063}"/>
          </ac:picMkLst>
        </pc:picChg>
        <pc:picChg chg="add del mod">
          <ac:chgData name="Josef Spidlen" userId="8bc88765-6cff-4483-a4fd-377a7491f4c0" providerId="ADAL" clId="{DFB000A2-D1A4-F040-BC31-E1653AAAA543}" dt="2021-02-07T05:32:34.222" v="598"/>
          <ac:picMkLst>
            <pc:docMk/>
            <pc:sldMk cId="720011969" sldId="2557"/>
            <ac:picMk id="14" creationId="{7A33B913-439F-D24C-90C0-C5D3247FFE66}"/>
          </ac:picMkLst>
        </pc:picChg>
        <pc:picChg chg="add del mod">
          <ac:chgData name="Josef Spidlen" userId="8bc88765-6cff-4483-a4fd-377a7491f4c0" providerId="ADAL" clId="{DFB000A2-D1A4-F040-BC31-E1653AAAA543}" dt="2021-02-07T05:32:34.222" v="598"/>
          <ac:picMkLst>
            <pc:docMk/>
            <pc:sldMk cId="720011969" sldId="2557"/>
            <ac:picMk id="15" creationId="{51712F96-932E-F440-9CC0-C1B5395335AC}"/>
          </ac:picMkLst>
        </pc:picChg>
        <pc:picChg chg="add del mod">
          <ac:chgData name="Josef Spidlen" userId="8bc88765-6cff-4483-a4fd-377a7491f4c0" providerId="ADAL" clId="{DFB000A2-D1A4-F040-BC31-E1653AAAA543}" dt="2021-02-07T05:32:34.222" v="598"/>
          <ac:picMkLst>
            <pc:docMk/>
            <pc:sldMk cId="720011969" sldId="2557"/>
            <ac:picMk id="16" creationId="{8979E77E-8CFB-9A42-B11A-A7996388BAD1}"/>
          </ac:picMkLst>
        </pc:picChg>
        <pc:picChg chg="add del mod">
          <ac:chgData name="Josef Spidlen" userId="8bc88765-6cff-4483-a4fd-377a7491f4c0" providerId="ADAL" clId="{DFB000A2-D1A4-F040-BC31-E1653AAAA543}" dt="2021-02-07T05:32:34.222" v="598"/>
          <ac:picMkLst>
            <pc:docMk/>
            <pc:sldMk cId="720011969" sldId="2557"/>
            <ac:picMk id="17" creationId="{D973F27F-2923-CA46-ABF3-2065B1EAED62}"/>
          </ac:picMkLst>
        </pc:picChg>
        <pc:picChg chg="add del mod">
          <ac:chgData name="Josef Spidlen" userId="8bc88765-6cff-4483-a4fd-377a7491f4c0" providerId="ADAL" clId="{DFB000A2-D1A4-F040-BC31-E1653AAAA543}" dt="2021-02-07T05:32:34.222" v="598"/>
          <ac:picMkLst>
            <pc:docMk/>
            <pc:sldMk cId="720011969" sldId="2557"/>
            <ac:picMk id="18" creationId="{ADD33700-7124-DA4A-A15F-D436109CD08E}"/>
          </ac:picMkLst>
        </pc:picChg>
        <pc:picChg chg="add del mod">
          <ac:chgData name="Josef Spidlen" userId="8bc88765-6cff-4483-a4fd-377a7491f4c0" providerId="ADAL" clId="{DFB000A2-D1A4-F040-BC31-E1653AAAA543}" dt="2021-02-07T05:32:34.222" v="598"/>
          <ac:picMkLst>
            <pc:docMk/>
            <pc:sldMk cId="720011969" sldId="2557"/>
            <ac:picMk id="19" creationId="{234ED678-775E-E140-BA83-BC20A951E286}"/>
          </ac:picMkLst>
        </pc:picChg>
        <pc:picChg chg="add del mod">
          <ac:chgData name="Josef Spidlen" userId="8bc88765-6cff-4483-a4fd-377a7491f4c0" providerId="ADAL" clId="{DFB000A2-D1A4-F040-BC31-E1653AAAA543}" dt="2021-02-07T05:32:34.222" v="598"/>
          <ac:picMkLst>
            <pc:docMk/>
            <pc:sldMk cId="720011969" sldId="2557"/>
            <ac:picMk id="20" creationId="{6A19E80D-073B-2442-B767-1B854B70039A}"/>
          </ac:picMkLst>
        </pc:picChg>
        <pc:picChg chg="add del mod">
          <ac:chgData name="Josef Spidlen" userId="8bc88765-6cff-4483-a4fd-377a7491f4c0" providerId="ADAL" clId="{DFB000A2-D1A4-F040-BC31-E1653AAAA543}" dt="2021-02-07T05:32:34.222" v="598"/>
          <ac:picMkLst>
            <pc:docMk/>
            <pc:sldMk cId="720011969" sldId="2557"/>
            <ac:picMk id="21" creationId="{0C72E55E-21AA-8944-BAB9-DEE1317334F7}"/>
          </ac:picMkLst>
        </pc:picChg>
        <pc:picChg chg="add del mod">
          <ac:chgData name="Josef Spidlen" userId="8bc88765-6cff-4483-a4fd-377a7491f4c0" providerId="ADAL" clId="{DFB000A2-D1A4-F040-BC31-E1653AAAA543}" dt="2021-02-07T05:32:34.222" v="598"/>
          <ac:picMkLst>
            <pc:docMk/>
            <pc:sldMk cId="720011969" sldId="2557"/>
            <ac:picMk id="22" creationId="{51A2A1B9-B3DA-0747-85AC-6F253A048190}"/>
          </ac:picMkLst>
        </pc:picChg>
        <pc:picChg chg="add del mod">
          <ac:chgData name="Josef Spidlen" userId="8bc88765-6cff-4483-a4fd-377a7491f4c0" providerId="ADAL" clId="{DFB000A2-D1A4-F040-BC31-E1653AAAA543}" dt="2021-02-07T05:32:34.222" v="598"/>
          <ac:picMkLst>
            <pc:docMk/>
            <pc:sldMk cId="720011969" sldId="2557"/>
            <ac:picMk id="23" creationId="{AA71593C-05A1-0247-B025-E4C561306DE1}"/>
          </ac:picMkLst>
        </pc:picChg>
        <pc:picChg chg="add del mod">
          <ac:chgData name="Josef Spidlen" userId="8bc88765-6cff-4483-a4fd-377a7491f4c0" providerId="ADAL" clId="{DFB000A2-D1A4-F040-BC31-E1653AAAA543}" dt="2021-02-07T05:32:34.222" v="598"/>
          <ac:picMkLst>
            <pc:docMk/>
            <pc:sldMk cId="720011969" sldId="2557"/>
            <ac:picMk id="24" creationId="{068AA0FF-9616-F24B-8507-6DD883FC564E}"/>
          </ac:picMkLst>
        </pc:picChg>
        <pc:picChg chg="add del mod">
          <ac:chgData name="Josef Spidlen" userId="8bc88765-6cff-4483-a4fd-377a7491f4c0" providerId="ADAL" clId="{DFB000A2-D1A4-F040-BC31-E1653AAAA543}" dt="2021-02-07T05:32:34.222" v="598"/>
          <ac:picMkLst>
            <pc:docMk/>
            <pc:sldMk cId="720011969" sldId="2557"/>
            <ac:picMk id="25" creationId="{273C341C-DCF4-FF47-AAD2-6C434D8EB0E5}"/>
          </ac:picMkLst>
        </pc:picChg>
        <pc:picChg chg="add del mod">
          <ac:chgData name="Josef Spidlen" userId="8bc88765-6cff-4483-a4fd-377a7491f4c0" providerId="ADAL" clId="{DFB000A2-D1A4-F040-BC31-E1653AAAA543}" dt="2021-02-07T05:32:34.222" v="598"/>
          <ac:picMkLst>
            <pc:docMk/>
            <pc:sldMk cId="720011969" sldId="2557"/>
            <ac:picMk id="26" creationId="{F60E3F7F-B593-554E-8B7C-D03D74933224}"/>
          </ac:picMkLst>
        </pc:picChg>
        <pc:picChg chg="add del mod">
          <ac:chgData name="Josef Spidlen" userId="8bc88765-6cff-4483-a4fd-377a7491f4c0" providerId="ADAL" clId="{DFB000A2-D1A4-F040-BC31-E1653AAAA543}" dt="2021-02-07T05:32:34.222" v="598"/>
          <ac:picMkLst>
            <pc:docMk/>
            <pc:sldMk cId="720011969" sldId="2557"/>
            <ac:picMk id="27" creationId="{212D1CBE-BA83-1146-8D3D-C40F0CADC5B4}"/>
          </ac:picMkLst>
        </pc:picChg>
        <pc:picChg chg="add del mod">
          <ac:chgData name="Josef Spidlen" userId="8bc88765-6cff-4483-a4fd-377a7491f4c0" providerId="ADAL" clId="{DFB000A2-D1A4-F040-BC31-E1653AAAA543}" dt="2021-02-07T05:32:34.222" v="598"/>
          <ac:picMkLst>
            <pc:docMk/>
            <pc:sldMk cId="720011969" sldId="2557"/>
            <ac:picMk id="28" creationId="{7EE5A549-7DEE-364F-A53E-1A3A79F84E1C}"/>
          </ac:picMkLst>
        </pc:picChg>
        <pc:picChg chg="add del mod">
          <ac:chgData name="Josef Spidlen" userId="8bc88765-6cff-4483-a4fd-377a7491f4c0" providerId="ADAL" clId="{DFB000A2-D1A4-F040-BC31-E1653AAAA543}" dt="2021-02-07T05:32:34.222" v="598"/>
          <ac:picMkLst>
            <pc:docMk/>
            <pc:sldMk cId="720011969" sldId="2557"/>
            <ac:picMk id="29" creationId="{118CFBCD-6EDF-9C42-9E2C-CBE75BB4C180}"/>
          </ac:picMkLst>
        </pc:picChg>
        <pc:picChg chg="add del mod">
          <ac:chgData name="Josef Spidlen" userId="8bc88765-6cff-4483-a4fd-377a7491f4c0" providerId="ADAL" clId="{DFB000A2-D1A4-F040-BC31-E1653AAAA543}" dt="2021-02-07T05:32:34.222" v="598"/>
          <ac:picMkLst>
            <pc:docMk/>
            <pc:sldMk cId="720011969" sldId="2557"/>
            <ac:picMk id="30" creationId="{19600112-80B6-C647-9301-11C044794AC6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55" creationId="{D422C847-F605-4140-8AD0-D48A12593744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56" creationId="{0A628155-34C1-B24D-B650-C55273017470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57" creationId="{EFE64D52-750F-F448-B217-519D956335EB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58" creationId="{D1CCA5B6-4E43-8C42-8DF0-8BD1AEA307BD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59" creationId="{8B83A608-87A7-B14E-A380-5D5340C3CF30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60" creationId="{43C7056B-13EA-BC42-9070-5C29FD1FF42B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61" creationId="{CCA73DDB-185E-914D-A4C6-D31DBD5BF1F7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62" creationId="{2C704B46-E23E-1E43-A621-AC54B0ECD419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63" creationId="{739781B0-5915-464B-BE57-85D2DDFD9012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64" creationId="{A09B47A6-376C-2E44-8079-3A4299760F9F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65" creationId="{765905ED-A7FF-B84E-B45D-3F33DECFD111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66" creationId="{C68C64E3-07AB-D84B-B3F7-34594BAEA534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67" creationId="{B23AD7E4-9743-FA46-854E-3187099A3326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68" creationId="{D6191DB6-A75B-8F49-98A1-EF688B1DC97D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69" creationId="{38CD0A68-6CCD-0E43-82A6-09EAB7ADE1BC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70" creationId="{CE61D428-5B5A-484D-A8C0-269047FE614C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71" creationId="{B8E603F1-320A-6348-9D97-D6D88628A131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72" creationId="{9411134E-85EE-244A-A56F-2B1C7267AA24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73" creationId="{8CAAD23A-C0DD-EB48-BFC1-F9928DFD8DF9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74" creationId="{ADE3C821-7352-1F43-B6E4-4AE92332783A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75" creationId="{35BCEC94-D698-6842-9CF0-62E6193BB4B3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76" creationId="{4C96EF36-7C5F-8947-A1B4-8BC5D5B93098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77" creationId="{8A32071B-FF0B-D843-9B3C-FA0402203FC8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78" creationId="{A14950F1-0FE0-3E41-8B71-57CB36626830}"/>
          </ac:picMkLst>
        </pc:picChg>
        <pc:picChg chg="add del mod">
          <ac:chgData name="Josef Spidlen" userId="8bc88765-6cff-4483-a4fd-377a7491f4c0" providerId="ADAL" clId="{DFB000A2-D1A4-F040-BC31-E1653AAAA543}" dt="2021-02-07T05:42:26.384" v="737" actId="478"/>
          <ac:picMkLst>
            <pc:docMk/>
            <pc:sldMk cId="720011969" sldId="2557"/>
            <ac:picMk id="103" creationId="{20B76190-9EE4-6846-826E-FF2B734CA688}"/>
          </ac:picMkLst>
        </pc:picChg>
        <pc:picChg chg="add del mod modCrop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104" creationId="{A6B3332A-2670-8643-8BBB-D9DCBE00E806}"/>
          </ac:picMkLst>
        </pc:picChg>
        <pc:picChg chg="add del mod">
          <ac:chgData name="Josef Spidlen" userId="8bc88765-6cff-4483-a4fd-377a7491f4c0" providerId="ADAL" clId="{DFB000A2-D1A4-F040-BC31-E1653AAAA543}" dt="2021-02-07T06:29:49.249" v="1713" actId="478"/>
          <ac:picMkLst>
            <pc:docMk/>
            <pc:sldMk cId="720011969" sldId="2557"/>
            <ac:picMk id="105" creationId="{66387960-9E1D-3041-920E-02A1BBB1B38B}"/>
          </ac:picMkLst>
        </pc:picChg>
        <pc:picChg chg="add del mod modCrop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106" creationId="{B6B5B492-7E0F-BE45-BDE3-99F5A58FCA7E}"/>
          </ac:picMkLst>
        </pc:picChg>
        <pc:picChg chg="add del mod">
          <ac:chgData name="Josef Spidlen" userId="8bc88765-6cff-4483-a4fd-377a7491f4c0" providerId="ADAL" clId="{DFB000A2-D1A4-F040-BC31-E1653AAAA543}" dt="2021-02-07T05:40:14.486" v="668" actId="478"/>
          <ac:picMkLst>
            <pc:docMk/>
            <pc:sldMk cId="720011969" sldId="2557"/>
            <ac:picMk id="108" creationId="{AB21C1F6-B605-D04D-9F3B-139FF67478D3}"/>
          </ac:picMkLst>
        </pc:picChg>
        <pc:picChg chg="add del mod modCrop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109" creationId="{996649A2-44C6-F243-A6D0-97E4F3D5694D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112" creationId="{524B8992-44A2-7046-92F0-7A66B3DA7F39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113" creationId="{CF219DCB-C65F-9A42-BDB9-907AEB88A169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114" creationId="{41153841-4481-FA4E-B9F1-C651DC816E18}"/>
          </ac:picMkLst>
        </pc:picChg>
        <pc:picChg chg="add del mod">
          <ac:chgData name="Josef Spidlen" userId="8bc88765-6cff-4483-a4fd-377a7491f4c0" providerId="ADAL" clId="{DFB000A2-D1A4-F040-BC31-E1653AAAA543}" dt="2021-02-07T05:53:09.210" v="761" actId="478"/>
          <ac:picMkLst>
            <pc:docMk/>
            <pc:sldMk cId="720011969" sldId="2557"/>
            <ac:picMk id="115" creationId="{77AC4919-2D1F-0445-AF15-EE0A25D1444D}"/>
          </ac:picMkLst>
        </pc:picChg>
        <pc:picChg chg="add del mod">
          <ac:chgData name="Josef Spidlen" userId="8bc88765-6cff-4483-a4fd-377a7491f4c0" providerId="ADAL" clId="{DFB000A2-D1A4-F040-BC31-E1653AAAA543}" dt="2021-02-07T05:53:06.168" v="760" actId="478"/>
          <ac:picMkLst>
            <pc:docMk/>
            <pc:sldMk cId="720011969" sldId="2557"/>
            <ac:picMk id="116" creationId="{234DEB6C-DFBF-3740-B75C-73631C6EA3E2}"/>
          </ac:picMkLst>
        </pc:picChg>
        <pc:picChg chg="add del mod modCrop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120" creationId="{2B4A5884-F447-4B42-ADB0-86D99C122BFD}"/>
          </ac:picMkLst>
        </pc:picChg>
        <pc:picChg chg="add del mod modCrop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121" creationId="{4D9A71EE-1CD5-CF4A-954D-A8A299E9EFF6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1026" creationId="{07FFC6A3-9999-904F-9EB9-AB326B481A95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1028" creationId="{AF384E3D-6988-8244-9920-1C54E78E6ECB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1030" creationId="{CFDAC211-5369-6049-925C-D789E7E348CD}"/>
          </ac:picMkLst>
        </pc:picChg>
        <pc:picChg chg="add del mod">
          <ac:chgData name="Josef Spidlen" userId="8bc88765-6cff-4483-a4fd-377a7491f4c0" providerId="ADAL" clId="{DFB000A2-D1A4-F040-BC31-E1653AAAA543}" dt="2021-02-07T06:42:07.726" v="2045" actId="478"/>
          <ac:picMkLst>
            <pc:docMk/>
            <pc:sldMk cId="720011969" sldId="2557"/>
            <ac:picMk id="1032" creationId="{3852CFCA-E3FB-8C49-A508-29155324758C}"/>
          </ac:picMkLst>
        </pc:picChg>
      </pc:sldChg>
      <pc:sldChg chg="add modTransition modAnim">
        <pc:chgData name="Josef Spidlen" userId="8bc88765-6cff-4483-a4fd-377a7491f4c0" providerId="ADAL" clId="{DFB000A2-D1A4-F040-BC31-E1653AAAA543}" dt="2021-02-07T06:44:12.378" v="2057"/>
        <pc:sldMkLst>
          <pc:docMk/>
          <pc:sldMk cId="729644534" sldId="2558"/>
        </pc:sldMkLst>
      </pc:sldChg>
      <pc:sldChg chg="add del">
        <pc:chgData name="Josef Spidlen" userId="8bc88765-6cff-4483-a4fd-377a7491f4c0" providerId="ADAL" clId="{DFB000A2-D1A4-F040-BC31-E1653AAAA543}" dt="2021-02-07T05:32:50.490" v="599" actId="2696"/>
        <pc:sldMkLst>
          <pc:docMk/>
          <pc:sldMk cId="1837632753" sldId="2558"/>
        </pc:sldMkLst>
      </pc:sldChg>
      <pc:sldChg chg="addSp delSp modSp add mod delAnim modAnim">
        <pc:chgData name="Josef Spidlen" userId="8bc88765-6cff-4483-a4fd-377a7491f4c0" providerId="ADAL" clId="{DFB000A2-D1A4-F040-BC31-E1653AAAA543}" dt="2021-02-08T04:36:21.447" v="2164" actId="732"/>
        <pc:sldMkLst>
          <pc:docMk/>
          <pc:sldMk cId="3699732893" sldId="2559"/>
        </pc:sldMkLst>
        <pc:spChg chg="mod">
          <ac:chgData name="Josef Spidlen" userId="8bc88765-6cff-4483-a4fd-377a7491f4c0" providerId="ADAL" clId="{DFB000A2-D1A4-F040-BC31-E1653AAAA543}" dt="2021-02-08T04:33:35.972" v="2103" actId="166"/>
          <ac:spMkLst>
            <pc:docMk/>
            <pc:sldMk cId="3699732893" sldId="2559"/>
            <ac:spMk id="3" creationId="{5FD1079E-456B-CF4C-825E-2CA2382034EB}"/>
          </ac:spMkLst>
        </pc:spChg>
        <pc:picChg chg="del mod">
          <ac:chgData name="Josef Spidlen" userId="8bc88765-6cff-4483-a4fd-377a7491f4c0" providerId="ADAL" clId="{DFB000A2-D1A4-F040-BC31-E1653AAAA543}" dt="2021-02-08T04:30:21.343" v="2062" actId="478"/>
          <ac:picMkLst>
            <pc:docMk/>
            <pc:sldMk cId="3699732893" sldId="2559"/>
            <ac:picMk id="2" creationId="{D31C54A3-DE68-1C49-BABA-3C2798D6AC7F}"/>
          </ac:picMkLst>
        </pc:picChg>
        <pc:picChg chg="add mod modCrop">
          <ac:chgData name="Josef Spidlen" userId="8bc88765-6cff-4483-a4fd-377a7491f4c0" providerId="ADAL" clId="{DFB000A2-D1A4-F040-BC31-E1653AAAA543}" dt="2021-02-08T04:32:16.114" v="2073"/>
          <ac:picMkLst>
            <pc:docMk/>
            <pc:sldMk cId="3699732893" sldId="2559"/>
            <ac:picMk id="4" creationId="{BDBAD6B0-A898-1C4E-AF29-019C6E3F5AC5}"/>
          </ac:picMkLst>
        </pc:picChg>
        <pc:picChg chg="add mod modCrop">
          <ac:chgData name="Josef Spidlen" userId="8bc88765-6cff-4483-a4fd-377a7491f4c0" providerId="ADAL" clId="{DFB000A2-D1A4-F040-BC31-E1653AAAA543}" dt="2021-02-08T04:36:21.447" v="2164" actId="732"/>
          <ac:picMkLst>
            <pc:docMk/>
            <pc:sldMk cId="3699732893" sldId="2559"/>
            <ac:picMk id="5" creationId="{8523F075-DFAC-414A-B4F1-A283F5CC4258}"/>
          </ac:picMkLst>
        </pc:picChg>
      </pc:sldChg>
      <pc:sldChg chg="addSp delSp modSp add mod modShow">
        <pc:chgData name="Josef Spidlen" userId="8bc88765-6cff-4483-a4fd-377a7491f4c0" providerId="ADAL" clId="{DFB000A2-D1A4-F040-BC31-E1653AAAA543}" dt="2021-02-08T05:44:19.837" v="2187" actId="729"/>
        <pc:sldMkLst>
          <pc:docMk/>
          <pc:sldMk cId="1928343816" sldId="2560"/>
        </pc:sldMkLst>
        <pc:spChg chg="add del mod">
          <ac:chgData name="Josef Spidlen" userId="8bc88765-6cff-4483-a4fd-377a7491f4c0" providerId="ADAL" clId="{DFB000A2-D1A4-F040-BC31-E1653AAAA543}" dt="2021-02-08T04:54:40.152" v="2174" actId="478"/>
          <ac:spMkLst>
            <pc:docMk/>
            <pc:sldMk cId="1928343816" sldId="2560"/>
            <ac:spMk id="3" creationId="{6B19314D-A1C7-FD40-8E53-F3AB15C04D7B}"/>
          </ac:spMkLst>
        </pc:spChg>
        <pc:spChg chg="del">
          <ac:chgData name="Josef Spidlen" userId="8bc88765-6cff-4483-a4fd-377a7491f4c0" providerId="ADAL" clId="{DFB000A2-D1A4-F040-BC31-E1653AAAA543}" dt="2021-02-08T04:54:36.926" v="2173" actId="478"/>
          <ac:spMkLst>
            <pc:docMk/>
            <pc:sldMk cId="1928343816" sldId="2560"/>
            <ac:spMk id="12" creationId="{1827E983-4358-F044-9849-37747C7A9162}"/>
          </ac:spMkLst>
        </pc:spChg>
        <pc:spChg chg="del">
          <ac:chgData name="Josef Spidlen" userId="8bc88765-6cff-4483-a4fd-377a7491f4c0" providerId="ADAL" clId="{DFB000A2-D1A4-F040-BC31-E1653AAAA543}" dt="2021-02-08T04:54:36.926" v="2173" actId="478"/>
          <ac:spMkLst>
            <pc:docMk/>
            <pc:sldMk cId="1928343816" sldId="2560"/>
            <ac:spMk id="17" creationId="{4894C1A2-6521-E24B-996D-469E4537BCD5}"/>
          </ac:spMkLst>
        </pc:spChg>
        <pc:spChg chg="del">
          <ac:chgData name="Josef Spidlen" userId="8bc88765-6cff-4483-a4fd-377a7491f4c0" providerId="ADAL" clId="{DFB000A2-D1A4-F040-BC31-E1653AAAA543}" dt="2021-02-08T04:54:36.926" v="2173" actId="478"/>
          <ac:spMkLst>
            <pc:docMk/>
            <pc:sldMk cId="1928343816" sldId="2560"/>
            <ac:spMk id="18" creationId="{A836E01C-9E34-A04E-BF41-09EA9C3E5A6A}"/>
          </ac:spMkLst>
        </pc:spChg>
        <pc:spChg chg="del">
          <ac:chgData name="Josef Spidlen" userId="8bc88765-6cff-4483-a4fd-377a7491f4c0" providerId="ADAL" clId="{DFB000A2-D1A4-F040-BC31-E1653AAAA543}" dt="2021-02-08T04:54:36.926" v="2173" actId="478"/>
          <ac:spMkLst>
            <pc:docMk/>
            <pc:sldMk cId="1928343816" sldId="2560"/>
            <ac:spMk id="19" creationId="{4F5517E9-254E-084C-9D6D-E5D375B0F9D9}"/>
          </ac:spMkLst>
        </pc:spChg>
        <pc:spChg chg="del">
          <ac:chgData name="Josef Spidlen" userId="8bc88765-6cff-4483-a4fd-377a7491f4c0" providerId="ADAL" clId="{DFB000A2-D1A4-F040-BC31-E1653AAAA543}" dt="2021-02-08T04:54:36.926" v="2173" actId="478"/>
          <ac:spMkLst>
            <pc:docMk/>
            <pc:sldMk cId="1928343816" sldId="2560"/>
            <ac:spMk id="20" creationId="{EF663B2C-1EB3-9342-B0DF-1B5B4D80747F}"/>
          </ac:spMkLst>
        </pc:spChg>
        <pc:picChg chg="del">
          <ac:chgData name="Josef Spidlen" userId="8bc88765-6cff-4483-a4fd-377a7491f4c0" providerId="ADAL" clId="{DFB000A2-D1A4-F040-BC31-E1653AAAA543}" dt="2021-02-08T04:54:36.926" v="2173" actId="478"/>
          <ac:picMkLst>
            <pc:docMk/>
            <pc:sldMk cId="1928343816" sldId="2560"/>
            <ac:picMk id="14" creationId="{9DF6E740-966E-B449-9D3B-1DE47D8D2689}"/>
          </ac:picMkLst>
        </pc:picChg>
        <pc:picChg chg="del">
          <ac:chgData name="Josef Spidlen" userId="8bc88765-6cff-4483-a4fd-377a7491f4c0" providerId="ADAL" clId="{DFB000A2-D1A4-F040-BC31-E1653AAAA543}" dt="2021-02-08T04:54:36.926" v="2173" actId="478"/>
          <ac:picMkLst>
            <pc:docMk/>
            <pc:sldMk cId="1928343816" sldId="2560"/>
            <ac:picMk id="16" creationId="{ED2CCBD9-C29B-674A-846F-28A166627FB5}"/>
          </ac:picMkLst>
        </pc:picChg>
        <pc:picChg chg="add mod">
          <ac:chgData name="Josef Spidlen" userId="8bc88765-6cff-4483-a4fd-377a7491f4c0" providerId="ADAL" clId="{DFB000A2-D1A4-F040-BC31-E1653AAAA543}" dt="2021-02-08T04:57:22.752" v="2182" actId="14861"/>
          <ac:picMkLst>
            <pc:docMk/>
            <pc:sldMk cId="1928343816" sldId="2560"/>
            <ac:picMk id="21" creationId="{F87C40B7-B9A8-1F41-BD94-BEAAEB96FAE5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9DAEF0-9848-4542-BD0A-C8DE173EE547}" type="doc">
      <dgm:prSet loTypeId="urn:microsoft.com/office/officeart/2005/8/layout/bProcess2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AA7F89-4BAE-43B2-AC2C-86FAE8D2B963}">
      <dgm:prSet/>
      <dgm:spPr/>
      <dgm:t>
        <a:bodyPr/>
        <a:lstStyle/>
        <a:p>
          <a:r>
            <a:rPr lang="en-US"/>
            <a:t>Supported by all BD instruments and all BD software</a:t>
          </a:r>
        </a:p>
      </dgm:t>
    </dgm:pt>
    <dgm:pt modelId="{C7D4FA6F-638E-42E3-B44F-553437531FFA}" type="parTrans" cxnId="{5093DF80-7D3C-4201-AC97-DC9F946635ED}">
      <dgm:prSet/>
      <dgm:spPr/>
      <dgm:t>
        <a:bodyPr/>
        <a:lstStyle/>
        <a:p>
          <a:endParaRPr lang="en-US"/>
        </a:p>
      </dgm:t>
    </dgm:pt>
    <dgm:pt modelId="{7ED00130-A004-422F-8750-2F08E3AF3CE0}" type="sibTrans" cxnId="{5093DF80-7D3C-4201-AC97-DC9F946635ED}">
      <dgm:prSet/>
      <dgm:spPr/>
      <dgm:t>
        <a:bodyPr/>
        <a:lstStyle/>
        <a:p>
          <a:endParaRPr lang="en-US"/>
        </a:p>
      </dgm:t>
    </dgm:pt>
    <dgm:pt modelId="{9AC2BF7C-2E24-4E07-B67C-95FFBDFF93A5}">
      <dgm:prSet/>
      <dgm:spPr/>
      <dgm:t>
        <a:bodyPr/>
        <a:lstStyle/>
        <a:p>
          <a:r>
            <a:rPr lang="en-US" dirty="0"/>
            <a:t>Data interoperability has been largely addressed </a:t>
          </a:r>
        </a:p>
      </dgm:t>
    </dgm:pt>
    <dgm:pt modelId="{FBB5CDE3-EE9C-4D10-BD8C-E713DA50D375}" type="parTrans" cxnId="{36520DA4-C378-4590-8191-4CDC5ECC7356}">
      <dgm:prSet/>
      <dgm:spPr/>
      <dgm:t>
        <a:bodyPr/>
        <a:lstStyle/>
        <a:p>
          <a:endParaRPr lang="en-US"/>
        </a:p>
      </dgm:t>
    </dgm:pt>
    <dgm:pt modelId="{580BD423-609E-4157-AFD8-1CBE79E60AF3}" type="sibTrans" cxnId="{36520DA4-C378-4590-8191-4CDC5ECC7356}">
      <dgm:prSet/>
      <dgm:spPr/>
      <dgm:t>
        <a:bodyPr/>
        <a:lstStyle/>
        <a:p>
          <a:endParaRPr lang="en-US"/>
        </a:p>
      </dgm:t>
    </dgm:pt>
    <dgm:pt modelId="{4FB13B4F-0E25-694D-B528-17C064BC6205}" type="pres">
      <dgm:prSet presAssocID="{6C9DAEF0-9848-4542-BD0A-C8DE173EE547}" presName="diagram" presStyleCnt="0">
        <dgm:presLayoutVars>
          <dgm:dir/>
          <dgm:resizeHandles/>
        </dgm:presLayoutVars>
      </dgm:prSet>
      <dgm:spPr/>
    </dgm:pt>
    <dgm:pt modelId="{6BAE3168-7D83-3C49-BB73-A358F13C8AED}" type="pres">
      <dgm:prSet presAssocID="{F5AA7F89-4BAE-43B2-AC2C-86FAE8D2B963}" presName="firstNode" presStyleLbl="node1" presStyleIdx="0" presStyleCnt="2">
        <dgm:presLayoutVars>
          <dgm:bulletEnabled val="1"/>
        </dgm:presLayoutVars>
      </dgm:prSet>
      <dgm:spPr/>
    </dgm:pt>
    <dgm:pt modelId="{8157EDE4-4546-B341-B5F4-393A443004CB}" type="pres">
      <dgm:prSet presAssocID="{7ED00130-A004-422F-8750-2F08E3AF3CE0}" presName="sibTrans" presStyleLbl="sibTrans2D1" presStyleIdx="0" presStyleCnt="1"/>
      <dgm:spPr/>
    </dgm:pt>
    <dgm:pt modelId="{68BCAF20-6C49-D547-8286-93A721C431C0}" type="pres">
      <dgm:prSet presAssocID="{9AC2BF7C-2E24-4E07-B67C-95FFBDFF93A5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A1DBC61E-53AA-D443-A27D-328E594AEC55}" type="presOf" srcId="{9AC2BF7C-2E24-4E07-B67C-95FFBDFF93A5}" destId="{68BCAF20-6C49-D547-8286-93A721C431C0}" srcOrd="0" destOrd="0" presId="urn:microsoft.com/office/officeart/2005/8/layout/bProcess2"/>
    <dgm:cxn modelId="{9FA7F630-DAB7-DE4C-9947-682F1ECAA345}" type="presOf" srcId="{6C9DAEF0-9848-4542-BD0A-C8DE173EE547}" destId="{4FB13B4F-0E25-694D-B528-17C064BC6205}" srcOrd="0" destOrd="0" presId="urn:microsoft.com/office/officeart/2005/8/layout/bProcess2"/>
    <dgm:cxn modelId="{77AD3E6A-CDB7-864D-80D8-4EF111071340}" type="presOf" srcId="{7ED00130-A004-422F-8750-2F08E3AF3CE0}" destId="{8157EDE4-4546-B341-B5F4-393A443004CB}" srcOrd="0" destOrd="0" presId="urn:microsoft.com/office/officeart/2005/8/layout/bProcess2"/>
    <dgm:cxn modelId="{5093DF80-7D3C-4201-AC97-DC9F946635ED}" srcId="{6C9DAEF0-9848-4542-BD0A-C8DE173EE547}" destId="{F5AA7F89-4BAE-43B2-AC2C-86FAE8D2B963}" srcOrd="0" destOrd="0" parTransId="{C7D4FA6F-638E-42E3-B44F-553437531FFA}" sibTransId="{7ED00130-A004-422F-8750-2F08E3AF3CE0}"/>
    <dgm:cxn modelId="{36520DA4-C378-4590-8191-4CDC5ECC7356}" srcId="{6C9DAEF0-9848-4542-BD0A-C8DE173EE547}" destId="{9AC2BF7C-2E24-4E07-B67C-95FFBDFF93A5}" srcOrd="1" destOrd="0" parTransId="{FBB5CDE3-EE9C-4D10-BD8C-E713DA50D375}" sibTransId="{580BD423-609E-4157-AFD8-1CBE79E60AF3}"/>
    <dgm:cxn modelId="{26A795D1-68DD-9E44-B2B3-ECB746DF03AB}" type="presOf" srcId="{F5AA7F89-4BAE-43B2-AC2C-86FAE8D2B963}" destId="{6BAE3168-7D83-3C49-BB73-A358F13C8AED}" srcOrd="0" destOrd="0" presId="urn:microsoft.com/office/officeart/2005/8/layout/bProcess2"/>
    <dgm:cxn modelId="{4EF856EB-C54A-DE4D-97F4-53253B6AB6AD}" type="presParOf" srcId="{4FB13B4F-0E25-694D-B528-17C064BC6205}" destId="{6BAE3168-7D83-3C49-BB73-A358F13C8AED}" srcOrd="0" destOrd="0" presId="urn:microsoft.com/office/officeart/2005/8/layout/bProcess2"/>
    <dgm:cxn modelId="{0B876524-6455-EE47-B9D0-D96D46321AAB}" type="presParOf" srcId="{4FB13B4F-0E25-694D-B528-17C064BC6205}" destId="{8157EDE4-4546-B341-B5F4-393A443004CB}" srcOrd="1" destOrd="0" presId="urn:microsoft.com/office/officeart/2005/8/layout/bProcess2"/>
    <dgm:cxn modelId="{02B89689-7860-BA4D-AC4F-4BD6730A4392}" type="presParOf" srcId="{4FB13B4F-0E25-694D-B528-17C064BC6205}" destId="{68BCAF20-6C49-D547-8286-93A721C431C0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E3168-7D83-3C49-BB73-A358F13C8AED}">
      <dsp:nvSpPr>
        <dsp:cNvPr id="0" name=""/>
        <dsp:cNvSpPr/>
      </dsp:nvSpPr>
      <dsp:spPr>
        <a:xfrm>
          <a:off x="1283" y="73062"/>
          <a:ext cx="4205213" cy="42052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Supported by all BD instruments and all BD software</a:t>
          </a:r>
        </a:p>
      </dsp:txBody>
      <dsp:txXfrm>
        <a:off x="617122" y="688901"/>
        <a:ext cx="2973535" cy="2973535"/>
      </dsp:txXfrm>
    </dsp:sp>
    <dsp:sp modelId="{8157EDE4-4546-B341-B5F4-393A443004CB}">
      <dsp:nvSpPr>
        <dsp:cNvPr id="0" name=""/>
        <dsp:cNvSpPr/>
      </dsp:nvSpPr>
      <dsp:spPr>
        <a:xfrm rot="5400000">
          <a:off x="4553426" y="1618478"/>
          <a:ext cx="1471824" cy="1114381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BCAF20-6C49-D547-8286-93A721C431C0}">
      <dsp:nvSpPr>
        <dsp:cNvPr id="0" name=""/>
        <dsp:cNvSpPr/>
      </dsp:nvSpPr>
      <dsp:spPr>
        <a:xfrm>
          <a:off x="6309103" y="73062"/>
          <a:ext cx="4205213" cy="42052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Data interoperability has been largely addressed </a:t>
          </a:r>
        </a:p>
      </dsp:txBody>
      <dsp:txXfrm>
        <a:off x="6924942" y="688901"/>
        <a:ext cx="2973535" cy="2973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C3760-ACE1-2F44-B802-BA5C6301656E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4B9AD-4A06-F248-85AA-C55F66E23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08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4B9AD-4A06-F248-85AA-C55F66E238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61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4B9AD-4A06-F248-85AA-C55F66E238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12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4B9AD-4A06-F248-85AA-C55F66E238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83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Standards are a great way to do so.</a:t>
            </a:r>
          </a:p>
          <a:p>
            <a:r>
              <a:rPr lang="en-US" dirty="0"/>
              <a:t>Even if relevant standards don’t exist, make it easy for others to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4B9AD-4A06-F248-85AA-C55F66E238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16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2C52-2C37-D14D-B82E-39F736CE5894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C3A0-7C70-534A-BE20-851C8C1B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67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2C52-2C37-D14D-B82E-39F736CE5894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C3A0-7C70-534A-BE20-851C8C1B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31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2C52-2C37-D14D-B82E-39F736CE5894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C3A0-7C70-534A-BE20-851C8C1B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9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DIG-GMMFY16PPTTmp-19595-(16x9)-d3_Title.jpg">
            <a:extLst>
              <a:ext uri="{FF2B5EF4-FFF2-40B4-BE49-F238E27FC236}">
                <a16:creationId xmlns:a16="http://schemas.microsoft.com/office/drawing/2014/main" id="{3D1F196B-5814-411B-9EA0-43B58CC04C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1"/>
            <a:ext cx="12192001" cy="6864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97152" y="1572768"/>
            <a:ext cx="9826752" cy="1737360"/>
          </a:xfrm>
          <a:prstGeom prst="rect">
            <a:avLst/>
          </a:prstGeom>
        </p:spPr>
        <p:txBody>
          <a:bodyPr vert="horz" anchor="ctr" anchorCtr="0"/>
          <a:lstStyle>
            <a:lvl1pPr>
              <a:spcBef>
                <a:spcPts val="1536"/>
              </a:spcBef>
              <a:defRPr sz="66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(Verdana 50pt)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1597152" y="3467020"/>
            <a:ext cx="9826752" cy="28706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933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609585" indent="0">
              <a:buFontTx/>
              <a:buNone/>
              <a:defRPr sz="2667">
                <a:latin typeface="Verdana"/>
                <a:cs typeface="Verdana"/>
              </a:defRPr>
            </a:lvl2pPr>
            <a:lvl3pPr marL="1219170" indent="0">
              <a:buFontTx/>
              <a:buNone/>
              <a:defRPr sz="2400">
                <a:latin typeface="Verdana"/>
                <a:cs typeface="Verdana"/>
              </a:defRPr>
            </a:lvl3pPr>
            <a:lvl4pPr marL="1828754" indent="0">
              <a:buFontTx/>
              <a:buNone/>
              <a:defRPr sz="2133">
                <a:latin typeface="Verdana"/>
                <a:cs typeface="Verdana"/>
              </a:defRPr>
            </a:lvl4pPr>
            <a:lvl5pPr marL="2438339" indent="0">
              <a:buFontTx/>
              <a:buNone/>
              <a:defRPr sz="1867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Title (Verdana 22pt)</a:t>
            </a:r>
          </a:p>
          <a:p>
            <a:pPr lvl="0"/>
            <a:r>
              <a:rPr lang="en-US" dirty="0"/>
              <a:t>Business or Department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Month Date, Year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bd_3_rgb_lbg_2_25.png">
            <a:extLst>
              <a:ext uri="{FF2B5EF4-FFF2-40B4-BE49-F238E27FC236}">
                <a16:creationId xmlns:a16="http://schemas.microsoft.com/office/drawing/2014/main" id="{783E51B6-A271-440D-A7A5-CBC3C515D7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42" y="9759"/>
            <a:ext cx="2484349" cy="135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83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2C52-2C37-D14D-B82E-39F736CE5894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C3A0-7C70-534A-BE20-851C8C1B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23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2C52-2C37-D14D-B82E-39F736CE5894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C3A0-7C70-534A-BE20-851C8C1B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02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2C52-2C37-D14D-B82E-39F736CE5894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C3A0-7C70-534A-BE20-851C8C1B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1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2C52-2C37-D14D-B82E-39F736CE5894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C3A0-7C70-534A-BE20-851C8C1B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73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2C52-2C37-D14D-B82E-39F736CE5894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C3A0-7C70-534A-BE20-851C8C1B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80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2C52-2C37-D14D-B82E-39F736CE5894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C3A0-7C70-534A-BE20-851C8C1B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39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2C52-2C37-D14D-B82E-39F736CE5894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C3A0-7C70-534A-BE20-851C8C1B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49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2C52-2C37-D14D-B82E-39F736CE5894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C3A0-7C70-534A-BE20-851C8C1B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8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2C52-2C37-D14D-B82E-39F736CE5894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C3A0-7C70-534A-BE20-851C8C1B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99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2C52-2C37-D14D-B82E-39F736CE5894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C3A0-7C70-534A-BE20-851C8C1B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04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2C52-2C37-D14D-B82E-39F736CE5894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C3A0-7C70-534A-BE20-851C8C1B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6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2C52-2C37-D14D-B82E-39F736CE5894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C3A0-7C70-534A-BE20-851C8C1B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30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DIG-GMMFY16PPTTmp-19595-(16x9)-d3_Title.jpg">
            <a:extLst>
              <a:ext uri="{FF2B5EF4-FFF2-40B4-BE49-F238E27FC236}">
                <a16:creationId xmlns:a16="http://schemas.microsoft.com/office/drawing/2014/main" id="{3D1F196B-5814-411B-9EA0-43B58CC04C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1"/>
            <a:ext cx="12192001" cy="6864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97152" y="1572768"/>
            <a:ext cx="9826752" cy="1737360"/>
          </a:xfrm>
          <a:prstGeom prst="rect">
            <a:avLst/>
          </a:prstGeom>
        </p:spPr>
        <p:txBody>
          <a:bodyPr vert="horz" anchor="ctr" anchorCtr="0"/>
          <a:lstStyle>
            <a:lvl1pPr>
              <a:spcBef>
                <a:spcPts val="1536"/>
              </a:spcBef>
              <a:defRPr sz="66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(Verdana 50pt)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1597152" y="3467020"/>
            <a:ext cx="9826752" cy="28706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933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609585" indent="0">
              <a:buFontTx/>
              <a:buNone/>
              <a:defRPr sz="2667">
                <a:latin typeface="Verdana"/>
                <a:cs typeface="Verdana"/>
              </a:defRPr>
            </a:lvl2pPr>
            <a:lvl3pPr marL="1219170" indent="0">
              <a:buFontTx/>
              <a:buNone/>
              <a:defRPr sz="2400">
                <a:latin typeface="Verdana"/>
                <a:cs typeface="Verdana"/>
              </a:defRPr>
            </a:lvl3pPr>
            <a:lvl4pPr marL="1828754" indent="0">
              <a:buFontTx/>
              <a:buNone/>
              <a:defRPr sz="2133">
                <a:latin typeface="Verdana"/>
                <a:cs typeface="Verdana"/>
              </a:defRPr>
            </a:lvl4pPr>
            <a:lvl5pPr marL="2438339" indent="0">
              <a:buFontTx/>
              <a:buNone/>
              <a:defRPr sz="1867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Title (Verdana 22pt)</a:t>
            </a:r>
          </a:p>
          <a:p>
            <a:pPr lvl="0"/>
            <a:r>
              <a:rPr lang="en-US" dirty="0"/>
              <a:t>Business or Department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Month Date, Year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bd_3_rgb_lbg_2_25.png">
            <a:extLst>
              <a:ext uri="{FF2B5EF4-FFF2-40B4-BE49-F238E27FC236}">
                <a16:creationId xmlns:a16="http://schemas.microsoft.com/office/drawing/2014/main" id="{783E51B6-A271-440D-A7A5-CBC3C515D7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42" y="9759"/>
            <a:ext cx="2484349" cy="135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113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96452"/>
            <a:ext cx="10972800" cy="721186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4"/>
            <a:ext cx="10972800" cy="3744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1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 sz="2000">
                <a:latin typeface="Verdana"/>
                <a:cs typeface="Verdana"/>
              </a:defRPr>
            </a:lvl2pPr>
            <a:lvl3pPr marL="914400" indent="0">
              <a:buFontTx/>
              <a:buNone/>
              <a:defRPr sz="1800">
                <a:latin typeface="Verdana"/>
                <a:cs typeface="Verdana"/>
              </a:defRPr>
            </a:lvl3pPr>
            <a:lvl4pPr marL="1371600" indent="0">
              <a:buFontTx/>
              <a:buNone/>
              <a:defRPr sz="1600">
                <a:latin typeface="Verdana"/>
                <a:cs typeface="Verdana"/>
              </a:defRPr>
            </a:lvl4pPr>
            <a:lvl5pPr marL="1828800" indent="0">
              <a:buFontTx/>
              <a:buNone/>
              <a:defRPr sz="14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09600" y="2149168"/>
            <a:ext cx="10972800" cy="354534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 sz="2000">
                <a:latin typeface="Verdana"/>
                <a:cs typeface="Verdana"/>
              </a:defRPr>
            </a:lvl2pPr>
            <a:lvl3pPr marL="914400" indent="0">
              <a:buFontTx/>
              <a:buNone/>
              <a:defRPr sz="1800">
                <a:latin typeface="Verdana"/>
                <a:cs typeface="Verdana"/>
              </a:defRPr>
            </a:lvl3pPr>
            <a:lvl4pPr marL="1371600" indent="0">
              <a:buFontTx/>
              <a:buNone/>
              <a:defRPr sz="1600">
                <a:latin typeface="Verdana"/>
                <a:cs typeface="Verdana"/>
              </a:defRPr>
            </a:lvl4pPr>
            <a:lvl5pPr marL="1828800" indent="0">
              <a:buFontTx/>
              <a:buNone/>
              <a:defRPr sz="14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212158"/>
            <a:ext cx="693853" cy="645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78EB43C4-7051-7042-93B5-8C0653444BA6}" type="slidenum">
              <a:rPr lang="en-US" smtClean="0">
                <a:solidFill>
                  <a:srgbClr val="404041"/>
                </a:solidFill>
              </a:rPr>
              <a:pPr/>
              <a:t>‹#›</a:t>
            </a:fld>
            <a:endParaRPr lang="en-US" dirty="0">
              <a:solidFill>
                <a:srgbClr val="4040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21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3225800"/>
            <a:ext cx="12192000" cy="3632200"/>
          </a:xfrm>
          <a:prstGeom prst="rect">
            <a:avLst/>
          </a:prstGeom>
          <a:gradFill flip="none" rotWithShape="1">
            <a:gsLst>
              <a:gs pos="44000">
                <a:srgbClr val="CBCBCB">
                  <a:alpha val="22000"/>
                </a:srgbClr>
              </a:gs>
              <a:gs pos="100000">
                <a:srgbClr val="5F5F5F">
                  <a:alpha val="1900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5"/>
            <a:endParaRPr lang="en-US" sz="2399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4987990"/>
            <a:ext cx="10363200" cy="610820"/>
          </a:xfrm>
        </p:spPr>
        <p:txBody>
          <a:bodyPr/>
          <a:lstStyle>
            <a:lvl1pPr algn="ctr">
              <a:defRPr lang="en-US" sz="3999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509360"/>
            <a:ext cx="8534401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399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11/16/21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2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4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6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8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11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534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95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37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2C52-2C37-D14D-B82E-39F736CE5894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C3A0-7C70-534A-BE20-851C8C1B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92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66" b="1"/>
            </a:lvl2pPr>
            <a:lvl3pPr marL="1218845" indent="0">
              <a:buNone/>
              <a:defRPr sz="2399" b="1"/>
            </a:lvl3pPr>
            <a:lvl4pPr marL="1828267" indent="0">
              <a:buNone/>
              <a:defRPr sz="2133" b="1"/>
            </a:lvl4pPr>
            <a:lvl5pPr marL="2437689" indent="0">
              <a:buNone/>
              <a:defRPr sz="2133" b="1"/>
            </a:lvl5pPr>
            <a:lvl6pPr marL="3047111" indent="0">
              <a:buNone/>
              <a:defRPr sz="2133" b="1"/>
            </a:lvl6pPr>
            <a:lvl7pPr marL="3656534" indent="0">
              <a:buNone/>
              <a:defRPr sz="2133" b="1"/>
            </a:lvl7pPr>
            <a:lvl8pPr marL="4265955" indent="0">
              <a:buNone/>
              <a:defRPr sz="2133" b="1"/>
            </a:lvl8pPr>
            <a:lvl9pPr marL="48753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66" b="1"/>
            </a:lvl2pPr>
            <a:lvl3pPr marL="1218845" indent="0">
              <a:buNone/>
              <a:defRPr sz="2399" b="1"/>
            </a:lvl3pPr>
            <a:lvl4pPr marL="1828267" indent="0">
              <a:buNone/>
              <a:defRPr sz="2133" b="1"/>
            </a:lvl4pPr>
            <a:lvl5pPr marL="2437689" indent="0">
              <a:buNone/>
              <a:defRPr sz="2133" b="1"/>
            </a:lvl5pPr>
            <a:lvl6pPr marL="3047111" indent="0">
              <a:buNone/>
              <a:defRPr sz="2133" b="1"/>
            </a:lvl6pPr>
            <a:lvl7pPr marL="3656534" indent="0">
              <a:buNone/>
              <a:defRPr sz="2133" b="1"/>
            </a:lvl7pPr>
            <a:lvl8pPr marL="4265955" indent="0">
              <a:buNone/>
              <a:defRPr sz="2133" b="1"/>
            </a:lvl8pPr>
            <a:lvl9pPr marL="48753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11/16/21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866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3"/>
            <a:ext cx="4011084" cy="4691063"/>
          </a:xfrm>
        </p:spPr>
        <p:txBody>
          <a:bodyPr/>
          <a:lstStyle>
            <a:lvl1pPr marL="0" indent="0">
              <a:buNone/>
              <a:defRPr sz="1866"/>
            </a:lvl1pPr>
            <a:lvl2pPr marL="609422" indent="0">
              <a:buNone/>
              <a:defRPr sz="1600"/>
            </a:lvl2pPr>
            <a:lvl3pPr marL="1218845" indent="0">
              <a:buNone/>
              <a:defRPr sz="1333"/>
            </a:lvl3pPr>
            <a:lvl4pPr marL="1828267" indent="0">
              <a:buNone/>
              <a:defRPr sz="1200"/>
            </a:lvl4pPr>
            <a:lvl5pPr marL="2437689" indent="0">
              <a:buNone/>
              <a:defRPr sz="1200"/>
            </a:lvl5pPr>
            <a:lvl6pPr marL="3047111" indent="0">
              <a:buNone/>
              <a:defRPr sz="1200"/>
            </a:lvl6pPr>
            <a:lvl7pPr marL="3656534" indent="0">
              <a:buNone/>
              <a:defRPr sz="1200"/>
            </a:lvl7pPr>
            <a:lvl8pPr marL="4265955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6"/>
            </a:lvl1pPr>
            <a:lvl2pPr marL="609422" indent="0">
              <a:buNone/>
              <a:defRPr sz="3732"/>
            </a:lvl2pPr>
            <a:lvl3pPr marL="1218845" indent="0">
              <a:buNone/>
              <a:defRPr sz="3199"/>
            </a:lvl3pPr>
            <a:lvl4pPr marL="1828267" indent="0">
              <a:buNone/>
              <a:defRPr sz="2666"/>
            </a:lvl4pPr>
            <a:lvl5pPr marL="2437689" indent="0">
              <a:buNone/>
              <a:defRPr sz="2666"/>
            </a:lvl5pPr>
            <a:lvl6pPr marL="3047111" indent="0">
              <a:buNone/>
              <a:defRPr sz="2666"/>
            </a:lvl6pPr>
            <a:lvl7pPr marL="3656534" indent="0">
              <a:buNone/>
              <a:defRPr sz="2666"/>
            </a:lvl7pPr>
            <a:lvl8pPr marL="4265955" indent="0">
              <a:buNone/>
              <a:defRPr sz="2666"/>
            </a:lvl8pPr>
            <a:lvl9pPr marL="4875378" indent="0">
              <a:buNone/>
              <a:defRPr sz="2666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0"/>
            <a:ext cx="7315200" cy="804863"/>
          </a:xfrm>
        </p:spPr>
        <p:txBody>
          <a:bodyPr/>
          <a:lstStyle>
            <a:lvl1pPr marL="0" indent="0">
              <a:buNone/>
              <a:defRPr sz="1866"/>
            </a:lvl1pPr>
            <a:lvl2pPr marL="609422" indent="0">
              <a:buNone/>
              <a:defRPr sz="1600"/>
            </a:lvl2pPr>
            <a:lvl3pPr marL="1218845" indent="0">
              <a:buNone/>
              <a:defRPr sz="1333"/>
            </a:lvl3pPr>
            <a:lvl4pPr marL="1828267" indent="0">
              <a:buNone/>
              <a:defRPr sz="1200"/>
            </a:lvl4pPr>
            <a:lvl5pPr marL="2437689" indent="0">
              <a:buNone/>
              <a:defRPr sz="1200"/>
            </a:lvl5pPr>
            <a:lvl6pPr marL="3047111" indent="0">
              <a:buNone/>
              <a:defRPr sz="1200"/>
            </a:lvl6pPr>
            <a:lvl7pPr marL="3656534" indent="0">
              <a:buNone/>
              <a:defRPr sz="1200"/>
            </a:lvl7pPr>
            <a:lvl8pPr marL="4265955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11/16/21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86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2C52-2C37-D14D-B82E-39F736CE5894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C3A0-7C70-534A-BE20-851C8C1B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996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Only">
    <p:bg>
      <p:bgPr>
        <a:gradFill flip="none" rotWithShape="1">
          <a:gsLst>
            <a:gs pos="81000">
              <a:schemeClr val="bg1">
                <a:lumMod val="95000"/>
              </a:schemeClr>
            </a:gs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2"/>
            <a:ext cx="6705600" cy="711081"/>
          </a:xfrm>
        </p:spPr>
        <p:txBody>
          <a:bodyPr>
            <a:noAutofit/>
          </a:bodyPr>
          <a:lstStyle>
            <a:lvl1pPr>
              <a:defRPr sz="35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11/16/21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0000" y="6356354"/>
            <a:ext cx="762001" cy="365125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0" tIns="91440" rIns="0" bIns="91440" numCol="1" anchor="ctr" anchorCtr="1" compatLnSpc="1">
            <a:prstTxWarp prst="textNoShape">
              <a:avLst/>
            </a:prstTxWarp>
          </a:bodyPr>
          <a:lstStyle>
            <a:lvl1pPr algn="r">
              <a:defRPr lang="en-US" sz="1400" kern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D22F896-40B5-4ADD-8801-0D06FADFA095}" type="slidenum">
              <a:rPr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480301" y="362139"/>
            <a:ext cx="4114800" cy="533400"/>
          </a:xfrm>
        </p:spPr>
        <p:txBody>
          <a:bodyPr anchor="ctr">
            <a:noAutofit/>
          </a:bodyPr>
          <a:lstStyle>
            <a:lvl1pPr marL="0" indent="0" algn="r">
              <a:buNone/>
              <a:defRPr sz="1999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Breadcrumb 1 &gt; Breadcrumb 2</a:t>
            </a:r>
            <a:endParaRPr lang="es-UY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Clipart Right"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11/16/21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84391" y="1066800"/>
            <a:ext cx="4192092" cy="762000"/>
          </a:xfrm>
        </p:spPr>
        <p:txBody>
          <a:bodyPr>
            <a:noAutofit/>
          </a:bodyPr>
          <a:lstStyle>
            <a:lvl1pPr>
              <a:defRPr sz="3999" b="1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684391" y="2057400"/>
            <a:ext cx="4192092" cy="381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11/16/21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 (with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66102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600" b="0" i="1" baseline="0">
                <a:latin typeface="Verdana"/>
                <a:cs typeface="Verdana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71865" y="5369237"/>
            <a:ext cx="3441700" cy="706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8C8C8E"/>
                </a:solidFill>
                <a:latin typeface="Verdana"/>
                <a:cs typeface="Verdana"/>
              </a:defRPr>
            </a:lvl1pPr>
          </a:lstStyle>
          <a:p>
            <a:fld id="{78EB43C4-7051-7042-93B5-8C0653444B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31800" y="1412776"/>
            <a:ext cx="10944787" cy="4752528"/>
          </a:xfrm>
          <a:prstGeom prst="rect">
            <a:avLst/>
          </a:prstGeom>
        </p:spPr>
        <p:txBody>
          <a:bodyPr/>
          <a:lstStyle>
            <a:lvl1pPr marL="227013" marR="0" indent="-2270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8D8D8">
                  <a:lumMod val="2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54864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8D8D8">
                  <a:lumMod val="2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lvl2pPr>
            <a:lvl3pPr marL="914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8D8D8">
                  <a:lumMod val="25000"/>
                </a:srgbClr>
              </a:buClr>
              <a:buSzPct val="125000"/>
              <a:buFont typeface="Calibri" panose="020F0502020204030204" pitchFamily="34" charset="0"/>
              <a:buChar char="−"/>
              <a:tabLst/>
              <a:defRPr/>
            </a:lvl3pPr>
            <a:lvl4pPr marL="13716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8D8D8">
                  <a:lumMod val="25000"/>
                </a:srgbClr>
              </a:buClr>
              <a:buSzPct val="125000"/>
              <a:buFont typeface="Calibri" panose="020F0502020204030204" pitchFamily="34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1828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8D8D8">
                  <a:lumMod val="25000"/>
                </a:srgbClr>
              </a:buClr>
              <a:buSzPct val="125000"/>
              <a:buFont typeface="Calibri" panose="020F0502020204030204" pitchFamily="34" charset="0"/>
              <a:buChar char="−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</a:lstStyle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8D8D8">
                  <a:lumMod val="2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Click to edit Master text styles</a:t>
            </a:r>
          </a:p>
          <a:p>
            <a:pPr marL="54864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8D8D8">
                  <a:lumMod val="2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Second level</a:t>
            </a:r>
          </a:p>
          <a:p>
            <a:pPr marL="9144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8D8D8">
                  <a:lumMod val="25000"/>
                </a:srgbClr>
              </a:buClr>
              <a:buSzPct val="125000"/>
              <a:buFont typeface="Calibri" panose="020F0502020204030204" pitchFamily="34" charset="0"/>
              <a:buChar char="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Third level</a:t>
            </a:r>
          </a:p>
          <a:p>
            <a:pPr marL="13716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8D8D8">
                  <a:lumMod val="25000"/>
                </a:srgbClr>
              </a:buClr>
              <a:buSzPct val="125000"/>
              <a:buFont typeface="Calibri" panose="020F0502020204030204" pitchFamily="34" charset="0"/>
              <a:buChar char="−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Fourth level</a:t>
            </a:r>
          </a:p>
          <a:p>
            <a:pPr marL="18288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8D8D8">
                  <a:lumMod val="25000"/>
                </a:srgbClr>
              </a:buClr>
              <a:buSzPct val="125000"/>
              <a:buFont typeface="Calibri" panose="020F0502020204030204" pitchFamily="34" charset="0"/>
              <a:buChar char="−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39" y="-27384"/>
            <a:ext cx="10972800" cy="56207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43339" y="424980"/>
            <a:ext cx="10369152" cy="339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sz="1800" kern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8400" y="260649"/>
            <a:ext cx="643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598ABFFE-FCAC-4BBC-8B03-C6E83D982D0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9">
          <p15:clr>
            <a:srgbClr val="FBAE40"/>
          </p15:clr>
        </p15:guide>
        <p15:guide id="2" pos="128">
          <p15:clr>
            <a:srgbClr val="FBAE40"/>
          </p15:clr>
        </p15:guide>
        <p15:guide id="3" orient="horz" pos="436">
          <p15:clr>
            <a:srgbClr val="FBAE40"/>
          </p15:clr>
        </p15:guide>
        <p15:guide id="4" orient="horz" pos="55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3225800"/>
            <a:ext cx="12192000" cy="3632200"/>
          </a:xfrm>
          <a:prstGeom prst="rect">
            <a:avLst/>
          </a:prstGeom>
          <a:gradFill flip="none" rotWithShape="1">
            <a:gsLst>
              <a:gs pos="44000">
                <a:srgbClr val="CBCBCB">
                  <a:alpha val="22000"/>
                </a:srgbClr>
              </a:gs>
              <a:gs pos="100000">
                <a:srgbClr val="5F5F5F">
                  <a:alpha val="1900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5"/>
            <a:endParaRPr lang="en-US" sz="2399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4987990"/>
            <a:ext cx="10363200" cy="610820"/>
          </a:xfrm>
        </p:spPr>
        <p:txBody>
          <a:bodyPr/>
          <a:lstStyle>
            <a:lvl1pPr algn="ctr">
              <a:defRPr lang="en-US" sz="3999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509360"/>
            <a:ext cx="8534401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399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11/16/21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2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4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6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8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11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534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95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37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2C52-2C37-D14D-B82E-39F736CE5894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C3A0-7C70-534A-BE20-851C8C1B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69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66" b="1"/>
            </a:lvl2pPr>
            <a:lvl3pPr marL="1218845" indent="0">
              <a:buNone/>
              <a:defRPr sz="2399" b="1"/>
            </a:lvl3pPr>
            <a:lvl4pPr marL="1828267" indent="0">
              <a:buNone/>
              <a:defRPr sz="2133" b="1"/>
            </a:lvl4pPr>
            <a:lvl5pPr marL="2437689" indent="0">
              <a:buNone/>
              <a:defRPr sz="2133" b="1"/>
            </a:lvl5pPr>
            <a:lvl6pPr marL="3047111" indent="0">
              <a:buNone/>
              <a:defRPr sz="2133" b="1"/>
            </a:lvl6pPr>
            <a:lvl7pPr marL="3656534" indent="0">
              <a:buNone/>
              <a:defRPr sz="2133" b="1"/>
            </a:lvl7pPr>
            <a:lvl8pPr marL="4265955" indent="0">
              <a:buNone/>
              <a:defRPr sz="2133" b="1"/>
            </a:lvl8pPr>
            <a:lvl9pPr marL="48753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66" b="1"/>
            </a:lvl2pPr>
            <a:lvl3pPr marL="1218845" indent="0">
              <a:buNone/>
              <a:defRPr sz="2399" b="1"/>
            </a:lvl3pPr>
            <a:lvl4pPr marL="1828267" indent="0">
              <a:buNone/>
              <a:defRPr sz="2133" b="1"/>
            </a:lvl4pPr>
            <a:lvl5pPr marL="2437689" indent="0">
              <a:buNone/>
              <a:defRPr sz="2133" b="1"/>
            </a:lvl5pPr>
            <a:lvl6pPr marL="3047111" indent="0">
              <a:buNone/>
              <a:defRPr sz="2133" b="1"/>
            </a:lvl6pPr>
            <a:lvl7pPr marL="3656534" indent="0">
              <a:buNone/>
              <a:defRPr sz="2133" b="1"/>
            </a:lvl7pPr>
            <a:lvl8pPr marL="4265955" indent="0">
              <a:buNone/>
              <a:defRPr sz="2133" b="1"/>
            </a:lvl8pPr>
            <a:lvl9pPr marL="48753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11/16/21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866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3"/>
            <a:ext cx="4011084" cy="4691063"/>
          </a:xfrm>
        </p:spPr>
        <p:txBody>
          <a:bodyPr/>
          <a:lstStyle>
            <a:lvl1pPr marL="0" indent="0">
              <a:buNone/>
              <a:defRPr sz="1866"/>
            </a:lvl1pPr>
            <a:lvl2pPr marL="609422" indent="0">
              <a:buNone/>
              <a:defRPr sz="1600"/>
            </a:lvl2pPr>
            <a:lvl3pPr marL="1218845" indent="0">
              <a:buNone/>
              <a:defRPr sz="1333"/>
            </a:lvl3pPr>
            <a:lvl4pPr marL="1828267" indent="0">
              <a:buNone/>
              <a:defRPr sz="1200"/>
            </a:lvl4pPr>
            <a:lvl5pPr marL="2437689" indent="0">
              <a:buNone/>
              <a:defRPr sz="1200"/>
            </a:lvl5pPr>
            <a:lvl6pPr marL="3047111" indent="0">
              <a:buNone/>
              <a:defRPr sz="1200"/>
            </a:lvl6pPr>
            <a:lvl7pPr marL="3656534" indent="0">
              <a:buNone/>
              <a:defRPr sz="1200"/>
            </a:lvl7pPr>
            <a:lvl8pPr marL="4265955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6"/>
            </a:lvl1pPr>
            <a:lvl2pPr marL="609422" indent="0">
              <a:buNone/>
              <a:defRPr sz="3732"/>
            </a:lvl2pPr>
            <a:lvl3pPr marL="1218845" indent="0">
              <a:buNone/>
              <a:defRPr sz="3199"/>
            </a:lvl3pPr>
            <a:lvl4pPr marL="1828267" indent="0">
              <a:buNone/>
              <a:defRPr sz="2666"/>
            </a:lvl4pPr>
            <a:lvl5pPr marL="2437689" indent="0">
              <a:buNone/>
              <a:defRPr sz="2666"/>
            </a:lvl5pPr>
            <a:lvl6pPr marL="3047111" indent="0">
              <a:buNone/>
              <a:defRPr sz="2666"/>
            </a:lvl6pPr>
            <a:lvl7pPr marL="3656534" indent="0">
              <a:buNone/>
              <a:defRPr sz="2666"/>
            </a:lvl7pPr>
            <a:lvl8pPr marL="4265955" indent="0">
              <a:buNone/>
              <a:defRPr sz="2666"/>
            </a:lvl8pPr>
            <a:lvl9pPr marL="4875378" indent="0">
              <a:buNone/>
              <a:defRPr sz="2666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0"/>
            <a:ext cx="7315200" cy="804863"/>
          </a:xfrm>
        </p:spPr>
        <p:txBody>
          <a:bodyPr/>
          <a:lstStyle>
            <a:lvl1pPr marL="0" indent="0">
              <a:buNone/>
              <a:defRPr sz="1866"/>
            </a:lvl1pPr>
            <a:lvl2pPr marL="609422" indent="0">
              <a:buNone/>
              <a:defRPr sz="1600"/>
            </a:lvl2pPr>
            <a:lvl3pPr marL="1218845" indent="0">
              <a:buNone/>
              <a:defRPr sz="1333"/>
            </a:lvl3pPr>
            <a:lvl4pPr marL="1828267" indent="0">
              <a:buNone/>
              <a:defRPr sz="1200"/>
            </a:lvl4pPr>
            <a:lvl5pPr marL="2437689" indent="0">
              <a:buNone/>
              <a:defRPr sz="1200"/>
            </a:lvl5pPr>
            <a:lvl6pPr marL="3047111" indent="0">
              <a:buNone/>
              <a:defRPr sz="1200"/>
            </a:lvl6pPr>
            <a:lvl7pPr marL="3656534" indent="0">
              <a:buNone/>
              <a:defRPr sz="1200"/>
            </a:lvl7pPr>
            <a:lvl8pPr marL="4265955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11/16/21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86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Only">
    <p:bg>
      <p:bgPr>
        <a:gradFill flip="none" rotWithShape="1">
          <a:gsLst>
            <a:gs pos="81000">
              <a:schemeClr val="bg1">
                <a:lumMod val="95000"/>
              </a:schemeClr>
            </a:gs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2"/>
            <a:ext cx="6705600" cy="711081"/>
          </a:xfrm>
        </p:spPr>
        <p:txBody>
          <a:bodyPr>
            <a:noAutofit/>
          </a:bodyPr>
          <a:lstStyle>
            <a:lvl1pPr>
              <a:defRPr sz="35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11/16/21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0000" y="6356354"/>
            <a:ext cx="762001" cy="365125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0" tIns="91440" rIns="0" bIns="91440" numCol="1" anchor="ctr" anchorCtr="1" compatLnSpc="1">
            <a:prstTxWarp prst="textNoShape">
              <a:avLst/>
            </a:prstTxWarp>
          </a:bodyPr>
          <a:lstStyle>
            <a:lvl1pPr algn="r">
              <a:defRPr lang="en-US" sz="1400" kern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D22F896-40B5-4ADD-8801-0D06FADFA095}" type="slidenum">
              <a:rPr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480301" y="362139"/>
            <a:ext cx="4114800" cy="533400"/>
          </a:xfrm>
        </p:spPr>
        <p:txBody>
          <a:bodyPr anchor="ctr">
            <a:noAutofit/>
          </a:bodyPr>
          <a:lstStyle>
            <a:lvl1pPr marL="0" indent="0" algn="r">
              <a:buNone/>
              <a:defRPr sz="1999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Breadcrumb 1 &gt; Breadcrumb 2</a:t>
            </a:r>
            <a:endParaRPr lang="es-UY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2C52-2C37-D14D-B82E-39F736CE5894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C3A0-7C70-534A-BE20-851C8C1B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034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Clipart Right"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11/16/21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84391" y="1066800"/>
            <a:ext cx="4192092" cy="762000"/>
          </a:xfrm>
        </p:spPr>
        <p:txBody>
          <a:bodyPr>
            <a:noAutofit/>
          </a:bodyPr>
          <a:lstStyle>
            <a:lvl1pPr>
              <a:defRPr sz="3999" b="1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684391" y="2057400"/>
            <a:ext cx="4192092" cy="381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11/16/21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 (with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66102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600" b="0" i="1" baseline="0">
                <a:latin typeface="Verdana"/>
                <a:cs typeface="Verdana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71865" y="5369237"/>
            <a:ext cx="3441700" cy="706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8C8C8E"/>
                </a:solidFill>
                <a:latin typeface="Verdana"/>
                <a:cs typeface="Verdana"/>
              </a:defRPr>
            </a:lvl1pPr>
          </a:lstStyle>
          <a:p>
            <a:fld id="{78EB43C4-7051-7042-93B5-8C0653444B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96452"/>
            <a:ext cx="10972800" cy="721186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4"/>
            <a:ext cx="10972800" cy="3744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1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 sz="2000">
                <a:latin typeface="Verdana"/>
                <a:cs typeface="Verdana"/>
              </a:defRPr>
            </a:lvl2pPr>
            <a:lvl3pPr marL="914400" indent="0">
              <a:buFontTx/>
              <a:buNone/>
              <a:defRPr sz="1800">
                <a:latin typeface="Verdana"/>
                <a:cs typeface="Verdana"/>
              </a:defRPr>
            </a:lvl3pPr>
            <a:lvl4pPr marL="1371600" indent="0">
              <a:buFontTx/>
              <a:buNone/>
              <a:defRPr sz="1600">
                <a:latin typeface="Verdana"/>
                <a:cs typeface="Verdana"/>
              </a:defRPr>
            </a:lvl4pPr>
            <a:lvl5pPr marL="1828800" indent="0">
              <a:buFontTx/>
              <a:buNone/>
              <a:defRPr sz="14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09600" y="2149168"/>
            <a:ext cx="10972800" cy="354534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 sz="2000">
                <a:latin typeface="Verdana"/>
                <a:cs typeface="Verdana"/>
              </a:defRPr>
            </a:lvl2pPr>
            <a:lvl3pPr marL="914400" indent="0">
              <a:buFontTx/>
              <a:buNone/>
              <a:defRPr sz="1800">
                <a:latin typeface="Verdana"/>
                <a:cs typeface="Verdana"/>
              </a:defRPr>
            </a:lvl3pPr>
            <a:lvl4pPr marL="1371600" indent="0">
              <a:buFontTx/>
              <a:buNone/>
              <a:defRPr sz="1600">
                <a:latin typeface="Verdana"/>
                <a:cs typeface="Verdana"/>
              </a:defRPr>
            </a:lvl4pPr>
            <a:lvl5pPr marL="1828800" indent="0">
              <a:buFontTx/>
              <a:buNone/>
              <a:defRPr sz="1400"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212158"/>
            <a:ext cx="693853" cy="645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78EB43C4-7051-7042-93B5-8C0653444BA6}" type="slidenum">
              <a:rPr lang="en-US" smtClean="0">
                <a:solidFill>
                  <a:srgbClr val="404041"/>
                </a:solidFill>
              </a:rPr>
              <a:pPr/>
              <a:t>‹#›</a:t>
            </a:fld>
            <a:endParaRPr lang="en-US" dirty="0">
              <a:solidFill>
                <a:srgbClr val="404041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31800" y="1412776"/>
            <a:ext cx="10944787" cy="4752528"/>
          </a:xfrm>
          <a:prstGeom prst="rect">
            <a:avLst/>
          </a:prstGeom>
        </p:spPr>
        <p:txBody>
          <a:bodyPr/>
          <a:lstStyle>
            <a:lvl1pPr marL="227013" marR="0" indent="-2270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8D8D8">
                  <a:lumMod val="2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54864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8D8D8">
                  <a:lumMod val="2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lvl2pPr>
            <a:lvl3pPr marL="914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8D8D8">
                  <a:lumMod val="25000"/>
                </a:srgbClr>
              </a:buClr>
              <a:buSzPct val="125000"/>
              <a:buFont typeface="Calibri" panose="020F0502020204030204" pitchFamily="34" charset="0"/>
              <a:buChar char="−"/>
              <a:tabLst/>
              <a:defRPr/>
            </a:lvl3pPr>
            <a:lvl4pPr marL="13716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8D8D8">
                  <a:lumMod val="25000"/>
                </a:srgbClr>
              </a:buClr>
              <a:buSzPct val="125000"/>
              <a:buFont typeface="Calibri" panose="020F0502020204030204" pitchFamily="34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1828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8D8D8">
                  <a:lumMod val="25000"/>
                </a:srgbClr>
              </a:buClr>
              <a:buSzPct val="125000"/>
              <a:buFont typeface="Calibri" panose="020F0502020204030204" pitchFamily="34" charset="0"/>
              <a:buChar char="−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</a:lstStyle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8D8D8">
                  <a:lumMod val="2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Click to edit Master text styles</a:t>
            </a:r>
          </a:p>
          <a:p>
            <a:pPr marL="54864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8D8D8">
                  <a:lumMod val="25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Second level</a:t>
            </a:r>
          </a:p>
          <a:p>
            <a:pPr marL="9144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8D8D8">
                  <a:lumMod val="25000"/>
                </a:srgbClr>
              </a:buClr>
              <a:buSzPct val="125000"/>
              <a:buFont typeface="Calibri" panose="020F0502020204030204" pitchFamily="34" charset="0"/>
              <a:buChar char="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Third level</a:t>
            </a:r>
          </a:p>
          <a:p>
            <a:pPr marL="13716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8D8D8">
                  <a:lumMod val="25000"/>
                </a:srgbClr>
              </a:buClr>
              <a:buSzPct val="125000"/>
              <a:buFont typeface="Calibri" panose="020F0502020204030204" pitchFamily="34" charset="0"/>
              <a:buChar char="−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Fourth level</a:t>
            </a:r>
          </a:p>
          <a:p>
            <a:pPr marL="18288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8D8D8">
                  <a:lumMod val="25000"/>
                </a:srgbClr>
              </a:buClr>
              <a:buSzPct val="125000"/>
              <a:buFont typeface="Calibri" panose="020F0502020204030204" pitchFamily="34" charset="0"/>
              <a:buChar char="−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39" y="-27384"/>
            <a:ext cx="10972800" cy="56207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43339" y="424980"/>
            <a:ext cx="10369152" cy="3397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sz="1800" kern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8400" y="260649"/>
            <a:ext cx="643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598ABFFE-FCAC-4BBC-8B03-C6E83D982D0D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9">
          <p15:clr>
            <a:srgbClr val="FBAE40"/>
          </p15:clr>
        </p15:guide>
        <p15:guide id="2" pos="128">
          <p15:clr>
            <a:srgbClr val="FBAE40"/>
          </p15:clr>
        </p15:guide>
        <p15:guide id="3" orient="horz" pos="436">
          <p15:clr>
            <a:srgbClr val="FBAE40"/>
          </p15:clr>
        </p15:guide>
        <p15:guide id="4" orient="horz" pos="55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2C52-2C37-D14D-B82E-39F736CE5894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C3A0-7C70-534A-BE20-851C8C1B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46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2C52-2C37-D14D-B82E-39F736CE5894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C3A0-7C70-534A-BE20-851C8C1B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45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2C52-2C37-D14D-B82E-39F736CE5894}" type="datetimeFigureOut">
              <a:rPr lang="en-US" smtClean="0"/>
              <a:t>11/16/21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4C3A0-7C70-534A-BE20-851C8C1B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73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4692C52-2C37-D14D-B82E-39F736CE5894}" type="datetimeFigureOut">
              <a:rPr lang="en-US" smtClean="0"/>
              <a:pPr/>
              <a:t>11/16/21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5BC4C3A0-7C70-534A-BE20-851C8C1B93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426" y="5948126"/>
            <a:ext cx="1670748" cy="90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4692C52-2C37-D14D-B82E-39F736CE5894}" type="datetimeFigureOut">
              <a:rPr lang="en-US" smtClean="0"/>
              <a:pPr/>
              <a:t>11/16/21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5BC4C3A0-7C70-534A-BE20-851C8C1B93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0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EEEEEE"/>
            </a:gs>
            <a:gs pos="67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1081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8426"/>
            <a:ext cx="10972801" cy="49877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95"/>
              <a:t>11/16/21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2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62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1" r:id="rId19"/>
  </p:sldLayoutIdLst>
  <p:txStyles>
    <p:titleStyle>
      <a:lvl1pPr algn="l" defTabSz="1218845" rtl="0" eaLnBrk="1" latinLnBrk="0" hangingPunct="1">
        <a:spcBef>
          <a:spcPct val="0"/>
        </a:spcBef>
        <a:buNone/>
        <a:defRPr sz="3199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457067" indent="-457067" algn="l" defTabSz="1218845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j-lt"/>
          <a:ea typeface="+mn-ea"/>
          <a:cs typeface="+mn-cs"/>
        </a:defRPr>
      </a:lvl1pPr>
      <a:lvl2pPr marL="990311" indent="-380889" algn="l" defTabSz="1218845" rtl="0" eaLnBrk="1" latinLnBrk="0" hangingPunct="1">
        <a:spcBef>
          <a:spcPct val="20000"/>
        </a:spcBef>
        <a:buFont typeface="Arial" pitchFamily="34" charset="0"/>
        <a:buChar char="–"/>
        <a:defRPr sz="3199" kern="1200">
          <a:solidFill>
            <a:schemeClr val="tx1"/>
          </a:solidFill>
          <a:latin typeface="+mj-lt"/>
          <a:ea typeface="+mn-ea"/>
          <a:cs typeface="+mn-cs"/>
        </a:defRPr>
      </a:lvl2pPr>
      <a:lvl3pPr marL="1523555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j-lt"/>
          <a:ea typeface="+mn-ea"/>
          <a:cs typeface="+mn-cs"/>
        </a:defRPr>
      </a:lvl3pPr>
      <a:lvl4pPr marL="2132979" indent="-304712" algn="l" defTabSz="12188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400" indent="-304712" algn="l" defTabSz="12188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1822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244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666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089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22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5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67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89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111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34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955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378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EEEEEE"/>
            </a:gs>
            <a:gs pos="67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1081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8426"/>
            <a:ext cx="10972801" cy="49877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95"/>
              <a:t>11/16/21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2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bd_3_rgb_lbg_1_0.png"/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090" y="5911590"/>
            <a:ext cx="1914144" cy="104851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 userDrawn="1"/>
        </p:nvSpPr>
        <p:spPr>
          <a:xfrm>
            <a:off x="218750" y="6332781"/>
            <a:ext cx="8534400" cy="206131"/>
          </a:xfrm>
          <a:prstGeom prst="rect">
            <a:avLst/>
          </a:prstGeom>
        </p:spPr>
        <p:txBody>
          <a:bodyPr vert="horz" lIns="121913" tIns="60957" rIns="121913" bIns="60957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67" i="1" dirty="0">
                <a:solidFill>
                  <a:srgbClr val="000000"/>
                </a:solidFill>
                <a:latin typeface="Verdana"/>
                <a:cs typeface="Verdana"/>
              </a:rPr>
              <a:t>Confidential—For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70844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</p:sldLayoutIdLst>
  <p:txStyles>
    <p:titleStyle>
      <a:lvl1pPr algn="l" defTabSz="1218845" rtl="0" eaLnBrk="1" latinLnBrk="0" hangingPunct="1">
        <a:spcBef>
          <a:spcPct val="0"/>
        </a:spcBef>
        <a:buNone/>
        <a:defRPr sz="3199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457067" indent="-457067" algn="l" defTabSz="1218845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j-lt"/>
          <a:ea typeface="+mn-ea"/>
          <a:cs typeface="+mn-cs"/>
        </a:defRPr>
      </a:lvl1pPr>
      <a:lvl2pPr marL="990311" indent="-380889" algn="l" defTabSz="1218845" rtl="0" eaLnBrk="1" latinLnBrk="0" hangingPunct="1">
        <a:spcBef>
          <a:spcPct val="20000"/>
        </a:spcBef>
        <a:buFont typeface="Arial" pitchFamily="34" charset="0"/>
        <a:buChar char="–"/>
        <a:defRPr sz="3199" kern="1200">
          <a:solidFill>
            <a:schemeClr val="tx1"/>
          </a:solidFill>
          <a:latin typeface="+mj-lt"/>
          <a:ea typeface="+mn-ea"/>
          <a:cs typeface="+mn-cs"/>
        </a:defRPr>
      </a:lvl2pPr>
      <a:lvl3pPr marL="1523555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j-lt"/>
          <a:ea typeface="+mn-ea"/>
          <a:cs typeface="+mn-cs"/>
        </a:defRPr>
      </a:lvl3pPr>
      <a:lvl4pPr marL="2132979" indent="-304712" algn="l" defTabSz="12188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400" indent="-304712" algn="l" defTabSz="12188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1822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244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666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089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22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5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67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89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111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34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955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378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nature.com/articles/d42473-018-00072-6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8411E50-2A1B-D446-90AE-C3E480858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1091"/>
            <a:ext cx="12192000" cy="21006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3600">
                <a:solidFill>
                  <a:srgbClr val="004D9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BD Flow </a:t>
            </a:r>
            <a:r>
              <a:rPr lang="en-US" sz="3600" dirty="0">
                <a:solidFill>
                  <a:srgbClr val="004D9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Cytometry Software:</a:t>
            </a:r>
            <a:br>
              <a:rPr lang="en-US" sz="3600" dirty="0">
                <a:solidFill>
                  <a:srgbClr val="004D9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dirty="0">
                <a:solidFill>
                  <a:srgbClr val="004D9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Standardization and Interoperability Aspects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8A34DD-80F2-484B-8ABA-E63FE561E553}"/>
              </a:ext>
            </a:extLst>
          </p:cNvPr>
          <p:cNvSpPr txBox="1"/>
          <p:nvPr/>
        </p:nvSpPr>
        <p:spPr>
          <a:xfrm>
            <a:off x="2236134" y="4034780"/>
            <a:ext cx="44795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Josef Spidlen, Ph.D.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Senior Director, R&amp;D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Informatics</a:t>
            </a:r>
            <a:b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BD Life Sciences</a:t>
            </a:r>
          </a:p>
          <a:p>
            <a:r>
              <a:rPr lang="en-US" sz="1600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josef.spidlen@bd.com</a:t>
            </a:r>
            <a:endParaRPr lang="en-US" sz="16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30" name="Picture 6" descr="How to Meet NIST Guidelines for Zero Trust for Remote Data Access">
            <a:extLst>
              <a:ext uri="{FF2B5EF4-FFF2-40B4-BE49-F238E27FC236}">
                <a16:creationId xmlns:a16="http://schemas.microsoft.com/office/drawing/2014/main" id="{9FEE4ABB-64C7-AE4D-A063-D4D3B2006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6911" y="4382325"/>
            <a:ext cx="2350740" cy="103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DF70E6-981A-6548-8842-98DEB8BF2438}"/>
              </a:ext>
            </a:extLst>
          </p:cNvPr>
          <p:cNvSpPr txBox="1"/>
          <p:nvPr/>
        </p:nvSpPr>
        <p:spPr>
          <a:xfrm>
            <a:off x="6187334" y="5276483"/>
            <a:ext cx="2389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November 18, 2021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463B8-A5E8-4849-885A-0ADDC2BCB020}"/>
              </a:ext>
            </a:extLst>
          </p:cNvPr>
          <p:cNvSpPr txBox="1"/>
          <p:nvPr/>
        </p:nvSpPr>
        <p:spPr>
          <a:xfrm>
            <a:off x="8029049" y="6657945"/>
            <a:ext cx="416295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Views expressed here are solely my own and may not express the views or opinions of my employer.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4C4F8B-3675-FB42-AD8C-798BD4942BC6}"/>
              </a:ext>
            </a:extLst>
          </p:cNvPr>
          <p:cNvSpPr txBox="1"/>
          <p:nvPr/>
        </p:nvSpPr>
        <p:spPr>
          <a:xfrm>
            <a:off x="6458600" y="4053657"/>
            <a:ext cx="1847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Presentation @</a:t>
            </a:r>
            <a:endParaRPr lang="en-US" sz="16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91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5F055-6FF1-6D48-9F14-C483248BA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Analysis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AAFDEB8-5846-F342-96CE-A35D065CC43F}"/>
              </a:ext>
            </a:extLst>
          </p:cNvPr>
          <p:cNvSpPr/>
          <p:nvPr/>
        </p:nvSpPr>
        <p:spPr>
          <a:xfrm>
            <a:off x="968394" y="2148339"/>
            <a:ext cx="2036618" cy="620424"/>
          </a:xfrm>
          <a:prstGeom prst="roundRect">
            <a:avLst/>
          </a:prstGeom>
          <a:solidFill>
            <a:srgbClr val="7FA2C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Flow Cytometry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293937C-3092-FA46-AEDD-EA9D51C5243D}"/>
              </a:ext>
            </a:extLst>
          </p:cNvPr>
          <p:cNvSpPr/>
          <p:nvPr/>
        </p:nvSpPr>
        <p:spPr>
          <a:xfrm>
            <a:off x="3510703" y="2141412"/>
            <a:ext cx="2036618" cy="634279"/>
          </a:xfrm>
          <a:prstGeom prst="roundRect">
            <a:avLst/>
          </a:prstGeom>
          <a:solidFill>
            <a:srgbClr val="BFD2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scOmics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DFB644-8F09-1843-88B1-31CFB8235528}"/>
              </a:ext>
            </a:extLst>
          </p:cNvPr>
          <p:cNvSpPr txBox="1"/>
          <p:nvPr/>
        </p:nvSpPr>
        <p:spPr>
          <a:xfrm>
            <a:off x="968394" y="3288611"/>
            <a:ext cx="4563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Automated gating and clustering</a:t>
            </a:r>
          </a:p>
          <a:p>
            <a:pPr algn="ctr"/>
            <a:r>
              <a:rPr lang="en-US" dirty="0"/>
              <a:t>Dimensionality reduction</a:t>
            </a:r>
          </a:p>
          <a:p>
            <a:pPr algn="ctr"/>
            <a:r>
              <a:rPr lang="en-US" dirty="0"/>
              <a:t>Classification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A512B6-E4A1-3C48-82B7-CA86A7C62B38}"/>
              </a:ext>
            </a:extLst>
          </p:cNvPr>
          <p:cNvSpPr txBox="1"/>
          <p:nvPr/>
        </p:nvSpPr>
        <p:spPr>
          <a:xfrm>
            <a:off x="2436806" y="4578818"/>
            <a:ext cx="311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Trajectory inference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B124CB2-726B-324B-83BE-50D87ED4E511}"/>
              </a:ext>
            </a:extLst>
          </p:cNvPr>
          <p:cNvSpPr/>
          <p:nvPr/>
        </p:nvSpPr>
        <p:spPr>
          <a:xfrm>
            <a:off x="968394" y="3154757"/>
            <a:ext cx="4578927" cy="119103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E9B531C-1682-E949-BE14-EC4D49F32589}"/>
              </a:ext>
            </a:extLst>
          </p:cNvPr>
          <p:cNvSpPr/>
          <p:nvPr/>
        </p:nvSpPr>
        <p:spPr>
          <a:xfrm>
            <a:off x="2436806" y="4412926"/>
            <a:ext cx="3110516" cy="770146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Picture 15" descr="Text, letter&#10;&#10;Description automatically generated">
            <a:extLst>
              <a:ext uri="{FF2B5EF4-FFF2-40B4-BE49-F238E27FC236}">
                <a16:creationId xmlns:a16="http://schemas.microsoft.com/office/drawing/2014/main" id="{D20F96AD-516F-014F-AB6C-3499314324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953" y="2141412"/>
            <a:ext cx="2675083" cy="3478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24CE3CA-2C23-6A49-8341-DE499A4B5B94}"/>
              </a:ext>
            </a:extLst>
          </p:cNvPr>
          <p:cNvSpPr txBox="1">
            <a:spLocks/>
          </p:cNvSpPr>
          <p:nvPr/>
        </p:nvSpPr>
        <p:spPr>
          <a:xfrm>
            <a:off x="9284281" y="2141412"/>
            <a:ext cx="2381696" cy="2559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400" dirty="0">
                <a:solidFill>
                  <a:schemeClr val="accent1"/>
                </a:solidFill>
              </a:rPr>
              <a:t>CLR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Interchange </a:t>
            </a:r>
            <a:r>
              <a:rPr lang="en-US" sz="1400" dirty="0">
                <a:solidFill>
                  <a:srgbClr val="FF0000"/>
                </a:solidFill>
              </a:rPr>
              <a:t>results of some</a:t>
            </a:r>
            <a:r>
              <a:rPr lang="en-US" sz="1400" dirty="0"/>
              <a:t> computational analysis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</a:rPr>
              <a:t>Does NOT cover methodology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endParaRPr lang="en-US" sz="1400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400" dirty="0">
                <a:solidFill>
                  <a:schemeClr val="accent2"/>
                </a:solidFill>
              </a:rPr>
              <a:t>Supported by FlowJo</a:t>
            </a:r>
            <a:br>
              <a:rPr lang="en-US" sz="1400" dirty="0">
                <a:solidFill>
                  <a:schemeClr val="accent2"/>
                </a:solidFill>
              </a:rPr>
            </a:br>
            <a:r>
              <a:rPr lang="en-US" sz="1400" dirty="0"/>
              <a:t>(e.g., drag &amp; drop a CLR file onto a sample in FlowJo)</a:t>
            </a:r>
          </a:p>
        </p:txBody>
      </p:sp>
    </p:spTree>
    <p:extLst>
      <p:ext uri="{BB962C8B-B14F-4D97-AF65-F5344CB8AC3E}">
        <p14:creationId xmlns:p14="http://schemas.microsoft.com/office/powerpoint/2010/main" val="9749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5F055-6FF1-6D48-9F14-C483248BA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Analysis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E929401-A2CC-E24A-B15E-5EE89D825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sz="2400" dirty="0"/>
              <a:t>Even if standards are missing, </a:t>
            </a:r>
            <a:r>
              <a:rPr lang="en-US" sz="4000" dirty="0">
                <a:solidFill>
                  <a:schemeClr val="accent1"/>
                </a:solidFill>
              </a:rPr>
              <a:t>enable</a:t>
            </a:r>
            <a:r>
              <a:rPr lang="en-US" sz="2400" dirty="0"/>
              <a:t> and leverage the community</a:t>
            </a:r>
          </a:p>
          <a:p>
            <a:endParaRPr lang="en-US" dirty="0"/>
          </a:p>
        </p:txBody>
      </p: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FD624208-FDFE-664D-9A91-8D45F409E3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747887"/>
            <a:ext cx="6224289" cy="37449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E2DE21-0BAD-A84F-9394-06A8E7AFB889}"/>
              </a:ext>
            </a:extLst>
          </p:cNvPr>
          <p:cNvSpPr txBox="1">
            <a:spLocks/>
          </p:cNvSpPr>
          <p:nvPr/>
        </p:nvSpPr>
        <p:spPr>
          <a:xfrm>
            <a:off x="7729538" y="2747887"/>
            <a:ext cx="3921918" cy="245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We try to do that when we reasonably can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endParaRPr lang="en-US" sz="1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Examples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BD-funded Bioinformatics Initiatives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FlowJo plugins with public APIs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400" dirty="0"/>
              <a:t>R/</a:t>
            </a:r>
            <a:r>
              <a:rPr lang="en-US" sz="1400" dirty="0" err="1"/>
              <a:t>BioConductor</a:t>
            </a:r>
            <a:r>
              <a:rPr lang="en-US" sz="1400" dirty="0"/>
              <a:t> (</a:t>
            </a:r>
            <a:r>
              <a:rPr lang="en-US" sz="1400" dirty="0" err="1"/>
              <a:t>CytoML</a:t>
            </a:r>
            <a:r>
              <a:rPr lang="en-US" sz="1400" dirty="0"/>
              <a:t>, </a:t>
            </a:r>
            <a:r>
              <a:rPr lang="en-US" sz="1400" dirty="0" err="1"/>
              <a:t>flowFlowJo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65676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E27D-2941-5D43-8C0A-109617591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96D89-9CEB-EC4A-A751-F55DC0683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57100"/>
            <a:ext cx="10891839" cy="4519863"/>
          </a:xfrm>
        </p:spPr>
        <p:txBody>
          <a:bodyPr>
            <a:normAutofit/>
          </a:bodyPr>
          <a:lstStyle/>
          <a:p>
            <a:r>
              <a:rPr lang="en-US" sz="2000" dirty="0"/>
              <a:t>ISAC has historically driven a lot of the flow cytometry standardization efforts (</a:t>
            </a:r>
            <a:r>
              <a:rPr lang="en-US" sz="2000" i="1" dirty="0"/>
              <a:t>THANK YOU</a:t>
            </a:r>
            <a:r>
              <a:rPr lang="en-US" sz="2000" dirty="0"/>
              <a:t>)</a:t>
            </a:r>
          </a:p>
          <a:p>
            <a:r>
              <a:rPr lang="en-US" sz="2000" dirty="0"/>
              <a:t>Data standardization has been </a:t>
            </a:r>
            <a:r>
              <a:rPr lang="en-US" sz="2000" dirty="0">
                <a:solidFill>
                  <a:schemeClr val="accent2"/>
                </a:solidFill>
              </a:rPr>
              <a:t>largely successful </a:t>
            </a:r>
          </a:p>
          <a:p>
            <a:r>
              <a:rPr lang="en-US" sz="2000" dirty="0"/>
              <a:t>Meta-data standardization has been </a:t>
            </a:r>
            <a:r>
              <a:rPr lang="en-US" sz="2000" dirty="0">
                <a:solidFill>
                  <a:schemeClr val="accent2"/>
                </a:solidFill>
              </a:rPr>
              <a:t>somewhat successful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Complexity, cost of development, cost of adoption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000" dirty="0"/>
              <a:t>Standards are not cheap, but standards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Facilitate progress in the field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Enable scientific discoveries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Help ensure quality</a:t>
            </a:r>
          </a:p>
          <a:p>
            <a:endParaRPr lang="en-US" sz="2400" dirty="0"/>
          </a:p>
          <a:p>
            <a:r>
              <a:rPr lang="en-US" sz="2000" dirty="0">
                <a:solidFill>
                  <a:srgbClr val="4DBCE8"/>
                </a:solidFill>
              </a:rPr>
              <a:t>No.1 BD Value: “We do what is right.”</a:t>
            </a:r>
          </a:p>
          <a:p>
            <a:pPr lvl="1"/>
            <a:r>
              <a:rPr lang="en-US" sz="1600" dirty="0"/>
              <a:t>Supporting standards where reasonable</a:t>
            </a:r>
            <a:br>
              <a:rPr lang="en-US" sz="1600" dirty="0"/>
            </a:br>
            <a:r>
              <a:rPr lang="en-US" sz="1600" dirty="0"/>
              <a:t>aligns with our values, purpose and commitments </a:t>
            </a:r>
          </a:p>
          <a:p>
            <a:pPr lvl="1"/>
            <a:endParaRPr lang="en-US" sz="1600" dirty="0"/>
          </a:p>
        </p:txBody>
      </p:sp>
      <p:pic>
        <p:nvPicPr>
          <p:cNvPr id="5" name="Picture 4" descr="A picture containing text, person, screenshot, document&#10;&#10;Description automatically generated">
            <a:extLst>
              <a:ext uri="{FF2B5EF4-FFF2-40B4-BE49-F238E27FC236}">
                <a16:creationId xmlns:a16="http://schemas.microsoft.com/office/drawing/2014/main" id="{225FBAED-643A-7647-A86B-8C4A332CE0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624" y="3280367"/>
            <a:ext cx="4273856" cy="296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57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24CABC-3680-494A-9ECC-566535986CCE}"/>
              </a:ext>
            </a:extLst>
          </p:cNvPr>
          <p:cNvSpPr/>
          <p:nvPr/>
        </p:nvSpPr>
        <p:spPr>
          <a:xfrm>
            <a:off x="848832" y="6311900"/>
            <a:ext cx="91864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Adapted from Figure 207 in </a:t>
            </a:r>
            <a:r>
              <a:rPr lang="en-US" sz="1100" dirty="0" err="1"/>
              <a:t>Cossarizza</a:t>
            </a:r>
            <a:r>
              <a:rPr lang="en-US" sz="1100" dirty="0"/>
              <a:t> A </a:t>
            </a:r>
            <a:r>
              <a:rPr lang="en-US" sz="1100" i="1" dirty="0"/>
              <a:t>et al</a:t>
            </a:r>
            <a:r>
              <a:rPr lang="en-US" sz="1100" dirty="0"/>
              <a:t>. Guidelines for the use of flow cytometry and cell sorting in immunological studies (second edition). </a:t>
            </a:r>
            <a:r>
              <a:rPr lang="en-US" sz="1100" i="1" dirty="0"/>
              <a:t>Eur. J. Immunol</a:t>
            </a:r>
            <a:r>
              <a:rPr lang="en-US" sz="1100" dirty="0"/>
              <a:t>. 2019. 49: 1457–1973. DOI: 10.1002/eji.201970107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56AA2D-00BC-0B47-84DE-089A17A05A34}"/>
              </a:ext>
            </a:extLst>
          </p:cNvPr>
          <p:cNvCxnSpPr/>
          <p:nvPr/>
        </p:nvCxnSpPr>
        <p:spPr>
          <a:xfrm>
            <a:off x="946299" y="6262026"/>
            <a:ext cx="3848986" cy="0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E15112AA-7F1F-704A-9E1B-602D3613642B}"/>
              </a:ext>
            </a:extLst>
          </p:cNvPr>
          <p:cNvGrpSpPr/>
          <p:nvPr/>
        </p:nvGrpSpPr>
        <p:grpSpPr>
          <a:xfrm>
            <a:off x="2285760" y="595973"/>
            <a:ext cx="5791681" cy="5171690"/>
            <a:chOff x="447073" y="511478"/>
            <a:chExt cx="5791681" cy="5171690"/>
          </a:xfrm>
          <a:solidFill>
            <a:srgbClr val="F2F2F2"/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E8ECAA1-1B46-6742-A44A-4C8A416FF906}"/>
                </a:ext>
              </a:extLst>
            </p:cNvPr>
            <p:cNvSpPr/>
            <p:nvPr/>
          </p:nvSpPr>
          <p:spPr>
            <a:xfrm>
              <a:off x="447073" y="4997466"/>
              <a:ext cx="5791681" cy="685702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18B0C76-CA3F-9043-920B-C09F95D0C169}"/>
                </a:ext>
              </a:extLst>
            </p:cNvPr>
            <p:cNvSpPr/>
            <p:nvPr/>
          </p:nvSpPr>
          <p:spPr>
            <a:xfrm>
              <a:off x="2615878" y="511478"/>
              <a:ext cx="1446836" cy="648182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Compensated FCS Data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DA4CF8E4-7357-C941-AAC7-56F3A932281A}"/>
                </a:ext>
              </a:extLst>
            </p:cNvPr>
            <p:cNvSpPr/>
            <p:nvPr/>
          </p:nvSpPr>
          <p:spPr>
            <a:xfrm>
              <a:off x="601884" y="511478"/>
              <a:ext cx="1446836" cy="648182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Raw FCS Data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23621AC-84B8-0D4E-951A-C61672D0FE62}"/>
                </a:ext>
              </a:extLst>
            </p:cNvPr>
            <p:cNvSpPr/>
            <p:nvPr/>
          </p:nvSpPr>
          <p:spPr>
            <a:xfrm>
              <a:off x="4715226" y="511478"/>
              <a:ext cx="1446836" cy="648182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Data Quality Assessed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F6F15297-6510-9045-BA2B-EFBE3907E12E}"/>
                </a:ext>
              </a:extLst>
            </p:cNvPr>
            <p:cNvSpPr/>
            <p:nvPr/>
          </p:nvSpPr>
          <p:spPr>
            <a:xfrm>
              <a:off x="4715226" y="1708266"/>
              <a:ext cx="1446836" cy="648182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Normalized Data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C1D9BE0-FF47-8346-99D1-EB1AAD40621B}"/>
                </a:ext>
              </a:extLst>
            </p:cNvPr>
            <p:cNvSpPr/>
            <p:nvPr/>
          </p:nvSpPr>
          <p:spPr>
            <a:xfrm>
              <a:off x="2615878" y="1707368"/>
              <a:ext cx="1446836" cy="648182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Transformed Data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129E46AC-555A-9049-AC9F-604B774B8E1D}"/>
                </a:ext>
              </a:extLst>
            </p:cNvPr>
            <p:cNvSpPr/>
            <p:nvPr/>
          </p:nvSpPr>
          <p:spPr>
            <a:xfrm>
              <a:off x="601884" y="2920425"/>
              <a:ext cx="1446836" cy="648182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Cell Populations Identified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[Gated Data]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AFB2182-7E9D-3145-9F7A-8F58E35AB0D9}"/>
                </a:ext>
              </a:extLst>
            </p:cNvPr>
            <p:cNvSpPr/>
            <p:nvPr/>
          </p:nvSpPr>
          <p:spPr>
            <a:xfrm>
              <a:off x="2615878" y="2912441"/>
              <a:ext cx="1446836" cy="648182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Cell Populations Scored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[Biomarkers]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4F723000-0456-E24A-856F-E8A17B4EBCF8}"/>
                </a:ext>
              </a:extLst>
            </p:cNvPr>
            <p:cNvSpPr/>
            <p:nvPr/>
          </p:nvSpPr>
          <p:spPr>
            <a:xfrm>
              <a:off x="2619245" y="3901841"/>
              <a:ext cx="1446836" cy="648182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Cell Populations Labelled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04C6BD2B-8D26-894F-AF44-65596C6C93F2}"/>
                </a:ext>
              </a:extLst>
            </p:cNvPr>
            <p:cNvSpPr/>
            <p:nvPr/>
          </p:nvSpPr>
          <p:spPr>
            <a:xfrm>
              <a:off x="601884" y="5171263"/>
              <a:ext cx="1446836" cy="372249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Diagnosis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3D48A37-0368-C44E-BBBA-BF34A1F51BDE}"/>
                </a:ext>
              </a:extLst>
            </p:cNvPr>
            <p:cNvSpPr/>
            <p:nvPr/>
          </p:nvSpPr>
          <p:spPr>
            <a:xfrm>
              <a:off x="2615878" y="5171263"/>
              <a:ext cx="1446836" cy="372249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Visualization ++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42303ABC-863B-0742-B545-AB4A3A891360}"/>
                </a:ext>
              </a:extLst>
            </p:cNvPr>
            <p:cNvSpPr/>
            <p:nvPr/>
          </p:nvSpPr>
          <p:spPr>
            <a:xfrm>
              <a:off x="4629872" y="5171263"/>
              <a:ext cx="1446836" cy="372249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Discovery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1AF82C9-00F5-524A-AEF6-F47690333E0F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1325302" y="3568607"/>
              <a:ext cx="0" cy="1416533"/>
            </a:xfrm>
            <a:prstGeom prst="straightConnector1">
              <a:avLst/>
            </a:prstGeom>
            <a:grp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70B1D10-B45A-9C4C-8171-BEE4F128DD88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V="1">
              <a:off x="2048720" y="3236532"/>
              <a:ext cx="567158" cy="7984"/>
            </a:xfrm>
            <a:prstGeom prst="straightConnector1">
              <a:avLst/>
            </a:prstGeom>
            <a:grp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E1106DB-1533-BD42-91DB-8EE89760D2DD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1325302" y="3568607"/>
              <a:ext cx="1290576" cy="641357"/>
            </a:xfrm>
            <a:prstGeom prst="straightConnector1">
              <a:avLst/>
            </a:prstGeom>
            <a:grp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AE75B71-BB90-164D-96E6-C2C8B1F5BB0E}"/>
                </a:ext>
              </a:extLst>
            </p:cNvPr>
            <p:cNvCxnSpPr>
              <a:cxnSpLocks/>
              <a:stCxn id="18" idx="1"/>
              <a:endCxn id="17" idx="3"/>
            </p:cNvCxnSpPr>
            <p:nvPr/>
          </p:nvCxnSpPr>
          <p:spPr>
            <a:xfrm flipH="1">
              <a:off x="4062714" y="5357388"/>
              <a:ext cx="567158" cy="0"/>
            </a:xfrm>
            <a:prstGeom prst="straightConnector1">
              <a:avLst/>
            </a:prstGeom>
            <a:grpFill/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9B0A8B8-46D7-1040-84F2-9E8E2B7AC8A9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>
              <a:off x="3339296" y="3560623"/>
              <a:ext cx="3367" cy="341218"/>
            </a:xfrm>
            <a:prstGeom prst="straightConnector1">
              <a:avLst/>
            </a:prstGeom>
            <a:grp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360E0E0-E25F-A847-9A7F-67E32915CF79}"/>
                </a:ext>
              </a:extLst>
            </p:cNvPr>
            <p:cNvCxnSpPr>
              <a:cxnSpLocks/>
              <a:stCxn id="17" idx="1"/>
              <a:endCxn id="16" idx="3"/>
            </p:cNvCxnSpPr>
            <p:nvPr/>
          </p:nvCxnSpPr>
          <p:spPr>
            <a:xfrm flipH="1">
              <a:off x="2048720" y="5357388"/>
              <a:ext cx="567158" cy="0"/>
            </a:xfrm>
            <a:prstGeom prst="straightConnector1">
              <a:avLst/>
            </a:prstGeom>
            <a:grpFill/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CC6AD88-06FD-7F45-9907-ED5D13A53218}"/>
                </a:ext>
              </a:extLst>
            </p:cNvPr>
            <p:cNvCxnSpPr>
              <a:cxnSpLocks/>
              <a:stCxn id="15" idx="2"/>
              <a:endCxn id="7" idx="0"/>
            </p:cNvCxnSpPr>
            <p:nvPr/>
          </p:nvCxnSpPr>
          <p:spPr>
            <a:xfrm>
              <a:off x="3342663" y="4550023"/>
              <a:ext cx="251" cy="447443"/>
            </a:xfrm>
            <a:prstGeom prst="straightConnector1">
              <a:avLst/>
            </a:prstGeom>
            <a:grp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>
              <a:extLst>
                <a:ext uri="{FF2B5EF4-FFF2-40B4-BE49-F238E27FC236}">
                  <a16:creationId xmlns:a16="http://schemas.microsoft.com/office/drawing/2014/main" id="{4D3AD506-A1C3-BD40-B29A-ABA421EB6264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4062714" y="3236532"/>
              <a:ext cx="1290576" cy="1748608"/>
            </a:xfrm>
            <a:prstGeom prst="bentConnector2">
              <a:avLst/>
            </a:prstGeom>
            <a:grp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FA245E7-942E-4845-A806-938B645A4FFF}"/>
                </a:ext>
              </a:extLst>
            </p:cNvPr>
            <p:cNvCxnSpPr>
              <a:cxnSpLocks/>
              <a:stCxn id="12" idx="1"/>
              <a:endCxn id="13" idx="0"/>
            </p:cNvCxnSpPr>
            <p:nvPr/>
          </p:nvCxnSpPr>
          <p:spPr>
            <a:xfrm flipH="1">
              <a:off x="1325302" y="2031459"/>
              <a:ext cx="1290576" cy="888966"/>
            </a:xfrm>
            <a:prstGeom prst="straightConnector1">
              <a:avLst/>
            </a:prstGeom>
            <a:grp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A4AD74C-6DAF-5A46-956B-6A594163ED52}"/>
                </a:ext>
              </a:extLst>
            </p:cNvPr>
            <p:cNvCxnSpPr>
              <a:cxnSpLocks/>
              <a:stCxn id="9" idx="3"/>
              <a:endCxn id="8" idx="1"/>
            </p:cNvCxnSpPr>
            <p:nvPr/>
          </p:nvCxnSpPr>
          <p:spPr>
            <a:xfrm>
              <a:off x="2048720" y="835569"/>
              <a:ext cx="567158" cy="0"/>
            </a:xfrm>
            <a:prstGeom prst="straightConnector1">
              <a:avLst/>
            </a:prstGeom>
            <a:grp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121DC11-B336-5F4B-9D38-9B2EC86927A9}"/>
                </a:ext>
              </a:extLst>
            </p:cNvPr>
            <p:cNvCxnSpPr>
              <a:cxnSpLocks/>
              <a:stCxn id="8" idx="3"/>
              <a:endCxn id="10" idx="1"/>
            </p:cNvCxnSpPr>
            <p:nvPr/>
          </p:nvCxnSpPr>
          <p:spPr>
            <a:xfrm>
              <a:off x="4062714" y="835569"/>
              <a:ext cx="652512" cy="0"/>
            </a:xfrm>
            <a:prstGeom prst="straightConnector1">
              <a:avLst/>
            </a:prstGeom>
            <a:grp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17E2490-203D-694B-8C02-5145EA2214E6}"/>
                </a:ext>
              </a:extLst>
            </p:cNvPr>
            <p:cNvCxnSpPr>
              <a:cxnSpLocks/>
              <a:stCxn id="10" idx="2"/>
              <a:endCxn id="11" idx="0"/>
            </p:cNvCxnSpPr>
            <p:nvPr/>
          </p:nvCxnSpPr>
          <p:spPr>
            <a:xfrm>
              <a:off x="5438644" y="1159660"/>
              <a:ext cx="0" cy="548606"/>
            </a:xfrm>
            <a:prstGeom prst="straightConnector1">
              <a:avLst/>
            </a:prstGeom>
            <a:grp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9C4A141-13FA-E346-9288-6EB13568FA5D}"/>
                </a:ext>
              </a:extLst>
            </p:cNvPr>
            <p:cNvCxnSpPr>
              <a:cxnSpLocks/>
              <a:stCxn id="10" idx="2"/>
              <a:endCxn id="12" idx="0"/>
            </p:cNvCxnSpPr>
            <p:nvPr/>
          </p:nvCxnSpPr>
          <p:spPr>
            <a:xfrm flipH="1">
              <a:off x="3339296" y="1159660"/>
              <a:ext cx="2099348" cy="547708"/>
            </a:xfrm>
            <a:prstGeom prst="straightConnector1">
              <a:avLst/>
            </a:prstGeom>
            <a:grp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E28532F-1EC2-5349-BCC3-82758FF77674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 flipV="1">
              <a:off x="4062714" y="2031458"/>
              <a:ext cx="652512" cy="899"/>
            </a:xfrm>
            <a:prstGeom prst="straightConnector1">
              <a:avLst/>
            </a:prstGeom>
            <a:grpFill/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FCE29A5-BE54-444E-A393-4E6AC85291EA}"/>
              </a:ext>
            </a:extLst>
          </p:cNvPr>
          <p:cNvCxnSpPr/>
          <p:nvPr/>
        </p:nvCxnSpPr>
        <p:spPr>
          <a:xfrm>
            <a:off x="1815538" y="920064"/>
            <a:ext cx="62503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0E24055-C667-CA40-BD98-56B097DC7ED3}"/>
              </a:ext>
            </a:extLst>
          </p:cNvPr>
          <p:cNvGrpSpPr/>
          <p:nvPr/>
        </p:nvGrpSpPr>
        <p:grpSpPr>
          <a:xfrm>
            <a:off x="2282142" y="595973"/>
            <a:ext cx="5791681" cy="5171690"/>
            <a:chOff x="3200160" y="557778"/>
            <a:chExt cx="5791681" cy="5171690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C4BEAF83-F5BA-C147-AE5A-6449299D2226}"/>
                </a:ext>
              </a:extLst>
            </p:cNvPr>
            <p:cNvSpPr/>
            <p:nvPr/>
          </p:nvSpPr>
          <p:spPr>
            <a:xfrm>
              <a:off x="3200160" y="5043766"/>
              <a:ext cx="5791681" cy="68570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B91B9D0B-849A-F94A-AD64-A7A8ADD26B11}"/>
                </a:ext>
              </a:extLst>
            </p:cNvPr>
            <p:cNvSpPr/>
            <p:nvPr/>
          </p:nvSpPr>
          <p:spPr>
            <a:xfrm>
              <a:off x="3354971" y="557778"/>
              <a:ext cx="1446836" cy="6481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Raw FCS Data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F9F099E3-39E1-9F40-8B50-0FEB06FDE5DB}"/>
                </a:ext>
              </a:extLst>
            </p:cNvPr>
            <p:cNvSpPr/>
            <p:nvPr/>
          </p:nvSpPr>
          <p:spPr>
            <a:xfrm>
              <a:off x="7468313" y="557778"/>
              <a:ext cx="1446836" cy="6481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Data Quality Assessed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06294862-97D6-0F4B-9CD9-CC5E8186C184}"/>
                </a:ext>
              </a:extLst>
            </p:cNvPr>
            <p:cNvSpPr/>
            <p:nvPr/>
          </p:nvSpPr>
          <p:spPr>
            <a:xfrm>
              <a:off x="7468313" y="1754566"/>
              <a:ext cx="1446836" cy="6481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Normalized Data</a:t>
              </a: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9D32FE44-1102-0C4D-AE3C-AC71C4065748}"/>
                </a:ext>
              </a:extLst>
            </p:cNvPr>
            <p:cNvSpPr/>
            <p:nvPr/>
          </p:nvSpPr>
          <p:spPr>
            <a:xfrm>
              <a:off x="5368965" y="1753668"/>
              <a:ext cx="1446836" cy="6481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Transformed Data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FBED1E6B-EFD2-C447-AA6F-B436DB2823C3}"/>
                </a:ext>
              </a:extLst>
            </p:cNvPr>
            <p:cNvSpPr/>
            <p:nvPr/>
          </p:nvSpPr>
          <p:spPr>
            <a:xfrm>
              <a:off x="3354971" y="2966725"/>
              <a:ext cx="1446836" cy="6481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Cell Populations Identified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[Gated Data]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1D720BA-98EE-374B-B80B-44C3BA87F158}"/>
                </a:ext>
              </a:extLst>
            </p:cNvPr>
            <p:cNvSpPr/>
            <p:nvPr/>
          </p:nvSpPr>
          <p:spPr>
            <a:xfrm>
              <a:off x="5368965" y="2958741"/>
              <a:ext cx="1446836" cy="6481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Cell Populations Scored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[Biomarkers]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21F1DC0C-104B-C949-9267-8941A1AFAC2E}"/>
                </a:ext>
              </a:extLst>
            </p:cNvPr>
            <p:cNvSpPr/>
            <p:nvPr/>
          </p:nvSpPr>
          <p:spPr>
            <a:xfrm>
              <a:off x="5372332" y="3948141"/>
              <a:ext cx="1446836" cy="6481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Cell Populations Labelled</a:t>
              </a: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B0E42C80-58DA-BB40-AF11-7EF4D01848DB}"/>
                </a:ext>
              </a:extLst>
            </p:cNvPr>
            <p:cNvSpPr/>
            <p:nvPr/>
          </p:nvSpPr>
          <p:spPr>
            <a:xfrm>
              <a:off x="3354971" y="5217563"/>
              <a:ext cx="1446836" cy="37224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Diagnosis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6467133F-29C0-8643-8EDE-A8557F54A77A}"/>
                </a:ext>
              </a:extLst>
            </p:cNvPr>
            <p:cNvSpPr/>
            <p:nvPr/>
          </p:nvSpPr>
          <p:spPr>
            <a:xfrm>
              <a:off x="5368965" y="5217563"/>
              <a:ext cx="1446836" cy="37224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Visualization ++</a:t>
              </a: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F0819490-19FC-084B-906F-A07AFAA873C0}"/>
                </a:ext>
              </a:extLst>
            </p:cNvPr>
            <p:cNvSpPr/>
            <p:nvPr/>
          </p:nvSpPr>
          <p:spPr>
            <a:xfrm>
              <a:off x="7382959" y="5217563"/>
              <a:ext cx="1446836" cy="37224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Discovery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F5053C2-0194-E243-BFED-6EB472FB54E3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4078389" y="3614907"/>
              <a:ext cx="0" cy="141653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B0CBECB-6C00-6E42-8EF4-C85DE170E969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 flipV="1">
              <a:off x="4801807" y="3282832"/>
              <a:ext cx="567158" cy="79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7275BF5-AED0-B646-9206-5AC13518F1DB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4078389" y="3614907"/>
              <a:ext cx="1290576" cy="64135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2462CC7-44E9-464E-BBD2-E16A95FAC345}"/>
                </a:ext>
              </a:extLst>
            </p:cNvPr>
            <p:cNvCxnSpPr>
              <a:cxnSpLocks/>
              <a:stCxn id="46" idx="1"/>
              <a:endCxn id="45" idx="3"/>
            </p:cNvCxnSpPr>
            <p:nvPr/>
          </p:nvCxnSpPr>
          <p:spPr>
            <a:xfrm flipH="1">
              <a:off x="6815801" y="5403688"/>
              <a:ext cx="56715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C9CB576-436F-874C-8B60-117DFB3130E8}"/>
                </a:ext>
              </a:extLst>
            </p:cNvPr>
            <p:cNvCxnSpPr>
              <a:cxnSpLocks/>
              <a:stCxn id="42" idx="2"/>
              <a:endCxn id="43" idx="0"/>
            </p:cNvCxnSpPr>
            <p:nvPr/>
          </p:nvCxnSpPr>
          <p:spPr>
            <a:xfrm>
              <a:off x="6092383" y="3606923"/>
              <a:ext cx="3367" cy="34121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0AB5116-3683-AA41-9398-31D64B0ADB7B}"/>
                </a:ext>
              </a:extLst>
            </p:cNvPr>
            <p:cNvCxnSpPr>
              <a:cxnSpLocks/>
              <a:stCxn id="45" idx="1"/>
              <a:endCxn id="44" idx="3"/>
            </p:cNvCxnSpPr>
            <p:nvPr/>
          </p:nvCxnSpPr>
          <p:spPr>
            <a:xfrm flipH="1">
              <a:off x="4801807" y="5403688"/>
              <a:ext cx="56715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561F1E60-E2DC-694D-8652-07A6A9EEFEF3}"/>
                </a:ext>
              </a:extLst>
            </p:cNvPr>
            <p:cNvCxnSpPr>
              <a:cxnSpLocks/>
              <a:stCxn id="43" idx="2"/>
              <a:endCxn id="35" idx="0"/>
            </p:cNvCxnSpPr>
            <p:nvPr/>
          </p:nvCxnSpPr>
          <p:spPr>
            <a:xfrm>
              <a:off x="6095750" y="4596323"/>
              <a:ext cx="251" cy="4474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lbow Connector 53">
              <a:extLst>
                <a:ext uri="{FF2B5EF4-FFF2-40B4-BE49-F238E27FC236}">
                  <a16:creationId xmlns:a16="http://schemas.microsoft.com/office/drawing/2014/main" id="{B26497BA-19CB-9A40-A9DC-A6FED4A9AD5D}"/>
                </a:ext>
              </a:extLst>
            </p:cNvPr>
            <p:cNvCxnSpPr>
              <a:cxnSpLocks/>
              <a:stCxn id="42" idx="3"/>
            </p:cNvCxnSpPr>
            <p:nvPr/>
          </p:nvCxnSpPr>
          <p:spPr>
            <a:xfrm>
              <a:off x="6815801" y="3282832"/>
              <a:ext cx="1290576" cy="1748608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16161E6-057C-624C-8000-881512DB3E25}"/>
                </a:ext>
              </a:extLst>
            </p:cNvPr>
            <p:cNvCxnSpPr>
              <a:cxnSpLocks/>
              <a:stCxn id="40" idx="1"/>
              <a:endCxn id="41" idx="0"/>
            </p:cNvCxnSpPr>
            <p:nvPr/>
          </p:nvCxnSpPr>
          <p:spPr>
            <a:xfrm flipH="1">
              <a:off x="4078389" y="2077759"/>
              <a:ext cx="1290576" cy="88896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D4A87D98-22F6-7E47-99D2-7218865CC7A9}"/>
                </a:ext>
              </a:extLst>
            </p:cNvPr>
            <p:cNvCxnSpPr>
              <a:cxnSpLocks/>
              <a:stCxn id="38" idx="2"/>
              <a:endCxn id="39" idx="0"/>
            </p:cNvCxnSpPr>
            <p:nvPr/>
          </p:nvCxnSpPr>
          <p:spPr>
            <a:xfrm>
              <a:off x="8191731" y="1205960"/>
              <a:ext cx="0" cy="5486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912E641-BA4B-1142-989B-7FF55AFF7EC9}"/>
                </a:ext>
              </a:extLst>
            </p:cNvPr>
            <p:cNvCxnSpPr>
              <a:cxnSpLocks/>
              <a:stCxn id="38" idx="2"/>
              <a:endCxn id="40" idx="0"/>
            </p:cNvCxnSpPr>
            <p:nvPr/>
          </p:nvCxnSpPr>
          <p:spPr>
            <a:xfrm flipH="1">
              <a:off x="6092383" y="1205960"/>
              <a:ext cx="2099348" cy="54770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E8E58CA-8A28-A54E-A2A4-EA9E18AB994D}"/>
                </a:ext>
              </a:extLst>
            </p:cNvPr>
            <p:cNvCxnSpPr>
              <a:cxnSpLocks/>
              <a:stCxn id="39" idx="1"/>
            </p:cNvCxnSpPr>
            <p:nvPr/>
          </p:nvCxnSpPr>
          <p:spPr>
            <a:xfrm flipH="1" flipV="1">
              <a:off x="6815801" y="2077758"/>
              <a:ext cx="652512" cy="8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" name="Picture 2" descr="Image result for facs symphony">
            <a:hlinkClick r:id="rId2"/>
            <a:extLst>
              <a:ext uri="{FF2B5EF4-FFF2-40B4-BE49-F238E27FC236}">
                <a16:creationId xmlns:a16="http://schemas.microsoft.com/office/drawing/2014/main" id="{2D368126-1407-5D46-9F78-E81AC60E2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270" y="365328"/>
            <a:ext cx="1448220" cy="110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FC83C068-54CC-F24F-B1B2-56C2FED704A7}"/>
              </a:ext>
            </a:extLst>
          </p:cNvPr>
          <p:cNvSpPr txBox="1"/>
          <p:nvPr/>
        </p:nvSpPr>
        <p:spPr>
          <a:xfrm>
            <a:off x="8653261" y="483685"/>
            <a:ext cx="2850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Why do we need standards?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8950E0D-111F-9F42-B0BE-72ACACF454AF}"/>
              </a:ext>
            </a:extLst>
          </p:cNvPr>
          <p:cNvSpPr txBox="1"/>
          <p:nvPr/>
        </p:nvSpPr>
        <p:spPr>
          <a:xfrm>
            <a:off x="8724167" y="1524746"/>
            <a:ext cx="23278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Interoperability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Interpretability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Best practices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AD1B1B6-EA7F-944C-9C6B-37D2D4E89170}"/>
              </a:ext>
            </a:extLst>
          </p:cNvPr>
          <p:cNvSpPr txBox="1"/>
          <p:nvPr/>
        </p:nvSpPr>
        <p:spPr>
          <a:xfrm>
            <a:off x="8653261" y="3158770"/>
            <a:ext cx="28502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Where do we have standards supported by BD?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B30ABE-F52E-EC4F-9753-F55B4B9ED7FF}"/>
              </a:ext>
            </a:extLst>
          </p:cNvPr>
          <p:cNvSpPr/>
          <p:nvPr/>
        </p:nvSpPr>
        <p:spPr>
          <a:xfrm>
            <a:off x="1998479" y="365328"/>
            <a:ext cx="6400800" cy="5752668"/>
          </a:xfrm>
          <a:prstGeom prst="roundRect">
            <a:avLst>
              <a:gd name="adj" fmla="val 10851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2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4" grpId="0"/>
      <p:bldP spid="65" grpId="0"/>
      <p:bldP spid="68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53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7B40F74A-2A8B-0C45-9B6B-49C69B6890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9508" y="396588"/>
            <a:ext cx="1354963" cy="386657"/>
          </a:xfrm>
          <a:prstGeom prst="rect">
            <a:avLst/>
          </a:prstGeom>
        </p:spPr>
      </p:pic>
      <p:pic>
        <p:nvPicPr>
          <p:cNvPr id="11" name="Picture 10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E0AFAB36-9DF2-6C4C-AA2D-C76C0A2DCC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5003" y="847148"/>
            <a:ext cx="3163973" cy="3909534"/>
          </a:xfrm>
          <a:prstGeom prst="rect">
            <a:avLst/>
          </a:prstGeom>
        </p:spPr>
      </p:pic>
      <p:pic>
        <p:nvPicPr>
          <p:cNvPr id="3076" name="Picture 4" descr="Introduction to the LSR II and FACSDiva 6.0 Software - ppt video online  download">
            <a:extLst>
              <a:ext uri="{FF2B5EF4-FFF2-40B4-BE49-F238E27FC236}">
                <a16:creationId xmlns:a16="http://schemas.microsoft.com/office/drawing/2014/main" id="{295F4336-3757-9546-90BE-285D1E82E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2493" y="847148"/>
            <a:ext cx="3324373" cy="243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D FACSChorus™ Software">
            <a:extLst>
              <a:ext uri="{FF2B5EF4-FFF2-40B4-BE49-F238E27FC236}">
                <a16:creationId xmlns:a16="http://schemas.microsoft.com/office/drawing/2014/main" id="{580DDFEA-7873-214E-8EE8-7D0CA2F05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493" y="3794063"/>
            <a:ext cx="4653907" cy="249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EDCF5E22-4262-1440-AAC8-285125AC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0749" y="847148"/>
            <a:ext cx="3662078" cy="243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2D59240-9060-7A41-B6E5-8B981A04CDD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5003" y="5013913"/>
            <a:ext cx="2259061" cy="12731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BD6A90E-676E-6342-BE68-74546E89634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061" y="427249"/>
            <a:ext cx="1701878" cy="287395"/>
          </a:xfrm>
          <a:prstGeom prst="rect">
            <a:avLst/>
          </a:prstGeom>
        </p:spPr>
      </p:pic>
      <p:pic>
        <p:nvPicPr>
          <p:cNvPr id="32" name="Picture 31" descr="A white and black sign&#10;&#10;Description automatically generated with low confidence">
            <a:extLst>
              <a:ext uri="{FF2B5EF4-FFF2-40B4-BE49-F238E27FC236}">
                <a16:creationId xmlns:a16="http://schemas.microsoft.com/office/drawing/2014/main" id="{EE60529D-3A7E-384C-838C-21842E561A2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740" y="468638"/>
            <a:ext cx="1701878" cy="255083"/>
          </a:xfrm>
          <a:prstGeom prst="rect">
            <a:avLst/>
          </a:prstGeom>
        </p:spPr>
      </p:pic>
      <p:pic>
        <p:nvPicPr>
          <p:cNvPr id="56" name="Picture 55" descr="Shape&#10;&#10;Description automatically generated with medium confidence">
            <a:extLst>
              <a:ext uri="{FF2B5EF4-FFF2-40B4-BE49-F238E27FC236}">
                <a16:creationId xmlns:a16="http://schemas.microsoft.com/office/drawing/2014/main" id="{DB5B8167-7793-F44B-A93F-61D1D0F8A44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713" y="3519892"/>
            <a:ext cx="1731466" cy="28739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B9E545A-AB55-714B-9E80-D333076C7165}"/>
              </a:ext>
            </a:extLst>
          </p:cNvPr>
          <p:cNvSpPr txBox="1"/>
          <p:nvPr/>
        </p:nvSpPr>
        <p:spPr>
          <a:xfrm>
            <a:off x="5688576" y="3750619"/>
            <a:ext cx="2113079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Data acquisition</a:t>
            </a:r>
          </a:p>
          <a:p>
            <a:r>
              <a:rPr lang="en-US" dirty="0">
                <a:solidFill>
                  <a:schemeClr val="accent2"/>
                </a:solidFill>
              </a:rPr>
              <a:t>Data analysis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RUO / Clinical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sz="1100" dirty="0">
              <a:solidFill>
                <a:schemeClr val="bg2">
                  <a:lumMod val="90000"/>
                </a:schemeClr>
              </a:solidFill>
            </a:endParaRPr>
          </a:p>
          <a:p>
            <a:endParaRPr lang="en-US" sz="1100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sz="1100" dirty="0">
                <a:solidFill>
                  <a:schemeClr val="bg2">
                    <a:lumMod val="90000"/>
                  </a:schemeClr>
                </a:solidFill>
              </a:rPr>
              <a:t>Not discussing today: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90000"/>
                  </a:schemeClr>
                </a:solidFill>
              </a:rPr>
              <a:t>Panel 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90000"/>
                  </a:schemeClr>
                </a:solidFill>
              </a:rPr>
              <a:t>Data management solutions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90000"/>
                  </a:schemeClr>
                </a:solidFill>
              </a:rPr>
              <a:t>Other kinds of software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927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86530-8125-754D-BCB3-7226414A7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FCS – Flow Cytometry Standard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94AEA8D-45CD-D740-B160-48C2EB7B58B5}"/>
              </a:ext>
            </a:extLst>
          </p:cNvPr>
          <p:cNvGrpSpPr/>
          <p:nvPr/>
        </p:nvGrpSpPr>
        <p:grpSpPr>
          <a:xfrm>
            <a:off x="477350" y="1651571"/>
            <a:ext cx="2194560" cy="4080278"/>
            <a:chOff x="477350" y="1651571"/>
            <a:chExt cx="2194560" cy="4080278"/>
          </a:xfrm>
        </p:grpSpPr>
        <p:pic>
          <p:nvPicPr>
            <p:cNvPr id="12" name="Picture 11" descr="A picture containing text, newspaper, screenshot&#10;&#10;Description automatically generated">
              <a:extLst>
                <a:ext uri="{FF2B5EF4-FFF2-40B4-BE49-F238E27FC236}">
                  <a16:creationId xmlns:a16="http://schemas.microsoft.com/office/drawing/2014/main" id="{FE6F2C0D-F22E-1340-8B53-FBB94192B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2"/>
            <a:stretch/>
          </p:blipFill>
          <p:spPr>
            <a:xfrm>
              <a:off x="477350" y="1651571"/>
              <a:ext cx="2194560" cy="290967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8E280E-9345-DB4A-BC9D-BE4FC3177F2C}"/>
                </a:ext>
              </a:extLst>
            </p:cNvPr>
            <p:cNvSpPr txBox="1"/>
            <p:nvPr/>
          </p:nvSpPr>
          <p:spPr>
            <a:xfrm>
              <a:off x="1059104" y="5085518"/>
              <a:ext cx="10310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1984</a:t>
              </a:r>
            </a:p>
            <a:p>
              <a:pPr algn="ctr"/>
              <a:r>
                <a:rPr lang="en-US" dirty="0"/>
                <a:t>FCS 1.0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C3918A-D788-7C4B-8F6D-0493206EBB7F}"/>
              </a:ext>
            </a:extLst>
          </p:cNvPr>
          <p:cNvGrpSpPr/>
          <p:nvPr/>
        </p:nvGrpSpPr>
        <p:grpSpPr>
          <a:xfrm>
            <a:off x="2730161" y="1653366"/>
            <a:ext cx="2194560" cy="4046202"/>
            <a:chOff x="2730161" y="1653366"/>
            <a:chExt cx="2194560" cy="4046202"/>
          </a:xfrm>
        </p:grpSpPr>
        <p:pic>
          <p:nvPicPr>
            <p:cNvPr id="14" name="Picture 13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733E926C-3CA4-A74C-A266-EFD688A69E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30161" y="1653366"/>
              <a:ext cx="2194560" cy="29078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085C46A-B86A-3F47-BC44-3495CC557F8D}"/>
                </a:ext>
              </a:extLst>
            </p:cNvPr>
            <p:cNvSpPr txBox="1"/>
            <p:nvPr/>
          </p:nvSpPr>
          <p:spPr>
            <a:xfrm>
              <a:off x="3311915" y="5053237"/>
              <a:ext cx="10310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1990</a:t>
              </a:r>
            </a:p>
            <a:p>
              <a:pPr algn="ctr"/>
              <a:r>
                <a:rPr lang="en-US" dirty="0"/>
                <a:t>FCS 2.0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5A40958-C136-774D-8E16-4AC32AB5B4C0}"/>
              </a:ext>
            </a:extLst>
          </p:cNvPr>
          <p:cNvGrpSpPr/>
          <p:nvPr/>
        </p:nvGrpSpPr>
        <p:grpSpPr>
          <a:xfrm>
            <a:off x="4982972" y="1657034"/>
            <a:ext cx="2272229" cy="4042533"/>
            <a:chOff x="4982972" y="1657034"/>
            <a:chExt cx="2272229" cy="4042533"/>
          </a:xfrm>
        </p:grpSpPr>
        <p:pic>
          <p:nvPicPr>
            <p:cNvPr id="10" name="Picture 9" descr="Text&#10;&#10;Description automatically generated">
              <a:extLst>
                <a:ext uri="{FF2B5EF4-FFF2-40B4-BE49-F238E27FC236}">
                  <a16:creationId xmlns:a16="http://schemas.microsoft.com/office/drawing/2014/main" id="{FE737B70-D309-6549-A0E9-EF8C07D60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82972" y="1657034"/>
              <a:ext cx="2272229" cy="29096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955C39-E5E0-144D-97ED-5AD41470B9F5}"/>
                </a:ext>
              </a:extLst>
            </p:cNvPr>
            <p:cNvSpPr txBox="1"/>
            <p:nvPr/>
          </p:nvSpPr>
          <p:spPr>
            <a:xfrm>
              <a:off x="5580474" y="5053236"/>
              <a:ext cx="10310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1997</a:t>
              </a:r>
            </a:p>
            <a:p>
              <a:pPr algn="ctr"/>
              <a:r>
                <a:rPr lang="en-US" dirty="0"/>
                <a:t>FCS 3.0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D86445C-6670-8249-AB9D-8AED593D3ACE}"/>
              </a:ext>
            </a:extLst>
          </p:cNvPr>
          <p:cNvGrpSpPr/>
          <p:nvPr/>
        </p:nvGrpSpPr>
        <p:grpSpPr>
          <a:xfrm>
            <a:off x="7313452" y="1651571"/>
            <a:ext cx="2194560" cy="4080278"/>
            <a:chOff x="7313452" y="1651571"/>
            <a:chExt cx="2194560" cy="4080278"/>
          </a:xfrm>
        </p:grpSpPr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EDBFE1E8-6543-2C48-89C5-F1D17511D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87"/>
            <a:stretch/>
          </p:blipFill>
          <p:spPr>
            <a:xfrm>
              <a:off x="7313452" y="1651571"/>
              <a:ext cx="2194560" cy="29151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A229E4B-18E7-F143-9110-A130D33C0F02}"/>
                </a:ext>
              </a:extLst>
            </p:cNvPr>
            <p:cNvSpPr txBox="1"/>
            <p:nvPr/>
          </p:nvSpPr>
          <p:spPr>
            <a:xfrm>
              <a:off x="7895206" y="5085518"/>
              <a:ext cx="10310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2010</a:t>
              </a:r>
            </a:p>
            <a:p>
              <a:pPr algn="ctr"/>
              <a:r>
                <a:rPr lang="en-US" dirty="0"/>
                <a:t>FCS 3.1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201A0DA-DF31-DB47-B8DB-7A97329BB13A}"/>
              </a:ext>
            </a:extLst>
          </p:cNvPr>
          <p:cNvGrpSpPr/>
          <p:nvPr/>
        </p:nvGrpSpPr>
        <p:grpSpPr>
          <a:xfrm>
            <a:off x="9566264" y="1657034"/>
            <a:ext cx="2194560" cy="4074815"/>
            <a:chOff x="9566264" y="1657034"/>
            <a:chExt cx="2194560" cy="4074815"/>
          </a:xfrm>
        </p:grpSpPr>
        <p:pic>
          <p:nvPicPr>
            <p:cNvPr id="18" name="Picture 17" descr="Text&#10;&#10;Description automatically generated">
              <a:extLst>
                <a:ext uri="{FF2B5EF4-FFF2-40B4-BE49-F238E27FC236}">
                  <a16:creationId xmlns:a16="http://schemas.microsoft.com/office/drawing/2014/main" id="{3C0DB330-BB66-6246-B00A-388A5BACAC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9566264" y="1657034"/>
              <a:ext cx="2194560" cy="29096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6ABD0B-ED2E-A846-97A5-F2C4CF10DBCC}"/>
                </a:ext>
              </a:extLst>
            </p:cNvPr>
            <p:cNvSpPr txBox="1"/>
            <p:nvPr/>
          </p:nvSpPr>
          <p:spPr>
            <a:xfrm>
              <a:off x="10209938" y="5085518"/>
              <a:ext cx="10310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2021</a:t>
              </a:r>
            </a:p>
            <a:p>
              <a:pPr algn="ctr"/>
              <a:r>
                <a:rPr lang="en-US" dirty="0"/>
                <a:t>FCS 3.2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505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61C60-A666-614A-B512-2C6B6597E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FCS – Flow Cytometry Standard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17D112C-9243-4FFF-B69C-A958A520AA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042824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1758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C74C4-A1F6-A64C-80C8-F946786CA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 Interoperability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FFE41-0B30-5F40-8470-8E9D3D7FE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else is needed?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F58DF1-ECFD-8B43-BE62-CD313BB865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965" y="2595597"/>
            <a:ext cx="2235418" cy="1958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C9FFF4-2778-574F-8778-80682335ED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554" y="2462316"/>
            <a:ext cx="8595360" cy="1809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103EC8-D5B0-ED45-84D7-ABB52F2043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2327" y="4462402"/>
            <a:ext cx="1449932" cy="144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9BFFBD-25E7-5E40-830B-05169D16DC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9331" y="2608532"/>
            <a:ext cx="1309521" cy="13095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31CEAE-B8BF-3942-A163-5322B271D0E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458" y="2609953"/>
            <a:ext cx="1287889" cy="1279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888825-D8DB-C243-8A32-75B2119C5EC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956" y="4481449"/>
            <a:ext cx="1410892" cy="13779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D64BE9-A0E8-9941-80F6-862CA52B0DC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965" y="4553937"/>
            <a:ext cx="3951764" cy="20440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269480-E59E-3747-A79D-ACF338551450}"/>
              </a:ext>
            </a:extLst>
          </p:cNvPr>
          <p:cNvSpPr txBox="1"/>
          <p:nvPr/>
        </p:nvSpPr>
        <p:spPr>
          <a:xfrm>
            <a:off x="5984084" y="5816293"/>
            <a:ext cx="11464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" i="1" dirty="0"/>
              <a:t>Comp-VIOLET A-A :: BV7856 CD56</a:t>
            </a:r>
          </a:p>
          <a:p>
            <a:r>
              <a:rPr lang="en-US" sz="550" i="1" dirty="0"/>
              <a:t> x</a:t>
            </a:r>
          </a:p>
          <a:p>
            <a:r>
              <a:rPr lang="en-US" sz="550" i="1" dirty="0"/>
              <a:t>Comp-VIOLET C-A :: BV605 CD16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B525BE-1EC8-6947-9670-C6A3A15D66EA}"/>
              </a:ext>
            </a:extLst>
          </p:cNvPr>
          <p:cNvSpPr txBox="1"/>
          <p:nvPr/>
        </p:nvSpPr>
        <p:spPr>
          <a:xfrm>
            <a:off x="8769698" y="5801932"/>
            <a:ext cx="107433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" i="1" dirty="0"/>
              <a:t>Comp-UV B-A :: BUV737 CD127</a:t>
            </a:r>
          </a:p>
          <a:p>
            <a:r>
              <a:rPr lang="en-US" sz="550" i="1" dirty="0"/>
              <a:t> x</a:t>
            </a:r>
          </a:p>
          <a:p>
            <a:r>
              <a:rPr lang="en-US" sz="550" i="1" dirty="0"/>
              <a:t>Comp-UV C-A :: BUV395 CD25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91622F-3DBC-ED44-843D-E1ACCF05B59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259" y="2602766"/>
            <a:ext cx="1311787" cy="1299412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FCB8D42C-E604-CA4F-A9C4-52BAAE1CFD18}"/>
              </a:ext>
            </a:extLst>
          </p:cNvPr>
          <p:cNvSpPr/>
          <p:nvPr/>
        </p:nvSpPr>
        <p:spPr>
          <a:xfrm>
            <a:off x="3764794" y="3432527"/>
            <a:ext cx="783589" cy="98847"/>
          </a:xfrm>
          <a:prstGeom prst="rightArrow">
            <a:avLst>
              <a:gd name="adj1" fmla="val 30727"/>
              <a:gd name="adj2" fmla="val 714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898A2923-C404-2F40-A030-2472EDC6C100}"/>
              </a:ext>
            </a:extLst>
          </p:cNvPr>
          <p:cNvSpPr/>
          <p:nvPr/>
        </p:nvSpPr>
        <p:spPr>
          <a:xfrm>
            <a:off x="7179339" y="3475920"/>
            <a:ext cx="144293" cy="98847"/>
          </a:xfrm>
          <a:prstGeom prst="rightArrow">
            <a:avLst>
              <a:gd name="adj1" fmla="val 30727"/>
              <a:gd name="adj2" fmla="val 714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5F0F43CE-EA86-0442-A9BE-420CBC058BEF}"/>
              </a:ext>
            </a:extLst>
          </p:cNvPr>
          <p:cNvSpPr/>
          <p:nvPr/>
        </p:nvSpPr>
        <p:spPr>
          <a:xfrm rot="5400000">
            <a:off x="5973580" y="4125855"/>
            <a:ext cx="675610" cy="98847"/>
          </a:xfrm>
          <a:prstGeom prst="rightArrow">
            <a:avLst>
              <a:gd name="adj1" fmla="val 30727"/>
              <a:gd name="adj2" fmla="val 714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242C99D0-A19A-D743-AB43-784067FC95F0}"/>
              </a:ext>
            </a:extLst>
          </p:cNvPr>
          <p:cNvSpPr/>
          <p:nvPr/>
        </p:nvSpPr>
        <p:spPr>
          <a:xfrm>
            <a:off x="7747771" y="3623027"/>
            <a:ext cx="953513" cy="98847"/>
          </a:xfrm>
          <a:prstGeom prst="rightArrow">
            <a:avLst>
              <a:gd name="adj1" fmla="val 30727"/>
              <a:gd name="adj2" fmla="val 714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0D86DBB2-B442-4745-8176-EE4DA8E882BD}"/>
              </a:ext>
            </a:extLst>
          </p:cNvPr>
          <p:cNvSpPr/>
          <p:nvPr/>
        </p:nvSpPr>
        <p:spPr>
          <a:xfrm>
            <a:off x="5093583" y="3645252"/>
            <a:ext cx="834827" cy="98847"/>
          </a:xfrm>
          <a:prstGeom prst="rightArrow">
            <a:avLst>
              <a:gd name="adj1" fmla="val 30727"/>
              <a:gd name="adj2" fmla="val 714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AD60A582-6208-E746-84DB-0C6AE1FFAC44}"/>
              </a:ext>
            </a:extLst>
          </p:cNvPr>
          <p:cNvSpPr/>
          <p:nvPr/>
        </p:nvSpPr>
        <p:spPr>
          <a:xfrm>
            <a:off x="9582135" y="3656895"/>
            <a:ext cx="503450" cy="98847"/>
          </a:xfrm>
          <a:prstGeom prst="rightArrow">
            <a:avLst>
              <a:gd name="adj1" fmla="val 30727"/>
              <a:gd name="adj2" fmla="val 714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9D138BB1-8595-3646-BD85-C4BD90E560E0}"/>
              </a:ext>
            </a:extLst>
          </p:cNvPr>
          <p:cNvSpPr/>
          <p:nvPr/>
        </p:nvSpPr>
        <p:spPr>
          <a:xfrm rot="5400000">
            <a:off x="8913085" y="4092411"/>
            <a:ext cx="742501" cy="98847"/>
          </a:xfrm>
          <a:prstGeom prst="rightArrow">
            <a:avLst>
              <a:gd name="adj1" fmla="val 30727"/>
              <a:gd name="adj2" fmla="val 714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377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C74C4-A1F6-A64C-80C8-F946786CA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 Interoperability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FFE41-0B30-5F40-8470-8E9D3D7FE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else is needed?</a:t>
            </a:r>
          </a:p>
          <a:p>
            <a:endParaRPr lang="en-US" dirty="0"/>
          </a:p>
        </p:txBody>
      </p:sp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919FD4D3-CF91-804D-8291-FD0969BCB4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2467116"/>
            <a:ext cx="2550924" cy="3199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Text, letter&#10;&#10;Description automatically generated">
            <a:extLst>
              <a:ext uri="{FF2B5EF4-FFF2-40B4-BE49-F238E27FC236}">
                <a16:creationId xmlns:a16="http://schemas.microsoft.com/office/drawing/2014/main" id="{B53AE6EF-493B-9D42-B9C8-BB289E7714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745" y="2462898"/>
            <a:ext cx="2457090" cy="3203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7E0CC44-FCCD-B848-9364-95671821609F}"/>
              </a:ext>
            </a:extLst>
          </p:cNvPr>
          <p:cNvSpPr txBox="1">
            <a:spLocks/>
          </p:cNvSpPr>
          <p:nvPr/>
        </p:nvSpPr>
        <p:spPr>
          <a:xfrm>
            <a:off x="3580403" y="2513090"/>
            <a:ext cx="23816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400" dirty="0">
                <a:solidFill>
                  <a:schemeClr val="accent1"/>
                </a:solidFill>
              </a:rPr>
              <a:t>Gates and gating hierarchies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400" dirty="0">
                <a:solidFill>
                  <a:schemeClr val="accent1"/>
                </a:solidFill>
              </a:rPr>
              <a:t>Data transformations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400" dirty="0">
                <a:solidFill>
                  <a:schemeClr val="accent1"/>
                </a:solidFill>
              </a:rPr>
              <a:t>Compensation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endParaRPr lang="en-US" sz="1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400" dirty="0">
                <a:solidFill>
                  <a:schemeClr val="accent2"/>
                </a:solidFill>
              </a:rPr>
              <a:t>Reasonably supported by FlowJo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36CE2F0-F13C-A545-982D-A7E214BCEEAD}"/>
              </a:ext>
            </a:extLst>
          </p:cNvPr>
          <p:cNvSpPr txBox="1">
            <a:spLocks/>
          </p:cNvSpPr>
          <p:nvPr/>
        </p:nvSpPr>
        <p:spPr>
          <a:xfrm>
            <a:off x="9040821" y="2473301"/>
            <a:ext cx="23816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400" dirty="0">
                <a:solidFill>
                  <a:schemeClr val="accent1"/>
                </a:solidFill>
              </a:rPr>
              <a:t>Associate data with analysis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endParaRPr lang="en-US" sz="1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400" dirty="0">
                <a:solidFill>
                  <a:schemeClr val="accent2"/>
                </a:solidFill>
              </a:rPr>
              <a:t>Reasonably supported by FlowJo</a:t>
            </a:r>
          </a:p>
          <a:p>
            <a:endParaRPr lang="en-US" sz="1400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7FF7D0F-8F39-E64C-9F5E-88DA79AC6B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919" y="4181661"/>
            <a:ext cx="2381695" cy="2607295"/>
          </a:xfrm>
          <a:prstGeom prst="rect">
            <a:avLst/>
          </a:prstGeom>
        </p:spPr>
      </p:pic>
      <p:pic>
        <p:nvPicPr>
          <p:cNvPr id="7" name="Picture 6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499B0373-FA99-8A4B-84F0-76ACFF1FB2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7168" y="3644864"/>
            <a:ext cx="2569002" cy="2532099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7237191-406E-3C4D-A94A-B8CE0F90E0D3}"/>
              </a:ext>
            </a:extLst>
          </p:cNvPr>
          <p:cNvSpPr/>
          <p:nvPr/>
        </p:nvSpPr>
        <p:spPr>
          <a:xfrm>
            <a:off x="3742350" y="5641974"/>
            <a:ext cx="699476" cy="101601"/>
          </a:xfrm>
          <a:prstGeom prst="roundRect">
            <a:avLst/>
          </a:prstGeom>
          <a:noFill/>
          <a:ln w="28575">
            <a:solidFill>
              <a:srgbClr val="548235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8D3F773-8180-734C-A507-BB77A08D8637}"/>
              </a:ext>
            </a:extLst>
          </p:cNvPr>
          <p:cNvSpPr/>
          <p:nvPr/>
        </p:nvSpPr>
        <p:spPr>
          <a:xfrm>
            <a:off x="9489507" y="4351660"/>
            <a:ext cx="699476" cy="101601"/>
          </a:xfrm>
          <a:prstGeom prst="roundRect">
            <a:avLst/>
          </a:prstGeom>
          <a:noFill/>
          <a:ln w="28575">
            <a:solidFill>
              <a:srgbClr val="548235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51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C74C4-A1F6-A64C-80C8-F946786CA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Interpretability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FFE41-0B30-5F40-8470-8E9D3D7FE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else is needed?</a:t>
            </a:r>
          </a:p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FD4D3-CF91-804D-8291-FD0969BCB4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575" y="2467116"/>
            <a:ext cx="2418176" cy="3199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7E0CC44-FCCD-B848-9364-95671821609F}"/>
              </a:ext>
            </a:extLst>
          </p:cNvPr>
          <p:cNvSpPr txBox="1">
            <a:spLocks/>
          </p:cNvSpPr>
          <p:nvPr/>
        </p:nvSpPr>
        <p:spPr>
          <a:xfrm>
            <a:off x="3580403" y="2513090"/>
            <a:ext cx="2381696" cy="1389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400" dirty="0">
                <a:solidFill>
                  <a:schemeClr val="accent1"/>
                </a:solidFill>
              </a:rPr>
              <a:t>MIFlowCyt</a:t>
            </a:r>
            <a:endParaRPr lang="en-US" sz="1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endParaRPr lang="en-US" sz="1400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400" dirty="0">
                <a:solidFill>
                  <a:schemeClr val="accent2"/>
                </a:solidFill>
              </a:rPr>
              <a:t>Supported by FlowJo</a:t>
            </a:r>
          </a:p>
        </p:txBody>
      </p:sp>
      <p:pic>
        <p:nvPicPr>
          <p:cNvPr id="14" name="Picture 1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40A497C-8926-0042-BF68-2478241071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5200" y="3429000"/>
            <a:ext cx="3096647" cy="3389329"/>
          </a:xfrm>
          <a:prstGeom prst="rect">
            <a:avLst/>
          </a:prstGeom>
        </p:spPr>
      </p:pic>
      <p:pic>
        <p:nvPicPr>
          <p:cNvPr id="16" name="Picture 15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B5E7A293-562C-4444-B37D-B063817D4C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6944" y="1463522"/>
            <a:ext cx="3675495" cy="3602749"/>
          </a:xfrm>
          <a:prstGeom prst="rect">
            <a:avLst/>
          </a:prstGeom>
        </p:spPr>
      </p:pic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ADDF51C-A56C-D74B-A86F-37AF08EB64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7148" y="5066271"/>
            <a:ext cx="2975507" cy="1325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C773070-5C53-5E41-A54C-66F02EB2CBCB}"/>
              </a:ext>
            </a:extLst>
          </p:cNvPr>
          <p:cNvSpPr/>
          <p:nvPr/>
        </p:nvSpPr>
        <p:spPr>
          <a:xfrm>
            <a:off x="5752414" y="3855308"/>
            <a:ext cx="399706" cy="368071"/>
          </a:xfrm>
          <a:prstGeom prst="roundRect">
            <a:avLst/>
          </a:prstGeom>
          <a:noFill/>
          <a:ln w="28575">
            <a:solidFill>
              <a:srgbClr val="548235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D5E8326-6CF9-B942-BB6A-954BBCADC7E6}"/>
              </a:ext>
            </a:extLst>
          </p:cNvPr>
          <p:cNvCxnSpPr>
            <a:cxnSpLocks/>
          </p:cNvCxnSpPr>
          <p:nvPr/>
        </p:nvCxnSpPr>
        <p:spPr>
          <a:xfrm flipV="1">
            <a:off x="6142829" y="2693576"/>
            <a:ext cx="937786" cy="1171257"/>
          </a:xfrm>
          <a:prstGeom prst="straightConnector1">
            <a:avLst/>
          </a:prstGeom>
          <a:ln w="28575">
            <a:solidFill>
              <a:srgbClr val="548235">
                <a:alpha val="6941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8529AAB-9F53-B84B-B168-6DB7FE07B47A}"/>
              </a:ext>
            </a:extLst>
          </p:cNvPr>
          <p:cNvCxnSpPr>
            <a:cxnSpLocks/>
          </p:cNvCxnSpPr>
          <p:nvPr/>
        </p:nvCxnSpPr>
        <p:spPr>
          <a:xfrm>
            <a:off x="6149179" y="4200979"/>
            <a:ext cx="937786" cy="1193499"/>
          </a:xfrm>
          <a:prstGeom prst="straightConnector1">
            <a:avLst/>
          </a:prstGeom>
          <a:ln w="28575">
            <a:solidFill>
              <a:srgbClr val="548235">
                <a:alpha val="6941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67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782BD1-5B14-854A-87D4-95CD6114CD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69168" y="55472"/>
            <a:ext cx="12122832" cy="66948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B32CDD-9AF6-884E-892F-B23DE08515AE}"/>
              </a:ext>
            </a:extLst>
          </p:cNvPr>
          <p:cNvSpPr txBox="1"/>
          <p:nvPr/>
        </p:nvSpPr>
        <p:spPr>
          <a:xfrm>
            <a:off x="614238" y="3564172"/>
            <a:ext cx="23064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Verdana"/>
                <a:cs typeface="Verdana"/>
              </a:rPr>
              <a:t>Volunteers to gate this manually?</a:t>
            </a:r>
          </a:p>
        </p:txBody>
      </p:sp>
      <p:pic>
        <p:nvPicPr>
          <p:cNvPr id="1026" name="Picture 2" descr="Fatigue in Older Adults | National Institute on Aging">
            <a:extLst>
              <a:ext uri="{FF2B5EF4-FFF2-40B4-BE49-F238E27FC236}">
                <a16:creationId xmlns:a16="http://schemas.microsoft.com/office/drawing/2014/main" id="{B20FFEA4-445A-BA4A-967E-D54979241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238" y="4857231"/>
            <a:ext cx="2772081" cy="1572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79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c Powerpoint 2018" id="{9B3C1A2B-23D5-5242-BCA9-2C264C710CF4}" vid="{FCF41B0C-F51F-3E4A-BE88-A0B6CE110E49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c Powerpoint 2018" id="{9B3C1A2B-23D5-5242-BCA9-2C264C710CF4}" vid="{FCF41B0C-F51F-3E4A-BE88-A0B6CE110E49}"/>
    </a:ext>
  </a:extLst>
</a:theme>
</file>

<file path=ppt/theme/theme3.xml><?xml version="1.0" encoding="utf-8"?>
<a:theme xmlns:a="http://schemas.openxmlformats.org/drawingml/2006/main" name="1_Cf Theme">
  <a:themeElements>
    <a:clrScheme name="ThemeBMC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779B7"/>
      </a:accent1>
      <a:accent2>
        <a:srgbClr val="019ADD"/>
      </a:accent2>
      <a:accent3>
        <a:srgbClr val="6BC2ED"/>
      </a:accent3>
      <a:accent4>
        <a:srgbClr val="A7CCDF"/>
      </a:accent4>
      <a:accent5>
        <a:srgbClr val="595959"/>
      </a:accent5>
      <a:accent6>
        <a:srgbClr val="3F3F3F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c Powerpoint 2018" id="{9B3C1A2B-23D5-5242-BCA9-2C264C710CF4}" vid="{D347FFC4-EA07-D74B-9A6C-1721D6BF0A6C}"/>
    </a:ext>
  </a:extLst>
</a:theme>
</file>

<file path=ppt/theme/theme4.xml><?xml version="1.0" encoding="utf-8"?>
<a:theme xmlns:a="http://schemas.openxmlformats.org/drawingml/2006/main" name="2_Cf Theme">
  <a:themeElements>
    <a:clrScheme name="ThemeBMC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779B7"/>
      </a:accent1>
      <a:accent2>
        <a:srgbClr val="019ADD"/>
      </a:accent2>
      <a:accent3>
        <a:srgbClr val="6BC2ED"/>
      </a:accent3>
      <a:accent4>
        <a:srgbClr val="A7CCDF"/>
      </a:accent4>
      <a:accent5>
        <a:srgbClr val="595959"/>
      </a:accent5>
      <a:accent6>
        <a:srgbClr val="3F3F3F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c Powerpoint 2018" id="{9B3C1A2B-23D5-5242-BCA9-2C264C710CF4}" vid="{E77F1F25-CA88-DD4C-B434-9ED5A447012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14522</TotalTime>
  <Words>521</Words>
  <Application>Microsoft Macintosh PowerPoint</Application>
  <PresentationFormat>Widescreen</PresentationFormat>
  <Paragraphs>127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Verdana</vt:lpstr>
      <vt:lpstr>Office Theme</vt:lpstr>
      <vt:lpstr>1_Office Theme</vt:lpstr>
      <vt:lpstr>1_Cf Theme</vt:lpstr>
      <vt:lpstr>2_Cf Theme</vt:lpstr>
      <vt:lpstr>BD Flow Cytometry Software: Standardization and Interoperability Aspects</vt:lpstr>
      <vt:lpstr>PowerPoint Presentation</vt:lpstr>
      <vt:lpstr>PowerPoint Presentation</vt:lpstr>
      <vt:lpstr>FCS – Flow Cytometry Standard</vt:lpstr>
      <vt:lpstr>FCS – Flow Cytometry Standard</vt:lpstr>
      <vt:lpstr>Data Analysis Interoperability</vt:lpstr>
      <vt:lpstr>Data Analysis Interoperability</vt:lpstr>
      <vt:lpstr>Experiment Interpretability</vt:lpstr>
      <vt:lpstr>PowerPoint Presentation</vt:lpstr>
      <vt:lpstr>Computational Analysis</vt:lpstr>
      <vt:lpstr>Computational Analysis</vt:lpstr>
      <vt:lpstr>Conclusions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RDLT Who Is Who - Josef Spidlen</dc:title>
  <dc:subject/>
  <dc:creator>Josef Spidlen</dc:creator>
  <cp:keywords/>
  <dc:description/>
  <cp:lastModifiedBy>Josef Spidlen</cp:lastModifiedBy>
  <cp:revision>29</cp:revision>
  <dcterms:created xsi:type="dcterms:W3CDTF">2021-02-22T05:15:23Z</dcterms:created>
  <dcterms:modified xsi:type="dcterms:W3CDTF">2021-11-17T06:17:31Z</dcterms:modified>
  <cp:category/>
</cp:coreProperties>
</file>