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0" r:id="rId2"/>
    <p:sldMasterId id="2147483686" r:id="rId3"/>
  </p:sldMasterIdLst>
  <p:notesMasterIdLst>
    <p:notesMasterId r:id="rId8"/>
  </p:notesMasterIdLst>
  <p:sldIdLst>
    <p:sldId id="331" r:id="rId4"/>
    <p:sldId id="281" r:id="rId5"/>
    <p:sldId id="263" r:id="rId6"/>
    <p:sldId id="330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000"/>
    <a:srgbClr val="16365C"/>
    <a:srgbClr val="6EAB46"/>
    <a:srgbClr val="336699"/>
    <a:srgbClr val="7B58A6"/>
    <a:srgbClr val="AAB0C8"/>
    <a:srgbClr val="D5E3B3"/>
    <a:srgbClr val="9DB2D3"/>
    <a:srgbClr val="7796F9"/>
    <a:srgbClr val="C8DA9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30" autoAdjust="0"/>
    <p:restoredTop sz="77694" autoAdjust="0"/>
  </p:normalViewPr>
  <p:slideViewPr>
    <p:cSldViewPr>
      <p:cViewPr varScale="1">
        <p:scale>
          <a:sx n="96" d="100"/>
          <a:sy n="96" d="100"/>
        </p:scale>
        <p:origin x="1040" y="168"/>
      </p:cViewPr>
      <p:guideLst>
        <p:guide orient="horz" pos="2160"/>
        <p:guide pos="2862"/>
      </p:guideLst>
    </p:cSldViewPr>
  </p:slideViewPr>
  <p:outlineViewPr>
    <p:cViewPr>
      <p:scale>
        <a:sx n="33" d="100"/>
        <a:sy n="33" d="100"/>
      </p:scale>
      <p:origin x="0" y="14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972989-ABE4-45F4-8203-1A42121C9B9B}" type="doc">
      <dgm:prSet loTypeId="urn:microsoft.com/office/officeart/2009/3/layout/SpiralPicture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C68C69A-F4C7-4E7F-A6D8-F631B9E9E796}">
      <dgm:prSet phldrT="[Text]"/>
      <dgm:spPr/>
      <dgm:t>
        <a:bodyPr/>
        <a:lstStyle/>
        <a:p>
          <a:r>
            <a:rPr lang="en-US"/>
            <a:t>Measurements</a:t>
          </a:r>
          <a:endParaRPr lang="en-US" dirty="0"/>
        </a:p>
      </dgm:t>
    </dgm:pt>
    <dgm:pt modelId="{03ACD67C-226E-44FC-A87B-5B693553E892}" type="parTrans" cxnId="{F5346303-1123-4195-8553-67733BE4F796}">
      <dgm:prSet/>
      <dgm:spPr/>
      <dgm:t>
        <a:bodyPr/>
        <a:lstStyle/>
        <a:p>
          <a:endParaRPr lang="en-US"/>
        </a:p>
      </dgm:t>
    </dgm:pt>
    <dgm:pt modelId="{54D4F210-B8A4-4922-B958-B4B1F5F0E027}" type="sibTrans" cxnId="{F5346303-1123-4195-8553-67733BE4F796}">
      <dgm:prSet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41CAC33-B364-43AC-BC1C-78EEAB015A9E}">
      <dgm:prSet phldrT="[Text]"/>
      <dgm:spPr/>
      <dgm:t>
        <a:bodyPr/>
        <a:lstStyle/>
        <a:p>
          <a:r>
            <a:rPr lang="en-US"/>
            <a:t>Standards</a:t>
          </a:r>
          <a:endParaRPr lang="en-US" dirty="0"/>
        </a:p>
      </dgm:t>
    </dgm:pt>
    <dgm:pt modelId="{DDED2BB3-6450-43D7-AD4E-F99DA00EB0CB}" type="parTrans" cxnId="{C0AC32EB-3BE1-4104-BC3A-25936B332E84}">
      <dgm:prSet/>
      <dgm:spPr/>
      <dgm:t>
        <a:bodyPr/>
        <a:lstStyle/>
        <a:p>
          <a:endParaRPr lang="en-US"/>
        </a:p>
      </dgm:t>
    </dgm:pt>
    <dgm:pt modelId="{7E19FE04-78A5-4CF6-A2F1-7CED7E646E51}" type="sibTrans" cxnId="{C0AC32EB-3BE1-4104-BC3A-25936B332E84}">
      <dgm:prSet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294DA05-8FBB-49E1-AF46-96C01A5CDAE7}">
      <dgm:prSet phldrT="[Text]"/>
      <dgm:spPr/>
      <dgm:t>
        <a:bodyPr/>
        <a:lstStyle/>
        <a:p>
          <a:r>
            <a:rPr lang="en-US"/>
            <a:t>Technology</a:t>
          </a:r>
          <a:endParaRPr lang="en-US" dirty="0"/>
        </a:p>
      </dgm:t>
    </dgm:pt>
    <dgm:pt modelId="{59A48532-5A3A-438F-91E6-373E4F03BB29}" type="parTrans" cxnId="{04DF81A0-305B-47E9-A733-3C12600B528D}">
      <dgm:prSet/>
      <dgm:spPr/>
      <dgm:t>
        <a:bodyPr/>
        <a:lstStyle/>
        <a:p>
          <a:endParaRPr lang="en-US"/>
        </a:p>
      </dgm:t>
    </dgm:pt>
    <dgm:pt modelId="{3CC16FF6-F506-4400-BACF-99E7C49F601A}" type="sibTrans" cxnId="{04DF81A0-305B-47E9-A733-3C12600B528D}">
      <dgm:prSet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BC15656-4DC4-470A-8EB0-604BB99CEC4D}" type="pres">
      <dgm:prSet presAssocID="{94972989-ABE4-45F4-8203-1A42121C9B9B}" presName="Name0" presStyleCnt="0">
        <dgm:presLayoutVars>
          <dgm:chMax val="5"/>
          <dgm:dir/>
        </dgm:presLayoutVars>
      </dgm:prSet>
      <dgm:spPr/>
      <dgm:t>
        <a:bodyPr/>
        <a:lstStyle/>
        <a:p>
          <a:endParaRPr lang="en-US"/>
        </a:p>
      </dgm:t>
    </dgm:pt>
    <dgm:pt modelId="{AD60EE32-5C7B-4D25-8BFD-4946FC81D718}" type="pres">
      <dgm:prSet presAssocID="{94972989-ABE4-45F4-8203-1A42121C9B9B}" presName="picts" presStyleCnt="0"/>
      <dgm:spPr/>
    </dgm:pt>
    <dgm:pt modelId="{051FE4EC-11A2-4AEA-B38B-16D0C4876217}" type="pres">
      <dgm:prSet presAssocID="{94972989-ABE4-45F4-8203-1A42121C9B9B}" presName="space1" presStyleCnt="0"/>
      <dgm:spPr/>
    </dgm:pt>
    <dgm:pt modelId="{77DD654F-EF8E-4655-8790-2A7BFE32C38A}" type="pres">
      <dgm:prSet presAssocID="{94972989-ABE4-45F4-8203-1A42121C9B9B}" presName="space2" presStyleCnt="0"/>
      <dgm:spPr/>
    </dgm:pt>
    <dgm:pt modelId="{16527BAD-B41C-4221-A19F-BD9504279C8D}" type="pres">
      <dgm:prSet presAssocID="{54D4F210-B8A4-4922-B958-B4B1F5F0E027}" presName="pictA1" presStyleCnt="0"/>
      <dgm:spPr/>
    </dgm:pt>
    <dgm:pt modelId="{89F4EAF7-4833-45EE-888B-BBBB30CB1077}" type="pres">
      <dgm:prSet presAssocID="{54D4F210-B8A4-4922-B958-B4B1F5F0E027}" presName="imageRepeatNode" presStyleLbl="alignNode1" presStyleIdx="0" presStyleCnt="5" custLinFactNeighborX="-1708" custLinFactNeighborY="0"/>
      <dgm:spPr/>
      <dgm:t>
        <a:bodyPr/>
        <a:lstStyle/>
        <a:p>
          <a:endParaRPr lang="en-US"/>
        </a:p>
      </dgm:t>
    </dgm:pt>
    <dgm:pt modelId="{7DFE207C-2743-4C63-A4A7-FE7DFC1B1583}" type="pres">
      <dgm:prSet presAssocID="{54D4F210-B8A4-4922-B958-B4B1F5F0E027}" presName="oneDotPict" presStyleCnt="0"/>
      <dgm:spPr/>
    </dgm:pt>
    <dgm:pt modelId="{36B4E141-15BE-423A-9A0B-48E6E8110120}" type="pres">
      <dgm:prSet presAssocID="{54D4F210-B8A4-4922-B958-B4B1F5F0E027}" presName="dotPict_11" presStyleLbl="solidFgAcc1" presStyleIdx="0" presStyleCnt="12" custLinFactNeighborX="-91324"/>
      <dgm:spPr/>
    </dgm:pt>
    <dgm:pt modelId="{531CFC61-9A8A-47C9-B636-36BC0F5FF63C}" type="pres">
      <dgm:prSet presAssocID="{7E19FE04-78A5-4CF6-A2F1-7CED7E646E51}" presName="pictA2" presStyleCnt="0"/>
      <dgm:spPr/>
    </dgm:pt>
    <dgm:pt modelId="{9D183680-3778-416B-9C1E-C30B740EEFBC}" type="pres">
      <dgm:prSet presAssocID="{7E19FE04-78A5-4CF6-A2F1-7CED7E646E51}" presName="imageRepeatNode" presStyleLbl="alignNode1" presStyleIdx="1" presStyleCnt="5"/>
      <dgm:spPr/>
      <dgm:t>
        <a:bodyPr/>
        <a:lstStyle/>
        <a:p>
          <a:endParaRPr lang="en-US"/>
        </a:p>
      </dgm:t>
    </dgm:pt>
    <dgm:pt modelId="{A7195915-4CE6-43D0-962C-B33E761AD824}" type="pres">
      <dgm:prSet presAssocID="{7E19FE04-78A5-4CF6-A2F1-7CED7E646E51}" presName="twoDotsPict" presStyleCnt="0"/>
      <dgm:spPr/>
    </dgm:pt>
    <dgm:pt modelId="{CE83928D-1BC3-447F-A09C-317B73A011DD}" type="pres">
      <dgm:prSet presAssocID="{7E19FE04-78A5-4CF6-A2F1-7CED7E646E51}" presName="dotPict_21" presStyleLbl="solidFgAcc1" presStyleIdx="1" presStyleCnt="12"/>
      <dgm:spPr/>
    </dgm:pt>
    <dgm:pt modelId="{8B0DF76C-4289-42CE-B4C7-CDED353D532E}" type="pres">
      <dgm:prSet presAssocID="{7E19FE04-78A5-4CF6-A2F1-7CED7E646E51}" presName="dotPict_22" presStyleLbl="solidFgAcc1" presStyleIdx="2" presStyleCnt="12"/>
      <dgm:spPr/>
    </dgm:pt>
    <dgm:pt modelId="{D2243630-6394-4066-A77E-1BB2624B1E05}" type="pres">
      <dgm:prSet presAssocID="{3CC16FF6-F506-4400-BACF-99E7C49F601A}" presName="pictA3" presStyleCnt="0"/>
      <dgm:spPr/>
    </dgm:pt>
    <dgm:pt modelId="{947EE011-3A0B-4215-A87D-48D3ADA1916D}" type="pres">
      <dgm:prSet presAssocID="{3CC16FF6-F506-4400-BACF-99E7C49F601A}" presName="imageRepeatNode" presStyleLbl="alignNode1" presStyleIdx="2" presStyleCnt="5"/>
      <dgm:spPr/>
      <dgm:t>
        <a:bodyPr/>
        <a:lstStyle/>
        <a:p>
          <a:endParaRPr lang="en-US"/>
        </a:p>
      </dgm:t>
    </dgm:pt>
    <dgm:pt modelId="{D6785D45-00BC-408B-993B-A0B6E6AEAEAE}" type="pres">
      <dgm:prSet presAssocID="{3CC16FF6-F506-4400-BACF-99E7C49F601A}" presName="threeDotsPict" presStyleCnt="0"/>
      <dgm:spPr/>
    </dgm:pt>
    <dgm:pt modelId="{33529C3C-CC0D-4FB1-8FC0-872A57FE2ADD}" type="pres">
      <dgm:prSet presAssocID="{3CC16FF6-F506-4400-BACF-99E7C49F601A}" presName="dotPict_31" presStyleLbl="solidFgAcc1" presStyleIdx="3" presStyleCnt="12"/>
      <dgm:spPr/>
    </dgm:pt>
    <dgm:pt modelId="{1F8AC8CA-6751-461D-BC31-F0ACCDCDB361}" type="pres">
      <dgm:prSet presAssocID="{3CC16FF6-F506-4400-BACF-99E7C49F601A}" presName="dotPict_32" presStyleLbl="solidFgAcc1" presStyleIdx="4" presStyleCnt="12"/>
      <dgm:spPr/>
    </dgm:pt>
    <dgm:pt modelId="{52290489-FEA2-4043-9821-84DFFB64D356}" type="pres">
      <dgm:prSet presAssocID="{3CC16FF6-F506-4400-BACF-99E7C49F601A}" presName="dotPict_33" presStyleLbl="solidFgAcc1" presStyleIdx="5" presStyleCnt="12"/>
      <dgm:spPr/>
    </dgm:pt>
    <dgm:pt modelId="{AFC5B10D-9B04-41F0-A10F-E3F3044072B9}" type="pres">
      <dgm:prSet presAssocID="{94972989-ABE4-45F4-8203-1A42121C9B9B}" presName="pictB4" presStyleLbl="alignNode1" presStyleIdx="3" presStyleCnt="5"/>
      <dgm:spPr/>
    </dgm:pt>
    <dgm:pt modelId="{BA1E21C5-C9D8-490C-B283-E5FFF42B5634}" type="pres">
      <dgm:prSet presAssocID="{94972989-ABE4-45F4-8203-1A42121C9B9B}" presName="pictB5" presStyleLbl="alignNode1" presStyleIdx="4" presStyleCnt="5"/>
      <dgm:spPr/>
    </dgm:pt>
    <dgm:pt modelId="{56B9095F-F974-4F52-AE3D-FB2A6FE8BB09}" type="pres">
      <dgm:prSet presAssocID="{94972989-ABE4-45F4-8203-1A42121C9B9B}" presName="txLine" presStyleCnt="0"/>
      <dgm:spPr/>
    </dgm:pt>
    <dgm:pt modelId="{FE7AFE0F-AC27-48A7-BCCC-6A01D2CB833F}" type="pres">
      <dgm:prSet presAssocID="{6C68C69A-F4C7-4E7F-A6D8-F631B9E9E796}" presName="oneDotTx" presStyleCnt="0"/>
      <dgm:spPr/>
    </dgm:pt>
    <dgm:pt modelId="{86A365E4-1758-4F2C-AA72-AC96BD555B85}" type="pres">
      <dgm:prSet presAssocID="{6C68C69A-F4C7-4E7F-A6D8-F631B9E9E796}" presName="dotTx_11" presStyleLbl="solidFgAcc1" presStyleIdx="6" presStyleCnt="12"/>
      <dgm:spPr/>
    </dgm:pt>
    <dgm:pt modelId="{02B3E04D-9EE2-48CA-BFFC-9C5C6A83BCBD}" type="pres">
      <dgm:prSet presAssocID="{6C68C69A-F4C7-4E7F-A6D8-F631B9E9E796}" presName="Name37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F6840-D110-4F4A-896D-96CD050BB199}" type="pres">
      <dgm:prSet presAssocID="{241CAC33-B364-43AC-BC1C-78EEAB015A9E}" presName="twoDotsTx" presStyleCnt="0"/>
      <dgm:spPr/>
    </dgm:pt>
    <dgm:pt modelId="{267BEBDE-1745-4AF6-8102-7C37E0F85434}" type="pres">
      <dgm:prSet presAssocID="{241CAC33-B364-43AC-BC1C-78EEAB015A9E}" presName="dotTx_21" presStyleLbl="solidFgAcc1" presStyleIdx="7" presStyleCnt="12"/>
      <dgm:spPr/>
    </dgm:pt>
    <dgm:pt modelId="{193D1E39-2B58-42BF-A4FF-85A541E78C7D}" type="pres">
      <dgm:prSet presAssocID="{241CAC33-B364-43AC-BC1C-78EEAB015A9E}" presName="dotTx_22" presStyleLbl="solidFgAcc1" presStyleIdx="8" presStyleCnt="12"/>
      <dgm:spPr/>
    </dgm:pt>
    <dgm:pt modelId="{A6FB6F54-97F5-4738-9290-714BCC340163}" type="pres">
      <dgm:prSet presAssocID="{241CAC33-B364-43AC-BC1C-78EEAB015A9E}" presName="Name39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753E2-280B-449F-92B9-CEC3AD5B4CC8}" type="pres">
      <dgm:prSet presAssocID="{0294DA05-8FBB-49E1-AF46-96C01A5CDAE7}" presName="threeDotsTx" presStyleCnt="0"/>
      <dgm:spPr/>
    </dgm:pt>
    <dgm:pt modelId="{5B0BAEB1-6AB7-4976-89B7-B6DEA5572A4D}" type="pres">
      <dgm:prSet presAssocID="{0294DA05-8FBB-49E1-AF46-96C01A5CDAE7}" presName="dotTx_31" presStyleLbl="solidFgAcc1" presStyleIdx="9" presStyleCnt="12"/>
      <dgm:spPr/>
    </dgm:pt>
    <dgm:pt modelId="{F1842B96-6DB6-4F4E-B535-AA3CA13A1F3D}" type="pres">
      <dgm:prSet presAssocID="{0294DA05-8FBB-49E1-AF46-96C01A5CDAE7}" presName="dotTx_32" presStyleLbl="solidFgAcc1" presStyleIdx="10" presStyleCnt="12"/>
      <dgm:spPr/>
    </dgm:pt>
    <dgm:pt modelId="{0D94980E-13DB-4558-9FF0-A1C6DBAC5347}" type="pres">
      <dgm:prSet presAssocID="{0294DA05-8FBB-49E1-AF46-96C01A5CDAE7}" presName="dotTx_33" presStyleLbl="solidFgAcc1" presStyleIdx="11" presStyleCnt="12"/>
      <dgm:spPr/>
    </dgm:pt>
    <dgm:pt modelId="{E051D88F-4B8D-40D6-A656-83DC95DEF87E}" type="pres">
      <dgm:prSet presAssocID="{0294DA05-8FBB-49E1-AF46-96C01A5CDAE7}" presName="Name41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DF81A0-305B-47E9-A733-3C12600B528D}" srcId="{94972989-ABE4-45F4-8203-1A42121C9B9B}" destId="{0294DA05-8FBB-49E1-AF46-96C01A5CDAE7}" srcOrd="2" destOrd="0" parTransId="{59A48532-5A3A-438F-91E6-373E4F03BB29}" sibTransId="{3CC16FF6-F506-4400-BACF-99E7C49F601A}"/>
    <dgm:cxn modelId="{16EC5B05-5BB6-40CD-96B9-DFBD6179B214}" type="presOf" srcId="{3CC16FF6-F506-4400-BACF-99E7C49F601A}" destId="{947EE011-3A0B-4215-A87D-48D3ADA1916D}" srcOrd="0" destOrd="0" presId="urn:microsoft.com/office/officeart/2009/3/layout/SpiralPicture"/>
    <dgm:cxn modelId="{3C6F4ABC-C187-40A6-A791-8F9847EF5B0D}" type="presOf" srcId="{94972989-ABE4-45F4-8203-1A42121C9B9B}" destId="{3BC15656-4DC4-470A-8EB0-604BB99CEC4D}" srcOrd="0" destOrd="0" presId="urn:microsoft.com/office/officeart/2009/3/layout/SpiralPicture"/>
    <dgm:cxn modelId="{1FB80D16-AD2A-4D1A-A775-8DEEF3A81784}" type="presOf" srcId="{7E19FE04-78A5-4CF6-A2F1-7CED7E646E51}" destId="{9D183680-3778-416B-9C1E-C30B740EEFBC}" srcOrd="0" destOrd="0" presId="urn:microsoft.com/office/officeart/2009/3/layout/SpiralPicture"/>
    <dgm:cxn modelId="{EDD358B2-841B-4EF8-8E43-51287A66F3D3}" type="presOf" srcId="{241CAC33-B364-43AC-BC1C-78EEAB015A9E}" destId="{A6FB6F54-97F5-4738-9290-714BCC340163}" srcOrd="0" destOrd="0" presId="urn:microsoft.com/office/officeart/2009/3/layout/SpiralPicture"/>
    <dgm:cxn modelId="{F5346303-1123-4195-8553-67733BE4F796}" srcId="{94972989-ABE4-45F4-8203-1A42121C9B9B}" destId="{6C68C69A-F4C7-4E7F-A6D8-F631B9E9E796}" srcOrd="0" destOrd="0" parTransId="{03ACD67C-226E-44FC-A87B-5B693553E892}" sibTransId="{54D4F210-B8A4-4922-B958-B4B1F5F0E027}"/>
    <dgm:cxn modelId="{9CF7EE61-055D-4584-88AD-76CA2265D649}" type="presOf" srcId="{54D4F210-B8A4-4922-B958-B4B1F5F0E027}" destId="{89F4EAF7-4833-45EE-888B-BBBB30CB1077}" srcOrd="0" destOrd="0" presId="urn:microsoft.com/office/officeart/2009/3/layout/SpiralPicture"/>
    <dgm:cxn modelId="{97A3DB24-BD12-4EA4-A10D-16D903423253}" type="presOf" srcId="{0294DA05-8FBB-49E1-AF46-96C01A5CDAE7}" destId="{E051D88F-4B8D-40D6-A656-83DC95DEF87E}" srcOrd="0" destOrd="0" presId="urn:microsoft.com/office/officeart/2009/3/layout/SpiralPicture"/>
    <dgm:cxn modelId="{C0AC32EB-3BE1-4104-BC3A-25936B332E84}" srcId="{94972989-ABE4-45F4-8203-1A42121C9B9B}" destId="{241CAC33-B364-43AC-BC1C-78EEAB015A9E}" srcOrd="1" destOrd="0" parTransId="{DDED2BB3-6450-43D7-AD4E-F99DA00EB0CB}" sibTransId="{7E19FE04-78A5-4CF6-A2F1-7CED7E646E51}"/>
    <dgm:cxn modelId="{96AE18FA-94E3-43F0-9CA8-4F8894775EC7}" type="presOf" srcId="{6C68C69A-F4C7-4E7F-A6D8-F631B9E9E796}" destId="{02B3E04D-9EE2-48CA-BFFC-9C5C6A83BCBD}" srcOrd="0" destOrd="0" presId="urn:microsoft.com/office/officeart/2009/3/layout/SpiralPicture"/>
    <dgm:cxn modelId="{2C092769-CAF2-4EAE-999A-06F4061D9E8F}" type="presParOf" srcId="{3BC15656-4DC4-470A-8EB0-604BB99CEC4D}" destId="{AD60EE32-5C7B-4D25-8BFD-4946FC81D718}" srcOrd="0" destOrd="0" presId="urn:microsoft.com/office/officeart/2009/3/layout/SpiralPicture"/>
    <dgm:cxn modelId="{A7489006-D861-4C65-A763-EB56062769C3}" type="presParOf" srcId="{AD60EE32-5C7B-4D25-8BFD-4946FC81D718}" destId="{051FE4EC-11A2-4AEA-B38B-16D0C4876217}" srcOrd="0" destOrd="0" presId="urn:microsoft.com/office/officeart/2009/3/layout/SpiralPicture"/>
    <dgm:cxn modelId="{F98DB47F-8AD2-4F41-98DA-5E8BF8363628}" type="presParOf" srcId="{AD60EE32-5C7B-4D25-8BFD-4946FC81D718}" destId="{77DD654F-EF8E-4655-8790-2A7BFE32C38A}" srcOrd="1" destOrd="0" presId="urn:microsoft.com/office/officeart/2009/3/layout/SpiralPicture"/>
    <dgm:cxn modelId="{DA0F0E60-8141-4EAF-A3A7-3F210AD98543}" type="presParOf" srcId="{AD60EE32-5C7B-4D25-8BFD-4946FC81D718}" destId="{16527BAD-B41C-4221-A19F-BD9504279C8D}" srcOrd="2" destOrd="0" presId="urn:microsoft.com/office/officeart/2009/3/layout/SpiralPicture"/>
    <dgm:cxn modelId="{7130289B-311D-4F06-9A1C-86B29C684A00}" type="presParOf" srcId="{16527BAD-B41C-4221-A19F-BD9504279C8D}" destId="{89F4EAF7-4833-45EE-888B-BBBB30CB1077}" srcOrd="0" destOrd="0" presId="urn:microsoft.com/office/officeart/2009/3/layout/SpiralPicture"/>
    <dgm:cxn modelId="{301190A2-3A50-4904-9712-08DF2C09F98B}" type="presParOf" srcId="{AD60EE32-5C7B-4D25-8BFD-4946FC81D718}" destId="{7DFE207C-2743-4C63-A4A7-FE7DFC1B1583}" srcOrd="3" destOrd="0" presId="urn:microsoft.com/office/officeart/2009/3/layout/SpiralPicture"/>
    <dgm:cxn modelId="{8CFEAA45-76B2-4B65-B247-E0C5AEEC1E1C}" type="presParOf" srcId="{7DFE207C-2743-4C63-A4A7-FE7DFC1B1583}" destId="{36B4E141-15BE-423A-9A0B-48E6E8110120}" srcOrd="0" destOrd="0" presId="urn:microsoft.com/office/officeart/2009/3/layout/SpiralPicture"/>
    <dgm:cxn modelId="{79EF9701-263E-4A1D-A0F4-9405954A51DD}" type="presParOf" srcId="{AD60EE32-5C7B-4D25-8BFD-4946FC81D718}" destId="{531CFC61-9A8A-47C9-B636-36BC0F5FF63C}" srcOrd="4" destOrd="0" presId="urn:microsoft.com/office/officeart/2009/3/layout/SpiralPicture"/>
    <dgm:cxn modelId="{DD29A9FA-5FF2-44B8-AFC7-C9AA64C43E68}" type="presParOf" srcId="{531CFC61-9A8A-47C9-B636-36BC0F5FF63C}" destId="{9D183680-3778-416B-9C1E-C30B740EEFBC}" srcOrd="0" destOrd="0" presId="urn:microsoft.com/office/officeart/2009/3/layout/SpiralPicture"/>
    <dgm:cxn modelId="{89A6F93E-B518-4ED2-8CE9-B141DFC2E1A8}" type="presParOf" srcId="{AD60EE32-5C7B-4D25-8BFD-4946FC81D718}" destId="{A7195915-4CE6-43D0-962C-B33E761AD824}" srcOrd="5" destOrd="0" presId="urn:microsoft.com/office/officeart/2009/3/layout/SpiralPicture"/>
    <dgm:cxn modelId="{00430E3B-6A8E-422D-87B8-F2730B984859}" type="presParOf" srcId="{A7195915-4CE6-43D0-962C-B33E761AD824}" destId="{CE83928D-1BC3-447F-A09C-317B73A011DD}" srcOrd="0" destOrd="0" presId="urn:microsoft.com/office/officeart/2009/3/layout/SpiralPicture"/>
    <dgm:cxn modelId="{ECBC1B03-8AB4-4E4C-949F-3FAC4E3C553B}" type="presParOf" srcId="{A7195915-4CE6-43D0-962C-B33E761AD824}" destId="{8B0DF76C-4289-42CE-B4C7-CDED353D532E}" srcOrd="1" destOrd="0" presId="urn:microsoft.com/office/officeart/2009/3/layout/SpiralPicture"/>
    <dgm:cxn modelId="{DC3493C9-9E2F-431B-A21B-707BFC0EBBD6}" type="presParOf" srcId="{AD60EE32-5C7B-4D25-8BFD-4946FC81D718}" destId="{D2243630-6394-4066-A77E-1BB2624B1E05}" srcOrd="6" destOrd="0" presId="urn:microsoft.com/office/officeart/2009/3/layout/SpiralPicture"/>
    <dgm:cxn modelId="{21BDFC46-E168-4186-BC10-4C0A287765AB}" type="presParOf" srcId="{D2243630-6394-4066-A77E-1BB2624B1E05}" destId="{947EE011-3A0B-4215-A87D-48D3ADA1916D}" srcOrd="0" destOrd="0" presId="urn:microsoft.com/office/officeart/2009/3/layout/SpiralPicture"/>
    <dgm:cxn modelId="{A88DC1FA-E9F0-405E-AA3C-2FA5188CF156}" type="presParOf" srcId="{AD60EE32-5C7B-4D25-8BFD-4946FC81D718}" destId="{D6785D45-00BC-408B-993B-A0B6E6AEAEAE}" srcOrd="7" destOrd="0" presId="urn:microsoft.com/office/officeart/2009/3/layout/SpiralPicture"/>
    <dgm:cxn modelId="{FE82137F-9830-4A11-A822-A11FA164A995}" type="presParOf" srcId="{D6785D45-00BC-408B-993B-A0B6E6AEAEAE}" destId="{33529C3C-CC0D-4FB1-8FC0-872A57FE2ADD}" srcOrd="0" destOrd="0" presId="urn:microsoft.com/office/officeart/2009/3/layout/SpiralPicture"/>
    <dgm:cxn modelId="{87B7D2AA-6778-49A6-9976-34961230913C}" type="presParOf" srcId="{D6785D45-00BC-408B-993B-A0B6E6AEAEAE}" destId="{1F8AC8CA-6751-461D-BC31-F0ACCDCDB361}" srcOrd="1" destOrd="0" presId="urn:microsoft.com/office/officeart/2009/3/layout/SpiralPicture"/>
    <dgm:cxn modelId="{433877A8-B62D-4609-9F38-08281485CE36}" type="presParOf" srcId="{D6785D45-00BC-408B-993B-A0B6E6AEAEAE}" destId="{52290489-FEA2-4043-9821-84DFFB64D356}" srcOrd="2" destOrd="0" presId="urn:microsoft.com/office/officeart/2009/3/layout/SpiralPicture"/>
    <dgm:cxn modelId="{97442EF8-9C44-4F73-8B6C-9FA480C94036}" type="presParOf" srcId="{AD60EE32-5C7B-4D25-8BFD-4946FC81D718}" destId="{AFC5B10D-9B04-41F0-A10F-E3F3044072B9}" srcOrd="8" destOrd="0" presId="urn:microsoft.com/office/officeart/2009/3/layout/SpiralPicture"/>
    <dgm:cxn modelId="{6552DC0F-0654-4296-B481-CCAD5511FDEA}" type="presParOf" srcId="{AD60EE32-5C7B-4D25-8BFD-4946FC81D718}" destId="{BA1E21C5-C9D8-490C-B283-E5FFF42B5634}" srcOrd="9" destOrd="0" presId="urn:microsoft.com/office/officeart/2009/3/layout/SpiralPicture"/>
    <dgm:cxn modelId="{D9927BF9-DE9C-4690-8BD8-45D0F2509008}" type="presParOf" srcId="{3BC15656-4DC4-470A-8EB0-604BB99CEC4D}" destId="{56B9095F-F974-4F52-AE3D-FB2A6FE8BB09}" srcOrd="1" destOrd="0" presId="urn:microsoft.com/office/officeart/2009/3/layout/SpiralPicture"/>
    <dgm:cxn modelId="{673AE1E4-DBC8-4CD5-B145-AD60A095186E}" type="presParOf" srcId="{56B9095F-F974-4F52-AE3D-FB2A6FE8BB09}" destId="{FE7AFE0F-AC27-48A7-BCCC-6A01D2CB833F}" srcOrd="0" destOrd="0" presId="urn:microsoft.com/office/officeart/2009/3/layout/SpiralPicture"/>
    <dgm:cxn modelId="{DA72D711-FD3D-4FE6-9B04-F34B06F5932A}" type="presParOf" srcId="{FE7AFE0F-AC27-48A7-BCCC-6A01D2CB833F}" destId="{86A365E4-1758-4F2C-AA72-AC96BD555B85}" srcOrd="0" destOrd="0" presId="urn:microsoft.com/office/officeart/2009/3/layout/SpiralPicture"/>
    <dgm:cxn modelId="{ED6F6A19-4A97-422A-BC00-25D994762C53}" type="presParOf" srcId="{56B9095F-F974-4F52-AE3D-FB2A6FE8BB09}" destId="{02B3E04D-9EE2-48CA-BFFC-9C5C6A83BCBD}" srcOrd="1" destOrd="0" presId="urn:microsoft.com/office/officeart/2009/3/layout/SpiralPicture"/>
    <dgm:cxn modelId="{5B8FA8B8-8FC1-4221-BD90-1D1A39EF267B}" type="presParOf" srcId="{56B9095F-F974-4F52-AE3D-FB2A6FE8BB09}" destId="{E75F6840-D110-4F4A-896D-96CD050BB199}" srcOrd="2" destOrd="0" presId="urn:microsoft.com/office/officeart/2009/3/layout/SpiralPicture"/>
    <dgm:cxn modelId="{B7D39EE2-8DD8-4CB0-A21D-5C810DF52131}" type="presParOf" srcId="{E75F6840-D110-4F4A-896D-96CD050BB199}" destId="{267BEBDE-1745-4AF6-8102-7C37E0F85434}" srcOrd="0" destOrd="0" presId="urn:microsoft.com/office/officeart/2009/3/layout/SpiralPicture"/>
    <dgm:cxn modelId="{9D1B288D-54C5-4467-AE0C-1B1DACD152D8}" type="presParOf" srcId="{E75F6840-D110-4F4A-896D-96CD050BB199}" destId="{193D1E39-2B58-42BF-A4FF-85A541E78C7D}" srcOrd="1" destOrd="0" presId="urn:microsoft.com/office/officeart/2009/3/layout/SpiralPicture"/>
    <dgm:cxn modelId="{A3FC6541-9740-4C2F-B52E-54BF90C8DAE1}" type="presParOf" srcId="{56B9095F-F974-4F52-AE3D-FB2A6FE8BB09}" destId="{A6FB6F54-97F5-4738-9290-714BCC340163}" srcOrd="3" destOrd="0" presId="urn:microsoft.com/office/officeart/2009/3/layout/SpiralPicture"/>
    <dgm:cxn modelId="{3257DA6A-7594-41C1-AFBB-C473AE423D69}" type="presParOf" srcId="{56B9095F-F974-4F52-AE3D-FB2A6FE8BB09}" destId="{EFC753E2-280B-449F-92B9-CEC3AD5B4CC8}" srcOrd="4" destOrd="0" presId="urn:microsoft.com/office/officeart/2009/3/layout/SpiralPicture"/>
    <dgm:cxn modelId="{FA12C344-CA69-4A1F-BFBB-AF3EEEA3FE2E}" type="presParOf" srcId="{EFC753E2-280B-449F-92B9-CEC3AD5B4CC8}" destId="{5B0BAEB1-6AB7-4976-89B7-B6DEA5572A4D}" srcOrd="0" destOrd="0" presId="urn:microsoft.com/office/officeart/2009/3/layout/SpiralPicture"/>
    <dgm:cxn modelId="{1E797E9B-CA6C-4B1E-9416-7401D8EDD543}" type="presParOf" srcId="{EFC753E2-280B-449F-92B9-CEC3AD5B4CC8}" destId="{F1842B96-6DB6-4F4E-B535-AA3CA13A1F3D}" srcOrd="1" destOrd="0" presId="urn:microsoft.com/office/officeart/2009/3/layout/SpiralPicture"/>
    <dgm:cxn modelId="{B1F7EEF6-FD2A-411E-86F1-4B1DE0C0C4A6}" type="presParOf" srcId="{EFC753E2-280B-449F-92B9-CEC3AD5B4CC8}" destId="{0D94980E-13DB-4558-9FF0-A1C6DBAC5347}" srcOrd="2" destOrd="0" presId="urn:microsoft.com/office/officeart/2009/3/layout/SpiralPicture"/>
    <dgm:cxn modelId="{1020EAD8-2873-473D-8595-F945C55EDA01}" type="presParOf" srcId="{56B9095F-F974-4F52-AE3D-FB2A6FE8BB09}" destId="{E051D88F-4B8D-40D6-A656-83DC95DEF87E}" srcOrd="5" destOrd="0" presId="urn:microsoft.com/office/officeart/2009/3/layout/Spiral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BB6C55-7EF6-4D91-B54B-8EEFA97BE714}" type="doc">
      <dgm:prSet loTypeId="urn:microsoft.com/office/officeart/2005/8/layout/orgChart1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00E7AF4-7D2C-46F8-A2FA-3F4E29E93C9C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200" b="1" dirty="0"/>
            <a:t>Director </a:t>
          </a:r>
        </a:p>
        <a:p>
          <a:r>
            <a:rPr lang="en-US" sz="1200" b="1" dirty="0"/>
            <a:t>Under Secretary of Commerce for Standards and Technology </a:t>
          </a:r>
        </a:p>
      </dgm:t>
    </dgm:pt>
    <dgm:pt modelId="{78DA8C0C-C6F5-484A-BCAF-00A501E3A417}" type="parTrans" cxnId="{8B161216-CDC7-4B16-BAF7-E8D83A2145DB}">
      <dgm:prSet/>
      <dgm:spPr/>
      <dgm:t>
        <a:bodyPr/>
        <a:lstStyle/>
        <a:p>
          <a:endParaRPr lang="en-US"/>
        </a:p>
      </dgm:t>
    </dgm:pt>
    <dgm:pt modelId="{9F65E6C7-CCFF-4359-8D62-BF73E36CB158}" type="sibTrans" cxnId="{8B161216-CDC7-4B16-BAF7-E8D83A2145DB}">
      <dgm:prSet/>
      <dgm:spPr/>
      <dgm:t>
        <a:bodyPr/>
        <a:lstStyle/>
        <a:p>
          <a:endParaRPr lang="en-US"/>
        </a:p>
      </dgm:t>
    </dgm:pt>
    <dgm:pt modelId="{DCD08F80-1EF0-43B8-8735-0AA914325D5E}" type="asst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b="1" dirty="0"/>
            <a:t>Chief of Staff</a:t>
          </a:r>
        </a:p>
      </dgm:t>
    </dgm:pt>
    <dgm:pt modelId="{64045C5E-2B11-443D-A90B-292696192CB0}" type="parTrans" cxnId="{8B172EB1-E2B5-4BA9-9EF1-E05364BCA0F0}">
      <dgm:prSet/>
      <dgm:spPr>
        <a:ln>
          <a:noFill/>
        </a:ln>
      </dgm:spPr>
      <dgm:t>
        <a:bodyPr/>
        <a:lstStyle/>
        <a:p>
          <a:endParaRPr lang="en-US" sz="1200" b="1"/>
        </a:p>
      </dgm:t>
    </dgm:pt>
    <dgm:pt modelId="{75E1F074-E303-42C3-946F-C32475598243}" type="sibTrans" cxnId="{8B172EB1-E2B5-4BA9-9EF1-E05364BCA0F0}">
      <dgm:prSet/>
      <dgm:spPr/>
      <dgm:t>
        <a:bodyPr/>
        <a:lstStyle/>
        <a:p>
          <a:endParaRPr lang="en-US"/>
        </a:p>
      </dgm:t>
    </dgm:pt>
    <dgm:pt modelId="{CAD70FA5-4B19-4308-A4D3-D0B1989C3042}" type="asst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b="1" dirty="0"/>
            <a:t>Associate Director for Innovation and Industry Services</a:t>
          </a:r>
        </a:p>
      </dgm:t>
    </dgm:pt>
    <dgm:pt modelId="{2BE1BB8C-B586-4A2D-955D-A8E9070CD093}" type="parTrans" cxnId="{B82ED071-E786-47F2-A635-7D75F3B7D721}">
      <dgm:prSet/>
      <dgm:spPr/>
      <dgm:t>
        <a:bodyPr/>
        <a:lstStyle/>
        <a:p>
          <a:endParaRPr lang="en-US" sz="1200" b="1"/>
        </a:p>
      </dgm:t>
    </dgm:pt>
    <dgm:pt modelId="{56976278-6860-4CE9-946C-0CBCF8A23D11}" type="sibTrans" cxnId="{B82ED071-E786-47F2-A635-7D75F3B7D721}">
      <dgm:prSet/>
      <dgm:spPr/>
      <dgm:t>
        <a:bodyPr/>
        <a:lstStyle/>
        <a:p>
          <a:endParaRPr lang="en-US"/>
        </a:p>
      </dgm:t>
    </dgm:pt>
    <dgm:pt modelId="{18E1B876-7CF3-46BF-899C-9321614949E3}" type="asst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b="1" dirty="0"/>
            <a:t>Associate Director for Laboratory Programs </a:t>
          </a:r>
        </a:p>
      </dgm:t>
    </dgm:pt>
    <dgm:pt modelId="{5511DB70-66DB-4169-BD91-3A9347F9BE1A}" type="parTrans" cxnId="{FD0FB2C8-4F6D-491F-A8DE-CA90EA05808A}">
      <dgm:prSet/>
      <dgm:spPr/>
      <dgm:t>
        <a:bodyPr/>
        <a:lstStyle/>
        <a:p>
          <a:endParaRPr lang="en-US" sz="1200" b="1"/>
        </a:p>
      </dgm:t>
    </dgm:pt>
    <dgm:pt modelId="{664C2FFF-BB3D-4877-9826-5974677CE30D}" type="sibTrans" cxnId="{FD0FB2C8-4F6D-491F-A8DE-CA90EA05808A}">
      <dgm:prSet/>
      <dgm:spPr/>
      <dgm:t>
        <a:bodyPr/>
        <a:lstStyle/>
        <a:p>
          <a:endParaRPr lang="en-US"/>
        </a:p>
      </dgm:t>
    </dgm:pt>
    <dgm:pt modelId="{7037BFF5-795C-4D95-BC72-F3410E34A49E}" type="asst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b="1" dirty="0"/>
            <a:t>Associate Director for Management Resources</a:t>
          </a:r>
        </a:p>
      </dgm:t>
    </dgm:pt>
    <dgm:pt modelId="{F0505825-8E02-4171-AF0A-D5AB945D8EA3}" type="parTrans" cxnId="{DCB5648C-53C9-4555-A580-C0487D8B0161}">
      <dgm:prSet/>
      <dgm:spPr/>
      <dgm:t>
        <a:bodyPr/>
        <a:lstStyle/>
        <a:p>
          <a:endParaRPr lang="en-US" sz="1200" b="1"/>
        </a:p>
      </dgm:t>
    </dgm:pt>
    <dgm:pt modelId="{87C268E3-9BF1-4EBF-BD0E-8C9AA1310E58}" type="sibTrans" cxnId="{DCB5648C-53C9-4555-A580-C0487D8B0161}">
      <dgm:prSet/>
      <dgm:spPr/>
      <dgm:t>
        <a:bodyPr/>
        <a:lstStyle/>
        <a:p>
          <a:endParaRPr lang="en-US"/>
        </a:p>
      </dgm:t>
    </dgm:pt>
    <dgm:pt modelId="{FBBB640F-0862-4C31-A9B3-D19ADAB125B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Acquisition and Agreements Management</a:t>
          </a:r>
        </a:p>
      </dgm:t>
    </dgm:pt>
    <dgm:pt modelId="{282502E2-4415-4FA2-8681-2090268A245A}" type="parTrans" cxnId="{E256B473-507D-433C-94C6-C70F05067E94}">
      <dgm:prSet/>
      <dgm:spPr/>
      <dgm:t>
        <a:bodyPr/>
        <a:lstStyle/>
        <a:p>
          <a:endParaRPr lang="en-US" sz="1200" b="1"/>
        </a:p>
      </dgm:t>
    </dgm:pt>
    <dgm:pt modelId="{84709149-F812-4539-AFEA-992CE317910F}" type="sibTrans" cxnId="{E256B473-507D-433C-94C6-C70F05067E94}">
      <dgm:prSet/>
      <dgm:spPr/>
      <dgm:t>
        <a:bodyPr/>
        <a:lstStyle/>
        <a:p>
          <a:endParaRPr lang="en-US"/>
        </a:p>
      </dgm:t>
    </dgm:pt>
    <dgm:pt modelId="{04397AF3-42FC-4ED2-B5DE-FF0C7A98071D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Safety, Health, and Environment</a:t>
          </a:r>
        </a:p>
      </dgm:t>
    </dgm:pt>
    <dgm:pt modelId="{2730656B-C6FA-4623-9B6B-71A24366598C}" type="parTrans" cxnId="{C0FAC341-55BC-4048-B516-BDB6FEB8218C}">
      <dgm:prSet/>
      <dgm:spPr/>
      <dgm:t>
        <a:bodyPr/>
        <a:lstStyle/>
        <a:p>
          <a:endParaRPr lang="en-US" sz="1200" b="1"/>
        </a:p>
      </dgm:t>
    </dgm:pt>
    <dgm:pt modelId="{09F9DDE7-7B02-406E-B524-DEC32CB5CD58}" type="sibTrans" cxnId="{C0FAC341-55BC-4048-B516-BDB6FEB8218C}">
      <dgm:prSet/>
      <dgm:spPr/>
      <dgm:t>
        <a:bodyPr/>
        <a:lstStyle/>
        <a:p>
          <a:endParaRPr lang="en-US"/>
        </a:p>
      </dgm:t>
    </dgm:pt>
    <dgm:pt modelId="{1C9A3C69-4610-4A35-AFFF-FF95BF8DE07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Financial Resource Management</a:t>
          </a:r>
        </a:p>
      </dgm:t>
    </dgm:pt>
    <dgm:pt modelId="{4275BD64-15CF-474A-8A87-BB154A7D0659}" type="parTrans" cxnId="{C7B493FC-2FA4-476A-A7E3-C7FC6798ED6D}">
      <dgm:prSet/>
      <dgm:spPr/>
      <dgm:t>
        <a:bodyPr/>
        <a:lstStyle/>
        <a:p>
          <a:endParaRPr lang="en-US" sz="1200" b="1"/>
        </a:p>
      </dgm:t>
    </dgm:pt>
    <dgm:pt modelId="{9222E020-E27D-458D-8BA8-098C297454BD}" type="sibTrans" cxnId="{C7B493FC-2FA4-476A-A7E3-C7FC6798ED6D}">
      <dgm:prSet/>
      <dgm:spPr/>
      <dgm:t>
        <a:bodyPr/>
        <a:lstStyle/>
        <a:p>
          <a:endParaRPr lang="en-US"/>
        </a:p>
      </dgm:t>
    </dgm:pt>
    <dgm:pt modelId="{D53FD9B3-4D04-4D52-9D8D-F8EA64EC447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Baldrige Performance Excellence Program</a:t>
          </a:r>
        </a:p>
      </dgm:t>
    </dgm:pt>
    <dgm:pt modelId="{E6ACB8CF-F50A-4AD0-B954-A895E3671553}" type="parTrans" cxnId="{960D912B-414C-442D-BAB7-8830B3E4BB25}">
      <dgm:prSet/>
      <dgm:spPr/>
      <dgm:t>
        <a:bodyPr/>
        <a:lstStyle/>
        <a:p>
          <a:endParaRPr lang="en-US" sz="1200" b="1"/>
        </a:p>
      </dgm:t>
    </dgm:pt>
    <dgm:pt modelId="{A2BFB344-B096-4EFC-8514-DF5C43519E7F}" type="sibTrans" cxnId="{960D912B-414C-442D-BAB7-8830B3E4BB25}">
      <dgm:prSet/>
      <dgm:spPr/>
      <dgm:t>
        <a:bodyPr/>
        <a:lstStyle/>
        <a:p>
          <a:endParaRPr lang="en-US"/>
        </a:p>
      </dgm:t>
    </dgm:pt>
    <dgm:pt modelId="{91FE9ECE-7888-4A68-AE86-6496DC34CAD1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Hollings Manufacturing Extension Partnership</a:t>
          </a:r>
        </a:p>
      </dgm:t>
    </dgm:pt>
    <dgm:pt modelId="{D9E04B9E-62A3-44A3-A01F-CA9C1439CA4F}" type="parTrans" cxnId="{E4526091-C8DF-4294-B845-A9ACE584924B}">
      <dgm:prSet/>
      <dgm:spPr/>
      <dgm:t>
        <a:bodyPr/>
        <a:lstStyle/>
        <a:p>
          <a:endParaRPr lang="en-US" sz="1200" b="1"/>
        </a:p>
      </dgm:t>
    </dgm:pt>
    <dgm:pt modelId="{7BF8E321-B0D2-40AA-93A3-5130ECA25FD6}" type="sibTrans" cxnId="{E4526091-C8DF-4294-B845-A9ACE584924B}">
      <dgm:prSet/>
      <dgm:spPr/>
      <dgm:t>
        <a:bodyPr/>
        <a:lstStyle/>
        <a:p>
          <a:endParaRPr lang="en-US"/>
        </a:p>
      </dgm:t>
    </dgm:pt>
    <dgm:pt modelId="{848E523C-8F37-46B4-AECC-ED343BD3903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Material Measurement Laboratory</a:t>
          </a:r>
        </a:p>
      </dgm:t>
    </dgm:pt>
    <dgm:pt modelId="{AFB617C3-0FF3-40D2-B647-324A91105704}" type="parTrans" cxnId="{2183A9DB-07C7-4722-9784-5E0A9694611B}">
      <dgm:prSet/>
      <dgm:spPr/>
      <dgm:t>
        <a:bodyPr/>
        <a:lstStyle/>
        <a:p>
          <a:endParaRPr lang="en-US" sz="1200" b="1"/>
        </a:p>
      </dgm:t>
    </dgm:pt>
    <dgm:pt modelId="{2E30B1A6-505C-45C0-B1CD-2DBCE99F664F}" type="sibTrans" cxnId="{2183A9DB-07C7-4722-9784-5E0A9694611B}">
      <dgm:prSet/>
      <dgm:spPr/>
      <dgm:t>
        <a:bodyPr/>
        <a:lstStyle/>
        <a:p>
          <a:endParaRPr lang="en-US"/>
        </a:p>
      </dgm:t>
    </dgm:pt>
    <dgm:pt modelId="{821DC364-8553-45D1-9870-769D90D1D6D5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Communications Technology Laboratory</a:t>
          </a:r>
        </a:p>
      </dgm:t>
    </dgm:pt>
    <dgm:pt modelId="{A2D3D734-A402-4D5B-81C3-14146FFB92CB}" type="parTrans" cxnId="{CA239982-E988-4061-A210-C556DB6BDFD5}">
      <dgm:prSet/>
      <dgm:spPr/>
      <dgm:t>
        <a:bodyPr/>
        <a:lstStyle/>
        <a:p>
          <a:endParaRPr lang="en-US" sz="1200" b="1"/>
        </a:p>
      </dgm:t>
    </dgm:pt>
    <dgm:pt modelId="{DB339FFE-8F1C-4234-A203-EFFBA170625F}" type="sibTrans" cxnId="{CA239982-E988-4061-A210-C556DB6BDFD5}">
      <dgm:prSet/>
      <dgm:spPr/>
      <dgm:t>
        <a:bodyPr/>
        <a:lstStyle/>
        <a:p>
          <a:endParaRPr lang="en-US"/>
        </a:p>
      </dgm:t>
    </dgm:pt>
    <dgm:pt modelId="{FBCF153A-F83A-47DA-9C18-A8EC6F404E31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Physical Measurement Laboratory</a:t>
          </a:r>
        </a:p>
      </dgm:t>
    </dgm:pt>
    <dgm:pt modelId="{078F6EE6-B505-483C-9FBC-C283E440FAAE}" type="parTrans" cxnId="{85D0093B-F010-4AF1-9497-3A597FD7414D}">
      <dgm:prSet/>
      <dgm:spPr/>
      <dgm:t>
        <a:bodyPr/>
        <a:lstStyle/>
        <a:p>
          <a:endParaRPr lang="en-US" sz="1200" b="1"/>
        </a:p>
      </dgm:t>
    </dgm:pt>
    <dgm:pt modelId="{C78F9E3F-74F7-4163-9989-D5E40598476C}" type="sibTrans" cxnId="{85D0093B-F010-4AF1-9497-3A597FD7414D}">
      <dgm:prSet/>
      <dgm:spPr/>
      <dgm:t>
        <a:bodyPr/>
        <a:lstStyle/>
        <a:p>
          <a:endParaRPr lang="en-US"/>
        </a:p>
      </dgm:t>
    </dgm:pt>
    <dgm:pt modelId="{7FF53721-14EB-4475-914B-CA8900CB875B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Engineering Laboratory</a:t>
          </a:r>
        </a:p>
      </dgm:t>
    </dgm:pt>
    <dgm:pt modelId="{5FC72424-52F8-4D80-B91E-88F72626CEE7}" type="parTrans" cxnId="{C67BC054-5701-4927-A932-84E7FAD44FDB}">
      <dgm:prSet/>
      <dgm:spPr/>
      <dgm:t>
        <a:bodyPr/>
        <a:lstStyle/>
        <a:p>
          <a:endParaRPr lang="en-US" sz="1200" b="1"/>
        </a:p>
      </dgm:t>
    </dgm:pt>
    <dgm:pt modelId="{01A6F248-7E93-4C8E-8146-CF841704AD6D}" type="sibTrans" cxnId="{C67BC054-5701-4927-A932-84E7FAD44FDB}">
      <dgm:prSet/>
      <dgm:spPr/>
      <dgm:t>
        <a:bodyPr/>
        <a:lstStyle/>
        <a:p>
          <a:endParaRPr lang="en-US"/>
        </a:p>
      </dgm:t>
    </dgm:pt>
    <dgm:pt modelId="{03BC12F6-608A-4621-8096-356786CD0828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Information Technology Laboratory</a:t>
          </a:r>
        </a:p>
      </dgm:t>
    </dgm:pt>
    <dgm:pt modelId="{24A9F93C-5FC4-49C9-8084-A91F3171D070}" type="parTrans" cxnId="{CD284D12-A091-4DF6-BEA7-763B9A5701EE}">
      <dgm:prSet/>
      <dgm:spPr/>
      <dgm:t>
        <a:bodyPr/>
        <a:lstStyle/>
        <a:p>
          <a:endParaRPr lang="en-US" sz="1200" b="1"/>
        </a:p>
      </dgm:t>
    </dgm:pt>
    <dgm:pt modelId="{6BA035FB-6DB5-4C40-9AF0-651B2EF7A1E6}" type="sibTrans" cxnId="{CD284D12-A091-4DF6-BEA7-763B9A5701EE}">
      <dgm:prSet/>
      <dgm:spPr/>
      <dgm:t>
        <a:bodyPr/>
        <a:lstStyle/>
        <a:p>
          <a:endParaRPr lang="en-US"/>
        </a:p>
      </dgm:t>
    </dgm:pt>
    <dgm:pt modelId="{E7343F89-12B4-4663-A3A6-2CFE3947E1DA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Center for Nanoscale Science and Technology</a:t>
          </a:r>
        </a:p>
      </dgm:t>
    </dgm:pt>
    <dgm:pt modelId="{75FA8202-0FDF-439B-98DA-2FD3580D81F7}" type="parTrans" cxnId="{1969C009-33A2-4F92-8AD7-9C4898B215D5}">
      <dgm:prSet/>
      <dgm:spPr/>
      <dgm:t>
        <a:bodyPr/>
        <a:lstStyle/>
        <a:p>
          <a:endParaRPr lang="en-US" sz="1200" b="1"/>
        </a:p>
      </dgm:t>
    </dgm:pt>
    <dgm:pt modelId="{13D6ABA2-ED03-4593-A05C-587D536ADCAA}" type="sibTrans" cxnId="{1969C009-33A2-4F92-8AD7-9C4898B215D5}">
      <dgm:prSet/>
      <dgm:spPr/>
      <dgm:t>
        <a:bodyPr/>
        <a:lstStyle/>
        <a:p>
          <a:endParaRPr lang="en-US"/>
        </a:p>
      </dgm:t>
    </dgm:pt>
    <dgm:pt modelId="{BAFA4A3F-A687-411A-A7E0-9BD86F6EFB49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NIST Center for Neutron Research</a:t>
          </a:r>
        </a:p>
      </dgm:t>
    </dgm:pt>
    <dgm:pt modelId="{60496804-93A8-4390-9BB2-AB26B30DB4D8}" type="parTrans" cxnId="{314F1F5D-647A-414F-AF3A-9D7E3E98CC2A}">
      <dgm:prSet/>
      <dgm:spPr/>
      <dgm:t>
        <a:bodyPr/>
        <a:lstStyle/>
        <a:p>
          <a:endParaRPr lang="en-US" sz="1200" b="1"/>
        </a:p>
      </dgm:t>
    </dgm:pt>
    <dgm:pt modelId="{C555D146-4617-43D8-B2C5-375B439550F1}" type="sibTrans" cxnId="{314F1F5D-647A-414F-AF3A-9D7E3E98CC2A}">
      <dgm:prSet/>
      <dgm:spPr/>
      <dgm:t>
        <a:bodyPr/>
        <a:lstStyle/>
        <a:p>
          <a:endParaRPr lang="en-US"/>
        </a:p>
      </dgm:t>
    </dgm:pt>
    <dgm:pt modelId="{5A7FB534-BC08-4266-A445-518629499721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Human Resource Management</a:t>
          </a:r>
        </a:p>
      </dgm:t>
    </dgm:pt>
    <dgm:pt modelId="{22BFDFAA-E2FF-4400-BDB7-4892CDE2151D}" type="parTrans" cxnId="{73262BDB-992F-463F-803D-F682E53957D3}">
      <dgm:prSet/>
      <dgm:spPr/>
      <dgm:t>
        <a:bodyPr/>
        <a:lstStyle/>
        <a:p>
          <a:endParaRPr lang="en-US" sz="1200" b="1"/>
        </a:p>
      </dgm:t>
    </dgm:pt>
    <dgm:pt modelId="{F70C319C-2D38-48CE-8DBB-829FA85C8CC2}" type="sibTrans" cxnId="{73262BDB-992F-463F-803D-F682E53957D3}">
      <dgm:prSet/>
      <dgm:spPr/>
      <dgm:t>
        <a:bodyPr/>
        <a:lstStyle/>
        <a:p>
          <a:endParaRPr lang="en-US"/>
        </a:p>
      </dgm:t>
    </dgm:pt>
    <dgm:pt modelId="{268271F1-DA28-4E7B-BEB1-A1C59E6C9D0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Information Systems Management</a:t>
          </a:r>
        </a:p>
      </dgm:t>
    </dgm:pt>
    <dgm:pt modelId="{40CD199D-BC34-4209-AF07-69F70B0DBCDB}" type="parTrans" cxnId="{89D47E21-B86B-4B8F-AE2E-D77B4935E3D6}">
      <dgm:prSet/>
      <dgm:spPr/>
      <dgm:t>
        <a:bodyPr/>
        <a:lstStyle/>
        <a:p>
          <a:endParaRPr lang="en-US" sz="1200" b="1"/>
        </a:p>
      </dgm:t>
    </dgm:pt>
    <dgm:pt modelId="{E36DF478-908D-464B-8004-546EAE7B025C}" type="sibTrans" cxnId="{89D47E21-B86B-4B8F-AE2E-D77B4935E3D6}">
      <dgm:prSet/>
      <dgm:spPr/>
      <dgm:t>
        <a:bodyPr/>
        <a:lstStyle/>
        <a:p>
          <a:endParaRPr lang="en-US"/>
        </a:p>
      </dgm:t>
    </dgm:pt>
    <dgm:pt modelId="{C08D19E1-AB63-4FBC-B61C-C6CD5D7374B0}" type="asst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200" b="1" dirty="0"/>
            <a:t>Office of Facilities and Property Management</a:t>
          </a:r>
        </a:p>
      </dgm:t>
    </dgm:pt>
    <dgm:pt modelId="{25B53D2D-7D51-48A3-8EF2-E62715C2DB92}" type="parTrans" cxnId="{80A53503-5E25-4FDD-98D9-882AD5FF1835}">
      <dgm:prSet/>
      <dgm:spPr/>
      <dgm:t>
        <a:bodyPr/>
        <a:lstStyle/>
        <a:p>
          <a:endParaRPr lang="en-US" sz="1200" b="1"/>
        </a:p>
      </dgm:t>
    </dgm:pt>
    <dgm:pt modelId="{D9BDB8A4-4815-462C-9F20-F612BFE46742}" type="sibTrans" cxnId="{80A53503-5E25-4FDD-98D9-882AD5FF1835}">
      <dgm:prSet/>
      <dgm:spPr/>
      <dgm:t>
        <a:bodyPr/>
        <a:lstStyle/>
        <a:p>
          <a:endParaRPr lang="en-US"/>
        </a:p>
      </dgm:t>
    </dgm:pt>
    <dgm:pt modelId="{580275AD-3AD3-49A0-8581-381157DE7B3E}" type="pres">
      <dgm:prSet presAssocID="{48BB6C55-7EF6-4D91-B54B-8EEFA97BE7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50D326F-BBF4-4700-9BAE-FC16A7F7B4A7}" type="pres">
      <dgm:prSet presAssocID="{400E7AF4-7D2C-46F8-A2FA-3F4E29E93C9C}" presName="hierRoot1" presStyleCnt="0">
        <dgm:presLayoutVars>
          <dgm:hierBranch val="init"/>
        </dgm:presLayoutVars>
      </dgm:prSet>
      <dgm:spPr/>
    </dgm:pt>
    <dgm:pt modelId="{8FD5A697-1CEF-488D-8D61-0F9B2B6322C6}" type="pres">
      <dgm:prSet presAssocID="{400E7AF4-7D2C-46F8-A2FA-3F4E29E93C9C}" presName="rootComposite1" presStyleCnt="0"/>
      <dgm:spPr/>
    </dgm:pt>
    <dgm:pt modelId="{C05C76D8-E6EC-4CF9-8E74-E722446A8A86}" type="pres">
      <dgm:prSet presAssocID="{400E7AF4-7D2C-46F8-A2FA-3F4E29E93C9C}" presName="rootText1" presStyleLbl="node0" presStyleIdx="0" presStyleCnt="1" custScaleX="232254" custScaleY="142987" custLinFactY="67207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BAE7B-BABA-4DE1-B378-5D815AE2278A}" type="pres">
      <dgm:prSet presAssocID="{400E7AF4-7D2C-46F8-A2FA-3F4E29E93C9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62AB3CB-60AE-4A2B-B27C-C9B200F9C635}" type="pres">
      <dgm:prSet presAssocID="{400E7AF4-7D2C-46F8-A2FA-3F4E29E93C9C}" presName="hierChild2" presStyleCnt="0"/>
      <dgm:spPr/>
    </dgm:pt>
    <dgm:pt modelId="{C6397B78-ABA7-48A9-A0FD-6B105B3FC150}" type="pres">
      <dgm:prSet presAssocID="{400E7AF4-7D2C-46F8-A2FA-3F4E29E93C9C}" presName="hierChild3" presStyleCnt="0"/>
      <dgm:spPr/>
    </dgm:pt>
    <dgm:pt modelId="{9A613CB1-BBCC-401C-810B-76873458904C}" type="pres">
      <dgm:prSet presAssocID="{64045C5E-2B11-443D-A90B-292696192CB0}" presName="Name111" presStyleLbl="parChTrans1D2" presStyleIdx="0" presStyleCnt="4" custSzX="2103120" custSzY="457200"/>
      <dgm:spPr/>
      <dgm:t>
        <a:bodyPr/>
        <a:lstStyle/>
        <a:p>
          <a:endParaRPr lang="en-US"/>
        </a:p>
      </dgm:t>
    </dgm:pt>
    <dgm:pt modelId="{8172A515-49DC-4375-B937-338BF72BD284}" type="pres">
      <dgm:prSet presAssocID="{DCD08F80-1EF0-43B8-8735-0AA914325D5E}" presName="hierRoot3" presStyleCnt="0">
        <dgm:presLayoutVars>
          <dgm:hierBranch val="init"/>
        </dgm:presLayoutVars>
      </dgm:prSet>
      <dgm:spPr/>
    </dgm:pt>
    <dgm:pt modelId="{28AA6EB5-8E00-4C5A-AA2D-FE11B949097F}" type="pres">
      <dgm:prSet presAssocID="{DCD08F80-1EF0-43B8-8735-0AA914325D5E}" presName="rootComposite3" presStyleCnt="0"/>
      <dgm:spPr/>
    </dgm:pt>
    <dgm:pt modelId="{6D58D050-4062-49BD-9A68-D1B96157C3B7}" type="pres">
      <dgm:prSet presAssocID="{DCD08F80-1EF0-43B8-8735-0AA914325D5E}" presName="rootText3" presStyleLbl="asst1" presStyleIdx="0" presStyleCnt="19" custScaleX="232254" custScaleY="106563" custLinFactX="28845" custLinFactNeighborX="100000" custLinFactNeighborY="195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82A786-5402-4688-A53C-7BA4CAC73071}" type="pres">
      <dgm:prSet presAssocID="{DCD08F80-1EF0-43B8-8735-0AA914325D5E}" presName="rootConnector3" presStyleLbl="asst1" presStyleIdx="0" presStyleCnt="19"/>
      <dgm:spPr/>
      <dgm:t>
        <a:bodyPr/>
        <a:lstStyle/>
        <a:p>
          <a:endParaRPr lang="en-US"/>
        </a:p>
      </dgm:t>
    </dgm:pt>
    <dgm:pt modelId="{0E126834-D2B3-4FFE-AA17-2E836C0A4050}" type="pres">
      <dgm:prSet presAssocID="{DCD08F80-1EF0-43B8-8735-0AA914325D5E}" presName="hierChild6" presStyleCnt="0"/>
      <dgm:spPr/>
    </dgm:pt>
    <dgm:pt modelId="{D4BBEBE4-E35E-4990-8D8E-F36A99052987}" type="pres">
      <dgm:prSet presAssocID="{DCD08F80-1EF0-43B8-8735-0AA914325D5E}" presName="hierChild7" presStyleCnt="0"/>
      <dgm:spPr/>
    </dgm:pt>
    <dgm:pt modelId="{CCDEE6BA-7C2B-439A-9864-B13D7F51E9D2}" type="pres">
      <dgm:prSet presAssocID="{5511DB70-66DB-4169-BD91-3A9347F9BE1A}" presName="Name111" presStyleLbl="parChTrans1D2" presStyleIdx="1" presStyleCnt="4" custSzX="2103121" custSzY="457200"/>
      <dgm:spPr/>
      <dgm:t>
        <a:bodyPr/>
        <a:lstStyle/>
        <a:p>
          <a:endParaRPr lang="en-US"/>
        </a:p>
      </dgm:t>
    </dgm:pt>
    <dgm:pt modelId="{B60228BB-0AF5-41B7-91D0-AD1FF31555E3}" type="pres">
      <dgm:prSet presAssocID="{18E1B876-7CF3-46BF-899C-9321614949E3}" presName="hierRoot3" presStyleCnt="0">
        <dgm:presLayoutVars>
          <dgm:hierBranch val="init"/>
        </dgm:presLayoutVars>
      </dgm:prSet>
      <dgm:spPr/>
    </dgm:pt>
    <dgm:pt modelId="{DC79ED8F-6E02-4136-99F0-316C71569F1B}" type="pres">
      <dgm:prSet presAssocID="{18E1B876-7CF3-46BF-899C-9321614949E3}" presName="rootComposite3" presStyleCnt="0"/>
      <dgm:spPr/>
    </dgm:pt>
    <dgm:pt modelId="{894C76F6-9BA9-48DC-87AA-869F6F980456}" type="pres">
      <dgm:prSet presAssocID="{18E1B876-7CF3-46BF-899C-9321614949E3}" presName="rootText3" presStyleLbl="asst1" presStyleIdx="1" presStyleCnt="19" custScaleX="232254" custScaleY="106563" custLinFactY="67207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C5ED57-EBF8-41C9-961E-ABBF00DEAACB}" type="pres">
      <dgm:prSet presAssocID="{18E1B876-7CF3-46BF-899C-9321614949E3}" presName="rootConnector3" presStyleLbl="asst1" presStyleIdx="1" presStyleCnt="19"/>
      <dgm:spPr/>
      <dgm:t>
        <a:bodyPr/>
        <a:lstStyle/>
        <a:p>
          <a:endParaRPr lang="en-US"/>
        </a:p>
      </dgm:t>
    </dgm:pt>
    <dgm:pt modelId="{7877E6ED-7460-4852-9A69-5AE8752D8604}" type="pres">
      <dgm:prSet presAssocID="{18E1B876-7CF3-46BF-899C-9321614949E3}" presName="hierChild6" presStyleCnt="0"/>
      <dgm:spPr/>
    </dgm:pt>
    <dgm:pt modelId="{E6EE1725-FEE9-4254-8E3C-DBE6C6961100}" type="pres">
      <dgm:prSet presAssocID="{18E1B876-7CF3-46BF-899C-9321614949E3}" presName="hierChild7" presStyleCnt="0"/>
      <dgm:spPr/>
    </dgm:pt>
    <dgm:pt modelId="{57B96E81-25CC-43C3-A4C4-CF498A492177}" type="pres">
      <dgm:prSet presAssocID="{AFB617C3-0FF3-40D2-B647-324A91105704}" presName="Name111" presStyleLbl="parChTrans1D3" presStyleIdx="0" presStyleCnt="15" custSzX="2103120" custSzY="457200"/>
      <dgm:spPr/>
      <dgm:t>
        <a:bodyPr/>
        <a:lstStyle/>
        <a:p>
          <a:endParaRPr lang="en-US"/>
        </a:p>
      </dgm:t>
    </dgm:pt>
    <dgm:pt modelId="{BC500B30-BBB8-411A-AB1E-74DB04E73835}" type="pres">
      <dgm:prSet presAssocID="{848E523C-8F37-46B4-AECC-ED343BD39030}" presName="hierRoot3" presStyleCnt="0">
        <dgm:presLayoutVars>
          <dgm:hierBranch val="init"/>
        </dgm:presLayoutVars>
      </dgm:prSet>
      <dgm:spPr/>
    </dgm:pt>
    <dgm:pt modelId="{5270439E-F7AB-45A8-AEC4-57997DE2A7D2}" type="pres">
      <dgm:prSet presAssocID="{848E523C-8F37-46B4-AECC-ED343BD39030}" presName="rootComposite3" presStyleCnt="0"/>
      <dgm:spPr/>
    </dgm:pt>
    <dgm:pt modelId="{29FF2A5C-B35F-47E1-A606-3706613B027F}" type="pres">
      <dgm:prSet presAssocID="{848E523C-8F37-46B4-AECC-ED343BD39030}" presName="rootText3" presStyleLbl="asst1" presStyleIdx="2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5CE7F7-524D-445A-9D05-CDE9B68A8A69}" type="pres">
      <dgm:prSet presAssocID="{848E523C-8F37-46B4-AECC-ED343BD39030}" presName="rootConnector3" presStyleLbl="asst1" presStyleIdx="2" presStyleCnt="19"/>
      <dgm:spPr/>
      <dgm:t>
        <a:bodyPr/>
        <a:lstStyle/>
        <a:p>
          <a:endParaRPr lang="en-US"/>
        </a:p>
      </dgm:t>
    </dgm:pt>
    <dgm:pt modelId="{44734401-FF7F-44B5-A22E-D6380FF93AFD}" type="pres">
      <dgm:prSet presAssocID="{848E523C-8F37-46B4-AECC-ED343BD39030}" presName="hierChild6" presStyleCnt="0"/>
      <dgm:spPr/>
    </dgm:pt>
    <dgm:pt modelId="{60411730-216A-4310-9BCB-9696F9B255C4}" type="pres">
      <dgm:prSet presAssocID="{848E523C-8F37-46B4-AECC-ED343BD39030}" presName="hierChild7" presStyleCnt="0"/>
      <dgm:spPr/>
    </dgm:pt>
    <dgm:pt modelId="{8CF47CFE-EB32-4AE2-A353-4576423EFD50}" type="pres">
      <dgm:prSet presAssocID="{A2D3D734-A402-4D5B-81C3-14146FFB92CB}" presName="Name111" presStyleLbl="parChTrans1D3" presStyleIdx="1" presStyleCnt="15" custSzX="2103126" custSzY="457200"/>
      <dgm:spPr/>
      <dgm:t>
        <a:bodyPr/>
        <a:lstStyle/>
        <a:p>
          <a:endParaRPr lang="en-US"/>
        </a:p>
      </dgm:t>
    </dgm:pt>
    <dgm:pt modelId="{3C884FC2-947B-45CC-9734-A07DF6C8A288}" type="pres">
      <dgm:prSet presAssocID="{821DC364-8553-45D1-9870-769D90D1D6D5}" presName="hierRoot3" presStyleCnt="0">
        <dgm:presLayoutVars>
          <dgm:hierBranch val="init"/>
        </dgm:presLayoutVars>
      </dgm:prSet>
      <dgm:spPr/>
    </dgm:pt>
    <dgm:pt modelId="{818E1BE0-4A6B-439B-871F-A7364777025B}" type="pres">
      <dgm:prSet presAssocID="{821DC364-8553-45D1-9870-769D90D1D6D5}" presName="rootComposite3" presStyleCnt="0"/>
      <dgm:spPr/>
    </dgm:pt>
    <dgm:pt modelId="{62A015CD-2E6B-4753-A3BC-73A7BB0590BD}" type="pres">
      <dgm:prSet presAssocID="{821DC364-8553-45D1-9870-769D90D1D6D5}" presName="rootText3" presStyleLbl="asst1" presStyleIdx="3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9438B8-7E4E-4AED-9B6B-A7EFAFD66A74}" type="pres">
      <dgm:prSet presAssocID="{821DC364-8553-45D1-9870-769D90D1D6D5}" presName="rootConnector3" presStyleLbl="asst1" presStyleIdx="3" presStyleCnt="19"/>
      <dgm:spPr/>
      <dgm:t>
        <a:bodyPr/>
        <a:lstStyle/>
        <a:p>
          <a:endParaRPr lang="en-US"/>
        </a:p>
      </dgm:t>
    </dgm:pt>
    <dgm:pt modelId="{26BD757A-4D06-40A5-BD54-4E617E06F3B8}" type="pres">
      <dgm:prSet presAssocID="{821DC364-8553-45D1-9870-769D90D1D6D5}" presName="hierChild6" presStyleCnt="0"/>
      <dgm:spPr/>
    </dgm:pt>
    <dgm:pt modelId="{427C3C9C-65C6-4C2E-BA29-DC19F693D947}" type="pres">
      <dgm:prSet presAssocID="{821DC364-8553-45D1-9870-769D90D1D6D5}" presName="hierChild7" presStyleCnt="0"/>
      <dgm:spPr/>
    </dgm:pt>
    <dgm:pt modelId="{48F8DC63-3D02-48DC-89E4-FDCB738AF58B}" type="pres">
      <dgm:prSet presAssocID="{078F6EE6-B505-483C-9FBC-C283E440FAAE}" presName="Name111" presStyleLbl="parChTrans1D3" presStyleIdx="2" presStyleCnt="15" custSzX="2103120" custSzY="457200"/>
      <dgm:spPr/>
      <dgm:t>
        <a:bodyPr/>
        <a:lstStyle/>
        <a:p>
          <a:endParaRPr lang="en-US"/>
        </a:p>
      </dgm:t>
    </dgm:pt>
    <dgm:pt modelId="{B3C4A44F-25AC-4B13-9007-A9E5907C172E}" type="pres">
      <dgm:prSet presAssocID="{FBCF153A-F83A-47DA-9C18-A8EC6F404E31}" presName="hierRoot3" presStyleCnt="0">
        <dgm:presLayoutVars>
          <dgm:hierBranch val="init"/>
        </dgm:presLayoutVars>
      </dgm:prSet>
      <dgm:spPr/>
    </dgm:pt>
    <dgm:pt modelId="{36E7B846-0C05-4E51-9FAB-82688E4A1729}" type="pres">
      <dgm:prSet presAssocID="{FBCF153A-F83A-47DA-9C18-A8EC6F404E31}" presName="rootComposite3" presStyleCnt="0"/>
      <dgm:spPr/>
    </dgm:pt>
    <dgm:pt modelId="{F6B68D5A-F172-491E-BE0A-94F13DF07751}" type="pres">
      <dgm:prSet presAssocID="{FBCF153A-F83A-47DA-9C18-A8EC6F404E31}" presName="rootText3" presStyleLbl="asst1" presStyleIdx="4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C57874-C23C-48D1-AC22-CBA09F1199D1}" type="pres">
      <dgm:prSet presAssocID="{FBCF153A-F83A-47DA-9C18-A8EC6F404E31}" presName="rootConnector3" presStyleLbl="asst1" presStyleIdx="4" presStyleCnt="19"/>
      <dgm:spPr/>
      <dgm:t>
        <a:bodyPr/>
        <a:lstStyle/>
        <a:p>
          <a:endParaRPr lang="en-US"/>
        </a:p>
      </dgm:t>
    </dgm:pt>
    <dgm:pt modelId="{6E138E20-8512-497B-BF4C-58A7BA66261A}" type="pres">
      <dgm:prSet presAssocID="{FBCF153A-F83A-47DA-9C18-A8EC6F404E31}" presName="hierChild6" presStyleCnt="0"/>
      <dgm:spPr/>
    </dgm:pt>
    <dgm:pt modelId="{5D53F8D5-F2FE-4A38-A3DD-89DE095E2001}" type="pres">
      <dgm:prSet presAssocID="{FBCF153A-F83A-47DA-9C18-A8EC6F404E31}" presName="hierChild7" presStyleCnt="0"/>
      <dgm:spPr/>
    </dgm:pt>
    <dgm:pt modelId="{36914F97-31B5-4229-B88F-00613F77EA9F}" type="pres">
      <dgm:prSet presAssocID="{5FC72424-52F8-4D80-B91E-88F72626CEE7}" presName="Name111" presStyleLbl="parChTrans1D3" presStyleIdx="3" presStyleCnt="15" custSzX="2103126" custSzY="457200"/>
      <dgm:spPr/>
      <dgm:t>
        <a:bodyPr/>
        <a:lstStyle/>
        <a:p>
          <a:endParaRPr lang="en-US"/>
        </a:p>
      </dgm:t>
    </dgm:pt>
    <dgm:pt modelId="{D68BB76E-F95C-4B12-89E2-6ABD599F1EAD}" type="pres">
      <dgm:prSet presAssocID="{7FF53721-14EB-4475-914B-CA8900CB875B}" presName="hierRoot3" presStyleCnt="0">
        <dgm:presLayoutVars>
          <dgm:hierBranch val="init"/>
        </dgm:presLayoutVars>
      </dgm:prSet>
      <dgm:spPr/>
    </dgm:pt>
    <dgm:pt modelId="{77A2E5A1-BC6D-46E7-ACBF-56247443298D}" type="pres">
      <dgm:prSet presAssocID="{7FF53721-14EB-4475-914B-CA8900CB875B}" presName="rootComposite3" presStyleCnt="0"/>
      <dgm:spPr/>
    </dgm:pt>
    <dgm:pt modelId="{E10118B5-68CA-41D7-B1D6-6F147FEC6409}" type="pres">
      <dgm:prSet presAssocID="{7FF53721-14EB-4475-914B-CA8900CB875B}" presName="rootText3" presStyleLbl="asst1" presStyleIdx="5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D4A9CC-0401-4758-B20E-BADEB0AB3976}" type="pres">
      <dgm:prSet presAssocID="{7FF53721-14EB-4475-914B-CA8900CB875B}" presName="rootConnector3" presStyleLbl="asst1" presStyleIdx="5" presStyleCnt="19"/>
      <dgm:spPr/>
      <dgm:t>
        <a:bodyPr/>
        <a:lstStyle/>
        <a:p>
          <a:endParaRPr lang="en-US"/>
        </a:p>
      </dgm:t>
    </dgm:pt>
    <dgm:pt modelId="{111AC67A-A599-46CD-A7C0-19C2910F8C8B}" type="pres">
      <dgm:prSet presAssocID="{7FF53721-14EB-4475-914B-CA8900CB875B}" presName="hierChild6" presStyleCnt="0"/>
      <dgm:spPr/>
    </dgm:pt>
    <dgm:pt modelId="{56D5F25B-D633-4B2D-B899-AE03A2C7C781}" type="pres">
      <dgm:prSet presAssocID="{7FF53721-14EB-4475-914B-CA8900CB875B}" presName="hierChild7" presStyleCnt="0"/>
      <dgm:spPr/>
    </dgm:pt>
    <dgm:pt modelId="{CEB27183-0C68-4BCC-BAA9-8EC67666FE1D}" type="pres">
      <dgm:prSet presAssocID="{24A9F93C-5FC4-49C9-8084-A91F3171D070}" presName="Name111" presStyleLbl="parChTrans1D3" presStyleIdx="4" presStyleCnt="15" custSzX="2103120" custSzY="457200"/>
      <dgm:spPr/>
      <dgm:t>
        <a:bodyPr/>
        <a:lstStyle/>
        <a:p>
          <a:endParaRPr lang="en-US"/>
        </a:p>
      </dgm:t>
    </dgm:pt>
    <dgm:pt modelId="{08503521-B4F0-44B6-B2A7-38758F4772C0}" type="pres">
      <dgm:prSet presAssocID="{03BC12F6-608A-4621-8096-356786CD0828}" presName="hierRoot3" presStyleCnt="0">
        <dgm:presLayoutVars>
          <dgm:hierBranch val="init"/>
        </dgm:presLayoutVars>
      </dgm:prSet>
      <dgm:spPr/>
    </dgm:pt>
    <dgm:pt modelId="{F728106E-8F71-47D8-B602-596FAA034148}" type="pres">
      <dgm:prSet presAssocID="{03BC12F6-608A-4621-8096-356786CD0828}" presName="rootComposite3" presStyleCnt="0"/>
      <dgm:spPr/>
    </dgm:pt>
    <dgm:pt modelId="{64896E11-AB42-458F-824A-CF03026C4287}" type="pres">
      <dgm:prSet presAssocID="{03BC12F6-608A-4621-8096-356786CD0828}" presName="rootText3" presStyleLbl="asst1" presStyleIdx="6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BAFC65-5C52-44EB-AF5E-232C6BED8DD6}" type="pres">
      <dgm:prSet presAssocID="{03BC12F6-608A-4621-8096-356786CD0828}" presName="rootConnector3" presStyleLbl="asst1" presStyleIdx="6" presStyleCnt="19"/>
      <dgm:spPr/>
      <dgm:t>
        <a:bodyPr/>
        <a:lstStyle/>
        <a:p>
          <a:endParaRPr lang="en-US"/>
        </a:p>
      </dgm:t>
    </dgm:pt>
    <dgm:pt modelId="{21269CBA-5E5C-44AE-83A4-AB81DD1785F1}" type="pres">
      <dgm:prSet presAssocID="{03BC12F6-608A-4621-8096-356786CD0828}" presName="hierChild6" presStyleCnt="0"/>
      <dgm:spPr/>
    </dgm:pt>
    <dgm:pt modelId="{553855C8-C0A4-4F65-A3F3-C1F354979DF8}" type="pres">
      <dgm:prSet presAssocID="{03BC12F6-608A-4621-8096-356786CD0828}" presName="hierChild7" presStyleCnt="0"/>
      <dgm:spPr/>
    </dgm:pt>
    <dgm:pt modelId="{1DD422B8-4A9D-45E2-8D2F-46F6338D8A33}" type="pres">
      <dgm:prSet presAssocID="{75FA8202-0FDF-439B-98DA-2FD3580D81F7}" presName="Name111" presStyleLbl="parChTrans1D3" presStyleIdx="5" presStyleCnt="15" custSzX="2103126" custSzY="457200"/>
      <dgm:spPr/>
      <dgm:t>
        <a:bodyPr/>
        <a:lstStyle/>
        <a:p>
          <a:endParaRPr lang="en-US"/>
        </a:p>
      </dgm:t>
    </dgm:pt>
    <dgm:pt modelId="{148C4C62-2966-44D0-A305-162FAAD1132B}" type="pres">
      <dgm:prSet presAssocID="{E7343F89-12B4-4663-A3A6-2CFE3947E1DA}" presName="hierRoot3" presStyleCnt="0">
        <dgm:presLayoutVars>
          <dgm:hierBranch val="init"/>
        </dgm:presLayoutVars>
      </dgm:prSet>
      <dgm:spPr/>
    </dgm:pt>
    <dgm:pt modelId="{D92B86E9-AF8B-4544-B7C6-2899529A34C4}" type="pres">
      <dgm:prSet presAssocID="{E7343F89-12B4-4663-A3A6-2CFE3947E1DA}" presName="rootComposite3" presStyleCnt="0"/>
      <dgm:spPr/>
    </dgm:pt>
    <dgm:pt modelId="{65D0810E-3851-4BD5-B797-FEA050545626}" type="pres">
      <dgm:prSet presAssocID="{E7343F89-12B4-4663-A3A6-2CFE3947E1DA}" presName="rootText3" presStyleLbl="asst1" presStyleIdx="7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BA7B2-466D-4A3E-BA25-85C5071969D1}" type="pres">
      <dgm:prSet presAssocID="{E7343F89-12B4-4663-A3A6-2CFE3947E1DA}" presName="rootConnector3" presStyleLbl="asst1" presStyleIdx="7" presStyleCnt="19"/>
      <dgm:spPr/>
      <dgm:t>
        <a:bodyPr/>
        <a:lstStyle/>
        <a:p>
          <a:endParaRPr lang="en-US"/>
        </a:p>
      </dgm:t>
    </dgm:pt>
    <dgm:pt modelId="{6919F28D-4BCC-42D7-9289-D15C1B9A0A22}" type="pres">
      <dgm:prSet presAssocID="{E7343F89-12B4-4663-A3A6-2CFE3947E1DA}" presName="hierChild6" presStyleCnt="0"/>
      <dgm:spPr/>
    </dgm:pt>
    <dgm:pt modelId="{42839EB7-F513-4329-90B6-148636919E11}" type="pres">
      <dgm:prSet presAssocID="{E7343F89-12B4-4663-A3A6-2CFE3947E1DA}" presName="hierChild7" presStyleCnt="0"/>
      <dgm:spPr/>
    </dgm:pt>
    <dgm:pt modelId="{4FDC05F1-EE70-4929-AE57-7A5BE94628B4}" type="pres">
      <dgm:prSet presAssocID="{60496804-93A8-4390-9BB2-AB26B30DB4D8}" presName="Name111" presStyleLbl="parChTrans1D3" presStyleIdx="6" presStyleCnt="15" custSzX="2103120" custSzY="457200"/>
      <dgm:spPr/>
      <dgm:t>
        <a:bodyPr/>
        <a:lstStyle/>
        <a:p>
          <a:endParaRPr lang="en-US"/>
        </a:p>
      </dgm:t>
    </dgm:pt>
    <dgm:pt modelId="{1475CDF9-508C-4A8D-9B5D-6F54073220C3}" type="pres">
      <dgm:prSet presAssocID="{BAFA4A3F-A687-411A-A7E0-9BD86F6EFB49}" presName="hierRoot3" presStyleCnt="0">
        <dgm:presLayoutVars>
          <dgm:hierBranch val="init"/>
        </dgm:presLayoutVars>
      </dgm:prSet>
      <dgm:spPr/>
    </dgm:pt>
    <dgm:pt modelId="{B48419BD-987C-4250-A226-FB14284E0DB2}" type="pres">
      <dgm:prSet presAssocID="{BAFA4A3F-A687-411A-A7E0-9BD86F6EFB49}" presName="rootComposite3" presStyleCnt="0"/>
      <dgm:spPr/>
    </dgm:pt>
    <dgm:pt modelId="{8532059B-9EC2-4727-822D-958459FFE7CF}" type="pres">
      <dgm:prSet presAssocID="{BAFA4A3F-A687-411A-A7E0-9BD86F6EFB49}" presName="rootText3" presStyleLbl="asst1" presStyleIdx="8" presStyleCnt="19" custScaleX="232481" custScaleY="99599" custLinFactY="6736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0B83B6-19B2-469D-ACB9-53E686ECDD22}" type="pres">
      <dgm:prSet presAssocID="{BAFA4A3F-A687-411A-A7E0-9BD86F6EFB49}" presName="rootConnector3" presStyleLbl="asst1" presStyleIdx="8" presStyleCnt="19"/>
      <dgm:spPr/>
      <dgm:t>
        <a:bodyPr/>
        <a:lstStyle/>
        <a:p>
          <a:endParaRPr lang="en-US"/>
        </a:p>
      </dgm:t>
    </dgm:pt>
    <dgm:pt modelId="{46BE8EC9-8891-48DA-BA2F-8DCE78801B09}" type="pres">
      <dgm:prSet presAssocID="{BAFA4A3F-A687-411A-A7E0-9BD86F6EFB49}" presName="hierChild6" presStyleCnt="0"/>
      <dgm:spPr/>
    </dgm:pt>
    <dgm:pt modelId="{9D493CA1-0DA3-4281-844A-1AE82730AE5D}" type="pres">
      <dgm:prSet presAssocID="{BAFA4A3F-A687-411A-A7E0-9BD86F6EFB49}" presName="hierChild7" presStyleCnt="0"/>
      <dgm:spPr/>
    </dgm:pt>
    <dgm:pt modelId="{DFC3DF3F-D6A3-4EF5-9576-8C7704FB0822}" type="pres">
      <dgm:prSet presAssocID="{2BE1BB8C-B586-4A2D-955D-A8E9070CD093}" presName="Name111" presStyleLbl="parChTrans1D2" presStyleIdx="2" presStyleCnt="4" custSzX="2103121" custSzY="457200"/>
      <dgm:spPr/>
      <dgm:t>
        <a:bodyPr/>
        <a:lstStyle/>
        <a:p>
          <a:endParaRPr lang="en-US"/>
        </a:p>
      </dgm:t>
    </dgm:pt>
    <dgm:pt modelId="{31795536-8CD7-4C1F-ABA8-D8721B17ED98}" type="pres">
      <dgm:prSet presAssocID="{CAD70FA5-4B19-4308-A4D3-D0B1989C3042}" presName="hierRoot3" presStyleCnt="0">
        <dgm:presLayoutVars>
          <dgm:hierBranch val="init"/>
        </dgm:presLayoutVars>
      </dgm:prSet>
      <dgm:spPr/>
    </dgm:pt>
    <dgm:pt modelId="{F74D65FC-16FE-4AF6-BA3C-4D1B4A11F9BA}" type="pres">
      <dgm:prSet presAssocID="{CAD70FA5-4B19-4308-A4D3-D0B1989C3042}" presName="rootComposite3" presStyleCnt="0"/>
      <dgm:spPr/>
    </dgm:pt>
    <dgm:pt modelId="{66D77C9B-43F0-4B18-8C09-461648653114}" type="pres">
      <dgm:prSet presAssocID="{CAD70FA5-4B19-4308-A4D3-D0B1989C3042}" presName="rootText3" presStyleLbl="asst1" presStyleIdx="9" presStyleCnt="19" custScaleX="232254" custScaleY="106563" custLinFactY="-248969" custLinFactNeighborX="2378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C970C6-4183-49AF-B688-A575E6E98649}" type="pres">
      <dgm:prSet presAssocID="{CAD70FA5-4B19-4308-A4D3-D0B1989C3042}" presName="rootConnector3" presStyleLbl="asst1" presStyleIdx="9" presStyleCnt="19"/>
      <dgm:spPr/>
      <dgm:t>
        <a:bodyPr/>
        <a:lstStyle/>
        <a:p>
          <a:endParaRPr lang="en-US"/>
        </a:p>
      </dgm:t>
    </dgm:pt>
    <dgm:pt modelId="{074C6C14-2710-439C-8940-EB18044C9309}" type="pres">
      <dgm:prSet presAssocID="{CAD70FA5-4B19-4308-A4D3-D0B1989C3042}" presName="hierChild6" presStyleCnt="0"/>
      <dgm:spPr/>
    </dgm:pt>
    <dgm:pt modelId="{133BC824-D350-460C-8543-8D66A2C3BC3B}" type="pres">
      <dgm:prSet presAssocID="{CAD70FA5-4B19-4308-A4D3-D0B1989C3042}" presName="hierChild7" presStyleCnt="0"/>
      <dgm:spPr/>
    </dgm:pt>
    <dgm:pt modelId="{647FC26D-4B47-4FBB-B86C-B8D6A72E4455}" type="pres">
      <dgm:prSet presAssocID="{E6ACB8CF-F50A-4AD0-B954-A895E3671553}" presName="Name111" presStyleLbl="parChTrans1D3" presStyleIdx="7" presStyleCnt="15" custSzX="2103120" custSzY="457200"/>
      <dgm:spPr/>
      <dgm:t>
        <a:bodyPr/>
        <a:lstStyle/>
        <a:p>
          <a:endParaRPr lang="en-US"/>
        </a:p>
      </dgm:t>
    </dgm:pt>
    <dgm:pt modelId="{7E45420B-0400-46D7-B2E2-CE48DF42CCD7}" type="pres">
      <dgm:prSet presAssocID="{D53FD9B3-4D04-4D52-9D8D-F8EA64EC4470}" presName="hierRoot3" presStyleCnt="0">
        <dgm:presLayoutVars>
          <dgm:hierBranch val="init"/>
        </dgm:presLayoutVars>
      </dgm:prSet>
      <dgm:spPr/>
    </dgm:pt>
    <dgm:pt modelId="{F59F7669-5488-44F0-9D71-902FD100B117}" type="pres">
      <dgm:prSet presAssocID="{D53FD9B3-4D04-4D52-9D8D-F8EA64EC4470}" presName="rootComposite3" presStyleCnt="0"/>
      <dgm:spPr/>
    </dgm:pt>
    <dgm:pt modelId="{98FE69D2-48CB-45D4-84DA-45C05BB9EB53}" type="pres">
      <dgm:prSet presAssocID="{D53FD9B3-4D04-4D52-9D8D-F8EA64EC4470}" presName="rootText3" presStyleLbl="asst1" presStyleIdx="10" presStyleCnt="19" custScaleX="232481" custScaleY="99599" custLinFactY="-250918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AF3E2A-D5B1-4195-A85E-2B441FDB5D17}" type="pres">
      <dgm:prSet presAssocID="{D53FD9B3-4D04-4D52-9D8D-F8EA64EC4470}" presName="rootConnector3" presStyleLbl="asst1" presStyleIdx="10" presStyleCnt="19"/>
      <dgm:spPr/>
      <dgm:t>
        <a:bodyPr/>
        <a:lstStyle/>
        <a:p>
          <a:endParaRPr lang="en-US"/>
        </a:p>
      </dgm:t>
    </dgm:pt>
    <dgm:pt modelId="{33C66908-49C9-4A4D-ADC8-032EBD526E14}" type="pres">
      <dgm:prSet presAssocID="{D53FD9B3-4D04-4D52-9D8D-F8EA64EC4470}" presName="hierChild6" presStyleCnt="0"/>
      <dgm:spPr/>
    </dgm:pt>
    <dgm:pt modelId="{E6AC3B07-4B98-43FA-9E13-17AEA7E93F72}" type="pres">
      <dgm:prSet presAssocID="{D53FD9B3-4D04-4D52-9D8D-F8EA64EC4470}" presName="hierChild7" presStyleCnt="0"/>
      <dgm:spPr/>
    </dgm:pt>
    <dgm:pt modelId="{3FB599A0-4512-4B25-A9BE-43D493A550C6}" type="pres">
      <dgm:prSet presAssocID="{D9E04B9E-62A3-44A3-A01F-CA9C1439CA4F}" presName="Name111" presStyleLbl="parChTrans1D3" presStyleIdx="8" presStyleCnt="15" custSzX="2103126" custSzY="457200"/>
      <dgm:spPr/>
      <dgm:t>
        <a:bodyPr/>
        <a:lstStyle/>
        <a:p>
          <a:endParaRPr lang="en-US"/>
        </a:p>
      </dgm:t>
    </dgm:pt>
    <dgm:pt modelId="{0C214FF6-E450-47E8-B7FF-DF3C4BAD818F}" type="pres">
      <dgm:prSet presAssocID="{91FE9ECE-7888-4A68-AE86-6496DC34CAD1}" presName="hierRoot3" presStyleCnt="0">
        <dgm:presLayoutVars>
          <dgm:hierBranch val="init"/>
        </dgm:presLayoutVars>
      </dgm:prSet>
      <dgm:spPr/>
    </dgm:pt>
    <dgm:pt modelId="{034589F7-3409-4259-8871-B812399B802B}" type="pres">
      <dgm:prSet presAssocID="{91FE9ECE-7888-4A68-AE86-6496DC34CAD1}" presName="rootComposite3" presStyleCnt="0"/>
      <dgm:spPr/>
    </dgm:pt>
    <dgm:pt modelId="{36D2C2FF-4A53-4F11-8354-6CD70863D728}" type="pres">
      <dgm:prSet presAssocID="{91FE9ECE-7888-4A68-AE86-6496DC34CAD1}" presName="rootText3" presStyleLbl="asst1" presStyleIdx="11" presStyleCnt="19" custScaleX="232481" custScaleY="99599" custLinFactY="-250918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334C9B-F5DA-4DEC-8E8A-DF9FE89C8815}" type="pres">
      <dgm:prSet presAssocID="{91FE9ECE-7888-4A68-AE86-6496DC34CAD1}" presName="rootConnector3" presStyleLbl="asst1" presStyleIdx="11" presStyleCnt="19"/>
      <dgm:spPr/>
      <dgm:t>
        <a:bodyPr/>
        <a:lstStyle/>
        <a:p>
          <a:endParaRPr lang="en-US"/>
        </a:p>
      </dgm:t>
    </dgm:pt>
    <dgm:pt modelId="{5CE19FBA-A491-4E7B-BDAD-EAFDEFBB5814}" type="pres">
      <dgm:prSet presAssocID="{91FE9ECE-7888-4A68-AE86-6496DC34CAD1}" presName="hierChild6" presStyleCnt="0"/>
      <dgm:spPr/>
    </dgm:pt>
    <dgm:pt modelId="{33578D63-B6E6-4BBC-83E8-73CA73EE2C2F}" type="pres">
      <dgm:prSet presAssocID="{91FE9ECE-7888-4A68-AE86-6496DC34CAD1}" presName="hierChild7" presStyleCnt="0"/>
      <dgm:spPr/>
    </dgm:pt>
    <dgm:pt modelId="{A70C5CE8-B7B4-46B2-A7FA-8C2D1AA1C3E1}" type="pres">
      <dgm:prSet presAssocID="{F0505825-8E02-4171-AF0A-D5AB945D8EA3}" presName="Name111" presStyleLbl="parChTrans1D2" presStyleIdx="3" presStyleCnt="4" custSzX="2103121" custSzY="457200"/>
      <dgm:spPr/>
      <dgm:t>
        <a:bodyPr/>
        <a:lstStyle/>
        <a:p>
          <a:endParaRPr lang="en-US"/>
        </a:p>
      </dgm:t>
    </dgm:pt>
    <dgm:pt modelId="{BD7F28E3-FCA2-4C94-B4F4-099578652CED}" type="pres">
      <dgm:prSet presAssocID="{7037BFF5-795C-4D95-BC72-F3410E34A49E}" presName="hierRoot3" presStyleCnt="0">
        <dgm:presLayoutVars>
          <dgm:hierBranch val="init"/>
        </dgm:presLayoutVars>
      </dgm:prSet>
      <dgm:spPr/>
    </dgm:pt>
    <dgm:pt modelId="{6BE2CF46-C96E-4AA3-AE2D-F7DE109DD89C}" type="pres">
      <dgm:prSet presAssocID="{7037BFF5-795C-4D95-BC72-F3410E34A49E}" presName="rootComposite3" presStyleCnt="0"/>
      <dgm:spPr/>
    </dgm:pt>
    <dgm:pt modelId="{8182EE4D-C147-4047-930D-DA667DE21FD5}" type="pres">
      <dgm:prSet presAssocID="{7037BFF5-795C-4D95-BC72-F3410E34A49E}" presName="rootText3" presStyleLbl="asst1" presStyleIdx="12" presStyleCnt="19" custScaleX="232254" custScaleY="106563" custLinFactX="-205547" custLinFactY="-100000" custLinFactNeighborX="-300000" custLinFactNeighborY="-1656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768784-B127-4F5A-9988-5664CB6BC737}" type="pres">
      <dgm:prSet presAssocID="{7037BFF5-795C-4D95-BC72-F3410E34A49E}" presName="rootConnector3" presStyleLbl="asst1" presStyleIdx="12" presStyleCnt="19"/>
      <dgm:spPr/>
      <dgm:t>
        <a:bodyPr/>
        <a:lstStyle/>
        <a:p>
          <a:endParaRPr lang="en-US"/>
        </a:p>
      </dgm:t>
    </dgm:pt>
    <dgm:pt modelId="{74A13261-9B1D-4F55-B115-5D34FAD97CE5}" type="pres">
      <dgm:prSet presAssocID="{7037BFF5-795C-4D95-BC72-F3410E34A49E}" presName="hierChild6" presStyleCnt="0"/>
      <dgm:spPr/>
    </dgm:pt>
    <dgm:pt modelId="{C55B35F6-7AF0-4769-9CF7-B88DF4E1CD53}" type="pres">
      <dgm:prSet presAssocID="{7037BFF5-795C-4D95-BC72-F3410E34A49E}" presName="hierChild7" presStyleCnt="0"/>
      <dgm:spPr/>
    </dgm:pt>
    <dgm:pt modelId="{04FCFFA5-8D95-4C0C-9F36-9F867710D0C2}" type="pres">
      <dgm:prSet presAssocID="{282502E2-4415-4FA2-8681-2090268A245A}" presName="Name111" presStyleLbl="parChTrans1D3" presStyleIdx="9" presStyleCnt="15" custSzX="2103120" custSzY="457200"/>
      <dgm:spPr/>
      <dgm:t>
        <a:bodyPr/>
        <a:lstStyle/>
        <a:p>
          <a:endParaRPr lang="en-US"/>
        </a:p>
      </dgm:t>
    </dgm:pt>
    <dgm:pt modelId="{99A3D39D-5DEC-40F7-AA63-7C1083E6E62D}" type="pres">
      <dgm:prSet presAssocID="{FBBB640F-0862-4C31-A9B3-D19ADAB125B0}" presName="hierRoot3" presStyleCnt="0">
        <dgm:presLayoutVars>
          <dgm:hierBranch val="init"/>
        </dgm:presLayoutVars>
      </dgm:prSet>
      <dgm:spPr/>
    </dgm:pt>
    <dgm:pt modelId="{66291AB2-1DA0-49F4-8574-78354B0F616E}" type="pres">
      <dgm:prSet presAssocID="{FBBB640F-0862-4C31-A9B3-D19ADAB125B0}" presName="rootComposite3" presStyleCnt="0"/>
      <dgm:spPr/>
    </dgm:pt>
    <dgm:pt modelId="{25221BF0-DA14-453C-AFCF-C0B2466530B0}" type="pres">
      <dgm:prSet presAssocID="{FBBB640F-0862-4C31-A9B3-D19ADAB125B0}" presName="rootText3" presStyleLbl="asst1" presStyleIdx="13" presStyleCnt="19" custScaleX="232481" custScaleY="99599" custLinFactX="-206022" custLinFactY="-100000" custLinFactNeighborX="-300000" custLinFactNeighborY="-1660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C957ED-0DE3-43ED-AA55-0EECDC6DD753}" type="pres">
      <dgm:prSet presAssocID="{FBBB640F-0862-4C31-A9B3-D19ADAB125B0}" presName="rootConnector3" presStyleLbl="asst1" presStyleIdx="13" presStyleCnt="19"/>
      <dgm:spPr/>
      <dgm:t>
        <a:bodyPr/>
        <a:lstStyle/>
        <a:p>
          <a:endParaRPr lang="en-US"/>
        </a:p>
      </dgm:t>
    </dgm:pt>
    <dgm:pt modelId="{4FCD4115-BE1E-4E12-9D24-30A7D7C64B1F}" type="pres">
      <dgm:prSet presAssocID="{FBBB640F-0862-4C31-A9B3-D19ADAB125B0}" presName="hierChild6" presStyleCnt="0"/>
      <dgm:spPr/>
    </dgm:pt>
    <dgm:pt modelId="{6459066B-9416-4F0E-A32F-B6E514B986DE}" type="pres">
      <dgm:prSet presAssocID="{FBBB640F-0862-4C31-A9B3-D19ADAB125B0}" presName="hierChild7" presStyleCnt="0"/>
      <dgm:spPr/>
    </dgm:pt>
    <dgm:pt modelId="{5D1E8BE2-0C00-4041-AFD8-787539F5F01A}" type="pres">
      <dgm:prSet presAssocID="{2730656B-C6FA-4623-9B6B-71A24366598C}" presName="Name111" presStyleLbl="parChTrans1D3" presStyleIdx="10" presStyleCnt="15" custSzX="2103126" custSzY="457200"/>
      <dgm:spPr/>
      <dgm:t>
        <a:bodyPr/>
        <a:lstStyle/>
        <a:p>
          <a:endParaRPr lang="en-US"/>
        </a:p>
      </dgm:t>
    </dgm:pt>
    <dgm:pt modelId="{13969778-176E-483D-BE81-471D5DF6F3F4}" type="pres">
      <dgm:prSet presAssocID="{04397AF3-42FC-4ED2-B5DE-FF0C7A98071D}" presName="hierRoot3" presStyleCnt="0">
        <dgm:presLayoutVars>
          <dgm:hierBranch val="init"/>
        </dgm:presLayoutVars>
      </dgm:prSet>
      <dgm:spPr/>
    </dgm:pt>
    <dgm:pt modelId="{3A37F9AD-F0AC-4EA6-8DA0-142B0416C485}" type="pres">
      <dgm:prSet presAssocID="{04397AF3-42FC-4ED2-B5DE-FF0C7A98071D}" presName="rootComposite3" presStyleCnt="0"/>
      <dgm:spPr/>
    </dgm:pt>
    <dgm:pt modelId="{C389771D-5701-48B0-AD94-21A071A6F5A5}" type="pres">
      <dgm:prSet presAssocID="{04397AF3-42FC-4ED2-B5DE-FF0C7A98071D}" presName="rootText3" presStyleLbl="asst1" presStyleIdx="14" presStyleCnt="19" custScaleX="232481" custScaleY="99599" custLinFactX="-206022" custLinFactY="-100000" custLinFactNeighborX="-300000" custLinFactNeighborY="-165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3A5806-220A-4C40-91F9-BC4DA632D9FC}" type="pres">
      <dgm:prSet presAssocID="{04397AF3-42FC-4ED2-B5DE-FF0C7A98071D}" presName="rootConnector3" presStyleLbl="asst1" presStyleIdx="14" presStyleCnt="19"/>
      <dgm:spPr/>
      <dgm:t>
        <a:bodyPr/>
        <a:lstStyle/>
        <a:p>
          <a:endParaRPr lang="en-US"/>
        </a:p>
      </dgm:t>
    </dgm:pt>
    <dgm:pt modelId="{2D2194F0-643F-4BD7-8BBB-FC87C44D3406}" type="pres">
      <dgm:prSet presAssocID="{04397AF3-42FC-4ED2-B5DE-FF0C7A98071D}" presName="hierChild6" presStyleCnt="0"/>
      <dgm:spPr/>
    </dgm:pt>
    <dgm:pt modelId="{A960A5F8-1988-46A2-BB6B-75BAB8D6B47B}" type="pres">
      <dgm:prSet presAssocID="{04397AF3-42FC-4ED2-B5DE-FF0C7A98071D}" presName="hierChild7" presStyleCnt="0"/>
      <dgm:spPr/>
    </dgm:pt>
    <dgm:pt modelId="{5A0DAF0D-5A5F-441C-A6A6-CF3CE3ED44CB}" type="pres">
      <dgm:prSet presAssocID="{4275BD64-15CF-474A-8A87-BB154A7D0659}" presName="Name111" presStyleLbl="parChTrans1D3" presStyleIdx="11" presStyleCnt="15" custSzX="2103120" custSzY="457200"/>
      <dgm:spPr/>
      <dgm:t>
        <a:bodyPr/>
        <a:lstStyle/>
        <a:p>
          <a:endParaRPr lang="en-US"/>
        </a:p>
      </dgm:t>
    </dgm:pt>
    <dgm:pt modelId="{AAE548C1-86B9-4D3D-93D9-B335038EF59A}" type="pres">
      <dgm:prSet presAssocID="{1C9A3C69-4610-4A35-AFFF-FF95BF8DE070}" presName="hierRoot3" presStyleCnt="0">
        <dgm:presLayoutVars>
          <dgm:hierBranch val="init"/>
        </dgm:presLayoutVars>
      </dgm:prSet>
      <dgm:spPr/>
    </dgm:pt>
    <dgm:pt modelId="{18D072D9-0FAD-4493-BA1B-FD541B8AF463}" type="pres">
      <dgm:prSet presAssocID="{1C9A3C69-4610-4A35-AFFF-FF95BF8DE070}" presName="rootComposite3" presStyleCnt="0"/>
      <dgm:spPr/>
    </dgm:pt>
    <dgm:pt modelId="{0719D281-9E31-403D-BA02-7315A10B52E0}" type="pres">
      <dgm:prSet presAssocID="{1C9A3C69-4610-4A35-AFFF-FF95BF8DE070}" presName="rootText3" presStyleLbl="asst1" presStyleIdx="15" presStyleCnt="19" custScaleX="232481" custScaleY="99599" custLinFactX="-206022" custLinFactY="-100000" custLinFactNeighborX="-300000" custLinFactNeighborY="-1657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E64A3A-2739-41BE-845B-7ADB3DEE2997}" type="pres">
      <dgm:prSet presAssocID="{1C9A3C69-4610-4A35-AFFF-FF95BF8DE070}" presName="rootConnector3" presStyleLbl="asst1" presStyleIdx="15" presStyleCnt="19"/>
      <dgm:spPr/>
      <dgm:t>
        <a:bodyPr/>
        <a:lstStyle/>
        <a:p>
          <a:endParaRPr lang="en-US"/>
        </a:p>
      </dgm:t>
    </dgm:pt>
    <dgm:pt modelId="{FB52D26A-3BD6-411D-BEEA-CDE8EF2CD0F0}" type="pres">
      <dgm:prSet presAssocID="{1C9A3C69-4610-4A35-AFFF-FF95BF8DE070}" presName="hierChild6" presStyleCnt="0"/>
      <dgm:spPr/>
    </dgm:pt>
    <dgm:pt modelId="{2C64EB25-C670-46B7-A9AC-BA768F5AF55B}" type="pres">
      <dgm:prSet presAssocID="{1C9A3C69-4610-4A35-AFFF-FF95BF8DE070}" presName="hierChild7" presStyleCnt="0"/>
      <dgm:spPr/>
    </dgm:pt>
    <dgm:pt modelId="{D9386D51-30BB-4EF1-8E28-1EF5430940BD}" type="pres">
      <dgm:prSet presAssocID="{22BFDFAA-E2FF-4400-BDB7-4892CDE2151D}" presName="Name111" presStyleLbl="parChTrans1D3" presStyleIdx="12" presStyleCnt="15" custSzX="2103126" custSzY="457200"/>
      <dgm:spPr/>
      <dgm:t>
        <a:bodyPr/>
        <a:lstStyle/>
        <a:p>
          <a:endParaRPr lang="en-US"/>
        </a:p>
      </dgm:t>
    </dgm:pt>
    <dgm:pt modelId="{A493B665-F18F-4A88-9E59-FD546FC918B3}" type="pres">
      <dgm:prSet presAssocID="{5A7FB534-BC08-4266-A445-518629499721}" presName="hierRoot3" presStyleCnt="0">
        <dgm:presLayoutVars>
          <dgm:hierBranch val="init"/>
        </dgm:presLayoutVars>
      </dgm:prSet>
      <dgm:spPr/>
    </dgm:pt>
    <dgm:pt modelId="{4DDF5B81-E2D6-468D-B737-4DD05EA6596C}" type="pres">
      <dgm:prSet presAssocID="{5A7FB534-BC08-4266-A445-518629499721}" presName="rootComposite3" presStyleCnt="0"/>
      <dgm:spPr/>
    </dgm:pt>
    <dgm:pt modelId="{BAAA3065-49FD-478F-AF0D-2A934A8FC709}" type="pres">
      <dgm:prSet presAssocID="{5A7FB534-BC08-4266-A445-518629499721}" presName="rootText3" presStyleLbl="asst1" presStyleIdx="16" presStyleCnt="19" custScaleX="232481" custScaleY="99599" custLinFactX="-206022" custLinFactY="-100000" custLinFactNeighborX="-300000" custLinFactNeighborY="-165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AB1293-6B00-4085-9608-53AAC6E973CD}" type="pres">
      <dgm:prSet presAssocID="{5A7FB534-BC08-4266-A445-518629499721}" presName="rootConnector3" presStyleLbl="asst1" presStyleIdx="16" presStyleCnt="19"/>
      <dgm:spPr/>
      <dgm:t>
        <a:bodyPr/>
        <a:lstStyle/>
        <a:p>
          <a:endParaRPr lang="en-US"/>
        </a:p>
      </dgm:t>
    </dgm:pt>
    <dgm:pt modelId="{4565C160-5033-41E4-8E07-A0B2C5959749}" type="pres">
      <dgm:prSet presAssocID="{5A7FB534-BC08-4266-A445-518629499721}" presName="hierChild6" presStyleCnt="0"/>
      <dgm:spPr/>
    </dgm:pt>
    <dgm:pt modelId="{CB8BA518-E9F8-4E9F-A2B1-5571BE3A07C0}" type="pres">
      <dgm:prSet presAssocID="{5A7FB534-BC08-4266-A445-518629499721}" presName="hierChild7" presStyleCnt="0"/>
      <dgm:spPr/>
    </dgm:pt>
    <dgm:pt modelId="{995BAC78-BA40-4A97-A86F-F6B38BE349AD}" type="pres">
      <dgm:prSet presAssocID="{40CD199D-BC34-4209-AF07-69F70B0DBCDB}" presName="Name111" presStyleLbl="parChTrans1D3" presStyleIdx="13" presStyleCnt="15" custSzX="2103120" custSzY="457200"/>
      <dgm:spPr/>
      <dgm:t>
        <a:bodyPr/>
        <a:lstStyle/>
        <a:p>
          <a:endParaRPr lang="en-US"/>
        </a:p>
      </dgm:t>
    </dgm:pt>
    <dgm:pt modelId="{C379BBB5-D3AE-480D-8276-6BC25A8660A2}" type="pres">
      <dgm:prSet presAssocID="{268271F1-DA28-4E7B-BEB1-A1C59E6C9D00}" presName="hierRoot3" presStyleCnt="0">
        <dgm:presLayoutVars>
          <dgm:hierBranch val="init"/>
        </dgm:presLayoutVars>
      </dgm:prSet>
      <dgm:spPr/>
    </dgm:pt>
    <dgm:pt modelId="{3EE75F8D-75D9-435D-8009-5A12349A3941}" type="pres">
      <dgm:prSet presAssocID="{268271F1-DA28-4E7B-BEB1-A1C59E6C9D00}" presName="rootComposite3" presStyleCnt="0"/>
      <dgm:spPr/>
    </dgm:pt>
    <dgm:pt modelId="{497CF8EE-ED3B-4EB5-9783-A9BFC68A22AB}" type="pres">
      <dgm:prSet presAssocID="{268271F1-DA28-4E7B-BEB1-A1C59E6C9D00}" presName="rootText3" presStyleLbl="asst1" presStyleIdx="17" presStyleCnt="19" custScaleX="232481" custScaleY="99599" custLinFactX="-205036" custLinFactY="-100000" custLinFactNeighborX="-300000" custLinFactNeighborY="-1732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0E6115-280B-4639-B52E-682338F20E91}" type="pres">
      <dgm:prSet presAssocID="{268271F1-DA28-4E7B-BEB1-A1C59E6C9D00}" presName="rootConnector3" presStyleLbl="asst1" presStyleIdx="17" presStyleCnt="19"/>
      <dgm:spPr/>
      <dgm:t>
        <a:bodyPr/>
        <a:lstStyle/>
        <a:p>
          <a:endParaRPr lang="en-US"/>
        </a:p>
      </dgm:t>
    </dgm:pt>
    <dgm:pt modelId="{54705501-9642-45F7-9C5C-082900CFFBD9}" type="pres">
      <dgm:prSet presAssocID="{268271F1-DA28-4E7B-BEB1-A1C59E6C9D00}" presName="hierChild6" presStyleCnt="0"/>
      <dgm:spPr/>
    </dgm:pt>
    <dgm:pt modelId="{98C39C07-A625-4B2C-B79C-1B0DEB95AC92}" type="pres">
      <dgm:prSet presAssocID="{268271F1-DA28-4E7B-BEB1-A1C59E6C9D00}" presName="hierChild7" presStyleCnt="0"/>
      <dgm:spPr/>
    </dgm:pt>
    <dgm:pt modelId="{74C1B1EE-21B9-4E33-BDC4-FFA2AC0459D1}" type="pres">
      <dgm:prSet presAssocID="{25B53D2D-7D51-48A3-8EF2-E62715C2DB92}" presName="Name111" presStyleLbl="parChTrans1D3" presStyleIdx="14" presStyleCnt="15" custSzX="2103126" custSzY="457200"/>
      <dgm:spPr/>
      <dgm:t>
        <a:bodyPr/>
        <a:lstStyle/>
        <a:p>
          <a:endParaRPr lang="en-US"/>
        </a:p>
      </dgm:t>
    </dgm:pt>
    <dgm:pt modelId="{7B118E15-1811-44D8-91BB-69765A806AD9}" type="pres">
      <dgm:prSet presAssocID="{C08D19E1-AB63-4FBC-B61C-C6CD5D7374B0}" presName="hierRoot3" presStyleCnt="0">
        <dgm:presLayoutVars>
          <dgm:hierBranch val="init"/>
        </dgm:presLayoutVars>
      </dgm:prSet>
      <dgm:spPr/>
    </dgm:pt>
    <dgm:pt modelId="{BF46E844-C19D-4C3B-8964-6C8F85C34CD7}" type="pres">
      <dgm:prSet presAssocID="{C08D19E1-AB63-4FBC-B61C-C6CD5D7374B0}" presName="rootComposite3" presStyleCnt="0"/>
      <dgm:spPr/>
    </dgm:pt>
    <dgm:pt modelId="{43DC6158-93BE-4177-B896-30A4B0A8544E}" type="pres">
      <dgm:prSet presAssocID="{C08D19E1-AB63-4FBC-B61C-C6CD5D7374B0}" presName="rootText3" presStyleLbl="asst1" presStyleIdx="18" presStyleCnt="19" custScaleX="232481" custScaleY="99599" custLinFactX="-205036" custLinFactY="-100000" custLinFactNeighborX="-300000" custLinFactNeighborY="-1732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F4204C-27C3-4D0D-9EF5-9EC288925B56}" type="pres">
      <dgm:prSet presAssocID="{C08D19E1-AB63-4FBC-B61C-C6CD5D7374B0}" presName="rootConnector3" presStyleLbl="asst1" presStyleIdx="18" presStyleCnt="19"/>
      <dgm:spPr/>
      <dgm:t>
        <a:bodyPr/>
        <a:lstStyle/>
        <a:p>
          <a:endParaRPr lang="en-US"/>
        </a:p>
      </dgm:t>
    </dgm:pt>
    <dgm:pt modelId="{AECB7C0F-5872-4BE6-AE59-35D498644D6D}" type="pres">
      <dgm:prSet presAssocID="{C08D19E1-AB63-4FBC-B61C-C6CD5D7374B0}" presName="hierChild6" presStyleCnt="0"/>
      <dgm:spPr/>
    </dgm:pt>
    <dgm:pt modelId="{187FAD11-9E39-439E-8A33-8D61F0480E47}" type="pres">
      <dgm:prSet presAssocID="{C08D19E1-AB63-4FBC-B61C-C6CD5D7374B0}" presName="hierChild7" presStyleCnt="0"/>
      <dgm:spPr/>
    </dgm:pt>
  </dgm:ptLst>
  <dgm:cxnLst>
    <dgm:cxn modelId="{960D912B-414C-442D-BAB7-8830B3E4BB25}" srcId="{CAD70FA5-4B19-4308-A4D3-D0B1989C3042}" destId="{D53FD9B3-4D04-4D52-9D8D-F8EA64EC4470}" srcOrd="0" destOrd="0" parTransId="{E6ACB8CF-F50A-4AD0-B954-A895E3671553}" sibTransId="{A2BFB344-B096-4EFC-8514-DF5C43519E7F}"/>
    <dgm:cxn modelId="{7F303EF5-D808-4FBA-B844-2151422C3D92}" type="presOf" srcId="{7037BFF5-795C-4D95-BC72-F3410E34A49E}" destId="{8182EE4D-C147-4047-930D-DA667DE21FD5}" srcOrd="0" destOrd="0" presId="urn:microsoft.com/office/officeart/2005/8/layout/orgChart1"/>
    <dgm:cxn modelId="{537CDB24-A84C-4855-81A4-966E74C81E75}" type="presOf" srcId="{D53FD9B3-4D04-4D52-9D8D-F8EA64EC4470}" destId="{98FE69D2-48CB-45D4-84DA-45C05BB9EB53}" srcOrd="0" destOrd="0" presId="urn:microsoft.com/office/officeart/2005/8/layout/orgChart1"/>
    <dgm:cxn modelId="{6EBC6BCB-6817-4D0E-91B4-260F1C983D7F}" type="presOf" srcId="{03BC12F6-608A-4621-8096-356786CD0828}" destId="{8ABAFC65-5C52-44EB-AF5E-232C6BED8DD6}" srcOrd="1" destOrd="0" presId="urn:microsoft.com/office/officeart/2005/8/layout/orgChart1"/>
    <dgm:cxn modelId="{C0FAC341-55BC-4048-B516-BDB6FEB8218C}" srcId="{7037BFF5-795C-4D95-BC72-F3410E34A49E}" destId="{04397AF3-42FC-4ED2-B5DE-FF0C7A98071D}" srcOrd="1" destOrd="0" parTransId="{2730656B-C6FA-4623-9B6B-71A24366598C}" sibTransId="{09F9DDE7-7B02-406E-B524-DEC32CB5CD58}"/>
    <dgm:cxn modelId="{8A57DF28-EC72-47C0-B4BC-1EDC80D3C31E}" type="presOf" srcId="{268271F1-DA28-4E7B-BEB1-A1C59E6C9D00}" destId="{497CF8EE-ED3B-4EB5-9783-A9BFC68A22AB}" srcOrd="0" destOrd="0" presId="urn:microsoft.com/office/officeart/2005/8/layout/orgChart1"/>
    <dgm:cxn modelId="{066C270B-7B62-4C9B-A000-8CD40D919C24}" type="presOf" srcId="{91FE9ECE-7888-4A68-AE86-6496DC34CAD1}" destId="{DC334C9B-F5DA-4DEC-8E8A-DF9FE89C8815}" srcOrd="1" destOrd="0" presId="urn:microsoft.com/office/officeart/2005/8/layout/orgChart1"/>
    <dgm:cxn modelId="{C67BC054-5701-4927-A932-84E7FAD44FDB}" srcId="{18E1B876-7CF3-46BF-899C-9321614949E3}" destId="{7FF53721-14EB-4475-914B-CA8900CB875B}" srcOrd="3" destOrd="0" parTransId="{5FC72424-52F8-4D80-B91E-88F72626CEE7}" sibTransId="{01A6F248-7E93-4C8E-8146-CF841704AD6D}"/>
    <dgm:cxn modelId="{23091577-9C65-4569-ABFE-473BDAF0FBD5}" type="presOf" srcId="{E6ACB8CF-F50A-4AD0-B954-A895E3671553}" destId="{647FC26D-4B47-4FBB-B86C-B8D6A72E4455}" srcOrd="0" destOrd="0" presId="urn:microsoft.com/office/officeart/2005/8/layout/orgChart1"/>
    <dgm:cxn modelId="{BAFE2822-266E-4668-98CD-AF899F48C539}" type="presOf" srcId="{1C9A3C69-4610-4A35-AFFF-FF95BF8DE070}" destId="{0719D281-9E31-403D-BA02-7315A10B52E0}" srcOrd="0" destOrd="0" presId="urn:microsoft.com/office/officeart/2005/8/layout/orgChart1"/>
    <dgm:cxn modelId="{EA413251-D7D6-473F-91D4-DCB9F09C7AD0}" type="presOf" srcId="{22BFDFAA-E2FF-4400-BDB7-4892CDE2151D}" destId="{D9386D51-30BB-4EF1-8E28-1EF5430940BD}" srcOrd="0" destOrd="0" presId="urn:microsoft.com/office/officeart/2005/8/layout/orgChart1"/>
    <dgm:cxn modelId="{143E92FC-F1BD-4E66-9530-488EAACAE275}" type="presOf" srcId="{2730656B-C6FA-4623-9B6B-71A24366598C}" destId="{5D1E8BE2-0C00-4041-AFD8-787539F5F01A}" srcOrd="0" destOrd="0" presId="urn:microsoft.com/office/officeart/2005/8/layout/orgChart1"/>
    <dgm:cxn modelId="{F2AF6E02-8A39-402B-8DF4-F2E4580F0B6E}" type="presOf" srcId="{DCD08F80-1EF0-43B8-8735-0AA914325D5E}" destId="{B682A786-5402-4688-A53C-7BA4CAC73071}" srcOrd="1" destOrd="0" presId="urn:microsoft.com/office/officeart/2005/8/layout/orgChart1"/>
    <dgm:cxn modelId="{FD315B6B-9B7B-41A0-AEDC-A7D8FA329215}" type="presOf" srcId="{48BB6C55-7EF6-4D91-B54B-8EEFA97BE714}" destId="{580275AD-3AD3-49A0-8581-381157DE7B3E}" srcOrd="0" destOrd="0" presId="urn:microsoft.com/office/officeart/2005/8/layout/orgChart1"/>
    <dgm:cxn modelId="{CD284D12-A091-4DF6-BEA7-763B9A5701EE}" srcId="{18E1B876-7CF3-46BF-899C-9321614949E3}" destId="{03BC12F6-608A-4621-8096-356786CD0828}" srcOrd="4" destOrd="0" parTransId="{24A9F93C-5FC4-49C9-8084-A91F3171D070}" sibTransId="{6BA035FB-6DB5-4C40-9AF0-651B2EF7A1E6}"/>
    <dgm:cxn modelId="{B30A0FC5-E93D-4A8E-867D-C7A866B9C0C5}" type="presOf" srcId="{03BC12F6-608A-4621-8096-356786CD0828}" destId="{64896E11-AB42-458F-824A-CF03026C4287}" srcOrd="0" destOrd="0" presId="urn:microsoft.com/office/officeart/2005/8/layout/orgChart1"/>
    <dgm:cxn modelId="{314F1F5D-647A-414F-AF3A-9D7E3E98CC2A}" srcId="{18E1B876-7CF3-46BF-899C-9321614949E3}" destId="{BAFA4A3F-A687-411A-A7E0-9BD86F6EFB49}" srcOrd="6" destOrd="0" parTransId="{60496804-93A8-4390-9BB2-AB26B30DB4D8}" sibTransId="{C555D146-4617-43D8-B2C5-375B439550F1}"/>
    <dgm:cxn modelId="{6C4BF3BA-34F4-470E-B1C6-276BA1D9D76B}" type="presOf" srcId="{25B53D2D-7D51-48A3-8EF2-E62715C2DB92}" destId="{74C1B1EE-21B9-4E33-BDC4-FFA2AC0459D1}" srcOrd="0" destOrd="0" presId="urn:microsoft.com/office/officeart/2005/8/layout/orgChart1"/>
    <dgm:cxn modelId="{2E185C31-7600-442F-BEBD-3CE1B7368D9E}" type="presOf" srcId="{F0505825-8E02-4171-AF0A-D5AB945D8EA3}" destId="{A70C5CE8-B7B4-46B2-A7FA-8C2D1AA1C3E1}" srcOrd="0" destOrd="0" presId="urn:microsoft.com/office/officeart/2005/8/layout/orgChart1"/>
    <dgm:cxn modelId="{37EF9872-33B9-4DFA-A99A-56A58836A528}" type="presOf" srcId="{C08D19E1-AB63-4FBC-B61C-C6CD5D7374B0}" destId="{43DC6158-93BE-4177-B896-30A4B0A8544E}" srcOrd="0" destOrd="0" presId="urn:microsoft.com/office/officeart/2005/8/layout/orgChart1"/>
    <dgm:cxn modelId="{493D54E4-BC8A-46D6-A00D-BEBB4F32B9DC}" type="presOf" srcId="{04397AF3-42FC-4ED2-B5DE-FF0C7A98071D}" destId="{C389771D-5701-48B0-AD94-21A071A6F5A5}" srcOrd="0" destOrd="0" presId="urn:microsoft.com/office/officeart/2005/8/layout/orgChart1"/>
    <dgm:cxn modelId="{01A846AB-CC96-4977-ACB1-6B4123AE69FA}" type="presOf" srcId="{A2D3D734-A402-4D5B-81C3-14146FFB92CB}" destId="{8CF47CFE-EB32-4AE2-A353-4576423EFD50}" srcOrd="0" destOrd="0" presId="urn:microsoft.com/office/officeart/2005/8/layout/orgChart1"/>
    <dgm:cxn modelId="{E4526091-C8DF-4294-B845-A9ACE584924B}" srcId="{CAD70FA5-4B19-4308-A4D3-D0B1989C3042}" destId="{91FE9ECE-7888-4A68-AE86-6496DC34CAD1}" srcOrd="1" destOrd="0" parTransId="{D9E04B9E-62A3-44A3-A01F-CA9C1439CA4F}" sibTransId="{7BF8E321-B0D2-40AA-93A3-5130ECA25FD6}"/>
    <dgm:cxn modelId="{E256B473-507D-433C-94C6-C70F05067E94}" srcId="{7037BFF5-795C-4D95-BC72-F3410E34A49E}" destId="{FBBB640F-0862-4C31-A9B3-D19ADAB125B0}" srcOrd="0" destOrd="0" parTransId="{282502E2-4415-4FA2-8681-2090268A245A}" sibTransId="{84709149-F812-4539-AFEA-992CE317910F}"/>
    <dgm:cxn modelId="{D17C15A2-954E-449E-BEE8-B064132299D1}" type="presOf" srcId="{DCD08F80-1EF0-43B8-8735-0AA914325D5E}" destId="{6D58D050-4062-49BD-9A68-D1B96157C3B7}" srcOrd="0" destOrd="0" presId="urn:microsoft.com/office/officeart/2005/8/layout/orgChart1"/>
    <dgm:cxn modelId="{85D0093B-F010-4AF1-9497-3A597FD7414D}" srcId="{18E1B876-7CF3-46BF-899C-9321614949E3}" destId="{FBCF153A-F83A-47DA-9C18-A8EC6F404E31}" srcOrd="2" destOrd="0" parTransId="{078F6EE6-B505-483C-9FBC-C283E440FAAE}" sibTransId="{C78F9E3F-74F7-4163-9989-D5E40598476C}"/>
    <dgm:cxn modelId="{C64A299F-1415-42B6-9DBC-8FDE2E55A06C}" type="presOf" srcId="{75FA8202-0FDF-439B-98DA-2FD3580D81F7}" destId="{1DD422B8-4A9D-45E2-8D2F-46F6338D8A33}" srcOrd="0" destOrd="0" presId="urn:microsoft.com/office/officeart/2005/8/layout/orgChart1"/>
    <dgm:cxn modelId="{8B161216-CDC7-4B16-BAF7-E8D83A2145DB}" srcId="{48BB6C55-7EF6-4D91-B54B-8EEFA97BE714}" destId="{400E7AF4-7D2C-46F8-A2FA-3F4E29E93C9C}" srcOrd="0" destOrd="0" parTransId="{78DA8C0C-C6F5-484A-BCAF-00A501E3A417}" sibTransId="{9F65E6C7-CCFF-4359-8D62-BF73E36CB158}"/>
    <dgm:cxn modelId="{89D47E21-B86B-4B8F-AE2E-D77B4935E3D6}" srcId="{7037BFF5-795C-4D95-BC72-F3410E34A49E}" destId="{268271F1-DA28-4E7B-BEB1-A1C59E6C9D00}" srcOrd="4" destOrd="0" parTransId="{40CD199D-BC34-4209-AF07-69F70B0DBCDB}" sibTransId="{E36DF478-908D-464B-8004-546EAE7B025C}"/>
    <dgm:cxn modelId="{33FF3D89-116D-4B7A-97B8-AAE953DBE916}" type="presOf" srcId="{AFB617C3-0FF3-40D2-B647-324A91105704}" destId="{57B96E81-25CC-43C3-A4C4-CF498A492177}" srcOrd="0" destOrd="0" presId="urn:microsoft.com/office/officeart/2005/8/layout/orgChart1"/>
    <dgm:cxn modelId="{4BFF161B-B128-4C49-AEE7-7EE203B91EE8}" type="presOf" srcId="{18E1B876-7CF3-46BF-899C-9321614949E3}" destId="{894C76F6-9BA9-48DC-87AA-869F6F980456}" srcOrd="0" destOrd="0" presId="urn:microsoft.com/office/officeart/2005/8/layout/orgChart1"/>
    <dgm:cxn modelId="{F965F06B-503C-4196-90BB-9E75EF37E83E}" type="presOf" srcId="{D9E04B9E-62A3-44A3-A01F-CA9C1439CA4F}" destId="{3FB599A0-4512-4B25-A9BE-43D493A550C6}" srcOrd="0" destOrd="0" presId="urn:microsoft.com/office/officeart/2005/8/layout/orgChart1"/>
    <dgm:cxn modelId="{211A3D11-15EA-45EE-946B-B48C8B6279E7}" type="presOf" srcId="{D53FD9B3-4D04-4D52-9D8D-F8EA64EC4470}" destId="{B9AF3E2A-D5B1-4195-A85E-2B441FDB5D17}" srcOrd="1" destOrd="0" presId="urn:microsoft.com/office/officeart/2005/8/layout/orgChart1"/>
    <dgm:cxn modelId="{E327C47C-BD1F-47D5-AD69-4ADF7B20E360}" type="presOf" srcId="{7FF53721-14EB-4475-914B-CA8900CB875B}" destId="{B2D4A9CC-0401-4758-B20E-BADEB0AB3976}" srcOrd="1" destOrd="0" presId="urn:microsoft.com/office/officeart/2005/8/layout/orgChart1"/>
    <dgm:cxn modelId="{85686BC9-38DA-4A23-9B48-10D30B9C161F}" type="presOf" srcId="{FBBB640F-0862-4C31-A9B3-D19ADAB125B0}" destId="{66C957ED-0DE3-43ED-AA55-0EECDC6DD753}" srcOrd="1" destOrd="0" presId="urn:microsoft.com/office/officeart/2005/8/layout/orgChart1"/>
    <dgm:cxn modelId="{4475E515-6062-4AF4-A14B-BE462BBB641F}" type="presOf" srcId="{BAFA4A3F-A687-411A-A7E0-9BD86F6EFB49}" destId="{3A0B83B6-19B2-469D-ACB9-53E686ECDD22}" srcOrd="1" destOrd="0" presId="urn:microsoft.com/office/officeart/2005/8/layout/orgChart1"/>
    <dgm:cxn modelId="{0C8A0638-D2C0-4516-9283-C03CD0CEE2F2}" type="presOf" srcId="{7037BFF5-795C-4D95-BC72-F3410E34A49E}" destId="{5B768784-B127-4F5A-9988-5664CB6BC737}" srcOrd="1" destOrd="0" presId="urn:microsoft.com/office/officeart/2005/8/layout/orgChart1"/>
    <dgm:cxn modelId="{F8801D9A-D4F3-4F00-A0F3-084DAA83DC91}" type="presOf" srcId="{91FE9ECE-7888-4A68-AE86-6496DC34CAD1}" destId="{36D2C2FF-4A53-4F11-8354-6CD70863D728}" srcOrd="0" destOrd="0" presId="urn:microsoft.com/office/officeart/2005/8/layout/orgChart1"/>
    <dgm:cxn modelId="{EA48097B-3E22-4D98-8049-C6D3D54A1B01}" type="presOf" srcId="{1C9A3C69-4610-4A35-AFFF-FF95BF8DE070}" destId="{99E64A3A-2739-41BE-845B-7ADB3DEE2997}" srcOrd="1" destOrd="0" presId="urn:microsoft.com/office/officeart/2005/8/layout/orgChart1"/>
    <dgm:cxn modelId="{B82ED071-E786-47F2-A635-7D75F3B7D721}" srcId="{400E7AF4-7D2C-46F8-A2FA-3F4E29E93C9C}" destId="{CAD70FA5-4B19-4308-A4D3-D0B1989C3042}" srcOrd="2" destOrd="0" parTransId="{2BE1BB8C-B586-4A2D-955D-A8E9070CD093}" sibTransId="{56976278-6860-4CE9-946C-0CBCF8A23D11}"/>
    <dgm:cxn modelId="{4877E20D-7649-4A00-B1E6-44E13F8D20E0}" type="presOf" srcId="{FBCF153A-F83A-47DA-9C18-A8EC6F404E31}" destId="{F6B68D5A-F172-491E-BE0A-94F13DF07751}" srcOrd="0" destOrd="0" presId="urn:microsoft.com/office/officeart/2005/8/layout/orgChart1"/>
    <dgm:cxn modelId="{58EC30BF-D45D-4009-B6F1-6BD6E9F5D13B}" type="presOf" srcId="{40CD199D-BC34-4209-AF07-69F70B0DBCDB}" destId="{995BAC78-BA40-4A97-A86F-F6B38BE349AD}" srcOrd="0" destOrd="0" presId="urn:microsoft.com/office/officeart/2005/8/layout/orgChart1"/>
    <dgm:cxn modelId="{221CABA8-CCF1-47B2-9885-9D46C5A18D47}" type="presOf" srcId="{CAD70FA5-4B19-4308-A4D3-D0B1989C3042}" destId="{66D77C9B-43F0-4B18-8C09-461648653114}" srcOrd="0" destOrd="0" presId="urn:microsoft.com/office/officeart/2005/8/layout/orgChart1"/>
    <dgm:cxn modelId="{27A2AF73-59F3-4B3D-B850-25ABB5FC369A}" type="presOf" srcId="{64045C5E-2B11-443D-A90B-292696192CB0}" destId="{9A613CB1-BBCC-401C-810B-76873458904C}" srcOrd="0" destOrd="0" presId="urn:microsoft.com/office/officeart/2005/8/layout/orgChart1"/>
    <dgm:cxn modelId="{73262BDB-992F-463F-803D-F682E53957D3}" srcId="{7037BFF5-795C-4D95-BC72-F3410E34A49E}" destId="{5A7FB534-BC08-4266-A445-518629499721}" srcOrd="3" destOrd="0" parTransId="{22BFDFAA-E2FF-4400-BDB7-4892CDE2151D}" sibTransId="{F70C319C-2D38-48CE-8DBB-829FA85C8CC2}"/>
    <dgm:cxn modelId="{48396A9B-570A-48E4-A873-394FE7D08441}" type="presOf" srcId="{4275BD64-15CF-474A-8A87-BB154A7D0659}" destId="{5A0DAF0D-5A5F-441C-A6A6-CF3CE3ED44CB}" srcOrd="0" destOrd="0" presId="urn:microsoft.com/office/officeart/2005/8/layout/orgChart1"/>
    <dgm:cxn modelId="{E89CA6F2-268F-4BF8-8671-E700AA516DCB}" type="presOf" srcId="{CAD70FA5-4B19-4308-A4D3-D0B1989C3042}" destId="{10C970C6-4183-49AF-B688-A575E6E98649}" srcOrd="1" destOrd="0" presId="urn:microsoft.com/office/officeart/2005/8/layout/orgChart1"/>
    <dgm:cxn modelId="{ACC38CF1-DC84-47AA-8B5E-68944B35284E}" type="presOf" srcId="{400E7AF4-7D2C-46F8-A2FA-3F4E29E93C9C}" destId="{641BAE7B-BABA-4DE1-B378-5D815AE2278A}" srcOrd="1" destOrd="0" presId="urn:microsoft.com/office/officeart/2005/8/layout/orgChart1"/>
    <dgm:cxn modelId="{1969C009-33A2-4F92-8AD7-9C4898B215D5}" srcId="{18E1B876-7CF3-46BF-899C-9321614949E3}" destId="{E7343F89-12B4-4663-A3A6-2CFE3947E1DA}" srcOrd="5" destOrd="0" parTransId="{75FA8202-0FDF-439B-98DA-2FD3580D81F7}" sibTransId="{13D6ABA2-ED03-4593-A05C-587D536ADCAA}"/>
    <dgm:cxn modelId="{8A25A82B-FF6A-43C9-A32B-3979A911B294}" type="presOf" srcId="{5511DB70-66DB-4169-BD91-3A9347F9BE1A}" destId="{CCDEE6BA-7C2B-439A-9864-B13D7F51E9D2}" srcOrd="0" destOrd="0" presId="urn:microsoft.com/office/officeart/2005/8/layout/orgChart1"/>
    <dgm:cxn modelId="{8B172EB1-E2B5-4BA9-9EF1-E05364BCA0F0}" srcId="{400E7AF4-7D2C-46F8-A2FA-3F4E29E93C9C}" destId="{DCD08F80-1EF0-43B8-8735-0AA914325D5E}" srcOrd="0" destOrd="0" parTransId="{64045C5E-2B11-443D-A90B-292696192CB0}" sibTransId="{75E1F074-E303-42C3-946F-C32475598243}"/>
    <dgm:cxn modelId="{9BA0B4A9-9522-4FE7-B4D1-26BCDEEC7FFC}" type="presOf" srcId="{FBCF153A-F83A-47DA-9C18-A8EC6F404E31}" destId="{56C57874-C23C-48D1-AC22-CBA09F1199D1}" srcOrd="1" destOrd="0" presId="urn:microsoft.com/office/officeart/2005/8/layout/orgChart1"/>
    <dgm:cxn modelId="{2183A9DB-07C7-4722-9784-5E0A9694611B}" srcId="{18E1B876-7CF3-46BF-899C-9321614949E3}" destId="{848E523C-8F37-46B4-AECC-ED343BD39030}" srcOrd="0" destOrd="0" parTransId="{AFB617C3-0FF3-40D2-B647-324A91105704}" sibTransId="{2E30B1A6-505C-45C0-B1CD-2DBCE99F664F}"/>
    <dgm:cxn modelId="{6F676A6E-ED73-41C3-B0E0-9886FCC2316C}" type="presOf" srcId="{24A9F93C-5FC4-49C9-8084-A91F3171D070}" destId="{CEB27183-0C68-4BCC-BAA9-8EC67666FE1D}" srcOrd="0" destOrd="0" presId="urn:microsoft.com/office/officeart/2005/8/layout/orgChart1"/>
    <dgm:cxn modelId="{D401288F-332E-4678-A18C-9B2A5736BD7D}" type="presOf" srcId="{2BE1BB8C-B586-4A2D-955D-A8E9070CD093}" destId="{DFC3DF3F-D6A3-4EF5-9576-8C7704FB0822}" srcOrd="0" destOrd="0" presId="urn:microsoft.com/office/officeart/2005/8/layout/orgChart1"/>
    <dgm:cxn modelId="{09195721-46B8-45CA-97B7-B1EA25F51E8E}" type="presOf" srcId="{848E523C-8F37-46B4-AECC-ED343BD39030}" destId="{29FF2A5C-B35F-47E1-A606-3706613B027F}" srcOrd="0" destOrd="0" presId="urn:microsoft.com/office/officeart/2005/8/layout/orgChart1"/>
    <dgm:cxn modelId="{76C8630F-324D-4D47-B489-4198ADE8239A}" type="presOf" srcId="{268271F1-DA28-4E7B-BEB1-A1C59E6C9D00}" destId="{220E6115-280B-4639-B52E-682338F20E91}" srcOrd="1" destOrd="0" presId="urn:microsoft.com/office/officeart/2005/8/layout/orgChart1"/>
    <dgm:cxn modelId="{2E0743AD-4504-440A-99F2-88BDAA2B3C94}" type="presOf" srcId="{18E1B876-7CF3-46BF-899C-9321614949E3}" destId="{EBC5ED57-EBF8-41C9-961E-ABBF00DEAACB}" srcOrd="1" destOrd="0" presId="urn:microsoft.com/office/officeart/2005/8/layout/orgChart1"/>
    <dgm:cxn modelId="{383BD8C6-691D-4DF0-AD17-4501CDBEF903}" type="presOf" srcId="{848E523C-8F37-46B4-AECC-ED343BD39030}" destId="{8E5CE7F7-524D-445A-9D05-CDE9B68A8A69}" srcOrd="1" destOrd="0" presId="urn:microsoft.com/office/officeart/2005/8/layout/orgChart1"/>
    <dgm:cxn modelId="{2A9E381C-B092-4177-A634-ACD8D57856D4}" type="presOf" srcId="{04397AF3-42FC-4ED2-B5DE-FF0C7A98071D}" destId="{B93A5806-220A-4C40-91F9-BC4DA632D9FC}" srcOrd="1" destOrd="0" presId="urn:microsoft.com/office/officeart/2005/8/layout/orgChart1"/>
    <dgm:cxn modelId="{B727E926-81BE-43EF-BA3B-0982333E69F6}" type="presOf" srcId="{7FF53721-14EB-4475-914B-CA8900CB875B}" destId="{E10118B5-68CA-41D7-B1D6-6F147FEC6409}" srcOrd="0" destOrd="0" presId="urn:microsoft.com/office/officeart/2005/8/layout/orgChart1"/>
    <dgm:cxn modelId="{6C03F0DA-6653-42A5-AA86-FF5662D90610}" type="presOf" srcId="{E7343F89-12B4-4663-A3A6-2CFE3947E1DA}" destId="{65D0810E-3851-4BD5-B797-FEA050545626}" srcOrd="0" destOrd="0" presId="urn:microsoft.com/office/officeart/2005/8/layout/orgChart1"/>
    <dgm:cxn modelId="{B7DDF79E-752B-4BD7-981E-12A91804DDD2}" type="presOf" srcId="{821DC364-8553-45D1-9870-769D90D1D6D5}" destId="{7D9438B8-7E4E-4AED-9B6B-A7EFAFD66A74}" srcOrd="1" destOrd="0" presId="urn:microsoft.com/office/officeart/2005/8/layout/orgChart1"/>
    <dgm:cxn modelId="{CA239982-E988-4061-A210-C556DB6BDFD5}" srcId="{18E1B876-7CF3-46BF-899C-9321614949E3}" destId="{821DC364-8553-45D1-9870-769D90D1D6D5}" srcOrd="1" destOrd="0" parTransId="{A2D3D734-A402-4D5B-81C3-14146FFB92CB}" sibTransId="{DB339FFE-8F1C-4234-A203-EFFBA170625F}"/>
    <dgm:cxn modelId="{AF2AE30D-505C-495E-9C72-A85AD6C8E85D}" type="presOf" srcId="{078F6EE6-B505-483C-9FBC-C283E440FAAE}" destId="{48F8DC63-3D02-48DC-89E4-FDCB738AF58B}" srcOrd="0" destOrd="0" presId="urn:microsoft.com/office/officeart/2005/8/layout/orgChart1"/>
    <dgm:cxn modelId="{A2D4A7D8-42D4-4758-864D-B03F76C891BC}" type="presOf" srcId="{5FC72424-52F8-4D80-B91E-88F72626CEE7}" destId="{36914F97-31B5-4229-B88F-00613F77EA9F}" srcOrd="0" destOrd="0" presId="urn:microsoft.com/office/officeart/2005/8/layout/orgChart1"/>
    <dgm:cxn modelId="{57DF82EE-2CC8-4C55-AB6E-32BD0F9A35C4}" type="presOf" srcId="{60496804-93A8-4390-9BB2-AB26B30DB4D8}" destId="{4FDC05F1-EE70-4929-AE57-7A5BE94628B4}" srcOrd="0" destOrd="0" presId="urn:microsoft.com/office/officeart/2005/8/layout/orgChart1"/>
    <dgm:cxn modelId="{36A2733D-3B96-45FD-9633-B1571EC57604}" type="presOf" srcId="{400E7AF4-7D2C-46F8-A2FA-3F4E29E93C9C}" destId="{C05C76D8-E6EC-4CF9-8E74-E722446A8A86}" srcOrd="0" destOrd="0" presId="urn:microsoft.com/office/officeart/2005/8/layout/orgChart1"/>
    <dgm:cxn modelId="{80A53503-5E25-4FDD-98D9-882AD5FF1835}" srcId="{7037BFF5-795C-4D95-BC72-F3410E34A49E}" destId="{C08D19E1-AB63-4FBC-B61C-C6CD5D7374B0}" srcOrd="5" destOrd="0" parTransId="{25B53D2D-7D51-48A3-8EF2-E62715C2DB92}" sibTransId="{D9BDB8A4-4815-462C-9F20-F612BFE46742}"/>
    <dgm:cxn modelId="{C3EE4EB3-AABB-4E63-BDDD-A58C66D694A6}" type="presOf" srcId="{E7343F89-12B4-4663-A3A6-2CFE3947E1DA}" destId="{25BBA7B2-466D-4A3E-BA25-85C5071969D1}" srcOrd="1" destOrd="0" presId="urn:microsoft.com/office/officeart/2005/8/layout/orgChart1"/>
    <dgm:cxn modelId="{11E87DB3-67A1-40B2-BE81-5F48D04E640B}" type="presOf" srcId="{821DC364-8553-45D1-9870-769D90D1D6D5}" destId="{62A015CD-2E6B-4753-A3BC-73A7BB0590BD}" srcOrd="0" destOrd="0" presId="urn:microsoft.com/office/officeart/2005/8/layout/orgChart1"/>
    <dgm:cxn modelId="{FD0FB2C8-4F6D-491F-A8DE-CA90EA05808A}" srcId="{400E7AF4-7D2C-46F8-A2FA-3F4E29E93C9C}" destId="{18E1B876-7CF3-46BF-899C-9321614949E3}" srcOrd="1" destOrd="0" parTransId="{5511DB70-66DB-4169-BD91-3A9347F9BE1A}" sibTransId="{664C2FFF-BB3D-4877-9826-5974677CE30D}"/>
    <dgm:cxn modelId="{C7B493FC-2FA4-476A-A7E3-C7FC6798ED6D}" srcId="{7037BFF5-795C-4D95-BC72-F3410E34A49E}" destId="{1C9A3C69-4610-4A35-AFFF-FF95BF8DE070}" srcOrd="2" destOrd="0" parTransId="{4275BD64-15CF-474A-8A87-BB154A7D0659}" sibTransId="{9222E020-E27D-458D-8BA8-098C297454BD}"/>
    <dgm:cxn modelId="{0EFBFC8F-BA0E-4736-AE44-87471FDD207E}" type="presOf" srcId="{5A7FB534-BC08-4266-A445-518629499721}" destId="{4FAB1293-6B00-4085-9608-53AAC6E973CD}" srcOrd="1" destOrd="0" presId="urn:microsoft.com/office/officeart/2005/8/layout/orgChart1"/>
    <dgm:cxn modelId="{10725A89-8298-4F87-894E-8D3A9A1A84BF}" type="presOf" srcId="{C08D19E1-AB63-4FBC-B61C-C6CD5D7374B0}" destId="{61F4204C-27C3-4D0D-9EF5-9EC288925B56}" srcOrd="1" destOrd="0" presId="urn:microsoft.com/office/officeart/2005/8/layout/orgChart1"/>
    <dgm:cxn modelId="{426F592C-F172-42CC-8247-AB76D9E9E936}" type="presOf" srcId="{5A7FB534-BC08-4266-A445-518629499721}" destId="{BAAA3065-49FD-478F-AF0D-2A934A8FC709}" srcOrd="0" destOrd="0" presId="urn:microsoft.com/office/officeart/2005/8/layout/orgChart1"/>
    <dgm:cxn modelId="{DCB5648C-53C9-4555-A580-C0487D8B0161}" srcId="{400E7AF4-7D2C-46F8-A2FA-3F4E29E93C9C}" destId="{7037BFF5-795C-4D95-BC72-F3410E34A49E}" srcOrd="3" destOrd="0" parTransId="{F0505825-8E02-4171-AF0A-D5AB945D8EA3}" sibTransId="{87C268E3-9BF1-4EBF-BD0E-8C9AA1310E58}"/>
    <dgm:cxn modelId="{66572038-E5CF-4B0A-8FE1-E081C1CCF9E7}" type="presOf" srcId="{FBBB640F-0862-4C31-A9B3-D19ADAB125B0}" destId="{25221BF0-DA14-453C-AFCF-C0B2466530B0}" srcOrd="0" destOrd="0" presId="urn:microsoft.com/office/officeart/2005/8/layout/orgChart1"/>
    <dgm:cxn modelId="{A6FBCE4F-30EF-429C-9D19-031270062D0E}" type="presOf" srcId="{282502E2-4415-4FA2-8681-2090268A245A}" destId="{04FCFFA5-8D95-4C0C-9F36-9F867710D0C2}" srcOrd="0" destOrd="0" presId="urn:microsoft.com/office/officeart/2005/8/layout/orgChart1"/>
    <dgm:cxn modelId="{C6A78F58-FCBC-42DD-ABEB-9174E400C418}" type="presOf" srcId="{BAFA4A3F-A687-411A-A7E0-9BD86F6EFB49}" destId="{8532059B-9EC2-4727-822D-958459FFE7CF}" srcOrd="0" destOrd="0" presId="urn:microsoft.com/office/officeart/2005/8/layout/orgChart1"/>
    <dgm:cxn modelId="{8E5E88D7-A321-4803-87DE-C254C12C8EBF}" type="presParOf" srcId="{580275AD-3AD3-49A0-8581-381157DE7B3E}" destId="{350D326F-BBF4-4700-9BAE-FC16A7F7B4A7}" srcOrd="0" destOrd="0" presId="urn:microsoft.com/office/officeart/2005/8/layout/orgChart1"/>
    <dgm:cxn modelId="{0D6CFE1E-7965-45C2-B05B-625CDDEF7347}" type="presParOf" srcId="{350D326F-BBF4-4700-9BAE-FC16A7F7B4A7}" destId="{8FD5A697-1CEF-488D-8D61-0F9B2B6322C6}" srcOrd="0" destOrd="0" presId="urn:microsoft.com/office/officeart/2005/8/layout/orgChart1"/>
    <dgm:cxn modelId="{016EDD92-6CC8-4D70-90D9-AA16DF907131}" type="presParOf" srcId="{8FD5A697-1CEF-488D-8D61-0F9B2B6322C6}" destId="{C05C76D8-E6EC-4CF9-8E74-E722446A8A86}" srcOrd="0" destOrd="0" presId="urn:microsoft.com/office/officeart/2005/8/layout/orgChart1"/>
    <dgm:cxn modelId="{9210AF32-3D4B-4442-9277-07955D22A343}" type="presParOf" srcId="{8FD5A697-1CEF-488D-8D61-0F9B2B6322C6}" destId="{641BAE7B-BABA-4DE1-B378-5D815AE2278A}" srcOrd="1" destOrd="0" presId="urn:microsoft.com/office/officeart/2005/8/layout/orgChart1"/>
    <dgm:cxn modelId="{CCF3EFF4-1322-4B94-818C-FC37A784AC5B}" type="presParOf" srcId="{350D326F-BBF4-4700-9BAE-FC16A7F7B4A7}" destId="{462AB3CB-60AE-4A2B-B27C-C9B200F9C635}" srcOrd="1" destOrd="0" presId="urn:microsoft.com/office/officeart/2005/8/layout/orgChart1"/>
    <dgm:cxn modelId="{779948C1-5ADF-4277-8F69-A957405EB16E}" type="presParOf" srcId="{350D326F-BBF4-4700-9BAE-FC16A7F7B4A7}" destId="{C6397B78-ABA7-48A9-A0FD-6B105B3FC150}" srcOrd="2" destOrd="0" presId="urn:microsoft.com/office/officeart/2005/8/layout/orgChart1"/>
    <dgm:cxn modelId="{CE44400C-8BA2-4150-B090-315932AA1EE8}" type="presParOf" srcId="{C6397B78-ABA7-48A9-A0FD-6B105B3FC150}" destId="{9A613CB1-BBCC-401C-810B-76873458904C}" srcOrd="0" destOrd="0" presId="urn:microsoft.com/office/officeart/2005/8/layout/orgChart1"/>
    <dgm:cxn modelId="{CEDA1E7D-302D-440B-B7C7-A9649B8DA36A}" type="presParOf" srcId="{C6397B78-ABA7-48A9-A0FD-6B105B3FC150}" destId="{8172A515-49DC-4375-B937-338BF72BD284}" srcOrd="1" destOrd="0" presId="urn:microsoft.com/office/officeart/2005/8/layout/orgChart1"/>
    <dgm:cxn modelId="{5F4D2C8F-034A-46C7-9E69-F4E0F95FD54F}" type="presParOf" srcId="{8172A515-49DC-4375-B937-338BF72BD284}" destId="{28AA6EB5-8E00-4C5A-AA2D-FE11B949097F}" srcOrd="0" destOrd="0" presId="urn:microsoft.com/office/officeart/2005/8/layout/orgChart1"/>
    <dgm:cxn modelId="{30B7A55D-5664-4391-974E-A33694421BFD}" type="presParOf" srcId="{28AA6EB5-8E00-4C5A-AA2D-FE11B949097F}" destId="{6D58D050-4062-49BD-9A68-D1B96157C3B7}" srcOrd="0" destOrd="0" presId="urn:microsoft.com/office/officeart/2005/8/layout/orgChart1"/>
    <dgm:cxn modelId="{26FCB531-66E5-4D41-A234-F3B8C96560C6}" type="presParOf" srcId="{28AA6EB5-8E00-4C5A-AA2D-FE11B949097F}" destId="{B682A786-5402-4688-A53C-7BA4CAC73071}" srcOrd="1" destOrd="0" presId="urn:microsoft.com/office/officeart/2005/8/layout/orgChart1"/>
    <dgm:cxn modelId="{46006BD1-FF99-402A-931C-85FEFC97A089}" type="presParOf" srcId="{8172A515-49DC-4375-B937-338BF72BD284}" destId="{0E126834-D2B3-4FFE-AA17-2E836C0A4050}" srcOrd="1" destOrd="0" presId="urn:microsoft.com/office/officeart/2005/8/layout/orgChart1"/>
    <dgm:cxn modelId="{54BD28BB-B1A3-40BD-87A6-9AC62FDAEEC3}" type="presParOf" srcId="{8172A515-49DC-4375-B937-338BF72BD284}" destId="{D4BBEBE4-E35E-4990-8D8E-F36A99052987}" srcOrd="2" destOrd="0" presId="urn:microsoft.com/office/officeart/2005/8/layout/orgChart1"/>
    <dgm:cxn modelId="{3879A3EF-D24B-4413-8BDD-B15BE40B108A}" type="presParOf" srcId="{C6397B78-ABA7-48A9-A0FD-6B105B3FC150}" destId="{CCDEE6BA-7C2B-439A-9864-B13D7F51E9D2}" srcOrd="2" destOrd="0" presId="urn:microsoft.com/office/officeart/2005/8/layout/orgChart1"/>
    <dgm:cxn modelId="{A6AF5D80-40E2-431F-8E19-BCAA1C7A4F00}" type="presParOf" srcId="{C6397B78-ABA7-48A9-A0FD-6B105B3FC150}" destId="{B60228BB-0AF5-41B7-91D0-AD1FF31555E3}" srcOrd="3" destOrd="0" presId="urn:microsoft.com/office/officeart/2005/8/layout/orgChart1"/>
    <dgm:cxn modelId="{D2563DAA-642E-4F28-BBF5-E15AC1446618}" type="presParOf" srcId="{B60228BB-0AF5-41B7-91D0-AD1FF31555E3}" destId="{DC79ED8F-6E02-4136-99F0-316C71569F1B}" srcOrd="0" destOrd="0" presId="urn:microsoft.com/office/officeart/2005/8/layout/orgChart1"/>
    <dgm:cxn modelId="{BF84D3B7-1723-45AD-8415-CCC23D9A25FF}" type="presParOf" srcId="{DC79ED8F-6E02-4136-99F0-316C71569F1B}" destId="{894C76F6-9BA9-48DC-87AA-869F6F980456}" srcOrd="0" destOrd="0" presId="urn:microsoft.com/office/officeart/2005/8/layout/orgChart1"/>
    <dgm:cxn modelId="{E5450535-6EFD-4DF8-920A-621EDAE03484}" type="presParOf" srcId="{DC79ED8F-6E02-4136-99F0-316C71569F1B}" destId="{EBC5ED57-EBF8-41C9-961E-ABBF00DEAACB}" srcOrd="1" destOrd="0" presId="urn:microsoft.com/office/officeart/2005/8/layout/orgChart1"/>
    <dgm:cxn modelId="{2B75A6F0-F45C-4CB2-9C1F-784131BA752E}" type="presParOf" srcId="{B60228BB-0AF5-41B7-91D0-AD1FF31555E3}" destId="{7877E6ED-7460-4852-9A69-5AE8752D8604}" srcOrd="1" destOrd="0" presId="urn:microsoft.com/office/officeart/2005/8/layout/orgChart1"/>
    <dgm:cxn modelId="{8ADE587E-9147-4AF6-B444-D4CC3DBA0A85}" type="presParOf" srcId="{B60228BB-0AF5-41B7-91D0-AD1FF31555E3}" destId="{E6EE1725-FEE9-4254-8E3C-DBE6C6961100}" srcOrd="2" destOrd="0" presId="urn:microsoft.com/office/officeart/2005/8/layout/orgChart1"/>
    <dgm:cxn modelId="{1DF2212B-A1F1-49B9-A507-ECA16F2753E1}" type="presParOf" srcId="{E6EE1725-FEE9-4254-8E3C-DBE6C6961100}" destId="{57B96E81-25CC-43C3-A4C4-CF498A492177}" srcOrd="0" destOrd="0" presId="urn:microsoft.com/office/officeart/2005/8/layout/orgChart1"/>
    <dgm:cxn modelId="{DD8FB7D8-678F-4A6B-B54E-AA17942915C0}" type="presParOf" srcId="{E6EE1725-FEE9-4254-8E3C-DBE6C6961100}" destId="{BC500B30-BBB8-411A-AB1E-74DB04E73835}" srcOrd="1" destOrd="0" presId="urn:microsoft.com/office/officeart/2005/8/layout/orgChart1"/>
    <dgm:cxn modelId="{622EA7E1-E917-4B50-A400-C9F11B8AF4D5}" type="presParOf" srcId="{BC500B30-BBB8-411A-AB1E-74DB04E73835}" destId="{5270439E-F7AB-45A8-AEC4-57997DE2A7D2}" srcOrd="0" destOrd="0" presId="urn:microsoft.com/office/officeart/2005/8/layout/orgChart1"/>
    <dgm:cxn modelId="{90D5AA11-35EB-4C88-BAE6-FF797AFD8FA7}" type="presParOf" srcId="{5270439E-F7AB-45A8-AEC4-57997DE2A7D2}" destId="{29FF2A5C-B35F-47E1-A606-3706613B027F}" srcOrd="0" destOrd="0" presId="urn:microsoft.com/office/officeart/2005/8/layout/orgChart1"/>
    <dgm:cxn modelId="{D66E5894-06F2-48F9-803E-7D14171797AC}" type="presParOf" srcId="{5270439E-F7AB-45A8-AEC4-57997DE2A7D2}" destId="{8E5CE7F7-524D-445A-9D05-CDE9B68A8A69}" srcOrd="1" destOrd="0" presId="urn:microsoft.com/office/officeart/2005/8/layout/orgChart1"/>
    <dgm:cxn modelId="{C0CC0036-02F5-4F7A-A648-27ED6F7FA8E3}" type="presParOf" srcId="{BC500B30-BBB8-411A-AB1E-74DB04E73835}" destId="{44734401-FF7F-44B5-A22E-D6380FF93AFD}" srcOrd="1" destOrd="0" presId="urn:microsoft.com/office/officeart/2005/8/layout/orgChart1"/>
    <dgm:cxn modelId="{C2AA6911-D23C-4213-9592-25A47DE8C978}" type="presParOf" srcId="{BC500B30-BBB8-411A-AB1E-74DB04E73835}" destId="{60411730-216A-4310-9BCB-9696F9B255C4}" srcOrd="2" destOrd="0" presId="urn:microsoft.com/office/officeart/2005/8/layout/orgChart1"/>
    <dgm:cxn modelId="{9CB0BCE2-3FD6-401B-83EB-7EBAEE98C8E8}" type="presParOf" srcId="{E6EE1725-FEE9-4254-8E3C-DBE6C6961100}" destId="{8CF47CFE-EB32-4AE2-A353-4576423EFD50}" srcOrd="2" destOrd="0" presId="urn:microsoft.com/office/officeart/2005/8/layout/orgChart1"/>
    <dgm:cxn modelId="{9C4A172B-DA18-4B5D-8ED9-64658A4EC156}" type="presParOf" srcId="{E6EE1725-FEE9-4254-8E3C-DBE6C6961100}" destId="{3C884FC2-947B-45CC-9734-A07DF6C8A288}" srcOrd="3" destOrd="0" presId="urn:microsoft.com/office/officeart/2005/8/layout/orgChart1"/>
    <dgm:cxn modelId="{CDD77051-EBB5-4285-8109-BC8EE45BA21C}" type="presParOf" srcId="{3C884FC2-947B-45CC-9734-A07DF6C8A288}" destId="{818E1BE0-4A6B-439B-871F-A7364777025B}" srcOrd="0" destOrd="0" presId="urn:microsoft.com/office/officeart/2005/8/layout/orgChart1"/>
    <dgm:cxn modelId="{CCCDB59B-219B-4978-9341-043A4CDDE7D3}" type="presParOf" srcId="{818E1BE0-4A6B-439B-871F-A7364777025B}" destId="{62A015CD-2E6B-4753-A3BC-73A7BB0590BD}" srcOrd="0" destOrd="0" presId="urn:microsoft.com/office/officeart/2005/8/layout/orgChart1"/>
    <dgm:cxn modelId="{36D503CE-6D91-487C-B4C5-EBAD7268F603}" type="presParOf" srcId="{818E1BE0-4A6B-439B-871F-A7364777025B}" destId="{7D9438B8-7E4E-4AED-9B6B-A7EFAFD66A74}" srcOrd="1" destOrd="0" presId="urn:microsoft.com/office/officeart/2005/8/layout/orgChart1"/>
    <dgm:cxn modelId="{97E88A25-C7FF-4E24-9561-E7B02DC6F839}" type="presParOf" srcId="{3C884FC2-947B-45CC-9734-A07DF6C8A288}" destId="{26BD757A-4D06-40A5-BD54-4E617E06F3B8}" srcOrd="1" destOrd="0" presId="urn:microsoft.com/office/officeart/2005/8/layout/orgChart1"/>
    <dgm:cxn modelId="{F713D3F6-8847-48EC-80D2-A1AC470F76B6}" type="presParOf" srcId="{3C884FC2-947B-45CC-9734-A07DF6C8A288}" destId="{427C3C9C-65C6-4C2E-BA29-DC19F693D947}" srcOrd="2" destOrd="0" presId="urn:microsoft.com/office/officeart/2005/8/layout/orgChart1"/>
    <dgm:cxn modelId="{6FF7A78E-4B30-4D0E-8841-2E17E4342EEF}" type="presParOf" srcId="{E6EE1725-FEE9-4254-8E3C-DBE6C6961100}" destId="{48F8DC63-3D02-48DC-89E4-FDCB738AF58B}" srcOrd="4" destOrd="0" presId="urn:microsoft.com/office/officeart/2005/8/layout/orgChart1"/>
    <dgm:cxn modelId="{E4C6D39C-F15E-485B-87C8-A8F700FB571B}" type="presParOf" srcId="{E6EE1725-FEE9-4254-8E3C-DBE6C6961100}" destId="{B3C4A44F-25AC-4B13-9007-A9E5907C172E}" srcOrd="5" destOrd="0" presId="urn:microsoft.com/office/officeart/2005/8/layout/orgChart1"/>
    <dgm:cxn modelId="{51EE5B2F-E6F2-4FCB-991A-BA9AF46210EC}" type="presParOf" srcId="{B3C4A44F-25AC-4B13-9007-A9E5907C172E}" destId="{36E7B846-0C05-4E51-9FAB-82688E4A1729}" srcOrd="0" destOrd="0" presId="urn:microsoft.com/office/officeart/2005/8/layout/orgChart1"/>
    <dgm:cxn modelId="{39E59DAD-63B3-4FA3-92CC-C62EE1FA5E0B}" type="presParOf" srcId="{36E7B846-0C05-4E51-9FAB-82688E4A1729}" destId="{F6B68D5A-F172-491E-BE0A-94F13DF07751}" srcOrd="0" destOrd="0" presId="urn:microsoft.com/office/officeart/2005/8/layout/orgChart1"/>
    <dgm:cxn modelId="{93D943ED-D26C-4623-A5A8-6FB77041B8BC}" type="presParOf" srcId="{36E7B846-0C05-4E51-9FAB-82688E4A1729}" destId="{56C57874-C23C-48D1-AC22-CBA09F1199D1}" srcOrd="1" destOrd="0" presId="urn:microsoft.com/office/officeart/2005/8/layout/orgChart1"/>
    <dgm:cxn modelId="{3E2AED28-D19E-48B4-9DD4-9870952EA82C}" type="presParOf" srcId="{B3C4A44F-25AC-4B13-9007-A9E5907C172E}" destId="{6E138E20-8512-497B-BF4C-58A7BA66261A}" srcOrd="1" destOrd="0" presId="urn:microsoft.com/office/officeart/2005/8/layout/orgChart1"/>
    <dgm:cxn modelId="{1130A37E-1583-4EF6-97AE-A1A5C04D4A67}" type="presParOf" srcId="{B3C4A44F-25AC-4B13-9007-A9E5907C172E}" destId="{5D53F8D5-F2FE-4A38-A3DD-89DE095E2001}" srcOrd="2" destOrd="0" presId="urn:microsoft.com/office/officeart/2005/8/layout/orgChart1"/>
    <dgm:cxn modelId="{94223228-4B92-4F95-AAB9-F6220FCCB1FC}" type="presParOf" srcId="{E6EE1725-FEE9-4254-8E3C-DBE6C6961100}" destId="{36914F97-31B5-4229-B88F-00613F77EA9F}" srcOrd="6" destOrd="0" presId="urn:microsoft.com/office/officeart/2005/8/layout/orgChart1"/>
    <dgm:cxn modelId="{492B23F2-54E7-48B3-A785-212663A536EE}" type="presParOf" srcId="{E6EE1725-FEE9-4254-8E3C-DBE6C6961100}" destId="{D68BB76E-F95C-4B12-89E2-6ABD599F1EAD}" srcOrd="7" destOrd="0" presId="urn:microsoft.com/office/officeart/2005/8/layout/orgChart1"/>
    <dgm:cxn modelId="{0D243CBA-0588-4914-9E49-1DDDB6422BD0}" type="presParOf" srcId="{D68BB76E-F95C-4B12-89E2-6ABD599F1EAD}" destId="{77A2E5A1-BC6D-46E7-ACBF-56247443298D}" srcOrd="0" destOrd="0" presId="urn:microsoft.com/office/officeart/2005/8/layout/orgChart1"/>
    <dgm:cxn modelId="{8B241AFA-9822-4F4A-8BBE-25B396EAF050}" type="presParOf" srcId="{77A2E5A1-BC6D-46E7-ACBF-56247443298D}" destId="{E10118B5-68CA-41D7-B1D6-6F147FEC6409}" srcOrd="0" destOrd="0" presId="urn:microsoft.com/office/officeart/2005/8/layout/orgChart1"/>
    <dgm:cxn modelId="{01B9F37C-D233-4455-B2D9-3DFE07032380}" type="presParOf" srcId="{77A2E5A1-BC6D-46E7-ACBF-56247443298D}" destId="{B2D4A9CC-0401-4758-B20E-BADEB0AB3976}" srcOrd="1" destOrd="0" presId="urn:microsoft.com/office/officeart/2005/8/layout/orgChart1"/>
    <dgm:cxn modelId="{64529F44-1AEB-4137-AF44-CAC8B9A4134C}" type="presParOf" srcId="{D68BB76E-F95C-4B12-89E2-6ABD599F1EAD}" destId="{111AC67A-A599-46CD-A7C0-19C2910F8C8B}" srcOrd="1" destOrd="0" presId="urn:microsoft.com/office/officeart/2005/8/layout/orgChart1"/>
    <dgm:cxn modelId="{E4BDF73F-AFDB-4552-ABB3-D1E14F693C3C}" type="presParOf" srcId="{D68BB76E-F95C-4B12-89E2-6ABD599F1EAD}" destId="{56D5F25B-D633-4B2D-B899-AE03A2C7C781}" srcOrd="2" destOrd="0" presId="urn:microsoft.com/office/officeart/2005/8/layout/orgChart1"/>
    <dgm:cxn modelId="{3C4B0725-C4CC-4F09-959D-B8B5AE6C73C1}" type="presParOf" srcId="{E6EE1725-FEE9-4254-8E3C-DBE6C6961100}" destId="{CEB27183-0C68-4BCC-BAA9-8EC67666FE1D}" srcOrd="8" destOrd="0" presId="urn:microsoft.com/office/officeart/2005/8/layout/orgChart1"/>
    <dgm:cxn modelId="{16455519-F6D0-433D-AA18-FCDA9F2DA912}" type="presParOf" srcId="{E6EE1725-FEE9-4254-8E3C-DBE6C6961100}" destId="{08503521-B4F0-44B6-B2A7-38758F4772C0}" srcOrd="9" destOrd="0" presId="urn:microsoft.com/office/officeart/2005/8/layout/orgChart1"/>
    <dgm:cxn modelId="{92061DB6-315A-4737-80B0-3C770E1EA16D}" type="presParOf" srcId="{08503521-B4F0-44B6-B2A7-38758F4772C0}" destId="{F728106E-8F71-47D8-B602-596FAA034148}" srcOrd="0" destOrd="0" presId="urn:microsoft.com/office/officeart/2005/8/layout/orgChart1"/>
    <dgm:cxn modelId="{AD42AAE0-DE84-45CD-89C4-E3B6C83B7138}" type="presParOf" srcId="{F728106E-8F71-47D8-B602-596FAA034148}" destId="{64896E11-AB42-458F-824A-CF03026C4287}" srcOrd="0" destOrd="0" presId="urn:microsoft.com/office/officeart/2005/8/layout/orgChart1"/>
    <dgm:cxn modelId="{B1DDCB93-2A5A-4655-B9C1-D205AFD7CD9A}" type="presParOf" srcId="{F728106E-8F71-47D8-B602-596FAA034148}" destId="{8ABAFC65-5C52-44EB-AF5E-232C6BED8DD6}" srcOrd="1" destOrd="0" presId="urn:microsoft.com/office/officeart/2005/8/layout/orgChart1"/>
    <dgm:cxn modelId="{01E788B7-F840-4597-B83B-46F6AA5D35AC}" type="presParOf" srcId="{08503521-B4F0-44B6-B2A7-38758F4772C0}" destId="{21269CBA-5E5C-44AE-83A4-AB81DD1785F1}" srcOrd="1" destOrd="0" presId="urn:microsoft.com/office/officeart/2005/8/layout/orgChart1"/>
    <dgm:cxn modelId="{86621274-4417-4267-9FC6-DDA408AA02A8}" type="presParOf" srcId="{08503521-B4F0-44B6-B2A7-38758F4772C0}" destId="{553855C8-C0A4-4F65-A3F3-C1F354979DF8}" srcOrd="2" destOrd="0" presId="urn:microsoft.com/office/officeart/2005/8/layout/orgChart1"/>
    <dgm:cxn modelId="{73EED21E-1E97-4A8F-8C24-4D96CAED1A02}" type="presParOf" srcId="{E6EE1725-FEE9-4254-8E3C-DBE6C6961100}" destId="{1DD422B8-4A9D-45E2-8D2F-46F6338D8A33}" srcOrd="10" destOrd="0" presId="urn:microsoft.com/office/officeart/2005/8/layout/orgChart1"/>
    <dgm:cxn modelId="{12A554DA-BC61-4273-837A-F3CD71E70256}" type="presParOf" srcId="{E6EE1725-FEE9-4254-8E3C-DBE6C6961100}" destId="{148C4C62-2966-44D0-A305-162FAAD1132B}" srcOrd="11" destOrd="0" presId="urn:microsoft.com/office/officeart/2005/8/layout/orgChart1"/>
    <dgm:cxn modelId="{16C6B206-2BBA-4C29-9A97-2522A66CF3C3}" type="presParOf" srcId="{148C4C62-2966-44D0-A305-162FAAD1132B}" destId="{D92B86E9-AF8B-4544-B7C6-2899529A34C4}" srcOrd="0" destOrd="0" presId="urn:microsoft.com/office/officeart/2005/8/layout/orgChart1"/>
    <dgm:cxn modelId="{80FB4207-6675-455B-B210-FE418193E9DF}" type="presParOf" srcId="{D92B86E9-AF8B-4544-B7C6-2899529A34C4}" destId="{65D0810E-3851-4BD5-B797-FEA050545626}" srcOrd="0" destOrd="0" presId="urn:microsoft.com/office/officeart/2005/8/layout/orgChart1"/>
    <dgm:cxn modelId="{9D95EBC5-17EC-4A6F-BBE9-940045C5D823}" type="presParOf" srcId="{D92B86E9-AF8B-4544-B7C6-2899529A34C4}" destId="{25BBA7B2-466D-4A3E-BA25-85C5071969D1}" srcOrd="1" destOrd="0" presId="urn:microsoft.com/office/officeart/2005/8/layout/orgChart1"/>
    <dgm:cxn modelId="{3097895D-B15D-46FA-8BFB-C562C720A5E0}" type="presParOf" srcId="{148C4C62-2966-44D0-A305-162FAAD1132B}" destId="{6919F28D-4BCC-42D7-9289-D15C1B9A0A22}" srcOrd="1" destOrd="0" presId="urn:microsoft.com/office/officeart/2005/8/layout/orgChart1"/>
    <dgm:cxn modelId="{402FA9F3-490B-4275-B0D8-84FBAA21B9C6}" type="presParOf" srcId="{148C4C62-2966-44D0-A305-162FAAD1132B}" destId="{42839EB7-F513-4329-90B6-148636919E11}" srcOrd="2" destOrd="0" presId="urn:microsoft.com/office/officeart/2005/8/layout/orgChart1"/>
    <dgm:cxn modelId="{8C114A6A-2381-4AA5-ACFF-000071F9BE51}" type="presParOf" srcId="{E6EE1725-FEE9-4254-8E3C-DBE6C6961100}" destId="{4FDC05F1-EE70-4929-AE57-7A5BE94628B4}" srcOrd="12" destOrd="0" presId="urn:microsoft.com/office/officeart/2005/8/layout/orgChart1"/>
    <dgm:cxn modelId="{6E5DB378-4DA8-4C17-8C55-69341B9400CA}" type="presParOf" srcId="{E6EE1725-FEE9-4254-8E3C-DBE6C6961100}" destId="{1475CDF9-508C-4A8D-9B5D-6F54073220C3}" srcOrd="13" destOrd="0" presId="urn:microsoft.com/office/officeart/2005/8/layout/orgChart1"/>
    <dgm:cxn modelId="{35F9B34E-D427-4789-86F6-56F91FA8FE4C}" type="presParOf" srcId="{1475CDF9-508C-4A8D-9B5D-6F54073220C3}" destId="{B48419BD-987C-4250-A226-FB14284E0DB2}" srcOrd="0" destOrd="0" presId="urn:microsoft.com/office/officeart/2005/8/layout/orgChart1"/>
    <dgm:cxn modelId="{0F55F004-0E53-495D-A6D1-B481425EC9BA}" type="presParOf" srcId="{B48419BD-987C-4250-A226-FB14284E0DB2}" destId="{8532059B-9EC2-4727-822D-958459FFE7CF}" srcOrd="0" destOrd="0" presId="urn:microsoft.com/office/officeart/2005/8/layout/orgChart1"/>
    <dgm:cxn modelId="{BAC13755-7F49-4A1E-B644-5A06E9120B15}" type="presParOf" srcId="{B48419BD-987C-4250-A226-FB14284E0DB2}" destId="{3A0B83B6-19B2-469D-ACB9-53E686ECDD22}" srcOrd="1" destOrd="0" presId="urn:microsoft.com/office/officeart/2005/8/layout/orgChart1"/>
    <dgm:cxn modelId="{7D7AD990-F831-44E0-9305-72AF4A7B4FB0}" type="presParOf" srcId="{1475CDF9-508C-4A8D-9B5D-6F54073220C3}" destId="{46BE8EC9-8891-48DA-BA2F-8DCE78801B09}" srcOrd="1" destOrd="0" presId="urn:microsoft.com/office/officeart/2005/8/layout/orgChart1"/>
    <dgm:cxn modelId="{C3F5FA12-793C-450A-8DE7-0028ABE79480}" type="presParOf" srcId="{1475CDF9-508C-4A8D-9B5D-6F54073220C3}" destId="{9D493CA1-0DA3-4281-844A-1AE82730AE5D}" srcOrd="2" destOrd="0" presId="urn:microsoft.com/office/officeart/2005/8/layout/orgChart1"/>
    <dgm:cxn modelId="{82C5FAB5-DCCD-455B-ADCC-48F82C180385}" type="presParOf" srcId="{C6397B78-ABA7-48A9-A0FD-6B105B3FC150}" destId="{DFC3DF3F-D6A3-4EF5-9576-8C7704FB0822}" srcOrd="4" destOrd="0" presId="urn:microsoft.com/office/officeart/2005/8/layout/orgChart1"/>
    <dgm:cxn modelId="{719EF5C0-A666-4862-A7B5-52A9EEBB0EBD}" type="presParOf" srcId="{C6397B78-ABA7-48A9-A0FD-6B105B3FC150}" destId="{31795536-8CD7-4C1F-ABA8-D8721B17ED98}" srcOrd="5" destOrd="0" presId="urn:microsoft.com/office/officeart/2005/8/layout/orgChart1"/>
    <dgm:cxn modelId="{784D323C-1A93-4549-8CF8-23AAF2ECE1D5}" type="presParOf" srcId="{31795536-8CD7-4C1F-ABA8-D8721B17ED98}" destId="{F74D65FC-16FE-4AF6-BA3C-4D1B4A11F9BA}" srcOrd="0" destOrd="0" presId="urn:microsoft.com/office/officeart/2005/8/layout/orgChart1"/>
    <dgm:cxn modelId="{AF0321F2-EDAE-4776-BCFC-AC699FE9C1B8}" type="presParOf" srcId="{F74D65FC-16FE-4AF6-BA3C-4D1B4A11F9BA}" destId="{66D77C9B-43F0-4B18-8C09-461648653114}" srcOrd="0" destOrd="0" presId="urn:microsoft.com/office/officeart/2005/8/layout/orgChart1"/>
    <dgm:cxn modelId="{D0E2A355-3ACF-4B4E-8D70-C5FE08121D30}" type="presParOf" srcId="{F74D65FC-16FE-4AF6-BA3C-4D1B4A11F9BA}" destId="{10C970C6-4183-49AF-B688-A575E6E98649}" srcOrd="1" destOrd="0" presId="urn:microsoft.com/office/officeart/2005/8/layout/orgChart1"/>
    <dgm:cxn modelId="{ACD6C39F-A6DB-429C-8CC0-F54BEAB73C27}" type="presParOf" srcId="{31795536-8CD7-4C1F-ABA8-D8721B17ED98}" destId="{074C6C14-2710-439C-8940-EB18044C9309}" srcOrd="1" destOrd="0" presId="urn:microsoft.com/office/officeart/2005/8/layout/orgChart1"/>
    <dgm:cxn modelId="{074E30BD-CA9C-485D-A62E-98C7CB568646}" type="presParOf" srcId="{31795536-8CD7-4C1F-ABA8-D8721B17ED98}" destId="{133BC824-D350-460C-8543-8D66A2C3BC3B}" srcOrd="2" destOrd="0" presId="urn:microsoft.com/office/officeart/2005/8/layout/orgChart1"/>
    <dgm:cxn modelId="{2AC97286-8391-43BE-97EA-B97CF8447B7D}" type="presParOf" srcId="{133BC824-D350-460C-8543-8D66A2C3BC3B}" destId="{647FC26D-4B47-4FBB-B86C-B8D6A72E4455}" srcOrd="0" destOrd="0" presId="urn:microsoft.com/office/officeart/2005/8/layout/orgChart1"/>
    <dgm:cxn modelId="{154373DC-9D10-4066-8170-31E118853AEF}" type="presParOf" srcId="{133BC824-D350-460C-8543-8D66A2C3BC3B}" destId="{7E45420B-0400-46D7-B2E2-CE48DF42CCD7}" srcOrd="1" destOrd="0" presId="urn:microsoft.com/office/officeart/2005/8/layout/orgChart1"/>
    <dgm:cxn modelId="{F6092636-2E70-4690-955F-2FD44382B7D5}" type="presParOf" srcId="{7E45420B-0400-46D7-B2E2-CE48DF42CCD7}" destId="{F59F7669-5488-44F0-9D71-902FD100B117}" srcOrd="0" destOrd="0" presId="urn:microsoft.com/office/officeart/2005/8/layout/orgChart1"/>
    <dgm:cxn modelId="{DDB329C8-229F-40F7-87C7-4B729A755D6E}" type="presParOf" srcId="{F59F7669-5488-44F0-9D71-902FD100B117}" destId="{98FE69D2-48CB-45D4-84DA-45C05BB9EB53}" srcOrd="0" destOrd="0" presId="urn:microsoft.com/office/officeart/2005/8/layout/orgChart1"/>
    <dgm:cxn modelId="{494937EB-CFCE-4805-B186-3D72D2AF73EB}" type="presParOf" srcId="{F59F7669-5488-44F0-9D71-902FD100B117}" destId="{B9AF3E2A-D5B1-4195-A85E-2B441FDB5D17}" srcOrd="1" destOrd="0" presId="urn:microsoft.com/office/officeart/2005/8/layout/orgChart1"/>
    <dgm:cxn modelId="{28AE2EDE-5E7B-4FFF-9693-A48D5075E9D3}" type="presParOf" srcId="{7E45420B-0400-46D7-B2E2-CE48DF42CCD7}" destId="{33C66908-49C9-4A4D-ADC8-032EBD526E14}" srcOrd="1" destOrd="0" presId="urn:microsoft.com/office/officeart/2005/8/layout/orgChart1"/>
    <dgm:cxn modelId="{FE04F820-B741-410D-81D2-0C2076F6D4A6}" type="presParOf" srcId="{7E45420B-0400-46D7-B2E2-CE48DF42CCD7}" destId="{E6AC3B07-4B98-43FA-9E13-17AEA7E93F72}" srcOrd="2" destOrd="0" presId="urn:microsoft.com/office/officeart/2005/8/layout/orgChart1"/>
    <dgm:cxn modelId="{65AB0314-172F-444A-82D9-7967BE036A96}" type="presParOf" srcId="{133BC824-D350-460C-8543-8D66A2C3BC3B}" destId="{3FB599A0-4512-4B25-A9BE-43D493A550C6}" srcOrd="2" destOrd="0" presId="urn:microsoft.com/office/officeart/2005/8/layout/orgChart1"/>
    <dgm:cxn modelId="{E9E79438-B9F2-48D7-9697-6BCEC8AB5F92}" type="presParOf" srcId="{133BC824-D350-460C-8543-8D66A2C3BC3B}" destId="{0C214FF6-E450-47E8-B7FF-DF3C4BAD818F}" srcOrd="3" destOrd="0" presId="urn:microsoft.com/office/officeart/2005/8/layout/orgChart1"/>
    <dgm:cxn modelId="{145E5642-7729-4C75-BAE4-8C0B9EF77DCF}" type="presParOf" srcId="{0C214FF6-E450-47E8-B7FF-DF3C4BAD818F}" destId="{034589F7-3409-4259-8871-B812399B802B}" srcOrd="0" destOrd="0" presId="urn:microsoft.com/office/officeart/2005/8/layout/orgChart1"/>
    <dgm:cxn modelId="{7180850B-BCB6-4CC6-941A-A60A4C0742A5}" type="presParOf" srcId="{034589F7-3409-4259-8871-B812399B802B}" destId="{36D2C2FF-4A53-4F11-8354-6CD70863D728}" srcOrd="0" destOrd="0" presId="urn:microsoft.com/office/officeart/2005/8/layout/orgChart1"/>
    <dgm:cxn modelId="{A41161DD-8E8F-4D88-8EC4-EF85240D3F80}" type="presParOf" srcId="{034589F7-3409-4259-8871-B812399B802B}" destId="{DC334C9B-F5DA-4DEC-8E8A-DF9FE89C8815}" srcOrd="1" destOrd="0" presId="urn:microsoft.com/office/officeart/2005/8/layout/orgChart1"/>
    <dgm:cxn modelId="{48C81F58-F559-4120-AD0E-6757E14C9954}" type="presParOf" srcId="{0C214FF6-E450-47E8-B7FF-DF3C4BAD818F}" destId="{5CE19FBA-A491-4E7B-BDAD-EAFDEFBB5814}" srcOrd="1" destOrd="0" presId="urn:microsoft.com/office/officeart/2005/8/layout/orgChart1"/>
    <dgm:cxn modelId="{C99C278A-C6C9-485A-B50E-FF4C4AB46EAE}" type="presParOf" srcId="{0C214FF6-E450-47E8-B7FF-DF3C4BAD818F}" destId="{33578D63-B6E6-4BBC-83E8-73CA73EE2C2F}" srcOrd="2" destOrd="0" presId="urn:microsoft.com/office/officeart/2005/8/layout/orgChart1"/>
    <dgm:cxn modelId="{4DA84FAD-4254-429D-A38C-026C697B4E57}" type="presParOf" srcId="{C6397B78-ABA7-48A9-A0FD-6B105B3FC150}" destId="{A70C5CE8-B7B4-46B2-A7FA-8C2D1AA1C3E1}" srcOrd="6" destOrd="0" presId="urn:microsoft.com/office/officeart/2005/8/layout/orgChart1"/>
    <dgm:cxn modelId="{928ACF6B-4FDE-42F1-A9C5-7877C70A1971}" type="presParOf" srcId="{C6397B78-ABA7-48A9-A0FD-6B105B3FC150}" destId="{BD7F28E3-FCA2-4C94-B4F4-099578652CED}" srcOrd="7" destOrd="0" presId="urn:microsoft.com/office/officeart/2005/8/layout/orgChart1"/>
    <dgm:cxn modelId="{1EDB73CD-CFBB-4F70-B641-887C8D7AA384}" type="presParOf" srcId="{BD7F28E3-FCA2-4C94-B4F4-099578652CED}" destId="{6BE2CF46-C96E-4AA3-AE2D-F7DE109DD89C}" srcOrd="0" destOrd="0" presId="urn:microsoft.com/office/officeart/2005/8/layout/orgChart1"/>
    <dgm:cxn modelId="{1AE5619D-17F0-4AED-9EF8-85CB59B6CBEB}" type="presParOf" srcId="{6BE2CF46-C96E-4AA3-AE2D-F7DE109DD89C}" destId="{8182EE4D-C147-4047-930D-DA667DE21FD5}" srcOrd="0" destOrd="0" presId="urn:microsoft.com/office/officeart/2005/8/layout/orgChart1"/>
    <dgm:cxn modelId="{B6E2262B-74D1-4E9B-8CB9-AE97E69B43DA}" type="presParOf" srcId="{6BE2CF46-C96E-4AA3-AE2D-F7DE109DD89C}" destId="{5B768784-B127-4F5A-9988-5664CB6BC737}" srcOrd="1" destOrd="0" presId="urn:microsoft.com/office/officeart/2005/8/layout/orgChart1"/>
    <dgm:cxn modelId="{AE31A656-9CC5-4ED6-A7F6-2DE5F7CBEF0C}" type="presParOf" srcId="{BD7F28E3-FCA2-4C94-B4F4-099578652CED}" destId="{74A13261-9B1D-4F55-B115-5D34FAD97CE5}" srcOrd="1" destOrd="0" presId="urn:microsoft.com/office/officeart/2005/8/layout/orgChart1"/>
    <dgm:cxn modelId="{3CFB9940-C107-493C-9901-A88B78289CD4}" type="presParOf" srcId="{BD7F28E3-FCA2-4C94-B4F4-099578652CED}" destId="{C55B35F6-7AF0-4769-9CF7-B88DF4E1CD53}" srcOrd="2" destOrd="0" presId="urn:microsoft.com/office/officeart/2005/8/layout/orgChart1"/>
    <dgm:cxn modelId="{3A410D5C-1FB7-4BFA-A459-5DBD22CB0B91}" type="presParOf" srcId="{C55B35F6-7AF0-4769-9CF7-B88DF4E1CD53}" destId="{04FCFFA5-8D95-4C0C-9F36-9F867710D0C2}" srcOrd="0" destOrd="0" presId="urn:microsoft.com/office/officeart/2005/8/layout/orgChart1"/>
    <dgm:cxn modelId="{2A3718CF-4EBF-466F-801C-78B93F9F6E6C}" type="presParOf" srcId="{C55B35F6-7AF0-4769-9CF7-B88DF4E1CD53}" destId="{99A3D39D-5DEC-40F7-AA63-7C1083E6E62D}" srcOrd="1" destOrd="0" presId="urn:microsoft.com/office/officeart/2005/8/layout/orgChart1"/>
    <dgm:cxn modelId="{5F9FDE3A-CD20-4582-BDA9-661EDAEF7D64}" type="presParOf" srcId="{99A3D39D-5DEC-40F7-AA63-7C1083E6E62D}" destId="{66291AB2-1DA0-49F4-8574-78354B0F616E}" srcOrd="0" destOrd="0" presId="urn:microsoft.com/office/officeart/2005/8/layout/orgChart1"/>
    <dgm:cxn modelId="{C6F605CD-AFDD-46D1-AF64-EF920EFC4DBA}" type="presParOf" srcId="{66291AB2-1DA0-49F4-8574-78354B0F616E}" destId="{25221BF0-DA14-453C-AFCF-C0B2466530B0}" srcOrd="0" destOrd="0" presId="urn:microsoft.com/office/officeart/2005/8/layout/orgChart1"/>
    <dgm:cxn modelId="{4B838F81-D34D-42FE-9187-A6FF38CC6A0F}" type="presParOf" srcId="{66291AB2-1DA0-49F4-8574-78354B0F616E}" destId="{66C957ED-0DE3-43ED-AA55-0EECDC6DD753}" srcOrd="1" destOrd="0" presId="urn:microsoft.com/office/officeart/2005/8/layout/orgChart1"/>
    <dgm:cxn modelId="{AD944ED0-C9C6-4ECB-AF4C-13714586C828}" type="presParOf" srcId="{99A3D39D-5DEC-40F7-AA63-7C1083E6E62D}" destId="{4FCD4115-BE1E-4E12-9D24-30A7D7C64B1F}" srcOrd="1" destOrd="0" presId="urn:microsoft.com/office/officeart/2005/8/layout/orgChart1"/>
    <dgm:cxn modelId="{65ADC877-084F-410B-BFBF-740C7C8757F5}" type="presParOf" srcId="{99A3D39D-5DEC-40F7-AA63-7C1083E6E62D}" destId="{6459066B-9416-4F0E-A32F-B6E514B986DE}" srcOrd="2" destOrd="0" presId="urn:microsoft.com/office/officeart/2005/8/layout/orgChart1"/>
    <dgm:cxn modelId="{A6F33D5F-EEDC-46B8-B4D8-260EA381ABD0}" type="presParOf" srcId="{C55B35F6-7AF0-4769-9CF7-B88DF4E1CD53}" destId="{5D1E8BE2-0C00-4041-AFD8-787539F5F01A}" srcOrd="2" destOrd="0" presId="urn:microsoft.com/office/officeart/2005/8/layout/orgChart1"/>
    <dgm:cxn modelId="{306AF8AA-9EAB-411C-BCDB-559F10CD6316}" type="presParOf" srcId="{C55B35F6-7AF0-4769-9CF7-B88DF4E1CD53}" destId="{13969778-176E-483D-BE81-471D5DF6F3F4}" srcOrd="3" destOrd="0" presId="urn:microsoft.com/office/officeart/2005/8/layout/orgChart1"/>
    <dgm:cxn modelId="{1CF727D7-4CF0-4998-91ED-F34027EFE67A}" type="presParOf" srcId="{13969778-176E-483D-BE81-471D5DF6F3F4}" destId="{3A37F9AD-F0AC-4EA6-8DA0-142B0416C485}" srcOrd="0" destOrd="0" presId="urn:microsoft.com/office/officeart/2005/8/layout/orgChart1"/>
    <dgm:cxn modelId="{0B343291-FF44-4F6B-9FC2-902473796253}" type="presParOf" srcId="{3A37F9AD-F0AC-4EA6-8DA0-142B0416C485}" destId="{C389771D-5701-48B0-AD94-21A071A6F5A5}" srcOrd="0" destOrd="0" presId="urn:microsoft.com/office/officeart/2005/8/layout/orgChart1"/>
    <dgm:cxn modelId="{D3E82B17-6D64-463A-93F6-0D2D5CB495A5}" type="presParOf" srcId="{3A37F9AD-F0AC-4EA6-8DA0-142B0416C485}" destId="{B93A5806-220A-4C40-91F9-BC4DA632D9FC}" srcOrd="1" destOrd="0" presId="urn:microsoft.com/office/officeart/2005/8/layout/orgChart1"/>
    <dgm:cxn modelId="{C9642F55-EC4F-49D6-90DB-2E18A64CE84C}" type="presParOf" srcId="{13969778-176E-483D-BE81-471D5DF6F3F4}" destId="{2D2194F0-643F-4BD7-8BBB-FC87C44D3406}" srcOrd="1" destOrd="0" presId="urn:microsoft.com/office/officeart/2005/8/layout/orgChart1"/>
    <dgm:cxn modelId="{E1CC19B6-3C80-4F6A-A777-D93140E3E04F}" type="presParOf" srcId="{13969778-176E-483D-BE81-471D5DF6F3F4}" destId="{A960A5F8-1988-46A2-BB6B-75BAB8D6B47B}" srcOrd="2" destOrd="0" presId="urn:microsoft.com/office/officeart/2005/8/layout/orgChart1"/>
    <dgm:cxn modelId="{ECEF6952-9F9D-4C46-8A08-4B642646EF2F}" type="presParOf" srcId="{C55B35F6-7AF0-4769-9CF7-B88DF4E1CD53}" destId="{5A0DAF0D-5A5F-441C-A6A6-CF3CE3ED44CB}" srcOrd="4" destOrd="0" presId="urn:microsoft.com/office/officeart/2005/8/layout/orgChart1"/>
    <dgm:cxn modelId="{97CD68AA-9ADC-4387-A24F-C108CCE205C3}" type="presParOf" srcId="{C55B35F6-7AF0-4769-9CF7-B88DF4E1CD53}" destId="{AAE548C1-86B9-4D3D-93D9-B335038EF59A}" srcOrd="5" destOrd="0" presId="urn:microsoft.com/office/officeart/2005/8/layout/orgChart1"/>
    <dgm:cxn modelId="{C929169F-700F-475B-AAD0-FD8B1900E6A0}" type="presParOf" srcId="{AAE548C1-86B9-4D3D-93D9-B335038EF59A}" destId="{18D072D9-0FAD-4493-BA1B-FD541B8AF463}" srcOrd="0" destOrd="0" presId="urn:microsoft.com/office/officeart/2005/8/layout/orgChart1"/>
    <dgm:cxn modelId="{8CDC7585-5051-4232-93A2-7D5AA378D33A}" type="presParOf" srcId="{18D072D9-0FAD-4493-BA1B-FD541B8AF463}" destId="{0719D281-9E31-403D-BA02-7315A10B52E0}" srcOrd="0" destOrd="0" presId="urn:microsoft.com/office/officeart/2005/8/layout/orgChart1"/>
    <dgm:cxn modelId="{65B7539B-179B-4531-B48E-C71526C57117}" type="presParOf" srcId="{18D072D9-0FAD-4493-BA1B-FD541B8AF463}" destId="{99E64A3A-2739-41BE-845B-7ADB3DEE2997}" srcOrd="1" destOrd="0" presId="urn:microsoft.com/office/officeart/2005/8/layout/orgChart1"/>
    <dgm:cxn modelId="{8068C0B7-8198-41C3-9302-5D1CCFC4D05A}" type="presParOf" srcId="{AAE548C1-86B9-4D3D-93D9-B335038EF59A}" destId="{FB52D26A-3BD6-411D-BEEA-CDE8EF2CD0F0}" srcOrd="1" destOrd="0" presId="urn:microsoft.com/office/officeart/2005/8/layout/orgChart1"/>
    <dgm:cxn modelId="{65B36220-739C-4951-BAE7-7467308DAAD0}" type="presParOf" srcId="{AAE548C1-86B9-4D3D-93D9-B335038EF59A}" destId="{2C64EB25-C670-46B7-A9AC-BA768F5AF55B}" srcOrd="2" destOrd="0" presId="urn:microsoft.com/office/officeart/2005/8/layout/orgChart1"/>
    <dgm:cxn modelId="{88C5C125-615A-4AD3-970D-C118644D157C}" type="presParOf" srcId="{C55B35F6-7AF0-4769-9CF7-B88DF4E1CD53}" destId="{D9386D51-30BB-4EF1-8E28-1EF5430940BD}" srcOrd="6" destOrd="0" presId="urn:microsoft.com/office/officeart/2005/8/layout/orgChart1"/>
    <dgm:cxn modelId="{3BBDDD68-A3D9-432B-85E9-52163AAB4B77}" type="presParOf" srcId="{C55B35F6-7AF0-4769-9CF7-B88DF4E1CD53}" destId="{A493B665-F18F-4A88-9E59-FD546FC918B3}" srcOrd="7" destOrd="0" presId="urn:microsoft.com/office/officeart/2005/8/layout/orgChart1"/>
    <dgm:cxn modelId="{CF6558B5-1136-4A1A-9CC7-C1A4BD7935CD}" type="presParOf" srcId="{A493B665-F18F-4A88-9E59-FD546FC918B3}" destId="{4DDF5B81-E2D6-468D-B737-4DD05EA6596C}" srcOrd="0" destOrd="0" presId="urn:microsoft.com/office/officeart/2005/8/layout/orgChart1"/>
    <dgm:cxn modelId="{C3CC22CE-3AC7-4183-8CD6-8CC61C1AB5D8}" type="presParOf" srcId="{4DDF5B81-E2D6-468D-B737-4DD05EA6596C}" destId="{BAAA3065-49FD-478F-AF0D-2A934A8FC709}" srcOrd="0" destOrd="0" presId="urn:microsoft.com/office/officeart/2005/8/layout/orgChart1"/>
    <dgm:cxn modelId="{30E05273-638F-4947-964C-0E8F5A5A9DE4}" type="presParOf" srcId="{4DDF5B81-E2D6-468D-B737-4DD05EA6596C}" destId="{4FAB1293-6B00-4085-9608-53AAC6E973CD}" srcOrd="1" destOrd="0" presId="urn:microsoft.com/office/officeart/2005/8/layout/orgChart1"/>
    <dgm:cxn modelId="{982931CB-699C-4D3F-90F9-20447CFB1821}" type="presParOf" srcId="{A493B665-F18F-4A88-9E59-FD546FC918B3}" destId="{4565C160-5033-41E4-8E07-A0B2C5959749}" srcOrd="1" destOrd="0" presId="urn:microsoft.com/office/officeart/2005/8/layout/orgChart1"/>
    <dgm:cxn modelId="{30ADA5E1-590B-4282-83A4-CE0967D97770}" type="presParOf" srcId="{A493B665-F18F-4A88-9E59-FD546FC918B3}" destId="{CB8BA518-E9F8-4E9F-A2B1-5571BE3A07C0}" srcOrd="2" destOrd="0" presId="urn:microsoft.com/office/officeart/2005/8/layout/orgChart1"/>
    <dgm:cxn modelId="{1746CE4C-5219-42C7-A39E-A5C71509DCEA}" type="presParOf" srcId="{C55B35F6-7AF0-4769-9CF7-B88DF4E1CD53}" destId="{995BAC78-BA40-4A97-A86F-F6B38BE349AD}" srcOrd="8" destOrd="0" presId="urn:microsoft.com/office/officeart/2005/8/layout/orgChart1"/>
    <dgm:cxn modelId="{5168820F-5DC6-4F2E-B3B7-98BE31828E01}" type="presParOf" srcId="{C55B35F6-7AF0-4769-9CF7-B88DF4E1CD53}" destId="{C379BBB5-D3AE-480D-8276-6BC25A8660A2}" srcOrd="9" destOrd="0" presId="urn:microsoft.com/office/officeart/2005/8/layout/orgChart1"/>
    <dgm:cxn modelId="{8F01A50B-BBF7-4E93-A521-1866C49164C4}" type="presParOf" srcId="{C379BBB5-D3AE-480D-8276-6BC25A8660A2}" destId="{3EE75F8D-75D9-435D-8009-5A12349A3941}" srcOrd="0" destOrd="0" presId="urn:microsoft.com/office/officeart/2005/8/layout/orgChart1"/>
    <dgm:cxn modelId="{790F2A76-60B2-47A8-AA75-75756E83B239}" type="presParOf" srcId="{3EE75F8D-75D9-435D-8009-5A12349A3941}" destId="{497CF8EE-ED3B-4EB5-9783-A9BFC68A22AB}" srcOrd="0" destOrd="0" presId="urn:microsoft.com/office/officeart/2005/8/layout/orgChart1"/>
    <dgm:cxn modelId="{FD00EDAA-5245-4871-87B8-795AE10307DD}" type="presParOf" srcId="{3EE75F8D-75D9-435D-8009-5A12349A3941}" destId="{220E6115-280B-4639-B52E-682338F20E91}" srcOrd="1" destOrd="0" presId="urn:microsoft.com/office/officeart/2005/8/layout/orgChart1"/>
    <dgm:cxn modelId="{3C84FAB2-636A-4BDB-AEA7-0A06796CD6F4}" type="presParOf" srcId="{C379BBB5-D3AE-480D-8276-6BC25A8660A2}" destId="{54705501-9642-45F7-9C5C-082900CFFBD9}" srcOrd="1" destOrd="0" presId="urn:microsoft.com/office/officeart/2005/8/layout/orgChart1"/>
    <dgm:cxn modelId="{99730936-8FA9-48D9-8711-A7597EC0575D}" type="presParOf" srcId="{C379BBB5-D3AE-480D-8276-6BC25A8660A2}" destId="{98C39C07-A625-4B2C-B79C-1B0DEB95AC92}" srcOrd="2" destOrd="0" presId="urn:microsoft.com/office/officeart/2005/8/layout/orgChart1"/>
    <dgm:cxn modelId="{42427A5B-CEE6-471C-BCCC-B6D42FDE10CF}" type="presParOf" srcId="{C55B35F6-7AF0-4769-9CF7-B88DF4E1CD53}" destId="{74C1B1EE-21B9-4E33-BDC4-FFA2AC0459D1}" srcOrd="10" destOrd="0" presId="urn:microsoft.com/office/officeart/2005/8/layout/orgChart1"/>
    <dgm:cxn modelId="{1B223533-611C-48C2-8FC0-0957AE546726}" type="presParOf" srcId="{C55B35F6-7AF0-4769-9CF7-B88DF4E1CD53}" destId="{7B118E15-1811-44D8-91BB-69765A806AD9}" srcOrd="11" destOrd="0" presId="urn:microsoft.com/office/officeart/2005/8/layout/orgChart1"/>
    <dgm:cxn modelId="{CA0A5A42-CC32-4C15-A32D-1B0B0960E490}" type="presParOf" srcId="{7B118E15-1811-44D8-91BB-69765A806AD9}" destId="{BF46E844-C19D-4C3B-8964-6C8F85C34CD7}" srcOrd="0" destOrd="0" presId="urn:microsoft.com/office/officeart/2005/8/layout/orgChart1"/>
    <dgm:cxn modelId="{9E388183-446B-4123-B9D5-C333EC5B13F2}" type="presParOf" srcId="{BF46E844-C19D-4C3B-8964-6C8F85C34CD7}" destId="{43DC6158-93BE-4177-B896-30A4B0A8544E}" srcOrd="0" destOrd="0" presId="urn:microsoft.com/office/officeart/2005/8/layout/orgChart1"/>
    <dgm:cxn modelId="{CC9102D6-7F3E-46AF-91DC-CF9E5AB124E6}" type="presParOf" srcId="{BF46E844-C19D-4C3B-8964-6C8F85C34CD7}" destId="{61F4204C-27C3-4D0D-9EF5-9EC288925B56}" srcOrd="1" destOrd="0" presId="urn:microsoft.com/office/officeart/2005/8/layout/orgChart1"/>
    <dgm:cxn modelId="{30D0B444-5E33-4677-8ACF-B4DB88DF550B}" type="presParOf" srcId="{7B118E15-1811-44D8-91BB-69765A806AD9}" destId="{AECB7C0F-5872-4BE6-AE59-35D498644D6D}" srcOrd="1" destOrd="0" presId="urn:microsoft.com/office/officeart/2005/8/layout/orgChart1"/>
    <dgm:cxn modelId="{C6A8EB16-5C7C-4241-9B66-89594905E4DD}" type="presParOf" srcId="{7B118E15-1811-44D8-91BB-69765A806AD9}" destId="{187FAD11-9E39-439E-8A33-8D61F0480E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F4EAF7-4833-45EE-888B-BBBB30CB1077}">
      <dsp:nvSpPr>
        <dsp:cNvPr id="0" name=""/>
        <dsp:cNvSpPr/>
      </dsp:nvSpPr>
      <dsp:spPr>
        <a:xfrm>
          <a:off x="241856" y="0"/>
          <a:ext cx="5113577" cy="511357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4E141-15BE-423A-9A0B-48E6E8110120}">
      <dsp:nvSpPr>
        <dsp:cNvPr id="0" name=""/>
        <dsp:cNvSpPr/>
      </dsp:nvSpPr>
      <dsp:spPr>
        <a:xfrm>
          <a:off x="5186479" y="4937626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83680-3778-416B-9C1E-C30B740EEFBC}">
      <dsp:nvSpPr>
        <dsp:cNvPr id="0" name=""/>
        <dsp:cNvSpPr/>
      </dsp:nvSpPr>
      <dsp:spPr>
        <a:xfrm>
          <a:off x="5550323" y="0"/>
          <a:ext cx="3109054" cy="3109054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3928D-1BC3-447F-A09C-317B73A011DD}">
      <dsp:nvSpPr>
        <dsp:cNvPr id="0" name=""/>
        <dsp:cNvSpPr/>
      </dsp:nvSpPr>
      <dsp:spPr>
        <a:xfrm>
          <a:off x="8351463" y="2933103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022751"/>
              <a:satOff val="-1535"/>
              <a:lumOff val="-2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DF76C-4289-42CE-B4C7-CDED353D532E}">
      <dsp:nvSpPr>
        <dsp:cNvPr id="0" name=""/>
        <dsp:cNvSpPr/>
      </dsp:nvSpPr>
      <dsp:spPr>
        <a:xfrm>
          <a:off x="8483426" y="2933103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045503"/>
              <a:satOff val="-3069"/>
              <a:lumOff val="-4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EE011-3A0B-4215-A87D-48D3ADA1916D}">
      <dsp:nvSpPr>
        <dsp:cNvPr id="0" name=""/>
        <dsp:cNvSpPr/>
      </dsp:nvSpPr>
      <dsp:spPr>
        <a:xfrm>
          <a:off x="6762240" y="3216439"/>
          <a:ext cx="1897137" cy="189713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hueOff val="5625133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29C3C-CC0D-4FB1-8FC0-872A57FE2ADD}">
      <dsp:nvSpPr>
        <dsp:cNvPr id="0" name=""/>
        <dsp:cNvSpPr/>
      </dsp:nvSpPr>
      <dsp:spPr>
        <a:xfrm>
          <a:off x="8285482" y="4937626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068254"/>
              <a:satOff val="-4604"/>
              <a:lumOff val="-7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AC8CA-6751-461D-BC31-F0ACCDCDB361}">
      <dsp:nvSpPr>
        <dsp:cNvPr id="0" name=""/>
        <dsp:cNvSpPr/>
      </dsp:nvSpPr>
      <dsp:spPr>
        <a:xfrm>
          <a:off x="8384454" y="4838653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091006"/>
              <a:satOff val="-6138"/>
              <a:lumOff val="-9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290489-FEA2-4043-9821-84DFFB64D356}">
      <dsp:nvSpPr>
        <dsp:cNvPr id="0" name=""/>
        <dsp:cNvSpPr/>
      </dsp:nvSpPr>
      <dsp:spPr>
        <a:xfrm>
          <a:off x="8483426" y="4739681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113757"/>
              <a:satOff val="-7673"/>
              <a:lumOff val="-1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5B10D-9B04-41F0-A10F-E3F3044072B9}">
      <dsp:nvSpPr>
        <dsp:cNvPr id="0" name=""/>
        <dsp:cNvSpPr/>
      </dsp:nvSpPr>
      <dsp:spPr>
        <a:xfrm>
          <a:off x="5550323" y="4009044"/>
          <a:ext cx="1104532" cy="1104532"/>
        </a:xfrm>
        <a:prstGeom prst="rect">
          <a:avLst/>
        </a:prstGeom>
        <a:solidFill>
          <a:schemeClr val="accent3">
            <a:hueOff val="8437700"/>
            <a:satOff val="-12660"/>
            <a:lumOff val="-2059"/>
            <a:alphaOff val="0"/>
          </a:schemeClr>
        </a:solidFill>
        <a:ln w="25400" cap="flat" cmpd="sng" algn="ctr">
          <a:solidFill>
            <a:schemeClr val="accent3">
              <a:hueOff val="8437700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E21C5-C9D8-490C-B283-E5FFF42B5634}">
      <dsp:nvSpPr>
        <dsp:cNvPr id="0" name=""/>
        <dsp:cNvSpPr/>
      </dsp:nvSpPr>
      <dsp:spPr>
        <a:xfrm>
          <a:off x="5550323" y="3216439"/>
          <a:ext cx="1104532" cy="680105"/>
        </a:xfrm>
        <a:prstGeom prst="rect">
          <a:avLst/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6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365E4-1758-4F2C-AA72-AC96BD555B85}">
      <dsp:nvSpPr>
        <dsp:cNvPr id="0" name=""/>
        <dsp:cNvSpPr/>
      </dsp:nvSpPr>
      <dsp:spPr>
        <a:xfrm>
          <a:off x="2709418" y="5262035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136509"/>
              <a:satOff val="-9207"/>
              <a:lumOff val="-14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3E04D-9EE2-48CA-BFFC-9C5C6A83BCBD}">
      <dsp:nvSpPr>
        <dsp:cNvPr id="0" name=""/>
        <dsp:cNvSpPr/>
      </dsp:nvSpPr>
      <dsp:spPr>
        <a:xfrm>
          <a:off x="2797393" y="5113577"/>
          <a:ext cx="2121750" cy="38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Measurements</a:t>
          </a:r>
          <a:endParaRPr lang="en-US" sz="2300" kern="1200" dirty="0"/>
        </a:p>
      </dsp:txBody>
      <dsp:txXfrm>
        <a:off x="2797393" y="5113577"/>
        <a:ext cx="2121750" cy="384892"/>
      </dsp:txXfrm>
    </dsp:sp>
    <dsp:sp modelId="{267BEBDE-1745-4AF6-8102-7C37E0F85434}">
      <dsp:nvSpPr>
        <dsp:cNvPr id="0" name=""/>
        <dsp:cNvSpPr/>
      </dsp:nvSpPr>
      <dsp:spPr>
        <a:xfrm>
          <a:off x="4919143" y="5262035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159260"/>
              <a:satOff val="-10742"/>
              <a:lumOff val="-17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D1E39-2B58-42BF-A4FF-85A541E78C7D}">
      <dsp:nvSpPr>
        <dsp:cNvPr id="0" name=""/>
        <dsp:cNvSpPr/>
      </dsp:nvSpPr>
      <dsp:spPr>
        <a:xfrm>
          <a:off x="5051107" y="5262035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182011"/>
              <a:satOff val="-12276"/>
              <a:lumOff val="-19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B6F54-97F5-4738-9290-714BCC340163}">
      <dsp:nvSpPr>
        <dsp:cNvPr id="0" name=""/>
        <dsp:cNvSpPr/>
      </dsp:nvSpPr>
      <dsp:spPr>
        <a:xfrm>
          <a:off x="5139082" y="5113577"/>
          <a:ext cx="1526625" cy="38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Standards</a:t>
          </a:r>
          <a:endParaRPr lang="en-US" sz="2300" kern="1200" dirty="0"/>
        </a:p>
      </dsp:txBody>
      <dsp:txXfrm>
        <a:off x="5139082" y="5113577"/>
        <a:ext cx="1526625" cy="384892"/>
      </dsp:txXfrm>
    </dsp:sp>
    <dsp:sp modelId="{5B0BAEB1-6AB7-4976-89B7-B6DEA5572A4D}">
      <dsp:nvSpPr>
        <dsp:cNvPr id="0" name=""/>
        <dsp:cNvSpPr/>
      </dsp:nvSpPr>
      <dsp:spPr>
        <a:xfrm>
          <a:off x="6665707" y="5361008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204762"/>
              <a:satOff val="-13811"/>
              <a:lumOff val="-22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842B96-6DB6-4F4E-B535-AA3CA13A1F3D}">
      <dsp:nvSpPr>
        <dsp:cNvPr id="0" name=""/>
        <dsp:cNvSpPr/>
      </dsp:nvSpPr>
      <dsp:spPr>
        <a:xfrm>
          <a:off x="6764680" y="5262035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0227514"/>
              <a:satOff val="-15345"/>
              <a:lumOff val="-24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94980E-13DB-4558-9FF0-A1C6DBAC5347}">
      <dsp:nvSpPr>
        <dsp:cNvPr id="0" name=""/>
        <dsp:cNvSpPr/>
      </dsp:nvSpPr>
      <dsp:spPr>
        <a:xfrm>
          <a:off x="6863652" y="5163063"/>
          <a:ext cx="87975" cy="87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6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51D88F-4B8D-40D6-A656-83DC95DEF87E}">
      <dsp:nvSpPr>
        <dsp:cNvPr id="0" name=""/>
        <dsp:cNvSpPr/>
      </dsp:nvSpPr>
      <dsp:spPr>
        <a:xfrm>
          <a:off x="6951628" y="5113577"/>
          <a:ext cx="1707750" cy="38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Technology</a:t>
          </a:r>
          <a:endParaRPr lang="en-US" sz="2300" kern="1200" dirty="0"/>
        </a:p>
      </dsp:txBody>
      <dsp:txXfrm>
        <a:off x="6951628" y="5113577"/>
        <a:ext cx="1707750" cy="384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1B1EE-21B9-4E33-BDC4-FFA2AC0459D1}">
      <dsp:nvSpPr>
        <dsp:cNvPr id="0" name=""/>
        <dsp:cNvSpPr/>
      </dsp:nvSpPr>
      <dsp:spPr>
        <a:xfrm>
          <a:off x="2301501" y="3344167"/>
          <a:ext cx="103531" cy="1655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5051"/>
              </a:lnTo>
              <a:lnTo>
                <a:pt x="103531" y="165505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BAC78-BA40-4A97-A86F-F6B38BE349AD}">
      <dsp:nvSpPr>
        <dsp:cNvPr id="0" name=""/>
        <dsp:cNvSpPr/>
      </dsp:nvSpPr>
      <dsp:spPr>
        <a:xfrm>
          <a:off x="2170324" y="3344167"/>
          <a:ext cx="91440" cy="1655051"/>
        </a:xfrm>
        <a:custGeom>
          <a:avLst/>
          <a:gdLst/>
          <a:ahLst/>
          <a:cxnLst/>
          <a:rect l="0" t="0" r="0" b="0"/>
          <a:pathLst>
            <a:path>
              <a:moveTo>
                <a:pt x="131176" y="0"/>
              </a:moveTo>
              <a:lnTo>
                <a:pt x="131176" y="1655051"/>
              </a:lnTo>
              <a:lnTo>
                <a:pt x="45720" y="165505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86D51-30BB-4EF1-8E28-1EF5430940BD}">
      <dsp:nvSpPr>
        <dsp:cNvPr id="0" name=""/>
        <dsp:cNvSpPr/>
      </dsp:nvSpPr>
      <dsp:spPr>
        <a:xfrm>
          <a:off x="2301501" y="3344167"/>
          <a:ext cx="94666" cy="1049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583"/>
              </a:lnTo>
              <a:lnTo>
                <a:pt x="94666" y="104958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DAF0D-5A5F-441C-A6A6-CF3CE3ED44CB}">
      <dsp:nvSpPr>
        <dsp:cNvPr id="0" name=""/>
        <dsp:cNvSpPr/>
      </dsp:nvSpPr>
      <dsp:spPr>
        <a:xfrm>
          <a:off x="2207179" y="3344167"/>
          <a:ext cx="94321" cy="1050105"/>
        </a:xfrm>
        <a:custGeom>
          <a:avLst/>
          <a:gdLst/>
          <a:ahLst/>
          <a:cxnLst/>
          <a:rect l="0" t="0" r="0" b="0"/>
          <a:pathLst>
            <a:path>
              <a:moveTo>
                <a:pt x="94321" y="0"/>
              </a:moveTo>
              <a:lnTo>
                <a:pt x="94321" y="1050105"/>
              </a:lnTo>
              <a:lnTo>
                <a:pt x="0" y="1050105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E8BE2-0C00-4041-AFD8-787539F5F01A}">
      <dsp:nvSpPr>
        <dsp:cNvPr id="0" name=""/>
        <dsp:cNvSpPr/>
      </dsp:nvSpPr>
      <dsp:spPr>
        <a:xfrm>
          <a:off x="2301501" y="3344167"/>
          <a:ext cx="94666" cy="411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1062"/>
              </a:lnTo>
              <a:lnTo>
                <a:pt x="94666" y="411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CFFA5-8D95-4C0C-9F36-9F867710D0C2}">
      <dsp:nvSpPr>
        <dsp:cNvPr id="0" name=""/>
        <dsp:cNvSpPr/>
      </dsp:nvSpPr>
      <dsp:spPr>
        <a:xfrm>
          <a:off x="2207179" y="3344167"/>
          <a:ext cx="94321" cy="410352"/>
        </a:xfrm>
        <a:custGeom>
          <a:avLst/>
          <a:gdLst/>
          <a:ahLst/>
          <a:cxnLst/>
          <a:rect l="0" t="0" r="0" b="0"/>
          <a:pathLst>
            <a:path>
              <a:moveTo>
                <a:pt x="94321" y="0"/>
              </a:moveTo>
              <a:lnTo>
                <a:pt x="94321" y="410352"/>
              </a:lnTo>
              <a:lnTo>
                <a:pt x="0" y="41035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C5CE8-B7B4-46B2-A7FA-8C2D1AA1C3E1}">
      <dsp:nvSpPr>
        <dsp:cNvPr id="0" name=""/>
        <dsp:cNvSpPr/>
      </dsp:nvSpPr>
      <dsp:spPr>
        <a:xfrm>
          <a:off x="3346580" y="1406391"/>
          <a:ext cx="1225419" cy="1698024"/>
        </a:xfrm>
        <a:custGeom>
          <a:avLst/>
          <a:gdLst/>
          <a:ahLst/>
          <a:cxnLst/>
          <a:rect l="0" t="0" r="0" b="0"/>
          <a:pathLst>
            <a:path>
              <a:moveTo>
                <a:pt x="1225419" y="0"/>
              </a:moveTo>
              <a:lnTo>
                <a:pt x="1225419" y="1698024"/>
              </a:lnTo>
              <a:lnTo>
                <a:pt x="0" y="1698024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B599A0-4512-4B25-A9BE-43D493A550C6}">
      <dsp:nvSpPr>
        <dsp:cNvPr id="0" name=""/>
        <dsp:cNvSpPr/>
      </dsp:nvSpPr>
      <dsp:spPr>
        <a:xfrm>
          <a:off x="2268533" y="2069368"/>
          <a:ext cx="91440" cy="4046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4656"/>
              </a:lnTo>
              <a:lnTo>
                <a:pt x="118813" y="404656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FC26D-4B47-4FBB-B86C-B8D6A72E4455}">
      <dsp:nvSpPr>
        <dsp:cNvPr id="0" name=""/>
        <dsp:cNvSpPr/>
      </dsp:nvSpPr>
      <dsp:spPr>
        <a:xfrm>
          <a:off x="2198358" y="2069368"/>
          <a:ext cx="115894" cy="404656"/>
        </a:xfrm>
        <a:custGeom>
          <a:avLst/>
          <a:gdLst/>
          <a:ahLst/>
          <a:cxnLst/>
          <a:rect l="0" t="0" r="0" b="0"/>
          <a:pathLst>
            <a:path>
              <a:moveTo>
                <a:pt x="115894" y="0"/>
              </a:moveTo>
              <a:lnTo>
                <a:pt x="115894" y="404656"/>
              </a:lnTo>
              <a:lnTo>
                <a:pt x="0" y="404656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3DF3F-D6A3-4EF5-9576-8C7704FB0822}">
      <dsp:nvSpPr>
        <dsp:cNvPr id="0" name=""/>
        <dsp:cNvSpPr/>
      </dsp:nvSpPr>
      <dsp:spPr>
        <a:xfrm>
          <a:off x="3359332" y="1406391"/>
          <a:ext cx="1212666" cy="423225"/>
        </a:xfrm>
        <a:custGeom>
          <a:avLst/>
          <a:gdLst/>
          <a:ahLst/>
          <a:cxnLst/>
          <a:rect l="0" t="0" r="0" b="0"/>
          <a:pathLst>
            <a:path>
              <a:moveTo>
                <a:pt x="1212666" y="0"/>
              </a:moveTo>
              <a:lnTo>
                <a:pt x="1212666" y="423225"/>
              </a:lnTo>
              <a:lnTo>
                <a:pt x="0" y="423225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C05F1-EE70-4929-AE57-7A5BE94628B4}">
      <dsp:nvSpPr>
        <dsp:cNvPr id="0" name=""/>
        <dsp:cNvSpPr/>
      </dsp:nvSpPr>
      <dsp:spPr>
        <a:xfrm>
          <a:off x="6756651" y="2072134"/>
          <a:ext cx="94494" cy="2326545"/>
        </a:xfrm>
        <a:custGeom>
          <a:avLst/>
          <a:gdLst/>
          <a:ahLst/>
          <a:cxnLst/>
          <a:rect l="0" t="0" r="0" b="0"/>
          <a:pathLst>
            <a:path>
              <a:moveTo>
                <a:pt x="94494" y="0"/>
              </a:moveTo>
              <a:lnTo>
                <a:pt x="94494" y="2326545"/>
              </a:lnTo>
              <a:lnTo>
                <a:pt x="0" y="2326545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422B8-4A9D-45E2-8D2F-46F6338D8A33}">
      <dsp:nvSpPr>
        <dsp:cNvPr id="0" name=""/>
        <dsp:cNvSpPr/>
      </dsp:nvSpPr>
      <dsp:spPr>
        <a:xfrm>
          <a:off x="6851145" y="2072134"/>
          <a:ext cx="94494" cy="1688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023"/>
              </a:lnTo>
              <a:lnTo>
                <a:pt x="94494" y="1688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B27183-0C68-4BCC-BAA9-8EC67666FE1D}">
      <dsp:nvSpPr>
        <dsp:cNvPr id="0" name=""/>
        <dsp:cNvSpPr/>
      </dsp:nvSpPr>
      <dsp:spPr>
        <a:xfrm>
          <a:off x="6756651" y="2072134"/>
          <a:ext cx="94494" cy="1688023"/>
        </a:xfrm>
        <a:custGeom>
          <a:avLst/>
          <a:gdLst/>
          <a:ahLst/>
          <a:cxnLst/>
          <a:rect l="0" t="0" r="0" b="0"/>
          <a:pathLst>
            <a:path>
              <a:moveTo>
                <a:pt x="94494" y="0"/>
              </a:moveTo>
              <a:lnTo>
                <a:pt x="94494" y="1688023"/>
              </a:lnTo>
              <a:lnTo>
                <a:pt x="0" y="1688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14F97-31B5-4229-B88F-00613F77EA9F}">
      <dsp:nvSpPr>
        <dsp:cNvPr id="0" name=""/>
        <dsp:cNvSpPr/>
      </dsp:nvSpPr>
      <dsp:spPr>
        <a:xfrm>
          <a:off x="6851145" y="2072134"/>
          <a:ext cx="94494" cy="1049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502"/>
              </a:lnTo>
              <a:lnTo>
                <a:pt x="94494" y="104950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8DC63-3D02-48DC-89E4-FDCB738AF58B}">
      <dsp:nvSpPr>
        <dsp:cNvPr id="0" name=""/>
        <dsp:cNvSpPr/>
      </dsp:nvSpPr>
      <dsp:spPr>
        <a:xfrm>
          <a:off x="6756651" y="2072134"/>
          <a:ext cx="94494" cy="1049502"/>
        </a:xfrm>
        <a:custGeom>
          <a:avLst/>
          <a:gdLst/>
          <a:ahLst/>
          <a:cxnLst/>
          <a:rect l="0" t="0" r="0" b="0"/>
          <a:pathLst>
            <a:path>
              <a:moveTo>
                <a:pt x="94494" y="0"/>
              </a:moveTo>
              <a:lnTo>
                <a:pt x="94494" y="1049502"/>
              </a:lnTo>
              <a:lnTo>
                <a:pt x="0" y="104950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F47CFE-EB32-4AE2-A353-4576423EFD50}">
      <dsp:nvSpPr>
        <dsp:cNvPr id="0" name=""/>
        <dsp:cNvSpPr/>
      </dsp:nvSpPr>
      <dsp:spPr>
        <a:xfrm>
          <a:off x="6851145" y="2072134"/>
          <a:ext cx="94494" cy="410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980"/>
              </a:lnTo>
              <a:lnTo>
                <a:pt x="94494" y="41098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6E81-25CC-43C3-A4C4-CF498A492177}">
      <dsp:nvSpPr>
        <dsp:cNvPr id="0" name=""/>
        <dsp:cNvSpPr/>
      </dsp:nvSpPr>
      <dsp:spPr>
        <a:xfrm>
          <a:off x="6756651" y="2072134"/>
          <a:ext cx="94494" cy="410980"/>
        </a:xfrm>
        <a:custGeom>
          <a:avLst/>
          <a:gdLst/>
          <a:ahLst/>
          <a:cxnLst/>
          <a:rect l="0" t="0" r="0" b="0"/>
          <a:pathLst>
            <a:path>
              <a:moveTo>
                <a:pt x="94494" y="0"/>
              </a:moveTo>
              <a:lnTo>
                <a:pt x="94494" y="410980"/>
              </a:lnTo>
              <a:lnTo>
                <a:pt x="0" y="41098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DEE6BA-7C2B-439A-9864-B13D7F51E9D2}">
      <dsp:nvSpPr>
        <dsp:cNvPr id="0" name=""/>
        <dsp:cNvSpPr/>
      </dsp:nvSpPr>
      <dsp:spPr>
        <a:xfrm>
          <a:off x="4571999" y="1406391"/>
          <a:ext cx="1234067" cy="425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990"/>
              </a:lnTo>
              <a:lnTo>
                <a:pt x="1234067" y="42599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613CB1-BBCC-401C-810B-76873458904C}">
      <dsp:nvSpPr>
        <dsp:cNvPr id="0" name=""/>
        <dsp:cNvSpPr/>
      </dsp:nvSpPr>
      <dsp:spPr>
        <a:xfrm>
          <a:off x="3357893" y="1167970"/>
          <a:ext cx="1214106" cy="238420"/>
        </a:xfrm>
        <a:custGeom>
          <a:avLst/>
          <a:gdLst/>
          <a:ahLst/>
          <a:cxnLst/>
          <a:rect l="0" t="0" r="0" b="0"/>
          <a:pathLst>
            <a:path>
              <a:moveTo>
                <a:pt x="1214106" y="238420"/>
              </a:moveTo>
              <a:lnTo>
                <a:pt x="0" y="0"/>
              </a:lnTo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5C76D8-E6EC-4CF9-8E74-E722446A8A86}">
      <dsp:nvSpPr>
        <dsp:cNvPr id="0" name=""/>
        <dsp:cNvSpPr/>
      </dsp:nvSpPr>
      <dsp:spPr>
        <a:xfrm>
          <a:off x="3526920" y="762988"/>
          <a:ext cx="2090158" cy="643402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Director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Under Secretary of Commerce for Standards and Technology </a:t>
          </a:r>
        </a:p>
      </dsp:txBody>
      <dsp:txXfrm>
        <a:off x="3526920" y="762988"/>
        <a:ext cx="2090158" cy="643402"/>
      </dsp:txXfrm>
    </dsp:sp>
    <dsp:sp modelId="{6D58D050-4062-49BD-9A68-D1B96157C3B7}">
      <dsp:nvSpPr>
        <dsp:cNvPr id="0" name=""/>
        <dsp:cNvSpPr/>
      </dsp:nvSpPr>
      <dsp:spPr>
        <a:xfrm>
          <a:off x="1267735" y="928218"/>
          <a:ext cx="2090158" cy="479504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Chief of Staff</a:t>
          </a:r>
        </a:p>
      </dsp:txBody>
      <dsp:txXfrm>
        <a:off x="1267735" y="928218"/>
        <a:ext cx="2090158" cy="479504"/>
      </dsp:txXfrm>
    </dsp:sp>
    <dsp:sp modelId="{894C76F6-9BA9-48DC-87AA-869F6F980456}">
      <dsp:nvSpPr>
        <dsp:cNvPr id="0" name=""/>
        <dsp:cNvSpPr/>
      </dsp:nvSpPr>
      <dsp:spPr>
        <a:xfrm>
          <a:off x="5806066" y="1592629"/>
          <a:ext cx="2090158" cy="479504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Associate Director for Laboratory Programs </a:t>
          </a:r>
        </a:p>
      </dsp:txBody>
      <dsp:txXfrm>
        <a:off x="5806066" y="1592629"/>
        <a:ext cx="2090158" cy="479504"/>
      </dsp:txXfrm>
    </dsp:sp>
    <dsp:sp modelId="{29FF2A5C-B35F-47E1-A606-3706613B027F}">
      <dsp:nvSpPr>
        <dsp:cNvPr id="0" name=""/>
        <dsp:cNvSpPr/>
      </dsp:nvSpPr>
      <dsp:spPr>
        <a:xfrm>
          <a:off x="4666493" y="2259249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Material Measurement Laboratory</a:t>
          </a:r>
        </a:p>
      </dsp:txBody>
      <dsp:txXfrm>
        <a:off x="4666493" y="2259249"/>
        <a:ext cx="2090157" cy="447730"/>
      </dsp:txXfrm>
    </dsp:sp>
    <dsp:sp modelId="{62A015CD-2E6B-4753-A3BC-73A7BB0590BD}">
      <dsp:nvSpPr>
        <dsp:cNvPr id="0" name=""/>
        <dsp:cNvSpPr/>
      </dsp:nvSpPr>
      <dsp:spPr>
        <a:xfrm>
          <a:off x="6945640" y="2259249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Communications Technology Laboratory</a:t>
          </a:r>
        </a:p>
      </dsp:txBody>
      <dsp:txXfrm>
        <a:off x="6945640" y="2259249"/>
        <a:ext cx="2090157" cy="447730"/>
      </dsp:txXfrm>
    </dsp:sp>
    <dsp:sp modelId="{F6B68D5A-F172-491E-BE0A-94F13DF07751}">
      <dsp:nvSpPr>
        <dsp:cNvPr id="0" name=""/>
        <dsp:cNvSpPr/>
      </dsp:nvSpPr>
      <dsp:spPr>
        <a:xfrm>
          <a:off x="4666493" y="2897771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Physical Measurement Laboratory</a:t>
          </a:r>
        </a:p>
      </dsp:txBody>
      <dsp:txXfrm>
        <a:off x="4666493" y="2897771"/>
        <a:ext cx="2090157" cy="447730"/>
      </dsp:txXfrm>
    </dsp:sp>
    <dsp:sp modelId="{E10118B5-68CA-41D7-B1D6-6F147FEC6409}">
      <dsp:nvSpPr>
        <dsp:cNvPr id="0" name=""/>
        <dsp:cNvSpPr/>
      </dsp:nvSpPr>
      <dsp:spPr>
        <a:xfrm>
          <a:off x="6945640" y="2897771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Engineering Laboratory</a:t>
          </a:r>
        </a:p>
      </dsp:txBody>
      <dsp:txXfrm>
        <a:off x="6945640" y="2897771"/>
        <a:ext cx="2090157" cy="447730"/>
      </dsp:txXfrm>
    </dsp:sp>
    <dsp:sp modelId="{64896E11-AB42-458F-824A-CF03026C4287}">
      <dsp:nvSpPr>
        <dsp:cNvPr id="0" name=""/>
        <dsp:cNvSpPr/>
      </dsp:nvSpPr>
      <dsp:spPr>
        <a:xfrm>
          <a:off x="4666493" y="3536292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Information Technology Laboratory</a:t>
          </a:r>
        </a:p>
      </dsp:txBody>
      <dsp:txXfrm>
        <a:off x="4666493" y="3536292"/>
        <a:ext cx="2090157" cy="447730"/>
      </dsp:txXfrm>
    </dsp:sp>
    <dsp:sp modelId="{65D0810E-3851-4BD5-B797-FEA050545626}">
      <dsp:nvSpPr>
        <dsp:cNvPr id="0" name=""/>
        <dsp:cNvSpPr/>
      </dsp:nvSpPr>
      <dsp:spPr>
        <a:xfrm>
          <a:off x="6945640" y="3536292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Center for Nanoscale Science and Technology</a:t>
          </a:r>
        </a:p>
      </dsp:txBody>
      <dsp:txXfrm>
        <a:off x="6945640" y="3536292"/>
        <a:ext cx="2090157" cy="447730"/>
      </dsp:txXfrm>
    </dsp:sp>
    <dsp:sp modelId="{8532059B-9EC2-4727-822D-958459FFE7CF}">
      <dsp:nvSpPr>
        <dsp:cNvPr id="0" name=""/>
        <dsp:cNvSpPr/>
      </dsp:nvSpPr>
      <dsp:spPr>
        <a:xfrm>
          <a:off x="4666493" y="4174814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NIST Center for Neutron Research</a:t>
          </a:r>
        </a:p>
      </dsp:txBody>
      <dsp:txXfrm>
        <a:off x="4666493" y="4174814"/>
        <a:ext cx="2090157" cy="447730"/>
      </dsp:txXfrm>
    </dsp:sp>
    <dsp:sp modelId="{66D77C9B-43F0-4B18-8C09-461648653114}">
      <dsp:nvSpPr>
        <dsp:cNvPr id="0" name=""/>
        <dsp:cNvSpPr/>
      </dsp:nvSpPr>
      <dsp:spPr>
        <a:xfrm>
          <a:off x="1269174" y="1589864"/>
          <a:ext cx="2090158" cy="479504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Associate Director for Innovation and Industry Services</a:t>
          </a:r>
        </a:p>
      </dsp:txBody>
      <dsp:txXfrm>
        <a:off x="1269174" y="1589864"/>
        <a:ext cx="2090158" cy="479504"/>
      </dsp:txXfrm>
    </dsp:sp>
    <dsp:sp modelId="{98FE69D2-48CB-45D4-84DA-45C05BB9EB53}">
      <dsp:nvSpPr>
        <dsp:cNvPr id="0" name=""/>
        <dsp:cNvSpPr/>
      </dsp:nvSpPr>
      <dsp:spPr>
        <a:xfrm>
          <a:off x="108201" y="2250159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Baldrige Performance Excellence Program</a:t>
          </a:r>
        </a:p>
      </dsp:txBody>
      <dsp:txXfrm>
        <a:off x="108201" y="2250159"/>
        <a:ext cx="2090157" cy="447730"/>
      </dsp:txXfrm>
    </dsp:sp>
    <dsp:sp modelId="{36D2C2FF-4A53-4F11-8354-6CD70863D728}">
      <dsp:nvSpPr>
        <dsp:cNvPr id="0" name=""/>
        <dsp:cNvSpPr/>
      </dsp:nvSpPr>
      <dsp:spPr>
        <a:xfrm>
          <a:off x="2387347" y="2250159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Hollings Manufacturing Extension Partnership</a:t>
          </a:r>
        </a:p>
      </dsp:txBody>
      <dsp:txXfrm>
        <a:off x="2387347" y="2250159"/>
        <a:ext cx="2090157" cy="447730"/>
      </dsp:txXfrm>
    </dsp:sp>
    <dsp:sp modelId="{8182EE4D-C147-4047-930D-DA667DE21FD5}">
      <dsp:nvSpPr>
        <dsp:cNvPr id="0" name=""/>
        <dsp:cNvSpPr/>
      </dsp:nvSpPr>
      <dsp:spPr>
        <a:xfrm>
          <a:off x="1256421" y="2864663"/>
          <a:ext cx="2090158" cy="479504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Associate Director for Management Resources</a:t>
          </a:r>
        </a:p>
      </dsp:txBody>
      <dsp:txXfrm>
        <a:off x="1256421" y="2864663"/>
        <a:ext cx="2090158" cy="479504"/>
      </dsp:txXfrm>
    </dsp:sp>
    <dsp:sp modelId="{25221BF0-DA14-453C-AFCF-C0B2466530B0}">
      <dsp:nvSpPr>
        <dsp:cNvPr id="0" name=""/>
        <dsp:cNvSpPr/>
      </dsp:nvSpPr>
      <dsp:spPr>
        <a:xfrm>
          <a:off x="117021" y="3530654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Acquisition and Agreements Management</a:t>
          </a:r>
        </a:p>
      </dsp:txBody>
      <dsp:txXfrm>
        <a:off x="117021" y="3530654"/>
        <a:ext cx="2090157" cy="447730"/>
      </dsp:txXfrm>
    </dsp:sp>
    <dsp:sp modelId="{C389771D-5701-48B0-AD94-21A071A6F5A5}">
      <dsp:nvSpPr>
        <dsp:cNvPr id="0" name=""/>
        <dsp:cNvSpPr/>
      </dsp:nvSpPr>
      <dsp:spPr>
        <a:xfrm>
          <a:off x="2396167" y="3531364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Safety, Health, and Environment</a:t>
          </a:r>
        </a:p>
      </dsp:txBody>
      <dsp:txXfrm>
        <a:off x="2396167" y="3531364"/>
        <a:ext cx="2090157" cy="447730"/>
      </dsp:txXfrm>
    </dsp:sp>
    <dsp:sp modelId="{0719D281-9E31-403D-BA02-7315A10B52E0}">
      <dsp:nvSpPr>
        <dsp:cNvPr id="0" name=""/>
        <dsp:cNvSpPr/>
      </dsp:nvSpPr>
      <dsp:spPr>
        <a:xfrm>
          <a:off x="117021" y="4170407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Financial Resource Management</a:t>
          </a:r>
        </a:p>
      </dsp:txBody>
      <dsp:txXfrm>
        <a:off x="117021" y="4170407"/>
        <a:ext cx="2090157" cy="447730"/>
      </dsp:txXfrm>
    </dsp:sp>
    <dsp:sp modelId="{BAAA3065-49FD-478F-AF0D-2A934A8FC709}">
      <dsp:nvSpPr>
        <dsp:cNvPr id="0" name=""/>
        <dsp:cNvSpPr/>
      </dsp:nvSpPr>
      <dsp:spPr>
        <a:xfrm>
          <a:off x="2396167" y="4169886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Human Resource Management</a:t>
          </a:r>
        </a:p>
      </dsp:txBody>
      <dsp:txXfrm>
        <a:off x="2396167" y="4169886"/>
        <a:ext cx="2090157" cy="447730"/>
      </dsp:txXfrm>
    </dsp:sp>
    <dsp:sp modelId="{497CF8EE-ED3B-4EB5-9783-A9BFC68A22AB}">
      <dsp:nvSpPr>
        <dsp:cNvPr id="0" name=""/>
        <dsp:cNvSpPr/>
      </dsp:nvSpPr>
      <dsp:spPr>
        <a:xfrm>
          <a:off x="125886" y="4775353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Information Systems Management</a:t>
          </a:r>
        </a:p>
      </dsp:txBody>
      <dsp:txXfrm>
        <a:off x="125886" y="4775353"/>
        <a:ext cx="2090157" cy="447730"/>
      </dsp:txXfrm>
    </dsp:sp>
    <dsp:sp modelId="{43DC6158-93BE-4177-B896-30A4B0A8544E}">
      <dsp:nvSpPr>
        <dsp:cNvPr id="0" name=""/>
        <dsp:cNvSpPr/>
      </dsp:nvSpPr>
      <dsp:spPr>
        <a:xfrm>
          <a:off x="2405032" y="4775353"/>
          <a:ext cx="2090157" cy="44773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Office of Facilities and Property Management</a:t>
          </a:r>
        </a:p>
      </dsp:txBody>
      <dsp:txXfrm>
        <a:off x="2405032" y="4775353"/>
        <a:ext cx="2090157" cy="447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piralPicture">
  <dgm:title val=""/>
  <dgm:desc val=""/>
  <dgm:catLst>
    <dgm:cat type="picture" pri="4000"/>
    <dgm:cat type="pictureconvert" pri="4000"/>
  </dgm:catLst>
  <dgm:samp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11" srcId="0" destId="1" srcOrd="0" destOrd="0"/>
        <dgm:cxn modelId="12" srcId="0" destId="2" srcOrd="0" destOrd="0"/>
        <dgm:cxn modelId="13" srcId="0" destId="3" srcOrd="0" destOrd="0"/>
        <dgm:cxn modelId="14" srcId="0" destId="4" srcOrd="0" destOrd="0"/>
        <dgm:cxn modelId="15" srcId="0" destId="5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5"/>
      <dgm:dir/>
    </dgm:varLst>
    <dgm:alg type="composite">
      <dgm:param type="ar" val="1.515"/>
    </dgm:alg>
    <dgm:shape xmlns:r="http://schemas.openxmlformats.org/officeDocument/2006/relationships" r:blip="">
      <dgm:adjLst/>
    </dgm:shape>
    <dgm:constrLst>
      <dgm:constr type="w" for="ch" forName="picts" refType="w"/>
      <dgm:constr type="h" for="ch" forName="picts" refType="h" fact="0.93"/>
      <dgm:constr type="b" for="ch" forName="txLine" refType="h"/>
      <dgm:constr type="w" for="ch" forName="txLine" refType="w"/>
      <dgm:constr type="h" for="ch" forName="txLine" refType="h" fact="0.07"/>
      <dgm:constr type="userD" for="des" refType="h" fact="0.016"/>
    </dgm:constrLst>
    <dgm:forEach name="Name1" axis="self" ptType="parTrans">
      <dgm:forEach name="Name2" axis="self" ptType="sibTrans" st="2">
        <dgm:forEach name="imageRepeat" axis="self">
          <dgm:layoutNode name="imageRepeatNode" styleLbl="alignNode1">
            <dgm:alg type="sp"/>
            <dgm:shape xmlns:r="http://schemas.openxmlformats.org/officeDocument/2006/relationships" type="rect" r:blip="" blipPhldr="1">
              <dgm:adjLst/>
            </dgm:shape>
            <dgm:presOf axis="self"/>
          </dgm:layoutNode>
        </dgm:forEach>
      </dgm:forEach>
    </dgm:forEach>
    <dgm:layoutNode name="picts">
      <dgm:alg type="composite"/>
      <dgm:shape xmlns:r="http://schemas.openxmlformats.org/officeDocument/2006/relationships" r:blip="">
        <dgm:adjLst/>
      </dgm:shape>
      <dgm:choose name="Name3">
        <dgm:if name="Name4" func="var" arg="dir" op="equ" val="norm">
          <dgm:constrLst>
            <dgm:constr type="userD"/>
            <dgm:constr type="w" for="ch" forName="space1" refType="h"/>
            <dgm:constr type="h" for="ch" forName="space1" refType="h"/>
            <dgm:constr type="r" for="ch" forName="space2" refType="w"/>
            <dgm:constr type="w" for="ch" forName="space2" refType="h" fact="0.608"/>
            <dgm:constr type="l" for="ch" forName="pictA1"/>
            <dgm:constr type="t" for="ch" forName="pictA1"/>
            <dgm:constr type="w" for="ch" forName="pictA1" refType="h"/>
            <dgm:constr type="h" for="ch" forName="pictA1" refType="h"/>
            <dgm:constr type="l" for="ch" forName="pictB1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r" for="ch" forName="pictA2" refType="w"/>
            <dgm:constr type="t" for="ch" forName="pictA2"/>
            <dgm:constr type="w" for="ch" forName="pictA2" refType="h" fact="0.608"/>
            <dgm:constr type="h" for="ch" forName="pictA2" refType="h" fact="0.608"/>
            <dgm:constr type="r" for="ch" forName="pictB2" refType="w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r" for="ch" forName="pictA3" refType="w"/>
            <dgm:constr type="b" for="ch" forName="pictA3" refType="h"/>
            <dgm:constr type="w" for="ch" forName="pictA3" refType="h" fact="0.371"/>
            <dgm:constr type="h" for="ch" forName="pictA3" refType="h" fact="0.371"/>
            <dgm:constr type="r" for="ch" forName="pictB3" refType="w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l" for="ch" forName="pictA4" refType="l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l" for="ch" forName="pictB4" refType="l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l" for="ch" forName="pictA5" refType="l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l" for="ch" forName="pictB5" refType="l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if>
        <dgm:else name="Name5">
          <dgm:constrLst>
            <dgm:constr type="userD"/>
            <dgm:constr type="w" for="ch" forName="space1" refType="h"/>
            <dgm:constr type="h" for="ch" forName="space1" refType="h"/>
            <dgm:constr type="l" for="ch" forName="space2"/>
            <dgm:constr type="w" for="ch" forName="space2" refType="h" fact="0.608"/>
            <dgm:constr type="r" for="ch" forName="pictA1" refType="w"/>
            <dgm:constr type="t" for="ch" forName="pictA1"/>
            <dgm:constr type="w" for="ch" forName="pictA1" refType="h"/>
            <dgm:constr type="h" for="ch" forName="pictA1" refType="h"/>
            <dgm:constr type="r" for="ch" forName="pictB1" refType="w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l" for="ch" forName="pictA2"/>
            <dgm:constr type="t" for="ch" forName="pictA2"/>
            <dgm:constr type="w" for="ch" forName="pictA2" refType="h" fact="0.608"/>
            <dgm:constr type="h" for="ch" forName="pictA2" refType="h" fact="0.608"/>
            <dgm:constr type="l" for="ch" forName="pictB2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l" for="ch" forName="pictA3"/>
            <dgm:constr type="b" for="ch" forName="pictA3" refType="h"/>
            <dgm:constr type="w" for="ch" forName="pictA3" refType="h" fact="0.371"/>
            <dgm:constr type="h" for="ch" forName="pictA3" refType="h" fact="0.371"/>
            <dgm:constr type="l" for="ch" forName="pictB3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r" for="ch" forName="pictA4" refType="r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r" for="ch" forName="pictB4" refType="r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r" for="ch" forName="pictA5" refType="r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r" for="ch" forName="pictB5" refType="r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else>
      </dgm:choose>
      <dgm:layoutNode name="space1">
        <dgm:alg type="sp"/>
        <dgm:shape xmlns:r="http://schemas.openxmlformats.org/officeDocument/2006/relationships" r:blip="">
          <dgm:adjLst/>
        </dgm:shape>
      </dgm:layoutNode>
      <dgm:layoutNode name="space2">
        <dgm:alg type="sp"/>
        <dgm:shape xmlns:r="http://schemas.openxmlformats.org/officeDocument/2006/relationships" r:blip="">
          <dgm:adjLst/>
        </dgm:shape>
      </dgm:layoutNode>
      <dgm:choose name="Name6">
        <dgm:if name="Name7" axis="ch" ptType="node" func="cnt" op="gte" val="1">
          <dgm:forEach name="Name8" axis="ch" ptType="sibTrans" hideLastTrans="0" cnt="1">
            <dgm:layoutNode name="pictA1">
              <dgm:alg type="sp"/>
              <dgm:shape xmlns:r="http://schemas.openxmlformats.org/officeDocument/2006/relationships" r:blip="">
                <dgm:adjLst/>
              </dgm:shape>
              <dgm:presOf/>
              <dgm:forEach name="Name9" ref="imageRepeat"/>
            </dgm:layoutNode>
            <dgm:layoutNode name="oneDot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11" refType="userD"/>
                <dgm:constr type="h" for="ch" forName="dotPict_11" refType="userD"/>
              </dgm:constrLst>
              <dgm:layoutNode name="dotPict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0">
          <dgm:layoutNode name="pictB1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1">
        <dgm:if name="Name12" axis="ch" ptType="node" func="cnt" op="gte" val="2">
          <dgm:forEach name="Name13" axis="ch" ptType="sibTrans" hideLastTrans="0" st="2" cnt="1">
            <dgm:layoutNode name="pictA2">
              <dgm:alg type="sp"/>
              <dgm:shape xmlns:r="http://schemas.openxmlformats.org/officeDocument/2006/relationships" r:blip="">
                <dgm:adjLst/>
              </dgm:shape>
              <dgm:presOf/>
              <dgm:forEach name="Name14" ref="imageRepeat"/>
            </dgm:layoutNode>
            <dgm:layoutNode name="two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21" refType="userD"/>
                <dgm:constr type="h" for="ch" forName="dotPict_21" refType="userD"/>
                <dgm:constr type="l" for="ch" forName="dotPict_22" refType="userD" fact="1.5"/>
                <dgm:constr type="w" for="ch" forName="dotPict_22" refType="userD"/>
                <dgm:constr type="h" for="ch" forName="dotPict_22" refType="userD"/>
              </dgm:constrLst>
              <dgm:layoutNode name="dotPict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5">
          <dgm:layoutNode name="pictB2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6">
        <dgm:if name="Name17" axis="ch" ptType="node" func="cnt" op="gte" val="3">
          <dgm:forEach name="Name18" axis="ch" ptType="sibTrans" hideLastTrans="0" st="3" cnt="1">
            <dgm:layoutNode name="pictA3">
              <dgm:alg type="sp"/>
              <dgm:shape xmlns:r="http://schemas.openxmlformats.org/officeDocument/2006/relationships" r:blip="">
                <dgm:adjLst/>
              </dgm:shape>
              <dgm:presOf/>
              <dgm:forEach name="Name19" ref="imageRepeat"/>
            </dgm:layoutNode>
            <dgm:layoutNode name="thre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31"/>
                <dgm:constr type="t" for="ch" forName="dotPict_31" refType="userD" fact="2.25"/>
                <dgm:constr type="w" for="ch" forName="dotPict_31" refType="userD"/>
                <dgm:constr type="h" for="ch" forName="dotPict_31" refType="userD"/>
                <dgm:constr type="l" for="ch" forName="dotPict_32" refType="userD" fact="1.125"/>
                <dgm:constr type="t" for="ch" forName="dotPict_32" refType="userD" fact="1.125"/>
                <dgm:constr type="w" for="ch" forName="dotPict_32" refType="userD"/>
                <dgm:constr type="h" for="ch" forName="dotPict_32" refType="userD"/>
                <dgm:constr type="l" for="ch" forName="dotPict_33" refType="userD" fact="2.25"/>
                <dgm:constr type="t" for="ch" forName="dotPict_33"/>
                <dgm:constr type="w" for="ch" forName="dotPict_33" refType="userD"/>
                <dgm:constr type="h" for="ch" forName="dotPict_33" refType="userD"/>
              </dgm:constrLst>
              <dgm:layoutNode name="dotPict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0">
          <dgm:layoutNode name="pictB3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1">
        <dgm:if name="Name22" axis="ch" ptType="node" func="cnt" op="gte" val="4">
          <dgm:forEach name="Name23" axis="ch" ptType="sibTrans" hideLastTrans="0" st="4" cnt="1">
            <dgm:layoutNode name="pictA4">
              <dgm:alg type="sp"/>
              <dgm:shape xmlns:r="http://schemas.openxmlformats.org/officeDocument/2006/relationships" r:blip="">
                <dgm:adjLst/>
              </dgm:shape>
              <dgm:presOf/>
              <dgm:forEach name="Name24" ref="imageRepeat"/>
            </dgm:layoutNode>
            <dgm:layoutNode name="four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41" refType="userD"/>
                <dgm:constr type="h" for="ch" forName="dotPict_41" refType="userD"/>
                <dgm:constr type="l" for="ch" forName="dotPict_42" refType="userD" fact="1.5"/>
                <dgm:constr type="w" for="ch" forName="dotPict_42" refType="userD"/>
                <dgm:constr type="h" for="ch" forName="dotPict_42" refType="userD"/>
                <dgm:constr type="t" for="ch" forName="dotPict_43" refType="userD" fact="1.5"/>
                <dgm:constr type="w" for="ch" forName="dotPict_43" refType="userD"/>
                <dgm:constr type="h" for="ch" forName="dotPict_43" refType="userD"/>
                <dgm:constr type="l" for="ch" forName="dotPict_44" refType="userD" fact="1.5"/>
                <dgm:constr type="t" for="ch" forName="dotPict_44" refType="userD" fact="1.5"/>
                <dgm:constr type="w" for="ch" forName="dotPict_44" refType="userD"/>
                <dgm:constr type="h" for="ch" forName="dotPict_44" refType="userD"/>
              </dgm:constrLst>
              <dgm:layoutNode name="dotPict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5">
          <dgm:layoutNode name="pictB4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6">
        <dgm:if name="Name27" axis="ch" ptType="node" func="cnt" op="gte" val="5">
          <dgm:forEach name="Name28" axis="ch" ptType="sibTrans" hideLastTrans="0" st="5" cnt="1">
            <dgm:layoutNode name="pictA5">
              <dgm:alg type="sp"/>
              <dgm:shape xmlns:r="http://schemas.openxmlformats.org/officeDocument/2006/relationships" r:blip="">
                <dgm:adjLst/>
              </dgm:shape>
              <dgm:presOf/>
              <dgm:forEach name="Name29" ref="imageRepeat"/>
            </dgm:layoutNode>
            <dgm:layoutNode name="fiv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51"/>
                <dgm:constr type="t" for="ch" forName="dotPict_51" refType="userD" fact="2.25"/>
                <dgm:constr type="w" for="ch" forName="dotPict_51" refType="userD"/>
                <dgm:constr type="h" for="ch" forName="dotPict_51" refType="userD"/>
                <dgm:constr type="l" for="ch" forName="dotPict_52" refType="userD" fact="1.125"/>
                <dgm:constr type="t" for="ch" forName="dotPict_52" refType="userD" fact="1.125"/>
                <dgm:constr type="w" for="ch" forName="dotPict_52" refType="userD"/>
                <dgm:constr type="h" for="ch" forName="dotPict_52" refType="userD"/>
                <dgm:constr type="l" for="ch" forName="dotPict_53" refType="userD" fact="2.25"/>
                <dgm:constr type="t" for="ch" forName="dotPict_53"/>
                <dgm:constr type="w" for="ch" forName="dotPict_53" refType="userD"/>
                <dgm:constr type="h" for="ch" forName="dotPict_53" refType="userD"/>
                <dgm:constr type="l" for="ch" forName="dotPict_54"/>
                <dgm:constr type="t" for="ch" forName="dotPict_54"/>
                <dgm:constr type="w" for="ch" forName="dotPict_54" refType="userD"/>
                <dgm:constr type="h" for="ch" forName="dotPict_54" refType="userD"/>
                <dgm:constr type="l" for="ch" forName="dotPict_55" refType="userD" fact="2.25"/>
                <dgm:constr type="t" for="ch" forName="dotPict_55" refType="userD" fact="2.25"/>
                <dgm:constr type="w" for="ch" forName="dotPict_55" refType="userD"/>
                <dgm:constr type="h" for="ch" forName="dotPict_55" refType="userD"/>
              </dgm:constrLst>
              <dgm:layoutNode name="dotPict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30">
          <dgm:layoutNode name="pictB5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</dgm:layoutNode>
    <dgm:layoutNode name="txLine">
      <dgm:choose name="Name31">
        <dgm:if name="Name32" func="var" arg="dir" op="equ" val="norm">
          <dgm:alg type="lin">
            <dgm:param type="horzAlign" val="r"/>
          </dgm:alg>
        </dgm:if>
        <dgm:else name="Name33">
          <dgm:alg type="lin">
            <dgm:param type="horzAlign" val="l"/>
            <dgm:param type="linDir" val="fromR"/>
          </dgm:alg>
        </dgm:else>
      </dgm:choose>
      <dgm:constrLst>
        <dgm:constr type="primFontSz" for="ch" ptType="node" op="equ" val="65"/>
        <dgm:constr type="w" for="ch" ptType="node" refType="primFontSz" refFor="ch" refPtType="node" fact="0.5"/>
        <dgm:constr type="h" for="ch" ptType="node" refType="h"/>
      </dgm:constrLst>
      <dgm:ruleLst>
        <dgm:rule type="primFontSz" for="ch" ptType="node" val="5" fact="NaN" max="NaN"/>
      </dgm:ruleLst>
      <dgm:forEach name="Name34" axis="ch" ptType="node">
        <dgm:choose name="Name35">
          <dgm:if name="Name36" axis="self" ptType="node" func="pos" op="equ" val="1">
            <dgm:layoutNode name="oneDot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11" refType="userD"/>
                <dgm:constr type="h" for="ch" forName="dotTx_11" refType="userD"/>
              </dgm:constrLst>
              <dgm:layoutNode name="dotTx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7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38" axis="self" ptType="node" func="pos" op="equ" val="2">
            <dgm:layoutNode name="two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21" refType="userD"/>
                <dgm:constr type="h" for="ch" forName="dotTx_21" refType="userD"/>
                <dgm:constr type="l" for="ch" forName="dotTx_22" refType="userD" fact="1.5"/>
                <dgm:constr type="w" for="ch" forName="dotTx_22" refType="userD"/>
                <dgm:constr type="h" for="ch" forName="dotTx_22" refType="userD"/>
              </dgm:constrLst>
              <dgm:layoutNode name="dotTx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9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0" axis="self" ptType="node" func="pos" op="equ" val="3">
            <dgm:layoutNode name="thre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31"/>
                <dgm:constr type="t" for="ch" forName="dotTx_31" refType="userD" fact="2.25"/>
                <dgm:constr type="w" for="ch" forName="dotTx_31" refType="userD"/>
                <dgm:constr type="h" for="ch" forName="dotTx_31" refType="userD"/>
                <dgm:constr type="l" for="ch" forName="dotTx_32" refType="userD" fact="1.125"/>
                <dgm:constr type="t" for="ch" forName="dotTx_32" refType="userD" fact="1.125"/>
                <dgm:constr type="w" for="ch" forName="dotTx_32" refType="userD"/>
                <dgm:constr type="h" for="ch" forName="dotTx_32" refType="userD"/>
                <dgm:constr type="l" for="ch" forName="dotTx_33" refType="userD" fact="2.25"/>
                <dgm:constr type="t" for="ch" forName="dotTx_33"/>
                <dgm:constr type="w" for="ch" forName="dotTx_33" refType="userD"/>
                <dgm:constr type="h" for="ch" forName="dotTx_33" refType="userD"/>
              </dgm:constrLst>
              <dgm:layoutNode name="dotTx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1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2" axis="self" ptType="node" func="pos" op="equ" val="4">
            <dgm:layoutNode name="four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41" refType="userD"/>
                <dgm:constr type="h" for="ch" forName="dotTx_41" refType="userD"/>
                <dgm:constr type="l" for="ch" forName="dotTx_42" refType="userD" fact="1.5"/>
                <dgm:constr type="w" for="ch" forName="dotTx_42" refType="userD"/>
                <dgm:constr type="h" for="ch" forName="dotTx_42" refType="userD"/>
                <dgm:constr type="t" for="ch" forName="dotTx_43" refType="userD" fact="1.5"/>
                <dgm:constr type="w" for="ch" forName="dotTx_43" refType="userD"/>
                <dgm:constr type="h" for="ch" forName="dotTx_43" refType="userD"/>
                <dgm:constr type="l" for="ch" forName="dotTx_44" refType="userD" fact="1.5"/>
                <dgm:constr type="t" for="ch" forName="dotTx_44" refType="userD" fact="1.5"/>
                <dgm:constr type="w" for="ch" forName="dotTx_44" refType="userD"/>
                <dgm:constr type="h" for="ch" forName="dotTx_44" refType="userD"/>
              </dgm:constrLst>
              <dgm:layoutNode name="dotTx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3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4" axis="self" ptType="node" func="pos" op="equ" val="5">
            <dgm:layoutNode name="fiv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51"/>
                <dgm:constr type="t" for="ch" forName="dotTx_51" refType="userD" fact="2.25"/>
                <dgm:constr type="w" for="ch" forName="dotTx_51" refType="userD"/>
                <dgm:constr type="h" for="ch" forName="dotTx_51" refType="userD"/>
                <dgm:constr type="l" for="ch" forName="dotTx_52" refType="userD" fact="1.125"/>
                <dgm:constr type="t" for="ch" forName="dotTx_52" refType="userD" fact="1.125"/>
                <dgm:constr type="w" for="ch" forName="dotTx_52" refType="userD"/>
                <dgm:constr type="h" for="ch" forName="dotTx_52" refType="userD"/>
                <dgm:constr type="l" for="ch" forName="dotTx_53" refType="userD" fact="2.25"/>
                <dgm:constr type="t" for="ch" forName="dotTx_53"/>
                <dgm:constr type="w" for="ch" forName="dotTx_53" refType="userD"/>
                <dgm:constr type="h" for="ch" forName="dotTx_53" refType="userD"/>
                <dgm:constr type="l" for="ch" forName="dotTx_54"/>
                <dgm:constr type="t" for="ch" forName="dotTx_54"/>
                <dgm:constr type="w" for="ch" forName="dotTx_54" refType="userD"/>
                <dgm:constr type="h" for="ch" forName="dotTx_54" refType="userD"/>
                <dgm:constr type="l" for="ch" forName="dotTx_55" refType="userD" fact="2.25"/>
                <dgm:constr type="t" for="ch" forName="dotTx_55" refType="userD" fact="2.25"/>
                <dgm:constr type="w" for="ch" forName="dotTx_55" refType="userD"/>
                <dgm:constr type="h" for="ch" forName="dotTx_55" refType="userD"/>
              </dgm:constrLst>
              <dgm:layoutNode name="dotTx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5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else name="Name46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883AA-C42F-4BB5-BF3D-A88FE2783985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F01EC-B24F-4CBC-A883-D0D8E2876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4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F01EC-B24F-4CBC-A883-D0D8E2876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64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rtl="0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F01EC-B24F-4CBC-A883-D0D8E2876E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0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600200"/>
            <a:ext cx="7391400" cy="3276600"/>
          </a:xfrm>
        </p:spPr>
        <p:txBody>
          <a:bodyPr/>
          <a:lstStyle>
            <a:lvl1pPr>
              <a:buFontTx/>
              <a:buNone/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FontTx/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Presentation Title</a:t>
            </a:r>
          </a:p>
          <a:p>
            <a:pPr lvl="1"/>
            <a:r>
              <a:rPr lang="en-US" dirty="0"/>
              <a:t>Title slide additional text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2288" y="5072062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34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5000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5886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28600"/>
            <a:ext cx="8077200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18C75-B970-4D3A-919C-A74E3B76FC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0067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600200"/>
            <a:ext cx="39624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924300"/>
            <a:ext cx="39624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76A91-5FC7-4C50-8542-8470318903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8414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304800"/>
            <a:ext cx="8458200" cy="762000"/>
          </a:xfrm>
        </p:spPr>
        <p:txBody>
          <a:bodyPr anchor="b">
            <a:noAutofit/>
          </a:bodyPr>
          <a:lstStyle>
            <a:lvl1pPr algn="l">
              <a:lnSpc>
                <a:spcPts val="2600"/>
              </a:lnSpc>
              <a:defRPr sz="2400" b="1" u="none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itchFamily="34" charset="0"/>
                <a:ea typeface="Adobe Fan Heiti Std B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>
            <a:lvl1pPr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lnSpc>
                <a:spcPts val="2300"/>
              </a:lnSpc>
              <a:buSzPct val="120000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lnSpc>
                <a:spcPts val="2300"/>
              </a:lnSpc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228600"/>
            <a:ext cx="8458200" cy="944562"/>
          </a:xfrm>
        </p:spPr>
        <p:txBody>
          <a:bodyPr>
            <a:normAutofit/>
          </a:bodyPr>
          <a:lstStyle>
            <a:lvl1pPr algn="l">
              <a:lnSpc>
                <a:spcPts val="2600"/>
              </a:lnSpc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486400"/>
          </a:xfrm>
        </p:spPr>
        <p:txBody>
          <a:bodyPr/>
          <a:lstStyle>
            <a:lvl1pPr>
              <a:buSzPct val="120000"/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5800">
              <a:lnSpc>
                <a:spcPts val="2160"/>
              </a:lnSpc>
              <a:spcBef>
                <a:spcPts val="300"/>
              </a:spcBef>
              <a:spcAft>
                <a:spcPts val="300"/>
              </a:spcAft>
              <a:buSzPct val="120000"/>
              <a:buFont typeface="Arial" pitchFamily="34" charset="0"/>
              <a:buChar char="•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914400">
              <a:lnSpc>
                <a:spcPts val="2160"/>
              </a:lnSpc>
              <a:spcBef>
                <a:spcPts val="200"/>
              </a:spcBef>
              <a:spcAft>
                <a:spcPts val="200"/>
              </a:spcAft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486400"/>
          </a:xfrm>
        </p:spPr>
        <p:txBody>
          <a:bodyPr/>
          <a:lstStyle>
            <a:lvl1pPr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>
              <a:lnSpc>
                <a:spcPts val="2400"/>
              </a:lnSpc>
              <a:spcBef>
                <a:spcPts val="480"/>
              </a:spcBef>
              <a:spcAft>
                <a:spcPts val="500"/>
              </a:spcAft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5800">
              <a:lnSpc>
                <a:spcPts val="2160"/>
              </a:lnSpc>
              <a:spcBef>
                <a:spcPts val="400"/>
              </a:spcBef>
              <a:spcAft>
                <a:spcPts val="400"/>
              </a:spcAft>
              <a:buSzPct val="120000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914400">
              <a:lnSpc>
                <a:spcPts val="2160"/>
              </a:lnSpc>
              <a:spcBef>
                <a:spcPts val="300"/>
              </a:spcBef>
              <a:spcAft>
                <a:spcPts val="300"/>
              </a:spcAft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228600"/>
            <a:ext cx="8534400" cy="944562"/>
          </a:xfrm>
        </p:spPr>
        <p:txBody>
          <a:bodyPr>
            <a:normAutofit/>
          </a:bodyPr>
          <a:lstStyle>
            <a:lvl1pPr algn="l">
              <a:lnSpc>
                <a:spcPts val="2600"/>
              </a:lnSpc>
              <a:defRPr sz="24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2288" y="5072062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34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5000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304800"/>
            <a:ext cx="8458200" cy="762000"/>
          </a:xfrm>
        </p:spPr>
        <p:txBody>
          <a:bodyPr anchor="b">
            <a:noAutofit/>
          </a:bodyPr>
          <a:lstStyle>
            <a:lvl1pPr algn="l">
              <a:lnSpc>
                <a:spcPts val="2600"/>
              </a:lnSpc>
              <a:defRPr sz="2400" b="1" u="none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itchFamily="34" charset="0"/>
                <a:ea typeface="Adobe Fan Heiti Std B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>
            <a:lvl1pPr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lnSpc>
                <a:spcPts val="2300"/>
              </a:lnSpc>
              <a:buSzPct val="120000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lnSpc>
                <a:spcPts val="2300"/>
              </a:lnSpc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06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228600"/>
            <a:ext cx="8458200" cy="944562"/>
          </a:xfrm>
        </p:spPr>
        <p:txBody>
          <a:bodyPr>
            <a:normAutofit/>
          </a:bodyPr>
          <a:lstStyle>
            <a:lvl1pPr algn="l">
              <a:lnSpc>
                <a:spcPts val="2600"/>
              </a:lnSpc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486400"/>
          </a:xfrm>
        </p:spPr>
        <p:txBody>
          <a:bodyPr/>
          <a:lstStyle>
            <a:lvl1pPr>
              <a:buSzPct val="120000"/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5800">
              <a:lnSpc>
                <a:spcPts val="2160"/>
              </a:lnSpc>
              <a:spcBef>
                <a:spcPts val="300"/>
              </a:spcBef>
              <a:spcAft>
                <a:spcPts val="300"/>
              </a:spcAft>
              <a:buSzPct val="120000"/>
              <a:buFont typeface="Arial" pitchFamily="34" charset="0"/>
              <a:buChar char="•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914400">
              <a:lnSpc>
                <a:spcPts val="2160"/>
              </a:lnSpc>
              <a:spcBef>
                <a:spcPts val="200"/>
              </a:spcBef>
              <a:spcAft>
                <a:spcPts val="200"/>
              </a:spcAft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486400"/>
          </a:xfrm>
        </p:spPr>
        <p:txBody>
          <a:bodyPr/>
          <a:lstStyle>
            <a:lvl1pPr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>
              <a:lnSpc>
                <a:spcPts val="2400"/>
              </a:lnSpc>
              <a:spcBef>
                <a:spcPts val="480"/>
              </a:spcBef>
              <a:spcAft>
                <a:spcPts val="500"/>
              </a:spcAft>
              <a:buFont typeface="Wingdings" pitchFamily="2" charset="2"/>
              <a:buChar char="§"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5800">
              <a:lnSpc>
                <a:spcPts val="2160"/>
              </a:lnSpc>
              <a:spcBef>
                <a:spcPts val="400"/>
              </a:spcBef>
              <a:spcAft>
                <a:spcPts val="400"/>
              </a:spcAft>
              <a:buSzPct val="120000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914400">
              <a:lnSpc>
                <a:spcPts val="2160"/>
              </a:lnSpc>
              <a:spcBef>
                <a:spcPts val="300"/>
              </a:spcBef>
              <a:spcAft>
                <a:spcPts val="300"/>
              </a:spcAft>
              <a:defRPr sz="18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44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228600"/>
            <a:ext cx="8534400" cy="944562"/>
          </a:xfrm>
        </p:spPr>
        <p:txBody>
          <a:bodyPr>
            <a:normAutofit/>
          </a:bodyPr>
          <a:lstStyle>
            <a:lvl1pPr algn="l">
              <a:lnSpc>
                <a:spcPts val="2600"/>
              </a:lnSpc>
              <a:defRPr sz="24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1066800"/>
            <a:ext cx="83820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99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theme" Target="../theme/theme3.xml"/><Relationship Id="rId9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titlebann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1757A-B33C-4C2E-B880-7D53D4D5C4B3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B5FB4-1AE6-4CC4-B374-7CA8E59164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ackground_idea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7" r:id="rId4"/>
    <p:sldLayoutId id="214748366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1757A-B33C-4C2E-B880-7D53D4D5C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B5FB4-1AE6-4CC4-B374-7CA8E59164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background_idea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2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0" y="1124700"/>
            <a:ext cx="8805084" cy="495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778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40" y="1393535"/>
            <a:ext cx="5279902" cy="3686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860" y="3390595"/>
            <a:ext cx="3001055" cy="25008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00335" y="855865"/>
            <a:ext cx="2056717" cy="461665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/>
              <a:t>Where You Are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7171230"/>
              </p:ext>
            </p:extLst>
          </p:nvPr>
        </p:nvGraphicFramePr>
        <p:xfrm>
          <a:off x="76811" y="1194956"/>
          <a:ext cx="8988574" cy="549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3830" y="548625"/>
            <a:ext cx="4839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NIST’s mission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338" y="6270970"/>
            <a:ext cx="12673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©Robert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Rathe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332279" y="3509221"/>
            <a:ext cx="12673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Robert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Rathe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8298014" y="5544686"/>
            <a:ext cx="12673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©Robert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Rathe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1641606"/>
              </p:ext>
            </p:extLst>
          </p:nvPr>
        </p:nvGraphicFramePr>
        <p:xfrm>
          <a:off x="-1804" y="384049"/>
          <a:ext cx="9143999" cy="6462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3304635" y="158556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4531790" y="1969610"/>
            <a:ext cx="4572000" cy="361007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17790" y="3198570"/>
            <a:ext cx="2286000" cy="5760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535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44792</TotalTime>
  <Words>116</Words>
  <Application>Microsoft Macintosh PowerPoint</Application>
  <PresentationFormat>On-screen Show (4:3)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Adobe Fan Heiti Std B</vt:lpstr>
      <vt:lpstr>Calibri</vt:lpstr>
      <vt:lpstr>Verdana</vt:lpstr>
      <vt:lpstr>Wingdings</vt:lpstr>
      <vt:lpstr>Arial</vt:lpstr>
      <vt:lpstr>Custom Design</vt:lpstr>
      <vt:lpstr>Content slides</vt:lpstr>
      <vt:lpstr>3_Content slides</vt:lpstr>
      <vt:lpstr>PowerPoint Presentation</vt:lpstr>
      <vt:lpstr>PowerPoint Presentation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tester</dc:creator>
  <cp:lastModifiedBy>Bullard, Jeffrey W. Dr. (Fed)</cp:lastModifiedBy>
  <cp:revision>1265</cp:revision>
  <dcterms:created xsi:type="dcterms:W3CDTF">2011-01-13T02:34:11Z</dcterms:created>
  <dcterms:modified xsi:type="dcterms:W3CDTF">2017-07-12T11:55:57Z</dcterms:modified>
</cp:coreProperties>
</file>