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3"/>
  </p:notesMasterIdLst>
  <p:sldIdLst>
    <p:sldId id="265" r:id="rId3"/>
    <p:sldId id="358" r:id="rId4"/>
    <p:sldId id="314" r:id="rId5"/>
    <p:sldId id="261" r:id="rId6"/>
    <p:sldId id="303" r:id="rId7"/>
    <p:sldId id="304" r:id="rId8"/>
    <p:sldId id="266" r:id="rId9"/>
    <p:sldId id="310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269" r:id="rId18"/>
    <p:sldId id="300" r:id="rId19"/>
    <p:sldId id="309" r:id="rId20"/>
    <p:sldId id="305" r:id="rId21"/>
    <p:sldId id="306" r:id="rId22"/>
    <p:sldId id="308" r:id="rId23"/>
    <p:sldId id="311" r:id="rId24"/>
    <p:sldId id="307" r:id="rId25"/>
    <p:sldId id="315" r:id="rId26"/>
    <p:sldId id="340" r:id="rId27"/>
    <p:sldId id="329" r:id="rId28"/>
    <p:sldId id="342" r:id="rId29"/>
    <p:sldId id="359" r:id="rId30"/>
    <p:sldId id="356" r:id="rId31"/>
    <p:sldId id="330" r:id="rId32"/>
    <p:sldId id="360" r:id="rId33"/>
    <p:sldId id="341" r:id="rId34"/>
    <p:sldId id="331" r:id="rId35"/>
    <p:sldId id="344" r:id="rId36"/>
    <p:sldId id="321" r:id="rId37"/>
    <p:sldId id="335" r:id="rId38"/>
    <p:sldId id="333" r:id="rId39"/>
    <p:sldId id="323" r:id="rId40"/>
    <p:sldId id="355" r:id="rId41"/>
    <p:sldId id="289" r:id="rId4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a, Stacie" initials="RS" lastIdx="2" clrIdx="0">
    <p:extLst>
      <p:ext uri="{19B8F6BF-5375-455C-9EA6-DF929625EA0E}">
        <p15:presenceInfo xmlns:p15="http://schemas.microsoft.com/office/powerpoint/2012/main" userId="S-1-5-21-776561741-1292428093-725345543-1083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66FF99"/>
    <a:srgbClr val="B3E175"/>
    <a:srgbClr val="66CCFF"/>
    <a:srgbClr val="3B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6" autoAdjust="0"/>
    <p:restoredTop sz="96449" autoAdjust="0"/>
  </p:normalViewPr>
  <p:slideViewPr>
    <p:cSldViewPr>
      <p:cViewPr varScale="1">
        <p:scale>
          <a:sx n="108" d="100"/>
          <a:sy n="108" d="100"/>
        </p:scale>
        <p:origin x="129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E575B-51FD-4093-B36F-2FDB317540F9}" type="doc">
      <dgm:prSet loTypeId="urn:microsoft.com/office/officeart/2005/8/layout/cycle7" loCatId="cycle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A8D70C0-8245-47B7-82F5-95A74BAFF8BF}">
      <dgm:prSet phldrT="[Text]"/>
      <dgm:spPr>
        <a:xfrm>
          <a:off x="980254" y="76167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Standards</a:t>
          </a:r>
        </a:p>
      </dgm:t>
    </dgm:pt>
    <dgm:pt modelId="{3931C0A2-5CD3-48B2-912B-382823AD651E}" type="parTrans" cxnId="{815A390B-3827-4EE3-BCC6-9A541FDD7CDF}">
      <dgm:prSet/>
      <dgm:spPr/>
      <dgm:t>
        <a:bodyPr/>
        <a:lstStyle/>
        <a:p>
          <a:endParaRPr lang="en-US"/>
        </a:p>
      </dgm:t>
    </dgm:pt>
    <dgm:pt modelId="{341ED42C-402F-46C8-8C74-D2F01B47B946}" type="sibTrans" cxnId="{815A390B-3827-4EE3-BCC6-9A541FDD7CDF}">
      <dgm:prSet/>
      <dgm:spPr>
        <a:xfrm rot="3580359">
          <a:off x="1744234" y="1091737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3A974E-B679-4770-BE8B-169E1E50A1DD}">
      <dgm:prSet phldrT="[Text]"/>
      <dgm:spPr>
        <a:xfrm>
          <a:off x="1944677" y="1724771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Testing</a:t>
          </a:r>
        </a:p>
      </dgm:t>
    </dgm:pt>
    <dgm:pt modelId="{DEB3D0F3-C939-4771-8802-92603613CABB}" type="parTrans" cxnId="{DC70C3D1-7AA9-4086-81FC-E87341560AE4}">
      <dgm:prSet/>
      <dgm:spPr/>
      <dgm:t>
        <a:bodyPr/>
        <a:lstStyle/>
        <a:p>
          <a:endParaRPr lang="en-US"/>
        </a:p>
      </dgm:t>
    </dgm:pt>
    <dgm:pt modelId="{503D7CDD-90F1-434D-A29F-17E9447DCF05}" type="sibTrans" cxnId="{DC70C3D1-7AA9-4086-81FC-E87341560AE4}">
      <dgm:prSet/>
      <dgm:spPr>
        <a:xfrm rot="10800000">
          <a:off x="1254495" y="1916039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113FA5-3C57-4641-9FFF-5DC4F19B7EA0}">
      <dgm:prSet phldrT="[Text]"/>
      <dgm:spPr>
        <a:xfrm>
          <a:off x="777" y="1724771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Implementation</a:t>
          </a:r>
        </a:p>
      </dgm:t>
    </dgm:pt>
    <dgm:pt modelId="{0D73DDD7-D5B2-43DD-ADD6-F3C28414E693}" type="parTrans" cxnId="{415D1417-EB79-4F70-A617-347DE65FA0DD}">
      <dgm:prSet/>
      <dgm:spPr/>
      <dgm:t>
        <a:bodyPr/>
        <a:lstStyle/>
        <a:p>
          <a:endParaRPr lang="en-US"/>
        </a:p>
      </dgm:t>
    </dgm:pt>
    <dgm:pt modelId="{DDA7E514-498A-4A2B-9EEB-6FF5E42EEBD4}" type="sibTrans" cxnId="{415D1417-EB79-4F70-A617-347DE65FA0DD}">
      <dgm:prSet/>
      <dgm:spPr>
        <a:xfrm rot="18042937">
          <a:off x="772284" y="1091737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E6D642-2049-4BB5-AEF5-E1B20042FE87}" type="pres">
      <dgm:prSet presAssocID="{0F5E575B-51FD-4093-B36F-2FDB317540F9}" presName="Name0" presStyleCnt="0">
        <dgm:presLayoutVars>
          <dgm:dir/>
          <dgm:resizeHandles val="exact"/>
        </dgm:presLayoutVars>
      </dgm:prSet>
      <dgm:spPr/>
    </dgm:pt>
    <dgm:pt modelId="{192C42A2-EBC5-4D17-B2B9-2CF33CDC2CF1}" type="pres">
      <dgm:prSet presAssocID="{3A8D70C0-8245-47B7-82F5-95A74BAFF8BF}" presName="node" presStyleLbl="node1" presStyleIdx="0" presStyleCnt="3" custRadScaleRad="96896" custRadScaleInc="661">
        <dgm:presLayoutVars>
          <dgm:bulletEnabled val="1"/>
        </dgm:presLayoutVars>
      </dgm:prSet>
      <dgm:spPr/>
    </dgm:pt>
    <dgm:pt modelId="{07C3898C-45FE-40FA-880D-47DD3152A0B3}" type="pres">
      <dgm:prSet presAssocID="{341ED42C-402F-46C8-8C74-D2F01B47B946}" presName="sibTrans" presStyleLbl="sibTrans2D1" presStyleIdx="0" presStyleCnt="3"/>
      <dgm:spPr/>
    </dgm:pt>
    <dgm:pt modelId="{700438AA-C412-43DC-9800-B0283A9115A4}" type="pres">
      <dgm:prSet presAssocID="{341ED42C-402F-46C8-8C74-D2F01B47B946}" presName="connectorText" presStyleLbl="sibTrans2D1" presStyleIdx="0" presStyleCnt="3"/>
      <dgm:spPr/>
    </dgm:pt>
    <dgm:pt modelId="{9138BBE0-B956-4820-963D-A81298907352}" type="pres">
      <dgm:prSet presAssocID="{DB3A974E-B679-4770-BE8B-169E1E50A1DD}" presName="node" presStyleLbl="node1" presStyleIdx="1" presStyleCnt="3">
        <dgm:presLayoutVars>
          <dgm:bulletEnabled val="1"/>
        </dgm:presLayoutVars>
      </dgm:prSet>
      <dgm:spPr/>
    </dgm:pt>
    <dgm:pt modelId="{95859886-BC7B-47B6-82FF-B273035F0E9D}" type="pres">
      <dgm:prSet presAssocID="{503D7CDD-90F1-434D-A29F-17E9447DCF05}" presName="sibTrans" presStyleLbl="sibTrans2D1" presStyleIdx="1" presStyleCnt="3"/>
      <dgm:spPr/>
    </dgm:pt>
    <dgm:pt modelId="{3FE1676E-58B9-4B52-9A9B-9DAEE0DEE2D5}" type="pres">
      <dgm:prSet presAssocID="{503D7CDD-90F1-434D-A29F-17E9447DCF05}" presName="connectorText" presStyleLbl="sibTrans2D1" presStyleIdx="1" presStyleCnt="3"/>
      <dgm:spPr/>
    </dgm:pt>
    <dgm:pt modelId="{6F84731D-8454-4F8C-BB77-95B6C2C2D9EF}" type="pres">
      <dgm:prSet presAssocID="{46113FA5-3C57-4641-9FFF-5DC4F19B7EA0}" presName="node" presStyleLbl="node1" presStyleIdx="2" presStyleCnt="3">
        <dgm:presLayoutVars>
          <dgm:bulletEnabled val="1"/>
        </dgm:presLayoutVars>
      </dgm:prSet>
      <dgm:spPr/>
    </dgm:pt>
    <dgm:pt modelId="{0A0E406D-8955-47C4-93FB-650684E1C42F}" type="pres">
      <dgm:prSet presAssocID="{DDA7E514-498A-4A2B-9EEB-6FF5E42EEBD4}" presName="sibTrans" presStyleLbl="sibTrans2D1" presStyleIdx="2" presStyleCnt="3"/>
      <dgm:spPr/>
    </dgm:pt>
    <dgm:pt modelId="{4D15FF75-AB8F-4AE1-B1A6-70572916BEEF}" type="pres">
      <dgm:prSet presAssocID="{DDA7E514-498A-4A2B-9EEB-6FF5E42EEBD4}" presName="connectorText" presStyleLbl="sibTrans2D1" presStyleIdx="2" presStyleCnt="3"/>
      <dgm:spPr/>
    </dgm:pt>
  </dgm:ptLst>
  <dgm:cxnLst>
    <dgm:cxn modelId="{815A390B-3827-4EE3-BCC6-9A541FDD7CDF}" srcId="{0F5E575B-51FD-4093-B36F-2FDB317540F9}" destId="{3A8D70C0-8245-47B7-82F5-95A74BAFF8BF}" srcOrd="0" destOrd="0" parTransId="{3931C0A2-5CD3-48B2-912B-382823AD651E}" sibTransId="{341ED42C-402F-46C8-8C74-D2F01B47B946}"/>
    <dgm:cxn modelId="{415D1417-EB79-4F70-A617-347DE65FA0DD}" srcId="{0F5E575B-51FD-4093-B36F-2FDB317540F9}" destId="{46113FA5-3C57-4641-9FFF-5DC4F19B7EA0}" srcOrd="2" destOrd="0" parTransId="{0D73DDD7-D5B2-43DD-ADD6-F3C28414E693}" sibTransId="{DDA7E514-498A-4A2B-9EEB-6FF5E42EEBD4}"/>
    <dgm:cxn modelId="{7F19B918-4E55-4546-AC20-2F284D49B8BE}" type="presOf" srcId="{0F5E575B-51FD-4093-B36F-2FDB317540F9}" destId="{37E6D642-2049-4BB5-AEF5-E1B20042FE87}" srcOrd="0" destOrd="0" presId="urn:microsoft.com/office/officeart/2005/8/layout/cycle7"/>
    <dgm:cxn modelId="{F2A4FE28-441B-495C-9429-A3A678E357A4}" type="presOf" srcId="{503D7CDD-90F1-434D-A29F-17E9447DCF05}" destId="{95859886-BC7B-47B6-82FF-B273035F0E9D}" srcOrd="0" destOrd="0" presId="urn:microsoft.com/office/officeart/2005/8/layout/cycle7"/>
    <dgm:cxn modelId="{0A956F3E-E850-4077-9A94-D89B7BC834A8}" type="presOf" srcId="{DB3A974E-B679-4770-BE8B-169E1E50A1DD}" destId="{9138BBE0-B956-4820-963D-A81298907352}" srcOrd="0" destOrd="0" presId="urn:microsoft.com/office/officeart/2005/8/layout/cycle7"/>
    <dgm:cxn modelId="{D890B75E-FB64-43D4-8CFC-4A6E86CC767B}" type="presOf" srcId="{DDA7E514-498A-4A2B-9EEB-6FF5E42EEBD4}" destId="{0A0E406D-8955-47C4-93FB-650684E1C42F}" srcOrd="0" destOrd="0" presId="urn:microsoft.com/office/officeart/2005/8/layout/cycle7"/>
    <dgm:cxn modelId="{C4381B6E-0C70-4321-9753-6C78A8F7B60D}" type="presOf" srcId="{DDA7E514-498A-4A2B-9EEB-6FF5E42EEBD4}" destId="{4D15FF75-AB8F-4AE1-B1A6-70572916BEEF}" srcOrd="1" destOrd="0" presId="urn:microsoft.com/office/officeart/2005/8/layout/cycle7"/>
    <dgm:cxn modelId="{E63CC972-A6F6-472F-A0DD-CE0247A3557E}" type="presOf" srcId="{341ED42C-402F-46C8-8C74-D2F01B47B946}" destId="{700438AA-C412-43DC-9800-B0283A9115A4}" srcOrd="1" destOrd="0" presId="urn:microsoft.com/office/officeart/2005/8/layout/cycle7"/>
    <dgm:cxn modelId="{BCE7A487-EB1C-40E6-BE60-4BE29C763AB0}" type="presOf" srcId="{341ED42C-402F-46C8-8C74-D2F01B47B946}" destId="{07C3898C-45FE-40FA-880D-47DD3152A0B3}" srcOrd="0" destOrd="0" presId="urn:microsoft.com/office/officeart/2005/8/layout/cycle7"/>
    <dgm:cxn modelId="{DC70C3D1-7AA9-4086-81FC-E87341560AE4}" srcId="{0F5E575B-51FD-4093-B36F-2FDB317540F9}" destId="{DB3A974E-B679-4770-BE8B-169E1E50A1DD}" srcOrd="1" destOrd="0" parTransId="{DEB3D0F3-C939-4771-8802-92603613CABB}" sibTransId="{503D7CDD-90F1-434D-A29F-17E9447DCF05}"/>
    <dgm:cxn modelId="{6A7252E2-7E3B-4463-8648-2C0374808736}" type="presOf" srcId="{503D7CDD-90F1-434D-A29F-17E9447DCF05}" destId="{3FE1676E-58B9-4B52-9A9B-9DAEE0DEE2D5}" srcOrd="1" destOrd="0" presId="urn:microsoft.com/office/officeart/2005/8/layout/cycle7"/>
    <dgm:cxn modelId="{8A03EFE9-044C-45A0-ADC8-1FAEFAC94ADF}" type="presOf" srcId="{46113FA5-3C57-4641-9FFF-5DC4F19B7EA0}" destId="{6F84731D-8454-4F8C-BB77-95B6C2C2D9EF}" srcOrd="0" destOrd="0" presId="urn:microsoft.com/office/officeart/2005/8/layout/cycle7"/>
    <dgm:cxn modelId="{198F10F8-B622-4968-A7DB-E07474ECA680}" type="presOf" srcId="{3A8D70C0-8245-47B7-82F5-95A74BAFF8BF}" destId="{192C42A2-EBC5-4D17-B2B9-2CF33CDC2CF1}" srcOrd="0" destOrd="0" presId="urn:microsoft.com/office/officeart/2005/8/layout/cycle7"/>
    <dgm:cxn modelId="{3212943E-4672-401B-AEA8-32C4F5866027}" type="presParOf" srcId="{37E6D642-2049-4BB5-AEF5-E1B20042FE87}" destId="{192C42A2-EBC5-4D17-B2B9-2CF33CDC2CF1}" srcOrd="0" destOrd="0" presId="urn:microsoft.com/office/officeart/2005/8/layout/cycle7"/>
    <dgm:cxn modelId="{37745247-3C21-4D14-8DE0-9C31BA6A0005}" type="presParOf" srcId="{37E6D642-2049-4BB5-AEF5-E1B20042FE87}" destId="{07C3898C-45FE-40FA-880D-47DD3152A0B3}" srcOrd="1" destOrd="0" presId="urn:microsoft.com/office/officeart/2005/8/layout/cycle7"/>
    <dgm:cxn modelId="{6A0E25A3-F9F9-42CA-A315-8362AB76A62A}" type="presParOf" srcId="{07C3898C-45FE-40FA-880D-47DD3152A0B3}" destId="{700438AA-C412-43DC-9800-B0283A9115A4}" srcOrd="0" destOrd="0" presId="urn:microsoft.com/office/officeart/2005/8/layout/cycle7"/>
    <dgm:cxn modelId="{D94CE470-BACB-4789-8914-254C5EC8DF24}" type="presParOf" srcId="{37E6D642-2049-4BB5-AEF5-E1B20042FE87}" destId="{9138BBE0-B956-4820-963D-A81298907352}" srcOrd="2" destOrd="0" presId="urn:microsoft.com/office/officeart/2005/8/layout/cycle7"/>
    <dgm:cxn modelId="{9B5230D6-2712-4397-BF85-FCE0E71B9432}" type="presParOf" srcId="{37E6D642-2049-4BB5-AEF5-E1B20042FE87}" destId="{95859886-BC7B-47B6-82FF-B273035F0E9D}" srcOrd="3" destOrd="0" presId="urn:microsoft.com/office/officeart/2005/8/layout/cycle7"/>
    <dgm:cxn modelId="{474B86FE-390C-483A-8C73-66D8BB58E402}" type="presParOf" srcId="{95859886-BC7B-47B6-82FF-B273035F0E9D}" destId="{3FE1676E-58B9-4B52-9A9B-9DAEE0DEE2D5}" srcOrd="0" destOrd="0" presId="urn:microsoft.com/office/officeart/2005/8/layout/cycle7"/>
    <dgm:cxn modelId="{29602E92-DCD6-4261-AC34-87E3CC439A12}" type="presParOf" srcId="{37E6D642-2049-4BB5-AEF5-E1B20042FE87}" destId="{6F84731D-8454-4F8C-BB77-95B6C2C2D9EF}" srcOrd="4" destOrd="0" presId="urn:microsoft.com/office/officeart/2005/8/layout/cycle7"/>
    <dgm:cxn modelId="{DCE158EE-195E-4168-89FD-FB4A1F4DDF58}" type="presParOf" srcId="{37E6D642-2049-4BB5-AEF5-E1B20042FE87}" destId="{0A0E406D-8955-47C4-93FB-650684E1C42F}" srcOrd="5" destOrd="0" presId="urn:microsoft.com/office/officeart/2005/8/layout/cycle7"/>
    <dgm:cxn modelId="{A3C160E6-DF5C-4C60-88EA-2B36196724E3}" type="presParOf" srcId="{0A0E406D-8955-47C4-93FB-650684E1C42F}" destId="{4D15FF75-AB8F-4AE1-B1A6-70572916BE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E575B-51FD-4093-B36F-2FDB317540F9}" type="doc">
      <dgm:prSet loTypeId="urn:microsoft.com/office/officeart/2005/8/layout/cycle7" loCatId="cycle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A8D70C0-8245-47B7-82F5-95A74BAFF8BF}">
      <dgm:prSet phldrT="[Text]"/>
      <dgm:spPr>
        <a:xfrm>
          <a:off x="980254" y="76167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Standards</a:t>
          </a:r>
        </a:p>
      </dgm:t>
    </dgm:pt>
    <dgm:pt modelId="{3931C0A2-5CD3-48B2-912B-382823AD651E}" type="parTrans" cxnId="{815A390B-3827-4EE3-BCC6-9A541FDD7CDF}">
      <dgm:prSet/>
      <dgm:spPr/>
      <dgm:t>
        <a:bodyPr/>
        <a:lstStyle/>
        <a:p>
          <a:endParaRPr lang="en-US"/>
        </a:p>
      </dgm:t>
    </dgm:pt>
    <dgm:pt modelId="{341ED42C-402F-46C8-8C74-D2F01B47B946}" type="sibTrans" cxnId="{815A390B-3827-4EE3-BCC6-9A541FDD7CDF}">
      <dgm:prSet/>
      <dgm:spPr>
        <a:xfrm rot="3580359">
          <a:off x="1744234" y="1091737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B3A974E-B679-4770-BE8B-169E1E50A1DD}">
      <dgm:prSet phldrT="[Text]"/>
      <dgm:spPr>
        <a:xfrm>
          <a:off x="1944677" y="1724771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Testing</a:t>
          </a:r>
        </a:p>
      </dgm:t>
    </dgm:pt>
    <dgm:pt modelId="{DEB3D0F3-C939-4771-8802-92603613CABB}" type="parTrans" cxnId="{DC70C3D1-7AA9-4086-81FC-E87341560AE4}">
      <dgm:prSet/>
      <dgm:spPr/>
      <dgm:t>
        <a:bodyPr/>
        <a:lstStyle/>
        <a:p>
          <a:endParaRPr lang="en-US"/>
        </a:p>
      </dgm:t>
    </dgm:pt>
    <dgm:pt modelId="{503D7CDD-90F1-434D-A29F-17E9447DCF05}" type="sibTrans" cxnId="{DC70C3D1-7AA9-4086-81FC-E87341560AE4}">
      <dgm:prSet/>
      <dgm:spPr>
        <a:xfrm rot="10800000">
          <a:off x="1254495" y="1916039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113FA5-3C57-4641-9FFF-5DC4F19B7EA0}">
      <dgm:prSet phldrT="[Text]"/>
      <dgm:spPr>
        <a:xfrm>
          <a:off x="777" y="1724771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Implementation</a:t>
          </a:r>
        </a:p>
      </dgm:t>
    </dgm:pt>
    <dgm:pt modelId="{0D73DDD7-D5B2-43DD-ADD6-F3C28414E693}" type="parTrans" cxnId="{415D1417-EB79-4F70-A617-347DE65FA0DD}">
      <dgm:prSet/>
      <dgm:spPr/>
      <dgm:t>
        <a:bodyPr/>
        <a:lstStyle/>
        <a:p>
          <a:endParaRPr lang="en-US"/>
        </a:p>
      </dgm:t>
    </dgm:pt>
    <dgm:pt modelId="{DDA7E514-498A-4A2B-9EEB-6FF5E42EEBD4}" type="sibTrans" cxnId="{415D1417-EB79-4F70-A617-347DE65FA0DD}">
      <dgm:prSet/>
      <dgm:spPr>
        <a:xfrm rot="18042937">
          <a:off x="772284" y="1091737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E6D642-2049-4BB5-AEF5-E1B20042FE87}" type="pres">
      <dgm:prSet presAssocID="{0F5E575B-51FD-4093-B36F-2FDB317540F9}" presName="Name0" presStyleCnt="0">
        <dgm:presLayoutVars>
          <dgm:dir/>
          <dgm:resizeHandles val="exact"/>
        </dgm:presLayoutVars>
      </dgm:prSet>
      <dgm:spPr/>
    </dgm:pt>
    <dgm:pt modelId="{192C42A2-EBC5-4D17-B2B9-2CF33CDC2CF1}" type="pres">
      <dgm:prSet presAssocID="{3A8D70C0-8245-47B7-82F5-95A74BAFF8BF}" presName="node" presStyleLbl="node1" presStyleIdx="0" presStyleCnt="3" custRadScaleRad="96896" custRadScaleInc="661">
        <dgm:presLayoutVars>
          <dgm:bulletEnabled val="1"/>
        </dgm:presLayoutVars>
      </dgm:prSet>
      <dgm:spPr/>
    </dgm:pt>
    <dgm:pt modelId="{07C3898C-45FE-40FA-880D-47DD3152A0B3}" type="pres">
      <dgm:prSet presAssocID="{341ED42C-402F-46C8-8C74-D2F01B47B946}" presName="sibTrans" presStyleLbl="sibTrans2D1" presStyleIdx="0" presStyleCnt="3"/>
      <dgm:spPr/>
    </dgm:pt>
    <dgm:pt modelId="{700438AA-C412-43DC-9800-B0283A9115A4}" type="pres">
      <dgm:prSet presAssocID="{341ED42C-402F-46C8-8C74-D2F01B47B946}" presName="connectorText" presStyleLbl="sibTrans2D1" presStyleIdx="0" presStyleCnt="3"/>
      <dgm:spPr/>
    </dgm:pt>
    <dgm:pt modelId="{9138BBE0-B956-4820-963D-A81298907352}" type="pres">
      <dgm:prSet presAssocID="{DB3A974E-B679-4770-BE8B-169E1E50A1DD}" presName="node" presStyleLbl="node1" presStyleIdx="1" presStyleCnt="3">
        <dgm:presLayoutVars>
          <dgm:bulletEnabled val="1"/>
        </dgm:presLayoutVars>
      </dgm:prSet>
      <dgm:spPr/>
    </dgm:pt>
    <dgm:pt modelId="{95859886-BC7B-47B6-82FF-B273035F0E9D}" type="pres">
      <dgm:prSet presAssocID="{503D7CDD-90F1-434D-A29F-17E9447DCF05}" presName="sibTrans" presStyleLbl="sibTrans2D1" presStyleIdx="1" presStyleCnt="3"/>
      <dgm:spPr/>
    </dgm:pt>
    <dgm:pt modelId="{3FE1676E-58B9-4B52-9A9B-9DAEE0DEE2D5}" type="pres">
      <dgm:prSet presAssocID="{503D7CDD-90F1-434D-A29F-17E9447DCF05}" presName="connectorText" presStyleLbl="sibTrans2D1" presStyleIdx="1" presStyleCnt="3"/>
      <dgm:spPr/>
    </dgm:pt>
    <dgm:pt modelId="{6F84731D-8454-4F8C-BB77-95B6C2C2D9EF}" type="pres">
      <dgm:prSet presAssocID="{46113FA5-3C57-4641-9FFF-5DC4F19B7EA0}" presName="node" presStyleLbl="node1" presStyleIdx="2" presStyleCnt="3">
        <dgm:presLayoutVars>
          <dgm:bulletEnabled val="1"/>
        </dgm:presLayoutVars>
      </dgm:prSet>
      <dgm:spPr/>
    </dgm:pt>
    <dgm:pt modelId="{0A0E406D-8955-47C4-93FB-650684E1C42F}" type="pres">
      <dgm:prSet presAssocID="{DDA7E514-498A-4A2B-9EEB-6FF5E42EEBD4}" presName="sibTrans" presStyleLbl="sibTrans2D1" presStyleIdx="2" presStyleCnt="3"/>
      <dgm:spPr/>
    </dgm:pt>
    <dgm:pt modelId="{4D15FF75-AB8F-4AE1-B1A6-70572916BEEF}" type="pres">
      <dgm:prSet presAssocID="{DDA7E514-498A-4A2B-9EEB-6FF5E42EEBD4}" presName="connectorText" presStyleLbl="sibTrans2D1" presStyleIdx="2" presStyleCnt="3"/>
      <dgm:spPr/>
    </dgm:pt>
  </dgm:ptLst>
  <dgm:cxnLst>
    <dgm:cxn modelId="{815A390B-3827-4EE3-BCC6-9A541FDD7CDF}" srcId="{0F5E575B-51FD-4093-B36F-2FDB317540F9}" destId="{3A8D70C0-8245-47B7-82F5-95A74BAFF8BF}" srcOrd="0" destOrd="0" parTransId="{3931C0A2-5CD3-48B2-912B-382823AD651E}" sibTransId="{341ED42C-402F-46C8-8C74-D2F01B47B946}"/>
    <dgm:cxn modelId="{415D1417-EB79-4F70-A617-347DE65FA0DD}" srcId="{0F5E575B-51FD-4093-B36F-2FDB317540F9}" destId="{46113FA5-3C57-4641-9FFF-5DC4F19B7EA0}" srcOrd="2" destOrd="0" parTransId="{0D73DDD7-D5B2-43DD-ADD6-F3C28414E693}" sibTransId="{DDA7E514-498A-4A2B-9EEB-6FF5E42EEBD4}"/>
    <dgm:cxn modelId="{7F19B918-4E55-4546-AC20-2F284D49B8BE}" type="presOf" srcId="{0F5E575B-51FD-4093-B36F-2FDB317540F9}" destId="{37E6D642-2049-4BB5-AEF5-E1B20042FE87}" srcOrd="0" destOrd="0" presId="urn:microsoft.com/office/officeart/2005/8/layout/cycle7"/>
    <dgm:cxn modelId="{F2A4FE28-441B-495C-9429-A3A678E357A4}" type="presOf" srcId="{503D7CDD-90F1-434D-A29F-17E9447DCF05}" destId="{95859886-BC7B-47B6-82FF-B273035F0E9D}" srcOrd="0" destOrd="0" presId="urn:microsoft.com/office/officeart/2005/8/layout/cycle7"/>
    <dgm:cxn modelId="{0A956F3E-E850-4077-9A94-D89B7BC834A8}" type="presOf" srcId="{DB3A974E-B679-4770-BE8B-169E1E50A1DD}" destId="{9138BBE0-B956-4820-963D-A81298907352}" srcOrd="0" destOrd="0" presId="urn:microsoft.com/office/officeart/2005/8/layout/cycle7"/>
    <dgm:cxn modelId="{D890B75E-FB64-43D4-8CFC-4A6E86CC767B}" type="presOf" srcId="{DDA7E514-498A-4A2B-9EEB-6FF5E42EEBD4}" destId="{0A0E406D-8955-47C4-93FB-650684E1C42F}" srcOrd="0" destOrd="0" presId="urn:microsoft.com/office/officeart/2005/8/layout/cycle7"/>
    <dgm:cxn modelId="{C4381B6E-0C70-4321-9753-6C78A8F7B60D}" type="presOf" srcId="{DDA7E514-498A-4A2B-9EEB-6FF5E42EEBD4}" destId="{4D15FF75-AB8F-4AE1-B1A6-70572916BEEF}" srcOrd="1" destOrd="0" presId="urn:microsoft.com/office/officeart/2005/8/layout/cycle7"/>
    <dgm:cxn modelId="{E63CC972-A6F6-472F-A0DD-CE0247A3557E}" type="presOf" srcId="{341ED42C-402F-46C8-8C74-D2F01B47B946}" destId="{700438AA-C412-43DC-9800-B0283A9115A4}" srcOrd="1" destOrd="0" presId="urn:microsoft.com/office/officeart/2005/8/layout/cycle7"/>
    <dgm:cxn modelId="{BCE7A487-EB1C-40E6-BE60-4BE29C763AB0}" type="presOf" srcId="{341ED42C-402F-46C8-8C74-D2F01B47B946}" destId="{07C3898C-45FE-40FA-880D-47DD3152A0B3}" srcOrd="0" destOrd="0" presId="urn:microsoft.com/office/officeart/2005/8/layout/cycle7"/>
    <dgm:cxn modelId="{DC70C3D1-7AA9-4086-81FC-E87341560AE4}" srcId="{0F5E575B-51FD-4093-B36F-2FDB317540F9}" destId="{DB3A974E-B679-4770-BE8B-169E1E50A1DD}" srcOrd="1" destOrd="0" parTransId="{DEB3D0F3-C939-4771-8802-92603613CABB}" sibTransId="{503D7CDD-90F1-434D-A29F-17E9447DCF05}"/>
    <dgm:cxn modelId="{6A7252E2-7E3B-4463-8648-2C0374808736}" type="presOf" srcId="{503D7CDD-90F1-434D-A29F-17E9447DCF05}" destId="{3FE1676E-58B9-4B52-9A9B-9DAEE0DEE2D5}" srcOrd="1" destOrd="0" presId="urn:microsoft.com/office/officeart/2005/8/layout/cycle7"/>
    <dgm:cxn modelId="{8A03EFE9-044C-45A0-ADC8-1FAEFAC94ADF}" type="presOf" srcId="{46113FA5-3C57-4641-9FFF-5DC4F19B7EA0}" destId="{6F84731D-8454-4F8C-BB77-95B6C2C2D9EF}" srcOrd="0" destOrd="0" presId="urn:microsoft.com/office/officeart/2005/8/layout/cycle7"/>
    <dgm:cxn modelId="{198F10F8-B622-4968-A7DB-E07474ECA680}" type="presOf" srcId="{3A8D70C0-8245-47B7-82F5-95A74BAFF8BF}" destId="{192C42A2-EBC5-4D17-B2B9-2CF33CDC2CF1}" srcOrd="0" destOrd="0" presId="urn:microsoft.com/office/officeart/2005/8/layout/cycle7"/>
    <dgm:cxn modelId="{3212943E-4672-401B-AEA8-32C4F5866027}" type="presParOf" srcId="{37E6D642-2049-4BB5-AEF5-E1B20042FE87}" destId="{192C42A2-EBC5-4D17-B2B9-2CF33CDC2CF1}" srcOrd="0" destOrd="0" presId="urn:microsoft.com/office/officeart/2005/8/layout/cycle7"/>
    <dgm:cxn modelId="{37745247-3C21-4D14-8DE0-9C31BA6A0005}" type="presParOf" srcId="{37E6D642-2049-4BB5-AEF5-E1B20042FE87}" destId="{07C3898C-45FE-40FA-880D-47DD3152A0B3}" srcOrd="1" destOrd="0" presId="urn:microsoft.com/office/officeart/2005/8/layout/cycle7"/>
    <dgm:cxn modelId="{6A0E25A3-F9F9-42CA-A315-8362AB76A62A}" type="presParOf" srcId="{07C3898C-45FE-40FA-880D-47DD3152A0B3}" destId="{700438AA-C412-43DC-9800-B0283A9115A4}" srcOrd="0" destOrd="0" presId="urn:microsoft.com/office/officeart/2005/8/layout/cycle7"/>
    <dgm:cxn modelId="{D94CE470-BACB-4789-8914-254C5EC8DF24}" type="presParOf" srcId="{37E6D642-2049-4BB5-AEF5-E1B20042FE87}" destId="{9138BBE0-B956-4820-963D-A81298907352}" srcOrd="2" destOrd="0" presId="urn:microsoft.com/office/officeart/2005/8/layout/cycle7"/>
    <dgm:cxn modelId="{9B5230D6-2712-4397-BF85-FCE0E71B9432}" type="presParOf" srcId="{37E6D642-2049-4BB5-AEF5-E1B20042FE87}" destId="{95859886-BC7B-47B6-82FF-B273035F0E9D}" srcOrd="3" destOrd="0" presId="urn:microsoft.com/office/officeart/2005/8/layout/cycle7"/>
    <dgm:cxn modelId="{474B86FE-390C-483A-8C73-66D8BB58E402}" type="presParOf" srcId="{95859886-BC7B-47B6-82FF-B273035F0E9D}" destId="{3FE1676E-58B9-4B52-9A9B-9DAEE0DEE2D5}" srcOrd="0" destOrd="0" presId="urn:microsoft.com/office/officeart/2005/8/layout/cycle7"/>
    <dgm:cxn modelId="{29602E92-DCD6-4261-AC34-87E3CC439A12}" type="presParOf" srcId="{37E6D642-2049-4BB5-AEF5-E1B20042FE87}" destId="{6F84731D-8454-4F8C-BB77-95B6C2C2D9EF}" srcOrd="4" destOrd="0" presId="urn:microsoft.com/office/officeart/2005/8/layout/cycle7"/>
    <dgm:cxn modelId="{DCE158EE-195E-4168-89FD-FB4A1F4DDF58}" type="presParOf" srcId="{37E6D642-2049-4BB5-AEF5-E1B20042FE87}" destId="{0A0E406D-8955-47C4-93FB-650684E1C42F}" srcOrd="5" destOrd="0" presId="urn:microsoft.com/office/officeart/2005/8/layout/cycle7"/>
    <dgm:cxn modelId="{A3C160E6-DF5C-4C60-88EA-2B36196724E3}" type="presParOf" srcId="{0A0E406D-8955-47C4-93FB-650684E1C42F}" destId="{4D15FF75-AB8F-4AE1-B1A6-70572916BE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C5B18-4FF3-4EAB-A238-430E8FEE76F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3DB0EE4-6551-4F8D-AAC4-28D4124AA57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/>
            <a:t>HL7 v2</a:t>
          </a:r>
        </a:p>
      </dgm:t>
    </dgm:pt>
    <dgm:pt modelId="{15231953-6320-4759-A977-7DD4C0B20DC2}" type="parTrans" cxnId="{01BB527C-9092-4131-B6F3-0CFDA593EA97}">
      <dgm:prSet custT="1"/>
      <dgm:spPr/>
      <dgm:t>
        <a:bodyPr/>
        <a:lstStyle/>
        <a:p>
          <a:endParaRPr lang="en-US" sz="1050"/>
        </a:p>
      </dgm:t>
    </dgm:pt>
    <dgm:pt modelId="{D5C3BF10-A1A0-43B6-981E-77634D3010A6}" type="sibTrans" cxnId="{01BB527C-9092-4131-B6F3-0CFDA593EA97}">
      <dgm:prSet/>
      <dgm:spPr/>
      <dgm:t>
        <a:bodyPr/>
        <a:lstStyle/>
        <a:p>
          <a:endParaRPr lang="en-US" sz="1050"/>
        </a:p>
      </dgm:t>
    </dgm:pt>
    <dgm:pt modelId="{1C021E9F-2721-4BD8-9274-EA006A170C6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/>
            <a:t>HL7 V3      and CDA</a:t>
          </a:r>
        </a:p>
      </dgm:t>
    </dgm:pt>
    <dgm:pt modelId="{3CE30084-C3D6-494C-AA2D-199148488D76}" type="parTrans" cxnId="{305A63A5-176E-4D38-A0E0-86CAB730085B}">
      <dgm:prSet custT="1"/>
      <dgm:spPr/>
      <dgm:t>
        <a:bodyPr/>
        <a:lstStyle/>
        <a:p>
          <a:endParaRPr lang="en-US" sz="1050"/>
        </a:p>
      </dgm:t>
    </dgm:pt>
    <dgm:pt modelId="{B033B242-A5A8-4F56-9B31-8A73C2205D12}" type="sibTrans" cxnId="{305A63A5-176E-4D38-A0E0-86CAB730085B}">
      <dgm:prSet/>
      <dgm:spPr/>
      <dgm:t>
        <a:bodyPr/>
        <a:lstStyle/>
        <a:p>
          <a:endParaRPr lang="en-US" sz="1050"/>
        </a:p>
      </dgm:t>
    </dgm:pt>
    <dgm:pt modelId="{B2CC70E2-4F86-4579-B6EE-1BF8C95AFA55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/>
            <a:t>HL7 FHIR</a:t>
          </a:r>
        </a:p>
      </dgm:t>
    </dgm:pt>
    <dgm:pt modelId="{A318DDF5-86AC-4DFA-8FCC-CAEBA5EF378B}" type="parTrans" cxnId="{70622E62-85A0-452A-8308-65A03CF953CC}">
      <dgm:prSet custT="1"/>
      <dgm:spPr/>
      <dgm:t>
        <a:bodyPr/>
        <a:lstStyle/>
        <a:p>
          <a:endParaRPr lang="en-US" sz="1050"/>
        </a:p>
      </dgm:t>
    </dgm:pt>
    <dgm:pt modelId="{9F252FDC-1FEF-4172-8FD5-72E91E5049A3}" type="sibTrans" cxnId="{70622E62-85A0-452A-8308-65A03CF953CC}">
      <dgm:prSet/>
      <dgm:spPr/>
      <dgm:t>
        <a:bodyPr/>
        <a:lstStyle/>
        <a:p>
          <a:endParaRPr lang="en-US" sz="1050"/>
        </a:p>
      </dgm:t>
    </dgm:pt>
    <dgm:pt modelId="{8A6692EF-2BE7-4BB2-9C4B-A3740D236AB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/>
            <a:t>NCPDP SCRIPT</a:t>
          </a:r>
        </a:p>
      </dgm:t>
    </dgm:pt>
    <dgm:pt modelId="{E86B9D26-B67F-4B2C-A840-795F6D4D73D5}" type="parTrans" cxnId="{60B29D8A-26B6-44C8-9564-79B645639CEC}">
      <dgm:prSet custT="1"/>
      <dgm:spPr/>
      <dgm:t>
        <a:bodyPr/>
        <a:lstStyle/>
        <a:p>
          <a:endParaRPr lang="en-US" sz="1050"/>
        </a:p>
      </dgm:t>
    </dgm:pt>
    <dgm:pt modelId="{43A34B74-D104-4D25-A4DD-BCD2157F1F11}" type="sibTrans" cxnId="{60B29D8A-26B6-44C8-9564-79B645639CEC}">
      <dgm:prSet/>
      <dgm:spPr/>
      <dgm:t>
        <a:bodyPr/>
        <a:lstStyle/>
        <a:p>
          <a:endParaRPr lang="en-US" sz="1050"/>
        </a:p>
      </dgm:t>
    </dgm:pt>
    <dgm:pt modelId="{673F482B-294D-40B5-B4D2-45C182D57F9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 err="1"/>
            <a:t>ebXML</a:t>
          </a:r>
          <a:endParaRPr lang="en-US" sz="1050" b="1" dirty="0"/>
        </a:p>
      </dgm:t>
    </dgm:pt>
    <dgm:pt modelId="{E2DF454D-ACFB-4078-B77B-460A61A1220A}" type="parTrans" cxnId="{3C2F2D31-5625-4B9B-9929-8A376BF28BAB}">
      <dgm:prSet custT="1"/>
      <dgm:spPr/>
      <dgm:t>
        <a:bodyPr/>
        <a:lstStyle/>
        <a:p>
          <a:endParaRPr lang="en-US" sz="1050"/>
        </a:p>
      </dgm:t>
    </dgm:pt>
    <dgm:pt modelId="{8DA4C643-F90D-4C73-8D18-4804C7F7823C}" type="sibTrans" cxnId="{3C2F2D31-5625-4B9B-9929-8A376BF28BAB}">
      <dgm:prSet/>
      <dgm:spPr/>
      <dgm:t>
        <a:bodyPr/>
        <a:lstStyle/>
        <a:p>
          <a:endParaRPr lang="en-US" sz="1050"/>
        </a:p>
      </dgm:t>
    </dgm:pt>
    <dgm:pt modelId="{6EAF2890-2B1C-477C-941A-BE1240AD4AD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Support and Presence Usage</a:t>
          </a:r>
        </a:p>
      </dgm:t>
    </dgm:pt>
    <dgm:pt modelId="{23B968A3-8900-4F64-B254-C257E07B7011}" type="sibTrans" cxnId="{844366D4-2F65-459A-9378-F06D98F7E368}">
      <dgm:prSet/>
      <dgm:spPr/>
      <dgm:t>
        <a:bodyPr/>
        <a:lstStyle/>
        <a:p>
          <a:endParaRPr lang="en-US" sz="1050"/>
        </a:p>
      </dgm:t>
    </dgm:pt>
    <dgm:pt modelId="{C5DCF7E3-C594-4D71-869D-C20D7F159AC9}" type="parTrans" cxnId="{844366D4-2F65-459A-9378-F06D98F7E368}">
      <dgm:prSet/>
      <dgm:spPr/>
      <dgm:t>
        <a:bodyPr/>
        <a:lstStyle/>
        <a:p>
          <a:endParaRPr lang="en-US" sz="1050"/>
        </a:p>
      </dgm:t>
    </dgm:pt>
    <dgm:pt modelId="{CC18B032-736F-40AD-BEC1-B62861BD704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/>
            <a:t>Required (R</a:t>
          </a:r>
          <a:r>
            <a:rPr lang="en-US" sz="1050" dirty="0"/>
            <a:t>)</a:t>
          </a:r>
        </a:p>
      </dgm:t>
    </dgm:pt>
    <dgm:pt modelId="{A563BE08-8503-4C9D-9243-548E3A7E24B0}" type="parTrans" cxnId="{3C26E276-7040-402D-B247-9DFC5883B7DB}">
      <dgm:prSet custT="1"/>
      <dgm:spPr/>
      <dgm:t>
        <a:bodyPr/>
        <a:lstStyle/>
        <a:p>
          <a:endParaRPr lang="en-US" sz="1050"/>
        </a:p>
      </dgm:t>
    </dgm:pt>
    <dgm:pt modelId="{8B668CF1-5DAF-464D-BF41-7378259F5A6E}" type="sibTrans" cxnId="{3C26E276-7040-402D-B247-9DFC5883B7DB}">
      <dgm:prSet/>
      <dgm:spPr/>
      <dgm:t>
        <a:bodyPr/>
        <a:lstStyle/>
        <a:p>
          <a:endParaRPr lang="en-US" sz="1050"/>
        </a:p>
      </dgm:t>
    </dgm:pt>
    <dgm:pt modelId="{553F0765-08AC-49CF-96CC-3300F0FB7E66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/>
            <a:t>Mandatory (M)</a:t>
          </a:r>
        </a:p>
      </dgm:t>
    </dgm:pt>
    <dgm:pt modelId="{80AA5A5A-F7FA-4E15-A196-A874AF82CA0B}" type="parTrans" cxnId="{17A1086A-9751-4D44-A497-C340822E03B3}">
      <dgm:prSet custT="1"/>
      <dgm:spPr/>
      <dgm:t>
        <a:bodyPr/>
        <a:lstStyle/>
        <a:p>
          <a:endParaRPr lang="en-US" sz="1050"/>
        </a:p>
      </dgm:t>
    </dgm:pt>
    <dgm:pt modelId="{363D6329-FF2C-4D2F-BC4B-4B2A8D36B223}" type="sibTrans" cxnId="{17A1086A-9751-4D44-A497-C340822E03B3}">
      <dgm:prSet/>
      <dgm:spPr/>
      <dgm:t>
        <a:bodyPr/>
        <a:lstStyle/>
        <a:p>
          <a:endParaRPr lang="en-US" sz="1050"/>
        </a:p>
      </dgm:t>
    </dgm:pt>
    <dgm:pt modelId="{5DE4C925-3237-4F31-A331-AB9CCF8D23D7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/>
            <a:t>Minimum Card.    &gt;= 1 &amp; Must Support = true</a:t>
          </a:r>
        </a:p>
      </dgm:t>
    </dgm:pt>
    <dgm:pt modelId="{2FE3CEB8-BACC-461E-9C1B-58D2C3CA5B0D}" type="parTrans" cxnId="{04F72F09-3466-470E-AFEB-3396D03EDC05}">
      <dgm:prSet custT="1"/>
      <dgm:spPr/>
      <dgm:t>
        <a:bodyPr/>
        <a:lstStyle/>
        <a:p>
          <a:endParaRPr lang="en-US" sz="1050"/>
        </a:p>
      </dgm:t>
    </dgm:pt>
    <dgm:pt modelId="{26554EE6-2BC2-475A-95D2-87A6EFCB8470}" type="sibTrans" cxnId="{04F72F09-3466-470E-AFEB-3396D03EDC05}">
      <dgm:prSet/>
      <dgm:spPr/>
      <dgm:t>
        <a:bodyPr/>
        <a:lstStyle/>
        <a:p>
          <a:endParaRPr lang="en-US" sz="1050"/>
        </a:p>
      </dgm:t>
    </dgm:pt>
    <dgm:pt modelId="{2D4E00EA-21C3-4886-97D4-202E37EB0A2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/>
            <a:t>Mandatory (M)</a:t>
          </a:r>
        </a:p>
      </dgm:t>
    </dgm:pt>
    <dgm:pt modelId="{4C054C9D-F1A7-4949-A74D-2A3515F21ED1}" type="parTrans" cxnId="{12D30E62-A7CD-451E-9F7F-A846D09EA983}">
      <dgm:prSet custT="1"/>
      <dgm:spPr/>
      <dgm:t>
        <a:bodyPr/>
        <a:lstStyle/>
        <a:p>
          <a:endParaRPr lang="en-US" sz="1050"/>
        </a:p>
      </dgm:t>
    </dgm:pt>
    <dgm:pt modelId="{245128A4-82B2-4192-9117-1D53ECC97229}" type="sibTrans" cxnId="{12D30E62-A7CD-451E-9F7F-A846D09EA983}">
      <dgm:prSet/>
      <dgm:spPr/>
      <dgm:t>
        <a:bodyPr/>
        <a:lstStyle/>
        <a:p>
          <a:endParaRPr lang="en-US" sz="1050"/>
        </a:p>
      </dgm:t>
    </dgm:pt>
    <dgm:pt modelId="{B0652C3E-4FBC-4473-8307-1CA848CF686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050" b="1" dirty="0"/>
            <a:t>Required (R)</a:t>
          </a:r>
        </a:p>
      </dgm:t>
    </dgm:pt>
    <dgm:pt modelId="{B6C2F009-A8A9-4233-80A0-EB55AEFFFEA1}" type="parTrans" cxnId="{6D671B1F-FA9F-4060-8710-5412D8A7EFCE}">
      <dgm:prSet custT="1"/>
      <dgm:spPr/>
      <dgm:t>
        <a:bodyPr/>
        <a:lstStyle/>
        <a:p>
          <a:endParaRPr lang="en-US" sz="1050"/>
        </a:p>
      </dgm:t>
    </dgm:pt>
    <dgm:pt modelId="{A3B0AB54-3963-43FB-A6B6-F455C427ED6E}" type="sibTrans" cxnId="{6D671B1F-FA9F-4060-8710-5412D8A7EFCE}">
      <dgm:prSet/>
      <dgm:spPr/>
      <dgm:t>
        <a:bodyPr/>
        <a:lstStyle/>
        <a:p>
          <a:endParaRPr lang="en-US" sz="1050"/>
        </a:p>
      </dgm:t>
    </dgm:pt>
    <dgm:pt modelId="{A6DA639C-C769-4DC0-9D84-509815F5C57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91440"/>
        <a:lstStyle/>
        <a:p>
          <a:pPr algn="l"/>
          <a:r>
            <a:rPr lang="en-US" sz="1050" dirty="0"/>
            <a:t>Element must be valued, but coded elements may include a null-flavor if the element is bound to a value set with null-flavors</a:t>
          </a:r>
        </a:p>
      </dgm:t>
    </dgm:pt>
    <dgm:pt modelId="{600103FB-CB69-4F23-9650-6011E0181754}" type="parTrans" cxnId="{10C0AD24-844D-4833-88F2-B13C014D08E5}">
      <dgm:prSet custT="1"/>
      <dgm:spPr/>
      <dgm:t>
        <a:bodyPr/>
        <a:lstStyle/>
        <a:p>
          <a:endParaRPr lang="en-US" sz="1050"/>
        </a:p>
      </dgm:t>
    </dgm:pt>
    <dgm:pt modelId="{91D5850B-ADAF-472F-9781-180EC1A5DF3D}" type="sibTrans" cxnId="{10C0AD24-844D-4833-88F2-B13C014D08E5}">
      <dgm:prSet/>
      <dgm:spPr/>
      <dgm:t>
        <a:bodyPr/>
        <a:lstStyle/>
        <a:p>
          <a:endParaRPr lang="en-US" sz="1050"/>
        </a:p>
      </dgm:t>
    </dgm:pt>
    <dgm:pt modelId="{403369F7-B962-4A9D-BA8F-C4DBFBAE481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91440" rIns="91440"/>
        <a:lstStyle/>
        <a:p>
          <a:pPr algn="l"/>
          <a:r>
            <a:rPr lang="en-US" sz="1050" dirty="0"/>
            <a:t>Element must be valued; null-flavors are not-allowed </a:t>
          </a:r>
          <a:r>
            <a:rPr lang="en-US" sz="1050" dirty="0">
              <a:solidFill>
                <a:schemeClr val="accent5">
                  <a:lumMod val="50000"/>
                </a:schemeClr>
              </a:solidFill>
            </a:rPr>
            <a:t>OR</a:t>
          </a:r>
          <a:r>
            <a:rPr lang="en-US" sz="1050" dirty="0"/>
            <a:t> Required (R), Minimum Cardinality = 1, and null-flavors allowed </a:t>
          </a:r>
        </a:p>
      </dgm:t>
    </dgm:pt>
    <dgm:pt modelId="{78ABC36B-3751-4A6A-A26C-EB75AC4B4DD7}" type="parTrans" cxnId="{7EEE07ED-4323-4B6E-AC72-7FCBE211CCCA}">
      <dgm:prSet custT="1"/>
      <dgm:spPr/>
      <dgm:t>
        <a:bodyPr/>
        <a:lstStyle/>
        <a:p>
          <a:endParaRPr lang="en-US" sz="1050"/>
        </a:p>
      </dgm:t>
    </dgm:pt>
    <dgm:pt modelId="{1F67F82C-07A2-49A8-8494-EF41D7431DCC}" type="sibTrans" cxnId="{7EEE07ED-4323-4B6E-AC72-7FCBE211CCCA}">
      <dgm:prSet/>
      <dgm:spPr/>
      <dgm:t>
        <a:bodyPr/>
        <a:lstStyle/>
        <a:p>
          <a:endParaRPr lang="en-US" sz="1050"/>
        </a:p>
      </dgm:t>
    </dgm:pt>
    <dgm:pt modelId="{4DE62E78-0FC4-4BED-B13F-DA7C00BB1C8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91440" rIns="91440"/>
        <a:lstStyle/>
        <a:p>
          <a:pPr algn="l"/>
          <a:r>
            <a:rPr lang="en-US" sz="1050" dirty="0"/>
            <a:t>Support and presence for an element is controlled by Cardinality (&gt;= 1) and </a:t>
          </a:r>
          <a:r>
            <a:rPr lang="en-US" sz="1050" dirty="0" err="1"/>
            <a:t>mustSupport</a:t>
          </a:r>
          <a:r>
            <a:rPr lang="en-US" sz="1050" dirty="0"/>
            <a:t> = true</a:t>
          </a:r>
        </a:p>
      </dgm:t>
    </dgm:pt>
    <dgm:pt modelId="{15B76D77-927C-453C-B0C8-F46AE2608E87}" type="parTrans" cxnId="{22BAB537-3377-4F26-9D3D-2228B9C49686}">
      <dgm:prSet custT="1"/>
      <dgm:spPr/>
      <dgm:t>
        <a:bodyPr/>
        <a:lstStyle/>
        <a:p>
          <a:endParaRPr lang="en-US" sz="1050"/>
        </a:p>
      </dgm:t>
    </dgm:pt>
    <dgm:pt modelId="{319F97F6-3561-407B-8F4B-11BBC891770B}" type="sibTrans" cxnId="{22BAB537-3377-4F26-9D3D-2228B9C49686}">
      <dgm:prSet/>
      <dgm:spPr/>
      <dgm:t>
        <a:bodyPr/>
        <a:lstStyle/>
        <a:p>
          <a:endParaRPr lang="en-US" sz="1050"/>
        </a:p>
      </dgm:t>
    </dgm:pt>
    <dgm:pt modelId="{A3EF0D64-D6FB-49D3-9FBF-0C574BD5552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91440" rIns="91440"/>
        <a:lstStyle/>
        <a:p>
          <a:pPr algn="l"/>
          <a:r>
            <a:rPr lang="en-US" sz="1050" dirty="0"/>
            <a:t>Element must be valued; no mention of null-flavors</a:t>
          </a:r>
        </a:p>
      </dgm:t>
    </dgm:pt>
    <dgm:pt modelId="{20889740-0FF1-4960-884D-DD807A940451}" type="parTrans" cxnId="{8C4E469F-0E96-4A18-931B-1BBA57D4411A}">
      <dgm:prSet custT="1"/>
      <dgm:spPr/>
      <dgm:t>
        <a:bodyPr/>
        <a:lstStyle/>
        <a:p>
          <a:endParaRPr lang="en-US" sz="1050"/>
        </a:p>
      </dgm:t>
    </dgm:pt>
    <dgm:pt modelId="{9061BDA3-84C4-4449-B032-7CAAB1CAAED2}" type="sibTrans" cxnId="{8C4E469F-0E96-4A18-931B-1BBA57D4411A}">
      <dgm:prSet/>
      <dgm:spPr/>
      <dgm:t>
        <a:bodyPr/>
        <a:lstStyle/>
        <a:p>
          <a:endParaRPr lang="en-US" sz="1050"/>
        </a:p>
      </dgm:t>
    </dgm:pt>
    <dgm:pt modelId="{DB4D1EA9-7D3E-40A2-904F-0A77EB9268A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91440" rIns="91440"/>
        <a:lstStyle/>
        <a:p>
          <a:pPr algn="l"/>
          <a:r>
            <a:rPr lang="en-US" sz="1050" dirty="0"/>
            <a:t>Element must be valued; no mention of null-flavors </a:t>
          </a:r>
        </a:p>
      </dgm:t>
    </dgm:pt>
    <dgm:pt modelId="{0C6682B0-7B81-43FA-A0B0-DC68739073AE}" type="parTrans" cxnId="{3D7E93CE-F4B1-4D41-810D-7BAD2AB856F2}">
      <dgm:prSet custT="1"/>
      <dgm:spPr/>
      <dgm:t>
        <a:bodyPr/>
        <a:lstStyle/>
        <a:p>
          <a:endParaRPr lang="en-US" sz="1050"/>
        </a:p>
      </dgm:t>
    </dgm:pt>
    <dgm:pt modelId="{DEC9C3CA-CB09-4983-8F41-B482AF18FE8D}" type="sibTrans" cxnId="{3D7E93CE-F4B1-4D41-810D-7BAD2AB856F2}">
      <dgm:prSet/>
      <dgm:spPr/>
      <dgm:t>
        <a:bodyPr/>
        <a:lstStyle/>
        <a:p>
          <a:endParaRPr lang="en-US" sz="1050"/>
        </a:p>
      </dgm:t>
    </dgm:pt>
    <dgm:pt modelId="{6E9B4AC2-CCB2-4092-AE0A-97B40E4F24D7}" type="pres">
      <dgm:prSet presAssocID="{E80C5B18-4FF3-4EAB-A238-430E8FEE76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5AFF37-7453-4CE5-A635-EF2D5677D3DE}" type="pres">
      <dgm:prSet presAssocID="{6EAF2890-2B1C-477C-941A-BE1240AD4AD9}" presName="root1" presStyleCnt="0"/>
      <dgm:spPr/>
    </dgm:pt>
    <dgm:pt modelId="{F86798D2-DF68-4EF7-BBA1-2A102ED6DECA}" type="pres">
      <dgm:prSet presAssocID="{6EAF2890-2B1C-477C-941A-BE1240AD4AD9}" presName="LevelOneTextNode" presStyleLbl="node0" presStyleIdx="0" presStyleCnt="1">
        <dgm:presLayoutVars>
          <dgm:chPref val="3"/>
        </dgm:presLayoutVars>
      </dgm:prSet>
      <dgm:spPr/>
    </dgm:pt>
    <dgm:pt modelId="{B5714C88-D9DC-421A-A05F-044B1EDC1089}" type="pres">
      <dgm:prSet presAssocID="{6EAF2890-2B1C-477C-941A-BE1240AD4AD9}" presName="level2hierChild" presStyleCnt="0"/>
      <dgm:spPr/>
    </dgm:pt>
    <dgm:pt modelId="{9EDD6E6D-9FCF-4D2D-82B9-AA99747CD3C0}" type="pres">
      <dgm:prSet presAssocID="{15231953-6320-4759-A977-7DD4C0B20DC2}" presName="conn2-1" presStyleLbl="parChTrans1D2" presStyleIdx="0" presStyleCnt="5"/>
      <dgm:spPr/>
    </dgm:pt>
    <dgm:pt modelId="{0A5E8CD8-9562-4D8D-8986-FD8E731901AE}" type="pres">
      <dgm:prSet presAssocID="{15231953-6320-4759-A977-7DD4C0B20DC2}" presName="connTx" presStyleLbl="parChTrans1D2" presStyleIdx="0" presStyleCnt="5"/>
      <dgm:spPr/>
    </dgm:pt>
    <dgm:pt modelId="{D32429EF-7644-48ED-AC79-287A2452FFB2}" type="pres">
      <dgm:prSet presAssocID="{F3DB0EE4-6551-4F8D-AAC4-28D4124AA57A}" presName="root2" presStyleCnt="0"/>
      <dgm:spPr/>
    </dgm:pt>
    <dgm:pt modelId="{D32B891F-767E-48F3-AD00-8A9025E2779D}" type="pres">
      <dgm:prSet presAssocID="{F3DB0EE4-6551-4F8D-AAC4-28D4124AA57A}" presName="LevelTwoTextNode" presStyleLbl="node2" presStyleIdx="0" presStyleCnt="5">
        <dgm:presLayoutVars>
          <dgm:chPref val="3"/>
        </dgm:presLayoutVars>
      </dgm:prSet>
      <dgm:spPr/>
    </dgm:pt>
    <dgm:pt modelId="{B7750A55-5F5A-4B7C-B9E8-61E1DF88A340}" type="pres">
      <dgm:prSet presAssocID="{F3DB0EE4-6551-4F8D-AAC4-28D4124AA57A}" presName="level3hierChild" presStyleCnt="0"/>
      <dgm:spPr/>
    </dgm:pt>
    <dgm:pt modelId="{AF0047F6-97A3-4A45-BFF4-A9117814EDB3}" type="pres">
      <dgm:prSet presAssocID="{A563BE08-8503-4C9D-9243-548E3A7E24B0}" presName="conn2-1" presStyleLbl="parChTrans1D3" presStyleIdx="0" presStyleCnt="5"/>
      <dgm:spPr/>
    </dgm:pt>
    <dgm:pt modelId="{CCF99805-F49B-40A0-A16E-442CEFFF3A96}" type="pres">
      <dgm:prSet presAssocID="{A563BE08-8503-4C9D-9243-548E3A7E24B0}" presName="connTx" presStyleLbl="parChTrans1D3" presStyleIdx="0" presStyleCnt="5"/>
      <dgm:spPr/>
    </dgm:pt>
    <dgm:pt modelId="{A5D4926A-F2D4-48AF-B2A7-13100F6567F2}" type="pres">
      <dgm:prSet presAssocID="{CC18B032-736F-40AD-BEC1-B62861BD7046}" presName="root2" presStyleCnt="0"/>
      <dgm:spPr/>
    </dgm:pt>
    <dgm:pt modelId="{F1497990-9B92-448E-8387-51A53604D650}" type="pres">
      <dgm:prSet presAssocID="{CC18B032-736F-40AD-BEC1-B62861BD7046}" presName="LevelTwoTextNode" presStyleLbl="node3" presStyleIdx="0" presStyleCnt="5" custScaleX="110924">
        <dgm:presLayoutVars>
          <dgm:chPref val="3"/>
        </dgm:presLayoutVars>
      </dgm:prSet>
      <dgm:spPr/>
    </dgm:pt>
    <dgm:pt modelId="{02A57FEF-2D8C-4D4E-8647-6388B86AAB95}" type="pres">
      <dgm:prSet presAssocID="{CC18B032-736F-40AD-BEC1-B62861BD7046}" presName="level3hierChild" presStyleCnt="0"/>
      <dgm:spPr/>
    </dgm:pt>
    <dgm:pt modelId="{EB2100AF-1F6D-450F-9427-9B0F57AC45BC}" type="pres">
      <dgm:prSet presAssocID="{600103FB-CB69-4F23-9650-6011E0181754}" presName="conn2-1" presStyleLbl="parChTrans1D4" presStyleIdx="0" presStyleCnt="5"/>
      <dgm:spPr/>
    </dgm:pt>
    <dgm:pt modelId="{BA5C2748-D6A4-4DF0-802B-FDEB7EE5E11C}" type="pres">
      <dgm:prSet presAssocID="{600103FB-CB69-4F23-9650-6011E0181754}" presName="connTx" presStyleLbl="parChTrans1D4" presStyleIdx="0" presStyleCnt="5"/>
      <dgm:spPr/>
    </dgm:pt>
    <dgm:pt modelId="{DC44BF48-3DE3-431A-983F-E7C67CEC33AA}" type="pres">
      <dgm:prSet presAssocID="{A6DA639C-C769-4DC0-9D84-509815F5C573}" presName="root2" presStyleCnt="0"/>
      <dgm:spPr/>
    </dgm:pt>
    <dgm:pt modelId="{20CB8B59-77D6-4B74-A8B2-F893B185320A}" type="pres">
      <dgm:prSet presAssocID="{A6DA639C-C769-4DC0-9D84-509815F5C573}" presName="LevelTwoTextNode" presStyleLbl="node4" presStyleIdx="0" presStyleCnt="5" custScaleX="438003">
        <dgm:presLayoutVars>
          <dgm:chPref val="3"/>
        </dgm:presLayoutVars>
      </dgm:prSet>
      <dgm:spPr/>
    </dgm:pt>
    <dgm:pt modelId="{783A4AF3-7E80-443E-86F2-B400D14DA7E8}" type="pres">
      <dgm:prSet presAssocID="{A6DA639C-C769-4DC0-9D84-509815F5C573}" presName="level3hierChild" presStyleCnt="0"/>
      <dgm:spPr/>
    </dgm:pt>
    <dgm:pt modelId="{D7A91D73-60D7-409D-9F58-7A7AD4B0F650}" type="pres">
      <dgm:prSet presAssocID="{3CE30084-C3D6-494C-AA2D-199148488D76}" presName="conn2-1" presStyleLbl="parChTrans1D2" presStyleIdx="1" presStyleCnt="5"/>
      <dgm:spPr/>
    </dgm:pt>
    <dgm:pt modelId="{3F9B364B-2002-4261-A49E-A941C95DF8D1}" type="pres">
      <dgm:prSet presAssocID="{3CE30084-C3D6-494C-AA2D-199148488D76}" presName="connTx" presStyleLbl="parChTrans1D2" presStyleIdx="1" presStyleCnt="5"/>
      <dgm:spPr/>
    </dgm:pt>
    <dgm:pt modelId="{A79ABC50-4A92-4C51-BA59-29E5ACAC2D35}" type="pres">
      <dgm:prSet presAssocID="{1C021E9F-2721-4BD8-9274-EA006A170C68}" presName="root2" presStyleCnt="0"/>
      <dgm:spPr/>
    </dgm:pt>
    <dgm:pt modelId="{1F9AF78E-171E-4F55-B6EF-A116E353FAFD}" type="pres">
      <dgm:prSet presAssocID="{1C021E9F-2721-4BD8-9274-EA006A170C68}" presName="LevelTwoTextNode" presStyleLbl="node2" presStyleIdx="1" presStyleCnt="5">
        <dgm:presLayoutVars>
          <dgm:chPref val="3"/>
        </dgm:presLayoutVars>
      </dgm:prSet>
      <dgm:spPr/>
    </dgm:pt>
    <dgm:pt modelId="{F5D92B4D-9BA6-4BF3-B291-05F23996EEBA}" type="pres">
      <dgm:prSet presAssocID="{1C021E9F-2721-4BD8-9274-EA006A170C68}" presName="level3hierChild" presStyleCnt="0"/>
      <dgm:spPr/>
    </dgm:pt>
    <dgm:pt modelId="{3D1ED2E8-D417-48EC-BC60-8CA461D20948}" type="pres">
      <dgm:prSet presAssocID="{80AA5A5A-F7FA-4E15-A196-A874AF82CA0B}" presName="conn2-1" presStyleLbl="parChTrans1D3" presStyleIdx="1" presStyleCnt="5"/>
      <dgm:spPr/>
    </dgm:pt>
    <dgm:pt modelId="{EFA100C8-4326-47F9-9A02-90CAFBECC47B}" type="pres">
      <dgm:prSet presAssocID="{80AA5A5A-F7FA-4E15-A196-A874AF82CA0B}" presName="connTx" presStyleLbl="parChTrans1D3" presStyleIdx="1" presStyleCnt="5"/>
      <dgm:spPr/>
    </dgm:pt>
    <dgm:pt modelId="{764A2638-641B-413D-A43A-6432208B6FF5}" type="pres">
      <dgm:prSet presAssocID="{553F0765-08AC-49CF-96CC-3300F0FB7E66}" presName="root2" presStyleCnt="0"/>
      <dgm:spPr/>
    </dgm:pt>
    <dgm:pt modelId="{4A33D2F5-C2A1-4B71-B58C-66860FDE7419}" type="pres">
      <dgm:prSet presAssocID="{553F0765-08AC-49CF-96CC-3300F0FB7E66}" presName="LevelTwoTextNode" presStyleLbl="node3" presStyleIdx="1" presStyleCnt="5" custScaleX="110924">
        <dgm:presLayoutVars>
          <dgm:chPref val="3"/>
        </dgm:presLayoutVars>
      </dgm:prSet>
      <dgm:spPr/>
    </dgm:pt>
    <dgm:pt modelId="{253B0B9C-EC4E-4788-9628-2B7B8EEC50EA}" type="pres">
      <dgm:prSet presAssocID="{553F0765-08AC-49CF-96CC-3300F0FB7E66}" presName="level3hierChild" presStyleCnt="0"/>
      <dgm:spPr/>
    </dgm:pt>
    <dgm:pt modelId="{A32C3422-7C7D-4F73-B3CE-E30BCB1CA580}" type="pres">
      <dgm:prSet presAssocID="{78ABC36B-3751-4A6A-A26C-EB75AC4B4DD7}" presName="conn2-1" presStyleLbl="parChTrans1D4" presStyleIdx="1" presStyleCnt="5"/>
      <dgm:spPr/>
    </dgm:pt>
    <dgm:pt modelId="{68CB5994-1390-4124-BAA3-B359E171225F}" type="pres">
      <dgm:prSet presAssocID="{78ABC36B-3751-4A6A-A26C-EB75AC4B4DD7}" presName="connTx" presStyleLbl="parChTrans1D4" presStyleIdx="1" presStyleCnt="5"/>
      <dgm:spPr/>
    </dgm:pt>
    <dgm:pt modelId="{ABB3DC32-76F3-4679-A019-BE8B3E62C028}" type="pres">
      <dgm:prSet presAssocID="{403369F7-B962-4A9D-BA8F-C4DBFBAE4819}" presName="root2" presStyleCnt="0"/>
      <dgm:spPr/>
    </dgm:pt>
    <dgm:pt modelId="{6987D7DC-BF13-45F5-ABEE-C24E4F507C8D}" type="pres">
      <dgm:prSet presAssocID="{403369F7-B962-4A9D-BA8F-C4DBFBAE4819}" presName="LevelTwoTextNode" presStyleLbl="node4" presStyleIdx="1" presStyleCnt="5" custScaleX="438003">
        <dgm:presLayoutVars>
          <dgm:chPref val="3"/>
        </dgm:presLayoutVars>
      </dgm:prSet>
      <dgm:spPr/>
    </dgm:pt>
    <dgm:pt modelId="{9155AC79-7358-4F4A-9AD3-2B48915AD8B0}" type="pres">
      <dgm:prSet presAssocID="{403369F7-B962-4A9D-BA8F-C4DBFBAE4819}" presName="level3hierChild" presStyleCnt="0"/>
      <dgm:spPr/>
    </dgm:pt>
    <dgm:pt modelId="{C6360AD1-0523-4369-A505-A8D8FAD4A825}" type="pres">
      <dgm:prSet presAssocID="{A318DDF5-86AC-4DFA-8FCC-CAEBA5EF378B}" presName="conn2-1" presStyleLbl="parChTrans1D2" presStyleIdx="2" presStyleCnt="5"/>
      <dgm:spPr/>
    </dgm:pt>
    <dgm:pt modelId="{F46B135B-5982-4FE0-A6C8-5DFB80A5772E}" type="pres">
      <dgm:prSet presAssocID="{A318DDF5-86AC-4DFA-8FCC-CAEBA5EF378B}" presName="connTx" presStyleLbl="parChTrans1D2" presStyleIdx="2" presStyleCnt="5"/>
      <dgm:spPr/>
    </dgm:pt>
    <dgm:pt modelId="{39ABDA12-5508-4173-AD07-953D55F02479}" type="pres">
      <dgm:prSet presAssocID="{B2CC70E2-4F86-4579-B6EE-1BF8C95AFA55}" presName="root2" presStyleCnt="0"/>
      <dgm:spPr/>
    </dgm:pt>
    <dgm:pt modelId="{0D986020-6A57-4E4F-8B54-E25243FA59DE}" type="pres">
      <dgm:prSet presAssocID="{B2CC70E2-4F86-4579-B6EE-1BF8C95AFA55}" presName="LevelTwoTextNode" presStyleLbl="node2" presStyleIdx="2" presStyleCnt="5">
        <dgm:presLayoutVars>
          <dgm:chPref val="3"/>
        </dgm:presLayoutVars>
      </dgm:prSet>
      <dgm:spPr/>
    </dgm:pt>
    <dgm:pt modelId="{3953833B-6A08-476B-A559-942F3BDC1933}" type="pres">
      <dgm:prSet presAssocID="{B2CC70E2-4F86-4579-B6EE-1BF8C95AFA55}" presName="level3hierChild" presStyleCnt="0"/>
      <dgm:spPr/>
    </dgm:pt>
    <dgm:pt modelId="{C538E04D-E5E3-42CB-A9A1-D990A652DB79}" type="pres">
      <dgm:prSet presAssocID="{2FE3CEB8-BACC-461E-9C1B-58D2C3CA5B0D}" presName="conn2-1" presStyleLbl="parChTrans1D3" presStyleIdx="2" presStyleCnt="5"/>
      <dgm:spPr/>
    </dgm:pt>
    <dgm:pt modelId="{DEA13D0D-27E3-49F3-A619-9E0E3FF85078}" type="pres">
      <dgm:prSet presAssocID="{2FE3CEB8-BACC-461E-9C1B-58D2C3CA5B0D}" presName="connTx" presStyleLbl="parChTrans1D3" presStyleIdx="2" presStyleCnt="5"/>
      <dgm:spPr/>
    </dgm:pt>
    <dgm:pt modelId="{3DE31485-E187-4DB7-B3EB-66852E89FA27}" type="pres">
      <dgm:prSet presAssocID="{5DE4C925-3237-4F31-A331-AB9CCF8D23D7}" presName="root2" presStyleCnt="0"/>
      <dgm:spPr/>
    </dgm:pt>
    <dgm:pt modelId="{7AF16DC0-D742-4C39-B77C-61C8749C1419}" type="pres">
      <dgm:prSet presAssocID="{5DE4C925-3237-4F31-A331-AB9CCF8D23D7}" presName="LevelTwoTextNode" presStyleLbl="node3" presStyleIdx="2" presStyleCnt="5" custScaleX="110924">
        <dgm:presLayoutVars>
          <dgm:chPref val="3"/>
        </dgm:presLayoutVars>
      </dgm:prSet>
      <dgm:spPr/>
    </dgm:pt>
    <dgm:pt modelId="{95644BFB-62DD-4470-A63E-18387AFE5D81}" type="pres">
      <dgm:prSet presAssocID="{5DE4C925-3237-4F31-A331-AB9CCF8D23D7}" presName="level3hierChild" presStyleCnt="0"/>
      <dgm:spPr/>
    </dgm:pt>
    <dgm:pt modelId="{D6295A90-910E-42AA-953E-9C66661DA196}" type="pres">
      <dgm:prSet presAssocID="{15B76D77-927C-453C-B0C8-F46AE2608E87}" presName="conn2-1" presStyleLbl="parChTrans1D4" presStyleIdx="2" presStyleCnt="5"/>
      <dgm:spPr/>
    </dgm:pt>
    <dgm:pt modelId="{AB23A34D-6D19-49CC-9194-83274EF73600}" type="pres">
      <dgm:prSet presAssocID="{15B76D77-927C-453C-B0C8-F46AE2608E87}" presName="connTx" presStyleLbl="parChTrans1D4" presStyleIdx="2" presStyleCnt="5"/>
      <dgm:spPr/>
    </dgm:pt>
    <dgm:pt modelId="{F7E1D3B3-DAF1-4B5E-B330-927554D75461}" type="pres">
      <dgm:prSet presAssocID="{4DE62E78-0FC4-4BED-B13F-DA7C00BB1C8D}" presName="root2" presStyleCnt="0"/>
      <dgm:spPr/>
    </dgm:pt>
    <dgm:pt modelId="{046A3112-1BE7-4D4E-87EC-6ED74AAE4B94}" type="pres">
      <dgm:prSet presAssocID="{4DE62E78-0FC4-4BED-B13F-DA7C00BB1C8D}" presName="LevelTwoTextNode" presStyleLbl="node4" presStyleIdx="2" presStyleCnt="5" custScaleX="438003">
        <dgm:presLayoutVars>
          <dgm:chPref val="3"/>
        </dgm:presLayoutVars>
      </dgm:prSet>
      <dgm:spPr/>
    </dgm:pt>
    <dgm:pt modelId="{7223F41C-7562-45C9-92DA-F581D675D306}" type="pres">
      <dgm:prSet presAssocID="{4DE62E78-0FC4-4BED-B13F-DA7C00BB1C8D}" presName="level3hierChild" presStyleCnt="0"/>
      <dgm:spPr/>
    </dgm:pt>
    <dgm:pt modelId="{C43919B7-B118-4E39-B90F-50DF2461E106}" type="pres">
      <dgm:prSet presAssocID="{E86B9D26-B67F-4B2C-A840-795F6D4D73D5}" presName="conn2-1" presStyleLbl="parChTrans1D2" presStyleIdx="3" presStyleCnt="5"/>
      <dgm:spPr/>
    </dgm:pt>
    <dgm:pt modelId="{EE81B8B5-B7C9-4C1C-A2C9-21EE9021AE7F}" type="pres">
      <dgm:prSet presAssocID="{E86B9D26-B67F-4B2C-A840-795F6D4D73D5}" presName="connTx" presStyleLbl="parChTrans1D2" presStyleIdx="3" presStyleCnt="5"/>
      <dgm:spPr/>
    </dgm:pt>
    <dgm:pt modelId="{0D9A6C8B-2B28-4C31-8153-E9D49DA4BAF4}" type="pres">
      <dgm:prSet presAssocID="{8A6692EF-2BE7-4BB2-9C4B-A3740D236AB8}" presName="root2" presStyleCnt="0"/>
      <dgm:spPr/>
    </dgm:pt>
    <dgm:pt modelId="{FBAA9404-17CA-49CC-878F-424E5CA4B4AD}" type="pres">
      <dgm:prSet presAssocID="{8A6692EF-2BE7-4BB2-9C4B-A3740D236AB8}" presName="LevelTwoTextNode" presStyleLbl="node2" presStyleIdx="3" presStyleCnt="5">
        <dgm:presLayoutVars>
          <dgm:chPref val="3"/>
        </dgm:presLayoutVars>
      </dgm:prSet>
      <dgm:spPr/>
    </dgm:pt>
    <dgm:pt modelId="{2F634FB5-B616-45A9-AF15-370FBEE66047}" type="pres">
      <dgm:prSet presAssocID="{8A6692EF-2BE7-4BB2-9C4B-A3740D236AB8}" presName="level3hierChild" presStyleCnt="0"/>
      <dgm:spPr/>
    </dgm:pt>
    <dgm:pt modelId="{164886C1-6561-4870-9F41-BD0FD2E76A6D}" type="pres">
      <dgm:prSet presAssocID="{4C054C9D-F1A7-4949-A74D-2A3515F21ED1}" presName="conn2-1" presStyleLbl="parChTrans1D3" presStyleIdx="3" presStyleCnt="5"/>
      <dgm:spPr/>
    </dgm:pt>
    <dgm:pt modelId="{B0123D03-97EA-4852-9830-580B7FACFC02}" type="pres">
      <dgm:prSet presAssocID="{4C054C9D-F1A7-4949-A74D-2A3515F21ED1}" presName="connTx" presStyleLbl="parChTrans1D3" presStyleIdx="3" presStyleCnt="5"/>
      <dgm:spPr/>
    </dgm:pt>
    <dgm:pt modelId="{32E66746-22C2-4D1D-9AB7-C46F487B46C4}" type="pres">
      <dgm:prSet presAssocID="{2D4E00EA-21C3-4886-97D4-202E37EB0A22}" presName="root2" presStyleCnt="0"/>
      <dgm:spPr/>
    </dgm:pt>
    <dgm:pt modelId="{D002C6C5-28CB-471D-A752-6BAF3E653251}" type="pres">
      <dgm:prSet presAssocID="{2D4E00EA-21C3-4886-97D4-202E37EB0A22}" presName="LevelTwoTextNode" presStyleLbl="node3" presStyleIdx="3" presStyleCnt="5" custScaleX="110924">
        <dgm:presLayoutVars>
          <dgm:chPref val="3"/>
        </dgm:presLayoutVars>
      </dgm:prSet>
      <dgm:spPr/>
    </dgm:pt>
    <dgm:pt modelId="{998CCF8E-E54F-4A85-9C2C-A40CA195328A}" type="pres">
      <dgm:prSet presAssocID="{2D4E00EA-21C3-4886-97D4-202E37EB0A22}" presName="level3hierChild" presStyleCnt="0"/>
      <dgm:spPr/>
    </dgm:pt>
    <dgm:pt modelId="{7A0107C5-4574-4A04-8B38-3C045750A5FA}" type="pres">
      <dgm:prSet presAssocID="{20889740-0FF1-4960-884D-DD807A940451}" presName="conn2-1" presStyleLbl="parChTrans1D4" presStyleIdx="3" presStyleCnt="5"/>
      <dgm:spPr/>
    </dgm:pt>
    <dgm:pt modelId="{763F5DEB-EC82-4510-8433-252104E4AB70}" type="pres">
      <dgm:prSet presAssocID="{20889740-0FF1-4960-884D-DD807A940451}" presName="connTx" presStyleLbl="parChTrans1D4" presStyleIdx="3" presStyleCnt="5"/>
      <dgm:spPr/>
    </dgm:pt>
    <dgm:pt modelId="{3D51BB9D-DD6E-4899-85AD-6207DF0C3DD1}" type="pres">
      <dgm:prSet presAssocID="{A3EF0D64-D6FB-49D3-9FBF-0C574BD5552F}" presName="root2" presStyleCnt="0"/>
      <dgm:spPr/>
    </dgm:pt>
    <dgm:pt modelId="{D4992150-8E06-48D9-ADB3-CC2CC21BC709}" type="pres">
      <dgm:prSet presAssocID="{A3EF0D64-D6FB-49D3-9FBF-0C574BD5552F}" presName="LevelTwoTextNode" presStyleLbl="node4" presStyleIdx="3" presStyleCnt="5" custScaleX="438003">
        <dgm:presLayoutVars>
          <dgm:chPref val="3"/>
        </dgm:presLayoutVars>
      </dgm:prSet>
      <dgm:spPr/>
    </dgm:pt>
    <dgm:pt modelId="{EB079289-ED16-43D5-84FA-72AC8051EEDC}" type="pres">
      <dgm:prSet presAssocID="{A3EF0D64-D6FB-49D3-9FBF-0C574BD5552F}" presName="level3hierChild" presStyleCnt="0"/>
      <dgm:spPr/>
    </dgm:pt>
    <dgm:pt modelId="{05B9332F-141D-41C1-A1FC-1E26DB43A5B4}" type="pres">
      <dgm:prSet presAssocID="{E2DF454D-ACFB-4078-B77B-460A61A1220A}" presName="conn2-1" presStyleLbl="parChTrans1D2" presStyleIdx="4" presStyleCnt="5"/>
      <dgm:spPr/>
    </dgm:pt>
    <dgm:pt modelId="{20015E89-5E8C-4635-9A6F-14C315449F93}" type="pres">
      <dgm:prSet presAssocID="{E2DF454D-ACFB-4078-B77B-460A61A1220A}" presName="connTx" presStyleLbl="parChTrans1D2" presStyleIdx="4" presStyleCnt="5"/>
      <dgm:spPr/>
    </dgm:pt>
    <dgm:pt modelId="{405103A6-4F73-414F-969B-72E751905482}" type="pres">
      <dgm:prSet presAssocID="{673F482B-294D-40B5-B4D2-45C182D57F9F}" presName="root2" presStyleCnt="0"/>
      <dgm:spPr/>
    </dgm:pt>
    <dgm:pt modelId="{D8DBF1BD-7C8F-4C84-888D-6EF2A4A251AA}" type="pres">
      <dgm:prSet presAssocID="{673F482B-294D-40B5-B4D2-45C182D57F9F}" presName="LevelTwoTextNode" presStyleLbl="node2" presStyleIdx="4" presStyleCnt="5">
        <dgm:presLayoutVars>
          <dgm:chPref val="3"/>
        </dgm:presLayoutVars>
      </dgm:prSet>
      <dgm:spPr/>
    </dgm:pt>
    <dgm:pt modelId="{3BAAD938-E3A2-45CF-A5BF-5AA4A1E3E378}" type="pres">
      <dgm:prSet presAssocID="{673F482B-294D-40B5-B4D2-45C182D57F9F}" presName="level3hierChild" presStyleCnt="0"/>
      <dgm:spPr/>
    </dgm:pt>
    <dgm:pt modelId="{8C22B891-FD3B-4F7B-8CE4-323D2BFB75B6}" type="pres">
      <dgm:prSet presAssocID="{B6C2F009-A8A9-4233-80A0-EB55AEFFFEA1}" presName="conn2-1" presStyleLbl="parChTrans1D3" presStyleIdx="4" presStyleCnt="5"/>
      <dgm:spPr/>
    </dgm:pt>
    <dgm:pt modelId="{4DCD757D-7734-4FA9-9CCE-CA5C4860F623}" type="pres">
      <dgm:prSet presAssocID="{B6C2F009-A8A9-4233-80A0-EB55AEFFFEA1}" presName="connTx" presStyleLbl="parChTrans1D3" presStyleIdx="4" presStyleCnt="5"/>
      <dgm:spPr/>
    </dgm:pt>
    <dgm:pt modelId="{C44AE795-0AAF-4015-8C66-9981E7652254}" type="pres">
      <dgm:prSet presAssocID="{B0652C3E-4FBC-4473-8307-1CA848CF6869}" presName="root2" presStyleCnt="0"/>
      <dgm:spPr/>
    </dgm:pt>
    <dgm:pt modelId="{2D735A6C-11B5-4840-97F5-CA4B99926ABB}" type="pres">
      <dgm:prSet presAssocID="{B0652C3E-4FBC-4473-8307-1CA848CF6869}" presName="LevelTwoTextNode" presStyleLbl="node3" presStyleIdx="4" presStyleCnt="5" custScaleX="110449">
        <dgm:presLayoutVars>
          <dgm:chPref val="3"/>
        </dgm:presLayoutVars>
      </dgm:prSet>
      <dgm:spPr/>
    </dgm:pt>
    <dgm:pt modelId="{1A616F0C-B4CC-46DF-9CBB-F8F662F9FA15}" type="pres">
      <dgm:prSet presAssocID="{B0652C3E-4FBC-4473-8307-1CA848CF6869}" presName="level3hierChild" presStyleCnt="0"/>
      <dgm:spPr/>
    </dgm:pt>
    <dgm:pt modelId="{FB23F63A-FFF5-4DC7-B253-8F0C0A598DEF}" type="pres">
      <dgm:prSet presAssocID="{0C6682B0-7B81-43FA-A0B0-DC68739073AE}" presName="conn2-1" presStyleLbl="parChTrans1D4" presStyleIdx="4" presStyleCnt="5"/>
      <dgm:spPr/>
    </dgm:pt>
    <dgm:pt modelId="{EFFB4D49-4C31-4E23-81FE-555E7115F7CE}" type="pres">
      <dgm:prSet presAssocID="{0C6682B0-7B81-43FA-A0B0-DC68739073AE}" presName="connTx" presStyleLbl="parChTrans1D4" presStyleIdx="4" presStyleCnt="5"/>
      <dgm:spPr/>
    </dgm:pt>
    <dgm:pt modelId="{5CD1959F-386B-4E48-BA63-407A71C6E5D8}" type="pres">
      <dgm:prSet presAssocID="{DB4D1EA9-7D3E-40A2-904F-0A77EB9268AB}" presName="root2" presStyleCnt="0"/>
      <dgm:spPr/>
    </dgm:pt>
    <dgm:pt modelId="{FA267CB8-8047-4CBF-A5E6-7BA4A1CB3EA7}" type="pres">
      <dgm:prSet presAssocID="{DB4D1EA9-7D3E-40A2-904F-0A77EB9268AB}" presName="LevelTwoTextNode" presStyleLbl="node4" presStyleIdx="4" presStyleCnt="5" custScaleX="438003">
        <dgm:presLayoutVars>
          <dgm:chPref val="3"/>
        </dgm:presLayoutVars>
      </dgm:prSet>
      <dgm:spPr/>
    </dgm:pt>
    <dgm:pt modelId="{283D2BC4-C9BC-4266-B6F4-E3D208DA4672}" type="pres">
      <dgm:prSet presAssocID="{DB4D1EA9-7D3E-40A2-904F-0A77EB9268AB}" presName="level3hierChild" presStyleCnt="0"/>
      <dgm:spPr/>
    </dgm:pt>
  </dgm:ptLst>
  <dgm:cxnLst>
    <dgm:cxn modelId="{09179204-6BB7-43B0-A291-ED7E4EF27152}" type="presOf" srcId="{4C054C9D-F1A7-4949-A74D-2A3515F21ED1}" destId="{164886C1-6561-4870-9F41-BD0FD2E76A6D}" srcOrd="0" destOrd="0" presId="urn:microsoft.com/office/officeart/2005/8/layout/hierarchy2"/>
    <dgm:cxn modelId="{C24CFF05-0B2C-482D-9E53-5D4F358E4523}" type="presOf" srcId="{B0652C3E-4FBC-4473-8307-1CA848CF6869}" destId="{2D735A6C-11B5-4840-97F5-CA4B99926ABB}" srcOrd="0" destOrd="0" presId="urn:microsoft.com/office/officeart/2005/8/layout/hierarchy2"/>
    <dgm:cxn modelId="{04F72F09-3466-470E-AFEB-3396D03EDC05}" srcId="{B2CC70E2-4F86-4579-B6EE-1BF8C95AFA55}" destId="{5DE4C925-3237-4F31-A331-AB9CCF8D23D7}" srcOrd="0" destOrd="0" parTransId="{2FE3CEB8-BACC-461E-9C1B-58D2C3CA5B0D}" sibTransId="{26554EE6-2BC2-475A-95D2-87A6EFCB8470}"/>
    <dgm:cxn modelId="{60CDBD0C-7989-43FA-8649-587268173586}" type="presOf" srcId="{15B76D77-927C-453C-B0C8-F46AE2608E87}" destId="{AB23A34D-6D19-49CC-9194-83274EF73600}" srcOrd="1" destOrd="0" presId="urn:microsoft.com/office/officeart/2005/8/layout/hierarchy2"/>
    <dgm:cxn modelId="{0C53010F-8D20-4D50-B3D1-A30B94B09FC9}" type="presOf" srcId="{3CE30084-C3D6-494C-AA2D-199148488D76}" destId="{D7A91D73-60D7-409D-9F58-7A7AD4B0F650}" srcOrd="0" destOrd="0" presId="urn:microsoft.com/office/officeart/2005/8/layout/hierarchy2"/>
    <dgm:cxn modelId="{FEE5CF17-EC0C-4322-AF8C-901E502E6126}" type="presOf" srcId="{1C021E9F-2721-4BD8-9274-EA006A170C68}" destId="{1F9AF78E-171E-4F55-B6EF-A116E353FAFD}" srcOrd="0" destOrd="0" presId="urn:microsoft.com/office/officeart/2005/8/layout/hierarchy2"/>
    <dgm:cxn modelId="{342B6618-2730-454C-96BB-3A7B50698479}" type="presOf" srcId="{A3EF0D64-D6FB-49D3-9FBF-0C574BD5552F}" destId="{D4992150-8E06-48D9-ADB3-CC2CC21BC709}" srcOrd="0" destOrd="0" presId="urn:microsoft.com/office/officeart/2005/8/layout/hierarchy2"/>
    <dgm:cxn modelId="{AE22861E-6BE2-44FF-AA43-C06134A8CEF0}" type="presOf" srcId="{E2DF454D-ACFB-4078-B77B-460A61A1220A}" destId="{05B9332F-141D-41C1-A1FC-1E26DB43A5B4}" srcOrd="0" destOrd="0" presId="urn:microsoft.com/office/officeart/2005/8/layout/hierarchy2"/>
    <dgm:cxn modelId="{6D671B1F-FA9F-4060-8710-5412D8A7EFCE}" srcId="{673F482B-294D-40B5-B4D2-45C182D57F9F}" destId="{B0652C3E-4FBC-4473-8307-1CA848CF6869}" srcOrd="0" destOrd="0" parTransId="{B6C2F009-A8A9-4233-80A0-EB55AEFFFEA1}" sibTransId="{A3B0AB54-3963-43FB-A6B6-F455C427ED6E}"/>
    <dgm:cxn modelId="{23E93E1F-2E31-488D-8DAB-2EE932F51090}" type="presOf" srcId="{15231953-6320-4759-A977-7DD4C0B20DC2}" destId="{0A5E8CD8-9562-4D8D-8986-FD8E731901AE}" srcOrd="1" destOrd="0" presId="urn:microsoft.com/office/officeart/2005/8/layout/hierarchy2"/>
    <dgm:cxn modelId="{23557920-0438-4D2F-B201-60513363871E}" type="presOf" srcId="{A563BE08-8503-4C9D-9243-548E3A7E24B0}" destId="{AF0047F6-97A3-4A45-BFF4-A9117814EDB3}" srcOrd="0" destOrd="0" presId="urn:microsoft.com/office/officeart/2005/8/layout/hierarchy2"/>
    <dgm:cxn modelId="{A6C6AC22-14E1-405E-8763-469836CFF2B8}" type="presOf" srcId="{DB4D1EA9-7D3E-40A2-904F-0A77EB9268AB}" destId="{FA267CB8-8047-4CBF-A5E6-7BA4A1CB3EA7}" srcOrd="0" destOrd="0" presId="urn:microsoft.com/office/officeart/2005/8/layout/hierarchy2"/>
    <dgm:cxn modelId="{10C0AD24-844D-4833-88F2-B13C014D08E5}" srcId="{CC18B032-736F-40AD-BEC1-B62861BD7046}" destId="{A6DA639C-C769-4DC0-9D84-509815F5C573}" srcOrd="0" destOrd="0" parTransId="{600103FB-CB69-4F23-9650-6011E0181754}" sibTransId="{91D5850B-ADAF-472F-9781-180EC1A5DF3D}"/>
    <dgm:cxn modelId="{B9588030-0AF0-40C4-A3CF-ABAEFB1952AB}" type="presOf" srcId="{A6DA639C-C769-4DC0-9D84-509815F5C573}" destId="{20CB8B59-77D6-4B74-A8B2-F893B185320A}" srcOrd="0" destOrd="0" presId="urn:microsoft.com/office/officeart/2005/8/layout/hierarchy2"/>
    <dgm:cxn modelId="{3C2F2D31-5625-4B9B-9929-8A376BF28BAB}" srcId="{6EAF2890-2B1C-477C-941A-BE1240AD4AD9}" destId="{673F482B-294D-40B5-B4D2-45C182D57F9F}" srcOrd="4" destOrd="0" parTransId="{E2DF454D-ACFB-4078-B77B-460A61A1220A}" sibTransId="{8DA4C643-F90D-4C73-8D18-4804C7F7823C}"/>
    <dgm:cxn modelId="{22BAB537-3377-4F26-9D3D-2228B9C49686}" srcId="{5DE4C925-3237-4F31-A331-AB9CCF8D23D7}" destId="{4DE62E78-0FC4-4BED-B13F-DA7C00BB1C8D}" srcOrd="0" destOrd="0" parTransId="{15B76D77-927C-453C-B0C8-F46AE2608E87}" sibTransId="{319F97F6-3561-407B-8F4B-11BBC891770B}"/>
    <dgm:cxn modelId="{73252338-3C57-40D1-8B8A-D9CA03BA544D}" type="presOf" srcId="{F3DB0EE4-6551-4F8D-AAC4-28D4124AA57A}" destId="{D32B891F-767E-48F3-AD00-8A9025E2779D}" srcOrd="0" destOrd="0" presId="urn:microsoft.com/office/officeart/2005/8/layout/hierarchy2"/>
    <dgm:cxn modelId="{E5F2EA5D-E996-42E6-ABC0-A08A8CFD8620}" type="presOf" srcId="{2FE3CEB8-BACC-461E-9C1B-58D2C3CA5B0D}" destId="{C538E04D-E5E3-42CB-A9A1-D990A652DB79}" srcOrd="0" destOrd="0" presId="urn:microsoft.com/office/officeart/2005/8/layout/hierarchy2"/>
    <dgm:cxn modelId="{35E85C60-27A6-4974-98FD-882CA9B5FDD5}" type="presOf" srcId="{403369F7-B962-4A9D-BA8F-C4DBFBAE4819}" destId="{6987D7DC-BF13-45F5-ABEE-C24E4F507C8D}" srcOrd="0" destOrd="0" presId="urn:microsoft.com/office/officeart/2005/8/layout/hierarchy2"/>
    <dgm:cxn modelId="{0B2D2661-6F35-44D7-8ED6-35C8757FBEC7}" type="presOf" srcId="{E86B9D26-B67F-4B2C-A840-795F6D4D73D5}" destId="{C43919B7-B118-4E39-B90F-50DF2461E106}" srcOrd="0" destOrd="0" presId="urn:microsoft.com/office/officeart/2005/8/layout/hierarchy2"/>
    <dgm:cxn modelId="{12D30E62-A7CD-451E-9F7F-A846D09EA983}" srcId="{8A6692EF-2BE7-4BB2-9C4B-A3740D236AB8}" destId="{2D4E00EA-21C3-4886-97D4-202E37EB0A22}" srcOrd="0" destOrd="0" parTransId="{4C054C9D-F1A7-4949-A74D-2A3515F21ED1}" sibTransId="{245128A4-82B2-4192-9117-1D53ECC97229}"/>
    <dgm:cxn modelId="{70622E62-85A0-452A-8308-65A03CF953CC}" srcId="{6EAF2890-2B1C-477C-941A-BE1240AD4AD9}" destId="{B2CC70E2-4F86-4579-B6EE-1BF8C95AFA55}" srcOrd="2" destOrd="0" parTransId="{A318DDF5-86AC-4DFA-8FCC-CAEBA5EF378B}" sibTransId="{9F252FDC-1FEF-4172-8FD5-72E91E5049A3}"/>
    <dgm:cxn modelId="{7D0FF764-E0D7-4449-9B5E-FF092E60038E}" type="presOf" srcId="{600103FB-CB69-4F23-9650-6011E0181754}" destId="{EB2100AF-1F6D-450F-9427-9B0F57AC45BC}" srcOrd="0" destOrd="0" presId="urn:microsoft.com/office/officeart/2005/8/layout/hierarchy2"/>
    <dgm:cxn modelId="{4F87D149-ECF2-42A3-B649-0C0428B0B9CB}" type="presOf" srcId="{15B76D77-927C-453C-B0C8-F46AE2608E87}" destId="{D6295A90-910E-42AA-953E-9C66661DA196}" srcOrd="0" destOrd="0" presId="urn:microsoft.com/office/officeart/2005/8/layout/hierarchy2"/>
    <dgm:cxn modelId="{17A1086A-9751-4D44-A497-C340822E03B3}" srcId="{1C021E9F-2721-4BD8-9274-EA006A170C68}" destId="{553F0765-08AC-49CF-96CC-3300F0FB7E66}" srcOrd="0" destOrd="0" parTransId="{80AA5A5A-F7FA-4E15-A196-A874AF82CA0B}" sibTransId="{363D6329-FF2C-4D2F-BC4B-4B2A8D36B223}"/>
    <dgm:cxn modelId="{1C04CF4A-CA38-4B5B-B46B-B8C247E19C5C}" type="presOf" srcId="{A563BE08-8503-4C9D-9243-548E3A7E24B0}" destId="{CCF99805-F49B-40A0-A16E-442CEFFF3A96}" srcOrd="1" destOrd="0" presId="urn:microsoft.com/office/officeart/2005/8/layout/hierarchy2"/>
    <dgm:cxn modelId="{22783C6C-A988-47F2-8698-F744A75F9551}" type="presOf" srcId="{80AA5A5A-F7FA-4E15-A196-A874AF82CA0B}" destId="{EFA100C8-4326-47F9-9A02-90CAFBECC47B}" srcOrd="1" destOrd="0" presId="urn:microsoft.com/office/officeart/2005/8/layout/hierarchy2"/>
    <dgm:cxn modelId="{244BDD6C-08F0-4510-89A2-C15BDEFCF9F0}" type="presOf" srcId="{8A6692EF-2BE7-4BB2-9C4B-A3740D236AB8}" destId="{FBAA9404-17CA-49CC-878F-424E5CA4B4AD}" srcOrd="0" destOrd="0" presId="urn:microsoft.com/office/officeart/2005/8/layout/hierarchy2"/>
    <dgm:cxn modelId="{83AE876F-4BF1-4E15-A172-1222C9A17649}" type="presOf" srcId="{5DE4C925-3237-4F31-A331-AB9CCF8D23D7}" destId="{7AF16DC0-D742-4C39-B77C-61C8749C1419}" srcOrd="0" destOrd="0" presId="urn:microsoft.com/office/officeart/2005/8/layout/hierarchy2"/>
    <dgm:cxn modelId="{32D32354-7F45-4109-8BA6-01A7697A2E99}" type="presOf" srcId="{A318DDF5-86AC-4DFA-8FCC-CAEBA5EF378B}" destId="{F46B135B-5982-4FE0-A6C8-5DFB80A5772E}" srcOrd="1" destOrd="0" presId="urn:microsoft.com/office/officeart/2005/8/layout/hierarchy2"/>
    <dgm:cxn modelId="{4FD4E554-38B7-4286-AB11-F8EA6D5FD6C8}" type="presOf" srcId="{2D4E00EA-21C3-4886-97D4-202E37EB0A22}" destId="{D002C6C5-28CB-471D-A752-6BAF3E653251}" srcOrd="0" destOrd="0" presId="urn:microsoft.com/office/officeart/2005/8/layout/hierarchy2"/>
    <dgm:cxn modelId="{2A927D75-899A-43BD-9E4B-B95186F797E3}" type="presOf" srcId="{78ABC36B-3751-4A6A-A26C-EB75AC4B4DD7}" destId="{68CB5994-1390-4124-BAA3-B359E171225F}" srcOrd="1" destOrd="0" presId="urn:microsoft.com/office/officeart/2005/8/layout/hierarchy2"/>
    <dgm:cxn modelId="{3C26E276-7040-402D-B247-9DFC5883B7DB}" srcId="{F3DB0EE4-6551-4F8D-AAC4-28D4124AA57A}" destId="{CC18B032-736F-40AD-BEC1-B62861BD7046}" srcOrd="0" destOrd="0" parTransId="{A563BE08-8503-4C9D-9243-548E3A7E24B0}" sibTransId="{8B668CF1-5DAF-464D-BF41-7378259F5A6E}"/>
    <dgm:cxn modelId="{DDE0BF59-4012-4DCC-8BFD-A0C1D7826B70}" type="presOf" srcId="{B6C2F009-A8A9-4233-80A0-EB55AEFFFEA1}" destId="{4DCD757D-7734-4FA9-9CCE-CA5C4860F623}" srcOrd="1" destOrd="0" presId="urn:microsoft.com/office/officeart/2005/8/layout/hierarchy2"/>
    <dgm:cxn modelId="{ADFF917B-40F2-4DF9-8CA3-030A6ACC7FC8}" type="presOf" srcId="{4C054C9D-F1A7-4949-A74D-2A3515F21ED1}" destId="{B0123D03-97EA-4852-9830-580B7FACFC02}" srcOrd="1" destOrd="0" presId="urn:microsoft.com/office/officeart/2005/8/layout/hierarchy2"/>
    <dgm:cxn modelId="{01BB527C-9092-4131-B6F3-0CFDA593EA97}" srcId="{6EAF2890-2B1C-477C-941A-BE1240AD4AD9}" destId="{F3DB0EE4-6551-4F8D-AAC4-28D4124AA57A}" srcOrd="0" destOrd="0" parTransId="{15231953-6320-4759-A977-7DD4C0B20DC2}" sibTransId="{D5C3BF10-A1A0-43B6-981E-77634D3010A6}"/>
    <dgm:cxn modelId="{3C423B82-D95B-4A84-AE8F-5BBB5CD77F56}" type="presOf" srcId="{B2CC70E2-4F86-4579-B6EE-1BF8C95AFA55}" destId="{0D986020-6A57-4E4F-8B54-E25243FA59DE}" srcOrd="0" destOrd="0" presId="urn:microsoft.com/office/officeart/2005/8/layout/hierarchy2"/>
    <dgm:cxn modelId="{F3236183-DAA4-4816-B96C-C7F6DFE0BB3F}" type="presOf" srcId="{E2DF454D-ACFB-4078-B77B-460A61A1220A}" destId="{20015E89-5E8C-4635-9A6F-14C315449F93}" srcOrd="1" destOrd="0" presId="urn:microsoft.com/office/officeart/2005/8/layout/hierarchy2"/>
    <dgm:cxn modelId="{D1353889-8488-4896-8308-F6BD2A8F4F5A}" type="presOf" srcId="{E86B9D26-B67F-4B2C-A840-795F6D4D73D5}" destId="{EE81B8B5-B7C9-4C1C-A2C9-21EE9021AE7F}" srcOrd="1" destOrd="0" presId="urn:microsoft.com/office/officeart/2005/8/layout/hierarchy2"/>
    <dgm:cxn modelId="{60B29D8A-26B6-44C8-9564-79B645639CEC}" srcId="{6EAF2890-2B1C-477C-941A-BE1240AD4AD9}" destId="{8A6692EF-2BE7-4BB2-9C4B-A3740D236AB8}" srcOrd="3" destOrd="0" parTransId="{E86B9D26-B67F-4B2C-A840-795F6D4D73D5}" sibTransId="{43A34B74-D104-4D25-A4DD-BCD2157F1F11}"/>
    <dgm:cxn modelId="{C8FA3891-D7D1-439E-8927-A7138BB905FD}" type="presOf" srcId="{20889740-0FF1-4960-884D-DD807A940451}" destId="{7A0107C5-4574-4A04-8B38-3C045750A5FA}" srcOrd="0" destOrd="0" presId="urn:microsoft.com/office/officeart/2005/8/layout/hierarchy2"/>
    <dgm:cxn modelId="{0C2D0E93-28EF-423F-916A-03949C9F7F6C}" type="presOf" srcId="{2FE3CEB8-BACC-461E-9C1B-58D2C3CA5B0D}" destId="{DEA13D0D-27E3-49F3-A619-9E0E3FF85078}" srcOrd="1" destOrd="0" presId="urn:microsoft.com/office/officeart/2005/8/layout/hierarchy2"/>
    <dgm:cxn modelId="{CF0DE597-2AFD-4A76-9D9D-01A1D142619E}" type="presOf" srcId="{78ABC36B-3751-4A6A-A26C-EB75AC4B4DD7}" destId="{A32C3422-7C7D-4F73-B3CE-E30BCB1CA580}" srcOrd="0" destOrd="0" presId="urn:microsoft.com/office/officeart/2005/8/layout/hierarchy2"/>
    <dgm:cxn modelId="{04AF9A9B-DF71-4175-9874-8B3B0BFFE5F2}" type="presOf" srcId="{20889740-0FF1-4960-884D-DD807A940451}" destId="{763F5DEB-EC82-4510-8433-252104E4AB70}" srcOrd="1" destOrd="0" presId="urn:microsoft.com/office/officeart/2005/8/layout/hierarchy2"/>
    <dgm:cxn modelId="{8C4E469F-0E96-4A18-931B-1BBA57D4411A}" srcId="{2D4E00EA-21C3-4886-97D4-202E37EB0A22}" destId="{A3EF0D64-D6FB-49D3-9FBF-0C574BD5552F}" srcOrd="0" destOrd="0" parTransId="{20889740-0FF1-4960-884D-DD807A940451}" sibTransId="{9061BDA3-84C4-4449-B032-7CAAB1CAAED2}"/>
    <dgm:cxn modelId="{305A63A5-176E-4D38-A0E0-86CAB730085B}" srcId="{6EAF2890-2B1C-477C-941A-BE1240AD4AD9}" destId="{1C021E9F-2721-4BD8-9274-EA006A170C68}" srcOrd="1" destOrd="0" parTransId="{3CE30084-C3D6-494C-AA2D-199148488D76}" sibTransId="{B033B242-A5A8-4F56-9B31-8A73C2205D12}"/>
    <dgm:cxn modelId="{35325EA7-1F2A-4617-A6B3-9D482E631979}" type="presOf" srcId="{CC18B032-736F-40AD-BEC1-B62861BD7046}" destId="{F1497990-9B92-448E-8387-51A53604D650}" srcOrd="0" destOrd="0" presId="urn:microsoft.com/office/officeart/2005/8/layout/hierarchy2"/>
    <dgm:cxn modelId="{941EEEB7-809E-4513-ACCE-B47554158BAE}" type="presOf" srcId="{3CE30084-C3D6-494C-AA2D-199148488D76}" destId="{3F9B364B-2002-4261-A49E-A941C95DF8D1}" srcOrd="1" destOrd="0" presId="urn:microsoft.com/office/officeart/2005/8/layout/hierarchy2"/>
    <dgm:cxn modelId="{993E82C0-752F-461C-925C-F77103AEEBA3}" type="presOf" srcId="{0C6682B0-7B81-43FA-A0B0-DC68739073AE}" destId="{EFFB4D49-4C31-4E23-81FE-555E7115F7CE}" srcOrd="1" destOrd="0" presId="urn:microsoft.com/office/officeart/2005/8/layout/hierarchy2"/>
    <dgm:cxn modelId="{5F52A6C7-4745-47AD-8D7C-A304D3AC588D}" type="presOf" srcId="{0C6682B0-7B81-43FA-A0B0-DC68739073AE}" destId="{FB23F63A-FFF5-4DC7-B253-8F0C0A598DEF}" srcOrd="0" destOrd="0" presId="urn:microsoft.com/office/officeart/2005/8/layout/hierarchy2"/>
    <dgm:cxn modelId="{90D726C8-6413-458E-A75D-897A36A9115F}" type="presOf" srcId="{B6C2F009-A8A9-4233-80A0-EB55AEFFFEA1}" destId="{8C22B891-FD3B-4F7B-8CE4-323D2BFB75B6}" srcOrd="0" destOrd="0" presId="urn:microsoft.com/office/officeart/2005/8/layout/hierarchy2"/>
    <dgm:cxn modelId="{3D7E93CE-F4B1-4D41-810D-7BAD2AB856F2}" srcId="{B0652C3E-4FBC-4473-8307-1CA848CF6869}" destId="{DB4D1EA9-7D3E-40A2-904F-0A77EB9268AB}" srcOrd="0" destOrd="0" parTransId="{0C6682B0-7B81-43FA-A0B0-DC68739073AE}" sibTransId="{DEC9C3CA-CB09-4983-8F41-B482AF18FE8D}"/>
    <dgm:cxn modelId="{4ED300D0-1B7B-4C24-A385-07F06C4F44E5}" type="presOf" srcId="{4DE62E78-0FC4-4BED-B13F-DA7C00BB1C8D}" destId="{046A3112-1BE7-4D4E-87EC-6ED74AAE4B94}" srcOrd="0" destOrd="0" presId="urn:microsoft.com/office/officeart/2005/8/layout/hierarchy2"/>
    <dgm:cxn modelId="{844366D4-2F65-459A-9378-F06D98F7E368}" srcId="{E80C5B18-4FF3-4EAB-A238-430E8FEE76F8}" destId="{6EAF2890-2B1C-477C-941A-BE1240AD4AD9}" srcOrd="0" destOrd="0" parTransId="{C5DCF7E3-C594-4D71-869D-C20D7F159AC9}" sibTransId="{23B968A3-8900-4F64-B254-C257E07B7011}"/>
    <dgm:cxn modelId="{E204FCD9-2B69-4348-839A-30ABD62FF03A}" type="presOf" srcId="{553F0765-08AC-49CF-96CC-3300F0FB7E66}" destId="{4A33D2F5-C2A1-4B71-B58C-66860FDE7419}" srcOrd="0" destOrd="0" presId="urn:microsoft.com/office/officeart/2005/8/layout/hierarchy2"/>
    <dgm:cxn modelId="{755BC4E2-96EB-467A-9947-F4045E847EE4}" type="presOf" srcId="{600103FB-CB69-4F23-9650-6011E0181754}" destId="{BA5C2748-D6A4-4DF0-802B-FDEB7EE5E11C}" srcOrd="1" destOrd="0" presId="urn:microsoft.com/office/officeart/2005/8/layout/hierarchy2"/>
    <dgm:cxn modelId="{840DB7E3-9AB7-4372-A269-17B1CBBD72F3}" type="presOf" srcId="{6EAF2890-2B1C-477C-941A-BE1240AD4AD9}" destId="{F86798D2-DF68-4EF7-BBA1-2A102ED6DECA}" srcOrd="0" destOrd="0" presId="urn:microsoft.com/office/officeart/2005/8/layout/hierarchy2"/>
    <dgm:cxn modelId="{CFC020EC-04D6-41F5-8F82-107ED0187FF6}" type="presOf" srcId="{80AA5A5A-F7FA-4E15-A196-A874AF82CA0B}" destId="{3D1ED2E8-D417-48EC-BC60-8CA461D20948}" srcOrd="0" destOrd="0" presId="urn:microsoft.com/office/officeart/2005/8/layout/hierarchy2"/>
    <dgm:cxn modelId="{7EEE07ED-4323-4B6E-AC72-7FCBE211CCCA}" srcId="{553F0765-08AC-49CF-96CC-3300F0FB7E66}" destId="{403369F7-B962-4A9D-BA8F-C4DBFBAE4819}" srcOrd="0" destOrd="0" parTransId="{78ABC36B-3751-4A6A-A26C-EB75AC4B4DD7}" sibTransId="{1F67F82C-07A2-49A8-8494-EF41D7431DCC}"/>
    <dgm:cxn modelId="{FB2AF9F3-10F0-41E8-B6F2-843604D9CE1E}" type="presOf" srcId="{E80C5B18-4FF3-4EAB-A238-430E8FEE76F8}" destId="{6E9B4AC2-CCB2-4092-AE0A-97B40E4F24D7}" srcOrd="0" destOrd="0" presId="urn:microsoft.com/office/officeart/2005/8/layout/hierarchy2"/>
    <dgm:cxn modelId="{703CDDF8-D8DC-4AA3-B2AB-5F8EB18B086F}" type="presOf" srcId="{673F482B-294D-40B5-B4D2-45C182D57F9F}" destId="{D8DBF1BD-7C8F-4C84-888D-6EF2A4A251AA}" srcOrd="0" destOrd="0" presId="urn:microsoft.com/office/officeart/2005/8/layout/hierarchy2"/>
    <dgm:cxn modelId="{B94AA1FA-0EF1-4617-B694-37B45519B8A9}" type="presOf" srcId="{A318DDF5-86AC-4DFA-8FCC-CAEBA5EF378B}" destId="{C6360AD1-0523-4369-A505-A8D8FAD4A825}" srcOrd="0" destOrd="0" presId="urn:microsoft.com/office/officeart/2005/8/layout/hierarchy2"/>
    <dgm:cxn modelId="{55445DFD-ABC7-4E93-B398-D9B63DFCE18A}" type="presOf" srcId="{15231953-6320-4759-A977-7DD4C0B20DC2}" destId="{9EDD6E6D-9FCF-4D2D-82B9-AA99747CD3C0}" srcOrd="0" destOrd="0" presId="urn:microsoft.com/office/officeart/2005/8/layout/hierarchy2"/>
    <dgm:cxn modelId="{78A6576C-034B-465D-BE6A-2BEFE3396833}" type="presParOf" srcId="{6E9B4AC2-CCB2-4092-AE0A-97B40E4F24D7}" destId="{B75AFF37-7453-4CE5-A635-EF2D5677D3DE}" srcOrd="0" destOrd="0" presId="urn:microsoft.com/office/officeart/2005/8/layout/hierarchy2"/>
    <dgm:cxn modelId="{18585FC2-C095-41E4-ACA7-B5A8B21A3189}" type="presParOf" srcId="{B75AFF37-7453-4CE5-A635-EF2D5677D3DE}" destId="{F86798D2-DF68-4EF7-BBA1-2A102ED6DECA}" srcOrd="0" destOrd="0" presId="urn:microsoft.com/office/officeart/2005/8/layout/hierarchy2"/>
    <dgm:cxn modelId="{A38374C1-9F73-4BFA-845F-45D38F55A4E4}" type="presParOf" srcId="{B75AFF37-7453-4CE5-A635-EF2D5677D3DE}" destId="{B5714C88-D9DC-421A-A05F-044B1EDC1089}" srcOrd="1" destOrd="0" presId="urn:microsoft.com/office/officeart/2005/8/layout/hierarchy2"/>
    <dgm:cxn modelId="{1CF9FD7A-7D3B-4221-B168-595118F570E3}" type="presParOf" srcId="{B5714C88-D9DC-421A-A05F-044B1EDC1089}" destId="{9EDD6E6D-9FCF-4D2D-82B9-AA99747CD3C0}" srcOrd="0" destOrd="0" presId="urn:microsoft.com/office/officeart/2005/8/layout/hierarchy2"/>
    <dgm:cxn modelId="{C5859868-6AB0-4B63-95DB-B5459657A79E}" type="presParOf" srcId="{9EDD6E6D-9FCF-4D2D-82B9-AA99747CD3C0}" destId="{0A5E8CD8-9562-4D8D-8986-FD8E731901AE}" srcOrd="0" destOrd="0" presId="urn:microsoft.com/office/officeart/2005/8/layout/hierarchy2"/>
    <dgm:cxn modelId="{1186F79F-B3A4-47F3-A49C-6FD0F17AACF0}" type="presParOf" srcId="{B5714C88-D9DC-421A-A05F-044B1EDC1089}" destId="{D32429EF-7644-48ED-AC79-287A2452FFB2}" srcOrd="1" destOrd="0" presId="urn:microsoft.com/office/officeart/2005/8/layout/hierarchy2"/>
    <dgm:cxn modelId="{184DF2AA-0CF1-4D6A-8B3D-B70E8DDDC6B5}" type="presParOf" srcId="{D32429EF-7644-48ED-AC79-287A2452FFB2}" destId="{D32B891F-767E-48F3-AD00-8A9025E2779D}" srcOrd="0" destOrd="0" presId="urn:microsoft.com/office/officeart/2005/8/layout/hierarchy2"/>
    <dgm:cxn modelId="{3F0F72CF-B486-4239-85C7-B0F9B09E59B3}" type="presParOf" srcId="{D32429EF-7644-48ED-AC79-287A2452FFB2}" destId="{B7750A55-5F5A-4B7C-B9E8-61E1DF88A340}" srcOrd="1" destOrd="0" presId="urn:microsoft.com/office/officeart/2005/8/layout/hierarchy2"/>
    <dgm:cxn modelId="{1981047A-EBB6-4021-9F0F-EC8812D9AA0E}" type="presParOf" srcId="{B7750A55-5F5A-4B7C-B9E8-61E1DF88A340}" destId="{AF0047F6-97A3-4A45-BFF4-A9117814EDB3}" srcOrd="0" destOrd="0" presId="urn:microsoft.com/office/officeart/2005/8/layout/hierarchy2"/>
    <dgm:cxn modelId="{767A0182-FF3A-4224-B823-BEACF2FCDB74}" type="presParOf" srcId="{AF0047F6-97A3-4A45-BFF4-A9117814EDB3}" destId="{CCF99805-F49B-40A0-A16E-442CEFFF3A96}" srcOrd="0" destOrd="0" presId="urn:microsoft.com/office/officeart/2005/8/layout/hierarchy2"/>
    <dgm:cxn modelId="{01233983-FE51-4823-97A3-15088C10D173}" type="presParOf" srcId="{B7750A55-5F5A-4B7C-B9E8-61E1DF88A340}" destId="{A5D4926A-F2D4-48AF-B2A7-13100F6567F2}" srcOrd="1" destOrd="0" presId="urn:microsoft.com/office/officeart/2005/8/layout/hierarchy2"/>
    <dgm:cxn modelId="{88DF57B8-EF1C-407C-AED5-9C9293ED4CC3}" type="presParOf" srcId="{A5D4926A-F2D4-48AF-B2A7-13100F6567F2}" destId="{F1497990-9B92-448E-8387-51A53604D650}" srcOrd="0" destOrd="0" presId="urn:microsoft.com/office/officeart/2005/8/layout/hierarchy2"/>
    <dgm:cxn modelId="{E136943F-E6B5-46EA-8BB9-C265C71B6FB0}" type="presParOf" srcId="{A5D4926A-F2D4-48AF-B2A7-13100F6567F2}" destId="{02A57FEF-2D8C-4D4E-8647-6388B86AAB95}" srcOrd="1" destOrd="0" presId="urn:microsoft.com/office/officeart/2005/8/layout/hierarchy2"/>
    <dgm:cxn modelId="{C875CC30-8965-4938-84F1-C629DC2F317A}" type="presParOf" srcId="{02A57FEF-2D8C-4D4E-8647-6388B86AAB95}" destId="{EB2100AF-1F6D-450F-9427-9B0F57AC45BC}" srcOrd="0" destOrd="0" presId="urn:microsoft.com/office/officeart/2005/8/layout/hierarchy2"/>
    <dgm:cxn modelId="{51B228E7-EDB9-4B24-A514-C3012527B5E2}" type="presParOf" srcId="{EB2100AF-1F6D-450F-9427-9B0F57AC45BC}" destId="{BA5C2748-D6A4-4DF0-802B-FDEB7EE5E11C}" srcOrd="0" destOrd="0" presId="urn:microsoft.com/office/officeart/2005/8/layout/hierarchy2"/>
    <dgm:cxn modelId="{16895CCC-9C7D-42DB-8C99-292D0820E7E7}" type="presParOf" srcId="{02A57FEF-2D8C-4D4E-8647-6388B86AAB95}" destId="{DC44BF48-3DE3-431A-983F-E7C67CEC33AA}" srcOrd="1" destOrd="0" presId="urn:microsoft.com/office/officeart/2005/8/layout/hierarchy2"/>
    <dgm:cxn modelId="{406152E8-BACE-43AE-B5FA-12113DC489D6}" type="presParOf" srcId="{DC44BF48-3DE3-431A-983F-E7C67CEC33AA}" destId="{20CB8B59-77D6-4B74-A8B2-F893B185320A}" srcOrd="0" destOrd="0" presId="urn:microsoft.com/office/officeart/2005/8/layout/hierarchy2"/>
    <dgm:cxn modelId="{93B12369-8D3C-4B23-8ED7-C4219A4EEBCE}" type="presParOf" srcId="{DC44BF48-3DE3-431A-983F-E7C67CEC33AA}" destId="{783A4AF3-7E80-443E-86F2-B400D14DA7E8}" srcOrd="1" destOrd="0" presId="urn:microsoft.com/office/officeart/2005/8/layout/hierarchy2"/>
    <dgm:cxn modelId="{EE93EA69-3807-4E3D-8F56-AF417FF5ACD3}" type="presParOf" srcId="{B5714C88-D9DC-421A-A05F-044B1EDC1089}" destId="{D7A91D73-60D7-409D-9F58-7A7AD4B0F650}" srcOrd="2" destOrd="0" presId="urn:microsoft.com/office/officeart/2005/8/layout/hierarchy2"/>
    <dgm:cxn modelId="{17790297-25C1-40AD-B1C6-5C7555731293}" type="presParOf" srcId="{D7A91D73-60D7-409D-9F58-7A7AD4B0F650}" destId="{3F9B364B-2002-4261-A49E-A941C95DF8D1}" srcOrd="0" destOrd="0" presId="urn:microsoft.com/office/officeart/2005/8/layout/hierarchy2"/>
    <dgm:cxn modelId="{3413F64C-8AA3-4730-B258-775AD7B51FE0}" type="presParOf" srcId="{B5714C88-D9DC-421A-A05F-044B1EDC1089}" destId="{A79ABC50-4A92-4C51-BA59-29E5ACAC2D35}" srcOrd="3" destOrd="0" presId="urn:microsoft.com/office/officeart/2005/8/layout/hierarchy2"/>
    <dgm:cxn modelId="{F8B273F9-8ED0-447A-9AAD-78D186AA5325}" type="presParOf" srcId="{A79ABC50-4A92-4C51-BA59-29E5ACAC2D35}" destId="{1F9AF78E-171E-4F55-B6EF-A116E353FAFD}" srcOrd="0" destOrd="0" presId="urn:microsoft.com/office/officeart/2005/8/layout/hierarchy2"/>
    <dgm:cxn modelId="{24C46AB4-8A28-4A00-83CF-7EA8374B37E2}" type="presParOf" srcId="{A79ABC50-4A92-4C51-BA59-29E5ACAC2D35}" destId="{F5D92B4D-9BA6-4BF3-B291-05F23996EEBA}" srcOrd="1" destOrd="0" presId="urn:microsoft.com/office/officeart/2005/8/layout/hierarchy2"/>
    <dgm:cxn modelId="{4FED231C-5470-404C-99EF-5173267320E6}" type="presParOf" srcId="{F5D92B4D-9BA6-4BF3-B291-05F23996EEBA}" destId="{3D1ED2E8-D417-48EC-BC60-8CA461D20948}" srcOrd="0" destOrd="0" presId="urn:microsoft.com/office/officeart/2005/8/layout/hierarchy2"/>
    <dgm:cxn modelId="{623125EB-86E8-4605-8D3D-69699AD8F235}" type="presParOf" srcId="{3D1ED2E8-D417-48EC-BC60-8CA461D20948}" destId="{EFA100C8-4326-47F9-9A02-90CAFBECC47B}" srcOrd="0" destOrd="0" presId="urn:microsoft.com/office/officeart/2005/8/layout/hierarchy2"/>
    <dgm:cxn modelId="{672B831D-799E-4223-AD2A-7C2649D050F1}" type="presParOf" srcId="{F5D92B4D-9BA6-4BF3-B291-05F23996EEBA}" destId="{764A2638-641B-413D-A43A-6432208B6FF5}" srcOrd="1" destOrd="0" presId="urn:microsoft.com/office/officeart/2005/8/layout/hierarchy2"/>
    <dgm:cxn modelId="{50AB65BA-F5CF-49E8-AC70-D1583EA9E9AA}" type="presParOf" srcId="{764A2638-641B-413D-A43A-6432208B6FF5}" destId="{4A33D2F5-C2A1-4B71-B58C-66860FDE7419}" srcOrd="0" destOrd="0" presId="urn:microsoft.com/office/officeart/2005/8/layout/hierarchy2"/>
    <dgm:cxn modelId="{75E5EF5A-BABC-4892-B26F-F372C6BF1A6B}" type="presParOf" srcId="{764A2638-641B-413D-A43A-6432208B6FF5}" destId="{253B0B9C-EC4E-4788-9628-2B7B8EEC50EA}" srcOrd="1" destOrd="0" presId="urn:microsoft.com/office/officeart/2005/8/layout/hierarchy2"/>
    <dgm:cxn modelId="{E280D8DA-869D-468C-B3E4-6DB0B1328543}" type="presParOf" srcId="{253B0B9C-EC4E-4788-9628-2B7B8EEC50EA}" destId="{A32C3422-7C7D-4F73-B3CE-E30BCB1CA580}" srcOrd="0" destOrd="0" presId="urn:microsoft.com/office/officeart/2005/8/layout/hierarchy2"/>
    <dgm:cxn modelId="{D9877CBE-13D3-4023-B9DA-E885E8042E4B}" type="presParOf" srcId="{A32C3422-7C7D-4F73-B3CE-E30BCB1CA580}" destId="{68CB5994-1390-4124-BAA3-B359E171225F}" srcOrd="0" destOrd="0" presId="urn:microsoft.com/office/officeart/2005/8/layout/hierarchy2"/>
    <dgm:cxn modelId="{F0442D38-E883-44F3-A47F-F12D0151A2D8}" type="presParOf" srcId="{253B0B9C-EC4E-4788-9628-2B7B8EEC50EA}" destId="{ABB3DC32-76F3-4679-A019-BE8B3E62C028}" srcOrd="1" destOrd="0" presId="urn:microsoft.com/office/officeart/2005/8/layout/hierarchy2"/>
    <dgm:cxn modelId="{3D688B1E-E07E-4FB2-8374-D5BF0E8AB504}" type="presParOf" srcId="{ABB3DC32-76F3-4679-A019-BE8B3E62C028}" destId="{6987D7DC-BF13-45F5-ABEE-C24E4F507C8D}" srcOrd="0" destOrd="0" presId="urn:microsoft.com/office/officeart/2005/8/layout/hierarchy2"/>
    <dgm:cxn modelId="{DCFDD6A7-4FA1-4D41-86B8-452801AA34BA}" type="presParOf" srcId="{ABB3DC32-76F3-4679-A019-BE8B3E62C028}" destId="{9155AC79-7358-4F4A-9AD3-2B48915AD8B0}" srcOrd="1" destOrd="0" presId="urn:microsoft.com/office/officeart/2005/8/layout/hierarchy2"/>
    <dgm:cxn modelId="{6B2FEF2C-A657-407D-884E-A000FD51752E}" type="presParOf" srcId="{B5714C88-D9DC-421A-A05F-044B1EDC1089}" destId="{C6360AD1-0523-4369-A505-A8D8FAD4A825}" srcOrd="4" destOrd="0" presId="urn:microsoft.com/office/officeart/2005/8/layout/hierarchy2"/>
    <dgm:cxn modelId="{0B4AD13C-676F-4788-B46C-86FAC2B838A2}" type="presParOf" srcId="{C6360AD1-0523-4369-A505-A8D8FAD4A825}" destId="{F46B135B-5982-4FE0-A6C8-5DFB80A5772E}" srcOrd="0" destOrd="0" presId="urn:microsoft.com/office/officeart/2005/8/layout/hierarchy2"/>
    <dgm:cxn modelId="{F1699F6D-12BA-4E57-A3A0-C1E7084C5B40}" type="presParOf" srcId="{B5714C88-D9DC-421A-A05F-044B1EDC1089}" destId="{39ABDA12-5508-4173-AD07-953D55F02479}" srcOrd="5" destOrd="0" presId="urn:microsoft.com/office/officeart/2005/8/layout/hierarchy2"/>
    <dgm:cxn modelId="{26A5028C-4B4B-42A3-A6D7-7CD75E310F9C}" type="presParOf" srcId="{39ABDA12-5508-4173-AD07-953D55F02479}" destId="{0D986020-6A57-4E4F-8B54-E25243FA59DE}" srcOrd="0" destOrd="0" presId="urn:microsoft.com/office/officeart/2005/8/layout/hierarchy2"/>
    <dgm:cxn modelId="{357A7A1C-A3CB-4BFE-B1C6-786D99000D56}" type="presParOf" srcId="{39ABDA12-5508-4173-AD07-953D55F02479}" destId="{3953833B-6A08-476B-A559-942F3BDC1933}" srcOrd="1" destOrd="0" presId="urn:microsoft.com/office/officeart/2005/8/layout/hierarchy2"/>
    <dgm:cxn modelId="{48C57DF8-80A0-4B83-9D04-F96D84DAFBDD}" type="presParOf" srcId="{3953833B-6A08-476B-A559-942F3BDC1933}" destId="{C538E04D-E5E3-42CB-A9A1-D990A652DB79}" srcOrd="0" destOrd="0" presId="urn:microsoft.com/office/officeart/2005/8/layout/hierarchy2"/>
    <dgm:cxn modelId="{2D3964F7-5121-48FA-B341-FDCC3CEDA4EF}" type="presParOf" srcId="{C538E04D-E5E3-42CB-A9A1-D990A652DB79}" destId="{DEA13D0D-27E3-49F3-A619-9E0E3FF85078}" srcOrd="0" destOrd="0" presId="urn:microsoft.com/office/officeart/2005/8/layout/hierarchy2"/>
    <dgm:cxn modelId="{BB705008-31BD-4D8E-B0BA-7C6D6C434879}" type="presParOf" srcId="{3953833B-6A08-476B-A559-942F3BDC1933}" destId="{3DE31485-E187-4DB7-B3EB-66852E89FA27}" srcOrd="1" destOrd="0" presId="urn:microsoft.com/office/officeart/2005/8/layout/hierarchy2"/>
    <dgm:cxn modelId="{F3670C5F-7FCC-4692-8632-63D3DBF942DB}" type="presParOf" srcId="{3DE31485-E187-4DB7-B3EB-66852E89FA27}" destId="{7AF16DC0-D742-4C39-B77C-61C8749C1419}" srcOrd="0" destOrd="0" presId="urn:microsoft.com/office/officeart/2005/8/layout/hierarchy2"/>
    <dgm:cxn modelId="{13104B92-4C01-424E-931C-EBA8F88FBFE2}" type="presParOf" srcId="{3DE31485-E187-4DB7-B3EB-66852E89FA27}" destId="{95644BFB-62DD-4470-A63E-18387AFE5D81}" srcOrd="1" destOrd="0" presId="urn:microsoft.com/office/officeart/2005/8/layout/hierarchy2"/>
    <dgm:cxn modelId="{356F4BB2-D4CD-4FA4-B210-A945A772015F}" type="presParOf" srcId="{95644BFB-62DD-4470-A63E-18387AFE5D81}" destId="{D6295A90-910E-42AA-953E-9C66661DA196}" srcOrd="0" destOrd="0" presId="urn:microsoft.com/office/officeart/2005/8/layout/hierarchy2"/>
    <dgm:cxn modelId="{E0F10F8F-68DB-42AA-B963-93416573B7A7}" type="presParOf" srcId="{D6295A90-910E-42AA-953E-9C66661DA196}" destId="{AB23A34D-6D19-49CC-9194-83274EF73600}" srcOrd="0" destOrd="0" presId="urn:microsoft.com/office/officeart/2005/8/layout/hierarchy2"/>
    <dgm:cxn modelId="{A6429014-3731-4B39-892D-847DFB926ED4}" type="presParOf" srcId="{95644BFB-62DD-4470-A63E-18387AFE5D81}" destId="{F7E1D3B3-DAF1-4B5E-B330-927554D75461}" srcOrd="1" destOrd="0" presId="urn:microsoft.com/office/officeart/2005/8/layout/hierarchy2"/>
    <dgm:cxn modelId="{B4E02BCD-ADA7-4662-BAB3-D7871A68552A}" type="presParOf" srcId="{F7E1D3B3-DAF1-4B5E-B330-927554D75461}" destId="{046A3112-1BE7-4D4E-87EC-6ED74AAE4B94}" srcOrd="0" destOrd="0" presId="urn:microsoft.com/office/officeart/2005/8/layout/hierarchy2"/>
    <dgm:cxn modelId="{80029E0E-19A9-4A1B-BD1D-45983EB177E8}" type="presParOf" srcId="{F7E1D3B3-DAF1-4B5E-B330-927554D75461}" destId="{7223F41C-7562-45C9-92DA-F581D675D306}" srcOrd="1" destOrd="0" presId="urn:microsoft.com/office/officeart/2005/8/layout/hierarchy2"/>
    <dgm:cxn modelId="{28649D55-E124-4035-9FA1-21C9C09FAFEE}" type="presParOf" srcId="{B5714C88-D9DC-421A-A05F-044B1EDC1089}" destId="{C43919B7-B118-4E39-B90F-50DF2461E106}" srcOrd="6" destOrd="0" presId="urn:microsoft.com/office/officeart/2005/8/layout/hierarchy2"/>
    <dgm:cxn modelId="{7CCE6B75-ABC5-4E1E-AFD8-C463E945184F}" type="presParOf" srcId="{C43919B7-B118-4E39-B90F-50DF2461E106}" destId="{EE81B8B5-B7C9-4C1C-A2C9-21EE9021AE7F}" srcOrd="0" destOrd="0" presId="urn:microsoft.com/office/officeart/2005/8/layout/hierarchy2"/>
    <dgm:cxn modelId="{10386779-BE73-4CF8-9E30-A2BDE88A5691}" type="presParOf" srcId="{B5714C88-D9DC-421A-A05F-044B1EDC1089}" destId="{0D9A6C8B-2B28-4C31-8153-E9D49DA4BAF4}" srcOrd="7" destOrd="0" presId="urn:microsoft.com/office/officeart/2005/8/layout/hierarchy2"/>
    <dgm:cxn modelId="{449BC713-F15F-4B8E-ADFD-160D7D7CFE22}" type="presParOf" srcId="{0D9A6C8B-2B28-4C31-8153-E9D49DA4BAF4}" destId="{FBAA9404-17CA-49CC-878F-424E5CA4B4AD}" srcOrd="0" destOrd="0" presId="urn:microsoft.com/office/officeart/2005/8/layout/hierarchy2"/>
    <dgm:cxn modelId="{68B5FBF5-AE6A-469D-BC88-D9459838EBFC}" type="presParOf" srcId="{0D9A6C8B-2B28-4C31-8153-E9D49DA4BAF4}" destId="{2F634FB5-B616-45A9-AF15-370FBEE66047}" srcOrd="1" destOrd="0" presId="urn:microsoft.com/office/officeart/2005/8/layout/hierarchy2"/>
    <dgm:cxn modelId="{41DC932C-D428-4D24-9C41-17CA7F2464A2}" type="presParOf" srcId="{2F634FB5-B616-45A9-AF15-370FBEE66047}" destId="{164886C1-6561-4870-9F41-BD0FD2E76A6D}" srcOrd="0" destOrd="0" presId="urn:microsoft.com/office/officeart/2005/8/layout/hierarchy2"/>
    <dgm:cxn modelId="{C823630D-B6EE-4178-AAC1-3C8D9FB88714}" type="presParOf" srcId="{164886C1-6561-4870-9F41-BD0FD2E76A6D}" destId="{B0123D03-97EA-4852-9830-580B7FACFC02}" srcOrd="0" destOrd="0" presId="urn:microsoft.com/office/officeart/2005/8/layout/hierarchy2"/>
    <dgm:cxn modelId="{C02543CA-A857-4C73-A2BE-FBD5A1C666AA}" type="presParOf" srcId="{2F634FB5-B616-45A9-AF15-370FBEE66047}" destId="{32E66746-22C2-4D1D-9AB7-C46F487B46C4}" srcOrd="1" destOrd="0" presId="urn:microsoft.com/office/officeart/2005/8/layout/hierarchy2"/>
    <dgm:cxn modelId="{81954E82-4326-4C49-AA37-5C17A62878B1}" type="presParOf" srcId="{32E66746-22C2-4D1D-9AB7-C46F487B46C4}" destId="{D002C6C5-28CB-471D-A752-6BAF3E653251}" srcOrd="0" destOrd="0" presId="urn:microsoft.com/office/officeart/2005/8/layout/hierarchy2"/>
    <dgm:cxn modelId="{9F719487-4FC9-42C2-9E95-B57893DBE2DE}" type="presParOf" srcId="{32E66746-22C2-4D1D-9AB7-C46F487B46C4}" destId="{998CCF8E-E54F-4A85-9C2C-A40CA195328A}" srcOrd="1" destOrd="0" presId="urn:microsoft.com/office/officeart/2005/8/layout/hierarchy2"/>
    <dgm:cxn modelId="{6A746D72-924B-4F0C-AB9A-8ABAE4655EC0}" type="presParOf" srcId="{998CCF8E-E54F-4A85-9C2C-A40CA195328A}" destId="{7A0107C5-4574-4A04-8B38-3C045750A5FA}" srcOrd="0" destOrd="0" presId="urn:microsoft.com/office/officeart/2005/8/layout/hierarchy2"/>
    <dgm:cxn modelId="{490497DD-5C8D-4576-BDAF-7FAA9370FA1B}" type="presParOf" srcId="{7A0107C5-4574-4A04-8B38-3C045750A5FA}" destId="{763F5DEB-EC82-4510-8433-252104E4AB70}" srcOrd="0" destOrd="0" presId="urn:microsoft.com/office/officeart/2005/8/layout/hierarchy2"/>
    <dgm:cxn modelId="{C0267ABC-19AA-4ADF-BB02-0B26D075B985}" type="presParOf" srcId="{998CCF8E-E54F-4A85-9C2C-A40CA195328A}" destId="{3D51BB9D-DD6E-4899-85AD-6207DF0C3DD1}" srcOrd="1" destOrd="0" presId="urn:microsoft.com/office/officeart/2005/8/layout/hierarchy2"/>
    <dgm:cxn modelId="{3D7681C8-54EF-411D-9097-F9B845F33D87}" type="presParOf" srcId="{3D51BB9D-DD6E-4899-85AD-6207DF0C3DD1}" destId="{D4992150-8E06-48D9-ADB3-CC2CC21BC709}" srcOrd="0" destOrd="0" presId="urn:microsoft.com/office/officeart/2005/8/layout/hierarchy2"/>
    <dgm:cxn modelId="{373B42DC-DAFB-4126-B0DD-B51148DB5F00}" type="presParOf" srcId="{3D51BB9D-DD6E-4899-85AD-6207DF0C3DD1}" destId="{EB079289-ED16-43D5-84FA-72AC8051EEDC}" srcOrd="1" destOrd="0" presId="urn:microsoft.com/office/officeart/2005/8/layout/hierarchy2"/>
    <dgm:cxn modelId="{311D443F-EA3E-4701-B09F-8A0E61F285C5}" type="presParOf" srcId="{B5714C88-D9DC-421A-A05F-044B1EDC1089}" destId="{05B9332F-141D-41C1-A1FC-1E26DB43A5B4}" srcOrd="8" destOrd="0" presId="urn:microsoft.com/office/officeart/2005/8/layout/hierarchy2"/>
    <dgm:cxn modelId="{753AFBA2-F498-4CD9-92AE-D483BF6C97EB}" type="presParOf" srcId="{05B9332F-141D-41C1-A1FC-1E26DB43A5B4}" destId="{20015E89-5E8C-4635-9A6F-14C315449F93}" srcOrd="0" destOrd="0" presId="urn:microsoft.com/office/officeart/2005/8/layout/hierarchy2"/>
    <dgm:cxn modelId="{E72826D7-A935-42EE-935D-F389F2F97EA9}" type="presParOf" srcId="{B5714C88-D9DC-421A-A05F-044B1EDC1089}" destId="{405103A6-4F73-414F-969B-72E751905482}" srcOrd="9" destOrd="0" presId="urn:microsoft.com/office/officeart/2005/8/layout/hierarchy2"/>
    <dgm:cxn modelId="{F31C6074-39C9-4812-99C2-FAA84E03BA73}" type="presParOf" srcId="{405103A6-4F73-414F-969B-72E751905482}" destId="{D8DBF1BD-7C8F-4C84-888D-6EF2A4A251AA}" srcOrd="0" destOrd="0" presId="urn:microsoft.com/office/officeart/2005/8/layout/hierarchy2"/>
    <dgm:cxn modelId="{9B8E5578-E61D-44D3-B540-26494C1198A1}" type="presParOf" srcId="{405103A6-4F73-414F-969B-72E751905482}" destId="{3BAAD938-E3A2-45CF-A5BF-5AA4A1E3E378}" srcOrd="1" destOrd="0" presId="urn:microsoft.com/office/officeart/2005/8/layout/hierarchy2"/>
    <dgm:cxn modelId="{C976215B-647A-4BFF-A6C0-3E3EBA1ABC1C}" type="presParOf" srcId="{3BAAD938-E3A2-45CF-A5BF-5AA4A1E3E378}" destId="{8C22B891-FD3B-4F7B-8CE4-323D2BFB75B6}" srcOrd="0" destOrd="0" presId="urn:microsoft.com/office/officeart/2005/8/layout/hierarchy2"/>
    <dgm:cxn modelId="{DB0B0DC9-BFDA-4140-99BE-8036C3972E2C}" type="presParOf" srcId="{8C22B891-FD3B-4F7B-8CE4-323D2BFB75B6}" destId="{4DCD757D-7734-4FA9-9CCE-CA5C4860F623}" srcOrd="0" destOrd="0" presId="urn:microsoft.com/office/officeart/2005/8/layout/hierarchy2"/>
    <dgm:cxn modelId="{55837984-9DA6-4BA2-B6A9-19921B05EBF0}" type="presParOf" srcId="{3BAAD938-E3A2-45CF-A5BF-5AA4A1E3E378}" destId="{C44AE795-0AAF-4015-8C66-9981E7652254}" srcOrd="1" destOrd="0" presId="urn:microsoft.com/office/officeart/2005/8/layout/hierarchy2"/>
    <dgm:cxn modelId="{5FED3948-AD53-4E0A-94E2-5C196F166316}" type="presParOf" srcId="{C44AE795-0AAF-4015-8C66-9981E7652254}" destId="{2D735A6C-11B5-4840-97F5-CA4B99926ABB}" srcOrd="0" destOrd="0" presId="urn:microsoft.com/office/officeart/2005/8/layout/hierarchy2"/>
    <dgm:cxn modelId="{5C393A95-D1E4-49F1-8B4D-4E65E581D7F9}" type="presParOf" srcId="{C44AE795-0AAF-4015-8C66-9981E7652254}" destId="{1A616F0C-B4CC-46DF-9CBB-F8F662F9FA15}" srcOrd="1" destOrd="0" presId="urn:microsoft.com/office/officeart/2005/8/layout/hierarchy2"/>
    <dgm:cxn modelId="{52A9FC36-7A21-4ACC-85F2-B78498DEE525}" type="presParOf" srcId="{1A616F0C-B4CC-46DF-9CBB-F8F662F9FA15}" destId="{FB23F63A-FFF5-4DC7-B253-8F0C0A598DEF}" srcOrd="0" destOrd="0" presId="urn:microsoft.com/office/officeart/2005/8/layout/hierarchy2"/>
    <dgm:cxn modelId="{8B3AA9AC-5972-48C7-BEE2-4FCDF30D93C7}" type="presParOf" srcId="{FB23F63A-FFF5-4DC7-B253-8F0C0A598DEF}" destId="{EFFB4D49-4C31-4E23-81FE-555E7115F7CE}" srcOrd="0" destOrd="0" presId="urn:microsoft.com/office/officeart/2005/8/layout/hierarchy2"/>
    <dgm:cxn modelId="{C063B877-C77D-46DB-9B33-00991A1BBD04}" type="presParOf" srcId="{1A616F0C-B4CC-46DF-9CBB-F8F662F9FA15}" destId="{5CD1959F-386B-4E48-BA63-407A71C6E5D8}" srcOrd="1" destOrd="0" presId="urn:microsoft.com/office/officeart/2005/8/layout/hierarchy2"/>
    <dgm:cxn modelId="{50712D04-571D-462D-9B5A-146ADC8AFEDB}" type="presParOf" srcId="{5CD1959F-386B-4E48-BA63-407A71C6E5D8}" destId="{FA267CB8-8047-4CBF-A5E6-7BA4A1CB3EA7}" srcOrd="0" destOrd="0" presId="urn:microsoft.com/office/officeart/2005/8/layout/hierarchy2"/>
    <dgm:cxn modelId="{64EC5D31-D210-4B8D-84BB-2FB30CA160EA}" type="presParOf" srcId="{5CD1959F-386B-4E48-BA63-407A71C6E5D8}" destId="{283D2BC4-C9BC-4266-B6F4-E3D208DA4672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0C5B18-4FF3-4EAB-A238-430E8FEE76F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3DB0EE4-6551-4F8D-AAC4-28D4124AA57A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1050" b="1" dirty="0"/>
            <a:t>Concept Domain</a:t>
          </a:r>
        </a:p>
      </dgm:t>
    </dgm:pt>
    <dgm:pt modelId="{15231953-6320-4759-A977-7DD4C0B20DC2}" type="parTrans" cxnId="{01BB527C-9092-4131-B6F3-0CFDA593EA97}">
      <dgm:prSet custT="1"/>
      <dgm:spPr/>
      <dgm:t>
        <a:bodyPr/>
        <a:lstStyle/>
        <a:p>
          <a:endParaRPr lang="en-US" sz="1050"/>
        </a:p>
      </dgm:t>
    </dgm:pt>
    <dgm:pt modelId="{D5C3BF10-A1A0-43B6-981E-77634D3010A6}" type="sibTrans" cxnId="{01BB527C-9092-4131-B6F3-0CFDA593EA97}">
      <dgm:prSet/>
      <dgm:spPr/>
      <dgm:t>
        <a:bodyPr/>
        <a:lstStyle/>
        <a:p>
          <a:endParaRPr lang="en-US" sz="1050"/>
        </a:p>
      </dgm:t>
    </dgm:pt>
    <dgm:pt modelId="{1C021E9F-2721-4BD8-9274-EA006A170C68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1050" b="1" dirty="0"/>
            <a:t>Code System</a:t>
          </a:r>
        </a:p>
      </dgm:t>
    </dgm:pt>
    <dgm:pt modelId="{3CE30084-C3D6-494C-AA2D-199148488D76}" type="parTrans" cxnId="{305A63A5-176E-4D38-A0E0-86CAB730085B}">
      <dgm:prSet custT="1"/>
      <dgm:spPr/>
      <dgm:t>
        <a:bodyPr/>
        <a:lstStyle/>
        <a:p>
          <a:endParaRPr lang="en-US" sz="1050"/>
        </a:p>
      </dgm:t>
    </dgm:pt>
    <dgm:pt modelId="{B033B242-A5A8-4F56-9B31-8A73C2205D12}" type="sibTrans" cxnId="{305A63A5-176E-4D38-A0E0-86CAB730085B}">
      <dgm:prSet/>
      <dgm:spPr/>
      <dgm:t>
        <a:bodyPr/>
        <a:lstStyle/>
        <a:p>
          <a:endParaRPr lang="en-US" sz="1050"/>
        </a:p>
      </dgm:t>
    </dgm:pt>
    <dgm:pt modelId="{B2CC70E2-4F86-4579-B6EE-1BF8C95AFA55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1050" b="1" dirty="0"/>
            <a:t>Value Set</a:t>
          </a:r>
        </a:p>
      </dgm:t>
    </dgm:pt>
    <dgm:pt modelId="{A318DDF5-86AC-4DFA-8FCC-CAEBA5EF378B}" type="parTrans" cxnId="{70622E62-85A0-452A-8308-65A03CF953CC}">
      <dgm:prSet custT="1"/>
      <dgm:spPr/>
      <dgm:t>
        <a:bodyPr/>
        <a:lstStyle/>
        <a:p>
          <a:endParaRPr lang="en-US" sz="1050"/>
        </a:p>
      </dgm:t>
    </dgm:pt>
    <dgm:pt modelId="{9F252FDC-1FEF-4172-8FD5-72E91E5049A3}" type="sibTrans" cxnId="{70622E62-85A0-452A-8308-65A03CF953CC}">
      <dgm:prSet/>
      <dgm:spPr/>
      <dgm:t>
        <a:bodyPr/>
        <a:lstStyle/>
        <a:p>
          <a:endParaRPr lang="en-US" sz="1050"/>
        </a:p>
      </dgm:t>
    </dgm:pt>
    <dgm:pt modelId="{6EAF2890-2B1C-477C-941A-BE1240AD4AD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050" b="1" dirty="0">
              <a:solidFill>
                <a:schemeClr val="bg1"/>
              </a:solidFill>
            </a:rPr>
            <a:t>Vocabulary</a:t>
          </a:r>
        </a:p>
      </dgm:t>
    </dgm:pt>
    <dgm:pt modelId="{23B968A3-8900-4F64-B254-C257E07B7011}" type="sibTrans" cxnId="{844366D4-2F65-459A-9378-F06D98F7E368}">
      <dgm:prSet/>
      <dgm:spPr/>
      <dgm:t>
        <a:bodyPr/>
        <a:lstStyle/>
        <a:p>
          <a:endParaRPr lang="en-US" sz="1050"/>
        </a:p>
      </dgm:t>
    </dgm:pt>
    <dgm:pt modelId="{C5DCF7E3-C594-4D71-869D-C20D7F159AC9}" type="parTrans" cxnId="{844366D4-2F65-459A-9378-F06D98F7E368}">
      <dgm:prSet/>
      <dgm:spPr/>
      <dgm:t>
        <a:bodyPr/>
        <a:lstStyle/>
        <a:p>
          <a:endParaRPr lang="en-US" sz="1050"/>
        </a:p>
      </dgm:t>
    </dgm:pt>
    <dgm:pt modelId="{CC18B032-736F-40AD-BEC1-B62861BD7046}">
      <dgm:prSet custT="1"/>
      <dgm:spPr>
        <a:solidFill>
          <a:srgbClr val="E1F4FF"/>
        </a:solidFill>
      </dgm:spPr>
      <dgm:t>
        <a:bodyPr/>
        <a:lstStyle/>
        <a:p>
          <a:r>
            <a:rPr lang="en-US" sz="1050" b="1" dirty="0"/>
            <a:t>Postal Codes</a:t>
          </a:r>
        </a:p>
      </dgm:t>
    </dgm:pt>
    <dgm:pt modelId="{A563BE08-8503-4C9D-9243-548E3A7E24B0}" type="parTrans" cxnId="{3C26E276-7040-402D-B247-9DFC5883B7DB}">
      <dgm:prSet custT="1"/>
      <dgm:spPr/>
      <dgm:t>
        <a:bodyPr/>
        <a:lstStyle/>
        <a:p>
          <a:endParaRPr lang="en-US" sz="1050"/>
        </a:p>
      </dgm:t>
    </dgm:pt>
    <dgm:pt modelId="{8B668CF1-5DAF-464D-BF41-7378259F5A6E}" type="sibTrans" cxnId="{3C26E276-7040-402D-B247-9DFC5883B7DB}">
      <dgm:prSet/>
      <dgm:spPr/>
      <dgm:t>
        <a:bodyPr/>
        <a:lstStyle/>
        <a:p>
          <a:endParaRPr lang="en-US" sz="1050"/>
        </a:p>
      </dgm:t>
    </dgm:pt>
    <dgm:pt modelId="{553F0765-08AC-49CF-96CC-3300F0FB7E66}">
      <dgm:prSet custT="1"/>
      <dgm:spPr>
        <a:solidFill>
          <a:srgbClr val="E1F4FF"/>
        </a:solidFill>
      </dgm:spPr>
      <dgm:t>
        <a:bodyPr/>
        <a:lstStyle/>
        <a:p>
          <a:r>
            <a:rPr lang="en-US" sz="1050" b="1" dirty="0"/>
            <a:t>US ZIP Codes</a:t>
          </a:r>
        </a:p>
      </dgm:t>
    </dgm:pt>
    <dgm:pt modelId="{80AA5A5A-F7FA-4E15-A196-A874AF82CA0B}" type="parTrans" cxnId="{17A1086A-9751-4D44-A497-C340822E03B3}">
      <dgm:prSet custT="1"/>
      <dgm:spPr/>
      <dgm:t>
        <a:bodyPr/>
        <a:lstStyle/>
        <a:p>
          <a:endParaRPr lang="en-US" sz="1050"/>
        </a:p>
      </dgm:t>
    </dgm:pt>
    <dgm:pt modelId="{363D6329-FF2C-4D2F-BC4B-4B2A8D36B223}" type="sibTrans" cxnId="{17A1086A-9751-4D44-A497-C340822E03B3}">
      <dgm:prSet/>
      <dgm:spPr/>
      <dgm:t>
        <a:bodyPr/>
        <a:lstStyle/>
        <a:p>
          <a:endParaRPr lang="en-US" sz="1050"/>
        </a:p>
      </dgm:t>
    </dgm:pt>
    <dgm:pt modelId="{5DE4C925-3237-4F31-A331-AB9CCF8D23D7}">
      <dgm:prSet custT="1"/>
      <dgm:spPr>
        <a:solidFill>
          <a:srgbClr val="E1F4FF"/>
        </a:solidFill>
      </dgm:spPr>
      <dgm:t>
        <a:bodyPr/>
        <a:lstStyle/>
        <a:p>
          <a:r>
            <a:rPr lang="en-US" sz="1050" b="1" dirty="0"/>
            <a:t>State of Alaska ZIP Codes</a:t>
          </a:r>
        </a:p>
      </dgm:t>
    </dgm:pt>
    <dgm:pt modelId="{2FE3CEB8-BACC-461E-9C1B-58D2C3CA5B0D}" type="parTrans" cxnId="{04F72F09-3466-470E-AFEB-3396D03EDC05}">
      <dgm:prSet custT="1"/>
      <dgm:spPr/>
      <dgm:t>
        <a:bodyPr/>
        <a:lstStyle/>
        <a:p>
          <a:endParaRPr lang="en-US" sz="1050"/>
        </a:p>
      </dgm:t>
    </dgm:pt>
    <dgm:pt modelId="{26554EE6-2BC2-475A-95D2-87A6EFCB8470}" type="sibTrans" cxnId="{04F72F09-3466-470E-AFEB-3396D03EDC05}">
      <dgm:prSet/>
      <dgm:spPr/>
      <dgm:t>
        <a:bodyPr/>
        <a:lstStyle/>
        <a:p>
          <a:endParaRPr lang="en-US" sz="1050"/>
        </a:p>
      </dgm:t>
    </dgm:pt>
    <dgm:pt modelId="{403369F7-B962-4A9D-BA8F-C4DBFBAE4819}">
      <dgm:prSet custT="1"/>
      <dgm:spPr>
        <a:solidFill>
          <a:schemeClr val="bg1">
            <a:lumMod val="95000"/>
          </a:schemeClr>
        </a:solidFill>
      </dgm:spPr>
      <dgm:t>
        <a:bodyPr lIns="91440" rIns="91440"/>
        <a:lstStyle/>
        <a:p>
          <a:pPr algn="l"/>
          <a:r>
            <a:rPr lang="en-US" sz="1050" dirty="0"/>
            <a:t>A specific set of codes is given for generally a broader use case. All US ZIP codes. </a:t>
          </a:r>
          <a:r>
            <a:rPr lang="en-US" sz="1050" b="1" dirty="0"/>
            <a:t>Code</a:t>
          </a:r>
          <a:r>
            <a:rPr lang="en-US" sz="1050" dirty="0"/>
            <a:t> </a:t>
          </a:r>
          <a:r>
            <a:rPr lang="en-US" sz="1050" dirty="0">
              <a:sym typeface="Wingdings" panose="05000000000000000000" pitchFamily="2" charset="2"/>
            </a:rPr>
            <a:t> 15846 </a:t>
          </a:r>
          <a:r>
            <a:rPr lang="en-US" sz="1050" b="1" dirty="0">
              <a:sym typeface="Wingdings" panose="05000000000000000000" pitchFamily="2" charset="2"/>
            </a:rPr>
            <a:t>Concept</a:t>
          </a:r>
          <a:r>
            <a:rPr lang="en-US" sz="1050" dirty="0">
              <a:sym typeface="Wingdings" panose="05000000000000000000" pitchFamily="2" charset="2"/>
            </a:rPr>
            <a:t>  ZIP code for Kersey, PA</a:t>
          </a:r>
          <a:endParaRPr lang="en-US" sz="1050" dirty="0"/>
        </a:p>
      </dgm:t>
    </dgm:pt>
    <dgm:pt modelId="{78ABC36B-3751-4A6A-A26C-EB75AC4B4DD7}" type="parTrans" cxnId="{7EEE07ED-4323-4B6E-AC72-7FCBE211CCCA}">
      <dgm:prSet custT="1"/>
      <dgm:spPr/>
      <dgm:t>
        <a:bodyPr/>
        <a:lstStyle/>
        <a:p>
          <a:endParaRPr lang="en-US" sz="1050"/>
        </a:p>
      </dgm:t>
    </dgm:pt>
    <dgm:pt modelId="{1F67F82C-07A2-49A8-8494-EF41D7431DCC}" type="sibTrans" cxnId="{7EEE07ED-4323-4B6E-AC72-7FCBE211CCCA}">
      <dgm:prSet/>
      <dgm:spPr/>
      <dgm:t>
        <a:bodyPr/>
        <a:lstStyle/>
        <a:p>
          <a:endParaRPr lang="en-US" sz="1050"/>
        </a:p>
      </dgm:t>
    </dgm:pt>
    <dgm:pt modelId="{A6DA639C-C769-4DC0-9D84-509815F5C573}">
      <dgm:prSet custT="1"/>
      <dgm:spPr>
        <a:solidFill>
          <a:schemeClr val="bg1">
            <a:lumMod val="95000"/>
          </a:schemeClr>
        </a:solidFill>
      </dgm:spPr>
      <dgm:t>
        <a:bodyPr lIns="91440"/>
        <a:lstStyle/>
        <a:p>
          <a:pPr algn="l"/>
          <a:r>
            <a:rPr lang="en-US" sz="1050" dirty="0"/>
            <a:t>No specific codes given; the semantics of the concept is given. General postal code concept—the specifics are not given—could be for US, Germany, Canada, etc.</a:t>
          </a:r>
        </a:p>
      </dgm:t>
    </dgm:pt>
    <dgm:pt modelId="{91D5850B-ADAF-472F-9781-180EC1A5DF3D}" type="sibTrans" cxnId="{10C0AD24-844D-4833-88F2-B13C014D08E5}">
      <dgm:prSet/>
      <dgm:spPr/>
      <dgm:t>
        <a:bodyPr/>
        <a:lstStyle/>
        <a:p>
          <a:endParaRPr lang="en-US" sz="1050"/>
        </a:p>
      </dgm:t>
    </dgm:pt>
    <dgm:pt modelId="{600103FB-CB69-4F23-9650-6011E0181754}" type="parTrans" cxnId="{10C0AD24-844D-4833-88F2-B13C014D08E5}">
      <dgm:prSet custT="1"/>
      <dgm:spPr/>
      <dgm:t>
        <a:bodyPr/>
        <a:lstStyle/>
        <a:p>
          <a:endParaRPr lang="en-US" sz="1050"/>
        </a:p>
      </dgm:t>
    </dgm:pt>
    <dgm:pt modelId="{4DE62E78-0FC4-4BED-B13F-DA7C00BB1C8D}">
      <dgm:prSet custT="1"/>
      <dgm:spPr>
        <a:solidFill>
          <a:schemeClr val="bg1">
            <a:lumMod val="95000"/>
          </a:schemeClr>
        </a:solidFill>
      </dgm:spPr>
      <dgm:t>
        <a:bodyPr lIns="91440" rIns="91440"/>
        <a:lstStyle/>
        <a:p>
          <a:pPr algn="l"/>
          <a:r>
            <a:rPr lang="en-US" sz="1050" dirty="0"/>
            <a:t>A specific set of codes is given for generally a specific use case. All Alaska ZIP codes. </a:t>
          </a:r>
          <a:r>
            <a:rPr lang="en-US" sz="1050" b="1" dirty="0"/>
            <a:t>Code</a:t>
          </a:r>
          <a:r>
            <a:rPr lang="en-US" sz="1050" dirty="0"/>
            <a:t> </a:t>
          </a:r>
          <a:r>
            <a:rPr lang="en-US" sz="1050" dirty="0">
              <a:sym typeface="Wingdings" panose="05000000000000000000" pitchFamily="2" charset="2"/>
            </a:rPr>
            <a:t> 99829 </a:t>
          </a:r>
          <a:r>
            <a:rPr lang="en-US" sz="1050" b="1" dirty="0">
              <a:sym typeface="Wingdings" panose="05000000000000000000" pitchFamily="2" charset="2"/>
            </a:rPr>
            <a:t>Concept</a:t>
          </a:r>
          <a:r>
            <a:rPr lang="en-US" sz="1050" dirty="0">
              <a:sym typeface="Wingdings" panose="05000000000000000000" pitchFamily="2" charset="2"/>
            </a:rPr>
            <a:t>  ZIP code for Hoonah, AK</a:t>
          </a:r>
          <a:endParaRPr lang="en-US" sz="1050" dirty="0"/>
        </a:p>
      </dgm:t>
    </dgm:pt>
    <dgm:pt modelId="{319F97F6-3561-407B-8F4B-11BBC891770B}" type="sibTrans" cxnId="{22BAB537-3377-4F26-9D3D-2228B9C49686}">
      <dgm:prSet/>
      <dgm:spPr/>
      <dgm:t>
        <a:bodyPr/>
        <a:lstStyle/>
        <a:p>
          <a:endParaRPr lang="en-US" sz="1050"/>
        </a:p>
      </dgm:t>
    </dgm:pt>
    <dgm:pt modelId="{15B76D77-927C-453C-B0C8-F46AE2608E87}" type="parTrans" cxnId="{22BAB537-3377-4F26-9D3D-2228B9C49686}">
      <dgm:prSet custT="1"/>
      <dgm:spPr/>
      <dgm:t>
        <a:bodyPr/>
        <a:lstStyle/>
        <a:p>
          <a:endParaRPr lang="en-US" sz="1050"/>
        </a:p>
      </dgm:t>
    </dgm:pt>
    <dgm:pt modelId="{6E9B4AC2-CCB2-4092-AE0A-97B40E4F24D7}" type="pres">
      <dgm:prSet presAssocID="{E80C5B18-4FF3-4EAB-A238-430E8FEE76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5AFF37-7453-4CE5-A635-EF2D5677D3DE}" type="pres">
      <dgm:prSet presAssocID="{6EAF2890-2B1C-477C-941A-BE1240AD4AD9}" presName="root1" presStyleCnt="0"/>
      <dgm:spPr/>
    </dgm:pt>
    <dgm:pt modelId="{F86798D2-DF68-4EF7-BBA1-2A102ED6DECA}" type="pres">
      <dgm:prSet presAssocID="{6EAF2890-2B1C-477C-941A-BE1240AD4AD9}" presName="LevelOneTextNode" presStyleLbl="node0" presStyleIdx="0" presStyleCnt="1">
        <dgm:presLayoutVars>
          <dgm:chPref val="3"/>
        </dgm:presLayoutVars>
      </dgm:prSet>
      <dgm:spPr/>
    </dgm:pt>
    <dgm:pt modelId="{B5714C88-D9DC-421A-A05F-044B1EDC1089}" type="pres">
      <dgm:prSet presAssocID="{6EAF2890-2B1C-477C-941A-BE1240AD4AD9}" presName="level2hierChild" presStyleCnt="0"/>
      <dgm:spPr/>
    </dgm:pt>
    <dgm:pt modelId="{9EDD6E6D-9FCF-4D2D-82B9-AA99747CD3C0}" type="pres">
      <dgm:prSet presAssocID="{15231953-6320-4759-A977-7DD4C0B20DC2}" presName="conn2-1" presStyleLbl="parChTrans1D2" presStyleIdx="0" presStyleCnt="3"/>
      <dgm:spPr/>
    </dgm:pt>
    <dgm:pt modelId="{0A5E8CD8-9562-4D8D-8986-FD8E731901AE}" type="pres">
      <dgm:prSet presAssocID="{15231953-6320-4759-A977-7DD4C0B20DC2}" presName="connTx" presStyleLbl="parChTrans1D2" presStyleIdx="0" presStyleCnt="3"/>
      <dgm:spPr/>
    </dgm:pt>
    <dgm:pt modelId="{D32429EF-7644-48ED-AC79-287A2452FFB2}" type="pres">
      <dgm:prSet presAssocID="{F3DB0EE4-6551-4F8D-AAC4-28D4124AA57A}" presName="root2" presStyleCnt="0"/>
      <dgm:spPr/>
    </dgm:pt>
    <dgm:pt modelId="{D32B891F-767E-48F3-AD00-8A9025E2779D}" type="pres">
      <dgm:prSet presAssocID="{F3DB0EE4-6551-4F8D-AAC4-28D4124AA57A}" presName="LevelTwoTextNode" presStyleLbl="node2" presStyleIdx="0" presStyleCnt="3">
        <dgm:presLayoutVars>
          <dgm:chPref val="3"/>
        </dgm:presLayoutVars>
      </dgm:prSet>
      <dgm:spPr/>
    </dgm:pt>
    <dgm:pt modelId="{B7750A55-5F5A-4B7C-B9E8-61E1DF88A340}" type="pres">
      <dgm:prSet presAssocID="{F3DB0EE4-6551-4F8D-AAC4-28D4124AA57A}" presName="level3hierChild" presStyleCnt="0"/>
      <dgm:spPr/>
    </dgm:pt>
    <dgm:pt modelId="{AF0047F6-97A3-4A45-BFF4-A9117814EDB3}" type="pres">
      <dgm:prSet presAssocID="{A563BE08-8503-4C9D-9243-548E3A7E24B0}" presName="conn2-1" presStyleLbl="parChTrans1D3" presStyleIdx="0" presStyleCnt="3"/>
      <dgm:spPr/>
    </dgm:pt>
    <dgm:pt modelId="{CCF99805-F49B-40A0-A16E-442CEFFF3A96}" type="pres">
      <dgm:prSet presAssocID="{A563BE08-8503-4C9D-9243-548E3A7E24B0}" presName="connTx" presStyleLbl="parChTrans1D3" presStyleIdx="0" presStyleCnt="3"/>
      <dgm:spPr/>
    </dgm:pt>
    <dgm:pt modelId="{A5D4926A-F2D4-48AF-B2A7-13100F6567F2}" type="pres">
      <dgm:prSet presAssocID="{CC18B032-736F-40AD-BEC1-B62861BD7046}" presName="root2" presStyleCnt="0"/>
      <dgm:spPr/>
    </dgm:pt>
    <dgm:pt modelId="{F1497990-9B92-448E-8387-51A53604D650}" type="pres">
      <dgm:prSet presAssocID="{CC18B032-736F-40AD-BEC1-B62861BD7046}" presName="LevelTwoTextNode" presStyleLbl="node3" presStyleIdx="0" presStyleCnt="3" custScaleX="110924">
        <dgm:presLayoutVars>
          <dgm:chPref val="3"/>
        </dgm:presLayoutVars>
      </dgm:prSet>
      <dgm:spPr/>
    </dgm:pt>
    <dgm:pt modelId="{02A57FEF-2D8C-4D4E-8647-6388B86AAB95}" type="pres">
      <dgm:prSet presAssocID="{CC18B032-736F-40AD-BEC1-B62861BD7046}" presName="level3hierChild" presStyleCnt="0"/>
      <dgm:spPr/>
    </dgm:pt>
    <dgm:pt modelId="{EB2100AF-1F6D-450F-9427-9B0F57AC45BC}" type="pres">
      <dgm:prSet presAssocID="{600103FB-CB69-4F23-9650-6011E0181754}" presName="conn2-1" presStyleLbl="parChTrans1D4" presStyleIdx="0" presStyleCnt="3"/>
      <dgm:spPr/>
    </dgm:pt>
    <dgm:pt modelId="{BA5C2748-D6A4-4DF0-802B-FDEB7EE5E11C}" type="pres">
      <dgm:prSet presAssocID="{600103FB-CB69-4F23-9650-6011E0181754}" presName="connTx" presStyleLbl="parChTrans1D4" presStyleIdx="0" presStyleCnt="3"/>
      <dgm:spPr/>
    </dgm:pt>
    <dgm:pt modelId="{DC44BF48-3DE3-431A-983F-E7C67CEC33AA}" type="pres">
      <dgm:prSet presAssocID="{A6DA639C-C769-4DC0-9D84-509815F5C573}" presName="root2" presStyleCnt="0"/>
      <dgm:spPr/>
    </dgm:pt>
    <dgm:pt modelId="{20CB8B59-77D6-4B74-A8B2-F893B185320A}" type="pres">
      <dgm:prSet presAssocID="{A6DA639C-C769-4DC0-9D84-509815F5C573}" presName="LevelTwoTextNode" presStyleLbl="node4" presStyleIdx="0" presStyleCnt="3" custScaleX="438003">
        <dgm:presLayoutVars>
          <dgm:chPref val="3"/>
        </dgm:presLayoutVars>
      </dgm:prSet>
      <dgm:spPr/>
    </dgm:pt>
    <dgm:pt modelId="{783A4AF3-7E80-443E-86F2-B400D14DA7E8}" type="pres">
      <dgm:prSet presAssocID="{A6DA639C-C769-4DC0-9D84-509815F5C573}" presName="level3hierChild" presStyleCnt="0"/>
      <dgm:spPr/>
    </dgm:pt>
    <dgm:pt modelId="{D7A91D73-60D7-409D-9F58-7A7AD4B0F650}" type="pres">
      <dgm:prSet presAssocID="{3CE30084-C3D6-494C-AA2D-199148488D76}" presName="conn2-1" presStyleLbl="parChTrans1D2" presStyleIdx="1" presStyleCnt="3"/>
      <dgm:spPr/>
    </dgm:pt>
    <dgm:pt modelId="{3F9B364B-2002-4261-A49E-A941C95DF8D1}" type="pres">
      <dgm:prSet presAssocID="{3CE30084-C3D6-494C-AA2D-199148488D76}" presName="connTx" presStyleLbl="parChTrans1D2" presStyleIdx="1" presStyleCnt="3"/>
      <dgm:spPr/>
    </dgm:pt>
    <dgm:pt modelId="{A79ABC50-4A92-4C51-BA59-29E5ACAC2D35}" type="pres">
      <dgm:prSet presAssocID="{1C021E9F-2721-4BD8-9274-EA006A170C68}" presName="root2" presStyleCnt="0"/>
      <dgm:spPr/>
    </dgm:pt>
    <dgm:pt modelId="{1F9AF78E-171E-4F55-B6EF-A116E353FAFD}" type="pres">
      <dgm:prSet presAssocID="{1C021E9F-2721-4BD8-9274-EA006A170C68}" presName="LevelTwoTextNode" presStyleLbl="node2" presStyleIdx="1" presStyleCnt="3">
        <dgm:presLayoutVars>
          <dgm:chPref val="3"/>
        </dgm:presLayoutVars>
      </dgm:prSet>
      <dgm:spPr/>
    </dgm:pt>
    <dgm:pt modelId="{F5D92B4D-9BA6-4BF3-B291-05F23996EEBA}" type="pres">
      <dgm:prSet presAssocID="{1C021E9F-2721-4BD8-9274-EA006A170C68}" presName="level3hierChild" presStyleCnt="0"/>
      <dgm:spPr/>
    </dgm:pt>
    <dgm:pt modelId="{3D1ED2E8-D417-48EC-BC60-8CA461D20948}" type="pres">
      <dgm:prSet presAssocID="{80AA5A5A-F7FA-4E15-A196-A874AF82CA0B}" presName="conn2-1" presStyleLbl="parChTrans1D3" presStyleIdx="1" presStyleCnt="3"/>
      <dgm:spPr/>
    </dgm:pt>
    <dgm:pt modelId="{EFA100C8-4326-47F9-9A02-90CAFBECC47B}" type="pres">
      <dgm:prSet presAssocID="{80AA5A5A-F7FA-4E15-A196-A874AF82CA0B}" presName="connTx" presStyleLbl="parChTrans1D3" presStyleIdx="1" presStyleCnt="3"/>
      <dgm:spPr/>
    </dgm:pt>
    <dgm:pt modelId="{764A2638-641B-413D-A43A-6432208B6FF5}" type="pres">
      <dgm:prSet presAssocID="{553F0765-08AC-49CF-96CC-3300F0FB7E66}" presName="root2" presStyleCnt="0"/>
      <dgm:spPr/>
    </dgm:pt>
    <dgm:pt modelId="{4A33D2F5-C2A1-4B71-B58C-66860FDE7419}" type="pres">
      <dgm:prSet presAssocID="{553F0765-08AC-49CF-96CC-3300F0FB7E66}" presName="LevelTwoTextNode" presStyleLbl="node3" presStyleIdx="1" presStyleCnt="3" custScaleX="110924">
        <dgm:presLayoutVars>
          <dgm:chPref val="3"/>
        </dgm:presLayoutVars>
      </dgm:prSet>
      <dgm:spPr/>
    </dgm:pt>
    <dgm:pt modelId="{253B0B9C-EC4E-4788-9628-2B7B8EEC50EA}" type="pres">
      <dgm:prSet presAssocID="{553F0765-08AC-49CF-96CC-3300F0FB7E66}" presName="level3hierChild" presStyleCnt="0"/>
      <dgm:spPr/>
    </dgm:pt>
    <dgm:pt modelId="{A32C3422-7C7D-4F73-B3CE-E30BCB1CA580}" type="pres">
      <dgm:prSet presAssocID="{78ABC36B-3751-4A6A-A26C-EB75AC4B4DD7}" presName="conn2-1" presStyleLbl="parChTrans1D4" presStyleIdx="1" presStyleCnt="3"/>
      <dgm:spPr/>
    </dgm:pt>
    <dgm:pt modelId="{68CB5994-1390-4124-BAA3-B359E171225F}" type="pres">
      <dgm:prSet presAssocID="{78ABC36B-3751-4A6A-A26C-EB75AC4B4DD7}" presName="connTx" presStyleLbl="parChTrans1D4" presStyleIdx="1" presStyleCnt="3"/>
      <dgm:spPr/>
    </dgm:pt>
    <dgm:pt modelId="{ABB3DC32-76F3-4679-A019-BE8B3E62C028}" type="pres">
      <dgm:prSet presAssocID="{403369F7-B962-4A9D-BA8F-C4DBFBAE4819}" presName="root2" presStyleCnt="0"/>
      <dgm:spPr/>
    </dgm:pt>
    <dgm:pt modelId="{6987D7DC-BF13-45F5-ABEE-C24E4F507C8D}" type="pres">
      <dgm:prSet presAssocID="{403369F7-B962-4A9D-BA8F-C4DBFBAE4819}" presName="LevelTwoTextNode" presStyleLbl="node4" presStyleIdx="1" presStyleCnt="3" custScaleX="438003">
        <dgm:presLayoutVars>
          <dgm:chPref val="3"/>
        </dgm:presLayoutVars>
      </dgm:prSet>
      <dgm:spPr/>
    </dgm:pt>
    <dgm:pt modelId="{9155AC79-7358-4F4A-9AD3-2B48915AD8B0}" type="pres">
      <dgm:prSet presAssocID="{403369F7-B962-4A9D-BA8F-C4DBFBAE4819}" presName="level3hierChild" presStyleCnt="0"/>
      <dgm:spPr/>
    </dgm:pt>
    <dgm:pt modelId="{C6360AD1-0523-4369-A505-A8D8FAD4A825}" type="pres">
      <dgm:prSet presAssocID="{A318DDF5-86AC-4DFA-8FCC-CAEBA5EF378B}" presName="conn2-1" presStyleLbl="parChTrans1D2" presStyleIdx="2" presStyleCnt="3"/>
      <dgm:spPr/>
    </dgm:pt>
    <dgm:pt modelId="{F46B135B-5982-4FE0-A6C8-5DFB80A5772E}" type="pres">
      <dgm:prSet presAssocID="{A318DDF5-86AC-4DFA-8FCC-CAEBA5EF378B}" presName="connTx" presStyleLbl="parChTrans1D2" presStyleIdx="2" presStyleCnt="3"/>
      <dgm:spPr/>
    </dgm:pt>
    <dgm:pt modelId="{39ABDA12-5508-4173-AD07-953D55F02479}" type="pres">
      <dgm:prSet presAssocID="{B2CC70E2-4F86-4579-B6EE-1BF8C95AFA55}" presName="root2" presStyleCnt="0"/>
      <dgm:spPr/>
    </dgm:pt>
    <dgm:pt modelId="{0D986020-6A57-4E4F-8B54-E25243FA59DE}" type="pres">
      <dgm:prSet presAssocID="{B2CC70E2-4F86-4579-B6EE-1BF8C95AFA55}" presName="LevelTwoTextNode" presStyleLbl="node2" presStyleIdx="2" presStyleCnt="3">
        <dgm:presLayoutVars>
          <dgm:chPref val="3"/>
        </dgm:presLayoutVars>
      </dgm:prSet>
      <dgm:spPr/>
    </dgm:pt>
    <dgm:pt modelId="{3953833B-6A08-476B-A559-942F3BDC1933}" type="pres">
      <dgm:prSet presAssocID="{B2CC70E2-4F86-4579-B6EE-1BF8C95AFA55}" presName="level3hierChild" presStyleCnt="0"/>
      <dgm:spPr/>
    </dgm:pt>
    <dgm:pt modelId="{C538E04D-E5E3-42CB-A9A1-D990A652DB79}" type="pres">
      <dgm:prSet presAssocID="{2FE3CEB8-BACC-461E-9C1B-58D2C3CA5B0D}" presName="conn2-1" presStyleLbl="parChTrans1D3" presStyleIdx="2" presStyleCnt="3"/>
      <dgm:spPr/>
    </dgm:pt>
    <dgm:pt modelId="{DEA13D0D-27E3-49F3-A619-9E0E3FF85078}" type="pres">
      <dgm:prSet presAssocID="{2FE3CEB8-BACC-461E-9C1B-58D2C3CA5B0D}" presName="connTx" presStyleLbl="parChTrans1D3" presStyleIdx="2" presStyleCnt="3"/>
      <dgm:spPr/>
    </dgm:pt>
    <dgm:pt modelId="{3DE31485-E187-4DB7-B3EB-66852E89FA27}" type="pres">
      <dgm:prSet presAssocID="{5DE4C925-3237-4F31-A331-AB9CCF8D23D7}" presName="root2" presStyleCnt="0"/>
      <dgm:spPr/>
    </dgm:pt>
    <dgm:pt modelId="{7AF16DC0-D742-4C39-B77C-61C8749C1419}" type="pres">
      <dgm:prSet presAssocID="{5DE4C925-3237-4F31-A331-AB9CCF8D23D7}" presName="LevelTwoTextNode" presStyleLbl="node3" presStyleIdx="2" presStyleCnt="3" custScaleX="110924">
        <dgm:presLayoutVars>
          <dgm:chPref val="3"/>
        </dgm:presLayoutVars>
      </dgm:prSet>
      <dgm:spPr/>
    </dgm:pt>
    <dgm:pt modelId="{95644BFB-62DD-4470-A63E-18387AFE5D81}" type="pres">
      <dgm:prSet presAssocID="{5DE4C925-3237-4F31-A331-AB9CCF8D23D7}" presName="level3hierChild" presStyleCnt="0"/>
      <dgm:spPr/>
    </dgm:pt>
    <dgm:pt modelId="{D6295A90-910E-42AA-953E-9C66661DA196}" type="pres">
      <dgm:prSet presAssocID="{15B76D77-927C-453C-B0C8-F46AE2608E87}" presName="conn2-1" presStyleLbl="parChTrans1D4" presStyleIdx="2" presStyleCnt="3"/>
      <dgm:spPr/>
    </dgm:pt>
    <dgm:pt modelId="{AB23A34D-6D19-49CC-9194-83274EF73600}" type="pres">
      <dgm:prSet presAssocID="{15B76D77-927C-453C-B0C8-F46AE2608E87}" presName="connTx" presStyleLbl="parChTrans1D4" presStyleIdx="2" presStyleCnt="3"/>
      <dgm:spPr/>
    </dgm:pt>
    <dgm:pt modelId="{F7E1D3B3-DAF1-4B5E-B330-927554D75461}" type="pres">
      <dgm:prSet presAssocID="{4DE62E78-0FC4-4BED-B13F-DA7C00BB1C8D}" presName="root2" presStyleCnt="0"/>
      <dgm:spPr/>
    </dgm:pt>
    <dgm:pt modelId="{046A3112-1BE7-4D4E-87EC-6ED74AAE4B94}" type="pres">
      <dgm:prSet presAssocID="{4DE62E78-0FC4-4BED-B13F-DA7C00BB1C8D}" presName="LevelTwoTextNode" presStyleLbl="node4" presStyleIdx="2" presStyleCnt="3" custScaleX="438003">
        <dgm:presLayoutVars>
          <dgm:chPref val="3"/>
        </dgm:presLayoutVars>
      </dgm:prSet>
      <dgm:spPr/>
    </dgm:pt>
    <dgm:pt modelId="{7223F41C-7562-45C9-92DA-F581D675D306}" type="pres">
      <dgm:prSet presAssocID="{4DE62E78-0FC4-4BED-B13F-DA7C00BB1C8D}" presName="level3hierChild" presStyleCnt="0"/>
      <dgm:spPr/>
    </dgm:pt>
  </dgm:ptLst>
  <dgm:cxnLst>
    <dgm:cxn modelId="{04F72F09-3466-470E-AFEB-3396D03EDC05}" srcId="{B2CC70E2-4F86-4579-B6EE-1BF8C95AFA55}" destId="{5DE4C925-3237-4F31-A331-AB9CCF8D23D7}" srcOrd="0" destOrd="0" parTransId="{2FE3CEB8-BACC-461E-9C1B-58D2C3CA5B0D}" sibTransId="{26554EE6-2BC2-475A-95D2-87A6EFCB8470}"/>
    <dgm:cxn modelId="{60CDBD0C-7989-43FA-8649-587268173586}" type="presOf" srcId="{15B76D77-927C-453C-B0C8-F46AE2608E87}" destId="{AB23A34D-6D19-49CC-9194-83274EF73600}" srcOrd="1" destOrd="0" presId="urn:microsoft.com/office/officeart/2005/8/layout/hierarchy2"/>
    <dgm:cxn modelId="{0C53010F-8D20-4D50-B3D1-A30B94B09FC9}" type="presOf" srcId="{3CE30084-C3D6-494C-AA2D-199148488D76}" destId="{D7A91D73-60D7-409D-9F58-7A7AD4B0F650}" srcOrd="0" destOrd="0" presId="urn:microsoft.com/office/officeart/2005/8/layout/hierarchy2"/>
    <dgm:cxn modelId="{FEE5CF17-EC0C-4322-AF8C-901E502E6126}" type="presOf" srcId="{1C021E9F-2721-4BD8-9274-EA006A170C68}" destId="{1F9AF78E-171E-4F55-B6EF-A116E353FAFD}" srcOrd="0" destOrd="0" presId="urn:microsoft.com/office/officeart/2005/8/layout/hierarchy2"/>
    <dgm:cxn modelId="{23E93E1F-2E31-488D-8DAB-2EE932F51090}" type="presOf" srcId="{15231953-6320-4759-A977-7DD4C0B20DC2}" destId="{0A5E8CD8-9562-4D8D-8986-FD8E731901AE}" srcOrd="1" destOrd="0" presId="urn:microsoft.com/office/officeart/2005/8/layout/hierarchy2"/>
    <dgm:cxn modelId="{23557920-0438-4D2F-B201-60513363871E}" type="presOf" srcId="{A563BE08-8503-4C9D-9243-548E3A7E24B0}" destId="{AF0047F6-97A3-4A45-BFF4-A9117814EDB3}" srcOrd="0" destOrd="0" presId="urn:microsoft.com/office/officeart/2005/8/layout/hierarchy2"/>
    <dgm:cxn modelId="{10C0AD24-844D-4833-88F2-B13C014D08E5}" srcId="{CC18B032-736F-40AD-BEC1-B62861BD7046}" destId="{A6DA639C-C769-4DC0-9D84-509815F5C573}" srcOrd="0" destOrd="0" parTransId="{600103FB-CB69-4F23-9650-6011E0181754}" sibTransId="{91D5850B-ADAF-472F-9781-180EC1A5DF3D}"/>
    <dgm:cxn modelId="{B9588030-0AF0-40C4-A3CF-ABAEFB1952AB}" type="presOf" srcId="{A6DA639C-C769-4DC0-9D84-509815F5C573}" destId="{20CB8B59-77D6-4B74-A8B2-F893B185320A}" srcOrd="0" destOrd="0" presId="urn:microsoft.com/office/officeart/2005/8/layout/hierarchy2"/>
    <dgm:cxn modelId="{22BAB537-3377-4F26-9D3D-2228B9C49686}" srcId="{5DE4C925-3237-4F31-A331-AB9CCF8D23D7}" destId="{4DE62E78-0FC4-4BED-B13F-DA7C00BB1C8D}" srcOrd="0" destOrd="0" parTransId="{15B76D77-927C-453C-B0C8-F46AE2608E87}" sibTransId="{319F97F6-3561-407B-8F4B-11BBC891770B}"/>
    <dgm:cxn modelId="{73252338-3C57-40D1-8B8A-D9CA03BA544D}" type="presOf" srcId="{F3DB0EE4-6551-4F8D-AAC4-28D4124AA57A}" destId="{D32B891F-767E-48F3-AD00-8A9025E2779D}" srcOrd="0" destOrd="0" presId="urn:microsoft.com/office/officeart/2005/8/layout/hierarchy2"/>
    <dgm:cxn modelId="{E5F2EA5D-E996-42E6-ABC0-A08A8CFD8620}" type="presOf" srcId="{2FE3CEB8-BACC-461E-9C1B-58D2C3CA5B0D}" destId="{C538E04D-E5E3-42CB-A9A1-D990A652DB79}" srcOrd="0" destOrd="0" presId="urn:microsoft.com/office/officeart/2005/8/layout/hierarchy2"/>
    <dgm:cxn modelId="{35E85C60-27A6-4974-98FD-882CA9B5FDD5}" type="presOf" srcId="{403369F7-B962-4A9D-BA8F-C4DBFBAE4819}" destId="{6987D7DC-BF13-45F5-ABEE-C24E4F507C8D}" srcOrd="0" destOrd="0" presId="urn:microsoft.com/office/officeart/2005/8/layout/hierarchy2"/>
    <dgm:cxn modelId="{70622E62-85A0-452A-8308-65A03CF953CC}" srcId="{6EAF2890-2B1C-477C-941A-BE1240AD4AD9}" destId="{B2CC70E2-4F86-4579-B6EE-1BF8C95AFA55}" srcOrd="2" destOrd="0" parTransId="{A318DDF5-86AC-4DFA-8FCC-CAEBA5EF378B}" sibTransId="{9F252FDC-1FEF-4172-8FD5-72E91E5049A3}"/>
    <dgm:cxn modelId="{7D0FF764-E0D7-4449-9B5E-FF092E60038E}" type="presOf" srcId="{600103FB-CB69-4F23-9650-6011E0181754}" destId="{EB2100AF-1F6D-450F-9427-9B0F57AC45BC}" srcOrd="0" destOrd="0" presId="urn:microsoft.com/office/officeart/2005/8/layout/hierarchy2"/>
    <dgm:cxn modelId="{4F87D149-ECF2-42A3-B649-0C0428B0B9CB}" type="presOf" srcId="{15B76D77-927C-453C-B0C8-F46AE2608E87}" destId="{D6295A90-910E-42AA-953E-9C66661DA196}" srcOrd="0" destOrd="0" presId="urn:microsoft.com/office/officeart/2005/8/layout/hierarchy2"/>
    <dgm:cxn modelId="{17A1086A-9751-4D44-A497-C340822E03B3}" srcId="{1C021E9F-2721-4BD8-9274-EA006A170C68}" destId="{553F0765-08AC-49CF-96CC-3300F0FB7E66}" srcOrd="0" destOrd="0" parTransId="{80AA5A5A-F7FA-4E15-A196-A874AF82CA0B}" sibTransId="{363D6329-FF2C-4D2F-BC4B-4B2A8D36B223}"/>
    <dgm:cxn modelId="{1C04CF4A-CA38-4B5B-B46B-B8C247E19C5C}" type="presOf" srcId="{A563BE08-8503-4C9D-9243-548E3A7E24B0}" destId="{CCF99805-F49B-40A0-A16E-442CEFFF3A96}" srcOrd="1" destOrd="0" presId="urn:microsoft.com/office/officeart/2005/8/layout/hierarchy2"/>
    <dgm:cxn modelId="{22783C6C-A988-47F2-8698-F744A75F9551}" type="presOf" srcId="{80AA5A5A-F7FA-4E15-A196-A874AF82CA0B}" destId="{EFA100C8-4326-47F9-9A02-90CAFBECC47B}" srcOrd="1" destOrd="0" presId="urn:microsoft.com/office/officeart/2005/8/layout/hierarchy2"/>
    <dgm:cxn modelId="{83AE876F-4BF1-4E15-A172-1222C9A17649}" type="presOf" srcId="{5DE4C925-3237-4F31-A331-AB9CCF8D23D7}" destId="{7AF16DC0-D742-4C39-B77C-61C8749C1419}" srcOrd="0" destOrd="0" presId="urn:microsoft.com/office/officeart/2005/8/layout/hierarchy2"/>
    <dgm:cxn modelId="{32D32354-7F45-4109-8BA6-01A7697A2E99}" type="presOf" srcId="{A318DDF5-86AC-4DFA-8FCC-CAEBA5EF378B}" destId="{F46B135B-5982-4FE0-A6C8-5DFB80A5772E}" srcOrd="1" destOrd="0" presId="urn:microsoft.com/office/officeart/2005/8/layout/hierarchy2"/>
    <dgm:cxn modelId="{2A927D75-899A-43BD-9E4B-B95186F797E3}" type="presOf" srcId="{78ABC36B-3751-4A6A-A26C-EB75AC4B4DD7}" destId="{68CB5994-1390-4124-BAA3-B359E171225F}" srcOrd="1" destOrd="0" presId="urn:microsoft.com/office/officeart/2005/8/layout/hierarchy2"/>
    <dgm:cxn modelId="{3C26E276-7040-402D-B247-9DFC5883B7DB}" srcId="{F3DB0EE4-6551-4F8D-AAC4-28D4124AA57A}" destId="{CC18B032-736F-40AD-BEC1-B62861BD7046}" srcOrd="0" destOrd="0" parTransId="{A563BE08-8503-4C9D-9243-548E3A7E24B0}" sibTransId="{8B668CF1-5DAF-464D-BF41-7378259F5A6E}"/>
    <dgm:cxn modelId="{01BB527C-9092-4131-B6F3-0CFDA593EA97}" srcId="{6EAF2890-2B1C-477C-941A-BE1240AD4AD9}" destId="{F3DB0EE4-6551-4F8D-AAC4-28D4124AA57A}" srcOrd="0" destOrd="0" parTransId="{15231953-6320-4759-A977-7DD4C0B20DC2}" sibTransId="{D5C3BF10-A1A0-43B6-981E-77634D3010A6}"/>
    <dgm:cxn modelId="{3C423B82-D95B-4A84-AE8F-5BBB5CD77F56}" type="presOf" srcId="{B2CC70E2-4F86-4579-B6EE-1BF8C95AFA55}" destId="{0D986020-6A57-4E4F-8B54-E25243FA59DE}" srcOrd="0" destOrd="0" presId="urn:microsoft.com/office/officeart/2005/8/layout/hierarchy2"/>
    <dgm:cxn modelId="{0C2D0E93-28EF-423F-916A-03949C9F7F6C}" type="presOf" srcId="{2FE3CEB8-BACC-461E-9C1B-58D2C3CA5B0D}" destId="{DEA13D0D-27E3-49F3-A619-9E0E3FF85078}" srcOrd="1" destOrd="0" presId="urn:microsoft.com/office/officeart/2005/8/layout/hierarchy2"/>
    <dgm:cxn modelId="{CF0DE597-2AFD-4A76-9D9D-01A1D142619E}" type="presOf" srcId="{78ABC36B-3751-4A6A-A26C-EB75AC4B4DD7}" destId="{A32C3422-7C7D-4F73-B3CE-E30BCB1CA580}" srcOrd="0" destOrd="0" presId="urn:microsoft.com/office/officeart/2005/8/layout/hierarchy2"/>
    <dgm:cxn modelId="{305A63A5-176E-4D38-A0E0-86CAB730085B}" srcId="{6EAF2890-2B1C-477C-941A-BE1240AD4AD9}" destId="{1C021E9F-2721-4BD8-9274-EA006A170C68}" srcOrd="1" destOrd="0" parTransId="{3CE30084-C3D6-494C-AA2D-199148488D76}" sibTransId="{B033B242-A5A8-4F56-9B31-8A73C2205D12}"/>
    <dgm:cxn modelId="{35325EA7-1F2A-4617-A6B3-9D482E631979}" type="presOf" srcId="{CC18B032-736F-40AD-BEC1-B62861BD7046}" destId="{F1497990-9B92-448E-8387-51A53604D650}" srcOrd="0" destOrd="0" presId="urn:microsoft.com/office/officeart/2005/8/layout/hierarchy2"/>
    <dgm:cxn modelId="{941EEEB7-809E-4513-ACCE-B47554158BAE}" type="presOf" srcId="{3CE30084-C3D6-494C-AA2D-199148488D76}" destId="{3F9B364B-2002-4261-A49E-A941C95DF8D1}" srcOrd="1" destOrd="0" presId="urn:microsoft.com/office/officeart/2005/8/layout/hierarchy2"/>
    <dgm:cxn modelId="{4ED300D0-1B7B-4C24-A385-07F06C4F44E5}" type="presOf" srcId="{4DE62E78-0FC4-4BED-B13F-DA7C00BB1C8D}" destId="{046A3112-1BE7-4D4E-87EC-6ED74AAE4B94}" srcOrd="0" destOrd="0" presId="urn:microsoft.com/office/officeart/2005/8/layout/hierarchy2"/>
    <dgm:cxn modelId="{844366D4-2F65-459A-9378-F06D98F7E368}" srcId="{E80C5B18-4FF3-4EAB-A238-430E8FEE76F8}" destId="{6EAF2890-2B1C-477C-941A-BE1240AD4AD9}" srcOrd="0" destOrd="0" parTransId="{C5DCF7E3-C594-4D71-869D-C20D7F159AC9}" sibTransId="{23B968A3-8900-4F64-B254-C257E07B7011}"/>
    <dgm:cxn modelId="{E204FCD9-2B69-4348-839A-30ABD62FF03A}" type="presOf" srcId="{553F0765-08AC-49CF-96CC-3300F0FB7E66}" destId="{4A33D2F5-C2A1-4B71-B58C-66860FDE7419}" srcOrd="0" destOrd="0" presId="urn:microsoft.com/office/officeart/2005/8/layout/hierarchy2"/>
    <dgm:cxn modelId="{755BC4E2-96EB-467A-9947-F4045E847EE4}" type="presOf" srcId="{600103FB-CB69-4F23-9650-6011E0181754}" destId="{BA5C2748-D6A4-4DF0-802B-FDEB7EE5E11C}" srcOrd="1" destOrd="0" presId="urn:microsoft.com/office/officeart/2005/8/layout/hierarchy2"/>
    <dgm:cxn modelId="{840DB7E3-9AB7-4372-A269-17B1CBBD72F3}" type="presOf" srcId="{6EAF2890-2B1C-477C-941A-BE1240AD4AD9}" destId="{F86798D2-DF68-4EF7-BBA1-2A102ED6DECA}" srcOrd="0" destOrd="0" presId="urn:microsoft.com/office/officeart/2005/8/layout/hierarchy2"/>
    <dgm:cxn modelId="{CFC020EC-04D6-41F5-8F82-107ED0187FF6}" type="presOf" srcId="{80AA5A5A-F7FA-4E15-A196-A874AF82CA0B}" destId="{3D1ED2E8-D417-48EC-BC60-8CA461D20948}" srcOrd="0" destOrd="0" presId="urn:microsoft.com/office/officeart/2005/8/layout/hierarchy2"/>
    <dgm:cxn modelId="{7EEE07ED-4323-4B6E-AC72-7FCBE211CCCA}" srcId="{553F0765-08AC-49CF-96CC-3300F0FB7E66}" destId="{403369F7-B962-4A9D-BA8F-C4DBFBAE4819}" srcOrd="0" destOrd="0" parTransId="{78ABC36B-3751-4A6A-A26C-EB75AC4B4DD7}" sibTransId="{1F67F82C-07A2-49A8-8494-EF41D7431DCC}"/>
    <dgm:cxn modelId="{FB2AF9F3-10F0-41E8-B6F2-843604D9CE1E}" type="presOf" srcId="{E80C5B18-4FF3-4EAB-A238-430E8FEE76F8}" destId="{6E9B4AC2-CCB2-4092-AE0A-97B40E4F24D7}" srcOrd="0" destOrd="0" presId="urn:microsoft.com/office/officeart/2005/8/layout/hierarchy2"/>
    <dgm:cxn modelId="{B94AA1FA-0EF1-4617-B694-37B45519B8A9}" type="presOf" srcId="{A318DDF5-86AC-4DFA-8FCC-CAEBA5EF378B}" destId="{C6360AD1-0523-4369-A505-A8D8FAD4A825}" srcOrd="0" destOrd="0" presId="urn:microsoft.com/office/officeart/2005/8/layout/hierarchy2"/>
    <dgm:cxn modelId="{55445DFD-ABC7-4E93-B398-D9B63DFCE18A}" type="presOf" srcId="{15231953-6320-4759-A977-7DD4C0B20DC2}" destId="{9EDD6E6D-9FCF-4D2D-82B9-AA99747CD3C0}" srcOrd="0" destOrd="0" presId="urn:microsoft.com/office/officeart/2005/8/layout/hierarchy2"/>
    <dgm:cxn modelId="{78A6576C-034B-465D-BE6A-2BEFE3396833}" type="presParOf" srcId="{6E9B4AC2-CCB2-4092-AE0A-97B40E4F24D7}" destId="{B75AFF37-7453-4CE5-A635-EF2D5677D3DE}" srcOrd="0" destOrd="0" presId="urn:microsoft.com/office/officeart/2005/8/layout/hierarchy2"/>
    <dgm:cxn modelId="{18585FC2-C095-41E4-ACA7-B5A8B21A3189}" type="presParOf" srcId="{B75AFF37-7453-4CE5-A635-EF2D5677D3DE}" destId="{F86798D2-DF68-4EF7-BBA1-2A102ED6DECA}" srcOrd="0" destOrd="0" presId="urn:microsoft.com/office/officeart/2005/8/layout/hierarchy2"/>
    <dgm:cxn modelId="{A38374C1-9F73-4BFA-845F-45D38F55A4E4}" type="presParOf" srcId="{B75AFF37-7453-4CE5-A635-EF2D5677D3DE}" destId="{B5714C88-D9DC-421A-A05F-044B1EDC1089}" srcOrd="1" destOrd="0" presId="urn:microsoft.com/office/officeart/2005/8/layout/hierarchy2"/>
    <dgm:cxn modelId="{1CF9FD7A-7D3B-4221-B168-595118F570E3}" type="presParOf" srcId="{B5714C88-D9DC-421A-A05F-044B1EDC1089}" destId="{9EDD6E6D-9FCF-4D2D-82B9-AA99747CD3C0}" srcOrd="0" destOrd="0" presId="urn:microsoft.com/office/officeart/2005/8/layout/hierarchy2"/>
    <dgm:cxn modelId="{C5859868-6AB0-4B63-95DB-B5459657A79E}" type="presParOf" srcId="{9EDD6E6D-9FCF-4D2D-82B9-AA99747CD3C0}" destId="{0A5E8CD8-9562-4D8D-8986-FD8E731901AE}" srcOrd="0" destOrd="0" presId="urn:microsoft.com/office/officeart/2005/8/layout/hierarchy2"/>
    <dgm:cxn modelId="{1186F79F-B3A4-47F3-A49C-6FD0F17AACF0}" type="presParOf" srcId="{B5714C88-D9DC-421A-A05F-044B1EDC1089}" destId="{D32429EF-7644-48ED-AC79-287A2452FFB2}" srcOrd="1" destOrd="0" presId="urn:microsoft.com/office/officeart/2005/8/layout/hierarchy2"/>
    <dgm:cxn modelId="{184DF2AA-0CF1-4D6A-8B3D-B70E8DDDC6B5}" type="presParOf" srcId="{D32429EF-7644-48ED-AC79-287A2452FFB2}" destId="{D32B891F-767E-48F3-AD00-8A9025E2779D}" srcOrd="0" destOrd="0" presId="urn:microsoft.com/office/officeart/2005/8/layout/hierarchy2"/>
    <dgm:cxn modelId="{3F0F72CF-B486-4239-85C7-B0F9B09E59B3}" type="presParOf" srcId="{D32429EF-7644-48ED-AC79-287A2452FFB2}" destId="{B7750A55-5F5A-4B7C-B9E8-61E1DF88A340}" srcOrd="1" destOrd="0" presId="urn:microsoft.com/office/officeart/2005/8/layout/hierarchy2"/>
    <dgm:cxn modelId="{1981047A-EBB6-4021-9F0F-EC8812D9AA0E}" type="presParOf" srcId="{B7750A55-5F5A-4B7C-B9E8-61E1DF88A340}" destId="{AF0047F6-97A3-4A45-BFF4-A9117814EDB3}" srcOrd="0" destOrd="0" presId="urn:microsoft.com/office/officeart/2005/8/layout/hierarchy2"/>
    <dgm:cxn modelId="{767A0182-FF3A-4224-B823-BEACF2FCDB74}" type="presParOf" srcId="{AF0047F6-97A3-4A45-BFF4-A9117814EDB3}" destId="{CCF99805-F49B-40A0-A16E-442CEFFF3A96}" srcOrd="0" destOrd="0" presId="urn:microsoft.com/office/officeart/2005/8/layout/hierarchy2"/>
    <dgm:cxn modelId="{01233983-FE51-4823-97A3-15088C10D173}" type="presParOf" srcId="{B7750A55-5F5A-4B7C-B9E8-61E1DF88A340}" destId="{A5D4926A-F2D4-48AF-B2A7-13100F6567F2}" srcOrd="1" destOrd="0" presId="urn:microsoft.com/office/officeart/2005/8/layout/hierarchy2"/>
    <dgm:cxn modelId="{88DF57B8-EF1C-407C-AED5-9C9293ED4CC3}" type="presParOf" srcId="{A5D4926A-F2D4-48AF-B2A7-13100F6567F2}" destId="{F1497990-9B92-448E-8387-51A53604D650}" srcOrd="0" destOrd="0" presId="urn:microsoft.com/office/officeart/2005/8/layout/hierarchy2"/>
    <dgm:cxn modelId="{E136943F-E6B5-46EA-8BB9-C265C71B6FB0}" type="presParOf" srcId="{A5D4926A-F2D4-48AF-B2A7-13100F6567F2}" destId="{02A57FEF-2D8C-4D4E-8647-6388B86AAB95}" srcOrd="1" destOrd="0" presId="urn:microsoft.com/office/officeart/2005/8/layout/hierarchy2"/>
    <dgm:cxn modelId="{C875CC30-8965-4938-84F1-C629DC2F317A}" type="presParOf" srcId="{02A57FEF-2D8C-4D4E-8647-6388B86AAB95}" destId="{EB2100AF-1F6D-450F-9427-9B0F57AC45BC}" srcOrd="0" destOrd="0" presId="urn:microsoft.com/office/officeart/2005/8/layout/hierarchy2"/>
    <dgm:cxn modelId="{51B228E7-EDB9-4B24-A514-C3012527B5E2}" type="presParOf" srcId="{EB2100AF-1F6D-450F-9427-9B0F57AC45BC}" destId="{BA5C2748-D6A4-4DF0-802B-FDEB7EE5E11C}" srcOrd="0" destOrd="0" presId="urn:microsoft.com/office/officeart/2005/8/layout/hierarchy2"/>
    <dgm:cxn modelId="{16895CCC-9C7D-42DB-8C99-292D0820E7E7}" type="presParOf" srcId="{02A57FEF-2D8C-4D4E-8647-6388B86AAB95}" destId="{DC44BF48-3DE3-431A-983F-E7C67CEC33AA}" srcOrd="1" destOrd="0" presId="urn:microsoft.com/office/officeart/2005/8/layout/hierarchy2"/>
    <dgm:cxn modelId="{406152E8-BACE-43AE-B5FA-12113DC489D6}" type="presParOf" srcId="{DC44BF48-3DE3-431A-983F-E7C67CEC33AA}" destId="{20CB8B59-77D6-4B74-A8B2-F893B185320A}" srcOrd="0" destOrd="0" presId="urn:microsoft.com/office/officeart/2005/8/layout/hierarchy2"/>
    <dgm:cxn modelId="{93B12369-8D3C-4B23-8ED7-C4219A4EEBCE}" type="presParOf" srcId="{DC44BF48-3DE3-431A-983F-E7C67CEC33AA}" destId="{783A4AF3-7E80-443E-86F2-B400D14DA7E8}" srcOrd="1" destOrd="0" presId="urn:microsoft.com/office/officeart/2005/8/layout/hierarchy2"/>
    <dgm:cxn modelId="{EE93EA69-3807-4E3D-8F56-AF417FF5ACD3}" type="presParOf" srcId="{B5714C88-D9DC-421A-A05F-044B1EDC1089}" destId="{D7A91D73-60D7-409D-9F58-7A7AD4B0F650}" srcOrd="2" destOrd="0" presId="urn:microsoft.com/office/officeart/2005/8/layout/hierarchy2"/>
    <dgm:cxn modelId="{17790297-25C1-40AD-B1C6-5C7555731293}" type="presParOf" srcId="{D7A91D73-60D7-409D-9F58-7A7AD4B0F650}" destId="{3F9B364B-2002-4261-A49E-A941C95DF8D1}" srcOrd="0" destOrd="0" presId="urn:microsoft.com/office/officeart/2005/8/layout/hierarchy2"/>
    <dgm:cxn modelId="{3413F64C-8AA3-4730-B258-775AD7B51FE0}" type="presParOf" srcId="{B5714C88-D9DC-421A-A05F-044B1EDC1089}" destId="{A79ABC50-4A92-4C51-BA59-29E5ACAC2D35}" srcOrd="3" destOrd="0" presId="urn:microsoft.com/office/officeart/2005/8/layout/hierarchy2"/>
    <dgm:cxn modelId="{F8B273F9-8ED0-447A-9AAD-78D186AA5325}" type="presParOf" srcId="{A79ABC50-4A92-4C51-BA59-29E5ACAC2D35}" destId="{1F9AF78E-171E-4F55-B6EF-A116E353FAFD}" srcOrd="0" destOrd="0" presId="urn:microsoft.com/office/officeart/2005/8/layout/hierarchy2"/>
    <dgm:cxn modelId="{24C46AB4-8A28-4A00-83CF-7EA8374B37E2}" type="presParOf" srcId="{A79ABC50-4A92-4C51-BA59-29E5ACAC2D35}" destId="{F5D92B4D-9BA6-4BF3-B291-05F23996EEBA}" srcOrd="1" destOrd="0" presId="urn:microsoft.com/office/officeart/2005/8/layout/hierarchy2"/>
    <dgm:cxn modelId="{4FED231C-5470-404C-99EF-5173267320E6}" type="presParOf" srcId="{F5D92B4D-9BA6-4BF3-B291-05F23996EEBA}" destId="{3D1ED2E8-D417-48EC-BC60-8CA461D20948}" srcOrd="0" destOrd="0" presId="urn:microsoft.com/office/officeart/2005/8/layout/hierarchy2"/>
    <dgm:cxn modelId="{623125EB-86E8-4605-8D3D-69699AD8F235}" type="presParOf" srcId="{3D1ED2E8-D417-48EC-BC60-8CA461D20948}" destId="{EFA100C8-4326-47F9-9A02-90CAFBECC47B}" srcOrd="0" destOrd="0" presId="urn:microsoft.com/office/officeart/2005/8/layout/hierarchy2"/>
    <dgm:cxn modelId="{672B831D-799E-4223-AD2A-7C2649D050F1}" type="presParOf" srcId="{F5D92B4D-9BA6-4BF3-B291-05F23996EEBA}" destId="{764A2638-641B-413D-A43A-6432208B6FF5}" srcOrd="1" destOrd="0" presId="urn:microsoft.com/office/officeart/2005/8/layout/hierarchy2"/>
    <dgm:cxn modelId="{50AB65BA-F5CF-49E8-AC70-D1583EA9E9AA}" type="presParOf" srcId="{764A2638-641B-413D-A43A-6432208B6FF5}" destId="{4A33D2F5-C2A1-4B71-B58C-66860FDE7419}" srcOrd="0" destOrd="0" presId="urn:microsoft.com/office/officeart/2005/8/layout/hierarchy2"/>
    <dgm:cxn modelId="{75E5EF5A-BABC-4892-B26F-F372C6BF1A6B}" type="presParOf" srcId="{764A2638-641B-413D-A43A-6432208B6FF5}" destId="{253B0B9C-EC4E-4788-9628-2B7B8EEC50EA}" srcOrd="1" destOrd="0" presId="urn:microsoft.com/office/officeart/2005/8/layout/hierarchy2"/>
    <dgm:cxn modelId="{E280D8DA-869D-468C-B3E4-6DB0B1328543}" type="presParOf" srcId="{253B0B9C-EC4E-4788-9628-2B7B8EEC50EA}" destId="{A32C3422-7C7D-4F73-B3CE-E30BCB1CA580}" srcOrd="0" destOrd="0" presId="urn:microsoft.com/office/officeart/2005/8/layout/hierarchy2"/>
    <dgm:cxn modelId="{D9877CBE-13D3-4023-B9DA-E885E8042E4B}" type="presParOf" srcId="{A32C3422-7C7D-4F73-B3CE-E30BCB1CA580}" destId="{68CB5994-1390-4124-BAA3-B359E171225F}" srcOrd="0" destOrd="0" presId="urn:microsoft.com/office/officeart/2005/8/layout/hierarchy2"/>
    <dgm:cxn modelId="{F0442D38-E883-44F3-A47F-F12D0151A2D8}" type="presParOf" srcId="{253B0B9C-EC4E-4788-9628-2B7B8EEC50EA}" destId="{ABB3DC32-76F3-4679-A019-BE8B3E62C028}" srcOrd="1" destOrd="0" presId="urn:microsoft.com/office/officeart/2005/8/layout/hierarchy2"/>
    <dgm:cxn modelId="{3D688B1E-E07E-4FB2-8374-D5BF0E8AB504}" type="presParOf" srcId="{ABB3DC32-76F3-4679-A019-BE8B3E62C028}" destId="{6987D7DC-BF13-45F5-ABEE-C24E4F507C8D}" srcOrd="0" destOrd="0" presId="urn:microsoft.com/office/officeart/2005/8/layout/hierarchy2"/>
    <dgm:cxn modelId="{DCFDD6A7-4FA1-4D41-86B8-452801AA34BA}" type="presParOf" srcId="{ABB3DC32-76F3-4679-A019-BE8B3E62C028}" destId="{9155AC79-7358-4F4A-9AD3-2B48915AD8B0}" srcOrd="1" destOrd="0" presId="urn:microsoft.com/office/officeart/2005/8/layout/hierarchy2"/>
    <dgm:cxn modelId="{6B2FEF2C-A657-407D-884E-A000FD51752E}" type="presParOf" srcId="{B5714C88-D9DC-421A-A05F-044B1EDC1089}" destId="{C6360AD1-0523-4369-A505-A8D8FAD4A825}" srcOrd="4" destOrd="0" presId="urn:microsoft.com/office/officeart/2005/8/layout/hierarchy2"/>
    <dgm:cxn modelId="{0B4AD13C-676F-4788-B46C-86FAC2B838A2}" type="presParOf" srcId="{C6360AD1-0523-4369-A505-A8D8FAD4A825}" destId="{F46B135B-5982-4FE0-A6C8-5DFB80A5772E}" srcOrd="0" destOrd="0" presId="urn:microsoft.com/office/officeart/2005/8/layout/hierarchy2"/>
    <dgm:cxn modelId="{F1699F6D-12BA-4E57-A3A0-C1E7084C5B40}" type="presParOf" srcId="{B5714C88-D9DC-421A-A05F-044B1EDC1089}" destId="{39ABDA12-5508-4173-AD07-953D55F02479}" srcOrd="5" destOrd="0" presId="urn:microsoft.com/office/officeart/2005/8/layout/hierarchy2"/>
    <dgm:cxn modelId="{26A5028C-4B4B-42A3-A6D7-7CD75E310F9C}" type="presParOf" srcId="{39ABDA12-5508-4173-AD07-953D55F02479}" destId="{0D986020-6A57-4E4F-8B54-E25243FA59DE}" srcOrd="0" destOrd="0" presId="urn:microsoft.com/office/officeart/2005/8/layout/hierarchy2"/>
    <dgm:cxn modelId="{357A7A1C-A3CB-4BFE-B1C6-786D99000D56}" type="presParOf" srcId="{39ABDA12-5508-4173-AD07-953D55F02479}" destId="{3953833B-6A08-476B-A559-942F3BDC1933}" srcOrd="1" destOrd="0" presId="urn:microsoft.com/office/officeart/2005/8/layout/hierarchy2"/>
    <dgm:cxn modelId="{48C57DF8-80A0-4B83-9D04-F96D84DAFBDD}" type="presParOf" srcId="{3953833B-6A08-476B-A559-942F3BDC1933}" destId="{C538E04D-E5E3-42CB-A9A1-D990A652DB79}" srcOrd="0" destOrd="0" presId="urn:microsoft.com/office/officeart/2005/8/layout/hierarchy2"/>
    <dgm:cxn modelId="{2D3964F7-5121-48FA-B341-FDCC3CEDA4EF}" type="presParOf" srcId="{C538E04D-E5E3-42CB-A9A1-D990A652DB79}" destId="{DEA13D0D-27E3-49F3-A619-9E0E3FF85078}" srcOrd="0" destOrd="0" presId="urn:microsoft.com/office/officeart/2005/8/layout/hierarchy2"/>
    <dgm:cxn modelId="{BB705008-31BD-4D8E-B0BA-7C6D6C434879}" type="presParOf" srcId="{3953833B-6A08-476B-A559-942F3BDC1933}" destId="{3DE31485-E187-4DB7-B3EB-66852E89FA27}" srcOrd="1" destOrd="0" presId="urn:microsoft.com/office/officeart/2005/8/layout/hierarchy2"/>
    <dgm:cxn modelId="{F3670C5F-7FCC-4692-8632-63D3DBF942DB}" type="presParOf" srcId="{3DE31485-E187-4DB7-B3EB-66852E89FA27}" destId="{7AF16DC0-D742-4C39-B77C-61C8749C1419}" srcOrd="0" destOrd="0" presId="urn:microsoft.com/office/officeart/2005/8/layout/hierarchy2"/>
    <dgm:cxn modelId="{13104B92-4C01-424E-931C-EBA8F88FBFE2}" type="presParOf" srcId="{3DE31485-E187-4DB7-B3EB-66852E89FA27}" destId="{95644BFB-62DD-4470-A63E-18387AFE5D81}" srcOrd="1" destOrd="0" presId="urn:microsoft.com/office/officeart/2005/8/layout/hierarchy2"/>
    <dgm:cxn modelId="{356F4BB2-D4CD-4FA4-B210-A945A772015F}" type="presParOf" srcId="{95644BFB-62DD-4470-A63E-18387AFE5D81}" destId="{D6295A90-910E-42AA-953E-9C66661DA196}" srcOrd="0" destOrd="0" presId="urn:microsoft.com/office/officeart/2005/8/layout/hierarchy2"/>
    <dgm:cxn modelId="{E0F10F8F-68DB-42AA-B963-93416573B7A7}" type="presParOf" srcId="{D6295A90-910E-42AA-953E-9C66661DA196}" destId="{AB23A34D-6D19-49CC-9194-83274EF73600}" srcOrd="0" destOrd="0" presId="urn:microsoft.com/office/officeart/2005/8/layout/hierarchy2"/>
    <dgm:cxn modelId="{A6429014-3731-4B39-892D-847DFB926ED4}" type="presParOf" srcId="{95644BFB-62DD-4470-A63E-18387AFE5D81}" destId="{F7E1D3B3-DAF1-4B5E-B330-927554D75461}" srcOrd="1" destOrd="0" presId="urn:microsoft.com/office/officeart/2005/8/layout/hierarchy2"/>
    <dgm:cxn modelId="{B4E02BCD-ADA7-4662-BAB3-D7871A68552A}" type="presParOf" srcId="{F7E1D3B3-DAF1-4B5E-B330-927554D75461}" destId="{046A3112-1BE7-4D4E-87EC-6ED74AAE4B94}" srcOrd="0" destOrd="0" presId="urn:microsoft.com/office/officeart/2005/8/layout/hierarchy2"/>
    <dgm:cxn modelId="{80029E0E-19A9-4A1B-BD1D-45983EB177E8}" type="presParOf" srcId="{F7E1D3B3-DAF1-4B5E-B330-927554D75461}" destId="{7223F41C-7562-45C9-92DA-F581D675D306}" srcOrd="1" destOrd="0" presId="urn:microsoft.com/office/officeart/2005/8/layout/hierarchy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42A2-EBC5-4D17-B2B9-2CF33CDC2CF1}">
      <dsp:nvSpPr>
        <dsp:cNvPr id="0" name=""/>
        <dsp:cNvSpPr/>
      </dsp:nvSpPr>
      <dsp:spPr>
        <a:xfrm>
          <a:off x="980254" y="76167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Standards</a:t>
          </a:r>
        </a:p>
      </dsp:txBody>
      <dsp:txXfrm>
        <a:off x="997491" y="93404"/>
        <a:ext cx="1142556" cy="554041"/>
      </dsp:txXfrm>
    </dsp:sp>
    <dsp:sp modelId="{07C3898C-45FE-40FA-880D-47DD3152A0B3}">
      <dsp:nvSpPr>
        <dsp:cNvPr id="0" name=""/>
        <dsp:cNvSpPr/>
      </dsp:nvSpPr>
      <dsp:spPr>
        <a:xfrm rot="3580359">
          <a:off x="1744234" y="1091737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06028" y="1132933"/>
        <a:ext cx="489907" cy="123588"/>
      </dsp:txXfrm>
    </dsp:sp>
    <dsp:sp modelId="{9138BBE0-B956-4820-963D-A81298907352}">
      <dsp:nvSpPr>
        <dsp:cNvPr id="0" name=""/>
        <dsp:cNvSpPr/>
      </dsp:nvSpPr>
      <dsp:spPr>
        <a:xfrm>
          <a:off x="1944677" y="1724771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Testing</a:t>
          </a:r>
        </a:p>
      </dsp:txBody>
      <dsp:txXfrm>
        <a:off x="1961914" y="1742008"/>
        <a:ext cx="1142556" cy="554041"/>
      </dsp:txXfrm>
    </dsp:sp>
    <dsp:sp modelId="{95859886-BC7B-47B6-82FF-B273035F0E9D}">
      <dsp:nvSpPr>
        <dsp:cNvPr id="0" name=""/>
        <dsp:cNvSpPr/>
      </dsp:nvSpPr>
      <dsp:spPr>
        <a:xfrm rot="10800000">
          <a:off x="1254495" y="1916039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316289" y="1957235"/>
        <a:ext cx="489907" cy="123588"/>
      </dsp:txXfrm>
    </dsp:sp>
    <dsp:sp modelId="{6F84731D-8454-4F8C-BB77-95B6C2C2D9EF}">
      <dsp:nvSpPr>
        <dsp:cNvPr id="0" name=""/>
        <dsp:cNvSpPr/>
      </dsp:nvSpPr>
      <dsp:spPr>
        <a:xfrm>
          <a:off x="777" y="1724771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Implementation</a:t>
          </a:r>
        </a:p>
      </dsp:txBody>
      <dsp:txXfrm>
        <a:off x="18014" y="1742008"/>
        <a:ext cx="1142556" cy="554041"/>
      </dsp:txXfrm>
    </dsp:sp>
    <dsp:sp modelId="{0A0E406D-8955-47C4-93FB-650684E1C42F}">
      <dsp:nvSpPr>
        <dsp:cNvPr id="0" name=""/>
        <dsp:cNvSpPr/>
      </dsp:nvSpPr>
      <dsp:spPr>
        <a:xfrm rot="18042937">
          <a:off x="772284" y="1091737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34078" y="1132933"/>
        <a:ext cx="489907" cy="123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42A2-EBC5-4D17-B2B9-2CF33CDC2CF1}">
      <dsp:nvSpPr>
        <dsp:cNvPr id="0" name=""/>
        <dsp:cNvSpPr/>
      </dsp:nvSpPr>
      <dsp:spPr>
        <a:xfrm>
          <a:off x="980254" y="76167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Standards</a:t>
          </a:r>
        </a:p>
      </dsp:txBody>
      <dsp:txXfrm>
        <a:off x="997491" y="93404"/>
        <a:ext cx="1142556" cy="554041"/>
      </dsp:txXfrm>
    </dsp:sp>
    <dsp:sp modelId="{07C3898C-45FE-40FA-880D-47DD3152A0B3}">
      <dsp:nvSpPr>
        <dsp:cNvPr id="0" name=""/>
        <dsp:cNvSpPr/>
      </dsp:nvSpPr>
      <dsp:spPr>
        <a:xfrm rot="3580359">
          <a:off x="1744234" y="1091737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06028" y="1132933"/>
        <a:ext cx="489907" cy="123588"/>
      </dsp:txXfrm>
    </dsp:sp>
    <dsp:sp modelId="{9138BBE0-B956-4820-963D-A81298907352}">
      <dsp:nvSpPr>
        <dsp:cNvPr id="0" name=""/>
        <dsp:cNvSpPr/>
      </dsp:nvSpPr>
      <dsp:spPr>
        <a:xfrm>
          <a:off x="1944677" y="1724771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Testing</a:t>
          </a:r>
        </a:p>
      </dsp:txBody>
      <dsp:txXfrm>
        <a:off x="1961914" y="1742008"/>
        <a:ext cx="1142556" cy="554041"/>
      </dsp:txXfrm>
    </dsp:sp>
    <dsp:sp modelId="{95859886-BC7B-47B6-82FF-B273035F0E9D}">
      <dsp:nvSpPr>
        <dsp:cNvPr id="0" name=""/>
        <dsp:cNvSpPr/>
      </dsp:nvSpPr>
      <dsp:spPr>
        <a:xfrm rot="10800000">
          <a:off x="1254495" y="1916039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316289" y="1957235"/>
        <a:ext cx="489907" cy="123588"/>
      </dsp:txXfrm>
    </dsp:sp>
    <dsp:sp modelId="{6F84731D-8454-4F8C-BB77-95B6C2C2D9EF}">
      <dsp:nvSpPr>
        <dsp:cNvPr id="0" name=""/>
        <dsp:cNvSpPr/>
      </dsp:nvSpPr>
      <dsp:spPr>
        <a:xfrm>
          <a:off x="777" y="1724771"/>
          <a:ext cx="1177030" cy="588515"/>
        </a:xfrm>
        <a:prstGeom prst="roundRect">
          <a:avLst>
            <a:gd name="adj" fmla="val 10000"/>
          </a:avLst>
        </a:prstGeom>
        <a:solidFill>
          <a:srgbClr val="0083BE">
            <a:lumMod val="75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Implementation</a:t>
          </a:r>
        </a:p>
      </dsp:txBody>
      <dsp:txXfrm>
        <a:off x="18014" y="1742008"/>
        <a:ext cx="1142556" cy="554041"/>
      </dsp:txXfrm>
    </dsp:sp>
    <dsp:sp modelId="{0A0E406D-8955-47C4-93FB-650684E1C42F}">
      <dsp:nvSpPr>
        <dsp:cNvPr id="0" name=""/>
        <dsp:cNvSpPr/>
      </dsp:nvSpPr>
      <dsp:spPr>
        <a:xfrm rot="18042937">
          <a:off x="772284" y="1091737"/>
          <a:ext cx="613495" cy="205980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34078" y="1132933"/>
        <a:ext cx="489907" cy="123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798D2-DF68-4EF7-BBA1-2A102ED6DECA}">
      <dsp:nvSpPr>
        <dsp:cNvPr id="0" name=""/>
        <dsp:cNvSpPr/>
      </dsp:nvSpPr>
      <dsp:spPr>
        <a:xfrm>
          <a:off x="5818" y="1105829"/>
          <a:ext cx="910682" cy="45534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Support and Presence Usage</a:t>
          </a:r>
        </a:p>
      </dsp:txBody>
      <dsp:txXfrm>
        <a:off x="19154" y="1119165"/>
        <a:ext cx="884010" cy="428669"/>
      </dsp:txXfrm>
    </dsp:sp>
    <dsp:sp modelId="{9EDD6E6D-9FCF-4D2D-82B9-AA99747CD3C0}">
      <dsp:nvSpPr>
        <dsp:cNvPr id="0" name=""/>
        <dsp:cNvSpPr/>
      </dsp:nvSpPr>
      <dsp:spPr>
        <a:xfrm rot="17350740">
          <a:off x="544223" y="794491"/>
          <a:ext cx="1108827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1108827" y="15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070916" y="782137"/>
        <a:ext cx="55441" cy="55441"/>
      </dsp:txXfrm>
    </dsp:sp>
    <dsp:sp modelId="{D32B891F-767E-48F3-AD00-8A9025E2779D}">
      <dsp:nvSpPr>
        <dsp:cNvPr id="0" name=""/>
        <dsp:cNvSpPr/>
      </dsp:nvSpPr>
      <dsp:spPr>
        <a:xfrm>
          <a:off x="1280773" y="58545"/>
          <a:ext cx="910682" cy="4553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HL7 v2</a:t>
          </a:r>
        </a:p>
      </dsp:txBody>
      <dsp:txXfrm>
        <a:off x="1294109" y="71881"/>
        <a:ext cx="884010" cy="428669"/>
      </dsp:txXfrm>
    </dsp:sp>
    <dsp:sp modelId="{AF0047F6-97A3-4A45-BFF4-A9117814EDB3}">
      <dsp:nvSpPr>
        <dsp:cNvPr id="0" name=""/>
        <dsp:cNvSpPr/>
      </dsp:nvSpPr>
      <dsp:spPr>
        <a:xfrm>
          <a:off x="2191455" y="270849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364485" y="277108"/>
        <a:ext cx="18213" cy="18213"/>
      </dsp:txXfrm>
    </dsp:sp>
    <dsp:sp modelId="{F1497990-9B92-448E-8387-51A53604D650}">
      <dsp:nvSpPr>
        <dsp:cNvPr id="0" name=""/>
        <dsp:cNvSpPr/>
      </dsp:nvSpPr>
      <dsp:spPr>
        <a:xfrm>
          <a:off x="2555728" y="58545"/>
          <a:ext cx="1010164" cy="4553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Required (R</a:t>
          </a:r>
          <a:r>
            <a:rPr lang="en-US" sz="1050" kern="1200" dirty="0"/>
            <a:t>)</a:t>
          </a:r>
        </a:p>
      </dsp:txBody>
      <dsp:txXfrm>
        <a:off x="2569064" y="71881"/>
        <a:ext cx="983492" cy="428669"/>
      </dsp:txXfrm>
    </dsp:sp>
    <dsp:sp modelId="{EB2100AF-1F6D-450F-9427-9B0F57AC45BC}">
      <dsp:nvSpPr>
        <dsp:cNvPr id="0" name=""/>
        <dsp:cNvSpPr/>
      </dsp:nvSpPr>
      <dsp:spPr>
        <a:xfrm>
          <a:off x="3565893" y="270849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738923" y="277108"/>
        <a:ext cx="18213" cy="18213"/>
      </dsp:txXfrm>
    </dsp:sp>
    <dsp:sp modelId="{20CB8B59-77D6-4B74-A8B2-F893B185320A}">
      <dsp:nvSpPr>
        <dsp:cNvPr id="0" name=""/>
        <dsp:cNvSpPr/>
      </dsp:nvSpPr>
      <dsp:spPr>
        <a:xfrm>
          <a:off x="3930166" y="58545"/>
          <a:ext cx="3988814" cy="4553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985" rIns="6985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Element must be valued, but coded elements may include a null-flavor if the element is bound to a value set with null-flavors</a:t>
          </a:r>
        </a:p>
      </dsp:txBody>
      <dsp:txXfrm>
        <a:off x="3943502" y="71881"/>
        <a:ext cx="3962142" cy="428669"/>
      </dsp:txXfrm>
    </dsp:sp>
    <dsp:sp modelId="{D7A91D73-60D7-409D-9F58-7A7AD4B0F650}">
      <dsp:nvSpPr>
        <dsp:cNvPr id="0" name=""/>
        <dsp:cNvSpPr/>
      </dsp:nvSpPr>
      <dsp:spPr>
        <a:xfrm rot="18289469">
          <a:off x="779695" y="1056313"/>
          <a:ext cx="637883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637883" y="15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082690" y="1055731"/>
        <a:ext cx="31894" cy="31894"/>
      </dsp:txXfrm>
    </dsp:sp>
    <dsp:sp modelId="{1F9AF78E-171E-4F55-B6EF-A116E353FAFD}">
      <dsp:nvSpPr>
        <dsp:cNvPr id="0" name=""/>
        <dsp:cNvSpPr/>
      </dsp:nvSpPr>
      <dsp:spPr>
        <a:xfrm>
          <a:off x="1280773" y="582187"/>
          <a:ext cx="910682" cy="4553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HL7 V3      and CDA</a:t>
          </a:r>
        </a:p>
      </dsp:txBody>
      <dsp:txXfrm>
        <a:off x="1294109" y="595523"/>
        <a:ext cx="884010" cy="428669"/>
      </dsp:txXfrm>
    </dsp:sp>
    <dsp:sp modelId="{3D1ED2E8-D417-48EC-BC60-8CA461D20948}">
      <dsp:nvSpPr>
        <dsp:cNvPr id="0" name=""/>
        <dsp:cNvSpPr/>
      </dsp:nvSpPr>
      <dsp:spPr>
        <a:xfrm>
          <a:off x="2191455" y="794491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364485" y="800750"/>
        <a:ext cx="18213" cy="18213"/>
      </dsp:txXfrm>
    </dsp:sp>
    <dsp:sp modelId="{4A33D2F5-C2A1-4B71-B58C-66860FDE7419}">
      <dsp:nvSpPr>
        <dsp:cNvPr id="0" name=""/>
        <dsp:cNvSpPr/>
      </dsp:nvSpPr>
      <dsp:spPr>
        <a:xfrm>
          <a:off x="2555728" y="582187"/>
          <a:ext cx="1010164" cy="4553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Mandatory (M)</a:t>
          </a:r>
        </a:p>
      </dsp:txBody>
      <dsp:txXfrm>
        <a:off x="2569064" y="595523"/>
        <a:ext cx="983492" cy="428669"/>
      </dsp:txXfrm>
    </dsp:sp>
    <dsp:sp modelId="{A32C3422-7C7D-4F73-B3CE-E30BCB1CA580}">
      <dsp:nvSpPr>
        <dsp:cNvPr id="0" name=""/>
        <dsp:cNvSpPr/>
      </dsp:nvSpPr>
      <dsp:spPr>
        <a:xfrm>
          <a:off x="3565893" y="794491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738923" y="800750"/>
        <a:ext cx="18213" cy="18213"/>
      </dsp:txXfrm>
    </dsp:sp>
    <dsp:sp modelId="{6987D7DC-BF13-45F5-ABEE-C24E4F507C8D}">
      <dsp:nvSpPr>
        <dsp:cNvPr id="0" name=""/>
        <dsp:cNvSpPr/>
      </dsp:nvSpPr>
      <dsp:spPr>
        <a:xfrm>
          <a:off x="3930166" y="582187"/>
          <a:ext cx="3988814" cy="4553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985" rIns="91440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Element must be valued; null-flavors are not-allowed </a:t>
          </a:r>
          <a:r>
            <a:rPr lang="en-US" sz="1050" kern="1200" dirty="0">
              <a:solidFill>
                <a:schemeClr val="accent5">
                  <a:lumMod val="50000"/>
                </a:schemeClr>
              </a:solidFill>
            </a:rPr>
            <a:t>OR</a:t>
          </a:r>
          <a:r>
            <a:rPr lang="en-US" sz="1050" kern="1200" dirty="0"/>
            <a:t> Required (R), Minimum Cardinality = 1, and null-flavors allowed </a:t>
          </a:r>
        </a:p>
      </dsp:txBody>
      <dsp:txXfrm>
        <a:off x="3943502" y="595523"/>
        <a:ext cx="3962142" cy="428669"/>
      </dsp:txXfrm>
    </dsp:sp>
    <dsp:sp modelId="{C6360AD1-0523-4369-A505-A8D8FAD4A825}">
      <dsp:nvSpPr>
        <dsp:cNvPr id="0" name=""/>
        <dsp:cNvSpPr/>
      </dsp:nvSpPr>
      <dsp:spPr>
        <a:xfrm>
          <a:off x="916500" y="1318134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089530" y="1324393"/>
        <a:ext cx="18213" cy="18213"/>
      </dsp:txXfrm>
    </dsp:sp>
    <dsp:sp modelId="{0D986020-6A57-4E4F-8B54-E25243FA59DE}">
      <dsp:nvSpPr>
        <dsp:cNvPr id="0" name=""/>
        <dsp:cNvSpPr/>
      </dsp:nvSpPr>
      <dsp:spPr>
        <a:xfrm>
          <a:off x="1280773" y="1105829"/>
          <a:ext cx="910682" cy="4553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HL7 FHIR</a:t>
          </a:r>
        </a:p>
      </dsp:txBody>
      <dsp:txXfrm>
        <a:off x="1294109" y="1119165"/>
        <a:ext cx="884010" cy="428669"/>
      </dsp:txXfrm>
    </dsp:sp>
    <dsp:sp modelId="{C538E04D-E5E3-42CB-A9A1-D990A652DB79}">
      <dsp:nvSpPr>
        <dsp:cNvPr id="0" name=""/>
        <dsp:cNvSpPr/>
      </dsp:nvSpPr>
      <dsp:spPr>
        <a:xfrm>
          <a:off x="2191455" y="1318134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364485" y="1324393"/>
        <a:ext cx="18213" cy="18213"/>
      </dsp:txXfrm>
    </dsp:sp>
    <dsp:sp modelId="{7AF16DC0-D742-4C39-B77C-61C8749C1419}">
      <dsp:nvSpPr>
        <dsp:cNvPr id="0" name=""/>
        <dsp:cNvSpPr/>
      </dsp:nvSpPr>
      <dsp:spPr>
        <a:xfrm>
          <a:off x="2555728" y="1105829"/>
          <a:ext cx="1010164" cy="4553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Minimum Card.    &gt;= 1 &amp; Must Support = true</a:t>
          </a:r>
        </a:p>
      </dsp:txBody>
      <dsp:txXfrm>
        <a:off x="2569064" y="1119165"/>
        <a:ext cx="983492" cy="428669"/>
      </dsp:txXfrm>
    </dsp:sp>
    <dsp:sp modelId="{D6295A90-910E-42AA-953E-9C66661DA196}">
      <dsp:nvSpPr>
        <dsp:cNvPr id="0" name=""/>
        <dsp:cNvSpPr/>
      </dsp:nvSpPr>
      <dsp:spPr>
        <a:xfrm>
          <a:off x="3565893" y="1318134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738923" y="1324393"/>
        <a:ext cx="18213" cy="18213"/>
      </dsp:txXfrm>
    </dsp:sp>
    <dsp:sp modelId="{046A3112-1BE7-4D4E-87EC-6ED74AAE4B94}">
      <dsp:nvSpPr>
        <dsp:cNvPr id="0" name=""/>
        <dsp:cNvSpPr/>
      </dsp:nvSpPr>
      <dsp:spPr>
        <a:xfrm>
          <a:off x="3930166" y="1105829"/>
          <a:ext cx="3988814" cy="4553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985" rIns="91440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Support and presence for an element is controlled by Cardinality (&gt;= 1) and </a:t>
          </a:r>
          <a:r>
            <a:rPr lang="en-US" sz="1050" kern="1200" dirty="0" err="1"/>
            <a:t>mustSupport</a:t>
          </a:r>
          <a:r>
            <a:rPr lang="en-US" sz="1050" kern="1200" dirty="0"/>
            <a:t> = true</a:t>
          </a:r>
        </a:p>
      </dsp:txBody>
      <dsp:txXfrm>
        <a:off x="3943502" y="1119165"/>
        <a:ext cx="3962142" cy="428669"/>
      </dsp:txXfrm>
    </dsp:sp>
    <dsp:sp modelId="{C43919B7-B118-4E39-B90F-50DF2461E106}">
      <dsp:nvSpPr>
        <dsp:cNvPr id="0" name=""/>
        <dsp:cNvSpPr/>
      </dsp:nvSpPr>
      <dsp:spPr>
        <a:xfrm rot="3310531">
          <a:off x="779695" y="1579955"/>
          <a:ext cx="637883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637883" y="15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082690" y="1579373"/>
        <a:ext cx="31894" cy="31894"/>
      </dsp:txXfrm>
    </dsp:sp>
    <dsp:sp modelId="{FBAA9404-17CA-49CC-878F-424E5CA4B4AD}">
      <dsp:nvSpPr>
        <dsp:cNvPr id="0" name=""/>
        <dsp:cNvSpPr/>
      </dsp:nvSpPr>
      <dsp:spPr>
        <a:xfrm>
          <a:off x="1280773" y="1629471"/>
          <a:ext cx="910682" cy="4553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NCPDP SCRIPT</a:t>
          </a:r>
        </a:p>
      </dsp:txBody>
      <dsp:txXfrm>
        <a:off x="1294109" y="1642807"/>
        <a:ext cx="884010" cy="428669"/>
      </dsp:txXfrm>
    </dsp:sp>
    <dsp:sp modelId="{164886C1-6561-4870-9F41-BD0FD2E76A6D}">
      <dsp:nvSpPr>
        <dsp:cNvPr id="0" name=""/>
        <dsp:cNvSpPr/>
      </dsp:nvSpPr>
      <dsp:spPr>
        <a:xfrm>
          <a:off x="2191455" y="1841776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364485" y="1848035"/>
        <a:ext cx="18213" cy="18213"/>
      </dsp:txXfrm>
    </dsp:sp>
    <dsp:sp modelId="{D002C6C5-28CB-471D-A752-6BAF3E653251}">
      <dsp:nvSpPr>
        <dsp:cNvPr id="0" name=""/>
        <dsp:cNvSpPr/>
      </dsp:nvSpPr>
      <dsp:spPr>
        <a:xfrm>
          <a:off x="2555728" y="1629471"/>
          <a:ext cx="1010164" cy="4553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Mandatory (M)</a:t>
          </a:r>
        </a:p>
      </dsp:txBody>
      <dsp:txXfrm>
        <a:off x="2569064" y="1642807"/>
        <a:ext cx="983492" cy="428669"/>
      </dsp:txXfrm>
    </dsp:sp>
    <dsp:sp modelId="{7A0107C5-4574-4A04-8B38-3C045750A5FA}">
      <dsp:nvSpPr>
        <dsp:cNvPr id="0" name=""/>
        <dsp:cNvSpPr/>
      </dsp:nvSpPr>
      <dsp:spPr>
        <a:xfrm>
          <a:off x="3565893" y="1841776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738923" y="1848035"/>
        <a:ext cx="18213" cy="18213"/>
      </dsp:txXfrm>
    </dsp:sp>
    <dsp:sp modelId="{D4992150-8E06-48D9-ADB3-CC2CC21BC709}">
      <dsp:nvSpPr>
        <dsp:cNvPr id="0" name=""/>
        <dsp:cNvSpPr/>
      </dsp:nvSpPr>
      <dsp:spPr>
        <a:xfrm>
          <a:off x="3930166" y="1629471"/>
          <a:ext cx="3988814" cy="4553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985" rIns="91440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Element must be valued; no mention of null-flavors</a:t>
          </a:r>
        </a:p>
      </dsp:txBody>
      <dsp:txXfrm>
        <a:off x="3943502" y="1642807"/>
        <a:ext cx="3962142" cy="428669"/>
      </dsp:txXfrm>
    </dsp:sp>
    <dsp:sp modelId="{05B9332F-141D-41C1-A1FC-1E26DB43A5B4}">
      <dsp:nvSpPr>
        <dsp:cNvPr id="0" name=""/>
        <dsp:cNvSpPr/>
      </dsp:nvSpPr>
      <dsp:spPr>
        <a:xfrm rot="4249260">
          <a:off x="544223" y="1841776"/>
          <a:ext cx="1108827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1108827" y="153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070916" y="1829421"/>
        <a:ext cx="55441" cy="55441"/>
      </dsp:txXfrm>
    </dsp:sp>
    <dsp:sp modelId="{D8DBF1BD-7C8F-4C84-888D-6EF2A4A251AA}">
      <dsp:nvSpPr>
        <dsp:cNvPr id="0" name=""/>
        <dsp:cNvSpPr/>
      </dsp:nvSpPr>
      <dsp:spPr>
        <a:xfrm>
          <a:off x="1280773" y="2153113"/>
          <a:ext cx="910682" cy="455341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/>
            <a:t>ebXML</a:t>
          </a:r>
          <a:endParaRPr lang="en-US" sz="1050" b="1" kern="1200" dirty="0"/>
        </a:p>
      </dsp:txBody>
      <dsp:txXfrm>
        <a:off x="1294109" y="2166449"/>
        <a:ext cx="884010" cy="428669"/>
      </dsp:txXfrm>
    </dsp:sp>
    <dsp:sp modelId="{8C22B891-FD3B-4F7B-8CE4-323D2BFB75B6}">
      <dsp:nvSpPr>
        <dsp:cNvPr id="0" name=""/>
        <dsp:cNvSpPr/>
      </dsp:nvSpPr>
      <dsp:spPr>
        <a:xfrm>
          <a:off x="2191455" y="2365418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364485" y="2371677"/>
        <a:ext cx="18213" cy="18213"/>
      </dsp:txXfrm>
    </dsp:sp>
    <dsp:sp modelId="{2D735A6C-11B5-4840-97F5-CA4B99926ABB}">
      <dsp:nvSpPr>
        <dsp:cNvPr id="0" name=""/>
        <dsp:cNvSpPr/>
      </dsp:nvSpPr>
      <dsp:spPr>
        <a:xfrm>
          <a:off x="2555728" y="2153113"/>
          <a:ext cx="1005839" cy="4553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Required (R)</a:t>
          </a:r>
        </a:p>
      </dsp:txBody>
      <dsp:txXfrm>
        <a:off x="2569064" y="2166449"/>
        <a:ext cx="979167" cy="428669"/>
      </dsp:txXfrm>
    </dsp:sp>
    <dsp:sp modelId="{FB23F63A-FFF5-4DC7-B253-8F0C0A598DEF}">
      <dsp:nvSpPr>
        <dsp:cNvPr id="0" name=""/>
        <dsp:cNvSpPr/>
      </dsp:nvSpPr>
      <dsp:spPr>
        <a:xfrm>
          <a:off x="3561567" y="2365418"/>
          <a:ext cx="364272" cy="30731"/>
        </a:xfrm>
        <a:custGeom>
          <a:avLst/>
          <a:gdLst/>
          <a:ahLst/>
          <a:cxnLst/>
          <a:rect l="0" t="0" r="0" b="0"/>
          <a:pathLst>
            <a:path>
              <a:moveTo>
                <a:pt x="0" y="15365"/>
              </a:moveTo>
              <a:lnTo>
                <a:pt x="364272" y="1536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734597" y="2371677"/>
        <a:ext cx="18213" cy="18213"/>
      </dsp:txXfrm>
    </dsp:sp>
    <dsp:sp modelId="{FA267CB8-8047-4CBF-A5E6-7BA4A1CB3EA7}">
      <dsp:nvSpPr>
        <dsp:cNvPr id="0" name=""/>
        <dsp:cNvSpPr/>
      </dsp:nvSpPr>
      <dsp:spPr>
        <a:xfrm>
          <a:off x="3925840" y="2153113"/>
          <a:ext cx="3988814" cy="4553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985" rIns="91440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Element must be valued; no mention of null-flavors </a:t>
          </a:r>
        </a:p>
      </dsp:txBody>
      <dsp:txXfrm>
        <a:off x="3939176" y="2166449"/>
        <a:ext cx="3962142" cy="428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798D2-DF68-4EF7-BBA1-2A102ED6DECA}">
      <dsp:nvSpPr>
        <dsp:cNvPr id="0" name=""/>
        <dsp:cNvSpPr/>
      </dsp:nvSpPr>
      <dsp:spPr>
        <a:xfrm>
          <a:off x="6271" y="1285067"/>
          <a:ext cx="910577" cy="455288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</a:rPr>
            <a:t>Vocabulary</a:t>
          </a:r>
        </a:p>
      </dsp:txBody>
      <dsp:txXfrm>
        <a:off x="19606" y="1298402"/>
        <a:ext cx="883907" cy="428618"/>
      </dsp:txXfrm>
    </dsp:sp>
    <dsp:sp modelId="{9EDD6E6D-9FCF-4D2D-82B9-AA99747CD3C0}">
      <dsp:nvSpPr>
        <dsp:cNvPr id="0" name=""/>
        <dsp:cNvSpPr/>
      </dsp:nvSpPr>
      <dsp:spPr>
        <a:xfrm rot="18289469">
          <a:off x="780059" y="1237376"/>
          <a:ext cx="637810" cy="27087"/>
        </a:xfrm>
        <a:custGeom>
          <a:avLst/>
          <a:gdLst/>
          <a:ahLst/>
          <a:cxnLst/>
          <a:rect l="0" t="0" r="0" b="0"/>
          <a:pathLst>
            <a:path>
              <a:moveTo>
                <a:pt x="0" y="13543"/>
              </a:moveTo>
              <a:lnTo>
                <a:pt x="637810" y="135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083019" y="1234975"/>
        <a:ext cx="31890" cy="31890"/>
      </dsp:txXfrm>
    </dsp:sp>
    <dsp:sp modelId="{D32B891F-767E-48F3-AD00-8A9025E2779D}">
      <dsp:nvSpPr>
        <dsp:cNvPr id="0" name=""/>
        <dsp:cNvSpPr/>
      </dsp:nvSpPr>
      <dsp:spPr>
        <a:xfrm>
          <a:off x="1281080" y="761485"/>
          <a:ext cx="910577" cy="455288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Concept Domain</a:t>
          </a:r>
        </a:p>
      </dsp:txBody>
      <dsp:txXfrm>
        <a:off x="1294415" y="774820"/>
        <a:ext cx="883907" cy="428618"/>
      </dsp:txXfrm>
    </dsp:sp>
    <dsp:sp modelId="{AF0047F6-97A3-4A45-BFF4-A9117814EDB3}">
      <dsp:nvSpPr>
        <dsp:cNvPr id="0" name=""/>
        <dsp:cNvSpPr/>
      </dsp:nvSpPr>
      <dsp:spPr>
        <a:xfrm>
          <a:off x="2191658" y="975585"/>
          <a:ext cx="364231" cy="27087"/>
        </a:xfrm>
        <a:custGeom>
          <a:avLst/>
          <a:gdLst/>
          <a:ahLst/>
          <a:cxnLst/>
          <a:rect l="0" t="0" r="0" b="0"/>
          <a:pathLst>
            <a:path>
              <a:moveTo>
                <a:pt x="0" y="13543"/>
              </a:moveTo>
              <a:lnTo>
                <a:pt x="364231" y="13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364668" y="980023"/>
        <a:ext cx="18211" cy="18211"/>
      </dsp:txXfrm>
    </dsp:sp>
    <dsp:sp modelId="{F1497990-9B92-448E-8387-51A53604D650}">
      <dsp:nvSpPr>
        <dsp:cNvPr id="0" name=""/>
        <dsp:cNvSpPr/>
      </dsp:nvSpPr>
      <dsp:spPr>
        <a:xfrm>
          <a:off x="2555889" y="761485"/>
          <a:ext cx="1010049" cy="455288"/>
        </a:xfrm>
        <a:prstGeom prst="roundRect">
          <a:avLst>
            <a:gd name="adj" fmla="val 10000"/>
          </a:avLst>
        </a:prstGeom>
        <a:solidFill>
          <a:srgbClr val="E1F4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Postal Codes</a:t>
          </a:r>
        </a:p>
      </dsp:txBody>
      <dsp:txXfrm>
        <a:off x="2569224" y="774820"/>
        <a:ext cx="983379" cy="428618"/>
      </dsp:txXfrm>
    </dsp:sp>
    <dsp:sp modelId="{EB2100AF-1F6D-450F-9427-9B0F57AC45BC}">
      <dsp:nvSpPr>
        <dsp:cNvPr id="0" name=""/>
        <dsp:cNvSpPr/>
      </dsp:nvSpPr>
      <dsp:spPr>
        <a:xfrm>
          <a:off x="3565938" y="975585"/>
          <a:ext cx="364231" cy="27087"/>
        </a:xfrm>
        <a:custGeom>
          <a:avLst/>
          <a:gdLst/>
          <a:ahLst/>
          <a:cxnLst/>
          <a:rect l="0" t="0" r="0" b="0"/>
          <a:pathLst>
            <a:path>
              <a:moveTo>
                <a:pt x="0" y="13543"/>
              </a:moveTo>
              <a:lnTo>
                <a:pt x="364231" y="13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738948" y="980023"/>
        <a:ext cx="18211" cy="18211"/>
      </dsp:txXfrm>
    </dsp:sp>
    <dsp:sp modelId="{20CB8B59-77D6-4B74-A8B2-F893B185320A}">
      <dsp:nvSpPr>
        <dsp:cNvPr id="0" name=""/>
        <dsp:cNvSpPr/>
      </dsp:nvSpPr>
      <dsp:spPr>
        <a:xfrm>
          <a:off x="3930170" y="761485"/>
          <a:ext cx="3988358" cy="45528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985" rIns="6985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No specific codes given; the semantics of the concept is given. General postal code concept—the specifics are not given—could be for US, Germany, Canada, etc.</a:t>
          </a:r>
        </a:p>
      </dsp:txBody>
      <dsp:txXfrm>
        <a:off x="3943505" y="774820"/>
        <a:ext cx="3961688" cy="428618"/>
      </dsp:txXfrm>
    </dsp:sp>
    <dsp:sp modelId="{D7A91D73-60D7-409D-9F58-7A7AD4B0F650}">
      <dsp:nvSpPr>
        <dsp:cNvPr id="0" name=""/>
        <dsp:cNvSpPr/>
      </dsp:nvSpPr>
      <dsp:spPr>
        <a:xfrm>
          <a:off x="916849" y="1499168"/>
          <a:ext cx="364231" cy="27087"/>
        </a:xfrm>
        <a:custGeom>
          <a:avLst/>
          <a:gdLst/>
          <a:ahLst/>
          <a:cxnLst/>
          <a:rect l="0" t="0" r="0" b="0"/>
          <a:pathLst>
            <a:path>
              <a:moveTo>
                <a:pt x="0" y="13543"/>
              </a:moveTo>
              <a:lnTo>
                <a:pt x="364231" y="135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089858" y="1503606"/>
        <a:ext cx="18211" cy="18211"/>
      </dsp:txXfrm>
    </dsp:sp>
    <dsp:sp modelId="{1F9AF78E-171E-4F55-B6EF-A116E353FAFD}">
      <dsp:nvSpPr>
        <dsp:cNvPr id="0" name=""/>
        <dsp:cNvSpPr/>
      </dsp:nvSpPr>
      <dsp:spPr>
        <a:xfrm>
          <a:off x="1281080" y="1285067"/>
          <a:ext cx="910577" cy="455288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Code System</a:t>
          </a:r>
        </a:p>
      </dsp:txBody>
      <dsp:txXfrm>
        <a:off x="1294415" y="1298402"/>
        <a:ext cx="883907" cy="428618"/>
      </dsp:txXfrm>
    </dsp:sp>
    <dsp:sp modelId="{3D1ED2E8-D417-48EC-BC60-8CA461D20948}">
      <dsp:nvSpPr>
        <dsp:cNvPr id="0" name=""/>
        <dsp:cNvSpPr/>
      </dsp:nvSpPr>
      <dsp:spPr>
        <a:xfrm>
          <a:off x="2191658" y="1499168"/>
          <a:ext cx="364231" cy="27087"/>
        </a:xfrm>
        <a:custGeom>
          <a:avLst/>
          <a:gdLst/>
          <a:ahLst/>
          <a:cxnLst/>
          <a:rect l="0" t="0" r="0" b="0"/>
          <a:pathLst>
            <a:path>
              <a:moveTo>
                <a:pt x="0" y="13543"/>
              </a:moveTo>
              <a:lnTo>
                <a:pt x="364231" y="13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364668" y="1503606"/>
        <a:ext cx="18211" cy="18211"/>
      </dsp:txXfrm>
    </dsp:sp>
    <dsp:sp modelId="{4A33D2F5-C2A1-4B71-B58C-66860FDE7419}">
      <dsp:nvSpPr>
        <dsp:cNvPr id="0" name=""/>
        <dsp:cNvSpPr/>
      </dsp:nvSpPr>
      <dsp:spPr>
        <a:xfrm>
          <a:off x="2555889" y="1285067"/>
          <a:ext cx="1010049" cy="455288"/>
        </a:xfrm>
        <a:prstGeom prst="roundRect">
          <a:avLst>
            <a:gd name="adj" fmla="val 10000"/>
          </a:avLst>
        </a:prstGeom>
        <a:solidFill>
          <a:srgbClr val="E1F4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US ZIP Codes</a:t>
          </a:r>
        </a:p>
      </dsp:txBody>
      <dsp:txXfrm>
        <a:off x="2569224" y="1298402"/>
        <a:ext cx="983379" cy="428618"/>
      </dsp:txXfrm>
    </dsp:sp>
    <dsp:sp modelId="{A32C3422-7C7D-4F73-B3CE-E30BCB1CA580}">
      <dsp:nvSpPr>
        <dsp:cNvPr id="0" name=""/>
        <dsp:cNvSpPr/>
      </dsp:nvSpPr>
      <dsp:spPr>
        <a:xfrm>
          <a:off x="3565938" y="1499168"/>
          <a:ext cx="364231" cy="27087"/>
        </a:xfrm>
        <a:custGeom>
          <a:avLst/>
          <a:gdLst/>
          <a:ahLst/>
          <a:cxnLst/>
          <a:rect l="0" t="0" r="0" b="0"/>
          <a:pathLst>
            <a:path>
              <a:moveTo>
                <a:pt x="0" y="13543"/>
              </a:moveTo>
              <a:lnTo>
                <a:pt x="364231" y="13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738948" y="1503606"/>
        <a:ext cx="18211" cy="18211"/>
      </dsp:txXfrm>
    </dsp:sp>
    <dsp:sp modelId="{6987D7DC-BF13-45F5-ABEE-C24E4F507C8D}">
      <dsp:nvSpPr>
        <dsp:cNvPr id="0" name=""/>
        <dsp:cNvSpPr/>
      </dsp:nvSpPr>
      <dsp:spPr>
        <a:xfrm>
          <a:off x="3930170" y="1285067"/>
          <a:ext cx="3988358" cy="45528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985" rIns="91440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 specific set of codes is given for generally a broader use case. All US ZIP codes. </a:t>
          </a:r>
          <a:r>
            <a:rPr lang="en-US" sz="1050" b="1" kern="1200" dirty="0"/>
            <a:t>Code</a:t>
          </a:r>
          <a:r>
            <a:rPr lang="en-US" sz="1050" kern="1200" dirty="0"/>
            <a:t> </a:t>
          </a:r>
          <a:r>
            <a:rPr lang="en-US" sz="1050" kern="1200" dirty="0">
              <a:sym typeface="Wingdings" panose="05000000000000000000" pitchFamily="2" charset="2"/>
            </a:rPr>
            <a:t> 15846 </a:t>
          </a:r>
          <a:r>
            <a:rPr lang="en-US" sz="1050" b="1" kern="1200" dirty="0">
              <a:sym typeface="Wingdings" panose="05000000000000000000" pitchFamily="2" charset="2"/>
            </a:rPr>
            <a:t>Concept</a:t>
          </a:r>
          <a:r>
            <a:rPr lang="en-US" sz="1050" kern="1200" dirty="0">
              <a:sym typeface="Wingdings" panose="05000000000000000000" pitchFamily="2" charset="2"/>
            </a:rPr>
            <a:t>  ZIP code for Kersey, PA</a:t>
          </a:r>
          <a:endParaRPr lang="en-US" sz="1050" kern="1200" dirty="0"/>
        </a:p>
      </dsp:txBody>
      <dsp:txXfrm>
        <a:off x="3943505" y="1298402"/>
        <a:ext cx="3961688" cy="428618"/>
      </dsp:txXfrm>
    </dsp:sp>
    <dsp:sp modelId="{C6360AD1-0523-4369-A505-A8D8FAD4A825}">
      <dsp:nvSpPr>
        <dsp:cNvPr id="0" name=""/>
        <dsp:cNvSpPr/>
      </dsp:nvSpPr>
      <dsp:spPr>
        <a:xfrm rot="3310531">
          <a:off x="780059" y="1760959"/>
          <a:ext cx="637810" cy="27087"/>
        </a:xfrm>
        <a:custGeom>
          <a:avLst/>
          <a:gdLst/>
          <a:ahLst/>
          <a:cxnLst/>
          <a:rect l="0" t="0" r="0" b="0"/>
          <a:pathLst>
            <a:path>
              <a:moveTo>
                <a:pt x="0" y="13543"/>
              </a:moveTo>
              <a:lnTo>
                <a:pt x="637810" y="135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1083019" y="1758557"/>
        <a:ext cx="31890" cy="31890"/>
      </dsp:txXfrm>
    </dsp:sp>
    <dsp:sp modelId="{0D986020-6A57-4E4F-8B54-E25243FA59DE}">
      <dsp:nvSpPr>
        <dsp:cNvPr id="0" name=""/>
        <dsp:cNvSpPr/>
      </dsp:nvSpPr>
      <dsp:spPr>
        <a:xfrm>
          <a:off x="1281080" y="1808649"/>
          <a:ext cx="910577" cy="455288"/>
        </a:xfrm>
        <a:prstGeom prst="roundRect">
          <a:avLst>
            <a:gd name="adj" fmla="val 10000"/>
          </a:avLst>
        </a:prstGeom>
        <a:solidFill>
          <a:srgbClr val="CCEC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Value Set</a:t>
          </a:r>
        </a:p>
      </dsp:txBody>
      <dsp:txXfrm>
        <a:off x="1294415" y="1821984"/>
        <a:ext cx="883907" cy="428618"/>
      </dsp:txXfrm>
    </dsp:sp>
    <dsp:sp modelId="{C538E04D-E5E3-42CB-A9A1-D990A652DB79}">
      <dsp:nvSpPr>
        <dsp:cNvPr id="0" name=""/>
        <dsp:cNvSpPr/>
      </dsp:nvSpPr>
      <dsp:spPr>
        <a:xfrm>
          <a:off x="2191658" y="2022750"/>
          <a:ext cx="364231" cy="27087"/>
        </a:xfrm>
        <a:custGeom>
          <a:avLst/>
          <a:gdLst/>
          <a:ahLst/>
          <a:cxnLst/>
          <a:rect l="0" t="0" r="0" b="0"/>
          <a:pathLst>
            <a:path>
              <a:moveTo>
                <a:pt x="0" y="13543"/>
              </a:moveTo>
              <a:lnTo>
                <a:pt x="364231" y="13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2364668" y="2027188"/>
        <a:ext cx="18211" cy="18211"/>
      </dsp:txXfrm>
    </dsp:sp>
    <dsp:sp modelId="{7AF16DC0-D742-4C39-B77C-61C8749C1419}">
      <dsp:nvSpPr>
        <dsp:cNvPr id="0" name=""/>
        <dsp:cNvSpPr/>
      </dsp:nvSpPr>
      <dsp:spPr>
        <a:xfrm>
          <a:off x="2555889" y="1808649"/>
          <a:ext cx="1010049" cy="455288"/>
        </a:xfrm>
        <a:prstGeom prst="roundRect">
          <a:avLst>
            <a:gd name="adj" fmla="val 10000"/>
          </a:avLst>
        </a:prstGeom>
        <a:solidFill>
          <a:srgbClr val="E1F4FF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State of Alaska ZIP Codes</a:t>
          </a:r>
        </a:p>
      </dsp:txBody>
      <dsp:txXfrm>
        <a:off x="2569224" y="1821984"/>
        <a:ext cx="983379" cy="428618"/>
      </dsp:txXfrm>
    </dsp:sp>
    <dsp:sp modelId="{D6295A90-910E-42AA-953E-9C66661DA196}">
      <dsp:nvSpPr>
        <dsp:cNvPr id="0" name=""/>
        <dsp:cNvSpPr/>
      </dsp:nvSpPr>
      <dsp:spPr>
        <a:xfrm>
          <a:off x="3565938" y="2022750"/>
          <a:ext cx="364231" cy="27087"/>
        </a:xfrm>
        <a:custGeom>
          <a:avLst/>
          <a:gdLst/>
          <a:ahLst/>
          <a:cxnLst/>
          <a:rect l="0" t="0" r="0" b="0"/>
          <a:pathLst>
            <a:path>
              <a:moveTo>
                <a:pt x="0" y="13543"/>
              </a:moveTo>
              <a:lnTo>
                <a:pt x="364231" y="135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kern="1200"/>
        </a:p>
      </dsp:txBody>
      <dsp:txXfrm>
        <a:off x="3738948" y="2027188"/>
        <a:ext cx="18211" cy="18211"/>
      </dsp:txXfrm>
    </dsp:sp>
    <dsp:sp modelId="{046A3112-1BE7-4D4E-87EC-6ED74AAE4B94}">
      <dsp:nvSpPr>
        <dsp:cNvPr id="0" name=""/>
        <dsp:cNvSpPr/>
      </dsp:nvSpPr>
      <dsp:spPr>
        <a:xfrm>
          <a:off x="3930170" y="1808649"/>
          <a:ext cx="3988358" cy="45528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985" rIns="91440" bIns="6985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 specific set of codes is given for generally a specific use case. All Alaska ZIP codes. </a:t>
          </a:r>
          <a:r>
            <a:rPr lang="en-US" sz="1050" b="1" kern="1200" dirty="0"/>
            <a:t>Code</a:t>
          </a:r>
          <a:r>
            <a:rPr lang="en-US" sz="1050" kern="1200" dirty="0"/>
            <a:t> </a:t>
          </a:r>
          <a:r>
            <a:rPr lang="en-US" sz="1050" kern="1200" dirty="0">
              <a:sym typeface="Wingdings" panose="05000000000000000000" pitchFamily="2" charset="2"/>
            </a:rPr>
            <a:t> 99829 </a:t>
          </a:r>
          <a:r>
            <a:rPr lang="en-US" sz="1050" b="1" kern="1200" dirty="0">
              <a:sym typeface="Wingdings" panose="05000000000000000000" pitchFamily="2" charset="2"/>
            </a:rPr>
            <a:t>Concept</a:t>
          </a:r>
          <a:r>
            <a:rPr lang="en-US" sz="1050" kern="1200" dirty="0">
              <a:sym typeface="Wingdings" panose="05000000000000000000" pitchFamily="2" charset="2"/>
            </a:rPr>
            <a:t>  ZIP code for Hoonah, AK</a:t>
          </a:r>
          <a:endParaRPr lang="en-US" sz="1050" kern="1200" dirty="0"/>
        </a:p>
      </dsp:txBody>
      <dsp:txXfrm>
        <a:off x="3943505" y="1821984"/>
        <a:ext cx="3961688" cy="428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735"/>
            <a:ext cx="5607050" cy="41502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316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60316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203755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09" y="6184206"/>
            <a:ext cx="2563091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Department of Veterans Affairs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84AB02-1608-44A4-B4FF-68B2D9796922}"/>
              </a:ext>
            </a:extLst>
          </p:cNvPr>
          <p:cNvSpPr txBox="1">
            <a:spLocks/>
          </p:cNvSpPr>
          <p:nvPr/>
        </p:nvSpPr>
        <p:spPr>
          <a:xfrm>
            <a:off x="728543" y="1357828"/>
            <a:ext cx="7772400" cy="1656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638A1-A2AC-4DE2-9E69-C10D5EA9CA63}"/>
              </a:ext>
            </a:extLst>
          </p:cNvPr>
          <p:cNvSpPr txBox="1"/>
          <p:nvPr/>
        </p:nvSpPr>
        <p:spPr>
          <a:xfrm>
            <a:off x="980767" y="103147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VA Health Systems Interoperability Training Program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6948FF-84B9-4328-B06E-DB970ACA7553}"/>
              </a:ext>
            </a:extLst>
          </p:cNvPr>
          <p:cNvSpPr/>
          <p:nvPr/>
        </p:nvSpPr>
        <p:spPr>
          <a:xfrm>
            <a:off x="7755210" y="5771230"/>
            <a:ext cx="1355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August 2024</a:t>
            </a:r>
            <a:endParaRPr lang="en-US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3E66E1-795D-4264-8860-B1BF97CE2E81}"/>
              </a:ext>
            </a:extLst>
          </p:cNvPr>
          <p:cNvSpPr txBox="1"/>
          <p:nvPr/>
        </p:nvSpPr>
        <p:spPr>
          <a:xfrm>
            <a:off x="508030" y="2231800"/>
            <a:ext cx="8108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Standards Based Interoperability</a:t>
            </a:r>
          </a:p>
          <a:p>
            <a:pPr algn="ctr"/>
            <a:endParaRPr lang="en-US" alt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altLang="en-US" sz="2800" b="1" dirty="0">
                <a:solidFill>
                  <a:srgbClr val="0070C0"/>
                </a:solidFill>
              </a:rPr>
              <a:t>Session 2 Part 2: Interoperability Basics</a:t>
            </a:r>
          </a:p>
          <a:p>
            <a:endParaRPr lang="en-US" altLang="en-US" sz="2800" dirty="0"/>
          </a:p>
          <a:p>
            <a:r>
              <a:rPr lang="en-US" altLang="en-US" sz="2800" b="1" dirty="0">
                <a:solidFill>
                  <a:srgbClr val="0070C0"/>
                </a:solidFill>
              </a:rPr>
              <a:t>Robert Snelick </a:t>
            </a:r>
          </a:p>
          <a:p>
            <a:r>
              <a:rPr lang="en-US" altLang="en-US" sz="2800" dirty="0"/>
              <a:t>Computer Scientist</a:t>
            </a:r>
          </a:p>
          <a:p>
            <a:r>
              <a:rPr lang="en-US" altLang="en-US" sz="2800" dirty="0"/>
              <a:t>Testing Infrastructure Project Manager</a:t>
            </a:r>
          </a:p>
          <a:p>
            <a:r>
              <a:rPr lang="en-US" altLang="en-US" sz="2800" b="1" dirty="0">
                <a:solidFill>
                  <a:srgbClr val="0070C0"/>
                </a:solidFill>
              </a:rPr>
              <a:t>National Institute of Standards and Technology (NIST)</a:t>
            </a:r>
          </a:p>
        </p:txBody>
      </p:sp>
    </p:spTree>
    <p:extLst>
      <p:ext uri="{BB962C8B-B14F-4D97-AF65-F5344CB8AC3E}">
        <p14:creationId xmlns:p14="http://schemas.microsoft.com/office/powerpoint/2010/main" val="299390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4141D-026D-4801-B02B-FD0A68F9F251}"/>
              </a:ext>
            </a:extLst>
          </p:cNvPr>
          <p:cNvSpPr txBox="1"/>
          <p:nvPr/>
        </p:nvSpPr>
        <p:spPr>
          <a:xfrm>
            <a:off x="533400" y="2940960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Concepts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Concepts and Terms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4267200" cy="2819399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Conformance</a:t>
            </a:r>
          </a:p>
          <a:p>
            <a:r>
              <a:rPr lang="en-US" altLang="en-US" sz="3600" dirty="0"/>
              <a:t>Interoperability</a:t>
            </a:r>
          </a:p>
          <a:p>
            <a:r>
              <a:rPr lang="en-US" altLang="en-US" sz="3600" dirty="0"/>
              <a:t>Compliance</a:t>
            </a:r>
          </a:p>
          <a:p>
            <a:r>
              <a:rPr lang="en-US" altLang="en-US" sz="3600" dirty="0"/>
              <a:t>Compatibility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FC99476-1C62-4392-B7FC-0B9927F9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488" y="5573559"/>
            <a:ext cx="6540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Georgia" panose="02040502050405020303" pitchFamily="18" charset="0"/>
                <a:ea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B7BE9A-D03C-4328-921A-11B07006AF7D}" type="slidenum">
              <a:rPr lang="en-US" altLang="en-US" smtClean="0">
                <a:solidFill>
                  <a:srgbClr val="898989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0539E3EC-2B72-42F5-A3BE-76E8548ACE58}"/>
              </a:ext>
            </a:extLst>
          </p:cNvPr>
          <p:cNvSpPr/>
          <p:nvPr/>
        </p:nvSpPr>
        <p:spPr bwMode="auto">
          <a:xfrm>
            <a:off x="6019800" y="1408541"/>
            <a:ext cx="2667000" cy="1828800"/>
          </a:xfrm>
          <a:prstGeom prst="frame">
            <a:avLst>
              <a:gd name="adj1" fmla="val 383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Alert: Not everyone will agree on these definitions</a:t>
            </a:r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E721E8F-BA4B-4861-8912-E6CCBF20A4DD}"/>
              </a:ext>
            </a:extLst>
          </p:cNvPr>
          <p:cNvSpPr/>
          <p:nvPr/>
        </p:nvSpPr>
        <p:spPr bwMode="auto">
          <a:xfrm>
            <a:off x="6019800" y="3818210"/>
            <a:ext cx="2667000" cy="1828800"/>
          </a:xfrm>
          <a:prstGeom prst="frame">
            <a:avLst>
              <a:gd name="adj1" fmla="val 383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Alert: Terms are overloaded in use</a:t>
            </a:r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3473E331-1B96-446B-893E-222E9853F897}"/>
              </a:ext>
            </a:extLst>
          </p:cNvPr>
          <p:cNvSpPr/>
          <p:nvPr/>
        </p:nvSpPr>
        <p:spPr bwMode="auto">
          <a:xfrm>
            <a:off x="3048000" y="3818210"/>
            <a:ext cx="2667000" cy="1828800"/>
          </a:xfrm>
          <a:prstGeom prst="frame">
            <a:avLst>
              <a:gd name="adj1" fmla="val 383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Alert: Some use these terms interchangeably</a:t>
            </a:r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3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Conformance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1661" y="1044236"/>
            <a:ext cx="8355140" cy="200376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Defined as the fulfillment of a product, process, or service of specified requirements [1,2].</a:t>
            </a:r>
          </a:p>
          <a:p>
            <a:r>
              <a:rPr lang="en-US" sz="2800" dirty="0"/>
              <a:t>The concept of conformance is essential to any standard for providing an objective measure of how closely implementations satisfy the requirements defined in the standard [1,2].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9E1B1DA7-B9DA-4537-AADF-A931252D8B1B}"/>
              </a:ext>
            </a:extLst>
          </p:cNvPr>
          <p:cNvSpPr/>
          <p:nvPr/>
        </p:nvSpPr>
        <p:spPr bwMode="auto">
          <a:xfrm>
            <a:off x="2974376" y="4137738"/>
            <a:ext cx="2127649" cy="4572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Conformance</a:t>
            </a:r>
          </a:p>
        </p:txBody>
      </p:sp>
      <p:sp>
        <p:nvSpPr>
          <p:cNvPr id="27" name="AutoShape 27">
            <a:extLst>
              <a:ext uri="{FF2B5EF4-FFF2-40B4-BE49-F238E27FC236}">
                <a16:creationId xmlns:a16="http://schemas.microsoft.com/office/drawing/2014/main" id="{33418ECC-C7FF-401E-92E8-6E8EB1F6C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425" y="4798948"/>
            <a:ext cx="2519362" cy="719137"/>
          </a:xfrm>
          <a:prstGeom prst="flowChartPredefinedProcess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en-US" sz="2000" b="1" kern="0" dirty="0">
                <a:solidFill>
                  <a:srgbClr val="002060"/>
                </a:solidFill>
                <a:latin typeface="Arial"/>
                <a:cs typeface="Arial" pitchFamily="34" charset="0"/>
              </a:rPr>
              <a:t>Implementation</a:t>
            </a: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F7884BB2-C62D-42C4-9C4B-48FEF6989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425" y="3215370"/>
            <a:ext cx="2520950" cy="722312"/>
          </a:xfrm>
          <a:prstGeom prst="flowChartDocumen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82945" tIns="41473" rIns="82945" bIns="41473" anchor="ctr"/>
          <a:lstStyle>
            <a:lvl1pPr algn="l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en-US" sz="2000" b="1" dirty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Specification</a:t>
            </a:r>
          </a:p>
        </p:txBody>
      </p:sp>
      <p:sp>
        <p:nvSpPr>
          <p:cNvPr id="29" name="Down Arrow 9">
            <a:extLst>
              <a:ext uri="{FF2B5EF4-FFF2-40B4-BE49-F238E27FC236}">
                <a16:creationId xmlns:a16="http://schemas.microsoft.com/office/drawing/2014/main" id="{41D26AC7-2C08-4B4A-9590-A542429A05D5}"/>
              </a:ext>
            </a:extLst>
          </p:cNvPr>
          <p:cNvSpPr/>
          <p:nvPr/>
        </p:nvSpPr>
        <p:spPr bwMode="auto">
          <a:xfrm rot="10800000">
            <a:off x="2513606" y="3904391"/>
            <a:ext cx="381000" cy="89455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F42A35AB-E27F-44EC-84EA-A12470020534}"/>
              </a:ext>
            </a:extLst>
          </p:cNvPr>
          <p:cNvSpPr/>
          <p:nvPr/>
        </p:nvSpPr>
        <p:spPr bwMode="auto">
          <a:xfrm>
            <a:off x="5330625" y="3204486"/>
            <a:ext cx="2667000" cy="1828800"/>
          </a:xfrm>
          <a:prstGeom prst="frame">
            <a:avLst>
              <a:gd name="adj1" fmla="val 383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Does the system implement the requirements as stated in the specification?</a:t>
            </a:r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E20D2D-5AFE-4981-9252-E62836879EC0}"/>
              </a:ext>
            </a:extLst>
          </p:cNvPr>
          <p:cNvSpPr/>
          <p:nvPr/>
        </p:nvSpPr>
        <p:spPr>
          <a:xfrm>
            <a:off x="1850252" y="5784470"/>
            <a:ext cx="72211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[1] ISO Reference - ISO/IEC 17000 Conformity assessment - Vocabulary and general principles, first edition 2004-11-02.</a:t>
            </a:r>
          </a:p>
          <a:p>
            <a:r>
              <a:rPr lang="en-US" sz="800" dirty="0"/>
              <a:t>[2] Glossary of Conformance Terminology, Interoperability and Conformance Technical Committee, OASIS. http://www.oasis-open.org/committees/ioc/glossary.htm</a:t>
            </a:r>
          </a:p>
        </p:txBody>
      </p:sp>
    </p:spTree>
    <p:extLst>
      <p:ext uri="{BB962C8B-B14F-4D97-AF65-F5344CB8AC3E}">
        <p14:creationId xmlns:p14="http://schemas.microsoft.com/office/powerpoint/2010/main" val="144843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Interoperability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1659" y="796738"/>
            <a:ext cx="8513787" cy="226007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“is the ability of two or more systems or components to exchange information and to use the information that has been exchanged.” [1]</a:t>
            </a:r>
          </a:p>
          <a:p>
            <a:r>
              <a:rPr lang="en-US" sz="2800" dirty="0"/>
              <a:t>Two Key Parts:</a:t>
            </a:r>
          </a:p>
          <a:p>
            <a:pPr lvl="1"/>
            <a:r>
              <a:rPr lang="en-US" sz="2400" dirty="0"/>
              <a:t>1) information must be exchanged, which refers to the technical/functional/syntactical characteristic; </a:t>
            </a:r>
          </a:p>
          <a:p>
            <a:pPr lvl="1"/>
            <a:r>
              <a:rPr lang="en-US" sz="2400" dirty="0"/>
              <a:t>2) but the more important part is the correct semantic interpretation allowing for use of the exchanged information [2].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00E341FB-A737-4CCB-9D43-E7E322E776F0}"/>
              </a:ext>
            </a:extLst>
          </p:cNvPr>
          <p:cNvSpPr/>
          <p:nvPr/>
        </p:nvSpPr>
        <p:spPr bwMode="auto">
          <a:xfrm>
            <a:off x="3227842" y="3335983"/>
            <a:ext cx="2584849" cy="106209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Interoperability</a:t>
            </a:r>
          </a:p>
        </p:txBody>
      </p:sp>
      <p:sp>
        <p:nvSpPr>
          <p:cNvPr id="12" name="AutoShape 27">
            <a:extLst>
              <a:ext uri="{FF2B5EF4-FFF2-40B4-BE49-F238E27FC236}">
                <a16:creationId xmlns:a16="http://schemas.microsoft.com/office/drawing/2014/main" id="{9AF977F4-65F4-4C47-A270-846718AF6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198227"/>
            <a:ext cx="2519362" cy="719137"/>
          </a:xfrm>
          <a:prstGeom prst="flowChartPredefinedProcess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en-US" sz="2000" b="1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Implementation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D660DCF-68AB-4048-8E3A-5F976A5FF002}"/>
              </a:ext>
            </a:extLst>
          </p:cNvPr>
          <p:cNvSpPr/>
          <p:nvPr/>
        </p:nvSpPr>
        <p:spPr bwMode="auto">
          <a:xfrm>
            <a:off x="1143000" y="4511582"/>
            <a:ext cx="6758954" cy="793931"/>
          </a:xfrm>
          <a:prstGeom prst="frame">
            <a:avLst>
              <a:gd name="adj1" fmla="val 383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Can two interconnected systems exchange data and use that data to perform a business function as both intended? </a:t>
            </a: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0DED3531-31E3-44BD-B65C-53DA447F6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644" y="3382450"/>
            <a:ext cx="1048004" cy="381001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5" name="AutoShape 27">
            <a:extLst>
              <a:ext uri="{FF2B5EF4-FFF2-40B4-BE49-F238E27FC236}">
                <a16:creationId xmlns:a16="http://schemas.microsoft.com/office/drawing/2014/main" id="{EC207E6C-5352-4291-8C4C-23373CE5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133" y="3209913"/>
            <a:ext cx="2519362" cy="719137"/>
          </a:xfrm>
          <a:prstGeom prst="flowChartPredefinedProcess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en-US" sz="2000" b="1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Implementation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10DB0-204D-475C-B19C-714ABBEE6283}"/>
              </a:ext>
            </a:extLst>
          </p:cNvPr>
          <p:cNvSpPr/>
          <p:nvPr/>
        </p:nvSpPr>
        <p:spPr>
          <a:xfrm>
            <a:off x="298553" y="5715511"/>
            <a:ext cx="8546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</a:rPr>
              <a:t>[1] [IEEE-1990] Institute of Electrical and Electronics Engineers. IEEE Standard Computer Dictionary: A Compilation of IEEE Standard Computer Glossaries. New York, NY: 1990.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</a:rPr>
              <a:t>[2] Benson T. Principles of Health Interoperability HL7 and SNOMED. Health Informatics Series, Springer-Verlag, London Limited 2010.</a:t>
            </a:r>
          </a:p>
        </p:txBody>
      </p:sp>
    </p:spTree>
    <p:extLst>
      <p:ext uri="{BB962C8B-B14F-4D97-AF65-F5344CB8AC3E}">
        <p14:creationId xmlns:p14="http://schemas.microsoft.com/office/powerpoint/2010/main" val="99111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Compliance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1660" y="796740"/>
            <a:ext cx="8355140" cy="200376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Is the degree to which a derived specification adheres to the requirements defined in the foundational specification (standard)</a:t>
            </a:r>
          </a:p>
          <a:p>
            <a:r>
              <a:rPr lang="en-US" sz="2800" dirty="0"/>
              <a:t>In other words, are the rules for adding constraints or extending the specification faithfully followed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F4E3AF36-EBF9-45E3-A136-7138E6668544}"/>
              </a:ext>
            </a:extLst>
          </p:cNvPr>
          <p:cNvSpPr/>
          <p:nvPr/>
        </p:nvSpPr>
        <p:spPr bwMode="auto">
          <a:xfrm>
            <a:off x="2901551" y="4198968"/>
            <a:ext cx="2127649" cy="4572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Compliance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91CF67B3-FAFB-488D-A0CD-7999B50CB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276600"/>
            <a:ext cx="2520950" cy="722312"/>
          </a:xfrm>
          <a:prstGeom prst="flowChartDocumen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82945" tIns="41473" rIns="82945" bIns="41473" anchor="ctr"/>
          <a:lstStyle>
            <a:lvl1pPr algn="l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en-US" sz="2000" b="1" dirty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Specification</a:t>
            </a:r>
          </a:p>
        </p:txBody>
      </p:sp>
      <p:sp>
        <p:nvSpPr>
          <p:cNvPr id="8" name="Down Arrow 9">
            <a:extLst>
              <a:ext uri="{FF2B5EF4-FFF2-40B4-BE49-F238E27FC236}">
                <a16:creationId xmlns:a16="http://schemas.microsoft.com/office/drawing/2014/main" id="{FD11C803-3B7E-4ED0-8F4A-28799AF65B9D}"/>
              </a:ext>
            </a:extLst>
          </p:cNvPr>
          <p:cNvSpPr/>
          <p:nvPr/>
        </p:nvSpPr>
        <p:spPr bwMode="auto">
          <a:xfrm rot="10800000">
            <a:off x="2440781" y="3965621"/>
            <a:ext cx="381000" cy="89455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4B30C86-E268-482D-BCEB-318E04BDD99E}"/>
              </a:ext>
            </a:extLst>
          </p:cNvPr>
          <p:cNvSpPr/>
          <p:nvPr/>
        </p:nvSpPr>
        <p:spPr bwMode="auto">
          <a:xfrm>
            <a:off x="5257800" y="3265716"/>
            <a:ext cx="2667000" cy="1828800"/>
          </a:xfrm>
          <a:prstGeom prst="frame">
            <a:avLst>
              <a:gd name="adj1" fmla="val 383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Does a derived specification apply constraints to a base specification in accordance with the constraint model? 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0B67F928-29CB-47B3-8982-817B87E3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56224"/>
            <a:ext cx="2520950" cy="722312"/>
          </a:xfrm>
          <a:prstGeom prst="flowChartDocumen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82945" tIns="41473" rIns="82945" bIns="41473" anchor="ctr"/>
          <a:lstStyle>
            <a:lvl1pPr algn="l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en-US" sz="2000" b="1" dirty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Derived Specification</a:t>
            </a:r>
          </a:p>
        </p:txBody>
      </p:sp>
    </p:spTree>
    <p:extLst>
      <p:ext uri="{BB962C8B-B14F-4D97-AF65-F5344CB8AC3E}">
        <p14:creationId xmlns:p14="http://schemas.microsoft.com/office/powerpoint/2010/main" val="2873128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Compatibility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1660" y="796740"/>
            <a:ext cx="8355140" cy="200376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Declares whether two specifications define sets of requirements that are harmonized with each other, allowing systems that implement them to work together, i.e., interoperate</a:t>
            </a:r>
          </a:p>
          <a:p>
            <a:r>
              <a:rPr lang="en-US" sz="2800" dirty="0"/>
              <a:t>Compatibility is a prerequisite for interoperability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E21D5BA6-C684-4493-A2C3-65AF383D8DD9}"/>
              </a:ext>
            </a:extLst>
          </p:cNvPr>
          <p:cNvSpPr/>
          <p:nvPr/>
        </p:nvSpPr>
        <p:spPr bwMode="auto">
          <a:xfrm>
            <a:off x="3284394" y="3536374"/>
            <a:ext cx="2584849" cy="980029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2060"/>
                </a:solidFill>
                <a:latin typeface="+mj-lt"/>
              </a:rPr>
              <a:t>Compatibility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8C1298A-E9F0-4164-9449-EB6134F9B9A1}"/>
              </a:ext>
            </a:extLst>
          </p:cNvPr>
          <p:cNvSpPr/>
          <p:nvPr/>
        </p:nvSpPr>
        <p:spPr bwMode="auto">
          <a:xfrm>
            <a:off x="2037752" y="4814529"/>
            <a:ext cx="4953000" cy="793931"/>
          </a:xfrm>
          <a:prstGeom prst="frame">
            <a:avLst>
              <a:gd name="adj1" fmla="val 3830"/>
            </a:avLst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Do the specifications define a set of harmonized requirements?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7E7D38B1-E4A5-4133-9DD2-B1466E8FD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196" y="3582841"/>
            <a:ext cx="1048004" cy="381001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0070C0"/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B1815616-7E18-4A0D-A5D0-009AE4621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10379"/>
            <a:ext cx="2520950" cy="722312"/>
          </a:xfrm>
          <a:prstGeom prst="flowChartDocument">
            <a:avLst/>
          </a:prstGeom>
          <a:solidFill>
            <a:srgbClr val="00B0F0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lIns="82945" tIns="41473" rIns="82945" bIns="41473" anchor="ctr"/>
          <a:lstStyle>
            <a:lvl1pPr algn="l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en-US" sz="2000" b="1" dirty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Specification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9C413A90-EDDA-4788-847E-B1D56A61E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687" y="3410379"/>
            <a:ext cx="2520950" cy="722312"/>
          </a:xfrm>
          <a:prstGeom prst="flowChartDocument">
            <a:avLst/>
          </a:prstGeom>
          <a:solidFill>
            <a:srgbClr val="00B0F0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lIns="82945" tIns="41473" rIns="82945" bIns="41473" anchor="ctr"/>
          <a:lstStyle>
            <a:lvl1pPr algn="l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en-US" sz="2000" b="1" dirty="0">
                <a:solidFill>
                  <a:srgbClr val="002060"/>
                </a:solidFill>
                <a:ea typeface="ＭＳ Ｐゴシック" pitchFamily="34" charset="-128"/>
                <a:cs typeface="Arial" charset="0"/>
              </a:rPr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269950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5730D-EE64-48D2-A6FF-E514AF4D4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990600"/>
            <a:ext cx="8334375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Profiling: Use Case Specific Requirements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6CF76-808F-423D-BD3C-59391731E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14400"/>
            <a:ext cx="8305800" cy="4953000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BDF4A35-8636-4990-8F4B-E27F1949AA37}"/>
              </a:ext>
            </a:extLst>
          </p:cNvPr>
          <p:cNvSpPr/>
          <p:nvPr/>
        </p:nvSpPr>
        <p:spPr bwMode="auto">
          <a:xfrm>
            <a:off x="6629400" y="692852"/>
            <a:ext cx="2442030" cy="602548"/>
          </a:xfrm>
          <a:prstGeom prst="wedgeRectCallout">
            <a:avLst>
              <a:gd name="adj1" fmla="val -44176"/>
              <a:gd name="adj2" fmla="val 89597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must profile in a consistent manner using “rich” conformance constructs.</a:t>
            </a:r>
          </a:p>
        </p:txBody>
      </p:sp>
    </p:spTree>
    <p:extLst>
      <p:ext uri="{BB962C8B-B14F-4D97-AF65-F5344CB8AC3E}">
        <p14:creationId xmlns:p14="http://schemas.microsoft.com/office/powerpoint/2010/main" val="54132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Profiling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5E85E-18D9-4FDA-9B28-9247B5836319}"/>
              </a:ext>
            </a:extLst>
          </p:cNvPr>
          <p:cNvSpPr/>
          <p:nvPr/>
        </p:nvSpPr>
        <p:spPr>
          <a:xfrm>
            <a:off x="4648200" y="952500"/>
            <a:ext cx="40386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The base standard is a framework that contains many templates (starting point) that is intended to be constrained for a specific use and context. </a:t>
            </a:r>
          </a:p>
          <a:p>
            <a:pPr marL="342900" lvl="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Allows implementers to document an agreed-upon subset of the standard, and thus arrive at a common interpretation</a:t>
            </a:r>
          </a:p>
          <a:p>
            <a:pPr marL="342900" lvl="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buClr>
                <a:srgbClr val="0070C0"/>
              </a:buClr>
              <a:buSzPct val="75000"/>
              <a:buFont typeface="Wingdings" pitchFamily="2" charset="2"/>
              <a:buChar char="n"/>
            </a:pPr>
            <a:r>
              <a:rPr lang="en-US" b="1" kern="0" dirty="0">
                <a:solidFill>
                  <a:srgbClr val="0070C0"/>
                </a:solidFill>
                <a:latin typeface="Arial"/>
              </a:rPr>
              <a:t>Conformance Constructs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provides the mechanisms to apply constraints in a consistent manner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D897B-9315-4047-842C-159924F2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3708"/>
            <a:ext cx="39338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3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the Context of HL7 v2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C85D4-4C69-4B1F-957D-FB0292DE6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990600"/>
            <a:ext cx="82962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0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747364-8956-4E4E-BA60-B352CCBD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FD6EA9-F35C-4661-A057-82C36B580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Speaker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3A9952-854D-4941-AD40-80806029A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6781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Robert Snelick</a:t>
            </a:r>
          </a:p>
          <a:p>
            <a:pPr lvl="1"/>
            <a:r>
              <a:rPr lang="en-US" dirty="0"/>
              <a:t>Project Manager and System Architect - National Institute of Standards and Technology (NIST)</a:t>
            </a:r>
          </a:p>
          <a:p>
            <a:pPr lvl="1"/>
            <a:r>
              <a:rPr lang="en-US" dirty="0"/>
              <a:t>Co-chair – HL7 Conformance Working Group</a:t>
            </a:r>
          </a:p>
          <a:p>
            <a:pPr lvl="1"/>
            <a:r>
              <a:rPr lang="en-US" dirty="0"/>
              <a:t>HL7 v2 Management Board</a:t>
            </a:r>
          </a:p>
          <a:p>
            <a:pPr lvl="1"/>
            <a:r>
              <a:rPr lang="en-US" dirty="0"/>
              <a:t>Architect and lead of the NIST Testing Infrastructure for conformance test tools including those for the CDC, AIRA, IHE, and ONC MU EHR Certification</a:t>
            </a:r>
          </a:p>
          <a:p>
            <a:pPr lvl="1"/>
            <a:r>
              <a:rPr lang="en-US" dirty="0"/>
              <a:t>Co-author – </a:t>
            </a:r>
            <a:r>
              <a:rPr lang="en-US" i="1" dirty="0"/>
              <a:t>Healthcare Interoperability    Standards Compliance Handbook</a:t>
            </a:r>
            <a:r>
              <a:rPr lang="en-US" dirty="0"/>
              <a:t>,             Springer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84A4C-051F-46BF-B671-2B5CF071A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14251"/>
            <a:ext cx="2209800" cy="328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6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the Context of HL7 FHIR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DF7083-9CA5-46BD-986C-1998B77CE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985837"/>
            <a:ext cx="83058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0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Layers of Interoperability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22940-DF1F-4615-931A-791E1261F5E3}"/>
              </a:ext>
            </a:extLst>
          </p:cNvPr>
          <p:cNvSpPr/>
          <p:nvPr/>
        </p:nvSpPr>
        <p:spPr bwMode="auto">
          <a:xfrm>
            <a:off x="372208" y="1146323"/>
            <a:ext cx="5791200" cy="6096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Organizational Interoperability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Standardized process (workflow) elements using business process modeling tools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C4F1B-D16D-46E5-9A00-4CE157C48D2F}"/>
              </a:ext>
            </a:extLst>
          </p:cNvPr>
          <p:cNvSpPr/>
          <p:nvPr/>
        </p:nvSpPr>
        <p:spPr bwMode="auto">
          <a:xfrm>
            <a:off x="372208" y="1755923"/>
            <a:ext cx="5791200" cy="6096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Semantic Interoperability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Standardized meaning (model elements) and terms/vocabulary for data interpretation, e.g., LOINC, ICD-10CM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2D80EE-62B1-4F3A-940B-A4474E6ED519}"/>
              </a:ext>
            </a:extLst>
          </p:cNvPr>
          <p:cNvSpPr/>
          <p:nvPr/>
        </p:nvSpPr>
        <p:spPr bwMode="auto">
          <a:xfrm>
            <a:off x="377331" y="2365523"/>
            <a:ext cx="5791200" cy="60960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Syntactic Interoperability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Standardized data exchange formats, e.g., HL7 v2, CDA, XML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06F33E-E979-42B6-B6AF-8B8BD834F9FF}"/>
              </a:ext>
            </a:extLst>
          </p:cNvPr>
          <p:cNvSpPr/>
          <p:nvPr/>
        </p:nvSpPr>
        <p:spPr bwMode="auto">
          <a:xfrm>
            <a:off x="372208" y="2975123"/>
            <a:ext cx="5791200" cy="60960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Structural Interoperability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Simple EDI, envelopes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1E2A5D-D2BE-4F90-BDC6-4791462E91E0}"/>
              </a:ext>
            </a:extLst>
          </p:cNvPr>
          <p:cNvSpPr/>
          <p:nvPr/>
        </p:nvSpPr>
        <p:spPr bwMode="auto">
          <a:xfrm>
            <a:off x="376691" y="4194323"/>
            <a:ext cx="5791200" cy="609600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Standards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0D807-DDCC-4EEB-BC04-E61C8BF87B83}"/>
              </a:ext>
            </a:extLst>
          </p:cNvPr>
          <p:cNvSpPr/>
          <p:nvPr/>
        </p:nvSpPr>
        <p:spPr bwMode="auto">
          <a:xfrm>
            <a:off x="377331" y="3585694"/>
            <a:ext cx="5791200" cy="609600"/>
          </a:xfrm>
          <a:prstGeom prst="rect">
            <a:avLst/>
          </a:prstGeom>
          <a:solidFill>
            <a:srgbClr val="E1F4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Technical Interoperability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Signals using standard protocols for technically secure data transfer, e.g., TCP/IP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629F15-6D98-4EBE-8AE3-187B118EF27C}"/>
              </a:ext>
            </a:extLst>
          </p:cNvPr>
          <p:cNvSpPr/>
          <p:nvPr/>
        </p:nvSpPr>
        <p:spPr>
          <a:xfrm>
            <a:off x="3810000" y="5903480"/>
            <a:ext cx="533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Interoperability Levels: </a:t>
            </a:r>
            <a:r>
              <a:rPr lang="en-US" sz="800" dirty="0" err="1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Blobel</a:t>
            </a:r>
            <a:r>
              <a:rPr lang="en-US" sz="8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 B. Introduction into Advanced eHealth – The Personal Health Challenge (Adapted). </a:t>
            </a: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CD2BD-8997-4BA4-8754-0472DB89CF1E}"/>
              </a:ext>
            </a:extLst>
          </p:cNvPr>
          <p:cNvSpPr txBox="1"/>
          <p:nvPr/>
        </p:nvSpPr>
        <p:spPr>
          <a:xfrm>
            <a:off x="6259680" y="1180643"/>
            <a:ext cx="2418328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Can we accomplish the clinical task?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What we want!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60D4C-9F3D-4C7E-A2B6-2F527976CF01}"/>
              </a:ext>
            </a:extLst>
          </p:cNvPr>
          <p:cNvSpPr txBox="1"/>
          <p:nvPr/>
        </p:nvSpPr>
        <p:spPr>
          <a:xfrm>
            <a:off x="6259680" y="1770237"/>
            <a:ext cx="2418328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Common information model—an understanding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3AEBB-7655-43A7-BFF1-22E3F8591C7B}"/>
              </a:ext>
            </a:extLst>
          </p:cNvPr>
          <p:cNvSpPr txBox="1"/>
          <p:nvPr/>
        </p:nvSpPr>
        <p:spPr>
          <a:xfrm>
            <a:off x="6259680" y="2455898"/>
            <a:ext cx="2418328" cy="1600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Domain independent data exchange—processing of the data at these level is agnostic to the meaning of the data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C985BA-A4A1-4859-9985-48B6BDF16335}"/>
              </a:ext>
            </a:extLst>
          </p:cNvPr>
          <p:cNvSpPr txBox="1"/>
          <p:nvPr/>
        </p:nvSpPr>
        <p:spPr>
          <a:xfrm>
            <a:off x="6259680" y="4228004"/>
            <a:ext cx="2418328" cy="52322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Standards provide the foundation for each layer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9C84D13E-DEC4-41A1-8AF4-E20380A0E9A1}"/>
              </a:ext>
            </a:extLst>
          </p:cNvPr>
          <p:cNvSpPr/>
          <p:nvPr/>
        </p:nvSpPr>
        <p:spPr bwMode="auto">
          <a:xfrm>
            <a:off x="1219200" y="4977354"/>
            <a:ext cx="6705600" cy="528932"/>
          </a:xfrm>
          <a:prstGeom prst="frame">
            <a:avLst>
              <a:gd name="adj1" fmla="val 3830"/>
            </a:avLst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70C0"/>
                </a:solidFill>
                <a:latin typeface="Arial" charset="0"/>
              </a:rPr>
              <a:t>What’s important about the data exchange is how it is used in the clinical setting to affect care, change and automate processing workflow. </a:t>
            </a:r>
          </a:p>
        </p:txBody>
      </p:sp>
    </p:spTree>
    <p:extLst>
      <p:ext uri="{BB962C8B-B14F-4D97-AF65-F5344CB8AC3E}">
        <p14:creationId xmlns:p14="http://schemas.microsoft.com/office/powerpoint/2010/main" val="1017506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4141D-026D-4801-B02B-FD0A68F9F251}"/>
              </a:ext>
            </a:extLst>
          </p:cNvPr>
          <p:cNvSpPr txBox="1"/>
          <p:nvPr/>
        </p:nvSpPr>
        <p:spPr>
          <a:xfrm>
            <a:off x="533400" y="2505670"/>
            <a:ext cx="82295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Conformance Methodology and Profiling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25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Conformance Methodology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b="1" dirty="0">
                <a:solidFill>
                  <a:srgbClr val="0070C0"/>
                </a:solidFill>
              </a:rPr>
              <a:t>Is the Foundation for Requirements and Testing</a:t>
            </a:r>
          </a:p>
          <a:p>
            <a:r>
              <a:rPr lang="en-US" altLang="en-US" sz="2800" dirty="0"/>
              <a:t>Provides the means for specifying requirements</a:t>
            </a:r>
          </a:p>
          <a:p>
            <a:pPr lvl="1"/>
            <a:r>
              <a:rPr lang="en-US" altLang="en-US" sz="2400" dirty="0"/>
              <a:t>Unambiguous</a:t>
            </a:r>
          </a:p>
          <a:p>
            <a:pPr lvl="1"/>
            <a:r>
              <a:rPr lang="en-US" altLang="en-US" sz="2400" dirty="0"/>
              <a:t>Precise (detailed)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High-level (pre-coordinated) Constructs provide a formal (“structured”) mechanism for specifying requirements</a:t>
            </a:r>
          </a:p>
          <a:p>
            <a:pPr lvl="1"/>
            <a:r>
              <a:rPr lang="en-US" altLang="en-US" sz="2400" dirty="0"/>
              <a:t>Consistent</a:t>
            </a:r>
          </a:p>
          <a:p>
            <a:pPr lvl="1"/>
            <a:r>
              <a:rPr lang="en-US" altLang="en-US" sz="2400" dirty="0"/>
              <a:t>Levels of specificity (specification level appropriate)</a:t>
            </a:r>
          </a:p>
          <a:p>
            <a:pPr lvl="1"/>
            <a:r>
              <a:rPr lang="en-US" sz="2400" dirty="0">
                <a:cs typeface="Arial" panose="020B0604020202020204" pitchFamily="34" charset="0"/>
              </a:rPr>
              <a:t>Provides a shorthand notation for expressing explicit statements of requirements</a:t>
            </a:r>
          </a:p>
          <a:p>
            <a:pPr lvl="2"/>
            <a:r>
              <a:rPr lang="en-US" sz="2000" dirty="0">
                <a:cs typeface="Arial" panose="020B0604020202020204" pitchFamily="34" charset="0"/>
              </a:rPr>
              <a:t>E.g., “R” = “Element X SHALL BE implemented and SHALL …”</a:t>
            </a:r>
          </a:p>
          <a:p>
            <a:pPr lvl="1"/>
            <a:r>
              <a:rPr lang="en-US" altLang="en-US" sz="2400" dirty="0"/>
              <a:t>Computable</a:t>
            </a:r>
          </a:p>
          <a:p>
            <a:pPr lvl="1"/>
            <a:r>
              <a:rPr lang="en-US" altLang="en-US" sz="2400" dirty="0"/>
              <a:t>Enables discrete and deterministic outcomes/testing 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1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Implementation Guides (Specifications)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111FD-2469-4B15-BA4C-1D24ED81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302" y="759823"/>
            <a:ext cx="4123509" cy="5333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7DCDD-904B-46DC-A805-0E60C1FF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59823"/>
            <a:ext cx="3886200" cy="533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4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B0A3C-590E-492F-B807-43165ED3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Mandatory (M):</a:t>
            </a:r>
          </a:p>
          <a:p>
            <a:pPr lvl="1"/>
            <a:r>
              <a:rPr lang="en-US" dirty="0"/>
              <a:t>data element SHALL BE supported</a:t>
            </a:r>
          </a:p>
          <a:p>
            <a:pPr lvl="1"/>
            <a:r>
              <a:rPr lang="en-US" dirty="0"/>
              <a:t>data element SHALL BE valued</a:t>
            </a:r>
          </a:p>
          <a:p>
            <a:pPr lvl="1"/>
            <a:r>
              <a:rPr lang="en-US" dirty="0"/>
              <a:t>data element SHALL NOT contain a data-absent-reason</a:t>
            </a:r>
          </a:p>
          <a:p>
            <a:r>
              <a:rPr lang="en-US" dirty="0"/>
              <a:t>Require, but may be Empty (RE):</a:t>
            </a:r>
          </a:p>
          <a:p>
            <a:pPr lvl="1"/>
            <a:r>
              <a:rPr lang="en-US" dirty="0"/>
              <a:t>data element SHALL BE supported</a:t>
            </a:r>
          </a:p>
          <a:p>
            <a:pPr lvl="1"/>
            <a:r>
              <a:rPr lang="en-US" dirty="0"/>
              <a:t>data element SHALL BE valued if known</a:t>
            </a:r>
          </a:p>
          <a:p>
            <a:pPr lvl="1"/>
            <a:r>
              <a:rPr lang="en-US" dirty="0"/>
              <a:t>data element MAY contain a data-absent-reason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DB5FB6-ED0E-44AD-8F0E-64BDAFED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905B0D-B119-4337-AE9E-14EA57B6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Conformance Constructs Examples</a:t>
            </a:r>
          </a:p>
        </p:txBody>
      </p:sp>
    </p:spTree>
    <p:extLst>
      <p:ext uri="{BB962C8B-B14F-4D97-AF65-F5344CB8AC3E}">
        <p14:creationId xmlns:p14="http://schemas.microsoft.com/office/powerpoint/2010/main" val="3928438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DB0A3C-590E-492F-B807-43165ED3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Restrict the content of a data element:</a:t>
            </a:r>
          </a:p>
          <a:p>
            <a:pPr lvl="1"/>
            <a:r>
              <a:rPr lang="en-US" dirty="0"/>
              <a:t>Address Type {H, M, O}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Vaccine Codes {85, 88, 101, 102, 111, … }</a:t>
            </a:r>
            <a:endParaRPr lang="en-US" dirty="0"/>
          </a:p>
          <a:p>
            <a:r>
              <a:rPr lang="en-US" dirty="0"/>
              <a:t>Set the minimum and maximum numbers of times a data element may or must appear:</a:t>
            </a:r>
          </a:p>
          <a:p>
            <a:pPr lvl="1"/>
            <a:r>
              <a:rPr lang="en-US" dirty="0"/>
              <a:t>[1..1], [0..*] </a:t>
            </a:r>
            <a:r>
              <a:rPr lang="en-US" dirty="0">
                <a:sym typeface="Wingdings" panose="05000000000000000000" pitchFamily="2" charset="2"/>
              </a:rPr>
              <a:t>, [1..5]</a:t>
            </a:r>
          </a:p>
          <a:p>
            <a:r>
              <a:rPr lang="en-US" dirty="0"/>
              <a:t>Restrict the structure and type of data and element can contain: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DB5FB6-ED0E-44AD-8F0E-64BDAFED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905B0D-B119-4337-AE9E-14EA57B6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Conformance Constructs Examples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FDAC8-3D9A-E043-7801-D9794A57B767}"/>
              </a:ext>
            </a:extLst>
          </p:cNvPr>
          <p:cNvSpPr txBox="1"/>
          <p:nvPr/>
        </p:nvSpPr>
        <p:spPr>
          <a:xfrm>
            <a:off x="4495800" y="4648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{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 element 1 : </a:t>
            </a:r>
            <a:r>
              <a:rPr lang="en-US" sz="1600" dirty="0">
                <a:solidFill>
                  <a:srgbClr val="002060"/>
                </a:solidFill>
              </a:rPr>
              <a:t>String</a:t>
            </a:r>
            <a:r>
              <a:rPr lang="en-US" sz="1600" dirty="0">
                <a:solidFill>
                  <a:srgbClr val="0070C0"/>
                </a:solidFill>
              </a:rPr>
              <a:t>;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 element 2 : </a:t>
            </a:r>
            <a:r>
              <a:rPr lang="en-US" sz="1600" dirty="0">
                <a:solidFill>
                  <a:srgbClr val="002060"/>
                </a:solidFill>
              </a:rPr>
              <a:t>Numeric</a:t>
            </a:r>
            <a:r>
              <a:rPr lang="en-US" sz="1600" dirty="0">
                <a:solidFill>
                  <a:srgbClr val="0070C0"/>
                </a:solidFill>
              </a:rPr>
              <a:t>;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 element 3 : </a:t>
            </a:r>
            <a:r>
              <a:rPr lang="en-US" sz="1600" dirty="0">
                <a:solidFill>
                  <a:srgbClr val="002060"/>
                </a:solidFill>
              </a:rPr>
              <a:t>Coded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3688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Lack of Universal Terms and Concepts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D22D68-6181-4F75-9EF9-C100DFAED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398678"/>
              </p:ext>
            </p:extLst>
          </p:nvPr>
        </p:nvGraphicFramePr>
        <p:xfrm>
          <a:off x="533400" y="3276600"/>
          <a:ext cx="7924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CA8663-8C4A-46C2-B477-80EFECF6EF1D}"/>
              </a:ext>
            </a:extLst>
          </p:cNvPr>
          <p:cNvSpPr txBox="1"/>
          <p:nvPr/>
        </p:nvSpPr>
        <p:spPr>
          <a:xfrm>
            <a:off x="381000" y="811798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Constructs for Support and Present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Must Support and Must be valued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Allowance for data-absent reason (e.g. UNKNOWN) depends on the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Similar concepts </a:t>
            </a:r>
            <a:r>
              <a:rPr lang="en-US" sz="2400" dirty="0">
                <a:sym typeface="Wingdings" panose="05000000000000000000" pitchFamily="2" charset="2"/>
              </a:rPr>
              <a:t> Different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No Direct Mapping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875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D2C52-6D85-4D07-A948-A6D847CC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3B0A1F-3280-41D4-89F3-CC9AF060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 Concepts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F3896A-438D-4812-A208-6117E01E8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45495"/>
              </p:ext>
            </p:extLst>
          </p:nvPr>
        </p:nvGraphicFramePr>
        <p:xfrm>
          <a:off x="389100" y="1066800"/>
          <a:ext cx="8496300" cy="3972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163">
                  <a:extLst>
                    <a:ext uri="{9D8B030D-6E8A-4147-A177-3AD203B41FA5}">
                      <a16:colId xmlns:a16="http://schemas.microsoft.com/office/drawing/2014/main" val="603074847"/>
                    </a:ext>
                  </a:extLst>
                </a:gridCol>
                <a:gridCol w="5681858">
                  <a:extLst>
                    <a:ext uri="{9D8B030D-6E8A-4147-A177-3AD203B41FA5}">
                      <a16:colId xmlns:a16="http://schemas.microsoft.com/office/drawing/2014/main" val="3301682325"/>
                    </a:ext>
                  </a:extLst>
                </a:gridCol>
                <a:gridCol w="1567279">
                  <a:extLst>
                    <a:ext uri="{9D8B030D-6E8A-4147-A177-3AD203B41FA5}">
                      <a16:colId xmlns:a16="http://schemas.microsoft.com/office/drawing/2014/main" val="258327656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r>
                        <a:rPr lang="en-US" dirty="0"/>
                        <a:t>Term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99697"/>
                  </a:ext>
                </a:extLst>
              </a:tr>
              <a:tr h="665909">
                <a:tc>
                  <a:txBody>
                    <a:bodyPr/>
                    <a:lstStyle/>
                    <a:p>
                      <a:r>
                        <a:rPr lang="en-US" sz="2000" b="1" dirty="0"/>
                        <a:t>Code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A unique and discrete “identifier” that represents a concept; typically, is (and should be) agnostic to the concept it is representing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“M”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“2093-3”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599568"/>
                  </a:ext>
                </a:extLst>
              </a:tr>
              <a:tr h="665909">
                <a:tc>
                  <a:txBody>
                    <a:bodyPr/>
                    <a:lstStyle/>
                    <a:p>
                      <a:r>
                        <a:rPr lang="en-US" sz="2000" b="1" dirty="0"/>
                        <a:t>Concept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notion that conveys semantic meaning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“male”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“Cholesterol”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330039"/>
                  </a:ext>
                </a:extLst>
              </a:tr>
              <a:tr h="669272">
                <a:tc>
                  <a:txBody>
                    <a:bodyPr/>
                    <a:lstStyle/>
                    <a:p>
                      <a:r>
                        <a:rPr lang="en-US" sz="2000" b="1" dirty="0"/>
                        <a:t>Code</a:t>
                      </a:r>
                      <a:r>
                        <a:rPr lang="en-US" sz="2000" b="1" baseline="0" dirty="0"/>
                        <a:t> System</a:t>
                      </a:r>
                      <a:endParaRPr lang="en-US" sz="20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Managed collection of codes that represent concepts used in a particular business or technical area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LOINC</a:t>
                      </a:r>
                    </a:p>
                    <a:p>
                      <a:r>
                        <a:rPr lang="en-US" sz="1800" dirty="0"/>
                        <a:t>CVX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4145"/>
                  </a:ext>
                </a:extLst>
              </a:tr>
              <a:tr h="665909">
                <a:tc>
                  <a:txBody>
                    <a:bodyPr/>
                    <a:lstStyle/>
                    <a:p>
                      <a:r>
                        <a:rPr lang="en-US" sz="2000" b="1" dirty="0"/>
                        <a:t>Concept</a:t>
                      </a:r>
                      <a:r>
                        <a:rPr lang="en-US" sz="2000" b="1" baseline="0" dirty="0"/>
                        <a:t> Domain</a:t>
                      </a:r>
                      <a:endParaRPr lang="en-US" sz="20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 abstract notion that refers to a set of related ideas and is essentially a named Semantic Category that serves to help define the meaning of a particular data element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Postal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Code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Immunizations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Gender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363890"/>
                  </a:ext>
                </a:extLst>
              </a:tr>
              <a:tr h="384363">
                <a:tc>
                  <a:txBody>
                    <a:bodyPr/>
                    <a:lstStyle/>
                    <a:p>
                      <a:r>
                        <a:rPr lang="en-US" sz="2000" b="1" dirty="0"/>
                        <a:t>Value</a:t>
                      </a:r>
                      <a:r>
                        <a:rPr lang="en-US" sz="2000" b="1" baseline="0" dirty="0"/>
                        <a:t> Set</a:t>
                      </a:r>
                      <a:endParaRPr lang="en-US" sz="2000" b="1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 collection of codes targeted for a specific use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 Zip Codes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8193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5DE542-AE9B-BD43-2D3C-EF16C47AFFA6}"/>
              </a:ext>
            </a:extLst>
          </p:cNvPr>
          <p:cNvSpPr txBox="1"/>
          <p:nvPr/>
        </p:nvSpPr>
        <p:spPr>
          <a:xfrm>
            <a:off x="2667000" y="526190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(2093-3, Cholesterol, LN)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B836D9-C1C4-5F14-5A2D-A18CE959B83F}"/>
              </a:ext>
            </a:extLst>
          </p:cNvPr>
          <p:cNvCxnSpPr/>
          <p:nvPr/>
        </p:nvCxnSpPr>
        <p:spPr>
          <a:xfrm>
            <a:off x="2971800" y="5109502"/>
            <a:ext cx="190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509B76-25B8-F90C-71F9-7EDA23985941}"/>
              </a:ext>
            </a:extLst>
          </p:cNvPr>
          <p:cNvCxnSpPr/>
          <p:nvPr/>
        </p:nvCxnSpPr>
        <p:spPr>
          <a:xfrm>
            <a:off x="4876800" y="5109502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DFD1F9-A706-8802-E5E6-213B42768108}"/>
              </a:ext>
            </a:extLst>
          </p:cNvPr>
          <p:cNvCxnSpPr/>
          <p:nvPr/>
        </p:nvCxnSpPr>
        <p:spPr>
          <a:xfrm>
            <a:off x="2971800" y="5109502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486BF8-C3E6-C085-B36A-37390373D4EE}"/>
              </a:ext>
            </a:extLst>
          </p:cNvPr>
          <p:cNvSpPr txBox="1"/>
          <p:nvPr/>
        </p:nvSpPr>
        <p:spPr>
          <a:xfrm>
            <a:off x="6638516" y="5161874"/>
            <a:ext cx="24329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Notes: </a:t>
            </a:r>
          </a:p>
          <a:p>
            <a:r>
              <a:rPr lang="en-US" sz="1100" dirty="0"/>
              <a:t>(1) LN = LOINC, LN is the code for LOINC that represents the code system</a:t>
            </a:r>
          </a:p>
          <a:p>
            <a:r>
              <a:rPr lang="en-US" sz="1100" dirty="0"/>
              <a:t>(2) 2093-3 Full Concept is: Cholesterol [Mass/volume] in Serum or Plasma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F74BD9-D5EB-1CD1-EB83-30DA55126673}"/>
              </a:ext>
            </a:extLst>
          </p:cNvPr>
          <p:cNvSpPr txBox="1"/>
          <p:nvPr/>
        </p:nvSpPr>
        <p:spPr>
          <a:xfrm>
            <a:off x="2884283" y="5672701"/>
            <a:ext cx="67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82E121-57EF-D6A2-A263-2DC995BCDD1C}"/>
              </a:ext>
            </a:extLst>
          </p:cNvPr>
          <p:cNvSpPr txBox="1"/>
          <p:nvPr/>
        </p:nvSpPr>
        <p:spPr>
          <a:xfrm>
            <a:off x="3724369" y="564163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Concept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8F61B-2F51-ED8A-7ED9-48946ECE0035}"/>
              </a:ext>
            </a:extLst>
          </p:cNvPr>
          <p:cNvSpPr txBox="1"/>
          <p:nvPr/>
        </p:nvSpPr>
        <p:spPr>
          <a:xfrm>
            <a:off x="4527864" y="559173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Code System</a:t>
            </a:r>
          </a:p>
        </p:txBody>
      </p:sp>
    </p:spTree>
    <p:extLst>
      <p:ext uri="{BB962C8B-B14F-4D97-AF65-F5344CB8AC3E}">
        <p14:creationId xmlns:p14="http://schemas.microsoft.com/office/powerpoint/2010/main" val="235690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Vocabulary Relationships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77A816-5FF3-4B4D-A93E-30CF01951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565117"/>
              </p:ext>
            </p:extLst>
          </p:nvPr>
        </p:nvGraphicFramePr>
        <p:xfrm>
          <a:off x="457200" y="860776"/>
          <a:ext cx="7924800" cy="302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1AD054-4E0F-4D7F-8434-841E80C76BC6}"/>
              </a:ext>
            </a:extLst>
          </p:cNvPr>
          <p:cNvSpPr txBox="1"/>
          <p:nvPr/>
        </p:nvSpPr>
        <p:spPr>
          <a:xfrm>
            <a:off x="304800" y="388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Levels of specificity and use—tied to specificity of the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Any levels can be bound to a data element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Profiling adds constraints which further defines the semantics of the bound data element</a:t>
            </a:r>
          </a:p>
        </p:txBody>
      </p:sp>
    </p:spTree>
    <p:extLst>
      <p:ext uri="{BB962C8B-B14F-4D97-AF65-F5344CB8AC3E}">
        <p14:creationId xmlns:p14="http://schemas.microsoft.com/office/powerpoint/2010/main" val="428731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58E0A0-4C47-4420-B44E-B53EF0F1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and Background</a:t>
            </a:r>
          </a:p>
          <a:p>
            <a:r>
              <a:rPr lang="en-US" dirty="0"/>
              <a:t>Foundation of Interoperability</a:t>
            </a:r>
          </a:p>
          <a:p>
            <a:r>
              <a:rPr lang="en-US" dirty="0"/>
              <a:t>Fundamental Concepts and Terms</a:t>
            </a:r>
          </a:p>
          <a:p>
            <a:r>
              <a:rPr lang="en-US" dirty="0"/>
              <a:t>Conformance and Profiling</a:t>
            </a:r>
          </a:p>
          <a:p>
            <a:r>
              <a:rPr lang="en-US" dirty="0"/>
              <a:t>Introduction to Testing</a:t>
            </a:r>
          </a:p>
        </p:txBody>
      </p:sp>
    </p:spTree>
    <p:extLst>
      <p:ext uri="{BB962C8B-B14F-4D97-AF65-F5344CB8AC3E}">
        <p14:creationId xmlns:p14="http://schemas.microsoft.com/office/powerpoint/2010/main" val="2339110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251DF2-B63C-4D2E-9E97-994452580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Optional (O)  </a:t>
            </a:r>
            <a:r>
              <a:rPr lang="en-US" dirty="0">
                <a:sym typeface="Wingdings" panose="05000000000000000000" pitchFamily="2" charset="2"/>
              </a:rPr>
              <a:t> Mandatory (M)</a:t>
            </a:r>
          </a:p>
          <a:p>
            <a:r>
              <a:rPr lang="en-US" dirty="0">
                <a:sym typeface="Wingdings" panose="05000000000000000000" pitchFamily="2" charset="2"/>
              </a:rPr>
              <a:t>Required (R)  Mandatory (M)</a:t>
            </a:r>
          </a:p>
          <a:p>
            <a:r>
              <a:rPr lang="en-US" dirty="0">
                <a:sym typeface="Wingdings" panose="05000000000000000000" pitchFamily="2" charset="2"/>
              </a:rPr>
              <a:t>[0..*]  [1…1]</a:t>
            </a:r>
          </a:p>
          <a:p>
            <a:r>
              <a:rPr lang="en-US" dirty="0">
                <a:sym typeface="Wingdings" panose="05000000000000000000" pitchFamily="2" charset="2"/>
              </a:rPr>
              <a:t>{M, F, A, O, U}  {M, F, U}</a:t>
            </a:r>
          </a:p>
          <a:p>
            <a:r>
              <a:rPr lang="en-US" dirty="0">
                <a:sym typeface="Wingdings" panose="05000000000000000000" pitchFamily="2" charset="2"/>
              </a:rPr>
              <a:t>{Set of CVX codes}  {207, 208, 210, 212}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COVID-19 Administered Vaccines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D2C52-6D85-4D07-A948-A6D847CC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3B0A1F-3280-41D4-89F3-CC9AF060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Profiling Examples</a:t>
            </a:r>
          </a:p>
        </p:txBody>
      </p:sp>
    </p:spTree>
    <p:extLst>
      <p:ext uri="{BB962C8B-B14F-4D97-AF65-F5344CB8AC3E}">
        <p14:creationId xmlns:p14="http://schemas.microsoft.com/office/powerpoint/2010/main" val="2862268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Profiling Example – HL7 v2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962D1-FF5C-4A5D-A245-F90422B69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71" y="778771"/>
            <a:ext cx="7936858" cy="53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27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HL7 FHIR Profiling Overview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71C8E-2D62-4795-AB8A-0C5ABDD2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1"/>
            <a:ext cx="6985782" cy="2514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685B64-67AD-435C-9A8D-A133E49D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65" y="3237695"/>
            <a:ext cx="6589059" cy="27183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C04844-06A2-4285-88F9-6B5F99D02EBA}"/>
              </a:ext>
            </a:extLst>
          </p:cNvPr>
          <p:cNvSpPr/>
          <p:nvPr/>
        </p:nvSpPr>
        <p:spPr bwMode="auto">
          <a:xfrm>
            <a:off x="2066365" y="3085295"/>
            <a:ext cx="228600" cy="1524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35C32-99EC-43B4-A235-2B7C10CA0376}"/>
              </a:ext>
            </a:extLst>
          </p:cNvPr>
          <p:cNvSpPr/>
          <p:nvPr/>
        </p:nvSpPr>
        <p:spPr bwMode="auto">
          <a:xfrm>
            <a:off x="3339353" y="1950020"/>
            <a:ext cx="2057400" cy="276608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DA21AB-440E-42FC-B2F3-9574195EB94B}"/>
              </a:ext>
            </a:extLst>
          </p:cNvPr>
          <p:cNvSpPr/>
          <p:nvPr/>
        </p:nvSpPr>
        <p:spPr bwMode="auto">
          <a:xfrm>
            <a:off x="3818965" y="4774918"/>
            <a:ext cx="304800" cy="2286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0F0D7-2C52-4700-AF83-7A50D77D0D8E}"/>
              </a:ext>
            </a:extLst>
          </p:cNvPr>
          <p:cNvSpPr/>
          <p:nvPr/>
        </p:nvSpPr>
        <p:spPr bwMode="auto">
          <a:xfrm>
            <a:off x="4253753" y="5747812"/>
            <a:ext cx="228600" cy="1524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703620-ADEA-4B9E-9E5B-45DC6B693B2D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 flipH="1">
            <a:off x="952500" y="3237695"/>
            <a:ext cx="1082490" cy="19284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89B3E9-4906-48CD-9B92-84598C02B9EE}"/>
              </a:ext>
            </a:extLst>
          </p:cNvPr>
          <p:cNvCxnSpPr>
            <a:cxnSpLocks/>
            <a:endCxn id="13" idx="3"/>
          </p:cNvCxnSpPr>
          <p:nvPr/>
        </p:nvCxnSpPr>
        <p:spPr bwMode="auto">
          <a:xfrm flipH="1" flipV="1">
            <a:off x="1676400" y="5394751"/>
            <a:ext cx="2544874" cy="3530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593C2BB-491A-4591-925D-325FA426CE7C}"/>
              </a:ext>
            </a:extLst>
          </p:cNvPr>
          <p:cNvSpPr/>
          <p:nvPr/>
        </p:nvSpPr>
        <p:spPr bwMode="auto">
          <a:xfrm>
            <a:off x="228600" y="5166151"/>
            <a:ext cx="1447800" cy="457200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Cardinality changed from 0..1 to 1..1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BAF534-D46E-4F57-888B-F425A873E5B4}"/>
              </a:ext>
            </a:extLst>
          </p:cNvPr>
          <p:cNvSpPr/>
          <p:nvPr/>
        </p:nvSpPr>
        <p:spPr bwMode="auto">
          <a:xfrm>
            <a:off x="5396753" y="4458588"/>
            <a:ext cx="3375212" cy="276608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4C5C83-E76D-4CBF-9555-A803BDFD3C84}"/>
              </a:ext>
            </a:extLst>
          </p:cNvPr>
          <p:cNvCxnSpPr>
            <a:cxnSpLocks/>
          </p:cNvCxnSpPr>
          <p:nvPr/>
        </p:nvCxnSpPr>
        <p:spPr bwMode="auto">
          <a:xfrm flipH="1">
            <a:off x="5396753" y="2088324"/>
            <a:ext cx="2156012" cy="268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F22FED-C977-4EF2-8A5F-397B1C66BC81}"/>
              </a:ext>
            </a:extLst>
          </p:cNvPr>
          <p:cNvCxnSpPr>
            <a:cxnSpLocks/>
          </p:cNvCxnSpPr>
          <p:nvPr/>
        </p:nvCxnSpPr>
        <p:spPr bwMode="auto">
          <a:xfrm>
            <a:off x="7552765" y="2088324"/>
            <a:ext cx="0" cy="23702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8C402C1-1FDC-4977-BAA9-2E6816709F06}"/>
              </a:ext>
            </a:extLst>
          </p:cNvPr>
          <p:cNvSpPr/>
          <p:nvPr/>
        </p:nvSpPr>
        <p:spPr bwMode="auto">
          <a:xfrm>
            <a:off x="7264467" y="1089660"/>
            <a:ext cx="1487597" cy="945910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 explicit binding to a code system was made (CVX) with a binding strength of “extensible”.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86C117-518B-4DEF-AD18-0FE1D3638BF9}"/>
              </a:ext>
            </a:extLst>
          </p:cNvPr>
          <p:cNvCxnSpPr>
            <a:cxnSpLocks/>
          </p:cNvCxnSpPr>
          <p:nvPr/>
        </p:nvCxnSpPr>
        <p:spPr bwMode="auto">
          <a:xfrm>
            <a:off x="3514165" y="4889218"/>
            <a:ext cx="304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3D6D75-E653-41D7-9DA8-7546DF7179A6}"/>
              </a:ext>
            </a:extLst>
          </p:cNvPr>
          <p:cNvCxnSpPr>
            <a:cxnSpLocks/>
          </p:cNvCxnSpPr>
          <p:nvPr/>
        </p:nvCxnSpPr>
        <p:spPr bwMode="auto">
          <a:xfrm>
            <a:off x="3514165" y="2656844"/>
            <a:ext cx="0" cy="22308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4C2939-8839-454B-B7BF-357BE8E8D947}"/>
              </a:ext>
            </a:extLst>
          </p:cNvPr>
          <p:cNvCxnSpPr>
            <a:cxnSpLocks/>
          </p:cNvCxnSpPr>
          <p:nvPr/>
        </p:nvCxnSpPr>
        <p:spPr bwMode="auto">
          <a:xfrm flipH="1">
            <a:off x="2005854" y="2656844"/>
            <a:ext cx="15161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6CC1C28-716F-449D-A661-FE329E5C298E}"/>
              </a:ext>
            </a:extLst>
          </p:cNvPr>
          <p:cNvSpPr/>
          <p:nvPr/>
        </p:nvSpPr>
        <p:spPr bwMode="auto">
          <a:xfrm>
            <a:off x="1891554" y="2139619"/>
            <a:ext cx="228600" cy="1524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D1E8E1-1F45-4466-8AE9-3B367E13A024}"/>
              </a:ext>
            </a:extLst>
          </p:cNvPr>
          <p:cNvCxnSpPr>
            <a:cxnSpLocks/>
          </p:cNvCxnSpPr>
          <p:nvPr/>
        </p:nvCxnSpPr>
        <p:spPr bwMode="auto">
          <a:xfrm>
            <a:off x="2005854" y="2215819"/>
            <a:ext cx="0" cy="4410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1905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Profiling Hierarchy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81E5D-5617-41D1-AEB0-A32A5F261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14400"/>
            <a:ext cx="7696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76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Profiling Hierarchy in Context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B1095-8944-406A-B84B-44D2F256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305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24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Profiling Spectrum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05193-413E-4036-AB74-B8E6ADEEC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4345"/>
            <a:ext cx="8610600" cy="39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78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A9ECC27-52C3-4BB8-831E-ADD5D960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8" y="1177196"/>
            <a:ext cx="8564562" cy="4503607"/>
          </a:xfrm>
        </p:spPr>
        <p:txBody>
          <a:bodyPr>
            <a:norm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i="1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sz="4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53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Testing Overview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39B853-740E-4B78-842F-05FB881723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0156" y="914400"/>
            <a:ext cx="5086840" cy="3874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Conformance Testing</a:t>
            </a:r>
          </a:p>
          <a:p>
            <a:pPr lvl="1"/>
            <a:r>
              <a:rPr lang="en-US" dirty="0"/>
              <a:t>Degree of confidence</a:t>
            </a:r>
          </a:p>
          <a:p>
            <a:pPr lvl="1"/>
            <a:r>
              <a:rPr lang="en-US" dirty="0"/>
              <a:t>Can’t be proven</a:t>
            </a:r>
          </a:p>
          <a:p>
            <a:r>
              <a:rPr lang="en-US" dirty="0"/>
              <a:t>Interoperability Testing</a:t>
            </a:r>
          </a:p>
          <a:p>
            <a:pPr lvl="1"/>
            <a:r>
              <a:rPr lang="en-US" dirty="0"/>
              <a:t>Two “conformant” systems doesn’t guarantee interoperability</a:t>
            </a:r>
          </a:p>
          <a:p>
            <a:pPr lvl="1"/>
            <a:r>
              <a:rPr lang="en-US" dirty="0"/>
              <a:t>Very large test space</a:t>
            </a:r>
          </a:p>
          <a:p>
            <a:pPr lvl="1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EB10C5-B73C-4FE7-A02E-494C57282B32}"/>
              </a:ext>
            </a:extLst>
          </p:cNvPr>
          <p:cNvSpPr/>
          <p:nvPr/>
        </p:nvSpPr>
        <p:spPr bwMode="auto">
          <a:xfrm>
            <a:off x="6995904" y="1799069"/>
            <a:ext cx="1746649" cy="296832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Conformance</a:t>
            </a:r>
          </a:p>
        </p:txBody>
      </p:sp>
      <p:sp>
        <p:nvSpPr>
          <p:cNvPr id="7" name="AutoShape 27">
            <a:extLst>
              <a:ext uri="{FF2B5EF4-FFF2-40B4-BE49-F238E27FC236}">
                <a16:creationId xmlns:a16="http://schemas.microsoft.com/office/drawing/2014/main" id="{C2331CFE-D18E-4F12-AB10-C2E961356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29" y="2228851"/>
            <a:ext cx="2057400" cy="452056"/>
          </a:xfrm>
          <a:prstGeom prst="flowChartPredefinedProcess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Implementation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C51D093-7756-465E-9B74-5E23CC144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829" y="1219200"/>
            <a:ext cx="2057400" cy="470310"/>
          </a:xfrm>
          <a:prstGeom prst="flowChartDocument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</p:spPr>
        <p:txBody>
          <a:bodyPr lIns="82945" tIns="41473" rIns="82945" bIns="41473" anchor="ctr"/>
          <a:lstStyle>
            <a:lvl1pPr algn="l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828675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de-DE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Specification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1FD2E20F-E098-4932-923D-B01EDBCAABAB}"/>
              </a:ext>
            </a:extLst>
          </p:cNvPr>
          <p:cNvSpPr/>
          <p:nvPr/>
        </p:nvSpPr>
        <p:spPr bwMode="auto">
          <a:xfrm rot="10800000">
            <a:off x="6573829" y="1682194"/>
            <a:ext cx="304800" cy="527605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3C29F0-02E6-4B20-AF84-9BD60E449B30}"/>
              </a:ext>
            </a:extLst>
          </p:cNvPr>
          <p:cNvSpPr/>
          <p:nvPr/>
        </p:nvSpPr>
        <p:spPr bwMode="auto">
          <a:xfrm>
            <a:off x="3263991" y="5102311"/>
            <a:ext cx="2584849" cy="563751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Interoperability</a:t>
            </a:r>
          </a:p>
        </p:txBody>
      </p:sp>
      <p:sp>
        <p:nvSpPr>
          <p:cNvPr id="11" name="AutoShape 27">
            <a:extLst>
              <a:ext uri="{FF2B5EF4-FFF2-40B4-BE49-F238E27FC236}">
                <a16:creationId xmlns:a16="http://schemas.microsoft.com/office/drawing/2014/main" id="{0D173A17-3C50-446F-A0C3-A3D9F5053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64555"/>
            <a:ext cx="2178629" cy="363749"/>
          </a:xfrm>
          <a:prstGeom prst="flowChartPredefinedProcess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Implementation</a:t>
            </a: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id="{A8438977-072C-4F3B-9905-CAC6DA003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912" y="5148779"/>
            <a:ext cx="1048004" cy="179526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13" name="AutoShape 27">
            <a:extLst>
              <a:ext uri="{FF2B5EF4-FFF2-40B4-BE49-F238E27FC236}">
                <a16:creationId xmlns:a16="http://schemas.microsoft.com/office/drawing/2014/main" id="{0DC37836-A6AE-40C6-A8FC-9214E996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1" y="4976241"/>
            <a:ext cx="2186868" cy="352063"/>
          </a:xfrm>
          <a:prstGeom prst="flowChartPredefinedProcess">
            <a:avLst/>
          </a:prstGeom>
          <a:solidFill>
            <a:srgbClr val="00B0F0"/>
          </a:solidFill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190688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Levels of Testing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F6ABFC-39B6-4610-B889-5DC042C1A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20316"/>
            <a:ext cx="8305800" cy="52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8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Towards Interoperability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566DCA-D48A-41FD-ACB1-B3B13418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82" y="707268"/>
            <a:ext cx="5557835" cy="282050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82DFF2-5E26-43AD-9AC5-7E343BD13BC4}"/>
              </a:ext>
            </a:extLst>
          </p:cNvPr>
          <p:cNvSpPr txBox="1"/>
          <p:nvPr/>
        </p:nvSpPr>
        <p:spPr>
          <a:xfrm>
            <a:off x="188685" y="3527775"/>
            <a:ext cx="8766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quality of a standard is dependent on how well (precise and complete) the requirements are conveyed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Conformance is the “language” that allows for a precise specification and  interpretation of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Allows for meaningful assertions of implementations through conformance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Standards and Conformance to those standards </a:t>
            </a:r>
            <a:r>
              <a:rPr lang="en-US" sz="2000" dirty="0"/>
              <a:t>provide a path to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65674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Interoperability Basics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0040" y="871240"/>
            <a:ext cx="85344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Interoperability come to be?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47276-C295-4DB4-9014-33060AACA871}"/>
              </a:ext>
            </a:extLst>
          </p:cNvPr>
          <p:cNvSpPr txBox="1"/>
          <p:nvPr/>
        </p:nvSpPr>
        <p:spPr>
          <a:xfrm>
            <a:off x="320040" y="1524000"/>
            <a:ext cx="4038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 Specification 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Conformance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Compatibility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Models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 Understanding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Metrics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05D79-3D31-4219-98FC-6CF2EE36EF2C}"/>
              </a:ext>
            </a:extLst>
          </p:cNvPr>
          <p:cNvSpPr txBox="1"/>
          <p:nvPr/>
        </p:nvSpPr>
        <p:spPr>
          <a:xfrm>
            <a:off x="4629150" y="1524000"/>
            <a:ext cx="4038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Computable Standard Formats 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Tools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Conformance Testing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Life Scenarios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Directed Test Cases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Data Sets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Conformance Test Tools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Frameworks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Requirements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Testing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Cycle</a:t>
            </a:r>
          </a:p>
        </p:txBody>
      </p:sp>
    </p:spTree>
    <p:extLst>
      <p:ext uri="{BB962C8B-B14F-4D97-AF65-F5344CB8AC3E}">
        <p14:creationId xmlns:p14="http://schemas.microsoft.com/office/powerpoint/2010/main" val="2900745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A9ECC27-52C3-4BB8-831E-ADD5D9608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8" y="1177196"/>
            <a:ext cx="8564562" cy="4503607"/>
          </a:xfrm>
        </p:spPr>
        <p:txBody>
          <a:bodyPr>
            <a:norm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i="1" dirty="0">
              <a:solidFill>
                <a:prstClr val="black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30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sz="30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u="sng" dirty="0">
                <a:solidFill>
                  <a:srgbClr val="0070C0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Contact: Rob Snelick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000" b="1" u="sng" dirty="0">
                <a:solidFill>
                  <a:srgbClr val="0070C0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Email: robert.snelick@nist.gov</a:t>
            </a:r>
            <a:endParaRPr lang="en-US" sz="3000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endParaRPr lang="en-US" sz="4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4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Healthcare Landscape and Standards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7715" y="4539829"/>
            <a:ext cx="8491400" cy="147036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Provide a </a:t>
            </a:r>
            <a:r>
              <a:rPr lang="en-US" i="1" dirty="0"/>
              <a:t>common language </a:t>
            </a:r>
            <a:r>
              <a:rPr lang="en-US" dirty="0"/>
              <a:t>and set of expectations that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enable interoperability</a:t>
            </a:r>
          </a:p>
          <a:p>
            <a:r>
              <a:rPr lang="en-US" dirty="0"/>
              <a:t>Fundamental building blocks for developing and deploying technology products</a:t>
            </a:r>
          </a:p>
          <a:p>
            <a:r>
              <a:rPr lang="en-US" dirty="0"/>
              <a:t>Establish consistent protocols that can be universally understood and adopted </a:t>
            </a:r>
          </a:p>
          <a:p>
            <a:r>
              <a:rPr lang="en-US" dirty="0"/>
              <a:t>Allow for systems to be verified—thus offering credibility</a:t>
            </a:r>
          </a:p>
          <a:p>
            <a:r>
              <a:rPr lang="en-US" dirty="0"/>
              <a:t>Give customers a choice, thus enabling competition 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BF732D-841C-40B7-A910-F735E060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0" y="781412"/>
            <a:ext cx="6409524" cy="3638188"/>
          </a:xfrm>
          <a:prstGeom prst="rect">
            <a:avLst/>
          </a:prstGeom>
        </p:spPr>
      </p:pic>
      <p:sp>
        <p:nvSpPr>
          <p:cNvPr id="23" name="Frame 22">
            <a:extLst>
              <a:ext uri="{FF2B5EF4-FFF2-40B4-BE49-F238E27FC236}">
                <a16:creationId xmlns:a16="http://schemas.microsoft.com/office/drawing/2014/main" id="{7C14EE5C-0937-44B0-A159-34A1C0996961}"/>
              </a:ext>
            </a:extLst>
          </p:cNvPr>
          <p:cNvSpPr/>
          <p:nvPr/>
        </p:nvSpPr>
        <p:spPr bwMode="auto">
          <a:xfrm>
            <a:off x="6897915" y="836685"/>
            <a:ext cx="1981200" cy="1334791"/>
          </a:xfrm>
          <a:prstGeom prst="frame">
            <a:avLst>
              <a:gd name="adj1" fmla="val 3830"/>
            </a:avLst>
          </a:prstGeom>
          <a:solidFill>
            <a:srgbClr val="00206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Variety and volume of data exchange is daunting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8E7DD4A4-239E-4365-855E-C23206D76EB0}"/>
              </a:ext>
            </a:extLst>
          </p:cNvPr>
          <p:cNvSpPr/>
          <p:nvPr/>
        </p:nvSpPr>
        <p:spPr bwMode="auto">
          <a:xfrm>
            <a:off x="6897915" y="2398203"/>
            <a:ext cx="1981200" cy="1870869"/>
          </a:xfrm>
          <a:prstGeom prst="frame">
            <a:avLst>
              <a:gd name="adj1" fmla="val 3830"/>
            </a:avLst>
          </a:prstGeom>
          <a:solidFill>
            <a:srgbClr val="00206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100s of million of exchanges performed in a single organization per year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7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need Standards?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4112577"/>
            <a:ext cx="8650515" cy="189761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But can we really get a “one-size” fits all standard?</a:t>
            </a:r>
          </a:p>
          <a:p>
            <a:r>
              <a:rPr lang="en-US" dirty="0"/>
              <a:t>In most cases, NO, but we can significantly reduce the number of translations needed and site-specific details</a:t>
            </a:r>
          </a:p>
          <a:p>
            <a:r>
              <a:rPr lang="en-US" dirty="0"/>
              <a:t>If standards are underspecified or not specific, there can be multiple interpretations of the standard—which pushes us back to where we started</a:t>
            </a:r>
          </a:p>
          <a:p>
            <a:r>
              <a:rPr lang="en-US" dirty="0"/>
              <a:t>Conformance, profiling, and precise documentation puts us back on track 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5CBCEE-6019-4C6D-AC25-A1414F3AE8DA}"/>
              </a:ext>
            </a:extLst>
          </p:cNvPr>
          <p:cNvGrpSpPr/>
          <p:nvPr/>
        </p:nvGrpSpPr>
        <p:grpSpPr>
          <a:xfrm>
            <a:off x="710358" y="1053248"/>
            <a:ext cx="3931800" cy="1510744"/>
            <a:chOff x="651329" y="2133600"/>
            <a:chExt cx="3931800" cy="1389042"/>
          </a:xfrm>
        </p:grpSpPr>
        <p:sp>
          <p:nvSpPr>
            <p:cNvPr id="9" name="6-Point Star 85">
              <a:extLst>
                <a:ext uri="{FF2B5EF4-FFF2-40B4-BE49-F238E27FC236}">
                  <a16:creationId xmlns:a16="http://schemas.microsoft.com/office/drawing/2014/main" id="{FC89279E-F379-4E02-86D1-E29F0452C787}"/>
                </a:ext>
              </a:extLst>
            </p:cNvPr>
            <p:cNvSpPr/>
            <p:nvPr/>
          </p:nvSpPr>
          <p:spPr bwMode="auto">
            <a:xfrm rot="1718010">
              <a:off x="3536876" y="2591303"/>
              <a:ext cx="396477" cy="480619"/>
            </a:xfrm>
            <a:prstGeom prst="star6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784217-4810-4DDB-B939-E88AE9EEDCC3}"/>
                </a:ext>
              </a:extLst>
            </p:cNvPr>
            <p:cNvGrpSpPr/>
            <p:nvPr/>
          </p:nvGrpSpPr>
          <p:grpSpPr>
            <a:xfrm>
              <a:off x="1003092" y="2140975"/>
              <a:ext cx="304800" cy="304800"/>
              <a:chOff x="1003092" y="2140975"/>
              <a:chExt cx="304800" cy="304800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DA9BEDC4-7940-4D96-9AFA-B1D84B048267}"/>
                  </a:ext>
                </a:extLst>
              </p:cNvPr>
              <p:cNvSpPr/>
              <p:nvPr/>
            </p:nvSpPr>
            <p:spPr bwMode="auto">
              <a:xfrm>
                <a:off x="1003092" y="2140975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84" name="Picture 4">
                <a:extLst>
                  <a:ext uri="{FF2B5EF4-FFF2-40B4-BE49-F238E27FC236}">
                    <a16:creationId xmlns:a16="http://schemas.microsoft.com/office/drawing/2014/main" id="{8B694111-4840-442B-820F-0D068E3AFE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189" y="2142408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4B3FA6-BCD0-4150-B50A-6ADB1FAF6F09}"/>
                </a:ext>
              </a:extLst>
            </p:cNvPr>
            <p:cNvGrpSpPr/>
            <p:nvPr/>
          </p:nvGrpSpPr>
          <p:grpSpPr>
            <a:xfrm>
              <a:off x="1664654" y="2134579"/>
              <a:ext cx="310045" cy="327873"/>
              <a:chOff x="1671155" y="2142864"/>
              <a:chExt cx="310045" cy="327873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4FC0D79-306A-41CD-931E-AE33D579F4C3}"/>
                  </a:ext>
                </a:extLst>
              </p:cNvPr>
              <p:cNvSpPr/>
              <p:nvPr/>
            </p:nvSpPr>
            <p:spPr bwMode="auto">
              <a:xfrm>
                <a:off x="1671155" y="2142864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82" name="Picture 4">
                <a:extLst>
                  <a:ext uri="{FF2B5EF4-FFF2-40B4-BE49-F238E27FC236}">
                    <a16:creationId xmlns:a16="http://schemas.microsoft.com/office/drawing/2014/main" id="{F8789278-9723-4541-AD7E-4B3291770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497" y="2167370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696CDC-9D98-418C-A99A-22CE0B5888EB}"/>
                </a:ext>
              </a:extLst>
            </p:cNvPr>
            <p:cNvGrpSpPr/>
            <p:nvPr/>
          </p:nvGrpSpPr>
          <p:grpSpPr>
            <a:xfrm>
              <a:off x="1973641" y="2664994"/>
              <a:ext cx="304800" cy="304800"/>
              <a:chOff x="1973641" y="2664994"/>
              <a:chExt cx="304800" cy="304800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C84B2BB-E547-4D16-AE68-3FDC1A4A9F6F}"/>
                  </a:ext>
                </a:extLst>
              </p:cNvPr>
              <p:cNvSpPr/>
              <p:nvPr/>
            </p:nvSpPr>
            <p:spPr bwMode="auto">
              <a:xfrm>
                <a:off x="1973641" y="2664994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80" name="Picture 4">
                <a:extLst>
                  <a:ext uri="{FF2B5EF4-FFF2-40B4-BE49-F238E27FC236}">
                    <a16:creationId xmlns:a16="http://schemas.microsoft.com/office/drawing/2014/main" id="{ECF6B356-644B-4BB4-AA3A-74F55C879F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8738" y="2666427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F98F1D-CDBA-4C71-B198-28A7C732FE54}"/>
                </a:ext>
              </a:extLst>
            </p:cNvPr>
            <p:cNvGrpSpPr/>
            <p:nvPr/>
          </p:nvGrpSpPr>
          <p:grpSpPr>
            <a:xfrm>
              <a:off x="651329" y="2664994"/>
              <a:ext cx="310023" cy="323133"/>
              <a:chOff x="651329" y="2664994"/>
              <a:chExt cx="310023" cy="323133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D62BC718-BEFE-4D1A-A325-A7FC249BFA1A}"/>
                  </a:ext>
                </a:extLst>
              </p:cNvPr>
              <p:cNvSpPr/>
              <p:nvPr/>
            </p:nvSpPr>
            <p:spPr bwMode="auto">
              <a:xfrm>
                <a:off x="651329" y="2664994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8" name="Picture 4">
                <a:extLst>
                  <a:ext uri="{FF2B5EF4-FFF2-40B4-BE49-F238E27FC236}">
                    <a16:creationId xmlns:a16="http://schemas.microsoft.com/office/drawing/2014/main" id="{8B9BCBAA-6A9D-4C65-9573-C3C7695A18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649" y="2684760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BC77D2C-7D7A-490F-B20A-D42EB050C91B}"/>
                </a:ext>
              </a:extLst>
            </p:cNvPr>
            <p:cNvGrpSpPr/>
            <p:nvPr/>
          </p:nvGrpSpPr>
          <p:grpSpPr>
            <a:xfrm>
              <a:off x="1003092" y="3200400"/>
              <a:ext cx="304800" cy="308740"/>
              <a:chOff x="1003092" y="3200400"/>
              <a:chExt cx="304800" cy="30874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9A1C4399-18AD-48F4-89D0-E2D952F0E977}"/>
                  </a:ext>
                </a:extLst>
              </p:cNvPr>
              <p:cNvSpPr/>
              <p:nvPr/>
            </p:nvSpPr>
            <p:spPr bwMode="auto">
              <a:xfrm>
                <a:off x="1003092" y="32004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6" name="Picture 4">
                <a:extLst>
                  <a:ext uri="{FF2B5EF4-FFF2-40B4-BE49-F238E27FC236}">
                    <a16:creationId xmlns:a16="http://schemas.microsoft.com/office/drawing/2014/main" id="{3FEBE957-4F3B-4EE8-A36E-893B6DB393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0640" y="3205773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0DB23A-66B6-4460-8D5A-38611093CEDD}"/>
                </a:ext>
              </a:extLst>
            </p:cNvPr>
            <p:cNvGrpSpPr/>
            <p:nvPr/>
          </p:nvGrpSpPr>
          <p:grpSpPr>
            <a:xfrm>
              <a:off x="1669186" y="3200400"/>
              <a:ext cx="312014" cy="315191"/>
              <a:chOff x="1669186" y="3200400"/>
              <a:chExt cx="312014" cy="315191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BAE1CA7-6565-4967-B972-F780400EFC51}"/>
                  </a:ext>
                </a:extLst>
              </p:cNvPr>
              <p:cNvSpPr/>
              <p:nvPr/>
            </p:nvSpPr>
            <p:spPr bwMode="auto">
              <a:xfrm>
                <a:off x="1669186" y="32004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4" name="Picture 4">
                <a:extLst>
                  <a:ext uri="{FF2B5EF4-FFF2-40B4-BE49-F238E27FC236}">
                    <a16:creationId xmlns:a16="http://schemas.microsoft.com/office/drawing/2014/main" id="{96496DEE-CA02-4CF3-9BC9-D3BB0F4E19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1497" y="3212224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87BB7A-2CB5-4AAD-BB02-55E619AC110F}"/>
                </a:ext>
              </a:extLst>
            </p:cNvPr>
            <p:cNvGrpSpPr/>
            <p:nvPr/>
          </p:nvGrpSpPr>
          <p:grpSpPr>
            <a:xfrm>
              <a:off x="3258206" y="3212224"/>
              <a:ext cx="305674" cy="304800"/>
              <a:chOff x="3258206" y="3212224"/>
              <a:chExt cx="305674" cy="3048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696B828-4C3C-4445-8865-295C56009088}"/>
                  </a:ext>
                </a:extLst>
              </p:cNvPr>
              <p:cNvSpPr/>
              <p:nvPr/>
            </p:nvSpPr>
            <p:spPr bwMode="auto">
              <a:xfrm>
                <a:off x="3258206" y="3212224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2" name="Picture 4">
                <a:extLst>
                  <a:ext uri="{FF2B5EF4-FFF2-40B4-BE49-F238E27FC236}">
                    <a16:creationId xmlns:a16="http://schemas.microsoft.com/office/drawing/2014/main" id="{76E86136-7443-42A2-8FEA-0E52CBF58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177" y="3212224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F95B43E-684E-49BA-86BB-4ADEDA2CB116}"/>
                </a:ext>
              </a:extLst>
            </p:cNvPr>
            <p:cNvGrpSpPr/>
            <p:nvPr/>
          </p:nvGrpSpPr>
          <p:grpSpPr>
            <a:xfrm>
              <a:off x="3905250" y="3217842"/>
              <a:ext cx="304800" cy="304800"/>
              <a:chOff x="3924300" y="3212224"/>
              <a:chExt cx="304800" cy="30480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99F6B62-35D8-45B8-95E4-91DA8E6EE536}"/>
                  </a:ext>
                </a:extLst>
              </p:cNvPr>
              <p:cNvSpPr/>
              <p:nvPr/>
            </p:nvSpPr>
            <p:spPr bwMode="auto">
              <a:xfrm>
                <a:off x="3924300" y="3212224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0" name="Picture 4">
                <a:extLst>
                  <a:ext uri="{FF2B5EF4-FFF2-40B4-BE49-F238E27FC236}">
                    <a16:creationId xmlns:a16="http://schemas.microsoft.com/office/drawing/2014/main" id="{B0BE441C-E360-401D-8789-9A9B830A50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9396" y="3212224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EAE677B-FBBB-4776-9769-ECE23ACB8C04}"/>
                </a:ext>
              </a:extLst>
            </p:cNvPr>
            <p:cNvGrpSpPr/>
            <p:nvPr/>
          </p:nvGrpSpPr>
          <p:grpSpPr>
            <a:xfrm>
              <a:off x="4267200" y="2669628"/>
              <a:ext cx="315929" cy="304800"/>
              <a:chOff x="4267200" y="2669628"/>
              <a:chExt cx="315929" cy="3048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6C57671-A3DC-4B36-8C5E-1EAF72148AFE}"/>
                  </a:ext>
                </a:extLst>
              </p:cNvPr>
              <p:cNvSpPr/>
              <p:nvPr/>
            </p:nvSpPr>
            <p:spPr bwMode="auto">
              <a:xfrm>
                <a:off x="4267200" y="2669628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8" name="Picture 4">
                <a:extLst>
                  <a:ext uri="{FF2B5EF4-FFF2-40B4-BE49-F238E27FC236}">
                    <a16:creationId xmlns:a16="http://schemas.microsoft.com/office/drawing/2014/main" id="{D746A1FE-8CCD-4A16-8E59-2252D154DB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3426" y="2671061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123F47-5B89-4CE5-B43E-FFFFFA416ADD}"/>
                </a:ext>
              </a:extLst>
            </p:cNvPr>
            <p:cNvGrpSpPr/>
            <p:nvPr/>
          </p:nvGrpSpPr>
          <p:grpSpPr>
            <a:xfrm>
              <a:off x="3940069" y="2135012"/>
              <a:ext cx="304800" cy="304800"/>
              <a:chOff x="3940069" y="2135012"/>
              <a:chExt cx="304800" cy="3048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372E228-79D2-4147-8002-27E50C0DCC10}"/>
                  </a:ext>
                </a:extLst>
              </p:cNvPr>
              <p:cNvSpPr/>
              <p:nvPr/>
            </p:nvSpPr>
            <p:spPr bwMode="auto">
              <a:xfrm>
                <a:off x="3940069" y="2135012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6" name="Picture 4">
                <a:extLst>
                  <a:ext uri="{FF2B5EF4-FFF2-40B4-BE49-F238E27FC236}">
                    <a16:creationId xmlns:a16="http://schemas.microsoft.com/office/drawing/2014/main" id="{DBB974A1-C245-4D83-BD55-435D929027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4181" y="2136445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8661BE7-F4CB-4D65-9A08-8449AA6BC360}"/>
                </a:ext>
              </a:extLst>
            </p:cNvPr>
            <p:cNvGrpSpPr/>
            <p:nvPr/>
          </p:nvGrpSpPr>
          <p:grpSpPr>
            <a:xfrm>
              <a:off x="3263847" y="2133600"/>
              <a:ext cx="317553" cy="312175"/>
              <a:chOff x="3258268" y="2133600"/>
              <a:chExt cx="317553" cy="312175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B57D98B-F0E6-4271-9216-24F626344822}"/>
                  </a:ext>
                </a:extLst>
              </p:cNvPr>
              <p:cNvSpPr/>
              <p:nvPr/>
            </p:nvSpPr>
            <p:spPr bwMode="auto">
              <a:xfrm>
                <a:off x="3258268" y="2140975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4" name="Picture 4">
                <a:extLst>
                  <a:ext uri="{FF2B5EF4-FFF2-40B4-BE49-F238E27FC236}">
                    <a16:creationId xmlns:a16="http://schemas.microsoft.com/office/drawing/2014/main" id="{4D57FF18-EE7E-45C5-A4D2-07850C9821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6118" y="2133600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6D5515-A34A-40EC-ADDC-63047085F3C7}"/>
                </a:ext>
              </a:extLst>
            </p:cNvPr>
            <p:cNvGrpSpPr/>
            <p:nvPr/>
          </p:nvGrpSpPr>
          <p:grpSpPr>
            <a:xfrm>
              <a:off x="2898228" y="2667000"/>
              <a:ext cx="315236" cy="304800"/>
              <a:chOff x="2898228" y="2667000"/>
              <a:chExt cx="315236" cy="3048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04A3974-6143-4B7F-A743-ECF9B6D12EE2}"/>
                  </a:ext>
                </a:extLst>
              </p:cNvPr>
              <p:cNvSpPr/>
              <p:nvPr/>
            </p:nvSpPr>
            <p:spPr bwMode="auto">
              <a:xfrm>
                <a:off x="2898228" y="2667000"/>
                <a:ext cx="304800" cy="3048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62" name="Picture 4">
                <a:extLst>
                  <a:ext uri="{FF2B5EF4-FFF2-40B4-BE49-F238E27FC236}">
                    <a16:creationId xmlns:a16="http://schemas.microsoft.com/office/drawing/2014/main" id="{10F65CB1-751C-4AA1-AF8D-6CEE351AC8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3761" y="2668433"/>
                <a:ext cx="289703" cy="303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124BA2D-47F5-4B36-A5B8-B65C8F75294D}"/>
                </a:ext>
              </a:extLst>
            </p:cNvPr>
            <p:cNvCxnSpPr/>
            <p:nvPr/>
          </p:nvCxnSpPr>
          <p:spPr bwMode="auto">
            <a:xfrm>
              <a:off x="1288186" y="2255275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595E4E0-291C-42C6-B2EE-E40405EB5429}"/>
                </a:ext>
              </a:extLst>
            </p:cNvPr>
            <p:cNvCxnSpPr/>
            <p:nvPr/>
          </p:nvCxnSpPr>
          <p:spPr bwMode="auto">
            <a:xfrm flipV="1">
              <a:off x="826539" y="2390625"/>
              <a:ext cx="214023" cy="2808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7348438-9F2E-4338-AE89-1DC1EFF3E801}"/>
                </a:ext>
              </a:extLst>
            </p:cNvPr>
            <p:cNvCxnSpPr/>
            <p:nvPr/>
          </p:nvCxnSpPr>
          <p:spPr bwMode="auto">
            <a:xfrm>
              <a:off x="1307892" y="3365937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CDE651-3070-4487-9610-D6F60C520584}"/>
                </a:ext>
              </a:extLst>
            </p:cNvPr>
            <p:cNvSpPr/>
            <p:nvPr/>
          </p:nvSpPr>
          <p:spPr bwMode="auto">
            <a:xfrm>
              <a:off x="1429354" y="2211627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E52ADF-6BA9-4118-8DC6-BAE8960230ED}"/>
                </a:ext>
              </a:extLst>
            </p:cNvPr>
            <p:cNvCxnSpPr/>
            <p:nvPr/>
          </p:nvCxnSpPr>
          <p:spPr bwMode="auto">
            <a:xfrm>
              <a:off x="872199" y="2943647"/>
              <a:ext cx="185373" cy="31121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4B3DE71-6A80-448A-A142-18AAB6A7DBCB}"/>
                </a:ext>
              </a:extLst>
            </p:cNvPr>
            <p:cNvCxnSpPr/>
            <p:nvPr/>
          </p:nvCxnSpPr>
          <p:spPr bwMode="auto">
            <a:xfrm flipV="1">
              <a:off x="1904187" y="2956132"/>
              <a:ext cx="214023" cy="2808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F0F74EB-F488-4ACC-A3EA-ADDF1C2BC568}"/>
                </a:ext>
              </a:extLst>
            </p:cNvPr>
            <p:cNvCxnSpPr/>
            <p:nvPr/>
          </p:nvCxnSpPr>
          <p:spPr bwMode="auto">
            <a:xfrm>
              <a:off x="1926974" y="2367055"/>
              <a:ext cx="185373" cy="31121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E77278-71CD-4630-8A9C-24ADC3D5E913}"/>
                </a:ext>
              </a:extLst>
            </p:cNvPr>
            <p:cNvSpPr/>
            <p:nvPr/>
          </p:nvSpPr>
          <p:spPr bwMode="auto">
            <a:xfrm>
              <a:off x="885140" y="2495149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DE093E-EF33-43C1-935C-FDB23E95A903}"/>
                </a:ext>
              </a:extLst>
            </p:cNvPr>
            <p:cNvSpPr/>
            <p:nvPr/>
          </p:nvSpPr>
          <p:spPr bwMode="auto">
            <a:xfrm>
              <a:off x="923708" y="3059898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D57647-92D1-4D7C-9608-00E787443BA0}"/>
                </a:ext>
              </a:extLst>
            </p:cNvPr>
            <p:cNvSpPr/>
            <p:nvPr/>
          </p:nvSpPr>
          <p:spPr bwMode="auto">
            <a:xfrm>
              <a:off x="1972630" y="3059898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1C0512-9CB8-48FF-87DF-FFFA882669EE}"/>
                </a:ext>
              </a:extLst>
            </p:cNvPr>
            <p:cNvSpPr/>
            <p:nvPr/>
          </p:nvSpPr>
          <p:spPr bwMode="auto">
            <a:xfrm>
              <a:off x="1981200" y="2482169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032E1A9-8B30-4DFB-A230-73BEFC06A3D2}"/>
                </a:ext>
              </a:extLst>
            </p:cNvPr>
            <p:cNvCxnSpPr>
              <a:endCxn id="73" idx="1"/>
            </p:cNvCxnSpPr>
            <p:nvPr/>
          </p:nvCxnSpPr>
          <p:spPr bwMode="auto">
            <a:xfrm>
              <a:off x="1220378" y="2418178"/>
              <a:ext cx="493445" cy="8268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631B20F-6F3F-4315-BC1E-54AD6A65B1A9}"/>
                </a:ext>
              </a:extLst>
            </p:cNvPr>
            <p:cNvCxnSpPr/>
            <p:nvPr/>
          </p:nvCxnSpPr>
          <p:spPr bwMode="auto">
            <a:xfrm flipH="1">
              <a:off x="1216701" y="2420592"/>
              <a:ext cx="514093" cy="8083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55C07AD-6276-487A-825B-ADD10331841C}"/>
                </a:ext>
              </a:extLst>
            </p:cNvPr>
            <p:cNvCxnSpPr>
              <a:stCxn id="78" idx="3"/>
              <a:endCxn id="80" idx="1"/>
            </p:cNvCxnSpPr>
            <p:nvPr/>
          </p:nvCxnSpPr>
          <p:spPr bwMode="auto">
            <a:xfrm flipV="1">
              <a:off x="961352" y="2818111"/>
              <a:ext cx="1027386" cy="183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AAEEBEB-F89F-4173-84A9-6E81522F80C0}"/>
                </a:ext>
              </a:extLst>
            </p:cNvPr>
            <p:cNvCxnSpPr>
              <a:stCxn id="84" idx="2"/>
              <a:endCxn id="76" idx="0"/>
            </p:cNvCxnSpPr>
            <p:nvPr/>
          </p:nvCxnSpPr>
          <p:spPr bwMode="auto">
            <a:xfrm flipH="1">
              <a:off x="1155492" y="2445775"/>
              <a:ext cx="7549" cy="7599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0D7D375-345C-4102-9401-D945919216E3}"/>
                </a:ext>
              </a:extLst>
            </p:cNvPr>
            <p:cNvCxnSpPr/>
            <p:nvPr/>
          </p:nvCxnSpPr>
          <p:spPr bwMode="auto">
            <a:xfrm flipH="1">
              <a:off x="1820580" y="2434490"/>
              <a:ext cx="7549" cy="7599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B90EB22-33C3-4C33-9889-40AE545A64F2}"/>
                </a:ext>
              </a:extLst>
            </p:cNvPr>
            <p:cNvCxnSpPr/>
            <p:nvPr/>
          </p:nvCxnSpPr>
          <p:spPr bwMode="auto">
            <a:xfrm>
              <a:off x="1295400" y="2345360"/>
              <a:ext cx="714412" cy="3610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7272B56-4731-4C26-9892-FB73D2B077EE}"/>
                </a:ext>
              </a:extLst>
            </p:cNvPr>
            <p:cNvCxnSpPr>
              <a:endCxn id="82" idx="1"/>
            </p:cNvCxnSpPr>
            <p:nvPr/>
          </p:nvCxnSpPr>
          <p:spPr bwMode="auto">
            <a:xfrm flipV="1">
              <a:off x="925323" y="2310769"/>
              <a:ext cx="759673" cy="4004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619D203-37A4-4757-AFC6-DE16E877A4A0}"/>
                </a:ext>
              </a:extLst>
            </p:cNvPr>
            <p:cNvCxnSpPr/>
            <p:nvPr/>
          </p:nvCxnSpPr>
          <p:spPr bwMode="auto">
            <a:xfrm>
              <a:off x="934744" y="2889651"/>
              <a:ext cx="740812" cy="4125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862EE77-6BDE-4792-BDDB-60464CBBBA71}"/>
                </a:ext>
              </a:extLst>
            </p:cNvPr>
            <p:cNvCxnSpPr/>
            <p:nvPr/>
          </p:nvCxnSpPr>
          <p:spPr bwMode="auto">
            <a:xfrm flipH="1">
              <a:off x="1279316" y="2926474"/>
              <a:ext cx="742168" cy="35012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5F80AD-D958-44F3-8CBB-46DD742CB16F}"/>
                </a:ext>
              </a:extLst>
            </p:cNvPr>
            <p:cNvSpPr/>
            <p:nvPr/>
          </p:nvSpPr>
          <p:spPr bwMode="auto">
            <a:xfrm>
              <a:off x="1438816" y="3326027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42C0EC-DB03-483E-A8E1-0A9A44C9FB1A}"/>
                </a:ext>
              </a:extLst>
            </p:cNvPr>
            <p:cNvSpPr/>
            <p:nvPr/>
          </p:nvSpPr>
          <p:spPr bwMode="auto">
            <a:xfrm>
              <a:off x="1336434" y="2943647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7D44B28-0E6D-492F-910A-D81522DFB963}"/>
                </a:ext>
              </a:extLst>
            </p:cNvPr>
            <p:cNvSpPr/>
            <p:nvPr/>
          </p:nvSpPr>
          <p:spPr bwMode="auto">
            <a:xfrm>
              <a:off x="1514769" y="2943647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DE99D7-82A1-47DE-9BAA-F3DF9259F804}"/>
                </a:ext>
              </a:extLst>
            </p:cNvPr>
            <p:cNvSpPr/>
            <p:nvPr/>
          </p:nvSpPr>
          <p:spPr bwMode="auto">
            <a:xfrm>
              <a:off x="1336041" y="2453658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359988F-6814-4CE7-B33B-1887661C7F29}"/>
                </a:ext>
              </a:extLst>
            </p:cNvPr>
            <p:cNvSpPr/>
            <p:nvPr/>
          </p:nvSpPr>
          <p:spPr bwMode="auto">
            <a:xfrm>
              <a:off x="1531438" y="2453658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2FDB876-BBA6-4BB3-8472-F2AC7427A761}"/>
                </a:ext>
              </a:extLst>
            </p:cNvPr>
            <p:cNvSpPr/>
            <p:nvPr/>
          </p:nvSpPr>
          <p:spPr bwMode="auto">
            <a:xfrm>
              <a:off x="1793456" y="2682483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BA457E1-2677-424D-B1D8-3146D0F2F026}"/>
                </a:ext>
              </a:extLst>
            </p:cNvPr>
            <p:cNvSpPr/>
            <p:nvPr/>
          </p:nvSpPr>
          <p:spPr bwMode="auto">
            <a:xfrm>
              <a:off x="1114470" y="2688536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9CBF8F-C36F-421D-92E0-BDA48033F36E}"/>
                </a:ext>
              </a:extLst>
            </p:cNvPr>
            <p:cNvSpPr/>
            <p:nvPr/>
          </p:nvSpPr>
          <p:spPr bwMode="auto">
            <a:xfrm>
              <a:off x="1195161" y="3013878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9DE8DFC-9204-49D3-AA77-D779524F061D}"/>
                </a:ext>
              </a:extLst>
            </p:cNvPr>
            <p:cNvSpPr/>
            <p:nvPr/>
          </p:nvSpPr>
          <p:spPr bwMode="auto">
            <a:xfrm>
              <a:off x="1694431" y="3013878"/>
              <a:ext cx="77136" cy="872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ight Arrow 127">
              <a:extLst>
                <a:ext uri="{FF2B5EF4-FFF2-40B4-BE49-F238E27FC236}">
                  <a16:creationId xmlns:a16="http://schemas.microsoft.com/office/drawing/2014/main" id="{A16DE76B-6B42-41D2-9F34-55C479939DDC}"/>
                </a:ext>
              </a:extLst>
            </p:cNvPr>
            <p:cNvSpPr/>
            <p:nvPr/>
          </p:nvSpPr>
          <p:spPr bwMode="auto">
            <a:xfrm>
              <a:off x="2399715" y="2726130"/>
              <a:ext cx="381000" cy="217517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8629AF8-EF40-46EA-9FF4-11BD20BCA574}"/>
                </a:ext>
              </a:extLst>
            </p:cNvPr>
            <p:cNvCxnSpPr/>
            <p:nvPr/>
          </p:nvCxnSpPr>
          <p:spPr bwMode="auto">
            <a:xfrm>
              <a:off x="3487945" y="2417379"/>
              <a:ext cx="135128" cy="2428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0621032-FE78-4BA7-898E-D0ABA442158C}"/>
                </a:ext>
              </a:extLst>
            </p:cNvPr>
            <p:cNvCxnSpPr/>
            <p:nvPr/>
          </p:nvCxnSpPr>
          <p:spPr bwMode="auto">
            <a:xfrm>
              <a:off x="3848911" y="3012029"/>
              <a:ext cx="135128" cy="2428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1F5275C-E60A-4288-A9B8-E227F2856D20}"/>
                </a:ext>
              </a:extLst>
            </p:cNvPr>
            <p:cNvCxnSpPr>
              <a:stCxn id="9" idx="0"/>
              <a:endCxn id="67" idx="2"/>
            </p:cNvCxnSpPr>
            <p:nvPr/>
          </p:nvCxnSpPr>
          <p:spPr bwMode="auto">
            <a:xfrm>
              <a:off x="3966688" y="2821149"/>
              <a:ext cx="300512" cy="87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83EB9CF-F08B-427B-B019-F600E2813BF5}"/>
                </a:ext>
              </a:extLst>
            </p:cNvPr>
            <p:cNvCxnSpPr/>
            <p:nvPr/>
          </p:nvCxnSpPr>
          <p:spPr bwMode="auto">
            <a:xfrm>
              <a:off x="3205873" y="2839266"/>
              <a:ext cx="300512" cy="87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7ABC3F3-6B11-4A84-9CC5-B9A442481DC5}"/>
                </a:ext>
              </a:extLst>
            </p:cNvPr>
            <p:cNvCxnSpPr/>
            <p:nvPr/>
          </p:nvCxnSpPr>
          <p:spPr bwMode="auto">
            <a:xfrm flipV="1">
              <a:off x="3848292" y="2415463"/>
              <a:ext cx="169488" cy="2076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1236EED-0EE5-42CE-AB2B-B8D1FE2F3D71}"/>
                </a:ext>
              </a:extLst>
            </p:cNvPr>
            <p:cNvCxnSpPr/>
            <p:nvPr/>
          </p:nvCxnSpPr>
          <p:spPr bwMode="auto">
            <a:xfrm flipV="1">
              <a:off x="3461495" y="3030854"/>
              <a:ext cx="169488" cy="2076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sp>
        <p:nvSpPr>
          <p:cNvPr id="85" name="Frame 84">
            <a:extLst>
              <a:ext uri="{FF2B5EF4-FFF2-40B4-BE49-F238E27FC236}">
                <a16:creationId xmlns:a16="http://schemas.microsoft.com/office/drawing/2014/main" id="{4AA39E01-E41F-4A84-ABB6-350A89BE446D}"/>
              </a:ext>
            </a:extLst>
          </p:cNvPr>
          <p:cNvSpPr/>
          <p:nvPr/>
        </p:nvSpPr>
        <p:spPr bwMode="auto">
          <a:xfrm>
            <a:off x="5646713" y="892466"/>
            <a:ext cx="2996795" cy="1245994"/>
          </a:xfrm>
          <a:prstGeom prst="frame">
            <a:avLst>
              <a:gd name="adj1" fmla="val 3830"/>
            </a:avLst>
          </a:prstGeom>
          <a:solidFill>
            <a:srgbClr val="00206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Combinatorial explosion of the number of interfaces needed</a:t>
            </a:r>
          </a:p>
        </p:txBody>
      </p:sp>
      <p:sp>
        <p:nvSpPr>
          <p:cNvPr id="86" name="Frame 85">
            <a:extLst>
              <a:ext uri="{FF2B5EF4-FFF2-40B4-BE49-F238E27FC236}">
                <a16:creationId xmlns:a16="http://schemas.microsoft.com/office/drawing/2014/main" id="{FB6B214A-4E71-4497-9DD7-8B94C186124D}"/>
              </a:ext>
            </a:extLst>
          </p:cNvPr>
          <p:cNvSpPr/>
          <p:nvPr/>
        </p:nvSpPr>
        <p:spPr bwMode="auto">
          <a:xfrm>
            <a:off x="5659422" y="2415439"/>
            <a:ext cx="2996795" cy="1245994"/>
          </a:xfrm>
          <a:prstGeom prst="frame">
            <a:avLst>
              <a:gd name="adj1" fmla="val 3830"/>
            </a:avLst>
          </a:prstGeom>
          <a:solidFill>
            <a:srgbClr val="00206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The more interconnected systems, the greater the benefit of using standards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CEB5821-E746-4D25-B619-FB70B7FECFFF}"/>
              </a:ext>
            </a:extLst>
          </p:cNvPr>
          <p:cNvSpPr txBox="1"/>
          <p:nvPr/>
        </p:nvSpPr>
        <p:spPr>
          <a:xfrm>
            <a:off x="650892" y="2835884"/>
            <a:ext cx="192294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Multiple point-to-point non-standard solution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7FC585E-648F-453E-BA12-5AB4B0DBC2CB}"/>
              </a:ext>
            </a:extLst>
          </p:cNvPr>
          <p:cNvSpPr txBox="1"/>
          <p:nvPr/>
        </p:nvSpPr>
        <p:spPr>
          <a:xfrm>
            <a:off x="2968021" y="2835884"/>
            <a:ext cx="1762133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70C0"/>
                </a:solidFill>
                <a:latin typeface="Arial" charset="0"/>
              </a:rPr>
              <a:t>Single standard solution</a:t>
            </a:r>
          </a:p>
        </p:txBody>
      </p:sp>
    </p:spTree>
    <p:extLst>
      <p:ext uri="{BB962C8B-B14F-4D97-AF65-F5344CB8AC3E}">
        <p14:creationId xmlns:p14="http://schemas.microsoft.com/office/powerpoint/2010/main" val="190744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Foundations of Interoperability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1661" y="1044236"/>
            <a:ext cx="4114800" cy="1600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Well-defined Standards</a:t>
            </a:r>
          </a:p>
          <a:p>
            <a:r>
              <a:rPr lang="en-US" altLang="en-US" sz="2800" dirty="0"/>
              <a:t>Testing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7FCB8-57BE-4EC0-8257-A4B80134EC7A}"/>
              </a:ext>
            </a:extLst>
          </p:cNvPr>
          <p:cNvSpPr txBox="1">
            <a:spLocks/>
          </p:cNvSpPr>
          <p:nvPr/>
        </p:nvSpPr>
        <p:spPr>
          <a:xfrm>
            <a:off x="4704914" y="1044236"/>
            <a:ext cx="41148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Implementation</a:t>
            </a:r>
          </a:p>
          <a:p>
            <a:r>
              <a:rPr lang="en-US" altLang="en-US" sz="2800" dirty="0"/>
              <a:t>Development Lifecycle</a:t>
            </a:r>
          </a:p>
          <a:p>
            <a:pPr marL="0" indent="0">
              <a:buFont typeface="Arial"/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A55F70-66AB-4939-882F-679A649D8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68234"/>
              </p:ext>
            </p:extLst>
          </p:nvPr>
        </p:nvGraphicFramePr>
        <p:xfrm>
          <a:off x="827818" y="2839342"/>
          <a:ext cx="3122486" cy="235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A45FC17-CC74-4A2F-91DE-571C2533B036}"/>
              </a:ext>
            </a:extLst>
          </p:cNvPr>
          <p:cNvGrpSpPr/>
          <p:nvPr/>
        </p:nvGrpSpPr>
        <p:grpSpPr>
          <a:xfrm>
            <a:off x="5424812" y="2839342"/>
            <a:ext cx="2675004" cy="2354592"/>
            <a:chOff x="304800" y="457200"/>
            <a:chExt cx="2667000" cy="21897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75FD9D-FED6-46AD-9C8C-A49BE04E0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" y="457200"/>
              <a:ext cx="2667000" cy="218974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C397BF-5B4F-4CC4-8674-72F04C4A5ED7}"/>
                </a:ext>
              </a:extLst>
            </p:cNvPr>
            <p:cNvSpPr txBox="1"/>
            <p:nvPr/>
          </p:nvSpPr>
          <p:spPr>
            <a:xfrm rot="17110011">
              <a:off x="202196" y="1793323"/>
              <a:ext cx="13331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Implementation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D54CAE-F2D9-416B-83F7-A708F2F098A6}"/>
                </a:ext>
              </a:extLst>
            </p:cNvPr>
            <p:cNvSpPr txBox="1"/>
            <p:nvPr/>
          </p:nvSpPr>
          <p:spPr>
            <a:xfrm rot="16200000">
              <a:off x="1072979" y="1675513"/>
              <a:ext cx="1130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8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Well-defined Standards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9CCA09-4E5C-497F-9706-3D6F9F23DF25}"/>
                </a:ext>
              </a:extLst>
            </p:cNvPr>
            <p:cNvSpPr txBox="1"/>
            <p:nvPr/>
          </p:nvSpPr>
          <p:spPr>
            <a:xfrm rot="4423600">
              <a:off x="1899800" y="1678955"/>
              <a:ext cx="1030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Conformance Testing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9DC4F9-95AA-4C22-A7BB-43E817E2C50A}"/>
                </a:ext>
              </a:extLst>
            </p:cNvPr>
            <p:cNvSpPr txBox="1"/>
            <p:nvPr/>
          </p:nvSpPr>
          <p:spPr>
            <a:xfrm>
              <a:off x="868777" y="552127"/>
              <a:ext cx="1465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HIT Interoperability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20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Depends 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Well-defined Standards – precise and complete requirement specification</a:t>
            </a:r>
          </a:p>
          <a:p>
            <a:pPr lvl="1"/>
            <a:r>
              <a:rPr lang="en-US" dirty="0"/>
              <a:t>Conformance constructs – some standards have sophisticated constructs, others do not</a:t>
            </a:r>
          </a:p>
          <a:p>
            <a:pPr lvl="1"/>
            <a:r>
              <a:rPr lang="en-US" dirty="0"/>
              <a:t>Profiling (Management and Use)</a:t>
            </a:r>
          </a:p>
          <a:p>
            <a:r>
              <a:rPr lang="en-US" dirty="0"/>
              <a:t>Testing standards and trial implementations</a:t>
            </a:r>
          </a:p>
          <a:p>
            <a:pPr lvl="1"/>
            <a:r>
              <a:rPr lang="en-US" dirty="0"/>
              <a:t>Conformance Test tools</a:t>
            </a:r>
          </a:p>
          <a:p>
            <a:pPr lvl="1"/>
            <a:r>
              <a:rPr lang="en-US" dirty="0"/>
              <a:t>Initial test implementations</a:t>
            </a:r>
          </a:p>
          <a:p>
            <a:pPr lvl="2"/>
            <a:r>
              <a:rPr lang="en-US" dirty="0"/>
              <a:t>Reference</a:t>
            </a:r>
          </a:p>
          <a:p>
            <a:pPr lvl="2"/>
            <a:r>
              <a:rPr lang="en-US" dirty="0"/>
              <a:t>Pilot</a:t>
            </a:r>
          </a:p>
          <a:p>
            <a:r>
              <a:rPr lang="en-US" dirty="0"/>
              <a:t>Standards Development Lifecycle</a:t>
            </a:r>
          </a:p>
          <a:p>
            <a:pPr lvl="1"/>
            <a:r>
              <a:rPr lang="en-US" dirty="0"/>
              <a:t>Feedback to authors, tool developers, and implementers</a:t>
            </a:r>
          </a:p>
          <a:p>
            <a:r>
              <a:rPr lang="en-US" dirty="0"/>
              <a:t>Interoperability Testing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76295D-29C8-4812-8298-E21C6597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733" y="3810000"/>
            <a:ext cx="456363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88B0DA-8512-47DE-9786-A62A90E8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14" y="3048000"/>
            <a:ext cx="456363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AC6C7D-CA91-44D5-AB69-3480C642A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55" y="1104900"/>
            <a:ext cx="45636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Failure Happens When: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1661" y="1044236"/>
            <a:ext cx="8355140" cy="1600200"/>
          </a:xfrm>
        </p:spPr>
        <p:txBody>
          <a:bodyPr>
            <a:normAutofit/>
          </a:bodyPr>
          <a:lstStyle/>
          <a:p>
            <a:r>
              <a:rPr lang="en-US" sz="2800" dirty="0"/>
              <a:t>One or more components are omitted or are not sufficient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A55F70-66AB-4939-882F-679A649D81FC}"/>
              </a:ext>
            </a:extLst>
          </p:cNvPr>
          <p:cNvGraphicFramePr/>
          <p:nvPr/>
        </p:nvGraphicFramePr>
        <p:xfrm>
          <a:off x="827818" y="2839342"/>
          <a:ext cx="3122486" cy="2354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E5175FC4-AC16-44EB-9A75-270A45EE0A06}"/>
              </a:ext>
            </a:extLst>
          </p:cNvPr>
          <p:cNvGrpSpPr/>
          <p:nvPr/>
        </p:nvGrpSpPr>
        <p:grpSpPr>
          <a:xfrm>
            <a:off x="5193698" y="2837838"/>
            <a:ext cx="2560103" cy="2591350"/>
            <a:chOff x="6005134" y="3733800"/>
            <a:chExt cx="1969236" cy="20711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4EE0E0D-ECF0-4E4C-A7A3-733CC9C6E5A9}"/>
                </a:ext>
              </a:extLst>
            </p:cNvPr>
            <p:cNvGrpSpPr/>
            <p:nvPr/>
          </p:nvGrpSpPr>
          <p:grpSpPr>
            <a:xfrm rot="3688557">
              <a:off x="5962455" y="3793027"/>
              <a:ext cx="2071141" cy="1952688"/>
              <a:chOff x="4253459" y="886190"/>
              <a:chExt cx="2071141" cy="195268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D628A4F-947F-4DBF-AA01-1EA29841A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958501">
                <a:off x="4253459" y="886190"/>
                <a:ext cx="2071141" cy="170051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3B81AC-9560-403A-B6DA-2E87C861D803}"/>
                  </a:ext>
                </a:extLst>
              </p:cNvPr>
              <p:cNvSpPr txBox="1"/>
              <p:nvPr/>
            </p:nvSpPr>
            <p:spPr>
              <a:xfrm rot="18068512">
                <a:off x="4080471" y="1755391"/>
                <a:ext cx="103855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Implementation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B7B226-803B-4217-B644-9B11FEE1927C}"/>
                  </a:ext>
                </a:extLst>
              </p:cNvPr>
              <p:cNvSpPr txBox="1"/>
              <p:nvPr/>
            </p:nvSpPr>
            <p:spPr>
              <a:xfrm rot="17158501">
                <a:off x="4810517" y="1783095"/>
                <a:ext cx="8422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Well-defined Standards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3FEE90-E688-4198-879D-98876D634546}"/>
                  </a:ext>
                </a:extLst>
              </p:cNvPr>
              <p:cNvSpPr txBox="1"/>
              <p:nvPr/>
            </p:nvSpPr>
            <p:spPr>
              <a:xfrm rot="5382101">
                <a:off x="5363197" y="1957707"/>
                <a:ext cx="8782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Conformance Testing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ED3F5E-45F9-4CDE-B25F-10543F215AD8}"/>
                  </a:ext>
                </a:extLst>
              </p:cNvPr>
              <p:cNvSpPr txBox="1"/>
              <p:nvPr/>
            </p:nvSpPr>
            <p:spPr>
              <a:xfrm>
                <a:off x="4694856" y="899620"/>
                <a:ext cx="5382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HIT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F604DA-E3CA-459A-B22B-EEBE0EA1F6A6}"/>
                  </a:ext>
                </a:extLst>
              </p:cNvPr>
              <p:cNvSpPr/>
              <p:nvPr/>
            </p:nvSpPr>
            <p:spPr>
              <a:xfrm>
                <a:off x="5630756" y="1708452"/>
                <a:ext cx="343123" cy="11304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193E65-E836-47F6-AB66-444271515F0F}"/>
                  </a:ext>
                </a:extLst>
              </p:cNvPr>
              <p:cNvSpPr txBox="1"/>
              <p:nvPr/>
            </p:nvSpPr>
            <p:spPr>
              <a:xfrm rot="958501">
                <a:off x="4967643" y="1103466"/>
                <a:ext cx="5279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Inter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9AC2B4-FAEE-46CD-8CCF-1B8BE1C7D3AC}"/>
                  </a:ext>
                </a:extLst>
              </p:cNvPr>
              <p:cNvSpPr txBox="1"/>
              <p:nvPr/>
            </p:nvSpPr>
            <p:spPr>
              <a:xfrm rot="168903">
                <a:off x="5487036" y="1215860"/>
                <a:ext cx="5341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oper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56DA63-1738-4EF9-AE36-5B2008726279}"/>
                  </a:ext>
                </a:extLst>
              </p:cNvPr>
              <p:cNvSpPr txBox="1"/>
              <p:nvPr/>
            </p:nvSpPr>
            <p:spPr>
              <a:xfrm rot="958501">
                <a:off x="5191394" y="978466"/>
                <a:ext cx="6515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ability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D0ACAA8-E734-4CE5-8D44-E9543D19E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375679">
              <a:off x="6390896" y="4739067"/>
              <a:ext cx="295275" cy="10668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B82B9D-C7DE-4AE6-9886-18BB882848D7}"/>
              </a:ext>
            </a:extLst>
          </p:cNvPr>
          <p:cNvSpPr txBox="1"/>
          <p:nvPr/>
        </p:nvSpPr>
        <p:spPr>
          <a:xfrm>
            <a:off x="2959704" y="4200224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12450107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16694</TotalTime>
  <Words>2093</Words>
  <Application>Microsoft Office PowerPoint</Application>
  <PresentationFormat>On-screen Show (4:3)</PresentationFormat>
  <Paragraphs>367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Georgia</vt:lpstr>
      <vt:lpstr>Myriad Pro</vt:lpstr>
      <vt:lpstr>Times New Roman</vt:lpstr>
      <vt:lpstr>Verdana</vt:lpstr>
      <vt:lpstr>Wingdings</vt:lpstr>
      <vt:lpstr>10_Office Theme</vt:lpstr>
      <vt:lpstr>Custom Design</vt:lpstr>
      <vt:lpstr>Department of Veterans Affairs</vt:lpstr>
      <vt:lpstr>Speaker</vt:lpstr>
      <vt:lpstr>Outline</vt:lpstr>
      <vt:lpstr>Interoperability Basics</vt:lpstr>
      <vt:lpstr>Healthcare Landscape and Standards</vt:lpstr>
      <vt:lpstr>Why do we need Standards?</vt:lpstr>
      <vt:lpstr>Foundations of Interoperability</vt:lpstr>
      <vt:lpstr>Success Depends On</vt:lpstr>
      <vt:lpstr>Failure Happens When:</vt:lpstr>
      <vt:lpstr>PowerPoint Presentation</vt:lpstr>
      <vt:lpstr>Key Concepts and Terms</vt:lpstr>
      <vt:lpstr>Conformance</vt:lpstr>
      <vt:lpstr>Interoperability</vt:lpstr>
      <vt:lpstr>Compliance</vt:lpstr>
      <vt:lpstr>Compatibility</vt:lpstr>
      <vt:lpstr>Relationships</vt:lpstr>
      <vt:lpstr>Profiling: Use Case Specific Requirements</vt:lpstr>
      <vt:lpstr>Profiling Overview</vt:lpstr>
      <vt:lpstr>In the Context of HL7 v2</vt:lpstr>
      <vt:lpstr>In the Context of HL7 FHIR</vt:lpstr>
      <vt:lpstr>Layers of Interoperability</vt:lpstr>
      <vt:lpstr>PowerPoint Presentation</vt:lpstr>
      <vt:lpstr>Conformance Methodology</vt:lpstr>
      <vt:lpstr>Implementation Guides (Specifications)</vt:lpstr>
      <vt:lpstr>Conformance Constructs Examples</vt:lpstr>
      <vt:lpstr>Conformance Constructs Examples</vt:lpstr>
      <vt:lpstr>Lack of Universal Terms and Concepts </vt:lpstr>
      <vt:lpstr>Vocabulary Concepts</vt:lpstr>
      <vt:lpstr>Vocabulary Relationships </vt:lpstr>
      <vt:lpstr>Profiling Examples</vt:lpstr>
      <vt:lpstr>Profiling Example – HL7 v2 </vt:lpstr>
      <vt:lpstr>HL7 FHIR Profiling Overview </vt:lpstr>
      <vt:lpstr>Profiling Hierarchy</vt:lpstr>
      <vt:lpstr>Profiling Hierarchy in Context</vt:lpstr>
      <vt:lpstr>Profiling Spectrum</vt:lpstr>
      <vt:lpstr>PowerPoint Presentation</vt:lpstr>
      <vt:lpstr>Testing Overview</vt:lpstr>
      <vt:lpstr>Levels of Testing</vt:lpstr>
      <vt:lpstr>Towards Interoperability</vt:lpstr>
      <vt:lpstr>Thank You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Modernization Drumbeat</dc:title>
  <dc:creator>Department of Veterans Affairs</dc:creator>
  <cp:lastModifiedBy>Snelick, Robert D. (Fed)</cp:lastModifiedBy>
  <cp:revision>285</cp:revision>
  <cp:lastPrinted>2018-06-18T14:26:00Z</cp:lastPrinted>
  <dcterms:created xsi:type="dcterms:W3CDTF">2017-12-21T16:13:31Z</dcterms:created>
  <dcterms:modified xsi:type="dcterms:W3CDTF">2024-08-13T23:31:51Z</dcterms:modified>
</cp:coreProperties>
</file>