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9"/>
    <p:restoredTop sz="94694"/>
  </p:normalViewPr>
  <p:slideViewPr>
    <p:cSldViewPr snapToGrid="0">
      <p:cViewPr varScale="1">
        <p:scale>
          <a:sx n="117" d="100"/>
          <a:sy n="117" d="100"/>
        </p:scale>
        <p:origin x="240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B5139-DD71-7F4C-A52D-09E43DC23E0B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D40A-FD60-B343-B10B-49E42DE2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D40A-FD60-B343-B10B-49E42DE26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7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D40A-FD60-B343-B10B-49E42DE26B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282D-80D6-7E0C-274B-B5CAF859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BD0FD-7D52-B7A6-11C9-0EA61E56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7BF5-01BE-864B-6B54-FFAEA267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4F4A-9F49-26E0-647D-B3916912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07D2-638C-445E-203C-F62B9CD8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3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50BA-F26F-B564-C9CE-5BCDABB9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1DBE9-66B5-5CA4-21A7-BF4684B3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6796-BBF5-F2CD-4FCD-EA18B325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4145-8A65-8FA6-ABE3-01B57DAF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1D4D-D054-39F2-7398-AA730D28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BEE7F-95FB-93EF-B559-4F3F16377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D8F61-9B32-A452-279E-DB166CD2C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C2C7F-37F5-8975-43F3-715CE407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5D931-3A85-6FA7-B569-EFA1C63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E382-A968-A1C4-C4E9-472767C2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CFD3-E28D-53E2-0A5B-9BA527A9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E6B6-F1A0-67AE-8816-9CBCD83B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82B5F-94CB-DAD3-5D3F-44E9A5536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5180-80B9-DA97-BFEA-C8C491F9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7287-90BE-68AA-4B35-6D3C3D05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1521-ABF9-86FF-70BB-EE715705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70D7E-D447-3944-E5FC-4CBDC3CF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0211E-8571-EDFF-CAB6-520AD6B9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988DC-AE32-EFB4-4C97-D0F376C4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8BB1-E2D8-B998-98F2-CCA82D13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15A3-A494-AE3C-2F42-8A3F030D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68A1-7C9B-BD49-2008-67F1B990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3295-B366-B8F5-DA0E-0E15625DF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6B2E-CD9C-A9C5-0EFC-1EBAECF9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A38A4-A8F4-E2D1-06E3-4EB38695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B41D6-4E49-1A1E-6824-50CFEEBB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90E0-EA69-330D-B481-80189F81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741F3-8EBA-26A5-8AD9-FE6AF291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2BC0A-B3FC-1A2C-EDB7-3526EBD8B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337BB-65FD-A049-AA14-F4A9D900C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459A4-DF61-34DF-5ED2-A6071EA63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528AE-14AC-58BD-7E51-FDEB3C91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3E7D2-4F78-D274-583D-BA116431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F86B2-C133-F039-B46D-0C24B81F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65BD-F092-1065-2BAB-E85C52B9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9B732-FD89-CC83-81DF-1139288E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23E80-2D79-54C4-66EA-1A044EF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6670-E338-B4D2-1F9C-2E77A02C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9D3D2-2097-925D-7596-26805736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44360-ACD3-9F1B-8498-58F1D213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826B-81F1-8BF5-4483-A691D75B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56F9-309B-D1F0-7B15-8D9D0957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9B1D-730B-DB82-72E4-03ABC4E0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297F7-393F-B51C-5905-B73BE4C6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E31B4-66C2-581B-F844-A0F3620A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BCEDC-DA1F-FDFC-37C7-A3DC987E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D29EB-8F1E-335E-4CEB-9FB5660E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774B-1CF9-D4E7-34FA-2CC63468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FA98-CA72-9D5C-8CAA-B005EE55B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92841-A320-B8F0-2609-C189432C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CB7E8-61FB-EC5E-F269-C3ACDDDD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0ABD-B514-38BF-8D79-C83B0E0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A427B-F569-9A2B-45C0-4745CDA8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D8037-B703-BCCC-4016-A9ED0FA0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6D9-1BE4-61F8-985C-134A43DE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24E31-2271-B966-2EE7-D948E1741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9278-9038-AE49-AF73-224F29BBDC8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FB834-D4C7-F3D7-0CAB-78B3BCCF6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D6CA-CA8E-0112-2CF9-80E4FEB41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F37F-08AE-914C-A728-CFAC64C9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604D-F44C-432B-7190-F7B866450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Let's Go Phishing!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B819C-BEAA-9F4A-8331-99226A582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Labcorp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191B1C-C39F-7FA4-0B43-6163A42A27C2}"/>
              </a:ext>
            </a:extLst>
          </p:cNvPr>
          <p:cNvSpPr txBox="1"/>
          <p:nvPr/>
        </p:nvSpPr>
        <p:spPr>
          <a:xfrm>
            <a:off x="2206625" y="6488668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the play button below the image box to view the video.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86181-68E7-51DD-124D-DC4856FC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" y="-320675"/>
            <a:ext cx="10515600" cy="1325563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2" name="TrainingAwareness_AshleyAtiles_Labcorp_attachment" descr="Let's Go Phishing! Video">
            <a:hlinkClick r:id="" action="ppaction://media"/>
            <a:extLst>
              <a:ext uri="{FF2B5EF4-FFF2-40B4-BE49-F238E27FC236}">
                <a16:creationId xmlns:a16="http://schemas.microsoft.com/office/drawing/2014/main" id="{5CED6E70-FDE4-EBF2-2E9D-34C7BF69FE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2089" y="342106"/>
            <a:ext cx="7787821" cy="57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Macintosh PowerPoint</Application>
  <PresentationFormat>Widescreen</PresentationFormat>
  <Paragraphs>6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Let's Go Phishing!</vt:lpstr>
      <vt:lpstr>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and You</dc:title>
  <dc:creator>Santos, Danielle R. (Fed)</dc:creator>
  <cp:lastModifiedBy>Santos, Danielle R. (Fed)</cp:lastModifiedBy>
  <cp:revision>4</cp:revision>
  <dcterms:created xsi:type="dcterms:W3CDTF">2022-10-31T16:13:20Z</dcterms:created>
  <dcterms:modified xsi:type="dcterms:W3CDTF">2022-10-31T16:25:24Z</dcterms:modified>
</cp:coreProperties>
</file>