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11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34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101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13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546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22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815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067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193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87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730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669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334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093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2" r:id="rId1"/>
    <p:sldLayoutId id="2147484013" r:id="rId2"/>
    <p:sldLayoutId id="2147484014" r:id="rId3"/>
    <p:sldLayoutId id="2147484015" r:id="rId4"/>
    <p:sldLayoutId id="2147484016" r:id="rId5"/>
    <p:sldLayoutId id="2147484017" r:id="rId6"/>
    <p:sldLayoutId id="2147484018" r:id="rId7"/>
    <p:sldLayoutId id="2147484019" r:id="rId8"/>
    <p:sldLayoutId id="2147484020" r:id="rId9"/>
    <p:sldLayoutId id="2147484021" r:id="rId10"/>
    <p:sldLayoutId id="21474840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VVSG Testing </a:t>
            </a:r>
            <a:br>
              <a:rPr lang="en-US" dirty="0" smtClean="0"/>
            </a:br>
            <a:r>
              <a:rPr lang="en-US" dirty="0" smtClean="0"/>
              <a:t>Constituency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8. 2016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497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Discussion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Structure of a testable VVSG</a:t>
            </a:r>
          </a:p>
          <a:p>
            <a:pPr lvl="1"/>
            <a:r>
              <a:rPr lang="en-US" dirty="0" smtClean="0"/>
              <a:t>Requirement</a:t>
            </a:r>
          </a:p>
          <a:p>
            <a:pPr lvl="1"/>
            <a:r>
              <a:rPr lang="en-US" dirty="0" smtClean="0"/>
              <a:t>Formal/Structured Language</a:t>
            </a:r>
          </a:p>
          <a:p>
            <a:pPr lvl="1"/>
            <a:r>
              <a:rPr lang="en-US" dirty="0" smtClean="0"/>
              <a:t>Test Assertions</a:t>
            </a:r>
          </a:p>
          <a:p>
            <a:r>
              <a:rPr lang="en-US" dirty="0" smtClean="0"/>
              <a:t>Levels of VVSG</a:t>
            </a:r>
          </a:p>
          <a:p>
            <a:pPr lvl="1"/>
            <a:r>
              <a:rPr lang="en-US" dirty="0" smtClean="0"/>
              <a:t>Technical</a:t>
            </a:r>
          </a:p>
          <a:p>
            <a:pPr lvl="1"/>
            <a:r>
              <a:rPr lang="en-US" dirty="0" smtClean="0"/>
              <a:t>Functional</a:t>
            </a:r>
          </a:p>
          <a:p>
            <a:pPr lvl="1"/>
            <a:r>
              <a:rPr lang="en-US" dirty="0" smtClean="0"/>
              <a:t>Geographic</a:t>
            </a:r>
          </a:p>
          <a:p>
            <a:r>
              <a:rPr lang="en-US" dirty="0" smtClean="0"/>
              <a:t>Testing and Auditing via Common Data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215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Tasks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 up submission processes to validate testability of requirements and identify conflicts</a:t>
            </a:r>
          </a:p>
          <a:p>
            <a:r>
              <a:rPr lang="en-US" dirty="0" smtClean="0"/>
              <a:t>Work with Interoperability Working Group to determine CDFs for auditing and testing</a:t>
            </a:r>
          </a:p>
          <a:p>
            <a:r>
              <a:rPr lang="en-US" dirty="0" smtClean="0"/>
              <a:t>How to engage state certifications with VVSG requirements</a:t>
            </a:r>
          </a:p>
          <a:p>
            <a:r>
              <a:rPr lang="en-US" dirty="0" smtClean="0"/>
              <a:t>Propose process for interim changes to the VVSG</a:t>
            </a:r>
          </a:p>
          <a:p>
            <a:r>
              <a:rPr lang="en-US" dirty="0" smtClean="0"/>
              <a:t>Determine how to judge pass/fail on subjective criteria</a:t>
            </a:r>
          </a:p>
          <a:p>
            <a:r>
              <a:rPr lang="en-US" dirty="0" smtClean="0"/>
              <a:t>How to test COTS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44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</TotalTime>
  <Words>86</Words>
  <Application>Microsoft Office PowerPoint</Application>
  <PresentationFormat>Custom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  VVSG Testing  Constituency Group</vt:lpstr>
      <vt:lpstr>The Discussion So Far</vt:lpstr>
      <vt:lpstr>Upcoming Tasks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VVSG Testing Constituency Group</dc:title>
  <dc:creator>McDermot Coutts</dc:creator>
  <cp:lastModifiedBy>Long, Benjamin</cp:lastModifiedBy>
  <cp:revision>5</cp:revision>
  <dcterms:created xsi:type="dcterms:W3CDTF">2016-02-08T03:40:21Z</dcterms:created>
  <dcterms:modified xsi:type="dcterms:W3CDTF">2016-02-10T16:53:43Z</dcterms:modified>
</cp:coreProperties>
</file>