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1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3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10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13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54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22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81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06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19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87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73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66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3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9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VVSG Testing </a:t>
            </a:r>
            <a:br>
              <a:rPr lang="en-US" dirty="0" smtClean="0"/>
            </a:br>
            <a:r>
              <a:rPr lang="en-US" dirty="0" smtClean="0"/>
              <a:t>Constituency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8. 2016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49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Discussion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Structure of a testable VVSG</a:t>
            </a:r>
          </a:p>
          <a:p>
            <a:pPr lvl="1"/>
            <a:r>
              <a:rPr lang="en-US" dirty="0" smtClean="0"/>
              <a:t>Requirement</a:t>
            </a:r>
          </a:p>
          <a:p>
            <a:pPr lvl="1"/>
            <a:r>
              <a:rPr lang="en-US" dirty="0" smtClean="0"/>
              <a:t>Formal/Structured Language</a:t>
            </a:r>
          </a:p>
          <a:p>
            <a:pPr lvl="1"/>
            <a:r>
              <a:rPr lang="en-US" dirty="0" smtClean="0"/>
              <a:t>Test Assertions</a:t>
            </a:r>
          </a:p>
          <a:p>
            <a:r>
              <a:rPr lang="en-US" dirty="0" smtClean="0"/>
              <a:t>Levels of VVSG</a:t>
            </a:r>
          </a:p>
          <a:p>
            <a:pPr lvl="1"/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Functional</a:t>
            </a:r>
          </a:p>
          <a:p>
            <a:pPr lvl="1"/>
            <a:r>
              <a:rPr lang="en-US" dirty="0" smtClean="0"/>
              <a:t>Geographic</a:t>
            </a:r>
          </a:p>
          <a:p>
            <a:r>
              <a:rPr lang="en-US" dirty="0" smtClean="0"/>
              <a:t>Testing and Auditing via Common Data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21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Tasks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up submission processes to validate testability of requirements and identify conflicts</a:t>
            </a:r>
          </a:p>
          <a:p>
            <a:r>
              <a:rPr lang="en-US" dirty="0" smtClean="0"/>
              <a:t>Work with Interoperability Working Group to determine CDFs for auditing and testing</a:t>
            </a:r>
          </a:p>
          <a:p>
            <a:r>
              <a:rPr lang="en-US" dirty="0" smtClean="0"/>
              <a:t>How to engage state certifications with VVSG requirements</a:t>
            </a:r>
          </a:p>
          <a:p>
            <a:r>
              <a:rPr lang="en-US" dirty="0" smtClean="0"/>
              <a:t>Propose process for interim changes to the VVSG</a:t>
            </a:r>
          </a:p>
          <a:p>
            <a:r>
              <a:rPr lang="en-US" dirty="0" smtClean="0"/>
              <a:t>Determine how to judge pass/fail on subjective criteria</a:t>
            </a:r>
          </a:p>
          <a:p>
            <a:r>
              <a:rPr lang="en-US" dirty="0" smtClean="0"/>
              <a:t>How to test COTS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4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86</Words>
  <Application>Microsoft Office PowerPoint</Application>
  <PresentationFormat>Custom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  VVSG Testing  Constituency Group</vt:lpstr>
      <vt:lpstr>The Discussion So Far</vt:lpstr>
      <vt:lpstr>Upcoming Tasks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VVSG Testing Constituency Group</dc:title>
  <dc:creator>McDermot Coutts</dc:creator>
  <cp:lastModifiedBy>Long, Benjamin</cp:lastModifiedBy>
  <cp:revision>5</cp:revision>
  <dcterms:created xsi:type="dcterms:W3CDTF">2016-02-08T03:40:21Z</dcterms:created>
  <dcterms:modified xsi:type="dcterms:W3CDTF">2016-02-10T16:53:43Z</dcterms:modified>
</cp:coreProperties>
</file>