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 id="2147483716" r:id="rId3"/>
  </p:sldMasterIdLst>
  <p:notesMasterIdLst>
    <p:notesMasterId r:id="rId27"/>
  </p:notesMasterIdLst>
  <p:sldIdLst>
    <p:sldId id="259" r:id="rId4"/>
    <p:sldId id="261" r:id="rId5"/>
    <p:sldId id="262" r:id="rId6"/>
    <p:sldId id="265" r:id="rId7"/>
    <p:sldId id="267" r:id="rId8"/>
    <p:sldId id="324" r:id="rId9"/>
    <p:sldId id="279" r:id="rId10"/>
    <p:sldId id="281" r:id="rId11"/>
    <p:sldId id="334" r:id="rId12"/>
    <p:sldId id="326" r:id="rId13"/>
    <p:sldId id="327" r:id="rId14"/>
    <p:sldId id="328" r:id="rId15"/>
    <p:sldId id="329" r:id="rId16"/>
    <p:sldId id="339" r:id="rId17"/>
    <p:sldId id="335" r:id="rId18"/>
    <p:sldId id="336" r:id="rId19"/>
    <p:sldId id="337" r:id="rId20"/>
    <p:sldId id="338" r:id="rId21"/>
    <p:sldId id="330" r:id="rId22"/>
    <p:sldId id="331" r:id="rId23"/>
    <p:sldId id="332" r:id="rId24"/>
    <p:sldId id="333" r:id="rId25"/>
    <p:sldId id="31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25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2FA3C-1745-B54C-8F6F-550375026F72}" type="doc">
      <dgm:prSet loTypeId="urn:microsoft.com/office/officeart/2005/8/layout/hierarchy1" loCatId="" qsTypeId="urn:microsoft.com/office/officeart/2005/8/quickstyle/simple5" qsCatId="simple" csTypeId="urn:microsoft.com/office/officeart/2005/8/colors/accent2_4" csCatId="accent2" phldr="1"/>
      <dgm:spPr/>
      <dgm:t>
        <a:bodyPr/>
        <a:lstStyle/>
        <a:p>
          <a:endParaRPr lang="en-US"/>
        </a:p>
      </dgm:t>
    </dgm:pt>
    <dgm:pt modelId="{64B67B42-71A5-E340-AF50-17A233929782}">
      <dgm:prSet phldrT="[Text]" custT="1"/>
      <dgm:spPr>
        <a:xfrm>
          <a:off x="1788161" y="32"/>
          <a:ext cx="1710942" cy="855471"/>
        </a:xfrm>
      </dgm:spPr>
      <dgm:t>
        <a:bodyPr/>
        <a:lstStyle/>
        <a:p>
          <a:r>
            <a:rPr lang="en-US" sz="1800" b="1" dirty="0" smtClean="0">
              <a:latin typeface="Arial"/>
              <a:ea typeface="+mn-ea"/>
              <a:cs typeface="Arial"/>
            </a:rPr>
            <a:t>EAC</a:t>
          </a:r>
          <a:endParaRPr lang="en-US" sz="1800" b="1" dirty="0">
            <a:latin typeface="Arial"/>
            <a:ea typeface="+mn-ea"/>
            <a:cs typeface="Arial"/>
          </a:endParaRPr>
        </a:p>
      </dgm:t>
    </dgm:pt>
    <dgm:pt modelId="{9E8E4FFA-BC7B-DD49-ACA2-CCD612123EB7}" type="parTrans" cxnId="{8082A945-41F2-5148-B8C7-316B28C13087}">
      <dgm:prSet/>
      <dgm:spPr/>
      <dgm:t>
        <a:bodyPr/>
        <a:lstStyle/>
        <a:p>
          <a:endParaRPr lang="en-US" sz="1800" b="1">
            <a:latin typeface="Arial"/>
            <a:cs typeface="Arial"/>
          </a:endParaRPr>
        </a:p>
      </dgm:t>
    </dgm:pt>
    <dgm:pt modelId="{1297BEE8-EDDF-224F-AAE7-2F6EB76DEEA5}" type="sibTrans" cxnId="{8082A945-41F2-5148-B8C7-316B28C13087}">
      <dgm:prSet/>
      <dgm:spPr/>
      <dgm:t>
        <a:bodyPr/>
        <a:lstStyle/>
        <a:p>
          <a:endParaRPr lang="en-US" sz="1800" b="1">
            <a:latin typeface="Arial"/>
            <a:cs typeface="Arial"/>
          </a:endParaRPr>
        </a:p>
      </dgm:t>
    </dgm:pt>
    <dgm:pt modelId="{C68CB0BD-468A-9541-9B9D-042E36AA9B75}">
      <dgm:prSet phldrT="[Text]" custT="1"/>
      <dgm:spPr>
        <a:xfrm>
          <a:off x="1788161" y="32"/>
          <a:ext cx="1710942" cy="855471"/>
        </a:xfrm>
      </dgm:spPr>
      <dgm:t>
        <a:bodyPr/>
        <a:lstStyle/>
        <a:p>
          <a:r>
            <a:rPr lang="en-US" sz="1800" b="1" dirty="0" smtClean="0">
              <a:latin typeface="Arial"/>
              <a:ea typeface="+mn-ea"/>
              <a:cs typeface="Arial"/>
            </a:rPr>
            <a:t>Standards Board</a:t>
          </a:r>
          <a:endParaRPr lang="en-US" sz="1800" b="1" dirty="0">
            <a:latin typeface="Arial"/>
            <a:ea typeface="+mn-ea"/>
            <a:cs typeface="Arial"/>
          </a:endParaRPr>
        </a:p>
      </dgm:t>
    </dgm:pt>
    <dgm:pt modelId="{A2E05E10-50E5-5047-BABD-E78B027E7ABC}" type="parTrans" cxnId="{A9517056-E050-B149-B392-99A82CAE3932}">
      <dgm:prSet/>
      <dgm:spPr/>
      <dgm:t>
        <a:bodyPr/>
        <a:lstStyle/>
        <a:p>
          <a:endParaRPr lang="en-US" sz="1600">
            <a:latin typeface="Arial"/>
            <a:cs typeface="Arial"/>
          </a:endParaRPr>
        </a:p>
      </dgm:t>
    </dgm:pt>
    <dgm:pt modelId="{6D42940B-9EA8-2F40-B367-8DF70C5F4F12}" type="sibTrans" cxnId="{A9517056-E050-B149-B392-99A82CAE3932}">
      <dgm:prSet/>
      <dgm:spPr/>
      <dgm:t>
        <a:bodyPr/>
        <a:lstStyle/>
        <a:p>
          <a:endParaRPr lang="en-US" sz="1600">
            <a:latin typeface="Arial"/>
            <a:cs typeface="Arial"/>
          </a:endParaRPr>
        </a:p>
      </dgm:t>
    </dgm:pt>
    <dgm:pt modelId="{8D9FB3B2-9CEF-1D4E-97ED-1621ADC240D7}">
      <dgm:prSet phldrT="[Text]" custT="1"/>
      <dgm:spPr>
        <a:xfrm>
          <a:off x="1788161" y="32"/>
          <a:ext cx="1710942" cy="855471"/>
        </a:xfrm>
      </dgm:spPr>
      <dgm:t>
        <a:bodyPr/>
        <a:lstStyle/>
        <a:p>
          <a:r>
            <a:rPr lang="en-US" sz="1800" b="1" dirty="0" smtClean="0">
              <a:latin typeface="Arial"/>
              <a:ea typeface="+mn-ea"/>
              <a:cs typeface="Arial"/>
            </a:rPr>
            <a:t>Advisory Board</a:t>
          </a:r>
          <a:endParaRPr lang="en-US" sz="1800" b="1" dirty="0">
            <a:latin typeface="Arial"/>
            <a:ea typeface="+mn-ea"/>
            <a:cs typeface="Arial"/>
          </a:endParaRPr>
        </a:p>
      </dgm:t>
    </dgm:pt>
    <dgm:pt modelId="{1C9E0E35-FE59-5F4A-8153-C63596E0D668}" type="parTrans" cxnId="{1A1AA9A2-2009-E842-A67F-7CC6E9B06A1E}">
      <dgm:prSet/>
      <dgm:spPr/>
      <dgm:t>
        <a:bodyPr/>
        <a:lstStyle/>
        <a:p>
          <a:endParaRPr lang="en-US" sz="1600">
            <a:latin typeface="Arial"/>
            <a:cs typeface="Arial"/>
          </a:endParaRPr>
        </a:p>
      </dgm:t>
    </dgm:pt>
    <dgm:pt modelId="{71FAB24F-694C-9342-B61E-49075F9DFA4A}" type="sibTrans" cxnId="{1A1AA9A2-2009-E842-A67F-7CC6E9B06A1E}">
      <dgm:prSet/>
      <dgm:spPr/>
      <dgm:t>
        <a:bodyPr/>
        <a:lstStyle/>
        <a:p>
          <a:endParaRPr lang="en-US" sz="1600">
            <a:latin typeface="Arial"/>
            <a:cs typeface="Arial"/>
          </a:endParaRPr>
        </a:p>
      </dgm:t>
    </dgm:pt>
    <dgm:pt modelId="{9E6C0DDF-8C00-914F-A501-BE02EF560F9F}">
      <dgm:prSet phldrT="[Text]" custT="1"/>
      <dgm:spPr>
        <a:xfrm>
          <a:off x="1788161" y="32"/>
          <a:ext cx="1710942" cy="855471"/>
        </a:xfrm>
      </dgm:spPr>
      <dgm:t>
        <a:bodyPr/>
        <a:lstStyle/>
        <a:p>
          <a:r>
            <a:rPr lang="en-US" sz="1800" b="1" dirty="0" smtClean="0">
              <a:latin typeface="Arial"/>
              <a:ea typeface="+mn-ea"/>
              <a:cs typeface="Arial"/>
            </a:rPr>
            <a:t>TGDC</a:t>
          </a:r>
        </a:p>
        <a:p>
          <a:r>
            <a:rPr lang="en-US" sz="1800" b="1" dirty="0" smtClean="0">
              <a:latin typeface="Arial"/>
              <a:ea typeface="+mn-ea"/>
              <a:cs typeface="Arial"/>
            </a:rPr>
            <a:t> NIST Director</a:t>
          </a:r>
          <a:endParaRPr lang="en-US" sz="1800" b="1" dirty="0">
            <a:latin typeface="Arial"/>
            <a:ea typeface="+mn-ea"/>
            <a:cs typeface="Arial"/>
          </a:endParaRPr>
        </a:p>
      </dgm:t>
    </dgm:pt>
    <dgm:pt modelId="{60BD168E-8702-644F-9F4A-B5EA45541C92}" type="parTrans" cxnId="{3C9DE840-EFB8-1F4B-BD33-15B820BD9AD8}">
      <dgm:prSet/>
      <dgm:spPr/>
      <dgm:t>
        <a:bodyPr/>
        <a:lstStyle/>
        <a:p>
          <a:endParaRPr lang="en-US" sz="1600">
            <a:latin typeface="Arial"/>
            <a:cs typeface="Arial"/>
          </a:endParaRPr>
        </a:p>
      </dgm:t>
    </dgm:pt>
    <dgm:pt modelId="{4B64A0F6-5412-5B4F-B5D4-A648F362AE59}" type="sibTrans" cxnId="{3C9DE840-EFB8-1F4B-BD33-15B820BD9AD8}">
      <dgm:prSet/>
      <dgm:spPr/>
      <dgm:t>
        <a:bodyPr/>
        <a:lstStyle/>
        <a:p>
          <a:endParaRPr lang="en-US" sz="1600">
            <a:latin typeface="Arial"/>
            <a:cs typeface="Arial"/>
          </a:endParaRPr>
        </a:p>
      </dgm:t>
    </dgm:pt>
    <dgm:pt modelId="{231FDFDF-42C1-4C41-93D0-0EE8B4E3A355}">
      <dgm:prSet phldrT="[Text]" custT="1"/>
      <dgm:spPr>
        <a:xfrm>
          <a:off x="1788161" y="32"/>
          <a:ext cx="1710942" cy="855471"/>
        </a:xfrm>
      </dgm:spPr>
      <dgm:t>
        <a:bodyPr/>
        <a:lstStyle/>
        <a:p>
          <a:r>
            <a:rPr lang="en-US" sz="1800" b="1" dirty="0" smtClean="0">
              <a:latin typeface="Arial"/>
              <a:ea typeface="+mn-ea"/>
              <a:cs typeface="Arial"/>
            </a:rPr>
            <a:t>NIST</a:t>
          </a:r>
          <a:endParaRPr lang="en-US" sz="1800" b="1" dirty="0">
            <a:latin typeface="Arial"/>
            <a:ea typeface="+mn-ea"/>
            <a:cs typeface="Arial"/>
          </a:endParaRPr>
        </a:p>
      </dgm:t>
    </dgm:pt>
    <dgm:pt modelId="{AE71AFC0-B83B-E346-97E2-DFCC52170418}" type="parTrans" cxnId="{D99629C8-2352-E44B-8EE8-8ACA2EB3C696}">
      <dgm:prSet/>
      <dgm:spPr/>
      <dgm:t>
        <a:bodyPr/>
        <a:lstStyle/>
        <a:p>
          <a:endParaRPr lang="en-US" sz="1600">
            <a:latin typeface="Arial"/>
            <a:cs typeface="Arial"/>
          </a:endParaRPr>
        </a:p>
      </dgm:t>
    </dgm:pt>
    <dgm:pt modelId="{26D2247D-F355-8743-A278-3531C2BD3678}" type="sibTrans" cxnId="{D99629C8-2352-E44B-8EE8-8ACA2EB3C696}">
      <dgm:prSet/>
      <dgm:spPr/>
      <dgm:t>
        <a:bodyPr/>
        <a:lstStyle/>
        <a:p>
          <a:endParaRPr lang="en-US" sz="1600">
            <a:latin typeface="Arial"/>
            <a:cs typeface="Arial"/>
          </a:endParaRPr>
        </a:p>
      </dgm:t>
    </dgm:pt>
    <dgm:pt modelId="{06AD4C18-AB2A-EA4F-A34E-229039AB0F6E}" type="pres">
      <dgm:prSet presAssocID="{C6B2FA3C-1745-B54C-8F6F-550375026F72}" presName="hierChild1" presStyleCnt="0">
        <dgm:presLayoutVars>
          <dgm:chPref val="1"/>
          <dgm:dir/>
          <dgm:animOne val="branch"/>
          <dgm:animLvl val="lvl"/>
          <dgm:resizeHandles/>
        </dgm:presLayoutVars>
      </dgm:prSet>
      <dgm:spPr/>
      <dgm:t>
        <a:bodyPr/>
        <a:lstStyle/>
        <a:p>
          <a:endParaRPr lang="en-US"/>
        </a:p>
      </dgm:t>
    </dgm:pt>
    <dgm:pt modelId="{15175891-053B-CA42-86D4-93E31BFA4232}" type="pres">
      <dgm:prSet presAssocID="{64B67B42-71A5-E340-AF50-17A233929782}" presName="hierRoot1" presStyleCnt="0"/>
      <dgm:spPr/>
    </dgm:pt>
    <dgm:pt modelId="{7E477ED1-0038-9D40-B538-0CB5FE60B94F}" type="pres">
      <dgm:prSet presAssocID="{64B67B42-71A5-E340-AF50-17A233929782}" presName="composite" presStyleCnt="0"/>
      <dgm:spPr/>
    </dgm:pt>
    <dgm:pt modelId="{A1156F77-576D-B243-ACA4-0FE958978F9B}" type="pres">
      <dgm:prSet presAssocID="{64B67B42-71A5-E340-AF50-17A233929782}" presName="background" presStyleLbl="node0" presStyleIdx="0" presStyleCnt="1"/>
      <dgm:spPr>
        <a:solidFill>
          <a:schemeClr val="accent2">
            <a:lumMod val="50000"/>
          </a:schemeClr>
        </a:solidFill>
      </dgm:spPr>
      <dgm:t>
        <a:bodyPr/>
        <a:lstStyle/>
        <a:p>
          <a:endParaRPr lang="en-US"/>
        </a:p>
      </dgm:t>
    </dgm:pt>
    <dgm:pt modelId="{9B2895F9-E769-3E47-9958-6BB1B44B8DE2}" type="pres">
      <dgm:prSet presAssocID="{64B67B42-71A5-E340-AF50-17A233929782}" presName="text" presStyleLbl="fgAcc0" presStyleIdx="0" presStyleCnt="1">
        <dgm:presLayoutVars>
          <dgm:chPref val="3"/>
        </dgm:presLayoutVars>
      </dgm:prSet>
      <dgm:spPr/>
      <dgm:t>
        <a:bodyPr/>
        <a:lstStyle/>
        <a:p>
          <a:endParaRPr lang="en-US"/>
        </a:p>
      </dgm:t>
    </dgm:pt>
    <dgm:pt modelId="{7566508B-EA01-C040-BBA8-971269219D00}" type="pres">
      <dgm:prSet presAssocID="{64B67B42-71A5-E340-AF50-17A233929782}" presName="hierChild2" presStyleCnt="0"/>
      <dgm:spPr/>
    </dgm:pt>
    <dgm:pt modelId="{3F31A2F6-AE33-3843-AC73-1D8B34600C82}" type="pres">
      <dgm:prSet presAssocID="{A2E05E10-50E5-5047-BABD-E78B027E7ABC}" presName="Name10" presStyleLbl="parChTrans1D2" presStyleIdx="0" presStyleCnt="3"/>
      <dgm:spPr/>
      <dgm:t>
        <a:bodyPr/>
        <a:lstStyle/>
        <a:p>
          <a:endParaRPr lang="en-US"/>
        </a:p>
      </dgm:t>
    </dgm:pt>
    <dgm:pt modelId="{A909DFDC-4EAA-7843-947B-660318ADD023}" type="pres">
      <dgm:prSet presAssocID="{C68CB0BD-468A-9541-9B9D-042E36AA9B75}" presName="hierRoot2" presStyleCnt="0"/>
      <dgm:spPr/>
    </dgm:pt>
    <dgm:pt modelId="{9A123CFE-0B38-7B4D-8242-D782E36688D0}" type="pres">
      <dgm:prSet presAssocID="{C68CB0BD-468A-9541-9B9D-042E36AA9B75}" presName="composite2" presStyleCnt="0"/>
      <dgm:spPr/>
    </dgm:pt>
    <dgm:pt modelId="{2BED49C2-FCC6-6141-A497-55A4A8228E87}" type="pres">
      <dgm:prSet presAssocID="{C68CB0BD-468A-9541-9B9D-042E36AA9B75}" presName="background2" presStyleLbl="node2" presStyleIdx="0" presStyleCnt="3"/>
      <dgm:spPr>
        <a:solidFill>
          <a:srgbClr val="00337F"/>
        </a:solidFill>
      </dgm:spPr>
      <dgm:t>
        <a:bodyPr/>
        <a:lstStyle/>
        <a:p>
          <a:endParaRPr lang="en-US"/>
        </a:p>
      </dgm:t>
    </dgm:pt>
    <dgm:pt modelId="{D9E2B5B5-306D-D644-B4C8-15A200700ABC}" type="pres">
      <dgm:prSet presAssocID="{C68CB0BD-468A-9541-9B9D-042E36AA9B75}" presName="text2" presStyleLbl="fgAcc2" presStyleIdx="0" presStyleCnt="3">
        <dgm:presLayoutVars>
          <dgm:chPref val="3"/>
        </dgm:presLayoutVars>
      </dgm:prSet>
      <dgm:spPr/>
      <dgm:t>
        <a:bodyPr/>
        <a:lstStyle/>
        <a:p>
          <a:endParaRPr lang="en-US"/>
        </a:p>
      </dgm:t>
    </dgm:pt>
    <dgm:pt modelId="{E5B94966-97A3-6840-9A0D-968CABA1E494}" type="pres">
      <dgm:prSet presAssocID="{C68CB0BD-468A-9541-9B9D-042E36AA9B75}" presName="hierChild3" presStyleCnt="0"/>
      <dgm:spPr/>
    </dgm:pt>
    <dgm:pt modelId="{D70C4600-C9E8-CD40-9837-BA46BEC6B7F0}" type="pres">
      <dgm:prSet presAssocID="{1C9E0E35-FE59-5F4A-8153-C63596E0D668}" presName="Name10" presStyleLbl="parChTrans1D2" presStyleIdx="1" presStyleCnt="3"/>
      <dgm:spPr/>
      <dgm:t>
        <a:bodyPr/>
        <a:lstStyle/>
        <a:p>
          <a:endParaRPr lang="en-US"/>
        </a:p>
      </dgm:t>
    </dgm:pt>
    <dgm:pt modelId="{212B9D4E-E30A-D447-8369-1AF7F51590B1}" type="pres">
      <dgm:prSet presAssocID="{8D9FB3B2-9CEF-1D4E-97ED-1621ADC240D7}" presName="hierRoot2" presStyleCnt="0"/>
      <dgm:spPr/>
    </dgm:pt>
    <dgm:pt modelId="{5A8D67ED-6616-804C-953F-A30A235C41AD}" type="pres">
      <dgm:prSet presAssocID="{8D9FB3B2-9CEF-1D4E-97ED-1621ADC240D7}" presName="composite2" presStyleCnt="0"/>
      <dgm:spPr/>
    </dgm:pt>
    <dgm:pt modelId="{7BC271DF-40BA-904F-8E54-8F7CF74386AA}" type="pres">
      <dgm:prSet presAssocID="{8D9FB3B2-9CEF-1D4E-97ED-1621ADC240D7}" presName="background2" presStyleLbl="node2" presStyleIdx="1" presStyleCnt="3"/>
      <dgm:spPr>
        <a:solidFill>
          <a:srgbClr val="00337F"/>
        </a:solidFill>
      </dgm:spPr>
      <dgm:t>
        <a:bodyPr/>
        <a:lstStyle/>
        <a:p>
          <a:endParaRPr lang="en-US"/>
        </a:p>
      </dgm:t>
    </dgm:pt>
    <dgm:pt modelId="{C73E82F4-09EB-9147-B6DA-86D2D610D3BD}" type="pres">
      <dgm:prSet presAssocID="{8D9FB3B2-9CEF-1D4E-97ED-1621ADC240D7}" presName="text2" presStyleLbl="fgAcc2" presStyleIdx="1" presStyleCnt="3">
        <dgm:presLayoutVars>
          <dgm:chPref val="3"/>
        </dgm:presLayoutVars>
      </dgm:prSet>
      <dgm:spPr/>
      <dgm:t>
        <a:bodyPr/>
        <a:lstStyle/>
        <a:p>
          <a:endParaRPr lang="en-US"/>
        </a:p>
      </dgm:t>
    </dgm:pt>
    <dgm:pt modelId="{622AAB4A-0FBA-0742-B503-3733B1524D65}" type="pres">
      <dgm:prSet presAssocID="{8D9FB3B2-9CEF-1D4E-97ED-1621ADC240D7}" presName="hierChild3" presStyleCnt="0"/>
      <dgm:spPr/>
    </dgm:pt>
    <dgm:pt modelId="{56098CBB-9B19-B642-9B80-9DDC07E7DB02}" type="pres">
      <dgm:prSet presAssocID="{60BD168E-8702-644F-9F4A-B5EA45541C92}" presName="Name10" presStyleLbl="parChTrans1D2" presStyleIdx="2" presStyleCnt="3"/>
      <dgm:spPr/>
      <dgm:t>
        <a:bodyPr/>
        <a:lstStyle/>
        <a:p>
          <a:endParaRPr lang="en-US"/>
        </a:p>
      </dgm:t>
    </dgm:pt>
    <dgm:pt modelId="{47008D6A-0240-B540-B365-0401DC3995AB}" type="pres">
      <dgm:prSet presAssocID="{9E6C0DDF-8C00-914F-A501-BE02EF560F9F}" presName="hierRoot2" presStyleCnt="0"/>
      <dgm:spPr/>
    </dgm:pt>
    <dgm:pt modelId="{B9B31A21-DD9F-0B4B-B681-10280DBFB08F}" type="pres">
      <dgm:prSet presAssocID="{9E6C0DDF-8C00-914F-A501-BE02EF560F9F}" presName="composite2" presStyleCnt="0"/>
      <dgm:spPr/>
    </dgm:pt>
    <dgm:pt modelId="{827F6DA3-C80C-1A47-BDA0-ECBCE7632D53}" type="pres">
      <dgm:prSet presAssocID="{9E6C0DDF-8C00-914F-A501-BE02EF560F9F}" presName="background2" presStyleLbl="node2" presStyleIdx="2" presStyleCnt="3"/>
      <dgm:spPr>
        <a:solidFill>
          <a:srgbClr val="00337F"/>
        </a:solidFill>
      </dgm:spPr>
      <dgm:t>
        <a:bodyPr/>
        <a:lstStyle/>
        <a:p>
          <a:endParaRPr lang="en-US"/>
        </a:p>
      </dgm:t>
    </dgm:pt>
    <dgm:pt modelId="{C035378B-C68D-0045-96EF-F184FB1438BD}" type="pres">
      <dgm:prSet presAssocID="{9E6C0DDF-8C00-914F-A501-BE02EF560F9F}" presName="text2" presStyleLbl="fgAcc2" presStyleIdx="2" presStyleCnt="3">
        <dgm:presLayoutVars>
          <dgm:chPref val="3"/>
        </dgm:presLayoutVars>
      </dgm:prSet>
      <dgm:spPr/>
      <dgm:t>
        <a:bodyPr/>
        <a:lstStyle/>
        <a:p>
          <a:endParaRPr lang="en-US"/>
        </a:p>
      </dgm:t>
    </dgm:pt>
    <dgm:pt modelId="{FE70B57A-09C8-5D48-BF80-6C6660F8D6A8}" type="pres">
      <dgm:prSet presAssocID="{9E6C0DDF-8C00-914F-A501-BE02EF560F9F}" presName="hierChild3" presStyleCnt="0"/>
      <dgm:spPr/>
    </dgm:pt>
    <dgm:pt modelId="{20FC05BC-BC15-2147-9DBA-E4359C42BC3A}" type="pres">
      <dgm:prSet presAssocID="{AE71AFC0-B83B-E346-97E2-DFCC52170418}" presName="Name17" presStyleLbl="parChTrans1D3" presStyleIdx="0" presStyleCnt="1"/>
      <dgm:spPr/>
      <dgm:t>
        <a:bodyPr/>
        <a:lstStyle/>
        <a:p>
          <a:endParaRPr lang="en-US"/>
        </a:p>
      </dgm:t>
    </dgm:pt>
    <dgm:pt modelId="{5556A628-FA54-8F43-AFE5-E8A9129A029D}" type="pres">
      <dgm:prSet presAssocID="{231FDFDF-42C1-4C41-93D0-0EE8B4E3A355}" presName="hierRoot3" presStyleCnt="0"/>
      <dgm:spPr/>
    </dgm:pt>
    <dgm:pt modelId="{5B45E607-0062-EA47-B7B7-7BDFBA482E3D}" type="pres">
      <dgm:prSet presAssocID="{231FDFDF-42C1-4C41-93D0-0EE8B4E3A355}" presName="composite3" presStyleCnt="0"/>
      <dgm:spPr/>
    </dgm:pt>
    <dgm:pt modelId="{6845E5BB-6851-4245-AAC3-29CDC82A3619}" type="pres">
      <dgm:prSet presAssocID="{231FDFDF-42C1-4C41-93D0-0EE8B4E3A355}" presName="background3" presStyleLbl="node3" presStyleIdx="0" presStyleCnt="1"/>
      <dgm:spPr>
        <a:solidFill>
          <a:srgbClr val="00337F"/>
        </a:solidFill>
      </dgm:spPr>
      <dgm:t>
        <a:bodyPr/>
        <a:lstStyle/>
        <a:p>
          <a:endParaRPr lang="en-US"/>
        </a:p>
      </dgm:t>
    </dgm:pt>
    <dgm:pt modelId="{5050CDE2-04CD-6849-AEDF-F30FB0B4CC93}" type="pres">
      <dgm:prSet presAssocID="{231FDFDF-42C1-4C41-93D0-0EE8B4E3A355}" presName="text3" presStyleLbl="fgAcc3" presStyleIdx="0" presStyleCnt="1">
        <dgm:presLayoutVars>
          <dgm:chPref val="3"/>
        </dgm:presLayoutVars>
      </dgm:prSet>
      <dgm:spPr/>
      <dgm:t>
        <a:bodyPr/>
        <a:lstStyle/>
        <a:p>
          <a:endParaRPr lang="en-US"/>
        </a:p>
      </dgm:t>
    </dgm:pt>
    <dgm:pt modelId="{66F9E6FC-A2AC-3842-9414-58E0E04210E4}" type="pres">
      <dgm:prSet presAssocID="{231FDFDF-42C1-4C41-93D0-0EE8B4E3A355}" presName="hierChild4" presStyleCnt="0"/>
      <dgm:spPr/>
    </dgm:pt>
  </dgm:ptLst>
  <dgm:cxnLst>
    <dgm:cxn modelId="{3C9DE840-EFB8-1F4B-BD33-15B820BD9AD8}" srcId="{64B67B42-71A5-E340-AF50-17A233929782}" destId="{9E6C0DDF-8C00-914F-A501-BE02EF560F9F}" srcOrd="2" destOrd="0" parTransId="{60BD168E-8702-644F-9F4A-B5EA45541C92}" sibTransId="{4B64A0F6-5412-5B4F-B5D4-A648F362AE59}"/>
    <dgm:cxn modelId="{6BBC46A5-8885-EF46-894A-D936BF55D677}" type="presOf" srcId="{A2E05E10-50E5-5047-BABD-E78B027E7ABC}" destId="{3F31A2F6-AE33-3843-AC73-1D8B34600C82}" srcOrd="0" destOrd="0" presId="urn:microsoft.com/office/officeart/2005/8/layout/hierarchy1"/>
    <dgm:cxn modelId="{D99629C8-2352-E44B-8EE8-8ACA2EB3C696}" srcId="{9E6C0DDF-8C00-914F-A501-BE02EF560F9F}" destId="{231FDFDF-42C1-4C41-93D0-0EE8B4E3A355}" srcOrd="0" destOrd="0" parTransId="{AE71AFC0-B83B-E346-97E2-DFCC52170418}" sibTransId="{26D2247D-F355-8743-A278-3531C2BD3678}"/>
    <dgm:cxn modelId="{9C30EA0D-406E-6242-B246-A7B2F6C1FB0B}" type="presOf" srcId="{C68CB0BD-468A-9541-9B9D-042E36AA9B75}" destId="{D9E2B5B5-306D-D644-B4C8-15A200700ABC}" srcOrd="0" destOrd="0" presId="urn:microsoft.com/office/officeart/2005/8/layout/hierarchy1"/>
    <dgm:cxn modelId="{8082A945-41F2-5148-B8C7-316B28C13087}" srcId="{C6B2FA3C-1745-B54C-8F6F-550375026F72}" destId="{64B67B42-71A5-E340-AF50-17A233929782}" srcOrd="0" destOrd="0" parTransId="{9E8E4FFA-BC7B-DD49-ACA2-CCD612123EB7}" sibTransId="{1297BEE8-EDDF-224F-AAE7-2F6EB76DEEA5}"/>
    <dgm:cxn modelId="{5C100883-5AC0-784A-BB0A-26E9ABC98571}" type="presOf" srcId="{64B67B42-71A5-E340-AF50-17A233929782}" destId="{9B2895F9-E769-3E47-9958-6BB1B44B8DE2}" srcOrd="0" destOrd="0" presId="urn:microsoft.com/office/officeart/2005/8/layout/hierarchy1"/>
    <dgm:cxn modelId="{A9517056-E050-B149-B392-99A82CAE3932}" srcId="{64B67B42-71A5-E340-AF50-17A233929782}" destId="{C68CB0BD-468A-9541-9B9D-042E36AA9B75}" srcOrd="0" destOrd="0" parTransId="{A2E05E10-50E5-5047-BABD-E78B027E7ABC}" sibTransId="{6D42940B-9EA8-2F40-B367-8DF70C5F4F12}"/>
    <dgm:cxn modelId="{EC8410F6-BE43-6140-A811-CAD9367104D1}" type="presOf" srcId="{9E6C0DDF-8C00-914F-A501-BE02EF560F9F}" destId="{C035378B-C68D-0045-96EF-F184FB1438BD}" srcOrd="0" destOrd="0" presId="urn:microsoft.com/office/officeart/2005/8/layout/hierarchy1"/>
    <dgm:cxn modelId="{E5972036-0792-A349-9FED-12DA122EAEEE}" type="presOf" srcId="{AE71AFC0-B83B-E346-97E2-DFCC52170418}" destId="{20FC05BC-BC15-2147-9DBA-E4359C42BC3A}" srcOrd="0" destOrd="0" presId="urn:microsoft.com/office/officeart/2005/8/layout/hierarchy1"/>
    <dgm:cxn modelId="{BFBFC6FE-EEC7-A64B-B11A-E2B148DC87A5}" type="presOf" srcId="{C6B2FA3C-1745-B54C-8F6F-550375026F72}" destId="{06AD4C18-AB2A-EA4F-A34E-229039AB0F6E}" srcOrd="0" destOrd="0" presId="urn:microsoft.com/office/officeart/2005/8/layout/hierarchy1"/>
    <dgm:cxn modelId="{99EA07FE-126A-1F49-B537-5CFE8056372D}" type="presOf" srcId="{1C9E0E35-FE59-5F4A-8153-C63596E0D668}" destId="{D70C4600-C9E8-CD40-9837-BA46BEC6B7F0}" srcOrd="0" destOrd="0" presId="urn:microsoft.com/office/officeart/2005/8/layout/hierarchy1"/>
    <dgm:cxn modelId="{3635CBF4-B349-804C-96AA-FAB6FD94DDAC}" type="presOf" srcId="{60BD168E-8702-644F-9F4A-B5EA45541C92}" destId="{56098CBB-9B19-B642-9B80-9DDC07E7DB02}" srcOrd="0" destOrd="0" presId="urn:microsoft.com/office/officeart/2005/8/layout/hierarchy1"/>
    <dgm:cxn modelId="{5BD8D70A-EB8A-7748-A42F-2ABA820B5B57}" type="presOf" srcId="{231FDFDF-42C1-4C41-93D0-0EE8B4E3A355}" destId="{5050CDE2-04CD-6849-AEDF-F30FB0B4CC93}" srcOrd="0" destOrd="0" presId="urn:microsoft.com/office/officeart/2005/8/layout/hierarchy1"/>
    <dgm:cxn modelId="{1A1AA9A2-2009-E842-A67F-7CC6E9B06A1E}" srcId="{64B67B42-71A5-E340-AF50-17A233929782}" destId="{8D9FB3B2-9CEF-1D4E-97ED-1621ADC240D7}" srcOrd="1" destOrd="0" parTransId="{1C9E0E35-FE59-5F4A-8153-C63596E0D668}" sibTransId="{71FAB24F-694C-9342-B61E-49075F9DFA4A}"/>
    <dgm:cxn modelId="{2366BC9E-452E-204C-9736-FED9E65FF6D9}" type="presOf" srcId="{8D9FB3B2-9CEF-1D4E-97ED-1621ADC240D7}" destId="{C73E82F4-09EB-9147-B6DA-86D2D610D3BD}" srcOrd="0" destOrd="0" presId="urn:microsoft.com/office/officeart/2005/8/layout/hierarchy1"/>
    <dgm:cxn modelId="{31025B84-DE3A-3F4E-92A8-B812829F98B7}" type="presParOf" srcId="{06AD4C18-AB2A-EA4F-A34E-229039AB0F6E}" destId="{15175891-053B-CA42-86D4-93E31BFA4232}" srcOrd="0" destOrd="0" presId="urn:microsoft.com/office/officeart/2005/8/layout/hierarchy1"/>
    <dgm:cxn modelId="{F6E053E9-96B4-AC40-B10C-FDBD084AC147}" type="presParOf" srcId="{15175891-053B-CA42-86D4-93E31BFA4232}" destId="{7E477ED1-0038-9D40-B538-0CB5FE60B94F}" srcOrd="0" destOrd="0" presId="urn:microsoft.com/office/officeart/2005/8/layout/hierarchy1"/>
    <dgm:cxn modelId="{6AF14AA0-0586-A64F-906B-4DDF5B20402C}" type="presParOf" srcId="{7E477ED1-0038-9D40-B538-0CB5FE60B94F}" destId="{A1156F77-576D-B243-ACA4-0FE958978F9B}" srcOrd="0" destOrd="0" presId="urn:microsoft.com/office/officeart/2005/8/layout/hierarchy1"/>
    <dgm:cxn modelId="{83D87419-00B2-EE4C-9448-B6E6E8CE1393}" type="presParOf" srcId="{7E477ED1-0038-9D40-B538-0CB5FE60B94F}" destId="{9B2895F9-E769-3E47-9958-6BB1B44B8DE2}" srcOrd="1" destOrd="0" presId="urn:microsoft.com/office/officeart/2005/8/layout/hierarchy1"/>
    <dgm:cxn modelId="{FB488346-5BE7-6F44-9BE9-68B3724E56D4}" type="presParOf" srcId="{15175891-053B-CA42-86D4-93E31BFA4232}" destId="{7566508B-EA01-C040-BBA8-971269219D00}" srcOrd="1" destOrd="0" presId="urn:microsoft.com/office/officeart/2005/8/layout/hierarchy1"/>
    <dgm:cxn modelId="{CAF4585C-0E77-AC4D-ADCB-99B79323DDC8}" type="presParOf" srcId="{7566508B-EA01-C040-BBA8-971269219D00}" destId="{3F31A2F6-AE33-3843-AC73-1D8B34600C82}" srcOrd="0" destOrd="0" presId="urn:microsoft.com/office/officeart/2005/8/layout/hierarchy1"/>
    <dgm:cxn modelId="{16D2DFDA-D21F-2743-89CD-CEA577831F62}" type="presParOf" srcId="{7566508B-EA01-C040-BBA8-971269219D00}" destId="{A909DFDC-4EAA-7843-947B-660318ADD023}" srcOrd="1" destOrd="0" presId="urn:microsoft.com/office/officeart/2005/8/layout/hierarchy1"/>
    <dgm:cxn modelId="{27B986B2-5C52-5349-9B3C-C52325D41993}" type="presParOf" srcId="{A909DFDC-4EAA-7843-947B-660318ADD023}" destId="{9A123CFE-0B38-7B4D-8242-D782E36688D0}" srcOrd="0" destOrd="0" presId="urn:microsoft.com/office/officeart/2005/8/layout/hierarchy1"/>
    <dgm:cxn modelId="{CA43A226-3CB8-CE4E-A458-9066D308612A}" type="presParOf" srcId="{9A123CFE-0B38-7B4D-8242-D782E36688D0}" destId="{2BED49C2-FCC6-6141-A497-55A4A8228E87}" srcOrd="0" destOrd="0" presId="urn:microsoft.com/office/officeart/2005/8/layout/hierarchy1"/>
    <dgm:cxn modelId="{1DAADAB3-3691-064E-A8A3-9ACAD6485F29}" type="presParOf" srcId="{9A123CFE-0B38-7B4D-8242-D782E36688D0}" destId="{D9E2B5B5-306D-D644-B4C8-15A200700ABC}" srcOrd="1" destOrd="0" presId="urn:microsoft.com/office/officeart/2005/8/layout/hierarchy1"/>
    <dgm:cxn modelId="{4A1F932E-9302-DA41-BEFF-7B62AEF2F023}" type="presParOf" srcId="{A909DFDC-4EAA-7843-947B-660318ADD023}" destId="{E5B94966-97A3-6840-9A0D-968CABA1E494}" srcOrd="1" destOrd="0" presId="urn:microsoft.com/office/officeart/2005/8/layout/hierarchy1"/>
    <dgm:cxn modelId="{26D5A572-D060-7349-A4E8-690E7D1568BA}" type="presParOf" srcId="{7566508B-EA01-C040-BBA8-971269219D00}" destId="{D70C4600-C9E8-CD40-9837-BA46BEC6B7F0}" srcOrd="2" destOrd="0" presId="urn:microsoft.com/office/officeart/2005/8/layout/hierarchy1"/>
    <dgm:cxn modelId="{F5B8826B-0927-0841-90CD-6FA5F64B591D}" type="presParOf" srcId="{7566508B-EA01-C040-BBA8-971269219D00}" destId="{212B9D4E-E30A-D447-8369-1AF7F51590B1}" srcOrd="3" destOrd="0" presId="urn:microsoft.com/office/officeart/2005/8/layout/hierarchy1"/>
    <dgm:cxn modelId="{84043D9F-6099-194A-8377-CEB52EB1411E}" type="presParOf" srcId="{212B9D4E-E30A-D447-8369-1AF7F51590B1}" destId="{5A8D67ED-6616-804C-953F-A30A235C41AD}" srcOrd="0" destOrd="0" presId="urn:microsoft.com/office/officeart/2005/8/layout/hierarchy1"/>
    <dgm:cxn modelId="{8E39E813-38BC-5D49-8D95-532D94D00228}" type="presParOf" srcId="{5A8D67ED-6616-804C-953F-A30A235C41AD}" destId="{7BC271DF-40BA-904F-8E54-8F7CF74386AA}" srcOrd="0" destOrd="0" presId="urn:microsoft.com/office/officeart/2005/8/layout/hierarchy1"/>
    <dgm:cxn modelId="{7CD9EC21-0C0F-A24E-8D65-D68E28DB014E}" type="presParOf" srcId="{5A8D67ED-6616-804C-953F-A30A235C41AD}" destId="{C73E82F4-09EB-9147-B6DA-86D2D610D3BD}" srcOrd="1" destOrd="0" presId="urn:microsoft.com/office/officeart/2005/8/layout/hierarchy1"/>
    <dgm:cxn modelId="{B2ADA23D-DD1E-BD41-942C-67E387E4A533}" type="presParOf" srcId="{212B9D4E-E30A-D447-8369-1AF7F51590B1}" destId="{622AAB4A-0FBA-0742-B503-3733B1524D65}" srcOrd="1" destOrd="0" presId="urn:microsoft.com/office/officeart/2005/8/layout/hierarchy1"/>
    <dgm:cxn modelId="{D1F3424C-1971-FD44-8BF7-50F3BB41150D}" type="presParOf" srcId="{7566508B-EA01-C040-BBA8-971269219D00}" destId="{56098CBB-9B19-B642-9B80-9DDC07E7DB02}" srcOrd="4" destOrd="0" presId="urn:microsoft.com/office/officeart/2005/8/layout/hierarchy1"/>
    <dgm:cxn modelId="{1A6C3D26-7DB9-6747-8068-FCFCA2293C2C}" type="presParOf" srcId="{7566508B-EA01-C040-BBA8-971269219D00}" destId="{47008D6A-0240-B540-B365-0401DC3995AB}" srcOrd="5" destOrd="0" presId="urn:microsoft.com/office/officeart/2005/8/layout/hierarchy1"/>
    <dgm:cxn modelId="{0FBB1253-58F8-D947-A9AB-6B591F11A1E5}" type="presParOf" srcId="{47008D6A-0240-B540-B365-0401DC3995AB}" destId="{B9B31A21-DD9F-0B4B-B681-10280DBFB08F}" srcOrd="0" destOrd="0" presId="urn:microsoft.com/office/officeart/2005/8/layout/hierarchy1"/>
    <dgm:cxn modelId="{34DF77A0-7FFD-514C-9AD1-9E51F12F1590}" type="presParOf" srcId="{B9B31A21-DD9F-0B4B-B681-10280DBFB08F}" destId="{827F6DA3-C80C-1A47-BDA0-ECBCE7632D53}" srcOrd="0" destOrd="0" presId="urn:microsoft.com/office/officeart/2005/8/layout/hierarchy1"/>
    <dgm:cxn modelId="{51E65FA4-F60C-B743-A91E-97C029A92E5C}" type="presParOf" srcId="{B9B31A21-DD9F-0B4B-B681-10280DBFB08F}" destId="{C035378B-C68D-0045-96EF-F184FB1438BD}" srcOrd="1" destOrd="0" presId="urn:microsoft.com/office/officeart/2005/8/layout/hierarchy1"/>
    <dgm:cxn modelId="{918234E6-FA68-9442-8152-3AB812F55324}" type="presParOf" srcId="{47008D6A-0240-B540-B365-0401DC3995AB}" destId="{FE70B57A-09C8-5D48-BF80-6C6660F8D6A8}" srcOrd="1" destOrd="0" presId="urn:microsoft.com/office/officeart/2005/8/layout/hierarchy1"/>
    <dgm:cxn modelId="{748D3BCF-2FC8-6242-929D-AA56C4C9ABF0}" type="presParOf" srcId="{FE70B57A-09C8-5D48-BF80-6C6660F8D6A8}" destId="{20FC05BC-BC15-2147-9DBA-E4359C42BC3A}" srcOrd="0" destOrd="0" presId="urn:microsoft.com/office/officeart/2005/8/layout/hierarchy1"/>
    <dgm:cxn modelId="{A980CF90-6161-444E-906E-26475553C881}" type="presParOf" srcId="{FE70B57A-09C8-5D48-BF80-6C6660F8D6A8}" destId="{5556A628-FA54-8F43-AFE5-E8A9129A029D}" srcOrd="1" destOrd="0" presId="urn:microsoft.com/office/officeart/2005/8/layout/hierarchy1"/>
    <dgm:cxn modelId="{4809B969-4E0A-124A-BD68-EF828B99B174}" type="presParOf" srcId="{5556A628-FA54-8F43-AFE5-E8A9129A029D}" destId="{5B45E607-0062-EA47-B7B7-7BDFBA482E3D}" srcOrd="0" destOrd="0" presId="urn:microsoft.com/office/officeart/2005/8/layout/hierarchy1"/>
    <dgm:cxn modelId="{326687F9-1CC3-2A4C-B643-5CD64D666606}" type="presParOf" srcId="{5B45E607-0062-EA47-B7B7-7BDFBA482E3D}" destId="{6845E5BB-6851-4245-AAC3-29CDC82A3619}" srcOrd="0" destOrd="0" presId="urn:microsoft.com/office/officeart/2005/8/layout/hierarchy1"/>
    <dgm:cxn modelId="{977781CE-02FA-2949-A97E-FA9AC31B5F98}" type="presParOf" srcId="{5B45E607-0062-EA47-B7B7-7BDFBA482E3D}" destId="{5050CDE2-04CD-6849-AEDF-F30FB0B4CC93}" srcOrd="1" destOrd="0" presId="urn:microsoft.com/office/officeart/2005/8/layout/hierarchy1"/>
    <dgm:cxn modelId="{A605454C-D216-1845-A187-746DCE36321E}" type="presParOf" srcId="{5556A628-FA54-8F43-AFE5-E8A9129A029D}" destId="{66F9E6FC-A2AC-3842-9414-58E0E04210E4}" srcOrd="1" destOrd="0" presId="urn:microsoft.com/office/officeart/2005/8/layout/hierarchy1"/>
  </dgm:cxnLst>
  <dgm:bg>
    <a:noFill/>
    <a:effectLst>
      <a:glow rad="101600">
        <a:schemeClr val="accent2">
          <a:lumMod val="75000"/>
          <a:alpha val="75000"/>
        </a:schemeClr>
      </a:glow>
    </a:effectLst>
  </dgm:bg>
  <dgm:whole>
    <a:ln w="38100" cmpd="sng">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7339C4-1B90-2943-832E-B56A156AAF8E}" type="doc">
      <dgm:prSet loTypeId="urn:microsoft.com/office/officeart/2005/8/layout/hierarchy1" loCatId="" qsTypeId="urn:microsoft.com/office/officeart/2005/8/quickstyle/3D2" qsCatId="3D" csTypeId="urn:microsoft.com/office/officeart/2005/8/colors/accent6_5" csCatId="accent6" phldr="1"/>
      <dgm:spPr/>
      <dgm:t>
        <a:bodyPr/>
        <a:lstStyle/>
        <a:p>
          <a:endParaRPr lang="en-US"/>
        </a:p>
      </dgm:t>
    </dgm:pt>
    <dgm:pt modelId="{67B764B0-78A7-3A43-A7E3-7BB4127071B2}">
      <dgm:prSet phldrT="[Text]" custT="1"/>
      <dgm:spPr/>
      <dgm:t>
        <a:bodyPr/>
        <a:lstStyle/>
        <a:p>
          <a:r>
            <a:rPr lang="en-US" sz="1400" b="1" dirty="0" smtClean="0"/>
            <a:t>Standards Efforts</a:t>
          </a:r>
          <a:endParaRPr lang="en-US" sz="1400" b="1" dirty="0"/>
        </a:p>
      </dgm:t>
      <dgm:extLst>
        <a:ext uri="{E40237B7-FDA0-4F09-8148-C483321AD2D9}">
          <dgm14:cNvPr xmlns:dgm14="http://schemas.microsoft.com/office/drawing/2010/diagram" id="0" name="" descr="Standards Efforts&#10; NIST Roadmap&#10; NASED Subcommittee&#10; EAC Future VVSG&#10; CSG Technology Group&#10; IEEE VSSC&#10;"/>
        </a:ext>
      </dgm:extLst>
    </dgm:pt>
    <dgm:pt modelId="{01C9D750-009F-954D-83A6-CCF9CA916DBD}" type="parTrans" cxnId="{676ED75B-5058-E34B-9DC5-F7150B59EFF7}">
      <dgm:prSet/>
      <dgm:spPr/>
      <dgm:t>
        <a:bodyPr/>
        <a:lstStyle/>
        <a:p>
          <a:endParaRPr lang="en-US" sz="1400" b="1"/>
        </a:p>
      </dgm:t>
    </dgm:pt>
    <dgm:pt modelId="{39049ED0-FECF-1843-A7C1-8C88C8EFCCEC}" type="sibTrans" cxnId="{676ED75B-5058-E34B-9DC5-F7150B59EFF7}">
      <dgm:prSet/>
      <dgm:spPr/>
      <dgm:t>
        <a:bodyPr/>
        <a:lstStyle/>
        <a:p>
          <a:endParaRPr lang="en-US" sz="1400" b="1"/>
        </a:p>
      </dgm:t>
    </dgm:pt>
    <dgm:pt modelId="{12B8634A-7EE6-0547-A4E3-A9D0F48B0B0D}" type="asst">
      <dgm:prSet phldrT="[Text]" custT="1"/>
      <dgm:spPr/>
      <dgm:t>
        <a:bodyPr/>
        <a:lstStyle/>
        <a:p>
          <a:r>
            <a:rPr lang="en-US" sz="1400" b="1" dirty="0" smtClean="0"/>
            <a:t>NIST Roadmap</a:t>
          </a:r>
          <a:endParaRPr lang="en-US" sz="1400" b="1" dirty="0"/>
        </a:p>
      </dgm:t>
      <dgm:extLst>
        <a:ext uri="{E40237B7-FDA0-4F09-8148-C483321AD2D9}">
          <dgm14:cNvPr xmlns:dgm14="http://schemas.microsoft.com/office/drawing/2010/diagram" id="0" name="" descr="Standards Efforts&#10; NIST Roadmap&#10; NASED Subcommittee&#10; EAC Future VVSG&#10; CSG Technology Group&#10; IEEE VSSC&#10;"/>
        </a:ext>
      </dgm:extLst>
    </dgm:pt>
    <dgm:pt modelId="{4C97DB37-00CA-774A-87C1-867EC12D9721}" type="parTrans" cxnId="{C6588778-E870-5B4B-9FC0-4019910D0922}">
      <dgm:prSet/>
      <dgm:spPr/>
      <dgm:t>
        <a:bodyPr/>
        <a:lstStyle/>
        <a:p>
          <a:endParaRPr lang="en-US" sz="1400" b="1"/>
        </a:p>
      </dgm:t>
    </dgm:pt>
    <dgm:pt modelId="{A648F3C4-5298-DC46-AFE9-CA7DF8C1762F}" type="sibTrans" cxnId="{C6588778-E870-5B4B-9FC0-4019910D0922}">
      <dgm:prSet/>
      <dgm:spPr/>
      <dgm:t>
        <a:bodyPr/>
        <a:lstStyle/>
        <a:p>
          <a:endParaRPr lang="en-US" sz="1400" b="1"/>
        </a:p>
      </dgm:t>
    </dgm:pt>
    <dgm:pt modelId="{9BC9AFC4-A01A-D547-BADF-099B5EB0115F}" type="asst">
      <dgm:prSet phldrT="[Text]" custT="1"/>
      <dgm:spPr/>
      <dgm:t>
        <a:bodyPr/>
        <a:lstStyle/>
        <a:p>
          <a:r>
            <a:rPr lang="en-US" sz="1400" b="1" dirty="0" smtClean="0"/>
            <a:t>NASED Subcommittee</a:t>
          </a:r>
          <a:endParaRPr lang="en-US" sz="1400" b="1" dirty="0"/>
        </a:p>
      </dgm:t>
      <dgm:extLst>
        <a:ext uri="{E40237B7-FDA0-4F09-8148-C483321AD2D9}">
          <dgm14:cNvPr xmlns:dgm14="http://schemas.microsoft.com/office/drawing/2010/diagram" id="0" name="" descr="Standards Efforts&#10; NIST Roadmap&#10; NASED Subcommittee&#10; EAC Future VVSG&#10; CSG Technology Group&#10; IEEE VSSC&#10;"/>
        </a:ext>
      </dgm:extLst>
    </dgm:pt>
    <dgm:pt modelId="{C5ACA68F-ACA6-CF4E-AC5B-3D891D1ED9A7}" type="parTrans" cxnId="{5356F6A2-CD04-254A-AB20-541630F46D7A}">
      <dgm:prSet/>
      <dgm:spPr/>
      <dgm:t>
        <a:bodyPr/>
        <a:lstStyle/>
        <a:p>
          <a:endParaRPr lang="en-US" sz="1400" b="1"/>
        </a:p>
      </dgm:t>
    </dgm:pt>
    <dgm:pt modelId="{E8D250FD-DC69-6747-B1D2-180059F770BB}" type="sibTrans" cxnId="{5356F6A2-CD04-254A-AB20-541630F46D7A}">
      <dgm:prSet/>
      <dgm:spPr/>
      <dgm:t>
        <a:bodyPr/>
        <a:lstStyle/>
        <a:p>
          <a:endParaRPr lang="en-US" sz="1400" b="1"/>
        </a:p>
      </dgm:t>
    </dgm:pt>
    <dgm:pt modelId="{181241E3-77E7-D94A-9D5E-CE8E1AD47D05}" type="asst">
      <dgm:prSet phldrT="[Text]" custT="1"/>
      <dgm:spPr/>
      <dgm:t>
        <a:bodyPr/>
        <a:lstStyle/>
        <a:p>
          <a:r>
            <a:rPr lang="en-US" sz="1400" b="1" dirty="0" smtClean="0"/>
            <a:t>CSG Technology Group</a:t>
          </a:r>
          <a:endParaRPr lang="en-US" sz="1400" b="1" dirty="0"/>
        </a:p>
      </dgm:t>
      <dgm:extLst>
        <a:ext uri="{E40237B7-FDA0-4F09-8148-C483321AD2D9}">
          <dgm14:cNvPr xmlns:dgm14="http://schemas.microsoft.com/office/drawing/2010/diagram" id="0" name="" descr="Standards Efforts&#10; NIST Roadmap&#10; NASED Subcommittee&#10; EAC Future VVSG&#10; CSG Technology Group&#10; IEEE VSSC&#10;"/>
        </a:ext>
      </dgm:extLst>
    </dgm:pt>
    <dgm:pt modelId="{33715573-E1B0-8344-8D11-EA5666F65277}" type="parTrans" cxnId="{03498BF8-0BD4-4443-8CA2-52123D8315A6}">
      <dgm:prSet/>
      <dgm:spPr/>
      <dgm:t>
        <a:bodyPr/>
        <a:lstStyle/>
        <a:p>
          <a:endParaRPr lang="en-US" sz="1400" b="1"/>
        </a:p>
      </dgm:t>
    </dgm:pt>
    <dgm:pt modelId="{A34F713E-0496-B540-966D-883D3810831B}" type="sibTrans" cxnId="{03498BF8-0BD4-4443-8CA2-52123D8315A6}">
      <dgm:prSet/>
      <dgm:spPr/>
      <dgm:t>
        <a:bodyPr/>
        <a:lstStyle/>
        <a:p>
          <a:endParaRPr lang="en-US" sz="1400" b="1"/>
        </a:p>
      </dgm:t>
    </dgm:pt>
    <dgm:pt modelId="{04671C10-59DB-FF4E-BEB6-2B4C35700CBB}" type="asst">
      <dgm:prSet phldrT="[Text]" custT="1"/>
      <dgm:spPr/>
      <dgm:t>
        <a:bodyPr/>
        <a:lstStyle/>
        <a:p>
          <a:r>
            <a:rPr lang="en-US" sz="1400" b="1" dirty="0" smtClean="0"/>
            <a:t>IEEE VSSC</a:t>
          </a:r>
          <a:endParaRPr lang="en-US" sz="1400" b="1" dirty="0"/>
        </a:p>
      </dgm:t>
      <dgm:extLst>
        <a:ext uri="{E40237B7-FDA0-4F09-8148-C483321AD2D9}">
          <dgm14:cNvPr xmlns:dgm14="http://schemas.microsoft.com/office/drawing/2010/diagram" id="0" name="" descr="Standards Efforts&#10; NIST Roadmap&#10; NASED Subcommittee&#10; EAC Future VVSG&#10; CSG Technology Group&#10; IEEE VSSC&#10;"/>
        </a:ext>
      </dgm:extLst>
    </dgm:pt>
    <dgm:pt modelId="{DC15DC1E-CE69-7248-9636-2E4DD3D744DE}" type="parTrans" cxnId="{D3CE1524-8902-C346-8216-799EE00BAD4A}">
      <dgm:prSet/>
      <dgm:spPr/>
      <dgm:t>
        <a:bodyPr/>
        <a:lstStyle/>
        <a:p>
          <a:endParaRPr lang="en-US" sz="1400" b="1"/>
        </a:p>
      </dgm:t>
    </dgm:pt>
    <dgm:pt modelId="{317B34FC-B198-9248-8BAA-AC83EB5787F7}" type="sibTrans" cxnId="{D3CE1524-8902-C346-8216-799EE00BAD4A}">
      <dgm:prSet/>
      <dgm:spPr/>
      <dgm:t>
        <a:bodyPr/>
        <a:lstStyle/>
        <a:p>
          <a:endParaRPr lang="en-US" sz="1400" b="1"/>
        </a:p>
      </dgm:t>
    </dgm:pt>
    <dgm:pt modelId="{97D96486-8607-454F-8777-DF475DEB0E5A}" type="asst">
      <dgm:prSet phldrT="[Text]" custT="1"/>
      <dgm:spPr/>
      <dgm:t>
        <a:bodyPr/>
        <a:lstStyle/>
        <a:p>
          <a:r>
            <a:rPr lang="en-US" sz="1400" b="1" dirty="0" smtClean="0"/>
            <a:t>EAC Future VVSG</a:t>
          </a:r>
          <a:endParaRPr lang="en-US" sz="1400" b="1" dirty="0"/>
        </a:p>
      </dgm:t>
      <dgm:extLst>
        <a:ext uri="{E40237B7-FDA0-4F09-8148-C483321AD2D9}">
          <dgm14:cNvPr xmlns:dgm14="http://schemas.microsoft.com/office/drawing/2010/diagram" id="0" name="" descr="Standards Efforts&#10; NIST Roadmap&#10; NASED Subcommittee&#10; EAC Future VVSG&#10; CSG Technology Group&#10; IEEE VSSC&#10;"/>
        </a:ext>
      </dgm:extLst>
    </dgm:pt>
    <dgm:pt modelId="{304BCED0-ACDA-1941-9C64-1E47D328D2E7}" type="parTrans" cxnId="{A7B56E6A-01C7-1041-BC97-FE5FE970C6EF}">
      <dgm:prSet/>
      <dgm:spPr/>
      <dgm:t>
        <a:bodyPr/>
        <a:lstStyle/>
        <a:p>
          <a:endParaRPr lang="en-US" sz="1400" b="1"/>
        </a:p>
      </dgm:t>
    </dgm:pt>
    <dgm:pt modelId="{1B832D06-72CF-4040-9BA4-AC0F597A7EF1}" type="sibTrans" cxnId="{A7B56E6A-01C7-1041-BC97-FE5FE970C6EF}">
      <dgm:prSet/>
      <dgm:spPr/>
      <dgm:t>
        <a:bodyPr/>
        <a:lstStyle/>
        <a:p>
          <a:endParaRPr lang="en-US" sz="1400" b="1"/>
        </a:p>
      </dgm:t>
    </dgm:pt>
    <dgm:pt modelId="{43705470-15A2-2C40-817D-E5257C2D12CA}" type="pres">
      <dgm:prSet presAssocID="{FD7339C4-1B90-2943-832E-B56A156AAF8E}" presName="hierChild1" presStyleCnt="0">
        <dgm:presLayoutVars>
          <dgm:chPref val="1"/>
          <dgm:dir/>
          <dgm:animOne val="branch"/>
          <dgm:animLvl val="lvl"/>
          <dgm:resizeHandles/>
        </dgm:presLayoutVars>
      </dgm:prSet>
      <dgm:spPr/>
      <dgm:t>
        <a:bodyPr/>
        <a:lstStyle/>
        <a:p>
          <a:endParaRPr lang="en-US"/>
        </a:p>
      </dgm:t>
    </dgm:pt>
    <dgm:pt modelId="{40E8931B-5398-4C44-BD69-1EB81C6253F3}" type="pres">
      <dgm:prSet presAssocID="{67B764B0-78A7-3A43-A7E3-7BB4127071B2}" presName="hierRoot1" presStyleCnt="0"/>
      <dgm:spPr/>
    </dgm:pt>
    <dgm:pt modelId="{10F1C611-9AE0-264E-8F09-365EB2E9BBFE}" type="pres">
      <dgm:prSet presAssocID="{67B764B0-78A7-3A43-A7E3-7BB4127071B2}" presName="composite" presStyleCnt="0"/>
      <dgm:spPr/>
    </dgm:pt>
    <dgm:pt modelId="{944DC482-BBEB-4043-961C-A21D503BE0E5}" type="pres">
      <dgm:prSet presAssocID="{67B764B0-78A7-3A43-A7E3-7BB4127071B2}" presName="background" presStyleLbl="node0" presStyleIdx="0" presStyleCnt="1"/>
      <dgm:spPr>
        <a:solidFill>
          <a:srgbClr val="005CE7">
            <a:alpha val="80000"/>
          </a:srgbClr>
        </a:solidFill>
      </dgm:spPr>
    </dgm:pt>
    <dgm:pt modelId="{9164727D-4A3D-AA46-A261-1C6C9BCD61B8}" type="pres">
      <dgm:prSet presAssocID="{67B764B0-78A7-3A43-A7E3-7BB4127071B2}" presName="text" presStyleLbl="fgAcc0" presStyleIdx="0" presStyleCnt="1">
        <dgm:presLayoutVars>
          <dgm:chPref val="3"/>
        </dgm:presLayoutVars>
      </dgm:prSet>
      <dgm:spPr/>
      <dgm:t>
        <a:bodyPr/>
        <a:lstStyle/>
        <a:p>
          <a:endParaRPr lang="en-US"/>
        </a:p>
      </dgm:t>
    </dgm:pt>
    <dgm:pt modelId="{8F61996E-1C9D-A848-B268-FC3E92C0C71F}" type="pres">
      <dgm:prSet presAssocID="{67B764B0-78A7-3A43-A7E3-7BB4127071B2}" presName="hierChild2" presStyleCnt="0"/>
      <dgm:spPr/>
    </dgm:pt>
    <dgm:pt modelId="{26474A3E-96FF-134E-9722-F2E9EE5DF1F1}" type="pres">
      <dgm:prSet presAssocID="{4C97DB37-00CA-774A-87C1-867EC12D9721}" presName="Name10" presStyleLbl="parChTrans1D2" presStyleIdx="0" presStyleCnt="5"/>
      <dgm:spPr/>
      <dgm:t>
        <a:bodyPr/>
        <a:lstStyle/>
        <a:p>
          <a:endParaRPr lang="en-US"/>
        </a:p>
      </dgm:t>
    </dgm:pt>
    <dgm:pt modelId="{BAD9A8B6-865F-EC4F-9C69-4855DB51023C}" type="pres">
      <dgm:prSet presAssocID="{12B8634A-7EE6-0547-A4E3-A9D0F48B0B0D}" presName="hierRoot2" presStyleCnt="0"/>
      <dgm:spPr/>
    </dgm:pt>
    <dgm:pt modelId="{22C1CF54-F1E8-4240-9126-17F3E3FBCFF8}" type="pres">
      <dgm:prSet presAssocID="{12B8634A-7EE6-0547-A4E3-A9D0F48B0B0D}" presName="composite2" presStyleCnt="0"/>
      <dgm:spPr/>
    </dgm:pt>
    <dgm:pt modelId="{E32FAE4E-DB73-1E49-9EC7-279C476D4E3C}" type="pres">
      <dgm:prSet presAssocID="{12B8634A-7EE6-0547-A4E3-A9D0F48B0B0D}" presName="background2" presStyleLbl="asst1" presStyleIdx="0" presStyleCnt="5"/>
      <dgm:spPr>
        <a:solidFill>
          <a:srgbClr val="005CE7">
            <a:alpha val="90000"/>
          </a:srgbClr>
        </a:solidFill>
      </dgm:spPr>
    </dgm:pt>
    <dgm:pt modelId="{F194BA0F-EDB7-6243-ACE9-E969A658DACA}" type="pres">
      <dgm:prSet presAssocID="{12B8634A-7EE6-0547-A4E3-A9D0F48B0B0D}" presName="text2" presStyleLbl="fgAcc2" presStyleIdx="0" presStyleCnt="5">
        <dgm:presLayoutVars>
          <dgm:chPref val="3"/>
        </dgm:presLayoutVars>
      </dgm:prSet>
      <dgm:spPr/>
      <dgm:t>
        <a:bodyPr/>
        <a:lstStyle/>
        <a:p>
          <a:endParaRPr lang="en-US"/>
        </a:p>
      </dgm:t>
    </dgm:pt>
    <dgm:pt modelId="{68B8876E-F86B-4D4C-8B2C-A51BFC3B1299}" type="pres">
      <dgm:prSet presAssocID="{12B8634A-7EE6-0547-A4E3-A9D0F48B0B0D}" presName="hierChild3" presStyleCnt="0"/>
      <dgm:spPr/>
    </dgm:pt>
    <dgm:pt modelId="{47934D7E-116D-0544-840A-84C35FAA8D0F}" type="pres">
      <dgm:prSet presAssocID="{C5ACA68F-ACA6-CF4E-AC5B-3D891D1ED9A7}" presName="Name10" presStyleLbl="parChTrans1D2" presStyleIdx="1" presStyleCnt="5"/>
      <dgm:spPr/>
      <dgm:t>
        <a:bodyPr/>
        <a:lstStyle/>
        <a:p>
          <a:endParaRPr lang="en-US"/>
        </a:p>
      </dgm:t>
    </dgm:pt>
    <dgm:pt modelId="{15A9C6D5-43BA-7243-B62F-D570880F2AD9}" type="pres">
      <dgm:prSet presAssocID="{9BC9AFC4-A01A-D547-BADF-099B5EB0115F}" presName="hierRoot2" presStyleCnt="0"/>
      <dgm:spPr/>
    </dgm:pt>
    <dgm:pt modelId="{5F457C1F-E3CF-344F-A0E4-6CF01418F18C}" type="pres">
      <dgm:prSet presAssocID="{9BC9AFC4-A01A-D547-BADF-099B5EB0115F}" presName="composite2" presStyleCnt="0"/>
      <dgm:spPr/>
    </dgm:pt>
    <dgm:pt modelId="{98E7A466-3B22-1E46-9830-E5DA301D9EA6}" type="pres">
      <dgm:prSet presAssocID="{9BC9AFC4-A01A-D547-BADF-099B5EB0115F}" presName="background2" presStyleLbl="asst1" presStyleIdx="1" presStyleCnt="5"/>
      <dgm:spPr>
        <a:solidFill>
          <a:srgbClr val="005CE7">
            <a:alpha val="90000"/>
          </a:srgbClr>
        </a:solidFill>
      </dgm:spPr>
    </dgm:pt>
    <dgm:pt modelId="{5ACC21B7-EE09-5A4D-B2AA-A2ADD0BFDBBA}" type="pres">
      <dgm:prSet presAssocID="{9BC9AFC4-A01A-D547-BADF-099B5EB0115F}" presName="text2" presStyleLbl="fgAcc2" presStyleIdx="1" presStyleCnt="5">
        <dgm:presLayoutVars>
          <dgm:chPref val="3"/>
        </dgm:presLayoutVars>
      </dgm:prSet>
      <dgm:spPr/>
      <dgm:t>
        <a:bodyPr/>
        <a:lstStyle/>
        <a:p>
          <a:endParaRPr lang="en-US"/>
        </a:p>
      </dgm:t>
    </dgm:pt>
    <dgm:pt modelId="{3E49AD89-B3E6-0942-8A46-7F20BA04A9C3}" type="pres">
      <dgm:prSet presAssocID="{9BC9AFC4-A01A-D547-BADF-099B5EB0115F}" presName="hierChild3" presStyleCnt="0"/>
      <dgm:spPr/>
    </dgm:pt>
    <dgm:pt modelId="{E006B14C-35A2-3542-9189-F97F7212417D}" type="pres">
      <dgm:prSet presAssocID="{304BCED0-ACDA-1941-9C64-1E47D328D2E7}" presName="Name10" presStyleLbl="parChTrans1D2" presStyleIdx="2" presStyleCnt="5"/>
      <dgm:spPr/>
      <dgm:t>
        <a:bodyPr/>
        <a:lstStyle/>
        <a:p>
          <a:endParaRPr lang="en-US"/>
        </a:p>
      </dgm:t>
    </dgm:pt>
    <dgm:pt modelId="{E22B09A6-3E2F-C34A-A10E-6D5163874892}" type="pres">
      <dgm:prSet presAssocID="{97D96486-8607-454F-8777-DF475DEB0E5A}" presName="hierRoot2" presStyleCnt="0"/>
      <dgm:spPr/>
    </dgm:pt>
    <dgm:pt modelId="{AB7CE737-D7E9-9140-BECB-F8A188748256}" type="pres">
      <dgm:prSet presAssocID="{97D96486-8607-454F-8777-DF475DEB0E5A}" presName="composite2" presStyleCnt="0"/>
      <dgm:spPr/>
    </dgm:pt>
    <dgm:pt modelId="{9D2BFCB6-8164-0A4B-B2BB-9538A1E8897D}" type="pres">
      <dgm:prSet presAssocID="{97D96486-8607-454F-8777-DF475DEB0E5A}" presName="background2" presStyleLbl="asst1" presStyleIdx="2" presStyleCnt="5"/>
      <dgm:spPr/>
    </dgm:pt>
    <dgm:pt modelId="{D6825720-EDBB-F543-8074-06B34B959CDD}" type="pres">
      <dgm:prSet presAssocID="{97D96486-8607-454F-8777-DF475DEB0E5A}" presName="text2" presStyleLbl="fgAcc2" presStyleIdx="2" presStyleCnt="5">
        <dgm:presLayoutVars>
          <dgm:chPref val="3"/>
        </dgm:presLayoutVars>
      </dgm:prSet>
      <dgm:spPr/>
      <dgm:t>
        <a:bodyPr/>
        <a:lstStyle/>
        <a:p>
          <a:endParaRPr lang="en-US"/>
        </a:p>
      </dgm:t>
    </dgm:pt>
    <dgm:pt modelId="{0B96F6CD-CEC2-D04D-BDDC-14CEEFBDBA72}" type="pres">
      <dgm:prSet presAssocID="{97D96486-8607-454F-8777-DF475DEB0E5A}" presName="hierChild3" presStyleCnt="0"/>
      <dgm:spPr/>
    </dgm:pt>
    <dgm:pt modelId="{94D6D6DA-DC05-994B-A7CC-2A418BE1CCD1}" type="pres">
      <dgm:prSet presAssocID="{33715573-E1B0-8344-8D11-EA5666F65277}" presName="Name10" presStyleLbl="parChTrans1D2" presStyleIdx="3" presStyleCnt="5"/>
      <dgm:spPr/>
      <dgm:t>
        <a:bodyPr/>
        <a:lstStyle/>
        <a:p>
          <a:endParaRPr lang="en-US"/>
        </a:p>
      </dgm:t>
    </dgm:pt>
    <dgm:pt modelId="{FFA93356-C01F-6B4A-8FBA-2772A61D3444}" type="pres">
      <dgm:prSet presAssocID="{181241E3-77E7-D94A-9D5E-CE8E1AD47D05}" presName="hierRoot2" presStyleCnt="0"/>
      <dgm:spPr/>
    </dgm:pt>
    <dgm:pt modelId="{DA519A38-3DC3-B148-AD38-17C5106BC217}" type="pres">
      <dgm:prSet presAssocID="{181241E3-77E7-D94A-9D5E-CE8E1AD47D05}" presName="composite2" presStyleCnt="0"/>
      <dgm:spPr/>
    </dgm:pt>
    <dgm:pt modelId="{756CA250-4D93-494B-A9FC-95C2F85F0405}" type="pres">
      <dgm:prSet presAssocID="{181241E3-77E7-D94A-9D5E-CE8E1AD47D05}" presName="background2" presStyleLbl="asst1" presStyleIdx="3" presStyleCnt="5"/>
      <dgm:spPr>
        <a:solidFill>
          <a:srgbClr val="005CE7">
            <a:alpha val="90000"/>
          </a:srgbClr>
        </a:solidFill>
      </dgm:spPr>
    </dgm:pt>
    <dgm:pt modelId="{18A22D59-7F82-F843-AE63-87C8070AD803}" type="pres">
      <dgm:prSet presAssocID="{181241E3-77E7-D94A-9D5E-CE8E1AD47D05}" presName="text2" presStyleLbl="fgAcc2" presStyleIdx="3" presStyleCnt="5">
        <dgm:presLayoutVars>
          <dgm:chPref val="3"/>
        </dgm:presLayoutVars>
      </dgm:prSet>
      <dgm:spPr/>
      <dgm:t>
        <a:bodyPr/>
        <a:lstStyle/>
        <a:p>
          <a:endParaRPr lang="en-US"/>
        </a:p>
      </dgm:t>
    </dgm:pt>
    <dgm:pt modelId="{24E84D2A-D4C4-FE45-AC1E-00D9A6EC5053}" type="pres">
      <dgm:prSet presAssocID="{181241E3-77E7-D94A-9D5E-CE8E1AD47D05}" presName="hierChild3" presStyleCnt="0"/>
      <dgm:spPr/>
    </dgm:pt>
    <dgm:pt modelId="{3D0BBCE3-0A24-8944-89D0-F01264378A18}" type="pres">
      <dgm:prSet presAssocID="{DC15DC1E-CE69-7248-9636-2E4DD3D744DE}" presName="Name10" presStyleLbl="parChTrans1D2" presStyleIdx="4" presStyleCnt="5"/>
      <dgm:spPr/>
      <dgm:t>
        <a:bodyPr/>
        <a:lstStyle/>
        <a:p>
          <a:endParaRPr lang="en-US"/>
        </a:p>
      </dgm:t>
    </dgm:pt>
    <dgm:pt modelId="{B2D20851-B079-F446-BC32-88FB7ACA99B0}" type="pres">
      <dgm:prSet presAssocID="{04671C10-59DB-FF4E-BEB6-2B4C35700CBB}" presName="hierRoot2" presStyleCnt="0"/>
      <dgm:spPr/>
    </dgm:pt>
    <dgm:pt modelId="{DA20DF96-9AA0-674E-A6F2-F2C3A96084B7}" type="pres">
      <dgm:prSet presAssocID="{04671C10-59DB-FF4E-BEB6-2B4C35700CBB}" presName="composite2" presStyleCnt="0"/>
      <dgm:spPr/>
    </dgm:pt>
    <dgm:pt modelId="{F2024765-331F-0A4B-8331-1FF909A04034}" type="pres">
      <dgm:prSet presAssocID="{04671C10-59DB-FF4E-BEB6-2B4C35700CBB}" presName="background2" presStyleLbl="asst1" presStyleIdx="4" presStyleCnt="5"/>
      <dgm:spPr>
        <a:solidFill>
          <a:srgbClr val="005CE7">
            <a:alpha val="90000"/>
          </a:srgbClr>
        </a:solidFill>
      </dgm:spPr>
    </dgm:pt>
    <dgm:pt modelId="{575992C9-AEEC-2442-B874-ADE3D62978E4}" type="pres">
      <dgm:prSet presAssocID="{04671C10-59DB-FF4E-BEB6-2B4C35700CBB}" presName="text2" presStyleLbl="fgAcc2" presStyleIdx="4" presStyleCnt="5">
        <dgm:presLayoutVars>
          <dgm:chPref val="3"/>
        </dgm:presLayoutVars>
      </dgm:prSet>
      <dgm:spPr/>
      <dgm:t>
        <a:bodyPr/>
        <a:lstStyle/>
        <a:p>
          <a:endParaRPr lang="en-US"/>
        </a:p>
      </dgm:t>
    </dgm:pt>
    <dgm:pt modelId="{AF961743-55C3-5348-A281-05FF9D0DF939}" type="pres">
      <dgm:prSet presAssocID="{04671C10-59DB-FF4E-BEB6-2B4C35700CBB}" presName="hierChild3" presStyleCnt="0"/>
      <dgm:spPr/>
    </dgm:pt>
  </dgm:ptLst>
  <dgm:cxnLst>
    <dgm:cxn modelId="{EB5251F9-C7ED-E542-A805-C39BA68E1122}" type="presOf" srcId="{C5ACA68F-ACA6-CF4E-AC5B-3D891D1ED9A7}" destId="{47934D7E-116D-0544-840A-84C35FAA8D0F}" srcOrd="0" destOrd="0" presId="urn:microsoft.com/office/officeart/2005/8/layout/hierarchy1"/>
    <dgm:cxn modelId="{1001039C-1B7E-8C41-AA02-82030E8643A8}" type="presOf" srcId="{97D96486-8607-454F-8777-DF475DEB0E5A}" destId="{D6825720-EDBB-F543-8074-06B34B959CDD}" srcOrd="0" destOrd="0" presId="urn:microsoft.com/office/officeart/2005/8/layout/hierarchy1"/>
    <dgm:cxn modelId="{A7B56E6A-01C7-1041-BC97-FE5FE970C6EF}" srcId="{67B764B0-78A7-3A43-A7E3-7BB4127071B2}" destId="{97D96486-8607-454F-8777-DF475DEB0E5A}" srcOrd="2" destOrd="0" parTransId="{304BCED0-ACDA-1941-9C64-1E47D328D2E7}" sibTransId="{1B832D06-72CF-4040-9BA4-AC0F597A7EF1}"/>
    <dgm:cxn modelId="{C90B6445-4273-5F4A-B1A2-92539D8A0106}" type="presOf" srcId="{4C97DB37-00CA-774A-87C1-867EC12D9721}" destId="{26474A3E-96FF-134E-9722-F2E9EE5DF1F1}" srcOrd="0" destOrd="0" presId="urn:microsoft.com/office/officeart/2005/8/layout/hierarchy1"/>
    <dgm:cxn modelId="{416C09DB-7FED-4F41-85DD-4DE7E7DC346B}" type="presOf" srcId="{12B8634A-7EE6-0547-A4E3-A9D0F48B0B0D}" destId="{F194BA0F-EDB7-6243-ACE9-E969A658DACA}" srcOrd="0" destOrd="0" presId="urn:microsoft.com/office/officeart/2005/8/layout/hierarchy1"/>
    <dgm:cxn modelId="{03498BF8-0BD4-4443-8CA2-52123D8315A6}" srcId="{67B764B0-78A7-3A43-A7E3-7BB4127071B2}" destId="{181241E3-77E7-D94A-9D5E-CE8E1AD47D05}" srcOrd="3" destOrd="0" parTransId="{33715573-E1B0-8344-8D11-EA5666F65277}" sibTransId="{A34F713E-0496-B540-966D-883D3810831B}"/>
    <dgm:cxn modelId="{98A331F9-499F-2C45-89DC-BA802193BCA2}" type="presOf" srcId="{04671C10-59DB-FF4E-BEB6-2B4C35700CBB}" destId="{575992C9-AEEC-2442-B874-ADE3D62978E4}" srcOrd="0" destOrd="0" presId="urn:microsoft.com/office/officeart/2005/8/layout/hierarchy1"/>
    <dgm:cxn modelId="{676ED75B-5058-E34B-9DC5-F7150B59EFF7}" srcId="{FD7339C4-1B90-2943-832E-B56A156AAF8E}" destId="{67B764B0-78A7-3A43-A7E3-7BB4127071B2}" srcOrd="0" destOrd="0" parTransId="{01C9D750-009F-954D-83A6-CCF9CA916DBD}" sibTransId="{39049ED0-FECF-1843-A7C1-8C88C8EFCCEC}"/>
    <dgm:cxn modelId="{D3CE1524-8902-C346-8216-799EE00BAD4A}" srcId="{67B764B0-78A7-3A43-A7E3-7BB4127071B2}" destId="{04671C10-59DB-FF4E-BEB6-2B4C35700CBB}" srcOrd="4" destOrd="0" parTransId="{DC15DC1E-CE69-7248-9636-2E4DD3D744DE}" sibTransId="{317B34FC-B198-9248-8BAA-AC83EB5787F7}"/>
    <dgm:cxn modelId="{92254303-BC8E-3A49-86A3-E3804865BD6C}" type="presOf" srcId="{67B764B0-78A7-3A43-A7E3-7BB4127071B2}" destId="{9164727D-4A3D-AA46-A261-1C6C9BCD61B8}" srcOrd="0" destOrd="0" presId="urn:microsoft.com/office/officeart/2005/8/layout/hierarchy1"/>
    <dgm:cxn modelId="{D108FA03-1E74-F74C-801B-123569B021B5}" type="presOf" srcId="{33715573-E1B0-8344-8D11-EA5666F65277}" destId="{94D6D6DA-DC05-994B-A7CC-2A418BE1CCD1}" srcOrd="0" destOrd="0" presId="urn:microsoft.com/office/officeart/2005/8/layout/hierarchy1"/>
    <dgm:cxn modelId="{EBE2C887-F45D-744B-9898-C11BBC4E8CBF}" type="presOf" srcId="{9BC9AFC4-A01A-D547-BADF-099B5EB0115F}" destId="{5ACC21B7-EE09-5A4D-B2AA-A2ADD0BFDBBA}" srcOrd="0" destOrd="0" presId="urn:microsoft.com/office/officeart/2005/8/layout/hierarchy1"/>
    <dgm:cxn modelId="{64EA148E-88C8-C94A-B188-D136D334DBD9}" type="presOf" srcId="{FD7339C4-1B90-2943-832E-B56A156AAF8E}" destId="{43705470-15A2-2C40-817D-E5257C2D12CA}" srcOrd="0" destOrd="0" presId="urn:microsoft.com/office/officeart/2005/8/layout/hierarchy1"/>
    <dgm:cxn modelId="{6BDB2880-4954-FE46-A399-88A545329D3F}" type="presOf" srcId="{DC15DC1E-CE69-7248-9636-2E4DD3D744DE}" destId="{3D0BBCE3-0A24-8944-89D0-F01264378A18}" srcOrd="0" destOrd="0" presId="urn:microsoft.com/office/officeart/2005/8/layout/hierarchy1"/>
    <dgm:cxn modelId="{5356F6A2-CD04-254A-AB20-541630F46D7A}" srcId="{67B764B0-78A7-3A43-A7E3-7BB4127071B2}" destId="{9BC9AFC4-A01A-D547-BADF-099B5EB0115F}" srcOrd="1" destOrd="0" parTransId="{C5ACA68F-ACA6-CF4E-AC5B-3D891D1ED9A7}" sibTransId="{E8D250FD-DC69-6747-B1D2-180059F770BB}"/>
    <dgm:cxn modelId="{FE50CDC1-1B0B-D34A-A665-1B9E69F274DC}" type="presOf" srcId="{304BCED0-ACDA-1941-9C64-1E47D328D2E7}" destId="{E006B14C-35A2-3542-9189-F97F7212417D}" srcOrd="0" destOrd="0" presId="urn:microsoft.com/office/officeart/2005/8/layout/hierarchy1"/>
    <dgm:cxn modelId="{02BBD1BB-CC6C-3F41-86BD-3446E635BFD1}" type="presOf" srcId="{181241E3-77E7-D94A-9D5E-CE8E1AD47D05}" destId="{18A22D59-7F82-F843-AE63-87C8070AD803}" srcOrd="0" destOrd="0" presId="urn:microsoft.com/office/officeart/2005/8/layout/hierarchy1"/>
    <dgm:cxn modelId="{C6588778-E870-5B4B-9FC0-4019910D0922}" srcId="{67B764B0-78A7-3A43-A7E3-7BB4127071B2}" destId="{12B8634A-7EE6-0547-A4E3-A9D0F48B0B0D}" srcOrd="0" destOrd="0" parTransId="{4C97DB37-00CA-774A-87C1-867EC12D9721}" sibTransId="{A648F3C4-5298-DC46-AFE9-CA7DF8C1762F}"/>
    <dgm:cxn modelId="{D3066EC6-094F-9245-A291-6007EEED32CC}" type="presParOf" srcId="{43705470-15A2-2C40-817D-E5257C2D12CA}" destId="{40E8931B-5398-4C44-BD69-1EB81C6253F3}" srcOrd="0" destOrd="0" presId="urn:microsoft.com/office/officeart/2005/8/layout/hierarchy1"/>
    <dgm:cxn modelId="{3D6AA2CD-BBCE-604A-BA13-75D729BBB5BD}" type="presParOf" srcId="{40E8931B-5398-4C44-BD69-1EB81C6253F3}" destId="{10F1C611-9AE0-264E-8F09-365EB2E9BBFE}" srcOrd="0" destOrd="0" presId="urn:microsoft.com/office/officeart/2005/8/layout/hierarchy1"/>
    <dgm:cxn modelId="{DF4FC64E-44BE-DB47-9DB4-FEDB27AA7A01}" type="presParOf" srcId="{10F1C611-9AE0-264E-8F09-365EB2E9BBFE}" destId="{944DC482-BBEB-4043-961C-A21D503BE0E5}" srcOrd="0" destOrd="0" presId="urn:microsoft.com/office/officeart/2005/8/layout/hierarchy1"/>
    <dgm:cxn modelId="{F28ECC43-1392-AA42-AED0-66D36B21DB8D}" type="presParOf" srcId="{10F1C611-9AE0-264E-8F09-365EB2E9BBFE}" destId="{9164727D-4A3D-AA46-A261-1C6C9BCD61B8}" srcOrd="1" destOrd="0" presId="urn:microsoft.com/office/officeart/2005/8/layout/hierarchy1"/>
    <dgm:cxn modelId="{79D0805E-A998-D04D-BD01-130CC1B13BAB}" type="presParOf" srcId="{40E8931B-5398-4C44-BD69-1EB81C6253F3}" destId="{8F61996E-1C9D-A848-B268-FC3E92C0C71F}" srcOrd="1" destOrd="0" presId="urn:microsoft.com/office/officeart/2005/8/layout/hierarchy1"/>
    <dgm:cxn modelId="{9E837C2B-383E-1A4B-A06B-059D12FA0B3B}" type="presParOf" srcId="{8F61996E-1C9D-A848-B268-FC3E92C0C71F}" destId="{26474A3E-96FF-134E-9722-F2E9EE5DF1F1}" srcOrd="0" destOrd="0" presId="urn:microsoft.com/office/officeart/2005/8/layout/hierarchy1"/>
    <dgm:cxn modelId="{470C986D-F858-B542-8369-D049DF9D1FC6}" type="presParOf" srcId="{8F61996E-1C9D-A848-B268-FC3E92C0C71F}" destId="{BAD9A8B6-865F-EC4F-9C69-4855DB51023C}" srcOrd="1" destOrd="0" presId="urn:microsoft.com/office/officeart/2005/8/layout/hierarchy1"/>
    <dgm:cxn modelId="{A37E3CCA-4487-AD4F-8CC7-251BB217A679}" type="presParOf" srcId="{BAD9A8B6-865F-EC4F-9C69-4855DB51023C}" destId="{22C1CF54-F1E8-4240-9126-17F3E3FBCFF8}" srcOrd="0" destOrd="0" presId="urn:microsoft.com/office/officeart/2005/8/layout/hierarchy1"/>
    <dgm:cxn modelId="{DA88AB6A-A40D-7A46-81BF-6C6A18B8E094}" type="presParOf" srcId="{22C1CF54-F1E8-4240-9126-17F3E3FBCFF8}" destId="{E32FAE4E-DB73-1E49-9EC7-279C476D4E3C}" srcOrd="0" destOrd="0" presId="urn:microsoft.com/office/officeart/2005/8/layout/hierarchy1"/>
    <dgm:cxn modelId="{433ABD37-2708-3A47-BCDE-98F89DFF076C}" type="presParOf" srcId="{22C1CF54-F1E8-4240-9126-17F3E3FBCFF8}" destId="{F194BA0F-EDB7-6243-ACE9-E969A658DACA}" srcOrd="1" destOrd="0" presId="urn:microsoft.com/office/officeart/2005/8/layout/hierarchy1"/>
    <dgm:cxn modelId="{5ACD6A02-DE55-2C43-B263-5E7BE245F8AB}" type="presParOf" srcId="{BAD9A8B6-865F-EC4F-9C69-4855DB51023C}" destId="{68B8876E-F86B-4D4C-8B2C-A51BFC3B1299}" srcOrd="1" destOrd="0" presId="urn:microsoft.com/office/officeart/2005/8/layout/hierarchy1"/>
    <dgm:cxn modelId="{3E7DF6D1-08D5-3149-A808-2E88A1C2B753}" type="presParOf" srcId="{8F61996E-1C9D-A848-B268-FC3E92C0C71F}" destId="{47934D7E-116D-0544-840A-84C35FAA8D0F}" srcOrd="2" destOrd="0" presId="urn:microsoft.com/office/officeart/2005/8/layout/hierarchy1"/>
    <dgm:cxn modelId="{F688E612-BC9A-2E40-B725-C9A819F1373E}" type="presParOf" srcId="{8F61996E-1C9D-A848-B268-FC3E92C0C71F}" destId="{15A9C6D5-43BA-7243-B62F-D570880F2AD9}" srcOrd="3" destOrd="0" presId="urn:microsoft.com/office/officeart/2005/8/layout/hierarchy1"/>
    <dgm:cxn modelId="{622F66F1-9797-024F-BEF9-EF14CDA4CB16}" type="presParOf" srcId="{15A9C6D5-43BA-7243-B62F-D570880F2AD9}" destId="{5F457C1F-E3CF-344F-A0E4-6CF01418F18C}" srcOrd="0" destOrd="0" presId="urn:microsoft.com/office/officeart/2005/8/layout/hierarchy1"/>
    <dgm:cxn modelId="{F1C27E32-3EAB-C44A-9475-BE15C5DD510B}" type="presParOf" srcId="{5F457C1F-E3CF-344F-A0E4-6CF01418F18C}" destId="{98E7A466-3B22-1E46-9830-E5DA301D9EA6}" srcOrd="0" destOrd="0" presId="urn:microsoft.com/office/officeart/2005/8/layout/hierarchy1"/>
    <dgm:cxn modelId="{BD378A32-877C-9248-B7CF-37F81EB53E44}" type="presParOf" srcId="{5F457C1F-E3CF-344F-A0E4-6CF01418F18C}" destId="{5ACC21B7-EE09-5A4D-B2AA-A2ADD0BFDBBA}" srcOrd="1" destOrd="0" presId="urn:microsoft.com/office/officeart/2005/8/layout/hierarchy1"/>
    <dgm:cxn modelId="{46D86FB1-6E03-8D4E-8CD7-7EBD081D12FD}" type="presParOf" srcId="{15A9C6D5-43BA-7243-B62F-D570880F2AD9}" destId="{3E49AD89-B3E6-0942-8A46-7F20BA04A9C3}" srcOrd="1" destOrd="0" presId="urn:microsoft.com/office/officeart/2005/8/layout/hierarchy1"/>
    <dgm:cxn modelId="{4002AF0B-C719-014D-B00C-39C0C83F2CDD}" type="presParOf" srcId="{8F61996E-1C9D-A848-B268-FC3E92C0C71F}" destId="{E006B14C-35A2-3542-9189-F97F7212417D}" srcOrd="4" destOrd="0" presId="urn:microsoft.com/office/officeart/2005/8/layout/hierarchy1"/>
    <dgm:cxn modelId="{DA0D72D0-4FA1-0241-89F6-056F57BC7F21}" type="presParOf" srcId="{8F61996E-1C9D-A848-B268-FC3E92C0C71F}" destId="{E22B09A6-3E2F-C34A-A10E-6D5163874892}" srcOrd="5" destOrd="0" presId="urn:microsoft.com/office/officeart/2005/8/layout/hierarchy1"/>
    <dgm:cxn modelId="{369B0AA5-AF31-CE40-82CA-A54260E0344C}" type="presParOf" srcId="{E22B09A6-3E2F-C34A-A10E-6D5163874892}" destId="{AB7CE737-D7E9-9140-BECB-F8A188748256}" srcOrd="0" destOrd="0" presId="urn:microsoft.com/office/officeart/2005/8/layout/hierarchy1"/>
    <dgm:cxn modelId="{C83C18FF-07ED-844E-9836-FC55E3CF431F}" type="presParOf" srcId="{AB7CE737-D7E9-9140-BECB-F8A188748256}" destId="{9D2BFCB6-8164-0A4B-B2BB-9538A1E8897D}" srcOrd="0" destOrd="0" presId="urn:microsoft.com/office/officeart/2005/8/layout/hierarchy1"/>
    <dgm:cxn modelId="{2277CB5C-0359-834A-AAD9-2542E883931E}" type="presParOf" srcId="{AB7CE737-D7E9-9140-BECB-F8A188748256}" destId="{D6825720-EDBB-F543-8074-06B34B959CDD}" srcOrd="1" destOrd="0" presId="urn:microsoft.com/office/officeart/2005/8/layout/hierarchy1"/>
    <dgm:cxn modelId="{0218C4FF-04A4-4842-8389-AD04364ADBE6}" type="presParOf" srcId="{E22B09A6-3E2F-C34A-A10E-6D5163874892}" destId="{0B96F6CD-CEC2-D04D-BDDC-14CEEFBDBA72}" srcOrd="1" destOrd="0" presId="urn:microsoft.com/office/officeart/2005/8/layout/hierarchy1"/>
    <dgm:cxn modelId="{98E10320-32B7-B049-B733-1AEC7156E478}" type="presParOf" srcId="{8F61996E-1C9D-A848-B268-FC3E92C0C71F}" destId="{94D6D6DA-DC05-994B-A7CC-2A418BE1CCD1}" srcOrd="6" destOrd="0" presId="urn:microsoft.com/office/officeart/2005/8/layout/hierarchy1"/>
    <dgm:cxn modelId="{DABA1266-7125-0D48-801E-E4C43DFFA747}" type="presParOf" srcId="{8F61996E-1C9D-A848-B268-FC3E92C0C71F}" destId="{FFA93356-C01F-6B4A-8FBA-2772A61D3444}" srcOrd="7" destOrd="0" presId="urn:microsoft.com/office/officeart/2005/8/layout/hierarchy1"/>
    <dgm:cxn modelId="{7179B542-F3BF-2F41-8D46-EB76BCE5B772}" type="presParOf" srcId="{FFA93356-C01F-6B4A-8FBA-2772A61D3444}" destId="{DA519A38-3DC3-B148-AD38-17C5106BC217}" srcOrd="0" destOrd="0" presId="urn:microsoft.com/office/officeart/2005/8/layout/hierarchy1"/>
    <dgm:cxn modelId="{D04673AB-C216-B64A-8069-386DCCCC2EC6}" type="presParOf" srcId="{DA519A38-3DC3-B148-AD38-17C5106BC217}" destId="{756CA250-4D93-494B-A9FC-95C2F85F0405}" srcOrd="0" destOrd="0" presId="urn:microsoft.com/office/officeart/2005/8/layout/hierarchy1"/>
    <dgm:cxn modelId="{E6FB6880-4C70-364B-BA4A-71E9A15E49CA}" type="presParOf" srcId="{DA519A38-3DC3-B148-AD38-17C5106BC217}" destId="{18A22D59-7F82-F843-AE63-87C8070AD803}" srcOrd="1" destOrd="0" presId="urn:microsoft.com/office/officeart/2005/8/layout/hierarchy1"/>
    <dgm:cxn modelId="{653A97EF-9856-5D4C-8375-BA7377231CD5}" type="presParOf" srcId="{FFA93356-C01F-6B4A-8FBA-2772A61D3444}" destId="{24E84D2A-D4C4-FE45-AC1E-00D9A6EC5053}" srcOrd="1" destOrd="0" presId="urn:microsoft.com/office/officeart/2005/8/layout/hierarchy1"/>
    <dgm:cxn modelId="{1ABB7D8B-9942-424E-994F-E881C3699BAA}" type="presParOf" srcId="{8F61996E-1C9D-A848-B268-FC3E92C0C71F}" destId="{3D0BBCE3-0A24-8944-89D0-F01264378A18}" srcOrd="8" destOrd="0" presId="urn:microsoft.com/office/officeart/2005/8/layout/hierarchy1"/>
    <dgm:cxn modelId="{500A3CC4-607B-764E-A4D2-A399EA810594}" type="presParOf" srcId="{8F61996E-1C9D-A848-B268-FC3E92C0C71F}" destId="{B2D20851-B079-F446-BC32-88FB7ACA99B0}" srcOrd="9" destOrd="0" presId="urn:microsoft.com/office/officeart/2005/8/layout/hierarchy1"/>
    <dgm:cxn modelId="{C633EF74-CDD8-D74C-ADD9-9728731520F0}" type="presParOf" srcId="{B2D20851-B079-F446-BC32-88FB7ACA99B0}" destId="{DA20DF96-9AA0-674E-A6F2-F2C3A96084B7}" srcOrd="0" destOrd="0" presId="urn:microsoft.com/office/officeart/2005/8/layout/hierarchy1"/>
    <dgm:cxn modelId="{EF2D30B4-20FA-F749-A81A-F5D41DF0D6C7}" type="presParOf" srcId="{DA20DF96-9AA0-674E-A6F2-F2C3A96084B7}" destId="{F2024765-331F-0A4B-8331-1FF909A04034}" srcOrd="0" destOrd="0" presId="urn:microsoft.com/office/officeart/2005/8/layout/hierarchy1"/>
    <dgm:cxn modelId="{28ADC29B-C31D-8E44-8DFD-D8666BC2B697}" type="presParOf" srcId="{DA20DF96-9AA0-674E-A6F2-F2C3A96084B7}" destId="{575992C9-AEEC-2442-B874-ADE3D62978E4}" srcOrd="1" destOrd="0" presId="urn:microsoft.com/office/officeart/2005/8/layout/hierarchy1"/>
    <dgm:cxn modelId="{3856A0A8-9BB4-6A47-8BB7-B1AD8BD03026}" type="presParOf" srcId="{B2D20851-B079-F446-BC32-88FB7ACA99B0}" destId="{AF961743-55C3-5348-A281-05FF9D0DF93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2FA3C-1745-B54C-8F6F-550375026F72}" type="doc">
      <dgm:prSet loTypeId="urn:microsoft.com/office/officeart/2005/8/layout/hierarchy1" loCatId="" qsTypeId="urn:microsoft.com/office/officeart/2005/8/quickstyle/simple5" qsCatId="simple" csTypeId="urn:microsoft.com/office/officeart/2005/8/colors/accent2_4" csCatId="accent2" phldr="1"/>
      <dgm:spPr/>
      <dgm:t>
        <a:bodyPr/>
        <a:lstStyle/>
        <a:p>
          <a:endParaRPr lang="en-US"/>
        </a:p>
      </dgm:t>
    </dgm:pt>
    <dgm:pt modelId="{64B67B42-71A5-E340-AF50-17A233929782}">
      <dgm:prSet phldrT="[Text]" custT="1"/>
      <dgm:spPr>
        <a:xfrm>
          <a:off x="1788161" y="32"/>
          <a:ext cx="1710942" cy="855471"/>
        </a:xfrm>
      </dgm:spPr>
      <dgm:t>
        <a:bodyPr/>
        <a:lstStyle/>
        <a:p>
          <a:r>
            <a:rPr lang="en-US" sz="1800" b="1" dirty="0" smtClean="0">
              <a:latin typeface="Arial"/>
              <a:ea typeface="+mn-ea"/>
              <a:cs typeface="Arial"/>
            </a:rPr>
            <a:t>EAC</a:t>
          </a:r>
          <a:endParaRPr lang="en-US" sz="1800" b="1" dirty="0">
            <a:latin typeface="Arial"/>
            <a:ea typeface="+mn-ea"/>
            <a:cs typeface="Arial"/>
          </a:endParaRPr>
        </a:p>
      </dgm:t>
    </dgm:pt>
    <dgm:pt modelId="{9E8E4FFA-BC7B-DD49-ACA2-CCD612123EB7}" type="parTrans" cxnId="{8082A945-41F2-5148-B8C7-316B28C13087}">
      <dgm:prSet/>
      <dgm:spPr/>
      <dgm:t>
        <a:bodyPr/>
        <a:lstStyle/>
        <a:p>
          <a:endParaRPr lang="en-US" sz="1800" b="1">
            <a:latin typeface="Arial"/>
            <a:cs typeface="Arial"/>
          </a:endParaRPr>
        </a:p>
      </dgm:t>
    </dgm:pt>
    <dgm:pt modelId="{1297BEE8-EDDF-224F-AAE7-2F6EB76DEEA5}" type="sibTrans" cxnId="{8082A945-41F2-5148-B8C7-316B28C13087}">
      <dgm:prSet/>
      <dgm:spPr/>
      <dgm:t>
        <a:bodyPr/>
        <a:lstStyle/>
        <a:p>
          <a:endParaRPr lang="en-US" sz="1800" b="1">
            <a:latin typeface="Arial"/>
            <a:cs typeface="Arial"/>
          </a:endParaRPr>
        </a:p>
      </dgm:t>
    </dgm:pt>
    <dgm:pt modelId="{C68CB0BD-468A-9541-9B9D-042E36AA9B75}">
      <dgm:prSet phldrT="[Text]" custT="1"/>
      <dgm:spPr>
        <a:xfrm>
          <a:off x="1788161" y="32"/>
          <a:ext cx="1710942" cy="855471"/>
        </a:xfrm>
      </dgm:spPr>
      <dgm:t>
        <a:bodyPr/>
        <a:lstStyle/>
        <a:p>
          <a:r>
            <a:rPr lang="en-US" sz="1800" b="1" dirty="0" smtClean="0">
              <a:latin typeface="Arial"/>
              <a:ea typeface="+mn-ea"/>
              <a:cs typeface="Arial"/>
            </a:rPr>
            <a:t>Standards Board</a:t>
          </a:r>
          <a:endParaRPr lang="en-US" sz="1800" b="1" dirty="0">
            <a:latin typeface="Arial"/>
            <a:ea typeface="+mn-ea"/>
            <a:cs typeface="Arial"/>
          </a:endParaRPr>
        </a:p>
      </dgm:t>
    </dgm:pt>
    <dgm:pt modelId="{A2E05E10-50E5-5047-BABD-E78B027E7ABC}" type="parTrans" cxnId="{A9517056-E050-B149-B392-99A82CAE3932}">
      <dgm:prSet/>
      <dgm:spPr/>
      <dgm:t>
        <a:bodyPr/>
        <a:lstStyle/>
        <a:p>
          <a:endParaRPr lang="en-US" sz="1600">
            <a:latin typeface="Arial"/>
            <a:cs typeface="Arial"/>
          </a:endParaRPr>
        </a:p>
      </dgm:t>
    </dgm:pt>
    <dgm:pt modelId="{6D42940B-9EA8-2F40-B367-8DF70C5F4F12}" type="sibTrans" cxnId="{A9517056-E050-B149-B392-99A82CAE3932}">
      <dgm:prSet/>
      <dgm:spPr/>
      <dgm:t>
        <a:bodyPr/>
        <a:lstStyle/>
        <a:p>
          <a:endParaRPr lang="en-US" sz="1600">
            <a:latin typeface="Arial"/>
            <a:cs typeface="Arial"/>
          </a:endParaRPr>
        </a:p>
      </dgm:t>
    </dgm:pt>
    <dgm:pt modelId="{8D9FB3B2-9CEF-1D4E-97ED-1621ADC240D7}">
      <dgm:prSet phldrT="[Text]" custT="1"/>
      <dgm:spPr>
        <a:xfrm>
          <a:off x="1788161" y="32"/>
          <a:ext cx="1710942" cy="855471"/>
        </a:xfrm>
      </dgm:spPr>
      <dgm:t>
        <a:bodyPr/>
        <a:lstStyle/>
        <a:p>
          <a:r>
            <a:rPr lang="en-US" sz="1800" b="1" dirty="0" smtClean="0">
              <a:latin typeface="Arial"/>
              <a:ea typeface="+mn-ea"/>
              <a:cs typeface="Arial"/>
            </a:rPr>
            <a:t>Advisory Board</a:t>
          </a:r>
          <a:endParaRPr lang="en-US" sz="1800" b="1" dirty="0">
            <a:latin typeface="Arial"/>
            <a:ea typeface="+mn-ea"/>
            <a:cs typeface="Arial"/>
          </a:endParaRPr>
        </a:p>
      </dgm:t>
    </dgm:pt>
    <dgm:pt modelId="{1C9E0E35-FE59-5F4A-8153-C63596E0D668}" type="parTrans" cxnId="{1A1AA9A2-2009-E842-A67F-7CC6E9B06A1E}">
      <dgm:prSet/>
      <dgm:spPr/>
      <dgm:t>
        <a:bodyPr/>
        <a:lstStyle/>
        <a:p>
          <a:endParaRPr lang="en-US" sz="1600">
            <a:latin typeface="Arial"/>
            <a:cs typeface="Arial"/>
          </a:endParaRPr>
        </a:p>
      </dgm:t>
    </dgm:pt>
    <dgm:pt modelId="{71FAB24F-694C-9342-B61E-49075F9DFA4A}" type="sibTrans" cxnId="{1A1AA9A2-2009-E842-A67F-7CC6E9B06A1E}">
      <dgm:prSet/>
      <dgm:spPr/>
      <dgm:t>
        <a:bodyPr/>
        <a:lstStyle/>
        <a:p>
          <a:endParaRPr lang="en-US" sz="1600">
            <a:latin typeface="Arial"/>
            <a:cs typeface="Arial"/>
          </a:endParaRPr>
        </a:p>
      </dgm:t>
    </dgm:pt>
    <dgm:pt modelId="{9E6C0DDF-8C00-914F-A501-BE02EF560F9F}">
      <dgm:prSet phldrT="[Text]" custT="1"/>
      <dgm:spPr>
        <a:xfrm>
          <a:off x="1788161" y="32"/>
          <a:ext cx="1710942" cy="855471"/>
        </a:xfrm>
      </dgm:spPr>
      <dgm:t>
        <a:bodyPr/>
        <a:lstStyle/>
        <a:p>
          <a:r>
            <a:rPr lang="en-US" sz="1800" b="1" dirty="0" smtClean="0">
              <a:latin typeface="Arial"/>
              <a:ea typeface="+mn-ea"/>
              <a:cs typeface="Arial"/>
            </a:rPr>
            <a:t>TGDC</a:t>
          </a:r>
        </a:p>
        <a:p>
          <a:r>
            <a:rPr lang="en-US" sz="1800" b="1" dirty="0" smtClean="0">
              <a:latin typeface="Arial"/>
              <a:ea typeface="+mn-ea"/>
              <a:cs typeface="Arial"/>
            </a:rPr>
            <a:t> NIST Director</a:t>
          </a:r>
          <a:endParaRPr lang="en-US" sz="1800" b="1" dirty="0">
            <a:latin typeface="Arial"/>
            <a:ea typeface="+mn-ea"/>
            <a:cs typeface="Arial"/>
          </a:endParaRPr>
        </a:p>
      </dgm:t>
    </dgm:pt>
    <dgm:pt modelId="{60BD168E-8702-644F-9F4A-B5EA45541C92}" type="parTrans" cxnId="{3C9DE840-EFB8-1F4B-BD33-15B820BD9AD8}">
      <dgm:prSet/>
      <dgm:spPr/>
      <dgm:t>
        <a:bodyPr/>
        <a:lstStyle/>
        <a:p>
          <a:endParaRPr lang="en-US" sz="1600">
            <a:latin typeface="Arial"/>
            <a:cs typeface="Arial"/>
          </a:endParaRPr>
        </a:p>
      </dgm:t>
    </dgm:pt>
    <dgm:pt modelId="{4B64A0F6-5412-5B4F-B5D4-A648F362AE59}" type="sibTrans" cxnId="{3C9DE840-EFB8-1F4B-BD33-15B820BD9AD8}">
      <dgm:prSet/>
      <dgm:spPr/>
      <dgm:t>
        <a:bodyPr/>
        <a:lstStyle/>
        <a:p>
          <a:endParaRPr lang="en-US" sz="1600">
            <a:latin typeface="Arial"/>
            <a:cs typeface="Arial"/>
          </a:endParaRPr>
        </a:p>
      </dgm:t>
    </dgm:pt>
    <dgm:pt modelId="{231FDFDF-42C1-4C41-93D0-0EE8B4E3A355}">
      <dgm:prSet phldrT="[Text]" custT="1"/>
      <dgm:spPr>
        <a:xfrm>
          <a:off x="1788161" y="32"/>
          <a:ext cx="1710942" cy="855471"/>
        </a:xfrm>
      </dgm:spPr>
      <dgm:t>
        <a:bodyPr/>
        <a:lstStyle/>
        <a:p>
          <a:r>
            <a:rPr lang="en-US" sz="1800" b="1" dirty="0" smtClean="0">
              <a:latin typeface="Arial"/>
              <a:ea typeface="+mn-ea"/>
              <a:cs typeface="Arial"/>
            </a:rPr>
            <a:t>NIST</a:t>
          </a:r>
          <a:endParaRPr lang="en-US" sz="1800" b="1" dirty="0">
            <a:latin typeface="Arial"/>
            <a:ea typeface="+mn-ea"/>
            <a:cs typeface="Arial"/>
          </a:endParaRPr>
        </a:p>
      </dgm:t>
    </dgm:pt>
    <dgm:pt modelId="{AE71AFC0-B83B-E346-97E2-DFCC52170418}" type="parTrans" cxnId="{D99629C8-2352-E44B-8EE8-8ACA2EB3C696}">
      <dgm:prSet/>
      <dgm:spPr/>
      <dgm:t>
        <a:bodyPr/>
        <a:lstStyle/>
        <a:p>
          <a:endParaRPr lang="en-US" sz="1600">
            <a:latin typeface="Arial"/>
            <a:cs typeface="Arial"/>
          </a:endParaRPr>
        </a:p>
      </dgm:t>
    </dgm:pt>
    <dgm:pt modelId="{26D2247D-F355-8743-A278-3531C2BD3678}" type="sibTrans" cxnId="{D99629C8-2352-E44B-8EE8-8ACA2EB3C696}">
      <dgm:prSet/>
      <dgm:spPr/>
      <dgm:t>
        <a:bodyPr/>
        <a:lstStyle/>
        <a:p>
          <a:endParaRPr lang="en-US" sz="1600">
            <a:latin typeface="Arial"/>
            <a:cs typeface="Arial"/>
          </a:endParaRPr>
        </a:p>
      </dgm:t>
    </dgm:pt>
    <dgm:pt modelId="{54F65A5E-437F-EE47-801D-7446895D7C93}">
      <dgm:prSet phldrT="[Text]" custT="1"/>
      <dgm:spPr>
        <a:xfrm>
          <a:off x="1788161" y="32"/>
          <a:ext cx="1710942" cy="855471"/>
        </a:xfrm>
      </dgm:spPr>
      <dgm:t>
        <a:bodyPr/>
        <a:lstStyle/>
        <a:p>
          <a:r>
            <a:rPr lang="en-US" sz="1800" b="1" dirty="0" smtClean="0">
              <a:latin typeface="Arial"/>
              <a:ea typeface="+mn-ea"/>
              <a:cs typeface="Arial"/>
            </a:rPr>
            <a:t>PWG’s</a:t>
          </a:r>
          <a:endParaRPr lang="en-US" sz="1800" b="1" dirty="0">
            <a:latin typeface="Arial"/>
            <a:ea typeface="+mn-ea"/>
            <a:cs typeface="Arial"/>
          </a:endParaRPr>
        </a:p>
      </dgm:t>
    </dgm:pt>
    <dgm:pt modelId="{946EA3F6-130D-1344-90E1-20CAFA6A4926}" type="parTrans" cxnId="{5104FAC7-E4D8-574B-A989-07DDF4484F71}">
      <dgm:prSet/>
      <dgm:spPr/>
      <dgm:t>
        <a:bodyPr/>
        <a:lstStyle/>
        <a:p>
          <a:endParaRPr lang="en-US"/>
        </a:p>
      </dgm:t>
    </dgm:pt>
    <dgm:pt modelId="{338FB671-346A-9A4B-A527-EDD81A29BE1D}" type="sibTrans" cxnId="{5104FAC7-E4D8-574B-A989-07DDF4484F71}">
      <dgm:prSet/>
      <dgm:spPr/>
      <dgm:t>
        <a:bodyPr/>
        <a:lstStyle/>
        <a:p>
          <a:endParaRPr lang="en-US"/>
        </a:p>
      </dgm:t>
    </dgm:pt>
    <dgm:pt modelId="{06AD4C18-AB2A-EA4F-A34E-229039AB0F6E}" type="pres">
      <dgm:prSet presAssocID="{C6B2FA3C-1745-B54C-8F6F-550375026F72}" presName="hierChild1" presStyleCnt="0">
        <dgm:presLayoutVars>
          <dgm:chPref val="1"/>
          <dgm:dir/>
          <dgm:animOne val="branch"/>
          <dgm:animLvl val="lvl"/>
          <dgm:resizeHandles/>
        </dgm:presLayoutVars>
      </dgm:prSet>
      <dgm:spPr/>
      <dgm:t>
        <a:bodyPr/>
        <a:lstStyle/>
        <a:p>
          <a:endParaRPr lang="en-US"/>
        </a:p>
      </dgm:t>
    </dgm:pt>
    <dgm:pt modelId="{15175891-053B-CA42-86D4-93E31BFA4232}" type="pres">
      <dgm:prSet presAssocID="{64B67B42-71A5-E340-AF50-17A233929782}" presName="hierRoot1" presStyleCnt="0"/>
      <dgm:spPr/>
    </dgm:pt>
    <dgm:pt modelId="{7E477ED1-0038-9D40-B538-0CB5FE60B94F}" type="pres">
      <dgm:prSet presAssocID="{64B67B42-71A5-E340-AF50-17A233929782}" presName="composite" presStyleCnt="0"/>
      <dgm:spPr/>
    </dgm:pt>
    <dgm:pt modelId="{A1156F77-576D-B243-ACA4-0FE958978F9B}" type="pres">
      <dgm:prSet presAssocID="{64B67B42-71A5-E340-AF50-17A233929782}" presName="background" presStyleLbl="node0" presStyleIdx="0" presStyleCnt="1"/>
      <dgm:spPr>
        <a:solidFill>
          <a:schemeClr val="accent2">
            <a:lumMod val="50000"/>
          </a:schemeClr>
        </a:solidFill>
      </dgm:spPr>
      <dgm:t>
        <a:bodyPr/>
        <a:lstStyle/>
        <a:p>
          <a:endParaRPr lang="en-US"/>
        </a:p>
      </dgm:t>
    </dgm:pt>
    <dgm:pt modelId="{9B2895F9-E769-3E47-9958-6BB1B44B8DE2}" type="pres">
      <dgm:prSet presAssocID="{64B67B42-71A5-E340-AF50-17A233929782}" presName="text" presStyleLbl="fgAcc0" presStyleIdx="0" presStyleCnt="1" custLinFactNeighborY="-133">
        <dgm:presLayoutVars>
          <dgm:chPref val="3"/>
        </dgm:presLayoutVars>
      </dgm:prSet>
      <dgm:spPr/>
      <dgm:t>
        <a:bodyPr/>
        <a:lstStyle/>
        <a:p>
          <a:endParaRPr lang="en-US"/>
        </a:p>
      </dgm:t>
    </dgm:pt>
    <dgm:pt modelId="{7566508B-EA01-C040-BBA8-971269219D00}" type="pres">
      <dgm:prSet presAssocID="{64B67B42-71A5-E340-AF50-17A233929782}" presName="hierChild2" presStyleCnt="0"/>
      <dgm:spPr/>
    </dgm:pt>
    <dgm:pt modelId="{3F31A2F6-AE33-3843-AC73-1D8B34600C82}" type="pres">
      <dgm:prSet presAssocID="{A2E05E10-50E5-5047-BABD-E78B027E7ABC}" presName="Name10" presStyleLbl="parChTrans1D2" presStyleIdx="0" presStyleCnt="3"/>
      <dgm:spPr/>
      <dgm:t>
        <a:bodyPr/>
        <a:lstStyle/>
        <a:p>
          <a:endParaRPr lang="en-US"/>
        </a:p>
      </dgm:t>
    </dgm:pt>
    <dgm:pt modelId="{A909DFDC-4EAA-7843-947B-660318ADD023}" type="pres">
      <dgm:prSet presAssocID="{C68CB0BD-468A-9541-9B9D-042E36AA9B75}" presName="hierRoot2" presStyleCnt="0"/>
      <dgm:spPr/>
    </dgm:pt>
    <dgm:pt modelId="{9A123CFE-0B38-7B4D-8242-D782E36688D0}" type="pres">
      <dgm:prSet presAssocID="{C68CB0BD-468A-9541-9B9D-042E36AA9B75}" presName="composite2" presStyleCnt="0"/>
      <dgm:spPr/>
    </dgm:pt>
    <dgm:pt modelId="{2BED49C2-FCC6-6141-A497-55A4A8228E87}" type="pres">
      <dgm:prSet presAssocID="{C68CB0BD-468A-9541-9B9D-042E36AA9B75}" presName="background2" presStyleLbl="node2" presStyleIdx="0" presStyleCnt="3"/>
      <dgm:spPr>
        <a:solidFill>
          <a:srgbClr val="00337F"/>
        </a:solidFill>
      </dgm:spPr>
      <dgm:t>
        <a:bodyPr/>
        <a:lstStyle/>
        <a:p>
          <a:endParaRPr lang="en-US"/>
        </a:p>
      </dgm:t>
    </dgm:pt>
    <dgm:pt modelId="{D9E2B5B5-306D-D644-B4C8-15A200700ABC}" type="pres">
      <dgm:prSet presAssocID="{C68CB0BD-468A-9541-9B9D-042E36AA9B75}" presName="text2" presStyleLbl="fgAcc2" presStyleIdx="0" presStyleCnt="3">
        <dgm:presLayoutVars>
          <dgm:chPref val="3"/>
        </dgm:presLayoutVars>
      </dgm:prSet>
      <dgm:spPr/>
      <dgm:t>
        <a:bodyPr/>
        <a:lstStyle/>
        <a:p>
          <a:endParaRPr lang="en-US"/>
        </a:p>
      </dgm:t>
    </dgm:pt>
    <dgm:pt modelId="{E5B94966-97A3-6840-9A0D-968CABA1E494}" type="pres">
      <dgm:prSet presAssocID="{C68CB0BD-468A-9541-9B9D-042E36AA9B75}" presName="hierChild3" presStyleCnt="0"/>
      <dgm:spPr/>
    </dgm:pt>
    <dgm:pt modelId="{D70C4600-C9E8-CD40-9837-BA46BEC6B7F0}" type="pres">
      <dgm:prSet presAssocID="{1C9E0E35-FE59-5F4A-8153-C63596E0D668}" presName="Name10" presStyleLbl="parChTrans1D2" presStyleIdx="1" presStyleCnt="3"/>
      <dgm:spPr/>
      <dgm:t>
        <a:bodyPr/>
        <a:lstStyle/>
        <a:p>
          <a:endParaRPr lang="en-US"/>
        </a:p>
      </dgm:t>
    </dgm:pt>
    <dgm:pt modelId="{212B9D4E-E30A-D447-8369-1AF7F51590B1}" type="pres">
      <dgm:prSet presAssocID="{8D9FB3B2-9CEF-1D4E-97ED-1621ADC240D7}" presName="hierRoot2" presStyleCnt="0"/>
      <dgm:spPr/>
    </dgm:pt>
    <dgm:pt modelId="{5A8D67ED-6616-804C-953F-A30A235C41AD}" type="pres">
      <dgm:prSet presAssocID="{8D9FB3B2-9CEF-1D4E-97ED-1621ADC240D7}" presName="composite2" presStyleCnt="0"/>
      <dgm:spPr/>
    </dgm:pt>
    <dgm:pt modelId="{7BC271DF-40BA-904F-8E54-8F7CF74386AA}" type="pres">
      <dgm:prSet presAssocID="{8D9FB3B2-9CEF-1D4E-97ED-1621ADC240D7}" presName="background2" presStyleLbl="node2" presStyleIdx="1" presStyleCnt="3"/>
      <dgm:spPr>
        <a:solidFill>
          <a:srgbClr val="00337F"/>
        </a:solidFill>
      </dgm:spPr>
      <dgm:t>
        <a:bodyPr/>
        <a:lstStyle/>
        <a:p>
          <a:endParaRPr lang="en-US"/>
        </a:p>
      </dgm:t>
    </dgm:pt>
    <dgm:pt modelId="{C73E82F4-09EB-9147-B6DA-86D2D610D3BD}" type="pres">
      <dgm:prSet presAssocID="{8D9FB3B2-9CEF-1D4E-97ED-1621ADC240D7}" presName="text2" presStyleLbl="fgAcc2" presStyleIdx="1" presStyleCnt="3">
        <dgm:presLayoutVars>
          <dgm:chPref val="3"/>
        </dgm:presLayoutVars>
      </dgm:prSet>
      <dgm:spPr/>
      <dgm:t>
        <a:bodyPr/>
        <a:lstStyle/>
        <a:p>
          <a:endParaRPr lang="en-US"/>
        </a:p>
      </dgm:t>
    </dgm:pt>
    <dgm:pt modelId="{622AAB4A-0FBA-0742-B503-3733B1524D65}" type="pres">
      <dgm:prSet presAssocID="{8D9FB3B2-9CEF-1D4E-97ED-1621ADC240D7}" presName="hierChild3" presStyleCnt="0"/>
      <dgm:spPr/>
    </dgm:pt>
    <dgm:pt modelId="{56098CBB-9B19-B642-9B80-9DDC07E7DB02}" type="pres">
      <dgm:prSet presAssocID="{60BD168E-8702-644F-9F4A-B5EA45541C92}" presName="Name10" presStyleLbl="parChTrans1D2" presStyleIdx="2" presStyleCnt="3"/>
      <dgm:spPr/>
      <dgm:t>
        <a:bodyPr/>
        <a:lstStyle/>
        <a:p>
          <a:endParaRPr lang="en-US"/>
        </a:p>
      </dgm:t>
    </dgm:pt>
    <dgm:pt modelId="{47008D6A-0240-B540-B365-0401DC3995AB}" type="pres">
      <dgm:prSet presAssocID="{9E6C0DDF-8C00-914F-A501-BE02EF560F9F}" presName="hierRoot2" presStyleCnt="0"/>
      <dgm:spPr/>
    </dgm:pt>
    <dgm:pt modelId="{B9B31A21-DD9F-0B4B-B681-10280DBFB08F}" type="pres">
      <dgm:prSet presAssocID="{9E6C0DDF-8C00-914F-A501-BE02EF560F9F}" presName="composite2" presStyleCnt="0"/>
      <dgm:spPr/>
    </dgm:pt>
    <dgm:pt modelId="{827F6DA3-C80C-1A47-BDA0-ECBCE7632D53}" type="pres">
      <dgm:prSet presAssocID="{9E6C0DDF-8C00-914F-A501-BE02EF560F9F}" presName="background2" presStyleLbl="node2" presStyleIdx="2" presStyleCnt="3"/>
      <dgm:spPr>
        <a:solidFill>
          <a:srgbClr val="00337F"/>
        </a:solidFill>
      </dgm:spPr>
      <dgm:t>
        <a:bodyPr/>
        <a:lstStyle/>
        <a:p>
          <a:endParaRPr lang="en-US"/>
        </a:p>
      </dgm:t>
    </dgm:pt>
    <dgm:pt modelId="{C035378B-C68D-0045-96EF-F184FB1438BD}" type="pres">
      <dgm:prSet presAssocID="{9E6C0DDF-8C00-914F-A501-BE02EF560F9F}" presName="text2" presStyleLbl="fgAcc2" presStyleIdx="2" presStyleCnt="3">
        <dgm:presLayoutVars>
          <dgm:chPref val="3"/>
        </dgm:presLayoutVars>
      </dgm:prSet>
      <dgm:spPr/>
      <dgm:t>
        <a:bodyPr/>
        <a:lstStyle/>
        <a:p>
          <a:endParaRPr lang="en-US"/>
        </a:p>
      </dgm:t>
    </dgm:pt>
    <dgm:pt modelId="{FE70B57A-09C8-5D48-BF80-6C6660F8D6A8}" type="pres">
      <dgm:prSet presAssocID="{9E6C0DDF-8C00-914F-A501-BE02EF560F9F}" presName="hierChild3" presStyleCnt="0"/>
      <dgm:spPr/>
    </dgm:pt>
    <dgm:pt modelId="{20FC05BC-BC15-2147-9DBA-E4359C42BC3A}" type="pres">
      <dgm:prSet presAssocID="{AE71AFC0-B83B-E346-97E2-DFCC52170418}" presName="Name17" presStyleLbl="parChTrans1D3" presStyleIdx="0" presStyleCnt="2"/>
      <dgm:spPr/>
      <dgm:t>
        <a:bodyPr/>
        <a:lstStyle/>
        <a:p>
          <a:endParaRPr lang="en-US"/>
        </a:p>
      </dgm:t>
    </dgm:pt>
    <dgm:pt modelId="{5556A628-FA54-8F43-AFE5-E8A9129A029D}" type="pres">
      <dgm:prSet presAssocID="{231FDFDF-42C1-4C41-93D0-0EE8B4E3A355}" presName="hierRoot3" presStyleCnt="0"/>
      <dgm:spPr/>
    </dgm:pt>
    <dgm:pt modelId="{5B45E607-0062-EA47-B7B7-7BDFBA482E3D}" type="pres">
      <dgm:prSet presAssocID="{231FDFDF-42C1-4C41-93D0-0EE8B4E3A355}" presName="composite3" presStyleCnt="0"/>
      <dgm:spPr/>
    </dgm:pt>
    <dgm:pt modelId="{6845E5BB-6851-4245-AAC3-29CDC82A3619}" type="pres">
      <dgm:prSet presAssocID="{231FDFDF-42C1-4C41-93D0-0EE8B4E3A355}" presName="background3" presStyleLbl="node3" presStyleIdx="0" presStyleCnt="2"/>
      <dgm:spPr>
        <a:solidFill>
          <a:srgbClr val="00337F"/>
        </a:solidFill>
      </dgm:spPr>
      <dgm:t>
        <a:bodyPr/>
        <a:lstStyle/>
        <a:p>
          <a:endParaRPr lang="en-US"/>
        </a:p>
      </dgm:t>
    </dgm:pt>
    <dgm:pt modelId="{5050CDE2-04CD-6849-AEDF-F30FB0B4CC93}" type="pres">
      <dgm:prSet presAssocID="{231FDFDF-42C1-4C41-93D0-0EE8B4E3A355}" presName="text3" presStyleLbl="fgAcc3" presStyleIdx="0" presStyleCnt="2">
        <dgm:presLayoutVars>
          <dgm:chPref val="3"/>
        </dgm:presLayoutVars>
      </dgm:prSet>
      <dgm:spPr/>
      <dgm:t>
        <a:bodyPr/>
        <a:lstStyle/>
        <a:p>
          <a:endParaRPr lang="en-US"/>
        </a:p>
      </dgm:t>
    </dgm:pt>
    <dgm:pt modelId="{66F9E6FC-A2AC-3842-9414-58E0E04210E4}" type="pres">
      <dgm:prSet presAssocID="{231FDFDF-42C1-4C41-93D0-0EE8B4E3A355}" presName="hierChild4" presStyleCnt="0"/>
      <dgm:spPr/>
    </dgm:pt>
    <dgm:pt modelId="{B3220CE8-8DAE-AF48-A421-5A79E6AF093A}" type="pres">
      <dgm:prSet presAssocID="{946EA3F6-130D-1344-90E1-20CAFA6A4926}" presName="Name17" presStyleLbl="parChTrans1D3" presStyleIdx="1" presStyleCnt="2"/>
      <dgm:spPr/>
      <dgm:t>
        <a:bodyPr/>
        <a:lstStyle/>
        <a:p>
          <a:endParaRPr lang="en-US"/>
        </a:p>
      </dgm:t>
    </dgm:pt>
    <dgm:pt modelId="{E3B121E2-A005-9D46-B343-AD37B671F64E}" type="pres">
      <dgm:prSet presAssocID="{54F65A5E-437F-EE47-801D-7446895D7C93}" presName="hierRoot3" presStyleCnt="0"/>
      <dgm:spPr/>
    </dgm:pt>
    <dgm:pt modelId="{F47E7AB6-B9AA-4144-8A2F-654F73584B46}" type="pres">
      <dgm:prSet presAssocID="{54F65A5E-437F-EE47-801D-7446895D7C93}" presName="composite3" presStyleCnt="0"/>
      <dgm:spPr/>
    </dgm:pt>
    <dgm:pt modelId="{508CE15A-0242-FF4F-8F69-5A25CCD14A90}" type="pres">
      <dgm:prSet presAssocID="{54F65A5E-437F-EE47-801D-7446895D7C93}" presName="background3" presStyleLbl="node3" presStyleIdx="1" presStyleCnt="2"/>
      <dgm:spPr>
        <a:solidFill>
          <a:srgbClr val="000090"/>
        </a:solidFill>
        <a:ln>
          <a:solidFill>
            <a:srgbClr val="0F6FC6"/>
          </a:solidFill>
        </a:ln>
      </dgm:spPr>
      <dgm:t>
        <a:bodyPr/>
        <a:lstStyle/>
        <a:p>
          <a:endParaRPr lang="en-US"/>
        </a:p>
      </dgm:t>
    </dgm:pt>
    <dgm:pt modelId="{00E55C5C-58BE-AD4C-AB84-D45DCC0D9E57}" type="pres">
      <dgm:prSet presAssocID="{54F65A5E-437F-EE47-801D-7446895D7C93}" presName="text3" presStyleLbl="fgAcc3" presStyleIdx="1" presStyleCnt="2">
        <dgm:presLayoutVars>
          <dgm:chPref val="3"/>
        </dgm:presLayoutVars>
      </dgm:prSet>
      <dgm:spPr/>
      <dgm:t>
        <a:bodyPr/>
        <a:lstStyle/>
        <a:p>
          <a:endParaRPr lang="en-US"/>
        </a:p>
      </dgm:t>
    </dgm:pt>
    <dgm:pt modelId="{A2BCC84C-ED5F-F84C-A5A2-C4A4B0129F28}" type="pres">
      <dgm:prSet presAssocID="{54F65A5E-437F-EE47-801D-7446895D7C93}" presName="hierChild4" presStyleCnt="0"/>
      <dgm:spPr/>
    </dgm:pt>
  </dgm:ptLst>
  <dgm:cxnLst>
    <dgm:cxn modelId="{02D5A403-F069-E248-9F5C-8FCCCD982326}" type="presOf" srcId="{60BD168E-8702-644F-9F4A-B5EA45541C92}" destId="{56098CBB-9B19-B642-9B80-9DDC07E7DB02}" srcOrd="0" destOrd="0" presId="urn:microsoft.com/office/officeart/2005/8/layout/hierarchy1"/>
    <dgm:cxn modelId="{3C9DE840-EFB8-1F4B-BD33-15B820BD9AD8}" srcId="{64B67B42-71A5-E340-AF50-17A233929782}" destId="{9E6C0DDF-8C00-914F-A501-BE02EF560F9F}" srcOrd="2" destOrd="0" parTransId="{60BD168E-8702-644F-9F4A-B5EA45541C92}" sibTransId="{4B64A0F6-5412-5B4F-B5D4-A648F362AE59}"/>
    <dgm:cxn modelId="{1A50771E-4403-A74D-92F7-7B4F50F65E55}" type="presOf" srcId="{946EA3F6-130D-1344-90E1-20CAFA6A4926}" destId="{B3220CE8-8DAE-AF48-A421-5A79E6AF093A}" srcOrd="0" destOrd="0" presId="urn:microsoft.com/office/officeart/2005/8/layout/hierarchy1"/>
    <dgm:cxn modelId="{C64740BA-B1F1-A340-BBE4-4E1B247E403B}" type="presOf" srcId="{8D9FB3B2-9CEF-1D4E-97ED-1621ADC240D7}" destId="{C73E82F4-09EB-9147-B6DA-86D2D610D3BD}" srcOrd="0" destOrd="0" presId="urn:microsoft.com/office/officeart/2005/8/layout/hierarchy1"/>
    <dgm:cxn modelId="{0987B520-1F19-A242-988B-4E38F8B05A82}" type="presOf" srcId="{C6B2FA3C-1745-B54C-8F6F-550375026F72}" destId="{06AD4C18-AB2A-EA4F-A34E-229039AB0F6E}" srcOrd="0" destOrd="0" presId="urn:microsoft.com/office/officeart/2005/8/layout/hierarchy1"/>
    <dgm:cxn modelId="{D99629C8-2352-E44B-8EE8-8ACA2EB3C696}" srcId="{9E6C0DDF-8C00-914F-A501-BE02EF560F9F}" destId="{231FDFDF-42C1-4C41-93D0-0EE8B4E3A355}" srcOrd="0" destOrd="0" parTransId="{AE71AFC0-B83B-E346-97E2-DFCC52170418}" sibTransId="{26D2247D-F355-8743-A278-3531C2BD3678}"/>
    <dgm:cxn modelId="{52937B72-F52A-2C43-920A-BA27D44597C6}" type="presOf" srcId="{64B67B42-71A5-E340-AF50-17A233929782}" destId="{9B2895F9-E769-3E47-9958-6BB1B44B8DE2}" srcOrd="0" destOrd="0" presId="urn:microsoft.com/office/officeart/2005/8/layout/hierarchy1"/>
    <dgm:cxn modelId="{069B2566-33AD-434C-B277-82E2EA450F02}" type="presOf" srcId="{54F65A5E-437F-EE47-801D-7446895D7C93}" destId="{00E55C5C-58BE-AD4C-AB84-D45DCC0D9E57}" srcOrd="0" destOrd="0" presId="urn:microsoft.com/office/officeart/2005/8/layout/hierarchy1"/>
    <dgm:cxn modelId="{9654CB18-CCA5-F047-ACFE-C3C38F8A0D5F}" type="presOf" srcId="{1C9E0E35-FE59-5F4A-8153-C63596E0D668}" destId="{D70C4600-C9E8-CD40-9837-BA46BEC6B7F0}" srcOrd="0" destOrd="0" presId="urn:microsoft.com/office/officeart/2005/8/layout/hierarchy1"/>
    <dgm:cxn modelId="{8082A945-41F2-5148-B8C7-316B28C13087}" srcId="{C6B2FA3C-1745-B54C-8F6F-550375026F72}" destId="{64B67B42-71A5-E340-AF50-17A233929782}" srcOrd="0" destOrd="0" parTransId="{9E8E4FFA-BC7B-DD49-ACA2-CCD612123EB7}" sibTransId="{1297BEE8-EDDF-224F-AAE7-2F6EB76DEEA5}"/>
    <dgm:cxn modelId="{2C8FCA4C-32B3-8E46-A54B-2C20C72EF2DE}" type="presOf" srcId="{231FDFDF-42C1-4C41-93D0-0EE8B4E3A355}" destId="{5050CDE2-04CD-6849-AEDF-F30FB0B4CC93}" srcOrd="0" destOrd="0" presId="urn:microsoft.com/office/officeart/2005/8/layout/hierarchy1"/>
    <dgm:cxn modelId="{A9517056-E050-B149-B392-99A82CAE3932}" srcId="{64B67B42-71A5-E340-AF50-17A233929782}" destId="{C68CB0BD-468A-9541-9B9D-042E36AA9B75}" srcOrd="0" destOrd="0" parTransId="{A2E05E10-50E5-5047-BABD-E78B027E7ABC}" sibTransId="{6D42940B-9EA8-2F40-B367-8DF70C5F4F12}"/>
    <dgm:cxn modelId="{5104FAC7-E4D8-574B-A989-07DDF4484F71}" srcId="{9E6C0DDF-8C00-914F-A501-BE02EF560F9F}" destId="{54F65A5E-437F-EE47-801D-7446895D7C93}" srcOrd="1" destOrd="0" parTransId="{946EA3F6-130D-1344-90E1-20CAFA6A4926}" sibTransId="{338FB671-346A-9A4B-A527-EDD81A29BE1D}"/>
    <dgm:cxn modelId="{57822338-DAD5-EF49-8329-D24F7887C33E}" type="presOf" srcId="{C68CB0BD-468A-9541-9B9D-042E36AA9B75}" destId="{D9E2B5B5-306D-D644-B4C8-15A200700ABC}" srcOrd="0" destOrd="0" presId="urn:microsoft.com/office/officeart/2005/8/layout/hierarchy1"/>
    <dgm:cxn modelId="{A42ED4E8-E939-2F4C-A113-B170540DE389}" type="presOf" srcId="{AE71AFC0-B83B-E346-97E2-DFCC52170418}" destId="{20FC05BC-BC15-2147-9DBA-E4359C42BC3A}" srcOrd="0" destOrd="0" presId="urn:microsoft.com/office/officeart/2005/8/layout/hierarchy1"/>
    <dgm:cxn modelId="{02D7DC32-7496-9447-9509-34A2F123647E}" type="presOf" srcId="{A2E05E10-50E5-5047-BABD-E78B027E7ABC}" destId="{3F31A2F6-AE33-3843-AC73-1D8B34600C82}" srcOrd="0" destOrd="0" presId="urn:microsoft.com/office/officeart/2005/8/layout/hierarchy1"/>
    <dgm:cxn modelId="{F40E3B0B-984D-6E4A-852C-F44E0F09C23A}" type="presOf" srcId="{9E6C0DDF-8C00-914F-A501-BE02EF560F9F}" destId="{C035378B-C68D-0045-96EF-F184FB1438BD}" srcOrd="0" destOrd="0" presId="urn:microsoft.com/office/officeart/2005/8/layout/hierarchy1"/>
    <dgm:cxn modelId="{1A1AA9A2-2009-E842-A67F-7CC6E9B06A1E}" srcId="{64B67B42-71A5-E340-AF50-17A233929782}" destId="{8D9FB3B2-9CEF-1D4E-97ED-1621ADC240D7}" srcOrd="1" destOrd="0" parTransId="{1C9E0E35-FE59-5F4A-8153-C63596E0D668}" sibTransId="{71FAB24F-694C-9342-B61E-49075F9DFA4A}"/>
    <dgm:cxn modelId="{061D04A3-61DE-1E40-845D-4E5C36E7CF12}" type="presParOf" srcId="{06AD4C18-AB2A-EA4F-A34E-229039AB0F6E}" destId="{15175891-053B-CA42-86D4-93E31BFA4232}" srcOrd="0" destOrd="0" presId="urn:microsoft.com/office/officeart/2005/8/layout/hierarchy1"/>
    <dgm:cxn modelId="{FAFCC2FB-3831-B740-8C7D-B7CCE9CF7979}" type="presParOf" srcId="{15175891-053B-CA42-86D4-93E31BFA4232}" destId="{7E477ED1-0038-9D40-B538-0CB5FE60B94F}" srcOrd="0" destOrd="0" presId="urn:microsoft.com/office/officeart/2005/8/layout/hierarchy1"/>
    <dgm:cxn modelId="{98098E00-E58B-B044-A0C9-71AE83B4860C}" type="presParOf" srcId="{7E477ED1-0038-9D40-B538-0CB5FE60B94F}" destId="{A1156F77-576D-B243-ACA4-0FE958978F9B}" srcOrd="0" destOrd="0" presId="urn:microsoft.com/office/officeart/2005/8/layout/hierarchy1"/>
    <dgm:cxn modelId="{D4528B58-67FE-AD4A-A23C-0E66157FD300}" type="presParOf" srcId="{7E477ED1-0038-9D40-B538-0CB5FE60B94F}" destId="{9B2895F9-E769-3E47-9958-6BB1B44B8DE2}" srcOrd="1" destOrd="0" presId="urn:microsoft.com/office/officeart/2005/8/layout/hierarchy1"/>
    <dgm:cxn modelId="{380F531C-CCFA-0145-A95F-B95887921153}" type="presParOf" srcId="{15175891-053B-CA42-86D4-93E31BFA4232}" destId="{7566508B-EA01-C040-BBA8-971269219D00}" srcOrd="1" destOrd="0" presId="urn:microsoft.com/office/officeart/2005/8/layout/hierarchy1"/>
    <dgm:cxn modelId="{9DBBA145-6FFA-3B4D-884A-50F55ECB32AB}" type="presParOf" srcId="{7566508B-EA01-C040-BBA8-971269219D00}" destId="{3F31A2F6-AE33-3843-AC73-1D8B34600C82}" srcOrd="0" destOrd="0" presId="urn:microsoft.com/office/officeart/2005/8/layout/hierarchy1"/>
    <dgm:cxn modelId="{9B00C299-D322-A046-98F0-8DD4A6ECAFDD}" type="presParOf" srcId="{7566508B-EA01-C040-BBA8-971269219D00}" destId="{A909DFDC-4EAA-7843-947B-660318ADD023}" srcOrd="1" destOrd="0" presId="urn:microsoft.com/office/officeart/2005/8/layout/hierarchy1"/>
    <dgm:cxn modelId="{3ED7C4B1-F93B-4E45-B6F9-970BA68872BD}" type="presParOf" srcId="{A909DFDC-4EAA-7843-947B-660318ADD023}" destId="{9A123CFE-0B38-7B4D-8242-D782E36688D0}" srcOrd="0" destOrd="0" presId="urn:microsoft.com/office/officeart/2005/8/layout/hierarchy1"/>
    <dgm:cxn modelId="{96DF765D-CDD9-AA43-8088-DE034924EA55}" type="presParOf" srcId="{9A123CFE-0B38-7B4D-8242-D782E36688D0}" destId="{2BED49C2-FCC6-6141-A497-55A4A8228E87}" srcOrd="0" destOrd="0" presId="urn:microsoft.com/office/officeart/2005/8/layout/hierarchy1"/>
    <dgm:cxn modelId="{191DD40F-6653-FF48-9D9C-F6DE90515C24}" type="presParOf" srcId="{9A123CFE-0B38-7B4D-8242-D782E36688D0}" destId="{D9E2B5B5-306D-D644-B4C8-15A200700ABC}" srcOrd="1" destOrd="0" presId="urn:microsoft.com/office/officeart/2005/8/layout/hierarchy1"/>
    <dgm:cxn modelId="{AEE58549-19DC-0144-8295-577AF8BBB625}" type="presParOf" srcId="{A909DFDC-4EAA-7843-947B-660318ADD023}" destId="{E5B94966-97A3-6840-9A0D-968CABA1E494}" srcOrd="1" destOrd="0" presId="urn:microsoft.com/office/officeart/2005/8/layout/hierarchy1"/>
    <dgm:cxn modelId="{9296BC20-23C3-F242-9C56-32AFF074313E}" type="presParOf" srcId="{7566508B-EA01-C040-BBA8-971269219D00}" destId="{D70C4600-C9E8-CD40-9837-BA46BEC6B7F0}" srcOrd="2" destOrd="0" presId="urn:microsoft.com/office/officeart/2005/8/layout/hierarchy1"/>
    <dgm:cxn modelId="{B865BE1A-072A-724C-A1C3-11A5CF9B94F1}" type="presParOf" srcId="{7566508B-EA01-C040-BBA8-971269219D00}" destId="{212B9D4E-E30A-D447-8369-1AF7F51590B1}" srcOrd="3" destOrd="0" presId="urn:microsoft.com/office/officeart/2005/8/layout/hierarchy1"/>
    <dgm:cxn modelId="{8C8187C4-8BD8-C543-A0A9-CB8B6FD07C90}" type="presParOf" srcId="{212B9D4E-E30A-D447-8369-1AF7F51590B1}" destId="{5A8D67ED-6616-804C-953F-A30A235C41AD}" srcOrd="0" destOrd="0" presId="urn:microsoft.com/office/officeart/2005/8/layout/hierarchy1"/>
    <dgm:cxn modelId="{7D069CDD-A71C-3C44-81FB-D70762E72C5F}" type="presParOf" srcId="{5A8D67ED-6616-804C-953F-A30A235C41AD}" destId="{7BC271DF-40BA-904F-8E54-8F7CF74386AA}" srcOrd="0" destOrd="0" presId="urn:microsoft.com/office/officeart/2005/8/layout/hierarchy1"/>
    <dgm:cxn modelId="{021D04A8-BF8A-7449-8352-C8405374253E}" type="presParOf" srcId="{5A8D67ED-6616-804C-953F-A30A235C41AD}" destId="{C73E82F4-09EB-9147-B6DA-86D2D610D3BD}" srcOrd="1" destOrd="0" presId="urn:microsoft.com/office/officeart/2005/8/layout/hierarchy1"/>
    <dgm:cxn modelId="{E3F8F9D5-599B-1444-BAAC-0188C284F5F8}" type="presParOf" srcId="{212B9D4E-E30A-D447-8369-1AF7F51590B1}" destId="{622AAB4A-0FBA-0742-B503-3733B1524D65}" srcOrd="1" destOrd="0" presId="urn:microsoft.com/office/officeart/2005/8/layout/hierarchy1"/>
    <dgm:cxn modelId="{C2334C6D-4C2A-7942-837D-C1A6EFC0A514}" type="presParOf" srcId="{7566508B-EA01-C040-BBA8-971269219D00}" destId="{56098CBB-9B19-B642-9B80-9DDC07E7DB02}" srcOrd="4" destOrd="0" presId="urn:microsoft.com/office/officeart/2005/8/layout/hierarchy1"/>
    <dgm:cxn modelId="{78F83898-0874-9949-9CBB-F8D1A324844E}" type="presParOf" srcId="{7566508B-EA01-C040-BBA8-971269219D00}" destId="{47008D6A-0240-B540-B365-0401DC3995AB}" srcOrd="5" destOrd="0" presId="urn:microsoft.com/office/officeart/2005/8/layout/hierarchy1"/>
    <dgm:cxn modelId="{9613593F-371F-DE49-AEA9-6D7941365DCF}" type="presParOf" srcId="{47008D6A-0240-B540-B365-0401DC3995AB}" destId="{B9B31A21-DD9F-0B4B-B681-10280DBFB08F}" srcOrd="0" destOrd="0" presId="urn:microsoft.com/office/officeart/2005/8/layout/hierarchy1"/>
    <dgm:cxn modelId="{344CA9F7-E286-3749-B5DA-ADB310190690}" type="presParOf" srcId="{B9B31A21-DD9F-0B4B-B681-10280DBFB08F}" destId="{827F6DA3-C80C-1A47-BDA0-ECBCE7632D53}" srcOrd="0" destOrd="0" presId="urn:microsoft.com/office/officeart/2005/8/layout/hierarchy1"/>
    <dgm:cxn modelId="{2048903A-4EA3-D242-9910-2C838D026243}" type="presParOf" srcId="{B9B31A21-DD9F-0B4B-B681-10280DBFB08F}" destId="{C035378B-C68D-0045-96EF-F184FB1438BD}" srcOrd="1" destOrd="0" presId="urn:microsoft.com/office/officeart/2005/8/layout/hierarchy1"/>
    <dgm:cxn modelId="{0E41F1FF-F1A4-AA44-8436-C34A31D6F2DE}" type="presParOf" srcId="{47008D6A-0240-B540-B365-0401DC3995AB}" destId="{FE70B57A-09C8-5D48-BF80-6C6660F8D6A8}" srcOrd="1" destOrd="0" presId="urn:microsoft.com/office/officeart/2005/8/layout/hierarchy1"/>
    <dgm:cxn modelId="{5E83E222-7347-0447-A91F-82977A57858B}" type="presParOf" srcId="{FE70B57A-09C8-5D48-BF80-6C6660F8D6A8}" destId="{20FC05BC-BC15-2147-9DBA-E4359C42BC3A}" srcOrd="0" destOrd="0" presId="urn:microsoft.com/office/officeart/2005/8/layout/hierarchy1"/>
    <dgm:cxn modelId="{2D45A2A2-9514-7646-8FC2-AE9639281A70}" type="presParOf" srcId="{FE70B57A-09C8-5D48-BF80-6C6660F8D6A8}" destId="{5556A628-FA54-8F43-AFE5-E8A9129A029D}" srcOrd="1" destOrd="0" presId="urn:microsoft.com/office/officeart/2005/8/layout/hierarchy1"/>
    <dgm:cxn modelId="{A3B3F7F2-8EC8-A947-B915-B6BA0C4C461B}" type="presParOf" srcId="{5556A628-FA54-8F43-AFE5-E8A9129A029D}" destId="{5B45E607-0062-EA47-B7B7-7BDFBA482E3D}" srcOrd="0" destOrd="0" presId="urn:microsoft.com/office/officeart/2005/8/layout/hierarchy1"/>
    <dgm:cxn modelId="{4B1C8CD7-3CD9-364C-99B4-B8745A1C4B84}" type="presParOf" srcId="{5B45E607-0062-EA47-B7B7-7BDFBA482E3D}" destId="{6845E5BB-6851-4245-AAC3-29CDC82A3619}" srcOrd="0" destOrd="0" presId="urn:microsoft.com/office/officeart/2005/8/layout/hierarchy1"/>
    <dgm:cxn modelId="{0C93617B-DC79-6A42-B5C0-D488D415F3A7}" type="presParOf" srcId="{5B45E607-0062-EA47-B7B7-7BDFBA482E3D}" destId="{5050CDE2-04CD-6849-AEDF-F30FB0B4CC93}" srcOrd="1" destOrd="0" presId="urn:microsoft.com/office/officeart/2005/8/layout/hierarchy1"/>
    <dgm:cxn modelId="{0D53C3B1-73B1-FF48-BF64-E8DF2DCA6F4D}" type="presParOf" srcId="{5556A628-FA54-8F43-AFE5-E8A9129A029D}" destId="{66F9E6FC-A2AC-3842-9414-58E0E04210E4}" srcOrd="1" destOrd="0" presId="urn:microsoft.com/office/officeart/2005/8/layout/hierarchy1"/>
    <dgm:cxn modelId="{8181329A-F322-B14D-A6C9-ECD6F6DE21CC}" type="presParOf" srcId="{FE70B57A-09C8-5D48-BF80-6C6660F8D6A8}" destId="{B3220CE8-8DAE-AF48-A421-5A79E6AF093A}" srcOrd="2" destOrd="0" presId="urn:microsoft.com/office/officeart/2005/8/layout/hierarchy1"/>
    <dgm:cxn modelId="{855CD942-EE5F-9C41-976F-5ACDB41B4576}" type="presParOf" srcId="{FE70B57A-09C8-5D48-BF80-6C6660F8D6A8}" destId="{E3B121E2-A005-9D46-B343-AD37B671F64E}" srcOrd="3" destOrd="0" presId="urn:microsoft.com/office/officeart/2005/8/layout/hierarchy1"/>
    <dgm:cxn modelId="{488CD5CA-6AF4-0A4C-876D-6CBB32680AEB}" type="presParOf" srcId="{E3B121E2-A005-9D46-B343-AD37B671F64E}" destId="{F47E7AB6-B9AA-4144-8A2F-654F73584B46}" srcOrd="0" destOrd="0" presId="urn:microsoft.com/office/officeart/2005/8/layout/hierarchy1"/>
    <dgm:cxn modelId="{66B7A5B8-A28E-5046-9F9D-542343971E1F}" type="presParOf" srcId="{F47E7AB6-B9AA-4144-8A2F-654F73584B46}" destId="{508CE15A-0242-FF4F-8F69-5A25CCD14A90}" srcOrd="0" destOrd="0" presId="urn:microsoft.com/office/officeart/2005/8/layout/hierarchy1"/>
    <dgm:cxn modelId="{751A6F15-AF08-C44D-B562-1BC91EC5AE34}" type="presParOf" srcId="{F47E7AB6-B9AA-4144-8A2F-654F73584B46}" destId="{00E55C5C-58BE-AD4C-AB84-D45DCC0D9E57}" srcOrd="1" destOrd="0" presId="urn:microsoft.com/office/officeart/2005/8/layout/hierarchy1"/>
    <dgm:cxn modelId="{5824699D-2B8A-4945-B21B-F594CFA87F2C}" type="presParOf" srcId="{E3B121E2-A005-9D46-B343-AD37B671F64E}" destId="{A2BCC84C-ED5F-F84C-A5A2-C4A4B0129F28}" srcOrd="1" destOrd="0" presId="urn:microsoft.com/office/officeart/2005/8/layout/hierarchy1"/>
  </dgm:cxnLst>
  <dgm:bg>
    <a:noFill/>
    <a:effectLst>
      <a:glow rad="101600">
        <a:schemeClr val="accent2">
          <a:lumMod val="75000"/>
          <a:alpha val="75000"/>
        </a:schemeClr>
      </a:glow>
    </a:effectLst>
  </dgm:bg>
  <dgm:whole>
    <a:ln w="38100" cmpd="sng">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C05BC-BC15-2147-9DBA-E4359C42BC3A}">
      <dsp:nvSpPr>
        <dsp:cNvPr id="0" name=""/>
        <dsp:cNvSpPr/>
      </dsp:nvSpPr>
      <dsp:spPr>
        <a:xfrm>
          <a:off x="6187968" y="2889730"/>
          <a:ext cx="91440" cy="537706"/>
        </a:xfrm>
        <a:custGeom>
          <a:avLst/>
          <a:gdLst/>
          <a:ahLst/>
          <a:cxnLst/>
          <a:rect l="0" t="0" r="0" b="0"/>
          <a:pathLst>
            <a:path>
              <a:moveTo>
                <a:pt x="45720" y="0"/>
              </a:moveTo>
              <a:lnTo>
                <a:pt x="45720" y="537706"/>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98CBB-9B19-B642-9B80-9DDC07E7DB02}">
      <dsp:nvSpPr>
        <dsp:cNvPr id="0" name=""/>
        <dsp:cNvSpPr/>
      </dsp:nvSpPr>
      <dsp:spPr>
        <a:xfrm>
          <a:off x="3973986" y="1178006"/>
          <a:ext cx="2259702" cy="537706"/>
        </a:xfrm>
        <a:custGeom>
          <a:avLst/>
          <a:gdLst/>
          <a:ahLst/>
          <a:cxnLst/>
          <a:rect l="0" t="0" r="0" b="0"/>
          <a:pathLst>
            <a:path>
              <a:moveTo>
                <a:pt x="0" y="0"/>
              </a:moveTo>
              <a:lnTo>
                <a:pt x="0" y="366431"/>
              </a:lnTo>
              <a:lnTo>
                <a:pt x="2259702" y="366431"/>
              </a:lnTo>
              <a:lnTo>
                <a:pt x="2259702" y="53770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C4600-C9E8-CD40-9837-BA46BEC6B7F0}">
      <dsp:nvSpPr>
        <dsp:cNvPr id="0" name=""/>
        <dsp:cNvSpPr/>
      </dsp:nvSpPr>
      <dsp:spPr>
        <a:xfrm>
          <a:off x="3928266" y="1178006"/>
          <a:ext cx="91440" cy="537706"/>
        </a:xfrm>
        <a:custGeom>
          <a:avLst/>
          <a:gdLst/>
          <a:ahLst/>
          <a:cxnLst/>
          <a:rect l="0" t="0" r="0" b="0"/>
          <a:pathLst>
            <a:path>
              <a:moveTo>
                <a:pt x="45720" y="0"/>
              </a:moveTo>
              <a:lnTo>
                <a:pt x="45720" y="53770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1A2F6-AE33-3843-AC73-1D8B34600C82}">
      <dsp:nvSpPr>
        <dsp:cNvPr id="0" name=""/>
        <dsp:cNvSpPr/>
      </dsp:nvSpPr>
      <dsp:spPr>
        <a:xfrm>
          <a:off x="1714284" y="1178006"/>
          <a:ext cx="2259702" cy="537706"/>
        </a:xfrm>
        <a:custGeom>
          <a:avLst/>
          <a:gdLst/>
          <a:ahLst/>
          <a:cxnLst/>
          <a:rect l="0" t="0" r="0" b="0"/>
          <a:pathLst>
            <a:path>
              <a:moveTo>
                <a:pt x="2259702" y="0"/>
              </a:moveTo>
              <a:lnTo>
                <a:pt x="2259702" y="366431"/>
              </a:lnTo>
              <a:lnTo>
                <a:pt x="0" y="366431"/>
              </a:lnTo>
              <a:lnTo>
                <a:pt x="0" y="53770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56F77-576D-B243-ACA4-0FE958978F9B}">
      <dsp:nvSpPr>
        <dsp:cNvPr id="0" name=""/>
        <dsp:cNvSpPr/>
      </dsp:nvSpPr>
      <dsp:spPr>
        <a:xfrm>
          <a:off x="3049562" y="3988"/>
          <a:ext cx="1848847" cy="1174017"/>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B2895F9-E769-3E47-9958-6BB1B44B8DE2}">
      <dsp:nvSpPr>
        <dsp:cNvPr id="0" name=""/>
        <dsp:cNvSpPr/>
      </dsp:nvSpPr>
      <dsp:spPr>
        <a:xfrm>
          <a:off x="3254990" y="199144"/>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a:ea typeface="+mn-ea"/>
              <a:cs typeface="Arial"/>
            </a:rPr>
            <a:t>EAC</a:t>
          </a:r>
          <a:endParaRPr lang="en-US" sz="1800" b="1" kern="1200" dirty="0">
            <a:latin typeface="Arial"/>
            <a:ea typeface="+mn-ea"/>
            <a:cs typeface="Arial"/>
          </a:endParaRPr>
        </a:p>
      </dsp:txBody>
      <dsp:txXfrm>
        <a:off x="3289376" y="233530"/>
        <a:ext cx="1780075" cy="1105245"/>
      </dsp:txXfrm>
    </dsp:sp>
    <dsp:sp modelId="{2BED49C2-FCC6-6141-A497-55A4A8228E87}">
      <dsp:nvSpPr>
        <dsp:cNvPr id="0" name=""/>
        <dsp:cNvSpPr/>
      </dsp:nvSpPr>
      <dsp:spPr>
        <a:xfrm>
          <a:off x="789860" y="1715712"/>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E2B5B5-306D-D644-B4C8-15A200700ABC}">
      <dsp:nvSpPr>
        <dsp:cNvPr id="0" name=""/>
        <dsp:cNvSpPr/>
      </dsp:nvSpPr>
      <dsp:spPr>
        <a:xfrm>
          <a:off x="995288" y="1910869"/>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a:ea typeface="+mn-ea"/>
              <a:cs typeface="Arial"/>
            </a:rPr>
            <a:t>Standards Board</a:t>
          </a:r>
          <a:endParaRPr lang="en-US" sz="1800" b="1" kern="1200" dirty="0">
            <a:latin typeface="Arial"/>
            <a:ea typeface="+mn-ea"/>
            <a:cs typeface="Arial"/>
          </a:endParaRPr>
        </a:p>
      </dsp:txBody>
      <dsp:txXfrm>
        <a:off x="1029674" y="1945255"/>
        <a:ext cx="1780075" cy="1105245"/>
      </dsp:txXfrm>
    </dsp:sp>
    <dsp:sp modelId="{7BC271DF-40BA-904F-8E54-8F7CF74386AA}">
      <dsp:nvSpPr>
        <dsp:cNvPr id="0" name=""/>
        <dsp:cNvSpPr/>
      </dsp:nvSpPr>
      <dsp:spPr>
        <a:xfrm>
          <a:off x="3049562" y="1715712"/>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73E82F4-09EB-9147-B6DA-86D2D610D3BD}">
      <dsp:nvSpPr>
        <dsp:cNvPr id="0" name=""/>
        <dsp:cNvSpPr/>
      </dsp:nvSpPr>
      <dsp:spPr>
        <a:xfrm>
          <a:off x="3254990" y="1910869"/>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a:ea typeface="+mn-ea"/>
              <a:cs typeface="Arial"/>
            </a:rPr>
            <a:t>Advisory Board</a:t>
          </a:r>
          <a:endParaRPr lang="en-US" sz="1800" b="1" kern="1200" dirty="0">
            <a:latin typeface="Arial"/>
            <a:ea typeface="+mn-ea"/>
            <a:cs typeface="Arial"/>
          </a:endParaRPr>
        </a:p>
      </dsp:txBody>
      <dsp:txXfrm>
        <a:off x="3289376" y="1945255"/>
        <a:ext cx="1780075" cy="1105245"/>
      </dsp:txXfrm>
    </dsp:sp>
    <dsp:sp modelId="{827F6DA3-C80C-1A47-BDA0-ECBCE7632D53}">
      <dsp:nvSpPr>
        <dsp:cNvPr id="0" name=""/>
        <dsp:cNvSpPr/>
      </dsp:nvSpPr>
      <dsp:spPr>
        <a:xfrm>
          <a:off x="5309264" y="1715712"/>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35378B-C68D-0045-96EF-F184FB1438BD}">
      <dsp:nvSpPr>
        <dsp:cNvPr id="0" name=""/>
        <dsp:cNvSpPr/>
      </dsp:nvSpPr>
      <dsp:spPr>
        <a:xfrm>
          <a:off x="5514692" y="1910869"/>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a:ea typeface="+mn-ea"/>
              <a:cs typeface="Arial"/>
            </a:rPr>
            <a:t>TGDC</a:t>
          </a:r>
        </a:p>
        <a:p>
          <a:pPr lvl="0" algn="ctr" defTabSz="800100">
            <a:lnSpc>
              <a:spcPct val="90000"/>
            </a:lnSpc>
            <a:spcBef>
              <a:spcPct val="0"/>
            </a:spcBef>
            <a:spcAft>
              <a:spcPct val="35000"/>
            </a:spcAft>
          </a:pPr>
          <a:r>
            <a:rPr lang="en-US" sz="1800" b="1" kern="1200" dirty="0" smtClean="0">
              <a:latin typeface="Arial"/>
              <a:ea typeface="+mn-ea"/>
              <a:cs typeface="Arial"/>
            </a:rPr>
            <a:t> NIST Director</a:t>
          </a:r>
          <a:endParaRPr lang="en-US" sz="1800" b="1" kern="1200" dirty="0">
            <a:latin typeface="Arial"/>
            <a:ea typeface="+mn-ea"/>
            <a:cs typeface="Arial"/>
          </a:endParaRPr>
        </a:p>
      </dsp:txBody>
      <dsp:txXfrm>
        <a:off x="5549078" y="1945255"/>
        <a:ext cx="1780075" cy="1105245"/>
      </dsp:txXfrm>
    </dsp:sp>
    <dsp:sp modelId="{6845E5BB-6851-4245-AAC3-29CDC82A3619}">
      <dsp:nvSpPr>
        <dsp:cNvPr id="0" name=""/>
        <dsp:cNvSpPr/>
      </dsp:nvSpPr>
      <dsp:spPr>
        <a:xfrm>
          <a:off x="5309264" y="3427437"/>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050CDE2-04CD-6849-AEDF-F30FB0B4CC93}">
      <dsp:nvSpPr>
        <dsp:cNvPr id="0" name=""/>
        <dsp:cNvSpPr/>
      </dsp:nvSpPr>
      <dsp:spPr>
        <a:xfrm>
          <a:off x="5514692" y="3622593"/>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a:ea typeface="+mn-ea"/>
              <a:cs typeface="Arial"/>
            </a:rPr>
            <a:t>NIST</a:t>
          </a:r>
          <a:endParaRPr lang="en-US" sz="1800" b="1" kern="1200" dirty="0">
            <a:latin typeface="Arial"/>
            <a:ea typeface="+mn-ea"/>
            <a:cs typeface="Arial"/>
          </a:endParaRPr>
        </a:p>
      </dsp:txBody>
      <dsp:txXfrm>
        <a:off x="5549078" y="3656979"/>
        <a:ext cx="1780075" cy="1105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BBCE3-0A24-8944-89D0-F01264378A18}">
      <dsp:nvSpPr>
        <dsp:cNvPr id="0" name=""/>
        <dsp:cNvSpPr/>
      </dsp:nvSpPr>
      <dsp:spPr>
        <a:xfrm>
          <a:off x="4218294" y="1748258"/>
          <a:ext cx="3499541" cy="416365"/>
        </a:xfrm>
        <a:custGeom>
          <a:avLst/>
          <a:gdLst/>
          <a:ahLst/>
          <a:cxnLst/>
          <a:rect l="0" t="0" r="0" b="0"/>
          <a:pathLst>
            <a:path>
              <a:moveTo>
                <a:pt x="0" y="0"/>
              </a:moveTo>
              <a:lnTo>
                <a:pt x="0" y="283741"/>
              </a:lnTo>
              <a:lnTo>
                <a:pt x="3499541" y="283741"/>
              </a:lnTo>
              <a:lnTo>
                <a:pt x="3499541" y="416365"/>
              </a:lnTo>
            </a:path>
          </a:pathLst>
        </a:custGeom>
        <a:noFill/>
        <a:ln w="25400" cap="flat" cmpd="sng" algn="ctr">
          <a:solidFill>
            <a:schemeClr val="accent6">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4D6D6DA-DC05-994B-A7CC-2A418BE1CCD1}">
      <dsp:nvSpPr>
        <dsp:cNvPr id="0" name=""/>
        <dsp:cNvSpPr/>
      </dsp:nvSpPr>
      <dsp:spPr>
        <a:xfrm>
          <a:off x="4218294" y="1748258"/>
          <a:ext cx="1749770" cy="416365"/>
        </a:xfrm>
        <a:custGeom>
          <a:avLst/>
          <a:gdLst/>
          <a:ahLst/>
          <a:cxnLst/>
          <a:rect l="0" t="0" r="0" b="0"/>
          <a:pathLst>
            <a:path>
              <a:moveTo>
                <a:pt x="0" y="0"/>
              </a:moveTo>
              <a:lnTo>
                <a:pt x="0" y="283741"/>
              </a:lnTo>
              <a:lnTo>
                <a:pt x="1749770" y="283741"/>
              </a:lnTo>
              <a:lnTo>
                <a:pt x="1749770" y="416365"/>
              </a:lnTo>
            </a:path>
          </a:pathLst>
        </a:custGeom>
        <a:noFill/>
        <a:ln w="25400" cap="flat" cmpd="sng" algn="ctr">
          <a:solidFill>
            <a:schemeClr val="accent6">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006B14C-35A2-3542-9189-F97F7212417D}">
      <dsp:nvSpPr>
        <dsp:cNvPr id="0" name=""/>
        <dsp:cNvSpPr/>
      </dsp:nvSpPr>
      <dsp:spPr>
        <a:xfrm>
          <a:off x="4172574" y="1748258"/>
          <a:ext cx="91440" cy="416365"/>
        </a:xfrm>
        <a:custGeom>
          <a:avLst/>
          <a:gdLst/>
          <a:ahLst/>
          <a:cxnLst/>
          <a:rect l="0" t="0" r="0" b="0"/>
          <a:pathLst>
            <a:path>
              <a:moveTo>
                <a:pt x="45720" y="0"/>
              </a:moveTo>
              <a:lnTo>
                <a:pt x="45720" y="416365"/>
              </a:lnTo>
            </a:path>
          </a:pathLst>
        </a:custGeom>
        <a:noFill/>
        <a:ln w="25400" cap="flat" cmpd="sng" algn="ctr">
          <a:solidFill>
            <a:schemeClr val="accent6">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934D7E-116D-0544-840A-84C35FAA8D0F}">
      <dsp:nvSpPr>
        <dsp:cNvPr id="0" name=""/>
        <dsp:cNvSpPr/>
      </dsp:nvSpPr>
      <dsp:spPr>
        <a:xfrm>
          <a:off x="2468523" y="1748258"/>
          <a:ext cx="1749770" cy="416365"/>
        </a:xfrm>
        <a:custGeom>
          <a:avLst/>
          <a:gdLst/>
          <a:ahLst/>
          <a:cxnLst/>
          <a:rect l="0" t="0" r="0" b="0"/>
          <a:pathLst>
            <a:path>
              <a:moveTo>
                <a:pt x="1749770" y="0"/>
              </a:moveTo>
              <a:lnTo>
                <a:pt x="1749770" y="283741"/>
              </a:lnTo>
              <a:lnTo>
                <a:pt x="0" y="283741"/>
              </a:lnTo>
              <a:lnTo>
                <a:pt x="0" y="416365"/>
              </a:lnTo>
            </a:path>
          </a:pathLst>
        </a:custGeom>
        <a:noFill/>
        <a:ln w="25400" cap="flat" cmpd="sng" algn="ctr">
          <a:solidFill>
            <a:schemeClr val="accent6">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6474A3E-96FF-134E-9722-F2E9EE5DF1F1}">
      <dsp:nvSpPr>
        <dsp:cNvPr id="0" name=""/>
        <dsp:cNvSpPr/>
      </dsp:nvSpPr>
      <dsp:spPr>
        <a:xfrm>
          <a:off x="718753" y="1748258"/>
          <a:ext cx="3499541" cy="416365"/>
        </a:xfrm>
        <a:custGeom>
          <a:avLst/>
          <a:gdLst/>
          <a:ahLst/>
          <a:cxnLst/>
          <a:rect l="0" t="0" r="0" b="0"/>
          <a:pathLst>
            <a:path>
              <a:moveTo>
                <a:pt x="3499541" y="0"/>
              </a:moveTo>
              <a:lnTo>
                <a:pt x="3499541" y="283741"/>
              </a:lnTo>
              <a:lnTo>
                <a:pt x="0" y="283741"/>
              </a:lnTo>
              <a:lnTo>
                <a:pt x="0" y="416365"/>
              </a:lnTo>
            </a:path>
          </a:pathLst>
        </a:custGeom>
        <a:noFill/>
        <a:ln w="25400" cap="flat" cmpd="sng" algn="ctr">
          <a:solidFill>
            <a:schemeClr val="accent6">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44DC482-BBEB-4043-961C-A21D503BE0E5}">
      <dsp:nvSpPr>
        <dsp:cNvPr id="0" name=""/>
        <dsp:cNvSpPr/>
      </dsp:nvSpPr>
      <dsp:spPr>
        <a:xfrm>
          <a:off x="3502479" y="839173"/>
          <a:ext cx="1431630" cy="909085"/>
        </a:xfrm>
        <a:prstGeom prst="roundRect">
          <a:avLst>
            <a:gd name="adj" fmla="val 10000"/>
          </a:avLst>
        </a:prstGeom>
        <a:solidFill>
          <a:srgbClr val="005CE7">
            <a:alpha val="8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64727D-4A3D-AA46-A261-1C6C9BCD61B8}">
      <dsp:nvSpPr>
        <dsp:cNvPr id="0" name=""/>
        <dsp:cNvSpPr/>
      </dsp:nvSpPr>
      <dsp:spPr>
        <a:xfrm>
          <a:off x="3661549" y="990289"/>
          <a:ext cx="1431630" cy="909085"/>
        </a:xfrm>
        <a:prstGeom prst="roundRect">
          <a:avLst>
            <a:gd name="adj" fmla="val 10000"/>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Standards Efforts</a:t>
          </a:r>
          <a:endParaRPr lang="en-US" sz="1400" b="1" kern="1200" dirty="0"/>
        </a:p>
      </dsp:txBody>
      <dsp:txXfrm>
        <a:off x="3688175" y="1016915"/>
        <a:ext cx="1378378" cy="855833"/>
      </dsp:txXfrm>
    </dsp:sp>
    <dsp:sp modelId="{E32FAE4E-DB73-1E49-9EC7-279C476D4E3C}">
      <dsp:nvSpPr>
        <dsp:cNvPr id="0" name=""/>
        <dsp:cNvSpPr/>
      </dsp:nvSpPr>
      <dsp:spPr>
        <a:xfrm>
          <a:off x="2937" y="2164624"/>
          <a:ext cx="1431630" cy="909085"/>
        </a:xfrm>
        <a:prstGeom prst="roundRect">
          <a:avLst>
            <a:gd name="adj" fmla="val 10000"/>
          </a:avLst>
        </a:prstGeom>
        <a:solidFill>
          <a:srgbClr val="005CE7">
            <a:alpha val="9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194BA0F-EDB7-6243-ACE9-E969A658DACA}">
      <dsp:nvSpPr>
        <dsp:cNvPr id="0" name=""/>
        <dsp:cNvSpPr/>
      </dsp:nvSpPr>
      <dsp:spPr>
        <a:xfrm>
          <a:off x="162008" y="2315741"/>
          <a:ext cx="1431630" cy="909085"/>
        </a:xfrm>
        <a:prstGeom prst="roundRect">
          <a:avLst>
            <a:gd name="adj" fmla="val 10000"/>
          </a:avLst>
        </a:prstGeom>
        <a:solidFill>
          <a:schemeClr val="lt1">
            <a:alpha val="90000"/>
            <a:hueOff val="0"/>
            <a:satOff val="0"/>
            <a:lumOff val="0"/>
            <a:alphaOff val="0"/>
          </a:schemeClr>
        </a:solidFill>
        <a:ln w="9525" cap="flat" cmpd="sng" algn="ctr">
          <a:solidFill>
            <a:schemeClr val="accent6">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NIST Roadmap</a:t>
          </a:r>
          <a:endParaRPr lang="en-US" sz="1400" b="1" kern="1200" dirty="0"/>
        </a:p>
      </dsp:txBody>
      <dsp:txXfrm>
        <a:off x="188634" y="2342367"/>
        <a:ext cx="1378378" cy="855833"/>
      </dsp:txXfrm>
    </dsp:sp>
    <dsp:sp modelId="{98E7A466-3B22-1E46-9830-E5DA301D9EA6}">
      <dsp:nvSpPr>
        <dsp:cNvPr id="0" name=""/>
        <dsp:cNvSpPr/>
      </dsp:nvSpPr>
      <dsp:spPr>
        <a:xfrm>
          <a:off x="1752708" y="2164624"/>
          <a:ext cx="1431630" cy="909085"/>
        </a:xfrm>
        <a:prstGeom prst="roundRect">
          <a:avLst>
            <a:gd name="adj" fmla="val 10000"/>
          </a:avLst>
        </a:prstGeom>
        <a:solidFill>
          <a:srgbClr val="005CE7">
            <a:alpha val="9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CC21B7-EE09-5A4D-B2AA-A2ADD0BFDBBA}">
      <dsp:nvSpPr>
        <dsp:cNvPr id="0" name=""/>
        <dsp:cNvSpPr/>
      </dsp:nvSpPr>
      <dsp:spPr>
        <a:xfrm>
          <a:off x="1911778" y="2315741"/>
          <a:ext cx="1431630" cy="909085"/>
        </a:xfrm>
        <a:prstGeom prst="roundRect">
          <a:avLst>
            <a:gd name="adj" fmla="val 10000"/>
          </a:avLst>
        </a:prstGeom>
        <a:solidFill>
          <a:schemeClr val="lt1">
            <a:alpha val="90000"/>
            <a:hueOff val="0"/>
            <a:satOff val="0"/>
            <a:lumOff val="0"/>
            <a:alphaOff val="0"/>
          </a:schemeClr>
        </a:solidFill>
        <a:ln w="9525" cap="flat" cmpd="sng" algn="ctr">
          <a:solidFill>
            <a:schemeClr val="accent6">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NASED Subcommittee</a:t>
          </a:r>
          <a:endParaRPr lang="en-US" sz="1400" b="1" kern="1200" dirty="0"/>
        </a:p>
      </dsp:txBody>
      <dsp:txXfrm>
        <a:off x="1938404" y="2342367"/>
        <a:ext cx="1378378" cy="855833"/>
      </dsp:txXfrm>
    </dsp:sp>
    <dsp:sp modelId="{9D2BFCB6-8164-0A4B-B2BB-9538A1E8897D}">
      <dsp:nvSpPr>
        <dsp:cNvPr id="0" name=""/>
        <dsp:cNvSpPr/>
      </dsp:nvSpPr>
      <dsp:spPr>
        <a:xfrm>
          <a:off x="3502479" y="2164624"/>
          <a:ext cx="1431630" cy="909085"/>
        </a:xfrm>
        <a:prstGeom prst="roundRect">
          <a:avLst>
            <a:gd name="adj" fmla="val 10000"/>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825720-EDBB-F543-8074-06B34B959CDD}">
      <dsp:nvSpPr>
        <dsp:cNvPr id="0" name=""/>
        <dsp:cNvSpPr/>
      </dsp:nvSpPr>
      <dsp:spPr>
        <a:xfrm>
          <a:off x="3661549" y="2315741"/>
          <a:ext cx="1431630" cy="909085"/>
        </a:xfrm>
        <a:prstGeom prst="roundRect">
          <a:avLst>
            <a:gd name="adj" fmla="val 10000"/>
          </a:avLst>
        </a:prstGeom>
        <a:solidFill>
          <a:schemeClr val="lt1">
            <a:alpha val="90000"/>
            <a:hueOff val="0"/>
            <a:satOff val="0"/>
            <a:lumOff val="0"/>
            <a:alphaOff val="0"/>
          </a:schemeClr>
        </a:solidFill>
        <a:ln w="9525" cap="flat" cmpd="sng" algn="ctr">
          <a:solidFill>
            <a:schemeClr val="accent6">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EAC Future VVSG</a:t>
          </a:r>
          <a:endParaRPr lang="en-US" sz="1400" b="1" kern="1200" dirty="0"/>
        </a:p>
      </dsp:txBody>
      <dsp:txXfrm>
        <a:off x="3688175" y="2342367"/>
        <a:ext cx="1378378" cy="855833"/>
      </dsp:txXfrm>
    </dsp:sp>
    <dsp:sp modelId="{756CA250-4D93-494B-A9FC-95C2F85F0405}">
      <dsp:nvSpPr>
        <dsp:cNvPr id="0" name=""/>
        <dsp:cNvSpPr/>
      </dsp:nvSpPr>
      <dsp:spPr>
        <a:xfrm>
          <a:off x="5252249" y="2164624"/>
          <a:ext cx="1431630" cy="909085"/>
        </a:xfrm>
        <a:prstGeom prst="roundRect">
          <a:avLst>
            <a:gd name="adj" fmla="val 10000"/>
          </a:avLst>
        </a:prstGeom>
        <a:solidFill>
          <a:srgbClr val="005CE7">
            <a:alpha val="9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8A22D59-7F82-F843-AE63-87C8070AD803}">
      <dsp:nvSpPr>
        <dsp:cNvPr id="0" name=""/>
        <dsp:cNvSpPr/>
      </dsp:nvSpPr>
      <dsp:spPr>
        <a:xfrm>
          <a:off x="5411319" y="2315741"/>
          <a:ext cx="1431630" cy="909085"/>
        </a:xfrm>
        <a:prstGeom prst="roundRect">
          <a:avLst>
            <a:gd name="adj" fmla="val 10000"/>
          </a:avLst>
        </a:prstGeom>
        <a:solidFill>
          <a:schemeClr val="lt1">
            <a:alpha val="90000"/>
            <a:hueOff val="0"/>
            <a:satOff val="0"/>
            <a:lumOff val="0"/>
            <a:alphaOff val="0"/>
          </a:schemeClr>
        </a:solidFill>
        <a:ln w="9525" cap="flat" cmpd="sng" algn="ctr">
          <a:solidFill>
            <a:schemeClr val="accent6">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CSG Technology Group</a:t>
          </a:r>
          <a:endParaRPr lang="en-US" sz="1400" b="1" kern="1200" dirty="0"/>
        </a:p>
      </dsp:txBody>
      <dsp:txXfrm>
        <a:off x="5437945" y="2342367"/>
        <a:ext cx="1378378" cy="855833"/>
      </dsp:txXfrm>
    </dsp:sp>
    <dsp:sp modelId="{F2024765-331F-0A4B-8331-1FF909A04034}">
      <dsp:nvSpPr>
        <dsp:cNvPr id="0" name=""/>
        <dsp:cNvSpPr/>
      </dsp:nvSpPr>
      <dsp:spPr>
        <a:xfrm>
          <a:off x="7002020" y="2164624"/>
          <a:ext cx="1431630" cy="909085"/>
        </a:xfrm>
        <a:prstGeom prst="roundRect">
          <a:avLst>
            <a:gd name="adj" fmla="val 10000"/>
          </a:avLst>
        </a:prstGeom>
        <a:solidFill>
          <a:srgbClr val="005CE7">
            <a:alpha val="9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5992C9-AEEC-2442-B874-ADE3D62978E4}">
      <dsp:nvSpPr>
        <dsp:cNvPr id="0" name=""/>
        <dsp:cNvSpPr/>
      </dsp:nvSpPr>
      <dsp:spPr>
        <a:xfrm>
          <a:off x="7161090" y="2315741"/>
          <a:ext cx="1431630" cy="909085"/>
        </a:xfrm>
        <a:prstGeom prst="roundRect">
          <a:avLst>
            <a:gd name="adj" fmla="val 10000"/>
          </a:avLst>
        </a:prstGeom>
        <a:solidFill>
          <a:schemeClr val="lt1">
            <a:alpha val="90000"/>
            <a:hueOff val="0"/>
            <a:satOff val="0"/>
            <a:lumOff val="0"/>
            <a:alphaOff val="0"/>
          </a:schemeClr>
        </a:solidFill>
        <a:ln w="9525" cap="flat" cmpd="sng" algn="ctr">
          <a:solidFill>
            <a:schemeClr val="accent6">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IEEE VSSC</a:t>
          </a:r>
          <a:endParaRPr lang="en-US" sz="1400" b="1" kern="1200" dirty="0"/>
        </a:p>
      </dsp:txBody>
      <dsp:txXfrm>
        <a:off x="7187716" y="2342367"/>
        <a:ext cx="1378378" cy="855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20CE8-8DAE-AF48-A421-5A79E6AF093A}">
      <dsp:nvSpPr>
        <dsp:cNvPr id="0" name=""/>
        <dsp:cNvSpPr/>
      </dsp:nvSpPr>
      <dsp:spPr>
        <a:xfrm>
          <a:off x="5668762" y="2889730"/>
          <a:ext cx="1129851" cy="537706"/>
        </a:xfrm>
        <a:custGeom>
          <a:avLst/>
          <a:gdLst/>
          <a:ahLst/>
          <a:cxnLst/>
          <a:rect l="0" t="0" r="0" b="0"/>
          <a:pathLst>
            <a:path>
              <a:moveTo>
                <a:pt x="0" y="0"/>
              </a:moveTo>
              <a:lnTo>
                <a:pt x="0" y="366431"/>
              </a:lnTo>
              <a:lnTo>
                <a:pt x="1129851" y="366431"/>
              </a:lnTo>
              <a:lnTo>
                <a:pt x="1129851" y="537706"/>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FC05BC-BC15-2147-9DBA-E4359C42BC3A}">
      <dsp:nvSpPr>
        <dsp:cNvPr id="0" name=""/>
        <dsp:cNvSpPr/>
      </dsp:nvSpPr>
      <dsp:spPr>
        <a:xfrm>
          <a:off x="4538911" y="2889730"/>
          <a:ext cx="1129851" cy="537706"/>
        </a:xfrm>
        <a:custGeom>
          <a:avLst/>
          <a:gdLst/>
          <a:ahLst/>
          <a:cxnLst/>
          <a:rect l="0" t="0" r="0" b="0"/>
          <a:pathLst>
            <a:path>
              <a:moveTo>
                <a:pt x="1129851" y="0"/>
              </a:moveTo>
              <a:lnTo>
                <a:pt x="1129851" y="366431"/>
              </a:lnTo>
              <a:lnTo>
                <a:pt x="0" y="366431"/>
              </a:lnTo>
              <a:lnTo>
                <a:pt x="0" y="537706"/>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98CBB-9B19-B642-9B80-9DDC07E7DB02}">
      <dsp:nvSpPr>
        <dsp:cNvPr id="0" name=""/>
        <dsp:cNvSpPr/>
      </dsp:nvSpPr>
      <dsp:spPr>
        <a:xfrm>
          <a:off x="3409060" y="1176445"/>
          <a:ext cx="2259702" cy="539267"/>
        </a:xfrm>
        <a:custGeom>
          <a:avLst/>
          <a:gdLst/>
          <a:ahLst/>
          <a:cxnLst/>
          <a:rect l="0" t="0" r="0" b="0"/>
          <a:pathLst>
            <a:path>
              <a:moveTo>
                <a:pt x="0" y="0"/>
              </a:moveTo>
              <a:lnTo>
                <a:pt x="0" y="367992"/>
              </a:lnTo>
              <a:lnTo>
                <a:pt x="2259702" y="367992"/>
              </a:lnTo>
              <a:lnTo>
                <a:pt x="2259702" y="53926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C4600-C9E8-CD40-9837-BA46BEC6B7F0}">
      <dsp:nvSpPr>
        <dsp:cNvPr id="0" name=""/>
        <dsp:cNvSpPr/>
      </dsp:nvSpPr>
      <dsp:spPr>
        <a:xfrm>
          <a:off x="3363340" y="1176445"/>
          <a:ext cx="91440" cy="539267"/>
        </a:xfrm>
        <a:custGeom>
          <a:avLst/>
          <a:gdLst/>
          <a:ahLst/>
          <a:cxnLst/>
          <a:rect l="0" t="0" r="0" b="0"/>
          <a:pathLst>
            <a:path>
              <a:moveTo>
                <a:pt x="45720" y="0"/>
              </a:moveTo>
              <a:lnTo>
                <a:pt x="45720" y="53926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1A2F6-AE33-3843-AC73-1D8B34600C82}">
      <dsp:nvSpPr>
        <dsp:cNvPr id="0" name=""/>
        <dsp:cNvSpPr/>
      </dsp:nvSpPr>
      <dsp:spPr>
        <a:xfrm>
          <a:off x="1149358" y="1176445"/>
          <a:ext cx="2259702" cy="539267"/>
        </a:xfrm>
        <a:custGeom>
          <a:avLst/>
          <a:gdLst/>
          <a:ahLst/>
          <a:cxnLst/>
          <a:rect l="0" t="0" r="0" b="0"/>
          <a:pathLst>
            <a:path>
              <a:moveTo>
                <a:pt x="2259702" y="0"/>
              </a:moveTo>
              <a:lnTo>
                <a:pt x="2259702" y="367992"/>
              </a:lnTo>
              <a:lnTo>
                <a:pt x="0" y="367992"/>
              </a:lnTo>
              <a:lnTo>
                <a:pt x="0" y="53926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56F77-576D-B243-ACA4-0FE958978F9B}">
      <dsp:nvSpPr>
        <dsp:cNvPr id="0" name=""/>
        <dsp:cNvSpPr/>
      </dsp:nvSpPr>
      <dsp:spPr>
        <a:xfrm>
          <a:off x="2484637" y="2427"/>
          <a:ext cx="1848847" cy="1174017"/>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B2895F9-E769-3E47-9958-6BB1B44B8DE2}">
      <dsp:nvSpPr>
        <dsp:cNvPr id="0" name=""/>
        <dsp:cNvSpPr/>
      </dsp:nvSpPr>
      <dsp:spPr>
        <a:xfrm>
          <a:off x="2690064" y="197583"/>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a:ea typeface="+mn-ea"/>
              <a:cs typeface="Arial"/>
            </a:rPr>
            <a:t>EAC</a:t>
          </a:r>
          <a:endParaRPr lang="en-US" sz="1800" b="1" kern="1200" dirty="0">
            <a:latin typeface="Arial"/>
            <a:ea typeface="+mn-ea"/>
            <a:cs typeface="Arial"/>
          </a:endParaRPr>
        </a:p>
      </dsp:txBody>
      <dsp:txXfrm>
        <a:off x="2724450" y="231969"/>
        <a:ext cx="1780075" cy="1105245"/>
      </dsp:txXfrm>
    </dsp:sp>
    <dsp:sp modelId="{2BED49C2-FCC6-6141-A497-55A4A8228E87}">
      <dsp:nvSpPr>
        <dsp:cNvPr id="0" name=""/>
        <dsp:cNvSpPr/>
      </dsp:nvSpPr>
      <dsp:spPr>
        <a:xfrm>
          <a:off x="224935" y="1715712"/>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E2B5B5-306D-D644-B4C8-15A200700ABC}">
      <dsp:nvSpPr>
        <dsp:cNvPr id="0" name=""/>
        <dsp:cNvSpPr/>
      </dsp:nvSpPr>
      <dsp:spPr>
        <a:xfrm>
          <a:off x="430362" y="1910869"/>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a:ea typeface="+mn-ea"/>
              <a:cs typeface="Arial"/>
            </a:rPr>
            <a:t>Standards Board</a:t>
          </a:r>
          <a:endParaRPr lang="en-US" sz="1800" b="1" kern="1200" dirty="0">
            <a:latin typeface="Arial"/>
            <a:ea typeface="+mn-ea"/>
            <a:cs typeface="Arial"/>
          </a:endParaRPr>
        </a:p>
      </dsp:txBody>
      <dsp:txXfrm>
        <a:off x="464748" y="1945255"/>
        <a:ext cx="1780075" cy="1105245"/>
      </dsp:txXfrm>
    </dsp:sp>
    <dsp:sp modelId="{7BC271DF-40BA-904F-8E54-8F7CF74386AA}">
      <dsp:nvSpPr>
        <dsp:cNvPr id="0" name=""/>
        <dsp:cNvSpPr/>
      </dsp:nvSpPr>
      <dsp:spPr>
        <a:xfrm>
          <a:off x="2484637" y="1715712"/>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73E82F4-09EB-9147-B6DA-86D2D610D3BD}">
      <dsp:nvSpPr>
        <dsp:cNvPr id="0" name=""/>
        <dsp:cNvSpPr/>
      </dsp:nvSpPr>
      <dsp:spPr>
        <a:xfrm>
          <a:off x="2690064" y="1910869"/>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a:ea typeface="+mn-ea"/>
              <a:cs typeface="Arial"/>
            </a:rPr>
            <a:t>Advisory Board</a:t>
          </a:r>
          <a:endParaRPr lang="en-US" sz="1800" b="1" kern="1200" dirty="0">
            <a:latin typeface="Arial"/>
            <a:ea typeface="+mn-ea"/>
            <a:cs typeface="Arial"/>
          </a:endParaRPr>
        </a:p>
      </dsp:txBody>
      <dsp:txXfrm>
        <a:off x="2724450" y="1945255"/>
        <a:ext cx="1780075" cy="1105245"/>
      </dsp:txXfrm>
    </dsp:sp>
    <dsp:sp modelId="{827F6DA3-C80C-1A47-BDA0-ECBCE7632D53}">
      <dsp:nvSpPr>
        <dsp:cNvPr id="0" name=""/>
        <dsp:cNvSpPr/>
      </dsp:nvSpPr>
      <dsp:spPr>
        <a:xfrm>
          <a:off x="4744339" y="1715712"/>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35378B-C68D-0045-96EF-F184FB1438BD}">
      <dsp:nvSpPr>
        <dsp:cNvPr id="0" name=""/>
        <dsp:cNvSpPr/>
      </dsp:nvSpPr>
      <dsp:spPr>
        <a:xfrm>
          <a:off x="4949766" y="1910869"/>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a:ea typeface="+mn-ea"/>
              <a:cs typeface="Arial"/>
            </a:rPr>
            <a:t>TGDC</a:t>
          </a:r>
        </a:p>
        <a:p>
          <a:pPr lvl="0" algn="ctr" defTabSz="800100">
            <a:lnSpc>
              <a:spcPct val="90000"/>
            </a:lnSpc>
            <a:spcBef>
              <a:spcPct val="0"/>
            </a:spcBef>
            <a:spcAft>
              <a:spcPct val="35000"/>
            </a:spcAft>
          </a:pPr>
          <a:r>
            <a:rPr lang="en-US" sz="1800" b="1" kern="1200" dirty="0" smtClean="0">
              <a:latin typeface="Arial"/>
              <a:ea typeface="+mn-ea"/>
              <a:cs typeface="Arial"/>
            </a:rPr>
            <a:t> NIST Director</a:t>
          </a:r>
          <a:endParaRPr lang="en-US" sz="1800" b="1" kern="1200" dirty="0">
            <a:latin typeface="Arial"/>
            <a:ea typeface="+mn-ea"/>
            <a:cs typeface="Arial"/>
          </a:endParaRPr>
        </a:p>
      </dsp:txBody>
      <dsp:txXfrm>
        <a:off x="4984152" y="1945255"/>
        <a:ext cx="1780075" cy="1105245"/>
      </dsp:txXfrm>
    </dsp:sp>
    <dsp:sp modelId="{6845E5BB-6851-4245-AAC3-29CDC82A3619}">
      <dsp:nvSpPr>
        <dsp:cNvPr id="0" name=""/>
        <dsp:cNvSpPr/>
      </dsp:nvSpPr>
      <dsp:spPr>
        <a:xfrm>
          <a:off x="3614488" y="3427437"/>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050CDE2-04CD-6849-AEDF-F30FB0B4CC93}">
      <dsp:nvSpPr>
        <dsp:cNvPr id="0" name=""/>
        <dsp:cNvSpPr/>
      </dsp:nvSpPr>
      <dsp:spPr>
        <a:xfrm>
          <a:off x="3819915" y="3622593"/>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a:ea typeface="+mn-ea"/>
              <a:cs typeface="Arial"/>
            </a:rPr>
            <a:t>NIST</a:t>
          </a:r>
          <a:endParaRPr lang="en-US" sz="1800" b="1" kern="1200" dirty="0">
            <a:latin typeface="Arial"/>
            <a:ea typeface="+mn-ea"/>
            <a:cs typeface="Arial"/>
          </a:endParaRPr>
        </a:p>
      </dsp:txBody>
      <dsp:txXfrm>
        <a:off x="3854301" y="3656979"/>
        <a:ext cx="1780075" cy="1105245"/>
      </dsp:txXfrm>
    </dsp:sp>
    <dsp:sp modelId="{508CE15A-0242-FF4F-8F69-5A25CCD14A90}">
      <dsp:nvSpPr>
        <dsp:cNvPr id="0" name=""/>
        <dsp:cNvSpPr/>
      </dsp:nvSpPr>
      <dsp:spPr>
        <a:xfrm>
          <a:off x="5874190" y="3427437"/>
          <a:ext cx="1848847" cy="1174017"/>
        </a:xfrm>
        <a:prstGeom prst="roundRect">
          <a:avLst>
            <a:gd name="adj" fmla="val 10000"/>
          </a:avLst>
        </a:prstGeom>
        <a:solidFill>
          <a:srgbClr val="000090"/>
        </a:solidFill>
        <a:ln>
          <a:solidFill>
            <a:srgbClr val="0F6FC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0E55C5C-58BE-AD4C-AB84-D45DCC0D9E57}">
      <dsp:nvSpPr>
        <dsp:cNvPr id="0" name=""/>
        <dsp:cNvSpPr/>
      </dsp:nvSpPr>
      <dsp:spPr>
        <a:xfrm>
          <a:off x="6079617" y="3622593"/>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a:ea typeface="+mn-ea"/>
              <a:cs typeface="Arial"/>
            </a:rPr>
            <a:t>PWG’s</a:t>
          </a:r>
          <a:endParaRPr lang="en-US" sz="1800" b="1" kern="1200" dirty="0">
            <a:latin typeface="Arial"/>
            <a:ea typeface="+mn-ea"/>
            <a:cs typeface="Arial"/>
          </a:endParaRPr>
        </a:p>
      </dsp:txBody>
      <dsp:txXfrm>
        <a:off x="6114003" y="3656979"/>
        <a:ext cx="1780075" cy="11052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4086C-BDD2-455C-86A0-045B65B3423D}" type="datetimeFigureOut">
              <a:rPr lang="en-US" smtClean="0"/>
              <a:t>2/10/2016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D40F9-9979-47C5-903D-A1F640C9FAF0}" type="slidenum">
              <a:rPr lang="en-US" smtClean="0"/>
              <a:t>‹#›</a:t>
            </a:fld>
            <a:endParaRPr lang="en-US"/>
          </a:p>
        </p:txBody>
      </p:sp>
    </p:spTree>
    <p:extLst>
      <p:ext uri="{BB962C8B-B14F-4D97-AF65-F5344CB8AC3E}">
        <p14:creationId xmlns:p14="http://schemas.microsoft.com/office/powerpoint/2010/main" val="580732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9312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66D19BDF-5E7A-4E32-AB30-DB2982070DD2}" type="slidenum">
              <a:rPr lang="en-US" smtClean="0">
                <a:solidFill>
                  <a:prstClr val="black"/>
                </a:solidFill>
                <a:latin typeface="Calibri"/>
              </a:rPr>
              <a:pPr>
                <a:defRPr/>
              </a:pPr>
              <a:t>6</a:t>
            </a:fld>
            <a:endParaRPr lang="en-US" dirty="0">
              <a:solidFill>
                <a:prstClr val="black"/>
              </a:solidFill>
              <a:latin typeface="Calibri"/>
            </a:endParaRPr>
          </a:p>
        </p:txBody>
      </p:sp>
    </p:spTree>
    <p:extLst>
      <p:ext uri="{BB962C8B-B14F-4D97-AF65-F5344CB8AC3E}">
        <p14:creationId xmlns:p14="http://schemas.microsoft.com/office/powerpoint/2010/main" val="103713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22C13-7584-44F6-9DB2-8DFF450929B0}" type="slidenum">
              <a:rPr lang="en-US" smtClean="0"/>
              <a:t>7</a:t>
            </a:fld>
            <a:endParaRPr lang="en-US"/>
          </a:p>
        </p:txBody>
      </p:sp>
    </p:spTree>
    <p:extLst>
      <p:ext uri="{BB962C8B-B14F-4D97-AF65-F5344CB8AC3E}">
        <p14:creationId xmlns:p14="http://schemas.microsoft.com/office/powerpoint/2010/main" val="320166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proposed new working groups have been organized with these principles in mind.</a:t>
            </a:r>
          </a:p>
          <a:p>
            <a:r>
              <a:rPr lang="en-US" dirty="0" smtClean="0"/>
              <a:t>       They allow a high level of access for all important stake holders to every step of the process</a:t>
            </a:r>
          </a:p>
          <a:p>
            <a:r>
              <a:rPr lang="en-US" dirty="0" smtClean="0"/>
              <a:t>       and to every supporting aspects drawn from technology or expert, discipline-specific insights.</a:t>
            </a:r>
          </a:p>
          <a:p>
            <a:r>
              <a:rPr lang="en-US" dirty="0" smtClean="0"/>
              <a:t>       This makes the standard and the technologies they specify build in all of these important elements</a:t>
            </a:r>
          </a:p>
          <a:p>
            <a:r>
              <a:rPr lang="en-US" dirty="0" smtClean="0"/>
              <a:t>       into every step of the process while enabling the standard to achieve full coverage across the entire election process itself.</a:t>
            </a:r>
            <a:endParaRPr lang="en-US" dirty="0"/>
          </a:p>
        </p:txBody>
      </p:sp>
      <p:sp>
        <p:nvSpPr>
          <p:cNvPr id="4" name="Slide Number Placeholder 3"/>
          <p:cNvSpPr>
            <a:spLocks noGrp="1"/>
          </p:cNvSpPr>
          <p:nvPr>
            <p:ph type="sldNum" sz="quarter" idx="10"/>
          </p:nvPr>
        </p:nvSpPr>
        <p:spPr/>
        <p:txBody>
          <a:bodyPr/>
          <a:lstStyle/>
          <a:p>
            <a:fld id="{82FD40F9-9979-47C5-903D-A1F640C9FAF0}" type="slidenum">
              <a:rPr lang="en-US" smtClean="0"/>
              <a:t>10</a:t>
            </a:fld>
            <a:endParaRPr lang="en-US" dirty="0"/>
          </a:p>
        </p:txBody>
      </p:sp>
    </p:spTree>
    <p:extLst>
      <p:ext uri="{BB962C8B-B14F-4D97-AF65-F5344CB8AC3E}">
        <p14:creationId xmlns:p14="http://schemas.microsoft.com/office/powerpoint/2010/main" val="179971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D40F9-9979-47C5-903D-A1F640C9FAF0}" type="slidenum">
              <a:rPr lang="en-US" smtClean="0"/>
              <a:t>12</a:t>
            </a:fld>
            <a:endParaRPr lang="en-US" dirty="0"/>
          </a:p>
        </p:txBody>
      </p:sp>
    </p:spTree>
    <p:extLst>
      <p:ext uri="{BB962C8B-B14F-4D97-AF65-F5344CB8AC3E}">
        <p14:creationId xmlns:p14="http://schemas.microsoft.com/office/powerpoint/2010/main" val="67726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D40F9-9979-47C5-903D-A1F640C9FAF0}" type="slidenum">
              <a:rPr lang="en-US" smtClean="0"/>
              <a:t>20</a:t>
            </a:fld>
            <a:endParaRPr lang="en-US" dirty="0"/>
          </a:p>
        </p:txBody>
      </p:sp>
    </p:spTree>
    <p:extLst>
      <p:ext uri="{BB962C8B-B14F-4D97-AF65-F5344CB8AC3E}">
        <p14:creationId xmlns:p14="http://schemas.microsoft.com/office/powerpoint/2010/main" val="41736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D40F9-9979-47C5-903D-A1F640C9FAF0}" type="slidenum">
              <a:rPr lang="en-US" smtClean="0"/>
              <a:t>21</a:t>
            </a:fld>
            <a:endParaRPr lang="en-US" dirty="0"/>
          </a:p>
        </p:txBody>
      </p:sp>
    </p:spTree>
    <p:extLst>
      <p:ext uri="{BB962C8B-B14F-4D97-AF65-F5344CB8AC3E}">
        <p14:creationId xmlns:p14="http://schemas.microsoft.com/office/powerpoint/2010/main" val="3632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idx="4294967295"/>
          </p:nvPr>
        </p:nvSpPr>
        <p:spPr>
          <a:xfrm>
            <a:off x="1752602" y="2286004"/>
            <a:ext cx="5520267" cy="1470025"/>
          </a:xfrm>
        </p:spPr>
        <p:txBody>
          <a:bodyPr/>
          <a:lstStyle>
            <a:lvl1pPr algn="ctr">
              <a:defRPr/>
            </a:lvl1pPr>
          </a:lstStyle>
          <a:p>
            <a:endParaRPr lang="en-US" dirty="0"/>
          </a:p>
        </p:txBody>
      </p:sp>
      <p:sp>
        <p:nvSpPr>
          <p:cNvPr id="18" name="Date Placeholder 3"/>
          <p:cNvSpPr>
            <a:spLocks noGrp="1"/>
          </p:cNvSpPr>
          <p:nvPr>
            <p:ph type="dt" sz="half" idx="2"/>
          </p:nvPr>
        </p:nvSpPr>
        <p:spPr>
          <a:xfrm>
            <a:off x="457200" y="6248400"/>
            <a:ext cx="2514600" cy="457200"/>
          </a:xfrm>
          <a:prstGeom prst="rect">
            <a:avLst/>
          </a:prstGeom>
        </p:spPr>
        <p:txBody>
          <a:bodyPr vert="horz" lIns="91440" tIns="45720" rIns="91440" bIns="45720" rtlCol="0" anchor="ctr"/>
          <a:lstStyle>
            <a:lvl1pPr algn="l">
              <a:defRPr sz="1200">
                <a:solidFill>
                  <a:schemeClr val="tx2"/>
                </a:solidFill>
              </a:defRPr>
            </a:lvl1pPr>
          </a:lstStyle>
          <a:p>
            <a:r>
              <a:rPr lang="en-US" dirty="0" smtClean="0"/>
              <a:t>TGDC Meeting  February 8-9, 2016  </a:t>
            </a:r>
          </a:p>
        </p:txBody>
      </p:sp>
      <p:sp>
        <p:nvSpPr>
          <p:cNvPr id="20"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2"/>
                </a:solidFill>
              </a:defRPr>
            </a:lvl1pPr>
          </a:lstStyle>
          <a:p>
            <a:fld id="{249A0C67-5DA6-4873-9A26-0C4F2157A452}" type="slidenum">
              <a:rPr lang="en-US" smtClean="0"/>
              <a:pPr/>
              <a:t>‹#›</a:t>
            </a:fld>
            <a:endParaRPr lang="en-US" dirty="0"/>
          </a:p>
        </p:txBody>
      </p:sp>
      <p:sp>
        <p:nvSpPr>
          <p:cNvPr id="6" name="Footer Placeholder 4"/>
          <p:cNvSpPr txBox="1">
            <a:spLocks/>
          </p:cNvSpPr>
          <p:nvPr userDrawn="1"/>
        </p:nvSpPr>
        <p:spPr>
          <a:xfrm>
            <a:off x="76200" y="1124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Improving U.S. Voting Systems</a:t>
            </a:r>
            <a:endParaRPr lang="en-US" dirty="0"/>
          </a:p>
        </p:txBody>
      </p:sp>
    </p:spTree>
    <p:extLst>
      <p:ext uri="{BB962C8B-B14F-4D97-AF65-F5344CB8AC3E}">
        <p14:creationId xmlns:p14="http://schemas.microsoft.com/office/powerpoint/2010/main" val="35019935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4864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200"/>
            <a:ext cx="6019800" cy="54864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TGDC Meeting  February 8-9, 2016  </a:t>
            </a:r>
          </a:p>
        </p:txBody>
      </p:sp>
      <p:sp>
        <p:nvSpPr>
          <p:cNvPr id="5" name="Footer Placeholder 4"/>
          <p:cNvSpPr>
            <a:spLocks noGrp="1"/>
          </p:cNvSpPr>
          <p:nvPr>
            <p:ph type="ftr" sz="quarter" idx="11"/>
          </p:nvPr>
        </p:nvSpPr>
        <p:spPr/>
        <p:txBody>
          <a:bodyPr/>
          <a:lstStyle/>
          <a:p>
            <a:r>
              <a:rPr lang="en-US" smtClean="0"/>
              <a:t>Improving U.S. Voting Systems</a:t>
            </a:r>
            <a:endParaRPr lang="en-US" dirty="0"/>
          </a:p>
        </p:txBody>
      </p:sp>
      <p:sp>
        <p:nvSpPr>
          <p:cNvPr id="6" name="Slide Number Placeholder 5"/>
          <p:cNvSpPr>
            <a:spLocks noGrp="1"/>
          </p:cNvSpPr>
          <p:nvPr>
            <p:ph type="sldNum" sz="quarter" idx="12"/>
          </p:nvPr>
        </p:nvSpPr>
        <p:spPr/>
        <p:txBody>
          <a:bodyPr/>
          <a:lstStyle/>
          <a:p>
            <a:fld id="{249A0C67-5DA6-4873-9A26-0C4F2157A452}" type="slidenum">
              <a:rPr lang="en-US" smtClean="0"/>
              <a:t>‹#›</a:t>
            </a:fld>
            <a:endParaRPr lang="en-US"/>
          </a:p>
        </p:txBody>
      </p:sp>
    </p:spTree>
    <p:extLst>
      <p:ext uri="{BB962C8B-B14F-4D97-AF65-F5344CB8AC3E}">
        <p14:creationId xmlns:p14="http://schemas.microsoft.com/office/powerpoint/2010/main" val="38039056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6" indent="0">
              <a:buNone/>
              <a:defRPr sz="1600">
                <a:solidFill>
                  <a:schemeClr val="tx1">
                    <a:tint val="75000"/>
                  </a:schemeClr>
                </a:solidFill>
              </a:defRPr>
            </a:lvl3pPr>
            <a:lvl4pPr marL="1371458" indent="0">
              <a:buNone/>
              <a:defRPr sz="1400">
                <a:solidFill>
                  <a:schemeClr val="tx1">
                    <a:tint val="75000"/>
                  </a:schemeClr>
                </a:solidFill>
              </a:defRPr>
            </a:lvl4pPr>
            <a:lvl5pPr marL="1828611" indent="0">
              <a:buNone/>
              <a:defRPr sz="1400">
                <a:solidFill>
                  <a:schemeClr val="tx1">
                    <a:tint val="75000"/>
                  </a:schemeClr>
                </a:solidFill>
              </a:defRPr>
            </a:lvl5pPr>
            <a:lvl6pPr marL="2285765" indent="0">
              <a:buNone/>
              <a:defRPr sz="1400">
                <a:solidFill>
                  <a:schemeClr val="tx1">
                    <a:tint val="75000"/>
                  </a:schemeClr>
                </a:solidFill>
              </a:defRPr>
            </a:lvl6pPr>
            <a:lvl7pPr marL="2742918" indent="0">
              <a:buNone/>
              <a:defRPr sz="1400">
                <a:solidFill>
                  <a:schemeClr val="tx1">
                    <a:tint val="75000"/>
                  </a:schemeClr>
                </a:solidFill>
              </a:defRPr>
            </a:lvl7pPr>
            <a:lvl8pPr marL="3200070" indent="0">
              <a:buNone/>
              <a:defRPr sz="1400">
                <a:solidFill>
                  <a:schemeClr val="tx1">
                    <a:tint val="75000"/>
                  </a:schemeClr>
                </a:solidFill>
              </a:defRPr>
            </a:lvl8pPr>
            <a:lvl9pPr marL="365722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528EA7-A938-564F-8FA0-B47AA49C65E0}" type="datetimeFigureOut">
              <a:rPr lang="en-US" smtClean="0">
                <a:solidFill>
                  <a:prstClr val="black">
                    <a:tint val="75000"/>
                  </a:prstClr>
                </a:solidFill>
              </a:rPr>
              <a:pPr/>
              <a:t>2/10/2016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BB8FE9-76C7-4C4F-8C75-D057C8F50A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34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lvl1pPr>
              <a:defRPr b="1" i="0" baseline="0">
                <a:solidFill>
                  <a:srgbClr val="FEBC1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419600"/>
            <a:ext cx="6400800" cy="1752600"/>
          </a:xfrm>
        </p:spPr>
        <p:txBody>
          <a:bodyPr/>
          <a:lstStyle>
            <a:lvl1pPr marL="0" indent="0" algn="ctr">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4" name="Straight Connector 13"/>
          <p:cNvCxnSpPr/>
          <p:nvPr userDrawn="1"/>
        </p:nvCxnSpPr>
        <p:spPr>
          <a:xfrm>
            <a:off x="685800" y="4191000"/>
            <a:ext cx="7772400" cy="0"/>
          </a:xfrm>
          <a:prstGeom prst="line">
            <a:avLst/>
          </a:prstGeom>
          <a:ln w="12700" cap="rnd" cmpd="sng">
            <a:solidFill>
              <a:schemeClr val="accent1">
                <a:shade val="95000"/>
                <a:satMod val="105000"/>
                <a:alpha val="44000"/>
              </a:schemeClr>
            </a:solidFill>
            <a:miter lim="800000"/>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2667000" y="381000"/>
            <a:ext cx="3538538" cy="87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2133600" y="1295400"/>
            <a:ext cx="4648200" cy="1056101"/>
          </a:xfrm>
          <a:prstGeom prst="rect">
            <a:avLst/>
          </a:prstGeom>
        </p:spPr>
      </p:pic>
    </p:spTree>
    <p:extLst>
      <p:ext uri="{BB962C8B-B14F-4D97-AF65-F5344CB8AC3E}">
        <p14:creationId xmlns:p14="http://schemas.microsoft.com/office/powerpoint/2010/main" val="19185085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781800" y="6123678"/>
            <a:ext cx="2362200" cy="536707"/>
          </a:xfrm>
          <a:prstGeom prst="rect">
            <a:avLst/>
          </a:prstGeom>
        </p:spPr>
      </p:pic>
    </p:spTree>
    <p:extLst>
      <p:ext uri="{BB962C8B-B14F-4D97-AF65-F5344CB8AC3E}">
        <p14:creationId xmlns:p14="http://schemas.microsoft.com/office/powerpoint/2010/main" val="204732301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176588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781800" y="6123678"/>
            <a:ext cx="2362200" cy="536707"/>
          </a:xfrm>
          <a:prstGeom prst="rect">
            <a:avLst/>
          </a:prstGeom>
        </p:spPr>
      </p:pic>
    </p:spTree>
    <p:extLst>
      <p:ext uri="{BB962C8B-B14F-4D97-AF65-F5344CB8AC3E}">
        <p14:creationId xmlns:p14="http://schemas.microsoft.com/office/powerpoint/2010/main" val="37446475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781800" y="6123678"/>
            <a:ext cx="2362200" cy="536707"/>
          </a:xfrm>
          <a:prstGeom prst="rect">
            <a:avLst/>
          </a:prstGeom>
        </p:spPr>
      </p:pic>
    </p:spTree>
    <p:extLst>
      <p:ext uri="{BB962C8B-B14F-4D97-AF65-F5344CB8AC3E}">
        <p14:creationId xmlns:p14="http://schemas.microsoft.com/office/powerpoint/2010/main" val="42214419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781800" y="6123678"/>
            <a:ext cx="2362200" cy="536707"/>
          </a:xfrm>
          <a:prstGeom prst="rect">
            <a:avLst/>
          </a:prstGeom>
        </p:spPr>
      </p:pic>
    </p:spTree>
    <p:extLst>
      <p:ext uri="{BB962C8B-B14F-4D97-AF65-F5344CB8AC3E}">
        <p14:creationId xmlns:p14="http://schemas.microsoft.com/office/powerpoint/2010/main" val="23347753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781800" y="6123678"/>
            <a:ext cx="2362200" cy="536707"/>
          </a:xfrm>
          <a:prstGeom prst="rect">
            <a:avLst/>
          </a:prstGeom>
        </p:spPr>
      </p:pic>
    </p:spTree>
    <p:extLst>
      <p:ext uri="{BB962C8B-B14F-4D97-AF65-F5344CB8AC3E}">
        <p14:creationId xmlns:p14="http://schemas.microsoft.com/office/powerpoint/2010/main" val="1919316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781800" y="6123678"/>
            <a:ext cx="2362200" cy="536707"/>
          </a:xfrm>
          <a:prstGeom prst="rect">
            <a:avLst/>
          </a:prstGeom>
        </p:spPr>
      </p:pic>
    </p:spTree>
    <p:extLst>
      <p:ext uri="{BB962C8B-B14F-4D97-AF65-F5344CB8AC3E}">
        <p14:creationId xmlns:p14="http://schemas.microsoft.com/office/powerpoint/2010/main" val="38439809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r>
              <a:rPr lang="en-US" dirty="0" smtClean="0"/>
              <a:t>TGDC Meeting  February 8-9, 2016  </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Improving U.S. Voting Systems</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49A0C67-5DA6-4873-9A26-0C4F2157A452}" type="slidenum">
              <a:rPr lang="en-US" smtClean="0"/>
              <a:pPr/>
              <a:t>‹#›</a:t>
            </a:fld>
            <a:endParaRPr lang="en-US" dirty="0"/>
          </a:p>
        </p:txBody>
      </p:sp>
      <p:sp>
        <p:nvSpPr>
          <p:cNvPr id="11" name="Content Placeholder 2"/>
          <p:cNvSpPr>
            <a:spLocks noGrp="1"/>
          </p:cNvSpPr>
          <p:nvPr>
            <p:ph idx="1"/>
          </p:nvPr>
        </p:nvSpPr>
        <p:spPr>
          <a:xfrm>
            <a:off x="457200" y="2057400"/>
            <a:ext cx="8229600" cy="4343400"/>
          </a:xfrm>
        </p:spPr>
        <p:txBody>
          <a:bodyPr>
            <a:normAutofit/>
          </a:bodyPr>
          <a:lstStyle/>
          <a:p>
            <a:pPr>
              <a:buClr>
                <a:schemeClr val="accent3"/>
              </a:buClr>
            </a:pPr>
            <a:endParaRPr lang="en-US" sz="2400" dirty="0"/>
          </a:p>
        </p:txBody>
      </p:sp>
      <p:sp>
        <p:nvSpPr>
          <p:cNvPr id="14" name="Title Placeholder 1"/>
          <p:cNvSpPr>
            <a:spLocks noGrp="1"/>
          </p:cNvSpPr>
          <p:nvPr>
            <p:ph type="title"/>
          </p:nvPr>
        </p:nvSpPr>
        <p:spPr>
          <a:xfrm>
            <a:off x="457200" y="914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897824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93292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124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41634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1860B3-D9C2-4C4E-9316-529684172D25}" type="datetimeFigureOut">
              <a:rPr lang="en-US" smtClean="0">
                <a:solidFill>
                  <a:prstClr val="black">
                    <a:tint val="75000"/>
                  </a:prstClr>
                </a:solidFill>
                <a:latin typeface="Calibri"/>
              </a:rPr>
              <a:pPr/>
              <a:t>2/10/2016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62AA00-C7A3-4C3A-883A-494F8B77099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96384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860B3-D9C2-4C4E-9316-529684172D25}" type="datetimeFigureOut">
              <a:rPr lang="en-US" smtClean="0">
                <a:solidFill>
                  <a:prstClr val="black">
                    <a:tint val="75000"/>
                  </a:prstClr>
                </a:solidFill>
                <a:latin typeface="Calibri"/>
              </a:rPr>
              <a:pPr/>
              <a:t>2/10/2016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62AA00-C7A3-4C3A-883A-494F8B77099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48162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860B3-D9C2-4C4E-9316-529684172D25}" type="datetimeFigureOut">
              <a:rPr lang="en-US" smtClean="0">
                <a:solidFill>
                  <a:prstClr val="black">
                    <a:tint val="75000"/>
                  </a:prstClr>
                </a:solidFill>
                <a:latin typeface="Calibri"/>
              </a:rPr>
              <a:pPr/>
              <a:t>2/10/2016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62AA00-C7A3-4C3A-883A-494F8B77099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80191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1860B3-D9C2-4C4E-9316-529684172D25}" type="datetimeFigureOut">
              <a:rPr lang="en-US" smtClean="0">
                <a:solidFill>
                  <a:prstClr val="black">
                    <a:tint val="75000"/>
                  </a:prstClr>
                </a:solidFill>
                <a:latin typeface="Calibri"/>
              </a:rPr>
              <a:pPr/>
              <a:t>2/10/2016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62AA00-C7A3-4C3A-883A-494F8B77099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255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1860B3-D9C2-4C4E-9316-529684172D25}" type="datetimeFigureOut">
              <a:rPr lang="en-US" smtClean="0">
                <a:solidFill>
                  <a:prstClr val="black">
                    <a:tint val="75000"/>
                  </a:prstClr>
                </a:solidFill>
                <a:latin typeface="Calibri"/>
              </a:rPr>
              <a:pPr/>
              <a:t>2/10/2016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162AA00-C7A3-4C3A-883A-494F8B77099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59457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1860B3-D9C2-4C4E-9316-529684172D25}" type="datetimeFigureOut">
              <a:rPr lang="en-US" smtClean="0">
                <a:solidFill>
                  <a:prstClr val="black">
                    <a:tint val="75000"/>
                  </a:prstClr>
                </a:solidFill>
                <a:latin typeface="Calibri"/>
              </a:rPr>
              <a:pPr/>
              <a:t>2/10/2016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162AA00-C7A3-4C3A-883A-494F8B77099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38922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860B3-D9C2-4C4E-9316-529684172D25}" type="datetimeFigureOut">
              <a:rPr lang="en-US" smtClean="0">
                <a:solidFill>
                  <a:prstClr val="black">
                    <a:tint val="75000"/>
                  </a:prstClr>
                </a:solidFill>
                <a:latin typeface="Calibri"/>
              </a:rPr>
              <a:pPr/>
              <a:t>2/10/2016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162AA00-C7A3-4C3A-883A-494F8B77099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427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dirty="0" smtClean="0"/>
              <a:t>TGDC Meeting  February 8-9, 2016  </a:t>
            </a:r>
          </a:p>
        </p:txBody>
      </p:sp>
      <p:sp>
        <p:nvSpPr>
          <p:cNvPr id="6" name="Footer Placeholder 5"/>
          <p:cNvSpPr>
            <a:spLocks noGrp="1"/>
          </p:cNvSpPr>
          <p:nvPr>
            <p:ph type="ftr" sz="quarter" idx="11"/>
          </p:nvPr>
        </p:nvSpPr>
        <p:spPr/>
        <p:txBody>
          <a:bodyPr/>
          <a:lstStyle/>
          <a:p>
            <a:r>
              <a:rPr lang="en-US" smtClean="0"/>
              <a:t>Improving U.S. Voting Systems</a:t>
            </a:r>
            <a:endParaRPr lang="en-US" dirty="0"/>
          </a:p>
        </p:txBody>
      </p:sp>
      <p:sp>
        <p:nvSpPr>
          <p:cNvPr id="7" name="Slide Number Placeholder 6"/>
          <p:cNvSpPr>
            <a:spLocks noGrp="1"/>
          </p:cNvSpPr>
          <p:nvPr>
            <p:ph type="sldNum" sz="quarter" idx="12"/>
          </p:nvPr>
        </p:nvSpPr>
        <p:spPr/>
        <p:txBody>
          <a:bodyPr/>
          <a:lstStyle/>
          <a:p>
            <a:fld id="{249A0C67-5DA6-4873-9A26-0C4F2157A452}" type="slidenum">
              <a:rPr lang="en-US" smtClean="0"/>
              <a:t>‹#›</a:t>
            </a:fld>
            <a:endParaRPr lang="en-US"/>
          </a:p>
        </p:txBody>
      </p:sp>
    </p:spTree>
    <p:extLst>
      <p:ext uri="{BB962C8B-B14F-4D97-AF65-F5344CB8AC3E}">
        <p14:creationId xmlns:p14="http://schemas.microsoft.com/office/powerpoint/2010/main" val="100067855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860B3-D9C2-4C4E-9316-529684172D25}" type="datetimeFigureOut">
              <a:rPr lang="en-US" smtClean="0">
                <a:solidFill>
                  <a:prstClr val="black">
                    <a:tint val="75000"/>
                  </a:prstClr>
                </a:solidFill>
                <a:latin typeface="Calibri"/>
              </a:rPr>
              <a:pPr/>
              <a:t>2/10/2016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62AA00-C7A3-4C3A-883A-494F8B77099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56800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860B3-D9C2-4C4E-9316-529684172D25}" type="datetimeFigureOut">
              <a:rPr lang="en-US" smtClean="0">
                <a:solidFill>
                  <a:prstClr val="black">
                    <a:tint val="75000"/>
                  </a:prstClr>
                </a:solidFill>
                <a:latin typeface="Calibri"/>
              </a:rPr>
              <a:pPr/>
              <a:t>2/10/2016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62AA00-C7A3-4C3A-883A-494F8B77099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83478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860B3-D9C2-4C4E-9316-529684172D25}" type="datetimeFigureOut">
              <a:rPr lang="en-US" smtClean="0">
                <a:solidFill>
                  <a:prstClr val="black">
                    <a:tint val="75000"/>
                  </a:prstClr>
                </a:solidFill>
                <a:latin typeface="Calibri"/>
              </a:rPr>
              <a:pPr/>
              <a:t>2/10/2016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62AA00-C7A3-4C3A-883A-494F8B77099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08989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860B3-D9C2-4C4E-9316-529684172D25}" type="datetimeFigureOut">
              <a:rPr lang="en-US" smtClean="0">
                <a:solidFill>
                  <a:prstClr val="black">
                    <a:tint val="75000"/>
                  </a:prstClr>
                </a:solidFill>
                <a:latin typeface="Calibri"/>
              </a:rPr>
              <a:pPr/>
              <a:t>2/10/2016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62AA00-C7A3-4C3A-883A-494F8B77099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5697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103438"/>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400"/>
            <a:ext cx="4040188" cy="3581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2103438"/>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819403"/>
            <a:ext cx="4041775" cy="35814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TGDC Meeting  February 8-9, 2016  </a:t>
            </a:r>
          </a:p>
        </p:txBody>
      </p:sp>
      <p:sp>
        <p:nvSpPr>
          <p:cNvPr id="8" name="Footer Placeholder 7"/>
          <p:cNvSpPr>
            <a:spLocks noGrp="1"/>
          </p:cNvSpPr>
          <p:nvPr>
            <p:ph type="ftr" sz="quarter" idx="11"/>
          </p:nvPr>
        </p:nvSpPr>
        <p:spPr/>
        <p:txBody>
          <a:bodyPr/>
          <a:lstStyle/>
          <a:p>
            <a:r>
              <a:rPr lang="en-US" smtClean="0"/>
              <a:t>Improving U.S. Voting Systems</a:t>
            </a:r>
            <a:endParaRPr lang="en-US" dirty="0"/>
          </a:p>
        </p:txBody>
      </p:sp>
      <p:sp>
        <p:nvSpPr>
          <p:cNvPr id="9" name="Slide Number Placeholder 8"/>
          <p:cNvSpPr>
            <a:spLocks noGrp="1"/>
          </p:cNvSpPr>
          <p:nvPr>
            <p:ph type="sldNum" sz="quarter" idx="12"/>
          </p:nvPr>
        </p:nvSpPr>
        <p:spPr/>
        <p:txBody>
          <a:bodyPr/>
          <a:lstStyle/>
          <a:p>
            <a:fld id="{249A0C67-5DA6-4873-9A26-0C4F2157A452}" type="slidenum">
              <a:rPr lang="en-US" smtClean="0"/>
              <a:t>‹#›</a:t>
            </a:fld>
            <a:endParaRPr lang="en-US"/>
          </a:p>
        </p:txBody>
      </p:sp>
    </p:spTree>
    <p:extLst>
      <p:ext uri="{BB962C8B-B14F-4D97-AF65-F5344CB8AC3E}">
        <p14:creationId xmlns:p14="http://schemas.microsoft.com/office/powerpoint/2010/main" val="2208995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smtClean="0"/>
              <a:t>TGDC Meeting  February 8-9, 2016  </a:t>
            </a:r>
          </a:p>
        </p:txBody>
      </p:sp>
      <p:sp>
        <p:nvSpPr>
          <p:cNvPr id="4" name="Footer Placeholder 3"/>
          <p:cNvSpPr>
            <a:spLocks noGrp="1"/>
          </p:cNvSpPr>
          <p:nvPr>
            <p:ph type="ftr" sz="quarter" idx="11"/>
          </p:nvPr>
        </p:nvSpPr>
        <p:spPr/>
        <p:txBody>
          <a:bodyPr/>
          <a:lstStyle/>
          <a:p>
            <a:r>
              <a:rPr lang="en-US" smtClean="0"/>
              <a:t>Improving U.S. Voting Systems</a:t>
            </a:r>
            <a:endParaRPr lang="en-US" dirty="0"/>
          </a:p>
        </p:txBody>
      </p:sp>
      <p:sp>
        <p:nvSpPr>
          <p:cNvPr id="5" name="Slide Number Placeholder 4"/>
          <p:cNvSpPr>
            <a:spLocks noGrp="1"/>
          </p:cNvSpPr>
          <p:nvPr>
            <p:ph type="sldNum" sz="quarter" idx="12"/>
          </p:nvPr>
        </p:nvSpPr>
        <p:spPr/>
        <p:txBody>
          <a:bodyPr/>
          <a:lstStyle/>
          <a:p>
            <a:fld id="{249A0C67-5DA6-4873-9A26-0C4F2157A452}" type="slidenum">
              <a:rPr lang="en-US" smtClean="0"/>
              <a:t>‹#›</a:t>
            </a:fld>
            <a:endParaRPr lang="en-US"/>
          </a:p>
        </p:txBody>
      </p:sp>
    </p:spTree>
    <p:extLst>
      <p:ext uri="{BB962C8B-B14F-4D97-AF65-F5344CB8AC3E}">
        <p14:creationId xmlns:p14="http://schemas.microsoft.com/office/powerpoint/2010/main" val="5765674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TGDC Meeting  February 8-9, 2016    </a:t>
            </a:r>
            <a:endParaRPr lang="en-US" dirty="0"/>
          </a:p>
        </p:txBody>
      </p:sp>
      <p:sp>
        <p:nvSpPr>
          <p:cNvPr id="3" name="Footer Placeholder 2"/>
          <p:cNvSpPr>
            <a:spLocks noGrp="1"/>
          </p:cNvSpPr>
          <p:nvPr>
            <p:ph type="ftr" sz="quarter" idx="11"/>
          </p:nvPr>
        </p:nvSpPr>
        <p:spPr/>
        <p:txBody>
          <a:bodyPr/>
          <a:lstStyle/>
          <a:p>
            <a:r>
              <a:rPr lang="en-US" smtClean="0"/>
              <a:t>Improving U.S. Voting Systems</a:t>
            </a:r>
            <a:endParaRPr lang="en-US" dirty="0"/>
          </a:p>
        </p:txBody>
      </p:sp>
      <p:sp>
        <p:nvSpPr>
          <p:cNvPr id="4" name="Slide Number Placeholder 3"/>
          <p:cNvSpPr>
            <a:spLocks noGrp="1"/>
          </p:cNvSpPr>
          <p:nvPr>
            <p:ph type="sldNum" sz="quarter" idx="12"/>
          </p:nvPr>
        </p:nvSpPr>
        <p:spPr/>
        <p:txBody>
          <a:bodyPr/>
          <a:lstStyle/>
          <a:p>
            <a:fld id="{249A0C67-5DA6-4873-9A26-0C4F2157A452}" type="slidenum">
              <a:rPr lang="en-US" smtClean="0"/>
              <a:t>‹#›</a:t>
            </a:fld>
            <a:endParaRPr lang="en-US"/>
          </a:p>
        </p:txBody>
      </p:sp>
    </p:spTree>
    <p:extLst>
      <p:ext uri="{BB962C8B-B14F-4D97-AF65-F5344CB8AC3E}">
        <p14:creationId xmlns:p14="http://schemas.microsoft.com/office/powerpoint/2010/main" val="34660603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2192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518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2362200"/>
            <a:ext cx="3008313"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TGDC Meeting  February 8-9, 2016  </a:t>
            </a:r>
          </a:p>
        </p:txBody>
      </p:sp>
      <p:sp>
        <p:nvSpPr>
          <p:cNvPr id="6" name="Footer Placeholder 5"/>
          <p:cNvSpPr>
            <a:spLocks noGrp="1"/>
          </p:cNvSpPr>
          <p:nvPr>
            <p:ph type="ftr" sz="quarter" idx="11"/>
          </p:nvPr>
        </p:nvSpPr>
        <p:spPr/>
        <p:txBody>
          <a:bodyPr/>
          <a:lstStyle/>
          <a:p>
            <a:r>
              <a:rPr lang="en-US" smtClean="0"/>
              <a:t>Improving U.S. Voting Systems</a:t>
            </a:r>
            <a:endParaRPr lang="en-US" dirty="0"/>
          </a:p>
        </p:txBody>
      </p:sp>
      <p:sp>
        <p:nvSpPr>
          <p:cNvPr id="7" name="Slide Number Placeholder 6"/>
          <p:cNvSpPr>
            <a:spLocks noGrp="1"/>
          </p:cNvSpPr>
          <p:nvPr>
            <p:ph type="sldNum" sz="quarter" idx="12"/>
          </p:nvPr>
        </p:nvSpPr>
        <p:spPr/>
        <p:txBody>
          <a:bodyPr/>
          <a:lstStyle/>
          <a:p>
            <a:fld id="{249A0C67-5DA6-4873-9A26-0C4F2157A452}" type="slidenum">
              <a:rPr lang="en-US" smtClean="0"/>
              <a:t>‹#›</a:t>
            </a:fld>
            <a:endParaRPr lang="en-US"/>
          </a:p>
        </p:txBody>
      </p:sp>
    </p:spTree>
    <p:extLst>
      <p:ext uri="{BB962C8B-B14F-4D97-AF65-F5344CB8AC3E}">
        <p14:creationId xmlns:p14="http://schemas.microsoft.com/office/powerpoint/2010/main" val="9374906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803"/>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033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TGDC Meeting  February 8-9, 2016  </a:t>
            </a:r>
          </a:p>
        </p:txBody>
      </p:sp>
      <p:sp>
        <p:nvSpPr>
          <p:cNvPr id="6" name="Footer Placeholder 5"/>
          <p:cNvSpPr>
            <a:spLocks noGrp="1"/>
          </p:cNvSpPr>
          <p:nvPr>
            <p:ph type="ftr" sz="quarter" idx="11"/>
          </p:nvPr>
        </p:nvSpPr>
        <p:spPr/>
        <p:txBody>
          <a:bodyPr/>
          <a:lstStyle/>
          <a:p>
            <a:r>
              <a:rPr lang="en-US" smtClean="0"/>
              <a:t>Improving U.S. Voting Systems</a:t>
            </a:r>
            <a:endParaRPr lang="en-US" dirty="0"/>
          </a:p>
        </p:txBody>
      </p:sp>
      <p:sp>
        <p:nvSpPr>
          <p:cNvPr id="7" name="Slide Number Placeholder 6"/>
          <p:cNvSpPr>
            <a:spLocks noGrp="1"/>
          </p:cNvSpPr>
          <p:nvPr>
            <p:ph type="sldNum" sz="quarter" idx="12"/>
          </p:nvPr>
        </p:nvSpPr>
        <p:spPr/>
        <p:txBody>
          <a:bodyPr/>
          <a:lstStyle/>
          <a:p>
            <a:fld id="{249A0C67-5DA6-4873-9A26-0C4F2157A452}" type="slidenum">
              <a:rPr lang="en-US" smtClean="0"/>
              <a:t>‹#›</a:t>
            </a:fld>
            <a:endParaRPr lang="en-US"/>
          </a:p>
        </p:txBody>
      </p:sp>
    </p:spTree>
    <p:extLst>
      <p:ext uri="{BB962C8B-B14F-4D97-AF65-F5344CB8AC3E}">
        <p14:creationId xmlns:p14="http://schemas.microsoft.com/office/powerpoint/2010/main" val="31096057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TGDC Meeting  February 8-9, 2016  </a:t>
            </a:r>
          </a:p>
        </p:txBody>
      </p:sp>
      <p:sp>
        <p:nvSpPr>
          <p:cNvPr id="5" name="Footer Placeholder 4"/>
          <p:cNvSpPr>
            <a:spLocks noGrp="1"/>
          </p:cNvSpPr>
          <p:nvPr>
            <p:ph type="ftr" sz="quarter" idx="11"/>
          </p:nvPr>
        </p:nvSpPr>
        <p:spPr/>
        <p:txBody>
          <a:bodyPr/>
          <a:lstStyle/>
          <a:p>
            <a:r>
              <a:rPr lang="en-US" smtClean="0"/>
              <a:t>Improving U.S. Voting Systems</a:t>
            </a:r>
            <a:endParaRPr lang="en-US" dirty="0"/>
          </a:p>
        </p:txBody>
      </p:sp>
      <p:sp>
        <p:nvSpPr>
          <p:cNvPr id="6" name="Slide Number Placeholder 5"/>
          <p:cNvSpPr>
            <a:spLocks noGrp="1"/>
          </p:cNvSpPr>
          <p:nvPr>
            <p:ph type="sldNum" sz="quarter" idx="12"/>
          </p:nvPr>
        </p:nvSpPr>
        <p:spPr/>
        <p:txBody>
          <a:bodyPr/>
          <a:lstStyle/>
          <a:p>
            <a:fld id="{249A0C67-5DA6-4873-9A26-0C4F2157A452}" type="slidenum">
              <a:rPr lang="en-US" smtClean="0"/>
              <a:t>‹#›</a:t>
            </a:fld>
            <a:endParaRPr lang="en-US"/>
          </a:p>
        </p:txBody>
      </p:sp>
    </p:spTree>
    <p:extLst>
      <p:ext uri="{BB962C8B-B14F-4D97-AF65-F5344CB8AC3E}">
        <p14:creationId xmlns:p14="http://schemas.microsoft.com/office/powerpoint/2010/main" val="1281871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40714"/>
            <a:ext cx="2514600" cy="381000"/>
          </a:xfrm>
          <a:prstGeom prst="rect">
            <a:avLst/>
          </a:prstGeom>
        </p:spPr>
        <p:txBody>
          <a:bodyPr vert="horz" lIns="91440" tIns="45720" rIns="91440" bIns="45720" rtlCol="0" anchor="ctr"/>
          <a:lstStyle>
            <a:lvl1pPr algn="l">
              <a:defRPr sz="1200">
                <a:solidFill>
                  <a:schemeClr val="tx2"/>
                </a:solidFill>
              </a:defRPr>
            </a:lvl1pPr>
          </a:lstStyle>
          <a:p>
            <a:r>
              <a:rPr lang="en-US" dirty="0" smtClean="0"/>
              <a:t>TGDC Meeting  February 8-9, 2016 </a:t>
            </a:r>
          </a:p>
        </p:txBody>
      </p:sp>
      <p:sp>
        <p:nvSpPr>
          <p:cNvPr id="5" name="Footer Placeholder 4"/>
          <p:cNvSpPr>
            <a:spLocks noGrp="1"/>
          </p:cNvSpPr>
          <p:nvPr>
            <p:ph type="ftr" sz="quarter" idx="3"/>
          </p:nvPr>
        </p:nvSpPr>
        <p:spPr>
          <a:xfrm>
            <a:off x="76200" y="112490"/>
            <a:ext cx="2895600" cy="365125"/>
          </a:xfrm>
          <a:prstGeom prst="rect">
            <a:avLst/>
          </a:prstGeom>
        </p:spPr>
        <p:txBody>
          <a:bodyPr vert="horz" lIns="91440" tIns="45720" rIns="91440" bIns="45720" rtlCol="0" anchor="ctr"/>
          <a:lstStyle>
            <a:lvl1pPr algn="ctr">
              <a:defRPr sz="1600" b="1" i="0">
                <a:solidFill>
                  <a:schemeClr val="bg1"/>
                </a:solidFill>
              </a:defRPr>
            </a:lvl1pPr>
          </a:lstStyle>
          <a:p>
            <a:r>
              <a:rPr lang="en-US" dirty="0" smtClean="0"/>
              <a:t>Improving U.S. Voting Systems</a:t>
            </a:r>
            <a:endParaRPr lang="en-US" dirty="0"/>
          </a:p>
        </p:txBody>
      </p:sp>
      <p:sp>
        <p:nvSpPr>
          <p:cNvPr id="6" name="Slide Number Placeholder 5"/>
          <p:cNvSpPr>
            <a:spLocks noGrp="1"/>
          </p:cNvSpPr>
          <p:nvPr>
            <p:ph type="sldNum" sz="quarter" idx="4"/>
          </p:nvPr>
        </p:nvSpPr>
        <p:spPr>
          <a:xfrm>
            <a:off x="6553200" y="6460222"/>
            <a:ext cx="2133600" cy="365125"/>
          </a:xfrm>
          <a:prstGeom prst="rect">
            <a:avLst/>
          </a:prstGeom>
        </p:spPr>
        <p:txBody>
          <a:bodyPr vert="horz" lIns="91440" tIns="45720" rIns="91440" bIns="45720" rtlCol="0" anchor="ctr"/>
          <a:lstStyle>
            <a:lvl1pPr algn="r">
              <a:defRPr sz="1200">
                <a:solidFill>
                  <a:schemeClr val="tx2"/>
                </a:solidFill>
              </a:defRPr>
            </a:lvl1pPr>
          </a:lstStyle>
          <a:p>
            <a:fld id="{249A0C67-5DA6-4873-9A26-0C4F2157A452}" type="slidenum">
              <a:rPr lang="en-US" smtClean="0"/>
              <a:pPr/>
              <a:t>‹#›</a:t>
            </a:fld>
            <a:endParaRPr lang="en-US" dirty="0"/>
          </a:p>
        </p:txBody>
      </p:sp>
      <p:pic>
        <p:nvPicPr>
          <p:cNvPr id="9" name="Picture 8" descr="nistident_flleft_vec_white.png"/>
          <p:cNvPicPr>
            <a:picLocks noChangeAspect="1"/>
          </p:cNvPicPr>
          <p:nvPr userDrawn="1"/>
        </p:nvPicPr>
        <p:blipFill>
          <a:blip r:embed="rId15"/>
          <a:stretch>
            <a:fillRect/>
          </a:stretch>
        </p:blipFill>
        <p:spPr>
          <a:xfrm>
            <a:off x="7848601" y="76204"/>
            <a:ext cx="1219202" cy="538481"/>
          </a:xfrm>
          <a:prstGeom prst="rect">
            <a:avLst/>
          </a:prstGeom>
        </p:spPr>
      </p:pic>
    </p:spTree>
    <p:extLst>
      <p:ext uri="{BB962C8B-B14F-4D97-AF65-F5344CB8AC3E}">
        <p14:creationId xmlns:p14="http://schemas.microsoft.com/office/powerpoint/2010/main" val="38939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p:txStyles>
    <p:titleStyle>
      <a:lvl1pPr algn="l" defTabSz="914400" rtl="0" eaLnBrk="1" latinLnBrk="0" hangingPunct="1">
        <a:spcBef>
          <a:spcPct val="0"/>
        </a:spcBef>
        <a:buNone/>
        <a:defRPr kumimoji="0" lang="en-US" sz="5000" b="0" kern="1200" dirty="0">
          <a:ln>
            <a:noFill/>
          </a:ln>
          <a:solidFill>
            <a:schemeClr val="tx2"/>
          </a:solidFill>
          <a:effectLst/>
          <a:latin typeface="+mj-lt"/>
          <a:ea typeface="+mj-ea"/>
          <a:cs typeface="+mj-cs"/>
        </a:defRPr>
      </a:lvl1pPr>
    </p:titleStyle>
    <p:bodyStyle>
      <a:lvl1pPr marL="342900" indent="-342900" algn="l" defTabSz="914400" rtl="0" eaLnBrk="1" latinLnBrk="0" hangingPunct="1">
        <a:spcBef>
          <a:spcPct val="20000"/>
        </a:spcBef>
        <a:buClr>
          <a:schemeClr val="accent3"/>
        </a:buClr>
        <a:buSzPct val="95000"/>
        <a:buFont typeface="Wingdings 2" panose="050201020105070707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SzPct val="85000"/>
        <a:buFont typeface="Wingdings 2" panose="050201020105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2"/>
        </a:buClr>
        <a:buSzPct val="75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3"/>
        </a:buClr>
        <a:buSzPct val="70000"/>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4"/>
        </a:buClr>
        <a:buSzPct val="70000"/>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74441715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ctr" defTabSz="914400" rtl="0" eaLnBrk="1" latinLnBrk="0" hangingPunct="1">
        <a:spcBef>
          <a:spcPct val="0"/>
        </a:spcBef>
        <a:buNone/>
        <a:defRPr sz="4400" kern="1200" baseline="0">
          <a:solidFill>
            <a:srgbClr val="FEBC11"/>
          </a:solidFill>
          <a:latin typeface="Palatino"/>
          <a:ea typeface="+mj-ea"/>
          <a:cs typeface="+mj-cs"/>
        </a:defRPr>
      </a:lvl1pPr>
    </p:titleStyle>
    <p:bodyStyle>
      <a:lvl1pPr marL="342900" indent="-342900" algn="l" defTabSz="914400" rtl="0" eaLnBrk="1" latinLnBrk="0" hangingPunct="1">
        <a:spcBef>
          <a:spcPct val="20000"/>
        </a:spcBef>
        <a:buFont typeface="Arial" pitchFamily="34" charset="0"/>
        <a:buChar char="•"/>
        <a:defRPr sz="3200" b="1" i="0" kern="1200" baseline="0">
          <a:solidFill>
            <a:srgbClr val="FFFFFF"/>
          </a:solidFill>
          <a:latin typeface="Palatino"/>
          <a:ea typeface="+mn-ea"/>
          <a:cs typeface="+mn-cs"/>
        </a:defRPr>
      </a:lvl1pPr>
      <a:lvl2pPr marL="742950" indent="-285750" algn="l" defTabSz="914400" rtl="0" eaLnBrk="1" latinLnBrk="0" hangingPunct="1">
        <a:spcBef>
          <a:spcPct val="20000"/>
        </a:spcBef>
        <a:buFont typeface="Arial" pitchFamily="34" charset="0"/>
        <a:buChar char="–"/>
        <a:defRPr sz="2800" b="1" i="0" kern="1200" baseline="0">
          <a:solidFill>
            <a:srgbClr val="FFFFFF"/>
          </a:solidFill>
          <a:latin typeface="Palatino"/>
          <a:ea typeface="+mn-ea"/>
          <a:cs typeface="+mn-cs"/>
        </a:defRPr>
      </a:lvl2pPr>
      <a:lvl3pPr marL="1143000" indent="-228600" algn="l" defTabSz="914400" rtl="0" eaLnBrk="1" latinLnBrk="0" hangingPunct="1">
        <a:spcBef>
          <a:spcPct val="20000"/>
        </a:spcBef>
        <a:buFont typeface="Arial" pitchFamily="34" charset="0"/>
        <a:buChar char="•"/>
        <a:defRPr sz="2400" b="1" i="0" kern="1200" baseline="0">
          <a:solidFill>
            <a:srgbClr val="FFFFFF"/>
          </a:solidFill>
          <a:latin typeface="Palatino"/>
          <a:ea typeface="+mn-ea"/>
          <a:cs typeface="+mn-cs"/>
        </a:defRPr>
      </a:lvl3pPr>
      <a:lvl4pPr marL="1600200" indent="-228600" algn="l" defTabSz="914400" rtl="0" eaLnBrk="1" latinLnBrk="0" hangingPunct="1">
        <a:spcBef>
          <a:spcPct val="20000"/>
        </a:spcBef>
        <a:buFont typeface="Arial" pitchFamily="34" charset="0"/>
        <a:buChar char="–"/>
        <a:defRPr sz="2000" b="1" i="0" kern="1200" baseline="0">
          <a:solidFill>
            <a:srgbClr val="FFFFFF"/>
          </a:solidFill>
          <a:latin typeface="Palatino"/>
          <a:ea typeface="+mn-ea"/>
          <a:cs typeface="+mn-cs"/>
        </a:defRPr>
      </a:lvl4pPr>
      <a:lvl5pPr marL="2057400" indent="-228600" algn="l" defTabSz="914400" rtl="0" eaLnBrk="1" latinLnBrk="0" hangingPunct="1">
        <a:spcBef>
          <a:spcPct val="20000"/>
        </a:spcBef>
        <a:buFont typeface="Arial" pitchFamily="34" charset="0"/>
        <a:buChar char="»"/>
        <a:defRPr sz="2000" b="1" i="0" kern="1200" baseline="0">
          <a:solidFill>
            <a:srgbClr val="FFFFFF"/>
          </a:solidFill>
          <a:latin typeface="Palatin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860B3-D9C2-4C4E-9316-529684172D25}" type="datetimeFigureOut">
              <a:rPr lang="en-US" smtClean="0">
                <a:solidFill>
                  <a:prstClr val="black">
                    <a:tint val="75000"/>
                  </a:prstClr>
                </a:solidFill>
                <a:latin typeface="Calibri"/>
              </a:rPr>
              <a:pPr/>
              <a:t>2/10/2016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2AA00-C7A3-4C3A-883A-494F8B77099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9274853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67000"/>
            <a:ext cx="7772400" cy="1362075"/>
          </a:xfrm>
        </p:spPr>
        <p:txBody>
          <a:bodyPr>
            <a:normAutofit fontScale="90000"/>
          </a:bodyPr>
          <a:lstStyle/>
          <a:p>
            <a:pPr algn="ctr"/>
            <a:r>
              <a:rPr lang="en-US" dirty="0" smtClean="0"/>
              <a:t>NIST Voting program</a:t>
            </a:r>
            <a:br>
              <a:rPr lang="en-US" dirty="0" smtClean="0"/>
            </a:br>
            <a:r>
              <a:rPr lang="en-US" dirty="0" smtClean="0"/>
              <a:t/>
            </a:r>
            <a:br>
              <a:rPr lang="en-US" dirty="0" smtClean="0"/>
            </a:br>
            <a:r>
              <a:rPr lang="en-US" sz="3200" i="1" dirty="0" smtClean="0"/>
              <a:t>MARY BRADY, Program manager</a:t>
            </a:r>
            <a:br>
              <a:rPr lang="en-US" sz="3200" i="1" dirty="0" smtClean="0"/>
            </a:br>
            <a:r>
              <a:rPr lang="en-US" sz="2700" b="0" i="1" dirty="0" smtClean="0"/>
              <a:t>TGDC Meeting:  February 2016</a:t>
            </a:r>
            <a:endParaRPr lang="en-US" sz="2700" b="0" i="1" dirty="0"/>
          </a:p>
        </p:txBody>
      </p:sp>
    </p:spTree>
    <p:extLst>
      <p:ext uri="{BB962C8B-B14F-4D97-AF65-F5344CB8AC3E}">
        <p14:creationId xmlns:p14="http://schemas.microsoft.com/office/powerpoint/2010/main" val="92362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6629400" y="6111875"/>
            <a:ext cx="2133600" cy="365125"/>
          </a:xfrm>
        </p:spPr>
        <p:txBody>
          <a:bodyPr/>
          <a:lstStyle/>
          <a:p>
            <a:fld id="{249A0C67-5DA6-4873-9A26-0C4F2157A452}" type="slidenum">
              <a:rPr lang="en-US" smtClean="0"/>
              <a:t>10</a:t>
            </a:fld>
            <a:endParaRPr lang="en-US" dirty="0"/>
          </a:p>
        </p:txBody>
      </p:sp>
      <p:sp>
        <p:nvSpPr>
          <p:cNvPr id="5" name="TextBox 4"/>
          <p:cNvSpPr txBox="1"/>
          <p:nvPr/>
        </p:nvSpPr>
        <p:spPr>
          <a:xfrm>
            <a:off x="4635500" y="590034"/>
            <a:ext cx="1574800" cy="5862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8100">
            <a:solidFill>
              <a:schemeClr val="accent1"/>
            </a:solidFill>
          </a:ln>
        </p:spPr>
        <p:txBody>
          <a:bodyPr wrap="square" rtlCol="0" anchor="ctr" anchorCtr="1">
            <a:noAutofit/>
          </a:bodyPr>
          <a:lstStyle/>
          <a:p>
            <a:pPr algn="ctr"/>
            <a:r>
              <a:rPr lang="en-US" b="1" dirty="0" smtClean="0"/>
              <a:t>TGDC</a:t>
            </a:r>
            <a:endParaRPr lang="en-US" b="1" dirty="0"/>
          </a:p>
        </p:txBody>
      </p:sp>
      <p:sp>
        <p:nvSpPr>
          <p:cNvPr id="6" name="Oval 5"/>
          <p:cNvSpPr/>
          <p:nvPr/>
        </p:nvSpPr>
        <p:spPr>
          <a:xfrm>
            <a:off x="6172200" y="674132"/>
            <a:ext cx="762000" cy="468868"/>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SB</a:t>
            </a:r>
            <a:endParaRPr lang="en-US" sz="1600" b="1" i="1" dirty="0">
              <a:solidFill>
                <a:schemeClr val="tx1"/>
              </a:solidFill>
            </a:endParaRPr>
          </a:p>
        </p:txBody>
      </p:sp>
      <p:sp>
        <p:nvSpPr>
          <p:cNvPr id="11" name="Oval 10"/>
          <p:cNvSpPr/>
          <p:nvPr/>
        </p:nvSpPr>
        <p:spPr>
          <a:xfrm>
            <a:off x="6248400" y="304800"/>
            <a:ext cx="762000" cy="445532"/>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BoA</a:t>
            </a:r>
            <a:endParaRPr lang="en-US" sz="1600" b="1" i="1" dirty="0">
              <a:solidFill>
                <a:schemeClr val="tx1"/>
              </a:solidFill>
            </a:endParaRPr>
          </a:p>
        </p:txBody>
      </p:sp>
      <p:sp>
        <p:nvSpPr>
          <p:cNvPr id="12" name="TextBox 11"/>
          <p:cNvSpPr txBox="1"/>
          <p:nvPr/>
        </p:nvSpPr>
        <p:spPr>
          <a:xfrm>
            <a:off x="4648200" y="1576864"/>
            <a:ext cx="1524000" cy="69746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8100">
            <a:solidFill>
              <a:schemeClr val="accent1"/>
            </a:solidFill>
          </a:ln>
        </p:spPr>
        <p:txBody>
          <a:bodyPr wrap="square" rtlCol="0" anchor="ctr" anchorCtr="1">
            <a:noAutofit/>
          </a:bodyPr>
          <a:lstStyle/>
          <a:p>
            <a:pPr algn="ctr"/>
            <a:r>
              <a:rPr lang="en-US" b="1" dirty="0" smtClean="0"/>
              <a:t>VVSG PWG</a:t>
            </a:r>
            <a:endParaRPr lang="en-US" b="1" dirty="0"/>
          </a:p>
        </p:txBody>
      </p:sp>
      <p:sp>
        <p:nvSpPr>
          <p:cNvPr id="13" name="TextBox 12"/>
          <p:cNvSpPr txBox="1"/>
          <p:nvPr/>
        </p:nvSpPr>
        <p:spPr>
          <a:xfrm>
            <a:off x="1905000" y="2895600"/>
            <a:ext cx="1524000" cy="369332"/>
          </a:xfrm>
          <a:prstGeom prst="rect">
            <a:avLst/>
          </a:prstGeom>
          <a:gradFill>
            <a:gsLst>
              <a:gs pos="0">
                <a:srgbClr val="FFEFD1"/>
              </a:gs>
              <a:gs pos="64999">
                <a:srgbClr val="F0EBD5"/>
              </a:gs>
              <a:gs pos="100000">
                <a:srgbClr val="D1C39F"/>
              </a:gs>
            </a:gsLst>
            <a:lin ang="5400000" scaled="0"/>
          </a:gradFill>
          <a:ln>
            <a:solidFill>
              <a:schemeClr val="accent1"/>
            </a:solidFill>
          </a:ln>
        </p:spPr>
        <p:txBody>
          <a:bodyPr wrap="square" rtlCol="0">
            <a:spAutoFit/>
          </a:bodyPr>
          <a:lstStyle/>
          <a:p>
            <a:pPr algn="ctr"/>
            <a:r>
              <a:rPr lang="en-US" b="1" dirty="0" smtClean="0"/>
              <a:t>Pre-Election</a:t>
            </a:r>
            <a:endParaRPr lang="en-US" b="1" dirty="0"/>
          </a:p>
        </p:txBody>
      </p:sp>
      <p:sp>
        <p:nvSpPr>
          <p:cNvPr id="14" name="TextBox 13"/>
          <p:cNvSpPr txBox="1"/>
          <p:nvPr/>
        </p:nvSpPr>
        <p:spPr>
          <a:xfrm>
            <a:off x="3683000" y="2895600"/>
            <a:ext cx="1524000" cy="369332"/>
          </a:xfrm>
          <a:prstGeom prst="rect">
            <a:avLst/>
          </a:prstGeom>
          <a:gradFill>
            <a:gsLst>
              <a:gs pos="0">
                <a:srgbClr val="FFEFD1"/>
              </a:gs>
              <a:gs pos="64999">
                <a:srgbClr val="F0EBD5"/>
              </a:gs>
              <a:gs pos="100000">
                <a:srgbClr val="D1C39F"/>
              </a:gs>
            </a:gsLst>
            <a:lin ang="5400000" scaled="0"/>
          </a:gradFill>
          <a:ln>
            <a:solidFill>
              <a:schemeClr val="accent1"/>
            </a:solidFill>
          </a:ln>
        </p:spPr>
        <p:txBody>
          <a:bodyPr wrap="square" rtlCol="0">
            <a:spAutoFit/>
          </a:bodyPr>
          <a:lstStyle/>
          <a:p>
            <a:pPr algn="ctr"/>
            <a:r>
              <a:rPr lang="en-US" b="1" dirty="0" smtClean="0"/>
              <a:t>Election</a:t>
            </a:r>
            <a:endParaRPr lang="en-US" b="1" dirty="0"/>
          </a:p>
        </p:txBody>
      </p:sp>
      <p:sp>
        <p:nvSpPr>
          <p:cNvPr id="15" name="TextBox 14"/>
          <p:cNvSpPr txBox="1"/>
          <p:nvPr/>
        </p:nvSpPr>
        <p:spPr>
          <a:xfrm>
            <a:off x="5461000" y="2895600"/>
            <a:ext cx="1524000" cy="369332"/>
          </a:xfrm>
          <a:prstGeom prst="rect">
            <a:avLst/>
          </a:prstGeom>
          <a:gradFill>
            <a:gsLst>
              <a:gs pos="0">
                <a:srgbClr val="FFEFD1"/>
              </a:gs>
              <a:gs pos="64999">
                <a:srgbClr val="F0EBD5"/>
              </a:gs>
              <a:gs pos="100000">
                <a:srgbClr val="D1C39F"/>
              </a:gs>
            </a:gsLst>
            <a:lin ang="5400000" scaled="0"/>
          </a:gradFill>
          <a:ln>
            <a:solidFill>
              <a:schemeClr val="accent1"/>
            </a:solidFill>
          </a:ln>
        </p:spPr>
        <p:txBody>
          <a:bodyPr wrap="square" rtlCol="0">
            <a:spAutoFit/>
          </a:bodyPr>
          <a:lstStyle/>
          <a:p>
            <a:pPr algn="ctr"/>
            <a:r>
              <a:rPr lang="en-US" b="1" dirty="0" smtClean="0"/>
              <a:t>Post-Election</a:t>
            </a:r>
            <a:endParaRPr lang="en-US" b="1" dirty="0"/>
          </a:p>
        </p:txBody>
      </p:sp>
      <p:sp>
        <p:nvSpPr>
          <p:cNvPr id="17" name="TextBox 16"/>
          <p:cNvSpPr txBox="1"/>
          <p:nvPr/>
        </p:nvSpPr>
        <p:spPr>
          <a:xfrm>
            <a:off x="1905000" y="4583668"/>
            <a:ext cx="7010400" cy="369332"/>
          </a:xfrm>
          <a:prstGeom prst="rect">
            <a:avLst/>
          </a:prstGeom>
          <a:gradFill>
            <a:gsLst>
              <a:gs pos="0">
                <a:srgbClr val="D6B19C"/>
              </a:gs>
              <a:gs pos="30000">
                <a:srgbClr val="D49E6C"/>
              </a:gs>
              <a:gs pos="70000">
                <a:srgbClr val="A65528"/>
              </a:gs>
              <a:gs pos="100000">
                <a:srgbClr val="663012"/>
              </a:gs>
            </a:gsLst>
            <a:lin ang="5400000" scaled="0"/>
          </a:gradFill>
          <a:ln>
            <a:solidFill>
              <a:schemeClr val="accent1"/>
            </a:solidFill>
          </a:ln>
        </p:spPr>
        <p:txBody>
          <a:bodyPr wrap="square" rtlCol="0">
            <a:spAutoFit/>
          </a:bodyPr>
          <a:lstStyle/>
          <a:p>
            <a:pPr algn="ctr"/>
            <a:r>
              <a:rPr lang="en-US" b="1" dirty="0" smtClean="0"/>
              <a:t>U &amp; A</a:t>
            </a:r>
            <a:endParaRPr lang="en-US" b="1" dirty="0"/>
          </a:p>
        </p:txBody>
      </p:sp>
      <p:sp>
        <p:nvSpPr>
          <p:cNvPr id="18" name="TextBox 17"/>
          <p:cNvSpPr txBox="1"/>
          <p:nvPr/>
        </p:nvSpPr>
        <p:spPr>
          <a:xfrm>
            <a:off x="1905000" y="5066268"/>
            <a:ext cx="7010400" cy="369332"/>
          </a:xfrm>
          <a:prstGeom prst="rect">
            <a:avLst/>
          </a:prstGeom>
          <a:gradFill>
            <a:gsLst>
              <a:gs pos="0">
                <a:srgbClr val="D6B19C"/>
              </a:gs>
              <a:gs pos="30000">
                <a:srgbClr val="D49E6C"/>
              </a:gs>
              <a:gs pos="70000">
                <a:srgbClr val="A65528"/>
              </a:gs>
              <a:gs pos="100000">
                <a:srgbClr val="663012"/>
              </a:gs>
            </a:gsLst>
            <a:lin ang="5400000" scaled="0"/>
          </a:gradFill>
          <a:ln>
            <a:solidFill>
              <a:schemeClr val="accent1"/>
            </a:solidFill>
          </a:ln>
        </p:spPr>
        <p:txBody>
          <a:bodyPr wrap="square" rtlCol="0">
            <a:spAutoFit/>
          </a:bodyPr>
          <a:lstStyle/>
          <a:p>
            <a:pPr algn="ctr"/>
            <a:r>
              <a:rPr lang="en-US" b="1" dirty="0" smtClean="0"/>
              <a:t>Cybersecurity</a:t>
            </a:r>
            <a:endParaRPr lang="en-US" b="1" dirty="0"/>
          </a:p>
        </p:txBody>
      </p:sp>
      <p:sp>
        <p:nvSpPr>
          <p:cNvPr id="19" name="TextBox 18"/>
          <p:cNvSpPr txBox="1"/>
          <p:nvPr/>
        </p:nvSpPr>
        <p:spPr>
          <a:xfrm>
            <a:off x="1905000" y="6031468"/>
            <a:ext cx="7010400" cy="369332"/>
          </a:xfrm>
          <a:prstGeom prst="rect">
            <a:avLst/>
          </a:prstGeom>
          <a:solidFill>
            <a:srgbClr val="404040"/>
          </a:solidFill>
          <a:ln>
            <a:solidFill>
              <a:schemeClr val="accent1"/>
            </a:solidFill>
          </a:ln>
        </p:spPr>
        <p:txBody>
          <a:bodyPr wrap="square" rtlCol="0">
            <a:spAutoFit/>
          </a:bodyPr>
          <a:lstStyle/>
          <a:p>
            <a:pPr algn="ctr"/>
            <a:r>
              <a:rPr lang="en-US" b="1" dirty="0" smtClean="0">
                <a:solidFill>
                  <a:schemeClr val="bg1"/>
                </a:solidFill>
              </a:rPr>
              <a:t>Testing </a:t>
            </a:r>
            <a:endParaRPr lang="en-US" b="1" dirty="0">
              <a:solidFill>
                <a:schemeClr val="bg1"/>
              </a:solidFill>
            </a:endParaRPr>
          </a:p>
        </p:txBody>
      </p:sp>
      <p:sp>
        <p:nvSpPr>
          <p:cNvPr id="7" name="TextBox 6"/>
          <p:cNvSpPr txBox="1"/>
          <p:nvPr/>
        </p:nvSpPr>
        <p:spPr>
          <a:xfrm>
            <a:off x="0" y="4495800"/>
            <a:ext cx="1676400" cy="1446550"/>
          </a:xfrm>
          <a:prstGeom prst="rect">
            <a:avLst/>
          </a:prstGeom>
          <a:noFill/>
        </p:spPr>
        <p:txBody>
          <a:bodyPr wrap="square" rtlCol="0">
            <a:spAutoFit/>
          </a:bodyPr>
          <a:lstStyle/>
          <a:p>
            <a:r>
              <a:rPr lang="en-US" b="1" dirty="0" smtClean="0"/>
              <a:t>Constituencies</a:t>
            </a:r>
            <a:endParaRPr lang="en-US" dirty="0" smtClean="0"/>
          </a:p>
          <a:p>
            <a:pPr marL="115888" indent="-115888">
              <a:buFont typeface="Arial" panose="020B0604020202020204" pitchFamily="34" charset="0"/>
              <a:buChar char="•"/>
            </a:pPr>
            <a:r>
              <a:rPr lang="en-US" sz="1400" dirty="0" smtClean="0"/>
              <a:t>Technical Approach</a:t>
            </a:r>
          </a:p>
          <a:p>
            <a:pPr marL="115888" indent="-115888">
              <a:buFont typeface="Arial" panose="020B0604020202020204" pitchFamily="34" charset="0"/>
              <a:buChar char="•"/>
            </a:pPr>
            <a:r>
              <a:rPr lang="en-US" sz="1400" dirty="0" smtClean="0"/>
              <a:t>Implementation Details</a:t>
            </a:r>
          </a:p>
          <a:p>
            <a:pPr marL="115888" indent="-115888">
              <a:buFont typeface="Arial" panose="020B0604020202020204" pitchFamily="34" charset="0"/>
              <a:buChar char="•"/>
            </a:pPr>
            <a:r>
              <a:rPr lang="en-US" sz="1400" dirty="0" smtClean="0"/>
              <a:t>Testing Processes</a:t>
            </a:r>
          </a:p>
        </p:txBody>
      </p:sp>
      <p:sp>
        <p:nvSpPr>
          <p:cNvPr id="20" name="Left Brace 19"/>
          <p:cNvSpPr/>
          <p:nvPr/>
        </p:nvSpPr>
        <p:spPr>
          <a:xfrm>
            <a:off x="1524000" y="4507468"/>
            <a:ext cx="381000" cy="19695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7162799" y="1560767"/>
            <a:ext cx="1371601" cy="794193"/>
          </a:xfrm>
          <a:prstGeom prst="rect">
            <a:avLst/>
          </a:prstGeom>
          <a:solidFill>
            <a:schemeClr val="accent1">
              <a:lumMod val="40000"/>
              <a:lumOff val="60000"/>
            </a:schemeClr>
          </a:solidFill>
          <a:ln>
            <a:solidFill>
              <a:schemeClr val="accent1">
                <a:shade val="50000"/>
              </a:schemeClr>
            </a:solidFill>
          </a:ln>
        </p:spPr>
        <p:txBody>
          <a:bodyPr wrap="square" rtlCol="0">
            <a:noAutofit/>
          </a:bodyPr>
          <a:lstStyle/>
          <a:p>
            <a:r>
              <a:rPr lang="en-US" sz="1400" b="1" dirty="0" smtClean="0"/>
              <a:t>Standards</a:t>
            </a:r>
          </a:p>
          <a:p>
            <a:pPr marL="285750" indent="-285750">
              <a:buFont typeface="Arial" panose="020B0604020202020204" pitchFamily="34" charset="0"/>
              <a:buChar char="•"/>
            </a:pPr>
            <a:r>
              <a:rPr lang="en-US" sz="1100" b="1" dirty="0" smtClean="0"/>
              <a:t>IEEE</a:t>
            </a:r>
          </a:p>
          <a:p>
            <a:pPr marL="285750" indent="-285750">
              <a:buFont typeface="Arial" panose="020B0604020202020204" pitchFamily="34" charset="0"/>
              <a:buChar char="•"/>
            </a:pPr>
            <a:r>
              <a:rPr lang="en-US" sz="1100" b="1" dirty="0" smtClean="0"/>
              <a:t>ANSI</a:t>
            </a:r>
          </a:p>
          <a:p>
            <a:pPr marL="285750" indent="-285750">
              <a:buFont typeface="Arial" panose="020B0604020202020204" pitchFamily="34" charset="0"/>
              <a:buChar char="•"/>
            </a:pPr>
            <a:r>
              <a:rPr lang="en-US" sz="1100" b="1" dirty="0" smtClean="0"/>
              <a:t>ACCESS Board</a:t>
            </a:r>
          </a:p>
        </p:txBody>
      </p:sp>
      <p:cxnSp>
        <p:nvCxnSpPr>
          <p:cNvPr id="27" name="Straight Arrow Connector 26"/>
          <p:cNvCxnSpPr>
            <a:stCxn id="12" idx="0"/>
            <a:endCxn id="5" idx="2"/>
          </p:cNvCxnSpPr>
          <p:nvPr/>
        </p:nvCxnSpPr>
        <p:spPr>
          <a:xfrm flipV="1">
            <a:off x="5410200" y="1176298"/>
            <a:ext cx="12700" cy="400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2"/>
          </p:cNvCxnSpPr>
          <p:nvPr/>
        </p:nvCxnSpPr>
        <p:spPr>
          <a:xfrm flipH="1">
            <a:off x="2819400" y="2274332"/>
            <a:ext cx="2590800"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2"/>
          </p:cNvCxnSpPr>
          <p:nvPr/>
        </p:nvCxnSpPr>
        <p:spPr>
          <a:xfrm flipH="1">
            <a:off x="4648200" y="2274332"/>
            <a:ext cx="762000"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2" idx="2"/>
            <a:endCxn id="15" idx="0"/>
          </p:cNvCxnSpPr>
          <p:nvPr/>
        </p:nvCxnSpPr>
        <p:spPr>
          <a:xfrm>
            <a:off x="5410200" y="2274332"/>
            <a:ext cx="812800"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7" idx="0"/>
            <a:endCxn id="13" idx="2"/>
          </p:cNvCxnSpPr>
          <p:nvPr/>
        </p:nvCxnSpPr>
        <p:spPr>
          <a:xfrm flipH="1" flipV="1">
            <a:off x="2667000" y="3264932"/>
            <a:ext cx="2743200" cy="1318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0"/>
            <a:endCxn id="14" idx="2"/>
          </p:cNvCxnSpPr>
          <p:nvPr/>
        </p:nvCxnSpPr>
        <p:spPr>
          <a:xfrm flipH="1" flipV="1">
            <a:off x="4445000" y="3264932"/>
            <a:ext cx="965200" cy="1318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7" idx="0"/>
            <a:endCxn id="15" idx="2"/>
          </p:cNvCxnSpPr>
          <p:nvPr/>
        </p:nvCxnSpPr>
        <p:spPr>
          <a:xfrm flipV="1">
            <a:off x="5410200" y="3264932"/>
            <a:ext cx="812800" cy="1318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200" y="2911495"/>
            <a:ext cx="1828800" cy="1508105"/>
          </a:xfrm>
          <a:prstGeom prst="rect">
            <a:avLst/>
          </a:prstGeom>
          <a:noFill/>
        </p:spPr>
        <p:txBody>
          <a:bodyPr wrap="square" rtlCol="0">
            <a:spAutoFit/>
          </a:bodyPr>
          <a:lstStyle/>
          <a:p>
            <a:r>
              <a:rPr lang="en-US" b="1" dirty="0" smtClean="0"/>
              <a:t>WGs</a:t>
            </a:r>
            <a:endParaRPr lang="en-US" dirty="0" smtClean="0"/>
          </a:p>
          <a:p>
            <a:pPr marL="115888" indent="-115888">
              <a:buFont typeface="Arial" panose="020B0604020202020204" pitchFamily="34" charset="0"/>
              <a:buChar char="•"/>
            </a:pPr>
            <a:r>
              <a:rPr lang="en-US" sz="1400" dirty="0" smtClean="0"/>
              <a:t>Election Processes</a:t>
            </a:r>
          </a:p>
          <a:p>
            <a:pPr marL="115888" indent="-115888">
              <a:buFont typeface="Arial" panose="020B0604020202020204" pitchFamily="34" charset="0"/>
              <a:buChar char="•"/>
            </a:pPr>
            <a:r>
              <a:rPr lang="en-US" sz="1400" dirty="0" smtClean="0"/>
              <a:t>Election Functions</a:t>
            </a:r>
          </a:p>
          <a:p>
            <a:pPr marL="115888" indent="-115888">
              <a:buFont typeface="Arial" panose="020B0604020202020204" pitchFamily="34" charset="0"/>
              <a:buChar char="•"/>
            </a:pPr>
            <a:r>
              <a:rPr lang="en-US" sz="1400" dirty="0" smtClean="0"/>
              <a:t>Technology Solutions</a:t>
            </a:r>
          </a:p>
          <a:p>
            <a:pPr marL="115888" indent="-115888">
              <a:buFont typeface="Arial" panose="020B0604020202020204" pitchFamily="34" charset="0"/>
              <a:buChar char="•"/>
            </a:pPr>
            <a:endParaRPr lang="en-US" sz="1400" dirty="0" smtClean="0"/>
          </a:p>
          <a:p>
            <a:pPr marL="115888" indent="-115888">
              <a:buFont typeface="Arial" panose="020B0604020202020204" pitchFamily="34" charset="0"/>
              <a:buChar char="•"/>
            </a:pPr>
            <a:endParaRPr lang="en-US" dirty="0"/>
          </a:p>
        </p:txBody>
      </p:sp>
      <p:sp>
        <p:nvSpPr>
          <p:cNvPr id="45" name="Left Brace 44"/>
          <p:cNvSpPr/>
          <p:nvPr/>
        </p:nvSpPr>
        <p:spPr>
          <a:xfrm>
            <a:off x="1524000" y="2743200"/>
            <a:ext cx="381000" cy="7942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7" name="Straight Connector 46"/>
          <p:cNvCxnSpPr/>
          <p:nvPr/>
        </p:nvCxnSpPr>
        <p:spPr>
          <a:xfrm flipV="1">
            <a:off x="6248400" y="609600"/>
            <a:ext cx="203200" cy="293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6" idx="2"/>
          </p:cNvCxnSpPr>
          <p:nvPr/>
        </p:nvCxnSpPr>
        <p:spPr>
          <a:xfrm>
            <a:off x="6172200" y="908566"/>
            <a:ext cx="279400"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descr="       The proposed new working groups have been organized with these principles in mind.&#10;       They allow a high level of access for all important stake holders to every step of the process&#10;       and to every supporting aspects drawn from technology or expert, discipline-specific insights.&#10;       This makes the standard and the technologies they specify build in all of these important elements&#10;       into every step of the process while enabling the standard to achieve full coverage across the entire election process itself.&#10;"/>
          <p:cNvSpPr txBox="1"/>
          <p:nvPr/>
        </p:nvSpPr>
        <p:spPr>
          <a:xfrm>
            <a:off x="76200" y="1944469"/>
            <a:ext cx="1676400" cy="646331"/>
          </a:xfrm>
          <a:prstGeom prst="rect">
            <a:avLst/>
          </a:prstGeom>
          <a:noFill/>
        </p:spPr>
        <p:txBody>
          <a:bodyPr wrap="square" rtlCol="0">
            <a:spAutoFit/>
          </a:bodyPr>
          <a:lstStyle/>
          <a:p>
            <a:r>
              <a:rPr lang="en-US" b="1" dirty="0" smtClean="0"/>
              <a:t>Executive Committee</a:t>
            </a:r>
            <a:endParaRPr lang="en-US" b="1" dirty="0"/>
          </a:p>
        </p:txBody>
      </p:sp>
      <p:sp>
        <p:nvSpPr>
          <p:cNvPr id="57" name="Left Brace 56"/>
          <p:cNvSpPr/>
          <p:nvPr/>
        </p:nvSpPr>
        <p:spPr>
          <a:xfrm>
            <a:off x="1524000" y="1893332"/>
            <a:ext cx="381000" cy="7942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TextBox 57"/>
          <p:cNvSpPr txBox="1"/>
          <p:nvPr/>
        </p:nvSpPr>
        <p:spPr>
          <a:xfrm>
            <a:off x="1905000" y="5548868"/>
            <a:ext cx="7010400" cy="369332"/>
          </a:xfrm>
          <a:prstGeom prst="rect">
            <a:avLst/>
          </a:prstGeom>
          <a:noFill/>
          <a:ln>
            <a:solidFill>
              <a:schemeClr val="accent1"/>
            </a:solidFill>
            <a:prstDash val="dashDot"/>
          </a:ln>
        </p:spPr>
        <p:txBody>
          <a:bodyPr wrap="square" rtlCol="0">
            <a:spAutoFit/>
          </a:bodyPr>
          <a:lstStyle/>
          <a:p>
            <a:pPr algn="ctr"/>
            <a:r>
              <a:rPr lang="en-US" b="1" dirty="0" smtClean="0"/>
              <a:t>Interoperability</a:t>
            </a:r>
            <a:endParaRPr lang="en-US" b="1" dirty="0"/>
          </a:p>
        </p:txBody>
      </p:sp>
      <p:sp>
        <p:nvSpPr>
          <p:cNvPr id="23" name="Rounded Rectangle 22"/>
          <p:cNvSpPr/>
          <p:nvPr/>
        </p:nvSpPr>
        <p:spPr>
          <a:xfrm>
            <a:off x="1905000" y="2655332"/>
            <a:ext cx="609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EOs</a:t>
            </a:r>
            <a:endParaRPr lang="en-US" dirty="0"/>
          </a:p>
        </p:txBody>
      </p:sp>
      <p:sp>
        <p:nvSpPr>
          <p:cNvPr id="42" name="Rounded Rectangle 41"/>
          <p:cNvSpPr/>
          <p:nvPr/>
        </p:nvSpPr>
        <p:spPr>
          <a:xfrm>
            <a:off x="3733800" y="2655332"/>
            <a:ext cx="609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EOs</a:t>
            </a:r>
            <a:endParaRPr lang="en-US" dirty="0"/>
          </a:p>
        </p:txBody>
      </p:sp>
      <p:sp>
        <p:nvSpPr>
          <p:cNvPr id="46" name="Rounded Rectangle 45"/>
          <p:cNvSpPr/>
          <p:nvPr/>
        </p:nvSpPr>
        <p:spPr>
          <a:xfrm>
            <a:off x="6400800" y="2655332"/>
            <a:ext cx="609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EOs</a:t>
            </a:r>
            <a:endParaRPr lang="en-US" dirty="0"/>
          </a:p>
        </p:txBody>
      </p:sp>
      <p:sp>
        <p:nvSpPr>
          <p:cNvPr id="49" name="Rounded Rectangle 48"/>
          <p:cNvSpPr/>
          <p:nvPr/>
        </p:nvSpPr>
        <p:spPr>
          <a:xfrm>
            <a:off x="7721600" y="5562600"/>
            <a:ext cx="1193800" cy="35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Experts</a:t>
            </a:r>
            <a:endParaRPr lang="en-US" dirty="0"/>
          </a:p>
        </p:txBody>
      </p:sp>
      <p:sp>
        <p:nvSpPr>
          <p:cNvPr id="50" name="Rounded Rectangle 49"/>
          <p:cNvSpPr/>
          <p:nvPr/>
        </p:nvSpPr>
        <p:spPr>
          <a:xfrm>
            <a:off x="7696200" y="6031468"/>
            <a:ext cx="1257300"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Build, Test</a:t>
            </a:r>
            <a:endParaRPr lang="en-US" dirty="0"/>
          </a:p>
        </p:txBody>
      </p:sp>
      <p:sp>
        <p:nvSpPr>
          <p:cNvPr id="52" name="Rounded Rectangle 51"/>
          <p:cNvSpPr/>
          <p:nvPr/>
        </p:nvSpPr>
        <p:spPr>
          <a:xfrm>
            <a:off x="7721600" y="5105400"/>
            <a:ext cx="1193800" cy="35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Experts</a:t>
            </a:r>
            <a:endParaRPr lang="en-US" dirty="0"/>
          </a:p>
        </p:txBody>
      </p:sp>
      <p:sp>
        <p:nvSpPr>
          <p:cNvPr id="53" name="Rounded Rectangle 52"/>
          <p:cNvSpPr/>
          <p:nvPr/>
        </p:nvSpPr>
        <p:spPr>
          <a:xfrm>
            <a:off x="7721600" y="4572000"/>
            <a:ext cx="1193800" cy="328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Experts</a:t>
            </a:r>
            <a:endParaRPr lang="en-US" dirty="0"/>
          </a:p>
        </p:txBody>
      </p:sp>
      <p:cxnSp>
        <p:nvCxnSpPr>
          <p:cNvPr id="74" name="Straight Arrow Connector 73"/>
          <p:cNvCxnSpPr>
            <a:stCxn id="12" idx="3"/>
          </p:cNvCxnSpPr>
          <p:nvPr/>
        </p:nvCxnSpPr>
        <p:spPr>
          <a:xfrm flipV="1">
            <a:off x="6172200" y="1831622"/>
            <a:ext cx="1003657" cy="93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7721600" y="2911495"/>
            <a:ext cx="1193800" cy="328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Experts</a:t>
            </a:r>
            <a:endParaRPr lang="en-US" dirty="0"/>
          </a:p>
        </p:txBody>
      </p:sp>
    </p:spTree>
    <p:extLst>
      <p:ext uri="{BB962C8B-B14F-4D97-AF65-F5344CB8AC3E}">
        <p14:creationId xmlns:p14="http://schemas.microsoft.com/office/powerpoint/2010/main" val="1972518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Improving U.S. Voting Systems</a:t>
            </a:r>
            <a:endParaRPr lang="en-US" dirty="0"/>
          </a:p>
        </p:txBody>
      </p:sp>
      <p:sp>
        <p:nvSpPr>
          <p:cNvPr id="4" name="Slide Number Placeholder 3"/>
          <p:cNvSpPr>
            <a:spLocks noGrp="1"/>
          </p:cNvSpPr>
          <p:nvPr>
            <p:ph type="sldNum" sz="quarter" idx="12"/>
          </p:nvPr>
        </p:nvSpPr>
        <p:spPr/>
        <p:txBody>
          <a:bodyPr/>
          <a:lstStyle/>
          <a:p>
            <a:fld id="{249A0C67-5DA6-4873-9A26-0C4F2157A452}" type="slidenum">
              <a:rPr lang="en-US" smtClean="0"/>
              <a:pPr/>
              <a:t>11</a:t>
            </a:fld>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Public working groups gather inputs from election officials and locales to inform the standards work</a:t>
            </a:r>
          </a:p>
          <a:p>
            <a:pPr lvl="1"/>
            <a:r>
              <a:rPr lang="en-US" dirty="0" smtClean="0"/>
              <a:t>Established e-mail lists, </a:t>
            </a:r>
            <a:r>
              <a:rPr lang="en-US" dirty="0" err="1" smtClean="0"/>
              <a:t>Twiki</a:t>
            </a:r>
            <a:r>
              <a:rPr lang="en-US" dirty="0" smtClean="0"/>
              <a:t> for collaboration</a:t>
            </a:r>
          </a:p>
          <a:p>
            <a:pPr lvl="1"/>
            <a:r>
              <a:rPr lang="en-US" dirty="0" err="1" smtClean="0"/>
              <a:t>Twiki</a:t>
            </a:r>
            <a:r>
              <a:rPr lang="en-US" dirty="0" smtClean="0"/>
              <a:t>:  ~8,000 views, ~500 file uploads</a:t>
            </a:r>
          </a:p>
          <a:p>
            <a:pPr lvl="1"/>
            <a:r>
              <a:rPr lang="en-US" dirty="0" smtClean="0"/>
              <a:t>Initial election models generated</a:t>
            </a:r>
          </a:p>
          <a:p>
            <a:r>
              <a:rPr lang="en-US" dirty="0" smtClean="0"/>
              <a:t>Top down/bottom up approach to identifying priorities for both public working groups and constituency groups</a:t>
            </a:r>
          </a:p>
          <a:p>
            <a:pPr lvl="1"/>
            <a:r>
              <a:rPr lang="en-US" dirty="0" smtClean="0"/>
              <a:t>TGDC-Feb2016:  Review models, discuss priorities</a:t>
            </a:r>
          </a:p>
          <a:p>
            <a:pPr lvl="1"/>
            <a:r>
              <a:rPr lang="en-US" dirty="0" smtClean="0"/>
              <a:t>Constituency Groups:  Meeting &amp; discussing priorities</a:t>
            </a:r>
          </a:p>
          <a:p>
            <a:r>
              <a:rPr lang="en-US" dirty="0" smtClean="0"/>
              <a:t>Identify Priority Action Plans (PAPs)</a:t>
            </a:r>
          </a:p>
          <a:p>
            <a:r>
              <a:rPr lang="en-US" dirty="0" smtClean="0"/>
              <a:t>Public working groups and constituency groups work to fill needs highlighted by priority areas</a:t>
            </a:r>
          </a:p>
        </p:txBody>
      </p:sp>
      <p:sp>
        <p:nvSpPr>
          <p:cNvPr id="6" name="Title 5"/>
          <p:cNvSpPr>
            <a:spLocks noGrp="1"/>
          </p:cNvSpPr>
          <p:nvPr>
            <p:ph type="title"/>
          </p:nvPr>
        </p:nvSpPr>
        <p:spPr/>
        <p:txBody>
          <a:bodyPr/>
          <a:lstStyle/>
          <a:p>
            <a:r>
              <a:rPr lang="en-US" dirty="0" smtClean="0"/>
              <a:t>Public Working Groups</a:t>
            </a:r>
            <a:endParaRPr lang="en-US" dirty="0"/>
          </a:p>
        </p:txBody>
      </p:sp>
    </p:spTree>
    <p:extLst>
      <p:ext uri="{BB962C8B-B14F-4D97-AF65-F5344CB8AC3E}">
        <p14:creationId xmlns:p14="http://schemas.microsoft.com/office/powerpoint/2010/main" val="3566895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Improving U.S. Voting Systems</a:t>
            </a:r>
            <a:endParaRPr lang="en-US" dirty="0"/>
          </a:p>
        </p:txBody>
      </p:sp>
      <p:sp>
        <p:nvSpPr>
          <p:cNvPr id="5" name="Slide Number Placeholder 4"/>
          <p:cNvSpPr>
            <a:spLocks noGrp="1"/>
          </p:cNvSpPr>
          <p:nvPr>
            <p:ph type="sldNum" sz="quarter" idx="12"/>
          </p:nvPr>
        </p:nvSpPr>
        <p:spPr/>
        <p:txBody>
          <a:bodyPr/>
          <a:lstStyle/>
          <a:p>
            <a:fld id="{249A0C67-5DA6-4873-9A26-0C4F2157A452}" type="slidenum">
              <a:rPr lang="en-US" smtClean="0"/>
              <a:pPr/>
              <a:t>12</a:t>
            </a:fld>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Sign up for Group Email Lists</a:t>
            </a:r>
          </a:p>
          <a:p>
            <a:pPr marL="514350" indent="-514350">
              <a:buFont typeface="+mj-lt"/>
              <a:buAutoNum type="arabicPeriod"/>
            </a:pPr>
            <a:r>
              <a:rPr lang="en-US" dirty="0" smtClean="0"/>
              <a:t>Receive and Activate TWiki Account</a:t>
            </a:r>
          </a:p>
          <a:p>
            <a:pPr marL="514350" indent="-514350">
              <a:buFont typeface="+mj-lt"/>
              <a:buAutoNum type="arabicPeriod"/>
            </a:pPr>
            <a:r>
              <a:rPr lang="en-US" dirty="0" smtClean="0"/>
              <a:t>Learn / Use </a:t>
            </a:r>
            <a:r>
              <a:rPr lang="en-US" dirty="0" err="1" smtClean="0"/>
              <a:t>Twiki</a:t>
            </a:r>
            <a:endParaRPr lang="en-US" dirty="0" smtClean="0"/>
          </a:p>
          <a:p>
            <a:pPr marL="514350" indent="-514350">
              <a:buFont typeface="+mj-lt"/>
              <a:buAutoNum type="arabicPeriod"/>
            </a:pPr>
            <a:r>
              <a:rPr lang="en-US" dirty="0" smtClean="0"/>
              <a:t>Participate in group meetings</a:t>
            </a:r>
          </a:p>
          <a:p>
            <a:pPr marL="514350" indent="-514350">
              <a:buFont typeface="+mj-lt"/>
              <a:buAutoNum type="arabicPeriod"/>
            </a:pPr>
            <a:r>
              <a:rPr lang="en-US" dirty="0" smtClean="0"/>
              <a:t>Define Processes on TWiki</a:t>
            </a:r>
          </a:p>
          <a:p>
            <a:pPr marL="514350" indent="-514350">
              <a:buFont typeface="+mj-lt"/>
              <a:buAutoNum type="arabicPeriod"/>
            </a:pPr>
            <a:r>
              <a:rPr lang="en-US" dirty="0" smtClean="0"/>
              <a:t>Develop and Carry Out Action Plans</a:t>
            </a:r>
            <a:endParaRPr lang="en-US" i="1" dirty="0"/>
          </a:p>
        </p:txBody>
      </p:sp>
      <p:sp>
        <p:nvSpPr>
          <p:cNvPr id="2" name="Title 1"/>
          <p:cNvSpPr>
            <a:spLocks noGrp="1"/>
          </p:cNvSpPr>
          <p:nvPr>
            <p:ph type="title"/>
          </p:nvPr>
        </p:nvSpPr>
        <p:spPr/>
        <p:txBody>
          <a:bodyPr>
            <a:normAutofit fontScale="90000"/>
          </a:bodyPr>
          <a:lstStyle/>
          <a:p>
            <a:r>
              <a:rPr lang="en-US" sz="4000" dirty="0" smtClean="0"/>
              <a:t>Public Working Groups: Doing the Work</a:t>
            </a:r>
            <a:endParaRPr lang="en-US" dirty="0"/>
          </a:p>
        </p:txBody>
      </p:sp>
    </p:spTree>
    <p:extLst>
      <p:ext uri="{BB962C8B-B14F-4D97-AF65-F5344CB8AC3E}">
        <p14:creationId xmlns:p14="http://schemas.microsoft.com/office/powerpoint/2010/main" val="3793979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smtClean="0"/>
              <a:t>Learn / Use the </a:t>
            </a:r>
            <a:r>
              <a:rPr lang="en-US" sz="4000" dirty="0" err="1" smtClean="0"/>
              <a:t>TWiki</a:t>
            </a:r>
            <a:endParaRPr lang="en-US" sz="4000" dirty="0"/>
          </a:p>
        </p:txBody>
      </p:sp>
      <p:sp>
        <p:nvSpPr>
          <p:cNvPr id="3" name="Footer Placeholder 2"/>
          <p:cNvSpPr>
            <a:spLocks noGrp="1"/>
          </p:cNvSpPr>
          <p:nvPr>
            <p:ph type="ftr" sz="quarter" idx="11"/>
          </p:nvPr>
        </p:nvSpPr>
        <p:spPr/>
        <p:txBody>
          <a:bodyPr/>
          <a:lstStyle/>
          <a:p>
            <a:r>
              <a:rPr lang="en-US" dirty="0" smtClean="0"/>
              <a:t>Improving U.S. Voting Systems</a:t>
            </a:r>
            <a:endParaRPr lang="en-US" dirty="0"/>
          </a:p>
        </p:txBody>
      </p:sp>
      <p:sp>
        <p:nvSpPr>
          <p:cNvPr id="4" name="Slide Number Placeholder 3"/>
          <p:cNvSpPr>
            <a:spLocks noGrp="1"/>
          </p:cNvSpPr>
          <p:nvPr>
            <p:ph type="sldNum" sz="quarter" idx="12"/>
          </p:nvPr>
        </p:nvSpPr>
        <p:spPr/>
        <p:txBody>
          <a:bodyPr/>
          <a:lstStyle/>
          <a:p>
            <a:fld id="{249A0C67-5DA6-4873-9A26-0C4F2157A452}" type="slidenum">
              <a:rPr lang="en-US" smtClean="0"/>
              <a:pPr/>
              <a:t>13</a:t>
            </a:fld>
            <a:endParaRPr lang="en-US" dirty="0"/>
          </a:p>
        </p:txBody>
      </p:sp>
      <p:pic>
        <p:nvPicPr>
          <p:cNvPr id="8" name="Picture 7" descr="Shows a picture of the Voting TWiki process working group page layout, where the buttons are for election process working groups, and where to find help inform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33237"/>
            <a:ext cx="8691882" cy="2732959"/>
          </a:xfrm>
          <a:prstGeom prst="rect">
            <a:avLst/>
          </a:prstGeom>
          <a:noFill/>
          <a:ln>
            <a:noFill/>
          </a:ln>
        </p:spPr>
      </p:pic>
      <p:sp>
        <p:nvSpPr>
          <p:cNvPr id="9" name="Oval 8"/>
          <p:cNvSpPr/>
          <p:nvPr/>
        </p:nvSpPr>
        <p:spPr>
          <a:xfrm>
            <a:off x="228600" y="2057400"/>
            <a:ext cx="2971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6705600" y="3505200"/>
            <a:ext cx="762000"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705600" y="3810000"/>
            <a:ext cx="762000"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705600" y="4114800"/>
            <a:ext cx="762000"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781800" y="4419600"/>
            <a:ext cx="762000"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781800" y="4572000"/>
            <a:ext cx="762000"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781800" y="4800600"/>
            <a:ext cx="762000"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43800" y="3352800"/>
            <a:ext cx="1447800" cy="276999"/>
          </a:xfrm>
          <a:prstGeom prst="rect">
            <a:avLst/>
          </a:prstGeom>
          <a:noFill/>
        </p:spPr>
        <p:txBody>
          <a:bodyPr wrap="square" rtlCol="0">
            <a:spAutoFit/>
          </a:bodyPr>
          <a:lstStyle/>
          <a:p>
            <a:r>
              <a:rPr lang="en-US" sz="1200" b="1" dirty="0" smtClean="0"/>
              <a:t>Subscribe / Activate</a:t>
            </a:r>
            <a:endParaRPr lang="en-US" sz="1200" b="1" dirty="0"/>
          </a:p>
        </p:txBody>
      </p:sp>
      <p:sp>
        <p:nvSpPr>
          <p:cNvPr id="20" name="TextBox 19"/>
          <p:cNvSpPr txBox="1"/>
          <p:nvPr/>
        </p:nvSpPr>
        <p:spPr>
          <a:xfrm>
            <a:off x="7543800" y="3685401"/>
            <a:ext cx="1447800" cy="276999"/>
          </a:xfrm>
          <a:prstGeom prst="rect">
            <a:avLst/>
          </a:prstGeom>
          <a:noFill/>
        </p:spPr>
        <p:txBody>
          <a:bodyPr wrap="square" rtlCol="0">
            <a:spAutoFit/>
          </a:bodyPr>
          <a:lstStyle/>
          <a:p>
            <a:r>
              <a:rPr lang="en-US" sz="1200" b="1" dirty="0" smtClean="0"/>
              <a:t>Get Started</a:t>
            </a:r>
            <a:endParaRPr lang="en-US" sz="1200" b="1" dirty="0"/>
          </a:p>
        </p:txBody>
      </p:sp>
      <p:sp>
        <p:nvSpPr>
          <p:cNvPr id="21" name="TextBox 20"/>
          <p:cNvSpPr txBox="1"/>
          <p:nvPr/>
        </p:nvSpPr>
        <p:spPr>
          <a:xfrm>
            <a:off x="7543800" y="3962400"/>
            <a:ext cx="1447800" cy="276999"/>
          </a:xfrm>
          <a:prstGeom prst="rect">
            <a:avLst/>
          </a:prstGeom>
          <a:noFill/>
        </p:spPr>
        <p:txBody>
          <a:bodyPr wrap="square" rtlCol="0">
            <a:spAutoFit/>
          </a:bodyPr>
          <a:lstStyle/>
          <a:p>
            <a:r>
              <a:rPr lang="en-US" sz="1200" b="1" dirty="0" smtClean="0"/>
              <a:t>Group Guidance</a:t>
            </a:r>
            <a:endParaRPr lang="en-US" sz="1200" b="1" dirty="0"/>
          </a:p>
        </p:txBody>
      </p:sp>
      <p:sp>
        <p:nvSpPr>
          <p:cNvPr id="22" name="TextBox 21"/>
          <p:cNvSpPr txBox="1"/>
          <p:nvPr/>
        </p:nvSpPr>
        <p:spPr>
          <a:xfrm>
            <a:off x="7543800" y="4218801"/>
            <a:ext cx="1447800" cy="276999"/>
          </a:xfrm>
          <a:prstGeom prst="rect">
            <a:avLst/>
          </a:prstGeom>
          <a:noFill/>
        </p:spPr>
        <p:txBody>
          <a:bodyPr wrap="square" rtlCol="0">
            <a:spAutoFit/>
          </a:bodyPr>
          <a:lstStyle/>
          <a:p>
            <a:r>
              <a:rPr lang="en-US" sz="1200" b="1" dirty="0" smtClean="0"/>
              <a:t>Step-by-step Help</a:t>
            </a:r>
            <a:endParaRPr lang="en-US" sz="1200" b="1" dirty="0"/>
          </a:p>
        </p:txBody>
      </p:sp>
      <p:sp>
        <p:nvSpPr>
          <p:cNvPr id="23" name="TextBox 22"/>
          <p:cNvSpPr txBox="1"/>
          <p:nvPr/>
        </p:nvSpPr>
        <p:spPr>
          <a:xfrm>
            <a:off x="7543800" y="4447401"/>
            <a:ext cx="1447800" cy="276999"/>
          </a:xfrm>
          <a:prstGeom prst="rect">
            <a:avLst/>
          </a:prstGeom>
          <a:noFill/>
        </p:spPr>
        <p:txBody>
          <a:bodyPr wrap="square" rtlCol="0">
            <a:spAutoFit/>
          </a:bodyPr>
          <a:lstStyle/>
          <a:p>
            <a:r>
              <a:rPr lang="en-US" sz="1200" b="1" dirty="0" smtClean="0"/>
              <a:t>Quick Ref. Guide</a:t>
            </a:r>
            <a:endParaRPr lang="en-US" sz="1200" b="1" dirty="0"/>
          </a:p>
        </p:txBody>
      </p:sp>
      <p:sp>
        <p:nvSpPr>
          <p:cNvPr id="24" name="TextBox 23"/>
          <p:cNvSpPr txBox="1"/>
          <p:nvPr/>
        </p:nvSpPr>
        <p:spPr>
          <a:xfrm>
            <a:off x="7543800" y="4676001"/>
            <a:ext cx="1447800" cy="461665"/>
          </a:xfrm>
          <a:prstGeom prst="rect">
            <a:avLst/>
          </a:prstGeom>
          <a:noFill/>
        </p:spPr>
        <p:txBody>
          <a:bodyPr wrap="square" rtlCol="0">
            <a:spAutoFit/>
          </a:bodyPr>
          <a:lstStyle/>
          <a:p>
            <a:r>
              <a:rPr lang="en-US" sz="1200" b="1" dirty="0" smtClean="0"/>
              <a:t>Webinars / Step-by-step Video Tutorials</a:t>
            </a:r>
            <a:endParaRPr lang="en-US" sz="1200" b="1" dirty="0"/>
          </a:p>
        </p:txBody>
      </p:sp>
      <p:cxnSp>
        <p:nvCxnSpPr>
          <p:cNvPr id="25" name="Straight Arrow Connector 24"/>
          <p:cNvCxnSpPr/>
          <p:nvPr/>
        </p:nvCxnSpPr>
        <p:spPr>
          <a:xfrm flipH="1">
            <a:off x="2971800" y="2057400"/>
            <a:ext cx="762000"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33800" y="1905000"/>
            <a:ext cx="1447800" cy="276999"/>
          </a:xfrm>
          <a:prstGeom prst="rect">
            <a:avLst/>
          </a:prstGeom>
          <a:noFill/>
        </p:spPr>
        <p:txBody>
          <a:bodyPr wrap="square" rtlCol="0">
            <a:spAutoFit/>
          </a:bodyPr>
          <a:lstStyle/>
          <a:p>
            <a:r>
              <a:rPr lang="en-US" sz="1200" b="1" dirty="0" smtClean="0"/>
              <a:t>Process WG Pages</a:t>
            </a:r>
            <a:endParaRPr lang="en-US" sz="1200" b="1" dirty="0"/>
          </a:p>
        </p:txBody>
      </p:sp>
    </p:spTree>
    <p:extLst>
      <p:ext uri="{BB962C8B-B14F-4D97-AF65-F5344CB8AC3E}">
        <p14:creationId xmlns:p14="http://schemas.microsoft.com/office/powerpoint/2010/main" val="3856345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slide shows a diagram of how information about election processes is placed on voting twiki pages, encoded for daigramming, and rendered using tools to form election process diagr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0" y="975360"/>
            <a:ext cx="1852105" cy="5683346"/>
          </a:xfrm>
          <a:prstGeom prst="rect">
            <a:avLst/>
          </a:prstGeom>
          <a:ln>
            <a:solidFill>
              <a:schemeClr val="accent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1869" y="1379212"/>
            <a:ext cx="1981655" cy="2062379"/>
          </a:xfrm>
          <a:prstGeom prst="rect">
            <a:avLst/>
          </a:prstGeom>
          <a:ln>
            <a:solidFill>
              <a:schemeClr val="accent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692" y="1159020"/>
            <a:ext cx="3468325" cy="1783534"/>
          </a:xfrm>
          <a:prstGeom prst="rect">
            <a:avLst/>
          </a:prstGeom>
          <a:ln>
            <a:solidFill>
              <a:schemeClr val="accent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4572000"/>
            <a:ext cx="7872045" cy="2105129"/>
          </a:xfrm>
          <a:prstGeom prst="rect">
            <a:avLst/>
          </a:prstGeom>
          <a:ln>
            <a:solidFill>
              <a:schemeClr val="accent1"/>
            </a:solidFill>
          </a:ln>
        </p:spPr>
      </p:pic>
      <p:cxnSp>
        <p:nvCxnSpPr>
          <p:cNvPr id="13" name="Straight Arrow Connector 12"/>
          <p:cNvCxnSpPr/>
          <p:nvPr/>
        </p:nvCxnSpPr>
        <p:spPr>
          <a:xfrm>
            <a:off x="821532" y="2095500"/>
            <a:ext cx="1378744"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11346" y="2095500"/>
            <a:ext cx="122805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86600" y="2971800"/>
            <a:ext cx="0" cy="16002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36607" y="3486047"/>
            <a:ext cx="1735931" cy="523220"/>
          </a:xfrm>
          <a:prstGeom prst="rect">
            <a:avLst/>
          </a:prstGeom>
          <a:solidFill>
            <a:schemeClr val="tx2"/>
          </a:solidFill>
        </p:spPr>
        <p:txBody>
          <a:bodyPr wrap="square" rtlCol="0">
            <a:spAutoFit/>
          </a:bodyPr>
          <a:lstStyle/>
          <a:p>
            <a:pPr algn="ctr"/>
            <a:r>
              <a:rPr lang="en-US" sz="1400" dirty="0" smtClean="0">
                <a:solidFill>
                  <a:prstClr val="white"/>
                </a:solidFill>
                <a:latin typeface="Calibri"/>
              </a:rPr>
              <a:t>Election Process Model</a:t>
            </a:r>
            <a:endParaRPr lang="en-US" sz="1400" dirty="0">
              <a:solidFill>
                <a:prstClr val="white"/>
              </a:solidFill>
              <a:latin typeface="Calibri"/>
            </a:endParaRPr>
          </a:p>
        </p:txBody>
      </p:sp>
      <p:sp>
        <p:nvSpPr>
          <p:cNvPr id="18" name="TextBox 17"/>
          <p:cNvSpPr txBox="1"/>
          <p:nvPr/>
        </p:nvSpPr>
        <p:spPr>
          <a:xfrm>
            <a:off x="4310672" y="2219222"/>
            <a:ext cx="1228725" cy="738664"/>
          </a:xfrm>
          <a:prstGeom prst="rect">
            <a:avLst/>
          </a:prstGeom>
          <a:solidFill>
            <a:schemeClr val="tx2"/>
          </a:solidFill>
        </p:spPr>
        <p:txBody>
          <a:bodyPr wrap="square" rtlCol="0">
            <a:spAutoFit/>
          </a:bodyPr>
          <a:lstStyle/>
          <a:p>
            <a:pPr algn="ctr"/>
            <a:r>
              <a:rPr lang="en-US" sz="1400" dirty="0" err="1" smtClean="0">
                <a:solidFill>
                  <a:prstClr val="white"/>
                </a:solidFill>
                <a:latin typeface="Calibri"/>
              </a:rPr>
              <a:t>PlantUML</a:t>
            </a:r>
            <a:r>
              <a:rPr lang="en-US" sz="1400" dirty="0" smtClean="0">
                <a:solidFill>
                  <a:prstClr val="white"/>
                </a:solidFill>
                <a:latin typeface="Calibri"/>
              </a:rPr>
              <a:t> Code Generator</a:t>
            </a:r>
            <a:endParaRPr lang="en-US" sz="1400" dirty="0">
              <a:solidFill>
                <a:prstClr val="white"/>
              </a:solidFill>
              <a:latin typeface="Calibri"/>
            </a:endParaRPr>
          </a:p>
        </p:txBody>
      </p:sp>
      <p:sp>
        <p:nvSpPr>
          <p:cNvPr id="22" name="TextBox 21"/>
          <p:cNvSpPr txBox="1"/>
          <p:nvPr/>
        </p:nvSpPr>
        <p:spPr>
          <a:xfrm>
            <a:off x="838200" y="2209800"/>
            <a:ext cx="1228725" cy="523220"/>
          </a:xfrm>
          <a:prstGeom prst="rect">
            <a:avLst/>
          </a:prstGeom>
          <a:solidFill>
            <a:schemeClr val="tx2"/>
          </a:solidFill>
        </p:spPr>
        <p:txBody>
          <a:bodyPr wrap="square" rtlCol="0">
            <a:spAutoFit/>
          </a:bodyPr>
          <a:lstStyle/>
          <a:p>
            <a:pPr algn="ctr"/>
            <a:r>
              <a:rPr lang="en-US" sz="1400" dirty="0" smtClean="0">
                <a:solidFill>
                  <a:prstClr val="white"/>
                </a:solidFill>
                <a:latin typeface="Calibri"/>
              </a:rPr>
              <a:t>TWiki Processes </a:t>
            </a:r>
            <a:endParaRPr lang="en-US" sz="1400" dirty="0">
              <a:solidFill>
                <a:prstClr val="white"/>
              </a:solidFill>
              <a:latin typeface="Calibri"/>
            </a:endParaRPr>
          </a:p>
        </p:txBody>
      </p:sp>
      <p:sp>
        <p:nvSpPr>
          <p:cNvPr id="23" name="TextBox 22"/>
          <p:cNvSpPr txBox="1"/>
          <p:nvPr/>
        </p:nvSpPr>
        <p:spPr>
          <a:xfrm>
            <a:off x="64619" y="581655"/>
            <a:ext cx="1852104"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400" b="1" dirty="0" smtClean="0">
                <a:solidFill>
                  <a:prstClr val="black"/>
                </a:solidFill>
                <a:latin typeface="Calibri"/>
              </a:rPr>
              <a:t>Voting TWiki Page</a:t>
            </a:r>
            <a:endParaRPr lang="en-US" sz="1400" b="1" dirty="0">
              <a:solidFill>
                <a:prstClr val="black"/>
              </a:solidFill>
              <a:latin typeface="Calibri"/>
            </a:endParaRPr>
          </a:p>
        </p:txBody>
      </p:sp>
      <p:sp>
        <p:nvSpPr>
          <p:cNvPr id="24" name="TextBox 23"/>
          <p:cNvSpPr txBox="1"/>
          <p:nvPr/>
        </p:nvSpPr>
        <p:spPr>
          <a:xfrm>
            <a:off x="2271869" y="987623"/>
            <a:ext cx="1981655"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400" b="1" dirty="0" smtClean="0">
                <a:solidFill>
                  <a:prstClr val="black"/>
                </a:solidFill>
                <a:latin typeface="Calibri"/>
              </a:rPr>
              <a:t>Process Spreadsheet</a:t>
            </a:r>
            <a:endParaRPr lang="en-US" sz="1400" b="1" dirty="0">
              <a:solidFill>
                <a:prstClr val="black"/>
              </a:solidFill>
              <a:latin typeface="Calibri"/>
            </a:endParaRPr>
          </a:p>
        </p:txBody>
      </p:sp>
      <p:sp>
        <p:nvSpPr>
          <p:cNvPr id="25" name="TextBox 24"/>
          <p:cNvSpPr txBox="1"/>
          <p:nvPr/>
        </p:nvSpPr>
        <p:spPr>
          <a:xfrm>
            <a:off x="5603691" y="789383"/>
            <a:ext cx="3468325"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400" b="1" dirty="0" smtClean="0">
                <a:solidFill>
                  <a:prstClr val="black"/>
                </a:solidFill>
                <a:latin typeface="Calibri"/>
              </a:rPr>
              <a:t>Process Model</a:t>
            </a:r>
            <a:endParaRPr lang="en-US" sz="1400" b="1" dirty="0">
              <a:solidFill>
                <a:prstClr val="black"/>
              </a:solidFill>
              <a:latin typeface="Calibri"/>
            </a:endParaRPr>
          </a:p>
        </p:txBody>
      </p:sp>
      <p:sp>
        <p:nvSpPr>
          <p:cNvPr id="26" name="TextBox 25"/>
          <p:cNvSpPr txBox="1"/>
          <p:nvPr/>
        </p:nvSpPr>
        <p:spPr>
          <a:xfrm>
            <a:off x="3124200" y="3810000"/>
            <a:ext cx="3468325"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400" b="1" dirty="0" smtClean="0">
                <a:solidFill>
                  <a:prstClr val="black"/>
                </a:solidFill>
                <a:latin typeface="Calibri"/>
              </a:rPr>
              <a:t>Pre-Election Process Model Output: </a:t>
            </a:r>
          </a:p>
          <a:p>
            <a:pPr algn="ctr"/>
            <a:r>
              <a:rPr lang="en-US" sz="1400" b="1" i="1" dirty="0" smtClean="0">
                <a:solidFill>
                  <a:prstClr val="black"/>
                </a:solidFill>
                <a:latin typeface="Calibri"/>
              </a:rPr>
              <a:t>Prepare Voting Materials and Equipment</a:t>
            </a:r>
            <a:endParaRPr lang="en-US" sz="1400" b="1" i="1" dirty="0">
              <a:solidFill>
                <a:prstClr val="black"/>
              </a:solidFill>
              <a:latin typeface="Calibri"/>
            </a:endParaRPr>
          </a:p>
        </p:txBody>
      </p:sp>
      <p:sp>
        <p:nvSpPr>
          <p:cNvPr id="27" name="Title 26"/>
          <p:cNvSpPr>
            <a:spLocks noGrp="1"/>
          </p:cNvSpPr>
          <p:nvPr>
            <p:ph type="title"/>
          </p:nvPr>
        </p:nvSpPr>
        <p:spPr>
          <a:xfrm>
            <a:off x="600075" y="4792"/>
            <a:ext cx="7886700" cy="515003"/>
          </a:xfrm>
        </p:spPr>
        <p:txBody>
          <a:bodyPr>
            <a:normAutofit fontScale="90000"/>
          </a:bodyPr>
          <a:lstStyle/>
          <a:p>
            <a:pPr algn="ctr"/>
            <a:r>
              <a:rPr lang="en-US" sz="3600" b="1" dirty="0" smtClean="0"/>
              <a:t>Process Model Creation</a:t>
            </a:r>
            <a:endParaRPr lang="en-US" sz="3600" b="1" dirty="0"/>
          </a:p>
        </p:txBody>
      </p:sp>
    </p:spTree>
    <p:extLst>
      <p:ext uri="{BB962C8B-B14F-4D97-AF65-F5344CB8AC3E}">
        <p14:creationId xmlns:p14="http://schemas.microsoft.com/office/powerpoint/2010/main" val="1483833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1143000"/>
          </a:xfrm>
        </p:spPr>
        <p:txBody>
          <a:bodyPr/>
          <a:lstStyle/>
          <a:p>
            <a:r>
              <a:rPr lang="en-US" dirty="0" smtClean="0"/>
              <a:t>Progress…Election Models</a:t>
            </a:r>
            <a:endParaRPr lang="en-US" dirty="0"/>
          </a:p>
        </p:txBody>
      </p:sp>
      <p:sp>
        <p:nvSpPr>
          <p:cNvPr id="4" name="Footer Placeholder 3"/>
          <p:cNvSpPr>
            <a:spLocks noGrp="1"/>
          </p:cNvSpPr>
          <p:nvPr>
            <p:ph type="ftr" sz="quarter" idx="11"/>
          </p:nvPr>
        </p:nvSpPr>
        <p:spPr/>
        <p:txBody>
          <a:bodyPr/>
          <a:lstStyle/>
          <a:p>
            <a:r>
              <a:rPr lang="en-US" smtClean="0"/>
              <a:t>Improving U.S. Voting Systems</a:t>
            </a:r>
            <a:endParaRPr lang="en-US" dirty="0"/>
          </a:p>
        </p:txBody>
      </p:sp>
      <p:sp>
        <p:nvSpPr>
          <p:cNvPr id="5" name="Slide Number Placeholder 4"/>
          <p:cNvSpPr>
            <a:spLocks noGrp="1"/>
          </p:cNvSpPr>
          <p:nvPr>
            <p:ph type="sldNum" sz="quarter" idx="12"/>
          </p:nvPr>
        </p:nvSpPr>
        <p:spPr/>
        <p:txBody>
          <a:bodyPr/>
          <a:lstStyle/>
          <a:p>
            <a:fld id="{249A0C67-5DA6-4873-9A26-0C4F2157A452}" type="slidenum">
              <a:rPr lang="en-US" smtClean="0"/>
              <a:t>15</a:t>
            </a:fld>
            <a:endParaRPr lang="en-US"/>
          </a:p>
        </p:txBody>
      </p:sp>
      <p:pic>
        <p:nvPicPr>
          <p:cNvPr id="8" name="Picture 7" descr="Pre-Election-Process-half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05000"/>
            <a:ext cx="8991600" cy="927100"/>
          </a:xfrm>
          <a:prstGeom prst="rect">
            <a:avLst/>
          </a:prstGeom>
        </p:spPr>
      </p:pic>
      <p:pic>
        <p:nvPicPr>
          <p:cNvPr id="9" name="Picture 8" descr="Election-Day-Process-half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971800"/>
            <a:ext cx="7073900" cy="1803400"/>
          </a:xfrm>
          <a:prstGeom prst="rect">
            <a:avLst/>
          </a:prstGeom>
        </p:spPr>
      </p:pic>
      <p:pic>
        <p:nvPicPr>
          <p:cNvPr id="10" name="Picture 9" descr="Post-Election-Process-half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4953000"/>
            <a:ext cx="4381500" cy="1600200"/>
          </a:xfrm>
          <a:prstGeom prst="rect">
            <a:avLst/>
          </a:prstGeom>
        </p:spPr>
      </p:pic>
    </p:spTree>
    <p:extLst>
      <p:ext uri="{BB962C8B-B14F-4D97-AF65-F5344CB8AC3E}">
        <p14:creationId xmlns:p14="http://schemas.microsoft.com/office/powerpoint/2010/main" val="3469944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Election Results CDF Specification</a:t>
            </a:r>
            <a:endParaRPr lang="en-US" dirty="0"/>
          </a:p>
        </p:txBody>
      </p:sp>
      <p:sp>
        <p:nvSpPr>
          <p:cNvPr id="3" name="Date Placeholder 2"/>
          <p:cNvSpPr>
            <a:spLocks noGrp="1"/>
          </p:cNvSpPr>
          <p:nvPr>
            <p:ph type="dt" sz="half" idx="10"/>
          </p:nvPr>
        </p:nvSpPr>
        <p:spPr/>
        <p:txBody>
          <a:bodyPr/>
          <a:lstStyle/>
          <a:p>
            <a:r>
              <a:rPr lang="en-US" smtClean="0"/>
              <a:t>TGDC Meeting  February 8-9, 2016  </a:t>
            </a:r>
            <a:endParaRPr lang="en-US" dirty="0" smtClean="0"/>
          </a:p>
        </p:txBody>
      </p:sp>
      <p:sp>
        <p:nvSpPr>
          <p:cNvPr id="4" name="Footer Placeholder 3"/>
          <p:cNvSpPr>
            <a:spLocks noGrp="1"/>
          </p:cNvSpPr>
          <p:nvPr>
            <p:ph type="ftr" sz="quarter" idx="11"/>
          </p:nvPr>
        </p:nvSpPr>
        <p:spPr/>
        <p:txBody>
          <a:bodyPr/>
          <a:lstStyle/>
          <a:p>
            <a:r>
              <a:rPr lang="en-US" smtClean="0"/>
              <a:t>Improving U.S. Voting Systems</a:t>
            </a:r>
            <a:endParaRPr lang="en-US" dirty="0"/>
          </a:p>
        </p:txBody>
      </p:sp>
      <p:sp>
        <p:nvSpPr>
          <p:cNvPr id="5" name="Slide Number Placeholder 4"/>
          <p:cNvSpPr>
            <a:spLocks noGrp="1"/>
          </p:cNvSpPr>
          <p:nvPr>
            <p:ph type="sldNum" sz="quarter" idx="12"/>
          </p:nvPr>
        </p:nvSpPr>
        <p:spPr/>
        <p:txBody>
          <a:bodyPr/>
          <a:lstStyle/>
          <a:p>
            <a:fld id="{249A0C67-5DA6-4873-9A26-0C4F2157A452}" type="slidenum">
              <a:rPr lang="en-US" smtClean="0"/>
              <a:t>16</a:t>
            </a:fld>
            <a:endParaRPr lang="en-US"/>
          </a:p>
        </p:txBody>
      </p:sp>
      <p:pic>
        <p:nvPicPr>
          <p:cNvPr id="6" name="Picture 5" title="Cover page of NIST SP 1500-100 Election Results Common Data Format Spe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754" y="2133600"/>
            <a:ext cx="3255846" cy="4022312"/>
          </a:xfrm>
          <a:prstGeom prst="rect">
            <a:avLst/>
          </a:prstGeom>
        </p:spPr>
      </p:pic>
      <p:sp>
        <p:nvSpPr>
          <p:cNvPr id="7" name="Content Placeholder 2"/>
          <p:cNvSpPr txBox="1">
            <a:spLocks/>
          </p:cNvSpPr>
          <p:nvPr/>
        </p:nvSpPr>
        <p:spPr>
          <a:xfrm>
            <a:off x="4419601" y="2055283"/>
            <a:ext cx="4343400" cy="4421717"/>
          </a:xfrm>
          <a:prstGeom prst="rect">
            <a:avLst/>
          </a:prstGeom>
        </p:spPr>
        <p:txBody>
          <a:bodyPr>
            <a:normAutofit/>
          </a:bodyPr>
          <a:lstStyle>
            <a:lvl1pPr marL="342900" indent="-342900" algn="l" defTabSz="914400" rtl="0" eaLnBrk="1" latinLnBrk="0" hangingPunct="1">
              <a:spcBef>
                <a:spcPct val="20000"/>
              </a:spcBef>
              <a:buClr>
                <a:schemeClr val="accent3"/>
              </a:buClr>
              <a:buSzPct val="95000"/>
              <a:buFont typeface="Wingdings 2" panose="050201020105070707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SzPct val="85000"/>
              <a:buFont typeface="Wingdings 2" panose="050201020105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2"/>
              </a:buClr>
              <a:buSzPct val="75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3"/>
              </a:buClr>
              <a:buSzPct val="70000"/>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4"/>
              </a:buClr>
              <a:buSzPct val="70000"/>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For pre- and post-election data, reporting aggregated and detailed election results</a:t>
            </a:r>
          </a:p>
          <a:p>
            <a:r>
              <a:rPr lang="en-US" dirty="0" smtClean="0"/>
              <a:t>Earlier version already in use in OH, used in PEW/Google’s VIP 5.0</a:t>
            </a:r>
          </a:p>
          <a:p>
            <a:r>
              <a:rPr lang="en-US" dirty="0" smtClean="0"/>
              <a:t>1500 series publications for public working group outputs</a:t>
            </a:r>
          </a:p>
        </p:txBody>
      </p:sp>
    </p:spTree>
    <p:extLst>
      <p:ext uri="{BB962C8B-B14F-4D97-AF65-F5344CB8AC3E}">
        <p14:creationId xmlns:p14="http://schemas.microsoft.com/office/powerpoint/2010/main" val="1573316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Usability &amp; Accessibility Roadmap</a:t>
            </a:r>
            <a:endParaRPr lang="en-US" dirty="0"/>
          </a:p>
        </p:txBody>
      </p:sp>
      <p:sp>
        <p:nvSpPr>
          <p:cNvPr id="3" name="Date Placeholder 2"/>
          <p:cNvSpPr>
            <a:spLocks noGrp="1"/>
          </p:cNvSpPr>
          <p:nvPr>
            <p:ph type="dt" sz="half" idx="10"/>
          </p:nvPr>
        </p:nvSpPr>
        <p:spPr/>
        <p:txBody>
          <a:bodyPr/>
          <a:lstStyle/>
          <a:p>
            <a:r>
              <a:rPr lang="en-US" smtClean="0"/>
              <a:t>TGDC Meeting  February 8-9, 2016  </a:t>
            </a:r>
            <a:endParaRPr lang="en-US" dirty="0" smtClean="0"/>
          </a:p>
        </p:txBody>
      </p:sp>
      <p:sp>
        <p:nvSpPr>
          <p:cNvPr id="4" name="Footer Placeholder 3"/>
          <p:cNvSpPr>
            <a:spLocks noGrp="1"/>
          </p:cNvSpPr>
          <p:nvPr>
            <p:ph type="ftr" sz="quarter" idx="11"/>
          </p:nvPr>
        </p:nvSpPr>
        <p:spPr/>
        <p:txBody>
          <a:bodyPr/>
          <a:lstStyle/>
          <a:p>
            <a:r>
              <a:rPr lang="en-US" smtClean="0"/>
              <a:t>Improving U.S. Voting Systems</a:t>
            </a:r>
            <a:endParaRPr lang="en-US" dirty="0"/>
          </a:p>
        </p:txBody>
      </p:sp>
      <p:sp>
        <p:nvSpPr>
          <p:cNvPr id="5" name="Slide Number Placeholder 4"/>
          <p:cNvSpPr>
            <a:spLocks noGrp="1"/>
          </p:cNvSpPr>
          <p:nvPr>
            <p:ph type="sldNum" sz="quarter" idx="12"/>
          </p:nvPr>
        </p:nvSpPr>
        <p:spPr/>
        <p:txBody>
          <a:bodyPr/>
          <a:lstStyle/>
          <a:p>
            <a:fld id="{249A0C67-5DA6-4873-9A26-0C4F2157A452}" type="slidenum">
              <a:rPr lang="en-US" smtClean="0"/>
              <a:t>17</a:t>
            </a:fld>
            <a:endParaRPr lang="en-US"/>
          </a:p>
        </p:txBody>
      </p:sp>
      <p:pic>
        <p:nvPicPr>
          <p:cNvPr id="6" name="Picture 5" title="Cover page of Usability Roadmap Repo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16" y="1905000"/>
            <a:ext cx="3494812" cy="4527761"/>
          </a:xfrm>
          <a:prstGeom prst="rect">
            <a:avLst/>
          </a:prstGeom>
        </p:spPr>
      </p:pic>
      <p:sp>
        <p:nvSpPr>
          <p:cNvPr id="7" name="Content Placeholder 3"/>
          <p:cNvSpPr txBox="1">
            <a:spLocks/>
          </p:cNvSpPr>
          <p:nvPr/>
        </p:nvSpPr>
        <p:spPr>
          <a:xfrm>
            <a:off x="4191000" y="1905000"/>
            <a:ext cx="4495800" cy="4495800"/>
          </a:xfrm>
          <a:prstGeom prst="rect">
            <a:avLst/>
          </a:prstGeom>
        </p:spPr>
        <p:txBody>
          <a:bodyPr>
            <a:noAutofit/>
          </a:bodyPr>
          <a:lstStyle>
            <a:lvl1pPr marL="342900" indent="-342900" algn="l" defTabSz="914400" rtl="0" eaLnBrk="1" latinLnBrk="0" hangingPunct="1">
              <a:spcBef>
                <a:spcPct val="20000"/>
              </a:spcBef>
              <a:buClr>
                <a:schemeClr val="accent3"/>
              </a:buClr>
              <a:buSzPct val="95000"/>
              <a:buFont typeface="Wingdings 2" panose="050201020105070707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SzPct val="85000"/>
              <a:buFont typeface="Wingdings 2" panose="050201020105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2"/>
              </a:buClr>
              <a:buSzPct val="75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3"/>
              </a:buClr>
              <a:buSzPct val="70000"/>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4"/>
              </a:buClr>
              <a:buSzPct val="70000"/>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a:buChar char="•"/>
            </a:pPr>
            <a:r>
              <a:rPr lang="en-US" sz="2000" dirty="0" smtClean="0"/>
              <a:t>Partnered with Center for Civic Design, convened 2 Workshops</a:t>
            </a:r>
          </a:p>
          <a:p>
            <a:pPr marL="0" indent="0">
              <a:buNone/>
            </a:pPr>
            <a:endParaRPr lang="en-US" sz="1800" i="1" dirty="0" smtClean="0"/>
          </a:p>
          <a:p>
            <a:pPr>
              <a:buFont typeface="Arial"/>
              <a:buChar char="•"/>
            </a:pPr>
            <a:r>
              <a:rPr lang="en-US" sz="2000" dirty="0" smtClean="0"/>
              <a:t>Identified </a:t>
            </a:r>
            <a:r>
              <a:rPr lang="en-US" sz="2000" b="1" dirty="0" smtClean="0"/>
              <a:t>Six Priority Areas</a:t>
            </a:r>
            <a:r>
              <a:rPr lang="en-US" sz="2000" dirty="0" smtClean="0"/>
              <a:t>:</a:t>
            </a:r>
          </a:p>
          <a:p>
            <a:pPr marL="574675" lvl="1" indent="-342900">
              <a:buFont typeface="Wingdings" charset="2"/>
              <a:buChar char="Ø"/>
            </a:pPr>
            <a:r>
              <a:rPr lang="en-US" sz="1800" dirty="0" smtClean="0"/>
              <a:t>Support the design process </a:t>
            </a:r>
          </a:p>
          <a:p>
            <a:pPr marL="574675" lvl="1" indent="-342900">
              <a:buFont typeface="Wingdings" charset="2"/>
              <a:buChar char="Ø"/>
            </a:pPr>
            <a:r>
              <a:rPr lang="en-US" sz="1800" dirty="0" smtClean="0"/>
              <a:t>Engage voters effectively </a:t>
            </a:r>
          </a:p>
          <a:p>
            <a:pPr marL="574675" lvl="1" indent="-342900">
              <a:buFont typeface="Wingdings" charset="2"/>
              <a:buChar char="Ø"/>
            </a:pPr>
            <a:r>
              <a:rPr lang="en-US" sz="1800" dirty="0" smtClean="0"/>
              <a:t>Address the entire voter journey </a:t>
            </a:r>
          </a:p>
          <a:p>
            <a:pPr marL="574675" lvl="1" indent="-342900">
              <a:buFont typeface="Wingdings" charset="2"/>
              <a:buChar char="Ø"/>
            </a:pPr>
            <a:r>
              <a:rPr lang="en-US" sz="1800" dirty="0" smtClean="0"/>
              <a:t>Support evolving technology </a:t>
            </a:r>
          </a:p>
          <a:p>
            <a:pPr marL="574675" lvl="1" indent="-342900">
              <a:buFont typeface="Wingdings" charset="2"/>
              <a:buChar char="Ø"/>
            </a:pPr>
            <a:r>
              <a:rPr lang="en-US" sz="1800" dirty="0" smtClean="0"/>
              <a:t>Provide useful guidance and standards </a:t>
            </a:r>
          </a:p>
          <a:p>
            <a:pPr marL="574675" lvl="1" indent="-342900">
              <a:buFont typeface="Wingdings" charset="2"/>
              <a:buChar char="Ø"/>
            </a:pPr>
            <a:r>
              <a:rPr lang="en-US" sz="1800" dirty="0" smtClean="0"/>
              <a:t>Improve testing in design and certification </a:t>
            </a:r>
          </a:p>
          <a:p>
            <a:pPr marL="574675" lvl="1" indent="-342900">
              <a:buFont typeface="Arial"/>
              <a:buChar char="•"/>
            </a:pPr>
            <a:endParaRPr lang="en-US" sz="1800" dirty="0" smtClean="0"/>
          </a:p>
          <a:p>
            <a:pPr>
              <a:buFont typeface="Arial"/>
              <a:buChar char="•"/>
            </a:pPr>
            <a:endParaRPr lang="en-US" sz="2000" dirty="0"/>
          </a:p>
        </p:txBody>
      </p:sp>
    </p:spTree>
    <p:extLst>
      <p:ext uri="{BB962C8B-B14F-4D97-AF65-F5344CB8AC3E}">
        <p14:creationId xmlns:p14="http://schemas.microsoft.com/office/powerpoint/2010/main" val="4254727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VVSG U&amp;A Requirements</a:t>
            </a:r>
            <a:endParaRPr lang="en-US" dirty="0"/>
          </a:p>
        </p:txBody>
      </p:sp>
      <p:sp>
        <p:nvSpPr>
          <p:cNvPr id="3" name="Date Placeholder 2"/>
          <p:cNvSpPr>
            <a:spLocks noGrp="1"/>
          </p:cNvSpPr>
          <p:nvPr>
            <p:ph type="dt" sz="half" idx="10"/>
          </p:nvPr>
        </p:nvSpPr>
        <p:spPr/>
        <p:txBody>
          <a:bodyPr/>
          <a:lstStyle/>
          <a:p>
            <a:r>
              <a:rPr lang="en-US" smtClean="0"/>
              <a:t>TGDC Meeting  February 8-9, 2016  </a:t>
            </a:r>
            <a:endParaRPr lang="en-US" dirty="0" smtClean="0"/>
          </a:p>
        </p:txBody>
      </p:sp>
      <p:sp>
        <p:nvSpPr>
          <p:cNvPr id="4" name="Footer Placeholder 3"/>
          <p:cNvSpPr>
            <a:spLocks noGrp="1"/>
          </p:cNvSpPr>
          <p:nvPr>
            <p:ph type="ftr" sz="quarter" idx="11"/>
          </p:nvPr>
        </p:nvSpPr>
        <p:spPr/>
        <p:txBody>
          <a:bodyPr/>
          <a:lstStyle/>
          <a:p>
            <a:r>
              <a:rPr lang="en-US" smtClean="0"/>
              <a:t>Improving U.S. Voting Systems</a:t>
            </a:r>
            <a:endParaRPr lang="en-US" dirty="0"/>
          </a:p>
        </p:txBody>
      </p:sp>
      <p:sp>
        <p:nvSpPr>
          <p:cNvPr id="5" name="Slide Number Placeholder 4"/>
          <p:cNvSpPr>
            <a:spLocks noGrp="1"/>
          </p:cNvSpPr>
          <p:nvPr>
            <p:ph type="sldNum" sz="quarter" idx="12"/>
          </p:nvPr>
        </p:nvSpPr>
        <p:spPr/>
        <p:txBody>
          <a:bodyPr/>
          <a:lstStyle/>
          <a:p>
            <a:fld id="{249A0C67-5DA6-4873-9A26-0C4F2157A452}" type="slidenum">
              <a:rPr lang="en-US" smtClean="0"/>
              <a:t>18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81200"/>
            <a:ext cx="3505204" cy="4525762"/>
          </a:xfrm>
          <a:prstGeom prst="rect">
            <a:avLst/>
          </a:prstGeom>
        </p:spPr>
      </p:pic>
      <p:sp>
        <p:nvSpPr>
          <p:cNvPr id="7" name="Content Placeholder 2"/>
          <p:cNvSpPr txBox="1">
            <a:spLocks/>
          </p:cNvSpPr>
          <p:nvPr/>
        </p:nvSpPr>
        <p:spPr>
          <a:xfrm>
            <a:off x="4572000" y="1981200"/>
            <a:ext cx="4114800" cy="4525963"/>
          </a:xfrm>
          <a:prstGeom prst="rect">
            <a:avLst/>
          </a:prstGeom>
        </p:spPr>
        <p:txBody>
          <a:bodyPr>
            <a:normAutofit fontScale="77500" lnSpcReduction="20000"/>
          </a:bodyPr>
          <a:lstStyle>
            <a:lvl1pPr marL="342900" indent="-342900" algn="l" defTabSz="914400" rtl="0" eaLnBrk="1" latinLnBrk="0" hangingPunct="1">
              <a:spcBef>
                <a:spcPct val="20000"/>
              </a:spcBef>
              <a:buClr>
                <a:schemeClr val="accent3"/>
              </a:buClr>
              <a:buSzPct val="95000"/>
              <a:buFont typeface="Wingdings 2" panose="050201020105070707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SzPct val="85000"/>
              <a:buFont typeface="Wingdings 2" panose="050201020105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2"/>
              </a:buClr>
              <a:buSzPct val="75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3"/>
              </a:buClr>
              <a:buSzPct val="70000"/>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4"/>
              </a:buClr>
              <a:buSzPct val="70000"/>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Follow-on from U&amp;A Roadmap and NASED Principles/Test Assertion effort</a:t>
            </a:r>
          </a:p>
          <a:p>
            <a:r>
              <a:rPr lang="en-US" dirty="0" smtClean="0"/>
              <a:t>Support universal design that will make all voting systems accessible.</a:t>
            </a:r>
          </a:p>
          <a:p>
            <a:r>
              <a:rPr lang="en-US" dirty="0" smtClean="0"/>
              <a:t>Clearly identify requirements necessary to meet legal accessibility requirements in HAVA and the ADA.</a:t>
            </a:r>
          </a:p>
          <a:p>
            <a:r>
              <a:rPr lang="en-US" dirty="0" smtClean="0"/>
              <a:t>Make the VVSG more usable by organizing the requirements around clear principles.</a:t>
            </a:r>
          </a:p>
          <a:p>
            <a:r>
              <a:rPr lang="en-US" dirty="0" smtClean="0"/>
              <a:t>Show how detailed requirements and other guidance can be organized to meet these principles.</a:t>
            </a:r>
            <a:endParaRPr lang="en-US" dirty="0"/>
          </a:p>
        </p:txBody>
      </p:sp>
    </p:spTree>
    <p:extLst>
      <p:ext uri="{BB962C8B-B14F-4D97-AF65-F5344CB8AC3E}">
        <p14:creationId xmlns:p14="http://schemas.microsoft.com/office/powerpoint/2010/main" val="1726572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Improving U.S. Voting Systems</a:t>
            </a:r>
            <a:endParaRPr lang="en-US" dirty="0"/>
          </a:p>
        </p:txBody>
      </p:sp>
      <p:sp>
        <p:nvSpPr>
          <p:cNvPr id="4" name="Slide Number Placeholder 3"/>
          <p:cNvSpPr>
            <a:spLocks noGrp="1"/>
          </p:cNvSpPr>
          <p:nvPr>
            <p:ph type="sldNum" sz="quarter" idx="12"/>
          </p:nvPr>
        </p:nvSpPr>
        <p:spPr/>
        <p:txBody>
          <a:bodyPr/>
          <a:lstStyle/>
          <a:p>
            <a:fld id="{249A0C67-5DA6-4873-9A26-0C4F2157A452}" type="slidenum">
              <a:rPr lang="en-US" smtClean="0"/>
              <a:pPr/>
              <a:t>19</a:t>
            </a:fld>
            <a:endParaRPr lang="en-US" dirty="0"/>
          </a:p>
        </p:txBody>
      </p:sp>
      <p:sp>
        <p:nvSpPr>
          <p:cNvPr id="5" name="Content Placeholder 4"/>
          <p:cNvSpPr>
            <a:spLocks noGrp="1"/>
          </p:cNvSpPr>
          <p:nvPr>
            <p:ph idx="1"/>
          </p:nvPr>
        </p:nvSpPr>
        <p:spPr/>
        <p:txBody>
          <a:bodyPr>
            <a:normAutofit fontScale="92500" lnSpcReduction="20000"/>
          </a:bodyPr>
          <a:lstStyle/>
          <a:p>
            <a:pPr marL="514350" indent="-514350">
              <a:buFont typeface="+mj-lt"/>
              <a:buAutoNum type="arabicPeriod"/>
            </a:pPr>
            <a:r>
              <a:rPr lang="en-US" b="1" dirty="0" smtClean="0"/>
              <a:t>Identify key election processes </a:t>
            </a:r>
          </a:p>
          <a:p>
            <a:pPr marL="514350" indent="-514350">
              <a:buFont typeface="+mj-lt"/>
              <a:buAutoNum type="arabicPeriod"/>
            </a:pPr>
            <a:r>
              <a:rPr lang="en-US" b="1" dirty="0" smtClean="0"/>
              <a:t>Discuss use cases </a:t>
            </a:r>
            <a:r>
              <a:rPr lang="en-US" dirty="0" smtClean="0"/>
              <a:t>that touch different layers (technology, security, human factors, interoperability) and occur in different contexts (pre-election, election, post-election)</a:t>
            </a:r>
          </a:p>
          <a:p>
            <a:pPr marL="514350" indent="-514350">
              <a:buFont typeface="+mj-lt"/>
              <a:buAutoNum type="arabicPeriod"/>
            </a:pPr>
            <a:r>
              <a:rPr lang="en-US" b="1" dirty="0" smtClean="0"/>
              <a:t>Create a plan </a:t>
            </a:r>
            <a:r>
              <a:rPr lang="en-US" dirty="0" smtClean="0"/>
              <a:t>to fill in the details of that map (processes, principles, concepts)</a:t>
            </a:r>
          </a:p>
          <a:p>
            <a:pPr marL="514350" indent="-514350">
              <a:buFont typeface="+mj-lt"/>
              <a:buAutoNum type="arabicPeriod"/>
            </a:pPr>
            <a:r>
              <a:rPr lang="en-US" b="1" dirty="0" smtClean="0"/>
              <a:t>Use that high-level map and plan to prioritize and drive activities </a:t>
            </a:r>
            <a:r>
              <a:rPr lang="en-US" dirty="0" smtClean="0"/>
              <a:t>in all groups toward formal description of that process</a:t>
            </a:r>
          </a:p>
          <a:p>
            <a:pPr marL="914400" lvl="1" indent="-514350">
              <a:buFont typeface="+mj-lt"/>
              <a:buAutoNum type="arabicPeriod"/>
            </a:pPr>
            <a:r>
              <a:rPr lang="en-US" dirty="0" smtClean="0"/>
              <a:t>Develop Template for overall process (</a:t>
            </a:r>
            <a:r>
              <a:rPr lang="en-US" b="1" dirty="0" smtClean="0"/>
              <a:t>PAP Template</a:t>
            </a:r>
            <a:r>
              <a:rPr lang="en-US" dirty="0" smtClean="0"/>
              <a:t>)</a:t>
            </a:r>
          </a:p>
          <a:p>
            <a:pPr marL="914400" lvl="1" indent="-514350">
              <a:buFont typeface="+mj-lt"/>
              <a:buAutoNum type="arabicPeriod"/>
            </a:pPr>
            <a:r>
              <a:rPr lang="en-US" dirty="0" smtClean="0"/>
              <a:t>Develop Template for each case of that process (</a:t>
            </a:r>
            <a:r>
              <a:rPr lang="en-US" b="1" dirty="0" smtClean="0"/>
              <a:t>PAP Case Templates</a:t>
            </a:r>
            <a:r>
              <a:rPr lang="en-US" dirty="0" smtClean="0"/>
              <a:t>)</a:t>
            </a:r>
            <a:endParaRPr lang="en-US" dirty="0"/>
          </a:p>
        </p:txBody>
      </p:sp>
      <p:sp>
        <p:nvSpPr>
          <p:cNvPr id="6" name="Title 5"/>
          <p:cNvSpPr>
            <a:spLocks noGrp="1"/>
          </p:cNvSpPr>
          <p:nvPr>
            <p:ph type="title"/>
          </p:nvPr>
        </p:nvSpPr>
        <p:spPr/>
        <p:txBody>
          <a:bodyPr>
            <a:normAutofit/>
          </a:bodyPr>
          <a:lstStyle/>
          <a:p>
            <a:r>
              <a:rPr lang="en-US" dirty="0" smtClean="0"/>
              <a:t>TGDC February 2016</a:t>
            </a:r>
            <a:endParaRPr lang="en-US" dirty="0"/>
          </a:p>
        </p:txBody>
      </p:sp>
    </p:spTree>
    <p:extLst>
      <p:ext uri="{BB962C8B-B14F-4D97-AF65-F5344CB8AC3E}">
        <p14:creationId xmlns:p14="http://schemas.microsoft.com/office/powerpoint/2010/main" val="811678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9050338" cy="731838"/>
          </a:xfrm>
        </p:spPr>
        <p:txBody>
          <a:bodyPr>
            <a:normAutofit/>
          </a:bodyPr>
          <a:lstStyle/>
          <a:p>
            <a:r>
              <a:rPr lang="en-US" sz="4000" dirty="0" smtClean="0"/>
              <a:t>Motivation:  2000 Presidential Election </a:t>
            </a:r>
            <a:endParaRPr lang="en-US" sz="4000" dirty="0"/>
          </a:p>
        </p:txBody>
      </p:sp>
      <p:pic>
        <p:nvPicPr>
          <p:cNvPr id="9" name="Picture 8" descr="Recount_1.jpg" title="bush v. gore recount 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45" y="1752610"/>
            <a:ext cx="3373548" cy="2530161"/>
          </a:xfrm>
          <a:prstGeom prst="rect">
            <a:avLst/>
          </a:prstGeom>
        </p:spPr>
      </p:pic>
      <p:pic>
        <p:nvPicPr>
          <p:cNvPr id="10" name="Picture 9" descr="2000election110800ballot.gif" title="2000 election confusion at plam beach county pol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245" y="1752600"/>
            <a:ext cx="3038200" cy="2362200"/>
          </a:xfrm>
          <a:prstGeom prst="rect">
            <a:avLst/>
          </a:prstGeom>
        </p:spPr>
      </p:pic>
      <p:pic>
        <p:nvPicPr>
          <p:cNvPr id="12" name="Picture 11" descr="voting.jpg" title="punch card voting pictu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3050" y="3581400"/>
            <a:ext cx="3598333" cy="2590800"/>
          </a:xfrm>
          <a:prstGeom prst="rect">
            <a:avLst/>
          </a:prstGeom>
        </p:spPr>
      </p:pic>
      <p:pic>
        <p:nvPicPr>
          <p:cNvPr id="13" name="Picture 12" descr="chads.gif" title="hanging chads pictur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1" y="4398319"/>
            <a:ext cx="4112954" cy="2112309"/>
          </a:xfrm>
          <a:prstGeom prst="rect">
            <a:avLst/>
          </a:prstGeom>
        </p:spPr>
      </p:pic>
    </p:spTree>
    <p:extLst>
      <p:ext uri="{BB962C8B-B14F-4D97-AF65-F5344CB8AC3E}">
        <p14:creationId xmlns:p14="http://schemas.microsoft.com/office/powerpoint/2010/main" val="95041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This slide shows a diagram of a priority action plan (PAP) mapping to particular use-cases for ballot marking."/>
          <p:cNvSpPr>
            <a:spLocks noGrp="1"/>
          </p:cNvSpPr>
          <p:nvPr>
            <p:ph type="title"/>
          </p:nvPr>
        </p:nvSpPr>
        <p:spPr/>
        <p:txBody>
          <a:bodyPr>
            <a:normAutofit/>
          </a:bodyPr>
          <a:lstStyle/>
          <a:p>
            <a:pPr algn="ctr"/>
            <a:r>
              <a:rPr lang="en-US" b="1" dirty="0" smtClean="0"/>
              <a:t>PAP Map:</a:t>
            </a:r>
            <a:r>
              <a:rPr lang="en-US" dirty="0" smtClean="0"/>
              <a:t> Ballot Marking</a:t>
            </a:r>
            <a:endParaRPr lang="en-US" dirty="0"/>
          </a:p>
        </p:txBody>
      </p:sp>
      <p:sp>
        <p:nvSpPr>
          <p:cNvPr id="3" name="Footer Placeholder 2"/>
          <p:cNvSpPr>
            <a:spLocks noGrp="1"/>
          </p:cNvSpPr>
          <p:nvPr>
            <p:ph type="ftr" sz="quarter" idx="11"/>
          </p:nvPr>
        </p:nvSpPr>
        <p:spPr>
          <a:xfrm>
            <a:off x="76200" y="112486"/>
            <a:ext cx="2895600" cy="365125"/>
          </a:xfrm>
        </p:spPr>
        <p:txBody>
          <a:bodyPr/>
          <a:lstStyle/>
          <a:p>
            <a:r>
              <a:rPr lang="en-US" dirty="0" smtClean="0"/>
              <a:t>Improving U.S. Voting Systems</a:t>
            </a:r>
            <a:endParaRPr lang="en-US" dirty="0"/>
          </a:p>
        </p:txBody>
      </p:sp>
      <p:sp>
        <p:nvSpPr>
          <p:cNvPr id="4" name="Slide Number Placeholder 3"/>
          <p:cNvSpPr>
            <a:spLocks noGrp="1"/>
          </p:cNvSpPr>
          <p:nvPr>
            <p:ph type="sldNum" sz="quarter" idx="12"/>
          </p:nvPr>
        </p:nvSpPr>
        <p:spPr>
          <a:xfrm>
            <a:off x="6553200" y="6460218"/>
            <a:ext cx="2133600" cy="365125"/>
          </a:xfrm>
        </p:spPr>
        <p:txBody>
          <a:bodyPr/>
          <a:lstStyle/>
          <a:p>
            <a:fld id="{249A0C67-5DA6-4873-9A26-0C4F2157A452}" type="slidenum">
              <a:rPr lang="en-US" smtClean="0"/>
              <a:pPr/>
              <a:t>20</a:t>
            </a:fld>
            <a:endParaRPr lang="en-US" dirty="0"/>
          </a:p>
        </p:txBody>
      </p:sp>
      <p:sp>
        <p:nvSpPr>
          <p:cNvPr id="7" name="TextBox 6"/>
          <p:cNvSpPr txBox="1"/>
          <p:nvPr/>
        </p:nvSpPr>
        <p:spPr>
          <a:xfrm>
            <a:off x="3733800" y="2057399"/>
            <a:ext cx="1676400"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200" dirty="0" smtClean="0"/>
              <a:t>Ballot Marking</a:t>
            </a:r>
            <a:endParaRPr lang="en-US" sz="1200" dirty="0"/>
          </a:p>
        </p:txBody>
      </p:sp>
      <p:sp>
        <p:nvSpPr>
          <p:cNvPr id="8" name="TextBox 7"/>
          <p:cNvSpPr txBox="1"/>
          <p:nvPr/>
        </p:nvSpPr>
        <p:spPr>
          <a:xfrm>
            <a:off x="177800" y="2603502"/>
            <a:ext cx="12700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200" dirty="0" smtClean="0"/>
              <a:t>Absentee</a:t>
            </a:r>
          </a:p>
          <a:p>
            <a:pPr algn="ctr"/>
            <a:endParaRPr lang="en-US" sz="1200" dirty="0"/>
          </a:p>
        </p:txBody>
      </p:sp>
      <p:sp>
        <p:nvSpPr>
          <p:cNvPr id="9" name="TextBox 8"/>
          <p:cNvSpPr txBox="1"/>
          <p:nvPr/>
        </p:nvSpPr>
        <p:spPr>
          <a:xfrm>
            <a:off x="1701800" y="2605355"/>
            <a:ext cx="12700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200" dirty="0" smtClean="0"/>
              <a:t>Votomatic</a:t>
            </a:r>
            <a:endParaRPr lang="en-US" sz="1200" dirty="0"/>
          </a:p>
          <a:p>
            <a:pPr algn="ctr"/>
            <a:endParaRPr lang="en-US" sz="1200" dirty="0"/>
          </a:p>
        </p:txBody>
      </p:sp>
      <p:sp>
        <p:nvSpPr>
          <p:cNvPr id="10" name="TextBox 9"/>
          <p:cNvSpPr txBox="1"/>
          <p:nvPr/>
        </p:nvSpPr>
        <p:spPr>
          <a:xfrm>
            <a:off x="3225800" y="2590801"/>
            <a:ext cx="16764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200" dirty="0" smtClean="0"/>
              <a:t>Electronic Ballot Marking</a:t>
            </a:r>
            <a:endParaRPr lang="en-US" sz="1200" dirty="0"/>
          </a:p>
        </p:txBody>
      </p:sp>
      <p:sp>
        <p:nvSpPr>
          <p:cNvPr id="11" name="TextBox 10"/>
          <p:cNvSpPr txBox="1"/>
          <p:nvPr/>
        </p:nvSpPr>
        <p:spPr>
          <a:xfrm>
            <a:off x="5156200" y="2590800"/>
            <a:ext cx="16891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200" dirty="0" smtClean="0"/>
              <a:t>Online </a:t>
            </a:r>
          </a:p>
          <a:p>
            <a:pPr algn="ctr"/>
            <a:r>
              <a:rPr lang="en-US" sz="1200" dirty="0" smtClean="0"/>
              <a:t>Ballot Marking</a:t>
            </a:r>
            <a:endParaRPr lang="en-US" sz="1200" dirty="0"/>
          </a:p>
        </p:txBody>
      </p:sp>
      <p:sp>
        <p:nvSpPr>
          <p:cNvPr id="12" name="TextBox 11"/>
          <p:cNvSpPr txBox="1"/>
          <p:nvPr/>
        </p:nvSpPr>
        <p:spPr>
          <a:xfrm>
            <a:off x="7099300" y="2605355"/>
            <a:ext cx="18161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200" dirty="0" smtClean="0"/>
              <a:t>Mark @ home +</a:t>
            </a:r>
          </a:p>
          <a:p>
            <a:pPr algn="ctr"/>
            <a:r>
              <a:rPr lang="en-US" sz="1200" dirty="0" smtClean="0"/>
              <a:t>QR Codes</a:t>
            </a:r>
          </a:p>
        </p:txBody>
      </p:sp>
      <p:sp>
        <p:nvSpPr>
          <p:cNvPr id="13" name="TextBox 12"/>
          <p:cNvSpPr txBox="1"/>
          <p:nvPr/>
        </p:nvSpPr>
        <p:spPr>
          <a:xfrm>
            <a:off x="508000" y="3272134"/>
            <a:ext cx="609600" cy="461665"/>
          </a:xfrm>
          <a:prstGeom prst="rect">
            <a:avLst/>
          </a:prstGeom>
          <a:noFill/>
          <a:ln>
            <a:solidFill>
              <a:schemeClr val="accent1"/>
            </a:solidFill>
          </a:ln>
        </p:spPr>
        <p:txBody>
          <a:bodyPr wrap="square" rtlCol="0">
            <a:spAutoFit/>
          </a:bodyPr>
          <a:lstStyle/>
          <a:p>
            <a:pPr algn="ctr"/>
            <a:r>
              <a:rPr lang="en-US" sz="1200" dirty="0" smtClean="0"/>
              <a:t>Pen /</a:t>
            </a:r>
          </a:p>
          <a:p>
            <a:pPr algn="ctr"/>
            <a:r>
              <a:rPr lang="en-US" sz="1200" dirty="0" smtClean="0"/>
              <a:t>Paper</a:t>
            </a:r>
          </a:p>
        </p:txBody>
      </p:sp>
      <p:sp>
        <p:nvSpPr>
          <p:cNvPr id="14" name="TextBox 13"/>
          <p:cNvSpPr txBox="1"/>
          <p:nvPr/>
        </p:nvSpPr>
        <p:spPr>
          <a:xfrm>
            <a:off x="2019300" y="3272134"/>
            <a:ext cx="635000" cy="461665"/>
          </a:xfrm>
          <a:prstGeom prst="rect">
            <a:avLst/>
          </a:prstGeom>
          <a:noFill/>
          <a:ln>
            <a:solidFill>
              <a:schemeClr val="accent1"/>
            </a:solidFill>
          </a:ln>
        </p:spPr>
        <p:txBody>
          <a:bodyPr wrap="square" rtlCol="0">
            <a:spAutoFit/>
          </a:bodyPr>
          <a:lstStyle/>
          <a:p>
            <a:pPr algn="ctr"/>
            <a:r>
              <a:rPr lang="en-US" sz="1200" dirty="0" smtClean="0"/>
              <a:t>Punch</a:t>
            </a:r>
          </a:p>
          <a:p>
            <a:pPr algn="ctr"/>
            <a:r>
              <a:rPr lang="en-US" sz="1200" dirty="0" smtClean="0"/>
              <a:t>Card</a:t>
            </a:r>
          </a:p>
        </p:txBody>
      </p:sp>
      <p:sp>
        <p:nvSpPr>
          <p:cNvPr id="15" name="TextBox 14"/>
          <p:cNvSpPr txBox="1"/>
          <p:nvPr/>
        </p:nvSpPr>
        <p:spPr>
          <a:xfrm>
            <a:off x="3276600" y="3364466"/>
            <a:ext cx="863600" cy="276999"/>
          </a:xfrm>
          <a:prstGeom prst="rect">
            <a:avLst/>
          </a:prstGeom>
          <a:noFill/>
          <a:ln>
            <a:solidFill>
              <a:schemeClr val="accent1"/>
            </a:solidFill>
          </a:ln>
        </p:spPr>
        <p:txBody>
          <a:bodyPr wrap="square" rtlCol="0">
            <a:spAutoFit/>
          </a:bodyPr>
          <a:lstStyle/>
          <a:p>
            <a:pPr algn="ctr"/>
            <a:r>
              <a:rPr lang="en-US" sz="1200" dirty="0" smtClean="0"/>
              <a:t>Traditional</a:t>
            </a:r>
          </a:p>
        </p:txBody>
      </p:sp>
      <p:sp>
        <p:nvSpPr>
          <p:cNvPr id="16" name="TextBox 15"/>
          <p:cNvSpPr txBox="1"/>
          <p:nvPr/>
        </p:nvSpPr>
        <p:spPr>
          <a:xfrm>
            <a:off x="4241800" y="3364466"/>
            <a:ext cx="584200" cy="276999"/>
          </a:xfrm>
          <a:prstGeom prst="rect">
            <a:avLst/>
          </a:prstGeom>
          <a:noFill/>
          <a:ln>
            <a:solidFill>
              <a:schemeClr val="accent1"/>
            </a:solidFill>
          </a:ln>
        </p:spPr>
        <p:txBody>
          <a:bodyPr wrap="square" rtlCol="0">
            <a:spAutoFit/>
          </a:bodyPr>
          <a:lstStyle/>
          <a:p>
            <a:pPr algn="ctr"/>
            <a:r>
              <a:rPr lang="en-US" sz="1200" dirty="0" smtClean="0"/>
              <a:t>Tablet</a:t>
            </a:r>
          </a:p>
        </p:txBody>
      </p:sp>
      <p:sp>
        <p:nvSpPr>
          <p:cNvPr id="17" name="TextBox 16"/>
          <p:cNvSpPr txBox="1"/>
          <p:nvPr/>
        </p:nvSpPr>
        <p:spPr>
          <a:xfrm>
            <a:off x="3149600" y="3962400"/>
            <a:ext cx="990600" cy="461665"/>
          </a:xfrm>
          <a:prstGeom prst="rect">
            <a:avLst/>
          </a:prstGeom>
          <a:noFill/>
          <a:ln>
            <a:solidFill>
              <a:schemeClr val="accent1"/>
            </a:solidFill>
          </a:ln>
        </p:spPr>
        <p:txBody>
          <a:bodyPr wrap="square" rtlCol="0">
            <a:spAutoFit/>
          </a:bodyPr>
          <a:lstStyle/>
          <a:p>
            <a:pPr algn="ctr"/>
            <a:r>
              <a:rPr lang="en-US" sz="1200" dirty="0" smtClean="0"/>
              <a:t>Constrained</a:t>
            </a:r>
          </a:p>
          <a:p>
            <a:pPr algn="ctr"/>
            <a:r>
              <a:rPr lang="en-US" sz="1200" dirty="0" smtClean="0"/>
              <a:t>Env.</a:t>
            </a:r>
          </a:p>
        </p:txBody>
      </p:sp>
      <p:sp>
        <p:nvSpPr>
          <p:cNvPr id="18" name="TextBox 17"/>
          <p:cNvSpPr txBox="1"/>
          <p:nvPr/>
        </p:nvSpPr>
        <p:spPr>
          <a:xfrm>
            <a:off x="4241800" y="3962400"/>
            <a:ext cx="660400" cy="461665"/>
          </a:xfrm>
          <a:prstGeom prst="rect">
            <a:avLst/>
          </a:prstGeom>
          <a:noFill/>
          <a:ln>
            <a:solidFill>
              <a:schemeClr val="accent1"/>
            </a:solidFill>
          </a:ln>
        </p:spPr>
        <p:txBody>
          <a:bodyPr wrap="square" rtlCol="0">
            <a:spAutoFit/>
          </a:bodyPr>
          <a:lstStyle/>
          <a:p>
            <a:pPr algn="ctr"/>
            <a:r>
              <a:rPr lang="en-US" sz="1200" dirty="0" smtClean="0"/>
              <a:t>COTS</a:t>
            </a:r>
          </a:p>
          <a:p>
            <a:pPr algn="ctr"/>
            <a:r>
              <a:rPr lang="en-US" sz="1200" dirty="0" smtClean="0"/>
              <a:t>Env.</a:t>
            </a:r>
          </a:p>
        </p:txBody>
      </p:sp>
      <p:sp>
        <p:nvSpPr>
          <p:cNvPr id="19" name="TextBox 18"/>
          <p:cNvSpPr txBox="1"/>
          <p:nvPr/>
        </p:nvSpPr>
        <p:spPr>
          <a:xfrm>
            <a:off x="5232400" y="3360001"/>
            <a:ext cx="863600" cy="276999"/>
          </a:xfrm>
          <a:prstGeom prst="rect">
            <a:avLst/>
          </a:prstGeom>
          <a:noFill/>
          <a:ln>
            <a:solidFill>
              <a:schemeClr val="accent1"/>
            </a:solidFill>
          </a:ln>
        </p:spPr>
        <p:txBody>
          <a:bodyPr wrap="square" rtlCol="0">
            <a:spAutoFit/>
          </a:bodyPr>
          <a:lstStyle/>
          <a:p>
            <a:pPr algn="ctr"/>
            <a:r>
              <a:rPr lang="en-US" sz="1200" dirty="0" smtClean="0"/>
              <a:t>Client / svr</a:t>
            </a:r>
          </a:p>
        </p:txBody>
      </p:sp>
      <p:sp>
        <p:nvSpPr>
          <p:cNvPr id="20" name="TextBox 19"/>
          <p:cNvSpPr txBox="1"/>
          <p:nvPr/>
        </p:nvSpPr>
        <p:spPr>
          <a:xfrm>
            <a:off x="6197600" y="3360001"/>
            <a:ext cx="584200" cy="276999"/>
          </a:xfrm>
          <a:prstGeom prst="rect">
            <a:avLst/>
          </a:prstGeom>
          <a:noFill/>
          <a:ln>
            <a:solidFill>
              <a:schemeClr val="accent1"/>
            </a:solidFill>
          </a:ln>
        </p:spPr>
        <p:txBody>
          <a:bodyPr wrap="square" rtlCol="0">
            <a:spAutoFit/>
          </a:bodyPr>
          <a:lstStyle/>
          <a:p>
            <a:pPr algn="ctr"/>
            <a:r>
              <a:rPr lang="en-US" sz="1200" dirty="0" smtClean="0"/>
              <a:t>cloud</a:t>
            </a:r>
          </a:p>
        </p:txBody>
      </p:sp>
      <p:sp>
        <p:nvSpPr>
          <p:cNvPr id="21" name="TextBox 20"/>
          <p:cNvSpPr txBox="1"/>
          <p:nvPr/>
        </p:nvSpPr>
        <p:spPr>
          <a:xfrm>
            <a:off x="5105400" y="3957935"/>
            <a:ext cx="990600" cy="461665"/>
          </a:xfrm>
          <a:prstGeom prst="rect">
            <a:avLst/>
          </a:prstGeom>
          <a:noFill/>
          <a:ln>
            <a:solidFill>
              <a:schemeClr val="accent1"/>
            </a:solidFill>
          </a:ln>
        </p:spPr>
        <p:txBody>
          <a:bodyPr wrap="square" rtlCol="0">
            <a:spAutoFit/>
          </a:bodyPr>
          <a:lstStyle/>
          <a:p>
            <a:pPr algn="ctr"/>
            <a:r>
              <a:rPr lang="en-US" sz="1200" dirty="0" smtClean="0"/>
              <a:t>You own data</a:t>
            </a:r>
          </a:p>
        </p:txBody>
      </p:sp>
      <p:sp>
        <p:nvSpPr>
          <p:cNvPr id="22" name="TextBox 21"/>
          <p:cNvSpPr txBox="1"/>
          <p:nvPr/>
        </p:nvSpPr>
        <p:spPr>
          <a:xfrm>
            <a:off x="6197600" y="3957935"/>
            <a:ext cx="660400" cy="830997"/>
          </a:xfrm>
          <a:prstGeom prst="rect">
            <a:avLst/>
          </a:prstGeom>
          <a:noFill/>
          <a:ln>
            <a:solidFill>
              <a:schemeClr val="accent1"/>
            </a:solidFill>
          </a:ln>
        </p:spPr>
        <p:txBody>
          <a:bodyPr wrap="square" rtlCol="0">
            <a:spAutoFit/>
          </a:bodyPr>
          <a:lstStyle/>
          <a:p>
            <a:pPr algn="ctr"/>
            <a:r>
              <a:rPr lang="en-US" sz="1200" dirty="0" smtClean="0"/>
              <a:t>Don’t</a:t>
            </a:r>
          </a:p>
          <a:p>
            <a:pPr algn="ctr"/>
            <a:r>
              <a:rPr lang="en-US" sz="1200" dirty="0" smtClean="0"/>
              <a:t>Know where data is</a:t>
            </a:r>
          </a:p>
        </p:txBody>
      </p:sp>
      <p:cxnSp>
        <p:nvCxnSpPr>
          <p:cNvPr id="24" name="Straight Connector 23"/>
          <p:cNvCxnSpPr>
            <a:stCxn id="10" idx="2"/>
            <a:endCxn id="15" idx="0"/>
          </p:cNvCxnSpPr>
          <p:nvPr/>
        </p:nvCxnSpPr>
        <p:spPr>
          <a:xfrm flipH="1">
            <a:off x="3708400" y="3052466"/>
            <a:ext cx="355600" cy="31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2"/>
            <a:endCxn id="16" idx="0"/>
          </p:cNvCxnSpPr>
          <p:nvPr/>
        </p:nvCxnSpPr>
        <p:spPr>
          <a:xfrm>
            <a:off x="4064000" y="3052466"/>
            <a:ext cx="469900" cy="31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5" idx="2"/>
            <a:endCxn id="17" idx="0"/>
          </p:cNvCxnSpPr>
          <p:nvPr/>
        </p:nvCxnSpPr>
        <p:spPr>
          <a:xfrm flipH="1">
            <a:off x="3644900" y="3641465"/>
            <a:ext cx="63500" cy="320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2"/>
            <a:endCxn id="18" idx="0"/>
          </p:cNvCxnSpPr>
          <p:nvPr/>
        </p:nvCxnSpPr>
        <p:spPr>
          <a:xfrm>
            <a:off x="4533900" y="3641465"/>
            <a:ext cx="38100" cy="320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1" idx="2"/>
            <a:endCxn id="19" idx="0"/>
          </p:cNvCxnSpPr>
          <p:nvPr/>
        </p:nvCxnSpPr>
        <p:spPr>
          <a:xfrm flipH="1">
            <a:off x="5664200" y="3052465"/>
            <a:ext cx="336550" cy="307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2"/>
            <a:endCxn id="20" idx="0"/>
          </p:cNvCxnSpPr>
          <p:nvPr/>
        </p:nvCxnSpPr>
        <p:spPr>
          <a:xfrm>
            <a:off x="6000750" y="3052465"/>
            <a:ext cx="488950" cy="307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2"/>
            <a:endCxn id="13" idx="0"/>
          </p:cNvCxnSpPr>
          <p:nvPr/>
        </p:nvCxnSpPr>
        <p:spPr>
          <a:xfrm>
            <a:off x="812800" y="3065167"/>
            <a:ext cx="0" cy="206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9" idx="2"/>
            <a:endCxn id="14" idx="0"/>
          </p:cNvCxnSpPr>
          <p:nvPr/>
        </p:nvCxnSpPr>
        <p:spPr>
          <a:xfrm>
            <a:off x="2336800" y="3067020"/>
            <a:ext cx="0" cy="205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9" idx="2"/>
            <a:endCxn id="21" idx="0"/>
          </p:cNvCxnSpPr>
          <p:nvPr/>
        </p:nvCxnSpPr>
        <p:spPr>
          <a:xfrm flipH="1">
            <a:off x="5600700" y="3637000"/>
            <a:ext cx="63500" cy="320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0" idx="2"/>
            <a:endCxn id="22" idx="0"/>
          </p:cNvCxnSpPr>
          <p:nvPr/>
        </p:nvCxnSpPr>
        <p:spPr>
          <a:xfrm>
            <a:off x="6489700" y="3637000"/>
            <a:ext cx="38100" cy="320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7" idx="2"/>
            <a:endCxn id="8" idx="0"/>
          </p:cNvCxnSpPr>
          <p:nvPr/>
        </p:nvCxnSpPr>
        <p:spPr>
          <a:xfrm flipH="1">
            <a:off x="812800" y="2334398"/>
            <a:ext cx="3759200" cy="269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7" idx="2"/>
            <a:endCxn id="9" idx="0"/>
          </p:cNvCxnSpPr>
          <p:nvPr/>
        </p:nvCxnSpPr>
        <p:spPr>
          <a:xfrm flipH="1">
            <a:off x="2336800" y="2334398"/>
            <a:ext cx="2235200" cy="270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 idx="2"/>
            <a:endCxn id="10" idx="0"/>
          </p:cNvCxnSpPr>
          <p:nvPr/>
        </p:nvCxnSpPr>
        <p:spPr>
          <a:xfrm flipH="1">
            <a:off x="4064000" y="2334398"/>
            <a:ext cx="508000" cy="256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 idx="2"/>
            <a:endCxn id="11" idx="0"/>
          </p:cNvCxnSpPr>
          <p:nvPr/>
        </p:nvCxnSpPr>
        <p:spPr>
          <a:xfrm>
            <a:off x="4572000" y="2334398"/>
            <a:ext cx="1428750" cy="256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7" idx="2"/>
            <a:endCxn id="12" idx="0"/>
          </p:cNvCxnSpPr>
          <p:nvPr/>
        </p:nvCxnSpPr>
        <p:spPr>
          <a:xfrm>
            <a:off x="4572000" y="2334398"/>
            <a:ext cx="3435350" cy="2709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000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PAP Matrix (Ballot Marking): </a:t>
            </a:r>
            <a:r>
              <a:rPr lang="en-US" sz="2400" dirty="0" smtClean="0"/>
              <a:t>A Single PAP Touches all Groups</a:t>
            </a:r>
            <a:endParaRPr lang="en-US" sz="2400" dirty="0"/>
          </a:p>
        </p:txBody>
      </p:sp>
      <p:sp>
        <p:nvSpPr>
          <p:cNvPr id="4" name="Footer Placeholder 3"/>
          <p:cNvSpPr>
            <a:spLocks noGrp="1"/>
          </p:cNvSpPr>
          <p:nvPr>
            <p:ph type="ftr" sz="quarter" idx="11"/>
          </p:nvPr>
        </p:nvSpPr>
        <p:spPr>
          <a:xfrm>
            <a:off x="76200" y="112486"/>
            <a:ext cx="2895600" cy="365125"/>
          </a:xfrm>
        </p:spPr>
        <p:txBody>
          <a:bodyPr/>
          <a:lstStyle/>
          <a:p>
            <a:r>
              <a:rPr lang="en-US" dirty="0" smtClean="0"/>
              <a:t>Improving U.S. Voting Systems</a:t>
            </a:r>
            <a:endParaRPr lang="en-US" dirty="0"/>
          </a:p>
        </p:txBody>
      </p:sp>
      <p:sp>
        <p:nvSpPr>
          <p:cNvPr id="5" name="Slide Number Placeholder 4"/>
          <p:cNvSpPr>
            <a:spLocks noGrp="1"/>
          </p:cNvSpPr>
          <p:nvPr>
            <p:ph type="sldNum" sz="quarter" idx="12"/>
          </p:nvPr>
        </p:nvSpPr>
        <p:spPr>
          <a:xfrm>
            <a:off x="6553200" y="6460218"/>
            <a:ext cx="2133600" cy="365125"/>
          </a:xfrm>
        </p:spPr>
        <p:txBody>
          <a:bodyPr/>
          <a:lstStyle/>
          <a:p>
            <a:fld id="{249A0C67-5DA6-4873-9A26-0C4F2157A452}" type="slidenum">
              <a:rPr lang="en-US" smtClean="0"/>
              <a:t>21</a:t>
            </a:fld>
            <a:endParaRPr lang="en-US" dirty="0"/>
          </a:p>
        </p:txBody>
      </p:sp>
      <p:pic>
        <p:nvPicPr>
          <p:cNvPr id="6" name="Picture 5" descr="Priority Action Plan (PAP) matrix for ballot marking - shows the intersection of processes, functions, and technologies for carrying out the ballot-marking scenari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28800"/>
            <a:ext cx="8867993" cy="4246984"/>
          </a:xfrm>
          <a:prstGeom prst="rect">
            <a:avLst/>
          </a:prstGeom>
        </p:spPr>
      </p:pic>
    </p:spTree>
    <p:extLst>
      <p:ext uri="{BB962C8B-B14F-4D97-AF65-F5344CB8AC3E}">
        <p14:creationId xmlns:p14="http://schemas.microsoft.com/office/powerpoint/2010/main" val="3681678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Marking Summary View</a:t>
            </a:r>
            <a:endParaRPr lang="en-US" dirty="0"/>
          </a:p>
        </p:txBody>
      </p:sp>
      <p:sp>
        <p:nvSpPr>
          <p:cNvPr id="4" name="Footer Placeholder 3"/>
          <p:cNvSpPr>
            <a:spLocks noGrp="1"/>
          </p:cNvSpPr>
          <p:nvPr>
            <p:ph type="ftr" sz="quarter" idx="11"/>
          </p:nvPr>
        </p:nvSpPr>
        <p:spPr>
          <a:xfrm>
            <a:off x="76200" y="112486"/>
            <a:ext cx="2895600" cy="365125"/>
          </a:xfrm>
        </p:spPr>
        <p:txBody>
          <a:bodyPr/>
          <a:lstStyle/>
          <a:p>
            <a:r>
              <a:rPr lang="en-US" dirty="0" smtClean="0"/>
              <a:t>Improving U.S. Voting Systems</a:t>
            </a:r>
            <a:endParaRPr lang="en-US" dirty="0"/>
          </a:p>
        </p:txBody>
      </p:sp>
      <p:sp>
        <p:nvSpPr>
          <p:cNvPr id="5" name="Slide Number Placeholder 4"/>
          <p:cNvSpPr>
            <a:spLocks noGrp="1"/>
          </p:cNvSpPr>
          <p:nvPr>
            <p:ph type="sldNum" sz="quarter" idx="12"/>
          </p:nvPr>
        </p:nvSpPr>
        <p:spPr>
          <a:xfrm>
            <a:off x="6553200" y="6460218"/>
            <a:ext cx="2133600" cy="365125"/>
          </a:xfrm>
        </p:spPr>
        <p:txBody>
          <a:bodyPr/>
          <a:lstStyle/>
          <a:p>
            <a:fld id="{249A0C67-5DA6-4873-9A26-0C4F2157A452}" type="slidenum">
              <a:rPr lang="en-US" smtClean="0"/>
              <a:t>22</a:t>
            </a:fld>
            <a:endParaRPr lang="en-US" dirty="0"/>
          </a:p>
        </p:txBody>
      </p:sp>
      <p:pic>
        <p:nvPicPr>
          <p:cNvPr id="3" name="Picture 2" descr="This table summarizes different ballot marking scenari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7" y="2590800"/>
            <a:ext cx="9067800" cy="2110079"/>
          </a:xfrm>
          <a:prstGeom prst="rect">
            <a:avLst/>
          </a:prstGeom>
        </p:spPr>
      </p:pic>
    </p:spTree>
    <p:extLst>
      <p:ext uri="{BB962C8B-B14F-4D97-AF65-F5344CB8AC3E}">
        <p14:creationId xmlns:p14="http://schemas.microsoft.com/office/powerpoint/2010/main" val="3801731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185739" y="1752600"/>
            <a:ext cx="8958262" cy="5715000"/>
          </a:xfrm>
        </p:spPr>
        <p:txBody>
          <a:bodyPr>
            <a:normAutofit/>
          </a:bodyPr>
          <a:lstStyle/>
          <a:p>
            <a:pPr marL="342900" indent="-342900">
              <a:buFont typeface="Arial"/>
              <a:buChar char="•"/>
            </a:pPr>
            <a:r>
              <a:rPr lang="en-US" sz="2400" b="0" dirty="0" smtClean="0"/>
              <a:t>Elections are complex and the elections community is very diverse</a:t>
            </a:r>
          </a:p>
          <a:p>
            <a:pPr marL="342900" indent="-342900">
              <a:buFont typeface="Arial"/>
              <a:buChar char="•"/>
            </a:pPr>
            <a:r>
              <a:rPr lang="en-US" sz="2400" dirty="0"/>
              <a:t>W</a:t>
            </a:r>
            <a:r>
              <a:rPr lang="en-US" sz="2400" b="0" dirty="0" smtClean="0"/>
              <a:t>ider engagement of state and local election officials, manufacturers, test laboratories, academics, and a number of advocacy groups</a:t>
            </a:r>
          </a:p>
          <a:p>
            <a:pPr marL="342900" indent="-342900">
              <a:buFont typeface="Arial"/>
              <a:buChar char="•"/>
            </a:pPr>
            <a:r>
              <a:rPr lang="en-US" sz="2400" dirty="0"/>
              <a:t>W</a:t>
            </a:r>
            <a:r>
              <a:rPr lang="en-US" sz="2400" b="0" dirty="0" smtClean="0"/>
              <a:t>orking with the broader elections community on laying the foundation for the next version of the VVSG</a:t>
            </a:r>
          </a:p>
          <a:p>
            <a:pPr marL="342900" indent="-342900">
              <a:buFont typeface="Arial"/>
              <a:buChar char="•"/>
            </a:pPr>
            <a:r>
              <a:rPr lang="en-US" sz="2400" dirty="0" smtClean="0"/>
              <a:t>Let’s get to </a:t>
            </a:r>
            <a:r>
              <a:rPr lang="en-US" sz="2400" smtClean="0"/>
              <a:t>work!</a:t>
            </a:r>
            <a:endParaRPr lang="en-US" sz="2000" dirty="0" smtClean="0"/>
          </a:p>
        </p:txBody>
      </p:sp>
    </p:spTree>
    <p:extLst>
      <p:ext uri="{BB962C8B-B14F-4D97-AF65-F5344CB8AC3E}">
        <p14:creationId xmlns:p14="http://schemas.microsoft.com/office/powerpoint/2010/main" val="1725321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1173162"/>
            <a:ext cx="9050338" cy="731838"/>
          </a:xfrm>
        </p:spPr>
        <p:txBody>
          <a:bodyPr>
            <a:normAutofit fontScale="90000"/>
          </a:bodyPr>
          <a:lstStyle/>
          <a:p>
            <a:r>
              <a:rPr lang="en-US" dirty="0" smtClean="0"/>
              <a:t>Congressional Mandates</a:t>
            </a:r>
            <a:endParaRPr lang="en-US" dirty="0"/>
          </a:p>
        </p:txBody>
      </p:sp>
      <p:sp>
        <p:nvSpPr>
          <p:cNvPr id="4" name="Rectangle 3"/>
          <p:cNvSpPr/>
          <p:nvPr/>
        </p:nvSpPr>
        <p:spPr>
          <a:xfrm>
            <a:off x="228600" y="2228199"/>
            <a:ext cx="8534400" cy="4401205"/>
          </a:xfrm>
          <a:prstGeom prst="rect">
            <a:avLst/>
          </a:prstGeom>
        </p:spPr>
        <p:txBody>
          <a:bodyPr wrap="square">
            <a:spAutoFit/>
          </a:bodyPr>
          <a:lstStyle/>
          <a:p>
            <a:pPr lvl="0"/>
            <a:r>
              <a:rPr lang="en-US" sz="2000" b="1" dirty="0">
                <a:latin typeface="Arial"/>
                <a:cs typeface="Arial"/>
              </a:rPr>
              <a:t>HAVA 2002</a:t>
            </a:r>
            <a:r>
              <a:rPr lang="en-US" sz="2000" dirty="0">
                <a:latin typeface="Arial"/>
                <a:cs typeface="Arial"/>
              </a:rPr>
              <a:t> (Public Law 107-252) : The Help America Vote Act (HAVA) requires NIST/SSD to provide technical support for the development of Voluntary Voting Standard Guidelines (VVSG). Such technical work includes computer security, methods to detect and prevent fraud, protection of voter privacy, the role of human factors, including assistive technology for voters with disabilities, and remote access voting, including voting through the internet</a:t>
            </a:r>
            <a:r>
              <a:rPr lang="en-US" sz="2000" dirty="0" smtClean="0">
                <a:latin typeface="Arial"/>
                <a:cs typeface="Arial"/>
              </a:rPr>
              <a:t>.</a:t>
            </a:r>
          </a:p>
          <a:p>
            <a:pPr lvl="0"/>
            <a:endParaRPr lang="en-US" sz="2000" dirty="0">
              <a:latin typeface="Arial"/>
              <a:cs typeface="Arial"/>
            </a:endParaRPr>
          </a:p>
          <a:p>
            <a:pPr lvl="0"/>
            <a:r>
              <a:rPr lang="en-US" sz="2000" b="1" dirty="0">
                <a:latin typeface="Arial"/>
                <a:cs typeface="Arial"/>
              </a:rPr>
              <a:t>MOVE 2009:</a:t>
            </a:r>
            <a:r>
              <a:rPr lang="en-US" sz="2000" dirty="0">
                <a:latin typeface="Arial"/>
                <a:cs typeface="Arial"/>
              </a:rPr>
              <a:t>  The Military and Overseas Voters Empowerment Act of 2009 (MOVE) directs NIST and EAC to provide ”best practices or standards in accordance with electronic absentee voting guidelines established”… to support the pilot program or programs developed by DOD as directed by the Uniformed and Overseas Citizens Absentee Voting Act (UOCAVA) of 1986 as amended.  </a:t>
            </a:r>
          </a:p>
        </p:txBody>
      </p:sp>
    </p:spTree>
    <p:extLst>
      <p:ext uri="{BB962C8B-B14F-4D97-AF65-F5344CB8AC3E}">
        <p14:creationId xmlns:p14="http://schemas.microsoft.com/office/powerpoint/2010/main" val="54902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5486400" cy="838200"/>
          </a:xfrm>
        </p:spPr>
        <p:txBody>
          <a:bodyPr>
            <a:normAutofit fontScale="90000"/>
          </a:bodyPr>
          <a:lstStyle/>
          <a:p>
            <a:r>
              <a:rPr lang="en-US" dirty="0" smtClean="0"/>
              <a:t>VVSG Development</a:t>
            </a:r>
            <a:endParaRPr lang="en-US" dirty="0"/>
          </a:p>
        </p:txBody>
      </p:sp>
      <p:graphicFrame>
        <p:nvGraphicFramePr>
          <p:cNvPr id="9" name="Diagram 8" descr="Hierarchy showing relationships between EAC, stanards board, advisory board, NIST director, and NIST in the context of VVSG development for VVSG 1.0, 2.0, and 1.1 ."/>
          <p:cNvGraphicFramePr/>
          <p:nvPr>
            <p:extLst>
              <p:ext uri="{D42A27DB-BD31-4B8C-83A1-F6EECF244321}">
                <p14:modId xmlns:p14="http://schemas.microsoft.com/office/powerpoint/2010/main" val="1480767046"/>
              </p:ext>
            </p:extLst>
          </p:nvPr>
        </p:nvGraphicFramePr>
        <p:xfrm>
          <a:off x="381000" y="1905000"/>
          <a:ext cx="8153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bwMode="auto">
          <a:xfrm>
            <a:off x="914400" y="5257800"/>
            <a:ext cx="3124200" cy="1371600"/>
          </a:xfrm>
          <a:prstGeom prst="rect">
            <a:avLst/>
          </a:prstGeom>
          <a:solidFill>
            <a:srgbClr val="00337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chemeClr val="bg1"/>
                </a:solidFill>
                <a:effectLst/>
                <a:uLnTx/>
                <a:uFillTx/>
                <a:latin typeface="Arial" charset="0"/>
                <a:ea typeface="+mn-ea"/>
                <a:cs typeface="+mn-cs"/>
              </a:rPr>
              <a:t>Voting Guidelines </a:t>
            </a:r>
          </a:p>
          <a:p>
            <a:pPr marL="457200" indent="-457200" eaLnBrk="0" hangingPunct="0">
              <a:buFont typeface="Wingdings" charset="2"/>
              <a:buChar char="Ø"/>
            </a:pPr>
            <a:r>
              <a:rPr kumimoji="0" lang="en-US" b="0" i="0" u="none" strike="noStrike" kern="0" cap="none" spc="0" normalizeH="0" baseline="0" noProof="0" dirty="0" smtClean="0">
                <a:ln>
                  <a:noFill/>
                </a:ln>
                <a:solidFill>
                  <a:schemeClr val="bg1"/>
                </a:solidFill>
                <a:effectLst/>
                <a:uLnTx/>
                <a:uFillTx/>
                <a:latin typeface="Arial" charset="0"/>
                <a:ea typeface="+mn-ea"/>
                <a:cs typeface="+mn-cs"/>
              </a:rPr>
              <a:t>VVSG 1.0 -- 2005</a:t>
            </a:r>
          </a:p>
          <a:p>
            <a:pPr marL="457200" indent="-457200" eaLnBrk="0" hangingPunct="0">
              <a:buFont typeface="Wingdings" charset="2"/>
              <a:buChar char="Ø"/>
            </a:pPr>
            <a:r>
              <a:rPr kumimoji="0" lang="en-US" b="0" i="0" u="none" strike="noStrike" kern="0" cap="none" spc="0" normalizeH="0" baseline="0" noProof="0" dirty="0" smtClean="0">
                <a:ln>
                  <a:noFill/>
                </a:ln>
                <a:solidFill>
                  <a:schemeClr val="bg1"/>
                </a:solidFill>
                <a:effectLst/>
                <a:uLnTx/>
                <a:uFillTx/>
                <a:latin typeface="Arial" charset="0"/>
                <a:ea typeface="+mn-ea"/>
                <a:cs typeface="+mn-cs"/>
              </a:rPr>
              <a:t>VVSG 2.0 -- 2007</a:t>
            </a:r>
          </a:p>
          <a:p>
            <a:pPr marL="457200" indent="-457200" eaLnBrk="0" hangingPunct="0">
              <a:buFont typeface="Wingdings" charset="2"/>
              <a:buChar char="Ø"/>
            </a:pPr>
            <a:r>
              <a:rPr kumimoji="0" lang="en-US" b="0" i="0" u="none" strike="noStrike" kern="0" cap="none" spc="0" normalizeH="0" baseline="0" noProof="0" dirty="0" smtClean="0">
                <a:ln>
                  <a:noFill/>
                </a:ln>
                <a:solidFill>
                  <a:schemeClr val="bg1"/>
                </a:solidFill>
                <a:effectLst/>
                <a:uLnTx/>
                <a:uFillTx/>
                <a:latin typeface="Arial" charset="0"/>
                <a:ea typeface="+mn-ea"/>
                <a:cs typeface="+mn-cs"/>
              </a:rPr>
              <a:t>VVSG 1.1 -- 2015</a:t>
            </a:r>
          </a:p>
        </p:txBody>
      </p:sp>
    </p:spTree>
    <p:extLst>
      <p:ext uri="{BB962C8B-B14F-4D97-AF65-F5344CB8AC3E}">
        <p14:creationId xmlns:p14="http://schemas.microsoft.com/office/powerpoint/2010/main" val="146816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slide color-codes all states and territories according to where they use the VVSG."/>
          <p:cNvSpPr>
            <a:spLocks noGrp="1"/>
          </p:cNvSpPr>
          <p:nvPr>
            <p:ph type="title"/>
          </p:nvPr>
        </p:nvSpPr>
        <p:spPr>
          <a:xfrm>
            <a:off x="609600" y="685800"/>
            <a:ext cx="8229600" cy="1143000"/>
          </a:xfrm>
        </p:spPr>
        <p:txBody>
          <a:bodyPr/>
          <a:lstStyle/>
          <a:p>
            <a:r>
              <a:rPr lang="en-US" dirty="0" smtClean="0"/>
              <a:t>VVSG:  In use in 47/50 States</a:t>
            </a:r>
            <a:endParaRPr lang="en-US" dirty="0"/>
          </a:p>
        </p:txBody>
      </p:sp>
      <p:sp>
        <p:nvSpPr>
          <p:cNvPr id="124" name="Freeform 45"/>
          <p:cNvSpPr>
            <a:spLocks/>
          </p:cNvSpPr>
          <p:nvPr/>
        </p:nvSpPr>
        <p:spPr bwMode="auto">
          <a:xfrm>
            <a:off x="5026023" y="4202239"/>
            <a:ext cx="450850" cy="784225"/>
          </a:xfrm>
          <a:custGeom>
            <a:avLst/>
            <a:gdLst>
              <a:gd name="connsiteX0" fmla="*/ 2843 w 9951"/>
              <a:gd name="connsiteY0" fmla="*/ 336 h 9972"/>
              <a:gd name="connsiteX1" fmla="*/ 0 w 9951"/>
              <a:gd name="connsiteY1" fmla="*/ 3137 h 9972"/>
              <a:gd name="connsiteX2" fmla="*/ 441 w 9951"/>
              <a:gd name="connsiteY2" fmla="*/ 4454 h 9972"/>
              <a:gd name="connsiteX3" fmla="*/ 2010 w 9951"/>
              <a:gd name="connsiteY3" fmla="*/ 6246 h 9972"/>
              <a:gd name="connsiteX4" fmla="*/ 784 w 9951"/>
              <a:gd name="connsiteY4" fmla="*/ 8039 h 9972"/>
              <a:gd name="connsiteX5" fmla="*/ 294 w 9951"/>
              <a:gd name="connsiteY5" fmla="*/ 8992 h 9972"/>
              <a:gd name="connsiteX6" fmla="*/ 6127 w 9951"/>
              <a:gd name="connsiteY6" fmla="*/ 8599 h 9972"/>
              <a:gd name="connsiteX7" fmla="*/ 6373 w 9951"/>
              <a:gd name="connsiteY7" fmla="*/ 9832 h 9972"/>
              <a:gd name="connsiteX8" fmla="*/ 7500 w 9951"/>
              <a:gd name="connsiteY8" fmla="*/ 9972 h 9972"/>
              <a:gd name="connsiteX9" fmla="*/ 7794 w 9951"/>
              <a:gd name="connsiteY9" fmla="*/ 9356 h 9972"/>
              <a:gd name="connsiteX10" fmla="*/ 9951 w 9951"/>
              <a:gd name="connsiteY10" fmla="*/ 9160 h 9972"/>
              <a:gd name="connsiteX11" fmla="*/ 9461 w 9951"/>
              <a:gd name="connsiteY11" fmla="*/ 7171 h 9972"/>
              <a:gd name="connsiteX12" fmla="*/ 9363 w 9951"/>
              <a:gd name="connsiteY12" fmla="*/ 0 h 9972"/>
              <a:gd name="connsiteX13" fmla="*/ 2843 w 9951"/>
              <a:gd name="connsiteY13" fmla="*/ 336 h 9972"/>
              <a:gd name="connsiteX0" fmla="*/ 2985 w 10128"/>
              <a:gd name="connsiteY0" fmla="*/ 337 h 10000"/>
              <a:gd name="connsiteX1" fmla="*/ 0 w 10128"/>
              <a:gd name="connsiteY1" fmla="*/ 3048 h 10000"/>
              <a:gd name="connsiteX2" fmla="*/ 571 w 10128"/>
              <a:gd name="connsiteY2" fmla="*/ 4467 h 10000"/>
              <a:gd name="connsiteX3" fmla="*/ 2148 w 10128"/>
              <a:gd name="connsiteY3" fmla="*/ 6264 h 10000"/>
              <a:gd name="connsiteX4" fmla="*/ 916 w 10128"/>
              <a:gd name="connsiteY4" fmla="*/ 8062 h 10000"/>
              <a:gd name="connsiteX5" fmla="*/ 423 w 10128"/>
              <a:gd name="connsiteY5" fmla="*/ 9017 h 10000"/>
              <a:gd name="connsiteX6" fmla="*/ 6285 w 10128"/>
              <a:gd name="connsiteY6" fmla="*/ 8623 h 10000"/>
              <a:gd name="connsiteX7" fmla="*/ 6532 w 10128"/>
              <a:gd name="connsiteY7" fmla="*/ 9860 h 10000"/>
              <a:gd name="connsiteX8" fmla="*/ 7665 w 10128"/>
              <a:gd name="connsiteY8" fmla="*/ 10000 h 10000"/>
              <a:gd name="connsiteX9" fmla="*/ 7960 w 10128"/>
              <a:gd name="connsiteY9" fmla="*/ 9382 h 10000"/>
              <a:gd name="connsiteX10" fmla="*/ 10128 w 10128"/>
              <a:gd name="connsiteY10" fmla="*/ 9186 h 10000"/>
              <a:gd name="connsiteX11" fmla="*/ 9636 w 10128"/>
              <a:gd name="connsiteY11" fmla="*/ 7191 h 10000"/>
              <a:gd name="connsiteX12" fmla="*/ 9537 w 10128"/>
              <a:gd name="connsiteY12" fmla="*/ 0 h 10000"/>
              <a:gd name="connsiteX13" fmla="*/ 2985 w 10128"/>
              <a:gd name="connsiteY13" fmla="*/ 337 h 10000"/>
              <a:gd name="connsiteX0" fmla="*/ 2985 w 10128"/>
              <a:gd name="connsiteY0" fmla="*/ 337 h 10000"/>
              <a:gd name="connsiteX1" fmla="*/ 0 w 10128"/>
              <a:gd name="connsiteY1" fmla="*/ 3048 h 10000"/>
              <a:gd name="connsiteX2" fmla="*/ 571 w 10128"/>
              <a:gd name="connsiteY2" fmla="*/ 4467 h 10000"/>
              <a:gd name="connsiteX3" fmla="*/ 2148 w 10128"/>
              <a:gd name="connsiteY3" fmla="*/ 6264 h 10000"/>
              <a:gd name="connsiteX4" fmla="*/ 916 w 10128"/>
              <a:gd name="connsiteY4" fmla="*/ 8062 h 10000"/>
              <a:gd name="connsiteX5" fmla="*/ 423 w 10128"/>
              <a:gd name="connsiteY5" fmla="*/ 9017 h 10000"/>
              <a:gd name="connsiteX6" fmla="*/ 6285 w 10128"/>
              <a:gd name="connsiteY6" fmla="*/ 8623 h 10000"/>
              <a:gd name="connsiteX7" fmla="*/ 6532 w 10128"/>
              <a:gd name="connsiteY7" fmla="*/ 9860 h 10000"/>
              <a:gd name="connsiteX8" fmla="*/ 7665 w 10128"/>
              <a:gd name="connsiteY8" fmla="*/ 10000 h 10000"/>
              <a:gd name="connsiteX9" fmla="*/ 7960 w 10128"/>
              <a:gd name="connsiteY9" fmla="*/ 9382 h 10000"/>
              <a:gd name="connsiteX10" fmla="*/ 10128 w 10128"/>
              <a:gd name="connsiteY10" fmla="*/ 9186 h 10000"/>
              <a:gd name="connsiteX11" fmla="*/ 9636 w 10128"/>
              <a:gd name="connsiteY11" fmla="*/ 7191 h 10000"/>
              <a:gd name="connsiteX12" fmla="*/ 9537 w 10128"/>
              <a:gd name="connsiteY12" fmla="*/ 0 h 10000"/>
              <a:gd name="connsiteX13" fmla="*/ 3071 w 10128"/>
              <a:gd name="connsiteY13" fmla="*/ 337 h 10000"/>
              <a:gd name="connsiteX0" fmla="*/ 2985 w 10128"/>
              <a:gd name="connsiteY0" fmla="*/ 337 h 10000"/>
              <a:gd name="connsiteX1" fmla="*/ 0 w 10128"/>
              <a:gd name="connsiteY1" fmla="*/ 3048 h 10000"/>
              <a:gd name="connsiteX2" fmla="*/ 571 w 10128"/>
              <a:gd name="connsiteY2" fmla="*/ 4467 h 10000"/>
              <a:gd name="connsiteX3" fmla="*/ 2148 w 10128"/>
              <a:gd name="connsiteY3" fmla="*/ 6264 h 10000"/>
              <a:gd name="connsiteX4" fmla="*/ 916 w 10128"/>
              <a:gd name="connsiteY4" fmla="*/ 8062 h 10000"/>
              <a:gd name="connsiteX5" fmla="*/ 423 w 10128"/>
              <a:gd name="connsiteY5" fmla="*/ 9017 h 10000"/>
              <a:gd name="connsiteX6" fmla="*/ 6285 w 10128"/>
              <a:gd name="connsiteY6" fmla="*/ 8623 h 10000"/>
              <a:gd name="connsiteX7" fmla="*/ 6532 w 10128"/>
              <a:gd name="connsiteY7" fmla="*/ 9860 h 10000"/>
              <a:gd name="connsiteX8" fmla="*/ 7665 w 10128"/>
              <a:gd name="connsiteY8" fmla="*/ 10000 h 10000"/>
              <a:gd name="connsiteX9" fmla="*/ 7960 w 10128"/>
              <a:gd name="connsiteY9" fmla="*/ 9382 h 10000"/>
              <a:gd name="connsiteX10" fmla="*/ 10128 w 10128"/>
              <a:gd name="connsiteY10" fmla="*/ 9186 h 10000"/>
              <a:gd name="connsiteX11" fmla="*/ 9636 w 10128"/>
              <a:gd name="connsiteY11" fmla="*/ 7191 h 10000"/>
              <a:gd name="connsiteX12" fmla="*/ 9537 w 10128"/>
              <a:gd name="connsiteY12" fmla="*/ 0 h 10000"/>
              <a:gd name="connsiteX13" fmla="*/ 2814 w 10128"/>
              <a:gd name="connsiteY13" fmla="*/ 337 h 10000"/>
              <a:gd name="connsiteX0" fmla="*/ 2942 w 10128"/>
              <a:gd name="connsiteY0" fmla="*/ 410 h 10000"/>
              <a:gd name="connsiteX1" fmla="*/ 0 w 10128"/>
              <a:gd name="connsiteY1" fmla="*/ 3048 h 10000"/>
              <a:gd name="connsiteX2" fmla="*/ 571 w 10128"/>
              <a:gd name="connsiteY2" fmla="*/ 4467 h 10000"/>
              <a:gd name="connsiteX3" fmla="*/ 2148 w 10128"/>
              <a:gd name="connsiteY3" fmla="*/ 6264 h 10000"/>
              <a:gd name="connsiteX4" fmla="*/ 916 w 10128"/>
              <a:gd name="connsiteY4" fmla="*/ 8062 h 10000"/>
              <a:gd name="connsiteX5" fmla="*/ 423 w 10128"/>
              <a:gd name="connsiteY5" fmla="*/ 9017 h 10000"/>
              <a:gd name="connsiteX6" fmla="*/ 6285 w 10128"/>
              <a:gd name="connsiteY6" fmla="*/ 8623 h 10000"/>
              <a:gd name="connsiteX7" fmla="*/ 6532 w 10128"/>
              <a:gd name="connsiteY7" fmla="*/ 9860 h 10000"/>
              <a:gd name="connsiteX8" fmla="*/ 7665 w 10128"/>
              <a:gd name="connsiteY8" fmla="*/ 10000 h 10000"/>
              <a:gd name="connsiteX9" fmla="*/ 7960 w 10128"/>
              <a:gd name="connsiteY9" fmla="*/ 9382 h 10000"/>
              <a:gd name="connsiteX10" fmla="*/ 10128 w 10128"/>
              <a:gd name="connsiteY10" fmla="*/ 9186 h 10000"/>
              <a:gd name="connsiteX11" fmla="*/ 9636 w 10128"/>
              <a:gd name="connsiteY11" fmla="*/ 7191 h 10000"/>
              <a:gd name="connsiteX12" fmla="*/ 9537 w 10128"/>
              <a:gd name="connsiteY12" fmla="*/ 0 h 10000"/>
              <a:gd name="connsiteX13" fmla="*/ 2814 w 10128"/>
              <a:gd name="connsiteY13" fmla="*/ 337 h 10000"/>
              <a:gd name="connsiteX0" fmla="*/ 2942 w 10128"/>
              <a:gd name="connsiteY0" fmla="*/ 410 h 10000"/>
              <a:gd name="connsiteX1" fmla="*/ 0 w 10128"/>
              <a:gd name="connsiteY1" fmla="*/ 3048 h 10000"/>
              <a:gd name="connsiteX2" fmla="*/ 571 w 10128"/>
              <a:gd name="connsiteY2" fmla="*/ 4467 h 10000"/>
              <a:gd name="connsiteX3" fmla="*/ 2148 w 10128"/>
              <a:gd name="connsiteY3" fmla="*/ 6264 h 10000"/>
              <a:gd name="connsiteX4" fmla="*/ 916 w 10128"/>
              <a:gd name="connsiteY4" fmla="*/ 8062 h 10000"/>
              <a:gd name="connsiteX5" fmla="*/ 423 w 10128"/>
              <a:gd name="connsiteY5" fmla="*/ 9017 h 10000"/>
              <a:gd name="connsiteX6" fmla="*/ 6285 w 10128"/>
              <a:gd name="connsiteY6" fmla="*/ 8623 h 10000"/>
              <a:gd name="connsiteX7" fmla="*/ 6532 w 10128"/>
              <a:gd name="connsiteY7" fmla="*/ 9860 h 10000"/>
              <a:gd name="connsiteX8" fmla="*/ 7665 w 10128"/>
              <a:gd name="connsiteY8" fmla="*/ 10000 h 10000"/>
              <a:gd name="connsiteX9" fmla="*/ 7960 w 10128"/>
              <a:gd name="connsiteY9" fmla="*/ 9382 h 10000"/>
              <a:gd name="connsiteX10" fmla="*/ 10128 w 10128"/>
              <a:gd name="connsiteY10" fmla="*/ 9186 h 10000"/>
              <a:gd name="connsiteX11" fmla="*/ 9636 w 10128"/>
              <a:gd name="connsiteY11" fmla="*/ 7191 h 10000"/>
              <a:gd name="connsiteX12" fmla="*/ 9537 w 10128"/>
              <a:gd name="connsiteY12" fmla="*/ 0 h 10000"/>
              <a:gd name="connsiteX13" fmla="*/ 3071 w 10128"/>
              <a:gd name="connsiteY13" fmla="*/ 386 h 10000"/>
              <a:gd name="connsiteX0" fmla="*/ 2942 w 10128"/>
              <a:gd name="connsiteY0" fmla="*/ 483 h 10073"/>
              <a:gd name="connsiteX1" fmla="*/ 0 w 10128"/>
              <a:gd name="connsiteY1" fmla="*/ 3121 h 10073"/>
              <a:gd name="connsiteX2" fmla="*/ 571 w 10128"/>
              <a:gd name="connsiteY2" fmla="*/ 4540 h 10073"/>
              <a:gd name="connsiteX3" fmla="*/ 2148 w 10128"/>
              <a:gd name="connsiteY3" fmla="*/ 6337 h 10073"/>
              <a:gd name="connsiteX4" fmla="*/ 916 w 10128"/>
              <a:gd name="connsiteY4" fmla="*/ 8135 h 10073"/>
              <a:gd name="connsiteX5" fmla="*/ 423 w 10128"/>
              <a:gd name="connsiteY5" fmla="*/ 9090 h 10073"/>
              <a:gd name="connsiteX6" fmla="*/ 6285 w 10128"/>
              <a:gd name="connsiteY6" fmla="*/ 8696 h 10073"/>
              <a:gd name="connsiteX7" fmla="*/ 6532 w 10128"/>
              <a:gd name="connsiteY7" fmla="*/ 9933 h 10073"/>
              <a:gd name="connsiteX8" fmla="*/ 7665 w 10128"/>
              <a:gd name="connsiteY8" fmla="*/ 10073 h 10073"/>
              <a:gd name="connsiteX9" fmla="*/ 7960 w 10128"/>
              <a:gd name="connsiteY9" fmla="*/ 9455 h 10073"/>
              <a:gd name="connsiteX10" fmla="*/ 10128 w 10128"/>
              <a:gd name="connsiteY10" fmla="*/ 9259 h 10073"/>
              <a:gd name="connsiteX11" fmla="*/ 9636 w 10128"/>
              <a:gd name="connsiteY11" fmla="*/ 7264 h 10073"/>
              <a:gd name="connsiteX12" fmla="*/ 9451 w 10128"/>
              <a:gd name="connsiteY12" fmla="*/ 0 h 10073"/>
              <a:gd name="connsiteX13" fmla="*/ 3071 w 10128"/>
              <a:gd name="connsiteY13" fmla="*/ 459 h 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28" h="10073">
                <a:moveTo>
                  <a:pt x="2942" y="483"/>
                </a:moveTo>
                <a:lnTo>
                  <a:pt x="0" y="3121"/>
                </a:lnTo>
                <a:lnTo>
                  <a:pt x="571" y="4540"/>
                </a:lnTo>
                <a:lnTo>
                  <a:pt x="2148" y="6337"/>
                </a:lnTo>
                <a:lnTo>
                  <a:pt x="916" y="8135"/>
                </a:lnTo>
                <a:lnTo>
                  <a:pt x="423" y="9090"/>
                </a:lnTo>
                <a:lnTo>
                  <a:pt x="6285" y="8696"/>
                </a:lnTo>
                <a:cubicBezTo>
                  <a:pt x="6367" y="9108"/>
                  <a:pt x="6450" y="9521"/>
                  <a:pt x="6532" y="9933"/>
                </a:cubicBezTo>
                <a:lnTo>
                  <a:pt x="7665" y="10073"/>
                </a:lnTo>
                <a:lnTo>
                  <a:pt x="7960" y="9455"/>
                </a:lnTo>
                <a:lnTo>
                  <a:pt x="10128" y="9259"/>
                </a:lnTo>
                <a:lnTo>
                  <a:pt x="9636" y="7264"/>
                </a:lnTo>
                <a:cubicBezTo>
                  <a:pt x="9602" y="4867"/>
                  <a:pt x="9484" y="2397"/>
                  <a:pt x="9451" y="0"/>
                </a:cubicBezTo>
                <a:lnTo>
                  <a:pt x="3071" y="459"/>
                </a:lnTo>
              </a:path>
            </a:pathLst>
          </a:custGeom>
          <a:solidFill>
            <a:srgbClr val="FFFF8A"/>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5" name="Freeform 23"/>
          <p:cNvSpPr>
            <a:spLocks/>
          </p:cNvSpPr>
          <p:nvPr/>
        </p:nvSpPr>
        <p:spPr bwMode="auto">
          <a:xfrm>
            <a:off x="6081712" y="4022851"/>
            <a:ext cx="635000" cy="511175"/>
          </a:xfrm>
          <a:custGeom>
            <a:avLst/>
            <a:gdLst>
              <a:gd name="connsiteX0" fmla="*/ 375 w 9966"/>
              <a:gd name="connsiteY0" fmla="*/ 1767 h 9957"/>
              <a:gd name="connsiteX1" fmla="*/ 1160 w 9966"/>
              <a:gd name="connsiteY1" fmla="*/ 819 h 9957"/>
              <a:gd name="connsiteX2" fmla="*/ 4164 w 9966"/>
              <a:gd name="connsiteY2" fmla="*/ 0 h 9957"/>
              <a:gd name="connsiteX3" fmla="*/ 5051 w 9966"/>
              <a:gd name="connsiteY3" fmla="*/ 560 h 9957"/>
              <a:gd name="connsiteX4" fmla="*/ 6997 w 9966"/>
              <a:gd name="connsiteY4" fmla="*/ 129 h 9957"/>
              <a:gd name="connsiteX5" fmla="*/ 8567 w 9966"/>
              <a:gd name="connsiteY5" fmla="*/ 1552 h 9957"/>
              <a:gd name="connsiteX6" fmla="*/ 9966 w 9966"/>
              <a:gd name="connsiteY6" fmla="*/ 2672 h 9957"/>
              <a:gd name="connsiteX7" fmla="*/ 9181 w 9966"/>
              <a:gd name="connsiteY7" fmla="*/ 5647 h 9957"/>
              <a:gd name="connsiteX8" fmla="*/ 7986 w 9966"/>
              <a:gd name="connsiteY8" fmla="*/ 7155 h 9957"/>
              <a:gd name="connsiteX9" fmla="*/ 6655 w 9966"/>
              <a:gd name="connsiteY9" fmla="*/ 7629 h 9957"/>
              <a:gd name="connsiteX10" fmla="*/ 6928 w 9966"/>
              <a:gd name="connsiteY10" fmla="*/ 8836 h 9957"/>
              <a:gd name="connsiteX11" fmla="*/ 6109 w 9966"/>
              <a:gd name="connsiteY11" fmla="*/ 9957 h 9957"/>
              <a:gd name="connsiteX12" fmla="*/ 4573 w 9966"/>
              <a:gd name="connsiteY12" fmla="*/ 7155 h 9957"/>
              <a:gd name="connsiteX13" fmla="*/ 648 w 9966"/>
              <a:gd name="connsiteY13" fmla="*/ 2672 h 9957"/>
              <a:gd name="connsiteX14" fmla="*/ 0 w 9966"/>
              <a:gd name="connsiteY14" fmla="*/ 2672 h 9957"/>
              <a:gd name="connsiteX15" fmla="*/ 375 w 9966"/>
              <a:gd name="connsiteY15" fmla="*/ 1767 h 9957"/>
              <a:gd name="connsiteX0" fmla="*/ 376 w 10000"/>
              <a:gd name="connsiteY0" fmla="*/ 1775 h 10000"/>
              <a:gd name="connsiteX1" fmla="*/ 1164 w 10000"/>
              <a:gd name="connsiteY1" fmla="*/ 823 h 10000"/>
              <a:gd name="connsiteX2" fmla="*/ 4178 w 10000"/>
              <a:gd name="connsiteY2" fmla="*/ 0 h 10000"/>
              <a:gd name="connsiteX3" fmla="*/ 5068 w 10000"/>
              <a:gd name="connsiteY3" fmla="*/ 562 h 10000"/>
              <a:gd name="connsiteX4" fmla="*/ 7021 w 10000"/>
              <a:gd name="connsiteY4" fmla="*/ 130 h 10000"/>
              <a:gd name="connsiteX5" fmla="*/ 8596 w 10000"/>
              <a:gd name="connsiteY5" fmla="*/ 1559 h 10000"/>
              <a:gd name="connsiteX6" fmla="*/ 10000 w 10000"/>
              <a:gd name="connsiteY6" fmla="*/ 2684 h 10000"/>
              <a:gd name="connsiteX7" fmla="*/ 9212 w 10000"/>
              <a:gd name="connsiteY7" fmla="*/ 5671 h 10000"/>
              <a:gd name="connsiteX8" fmla="*/ 8013 w 10000"/>
              <a:gd name="connsiteY8" fmla="*/ 7186 h 10000"/>
              <a:gd name="connsiteX9" fmla="*/ 6678 w 10000"/>
              <a:gd name="connsiteY9" fmla="*/ 7662 h 10000"/>
              <a:gd name="connsiteX10" fmla="*/ 6952 w 10000"/>
              <a:gd name="connsiteY10" fmla="*/ 8874 h 10000"/>
              <a:gd name="connsiteX11" fmla="*/ 6130 w 10000"/>
              <a:gd name="connsiteY11" fmla="*/ 10000 h 10000"/>
              <a:gd name="connsiteX12" fmla="*/ 4589 w 10000"/>
              <a:gd name="connsiteY12" fmla="*/ 7186 h 10000"/>
              <a:gd name="connsiteX13" fmla="*/ 650 w 10000"/>
              <a:gd name="connsiteY13" fmla="*/ 2684 h 10000"/>
              <a:gd name="connsiteX14" fmla="*/ 0 w 10000"/>
              <a:gd name="connsiteY14" fmla="*/ 2684 h 10000"/>
              <a:gd name="connsiteX15" fmla="*/ 227 w 10000"/>
              <a:gd name="connsiteY15" fmla="*/ 1888 h 10000"/>
              <a:gd name="connsiteX0" fmla="*/ 137 w 10000"/>
              <a:gd name="connsiteY0" fmla="*/ 2001 h 10000"/>
              <a:gd name="connsiteX1" fmla="*/ 1164 w 10000"/>
              <a:gd name="connsiteY1" fmla="*/ 823 h 10000"/>
              <a:gd name="connsiteX2" fmla="*/ 4178 w 10000"/>
              <a:gd name="connsiteY2" fmla="*/ 0 h 10000"/>
              <a:gd name="connsiteX3" fmla="*/ 5068 w 10000"/>
              <a:gd name="connsiteY3" fmla="*/ 562 h 10000"/>
              <a:gd name="connsiteX4" fmla="*/ 7021 w 10000"/>
              <a:gd name="connsiteY4" fmla="*/ 130 h 10000"/>
              <a:gd name="connsiteX5" fmla="*/ 8596 w 10000"/>
              <a:gd name="connsiteY5" fmla="*/ 1559 h 10000"/>
              <a:gd name="connsiteX6" fmla="*/ 10000 w 10000"/>
              <a:gd name="connsiteY6" fmla="*/ 2684 h 10000"/>
              <a:gd name="connsiteX7" fmla="*/ 9212 w 10000"/>
              <a:gd name="connsiteY7" fmla="*/ 5671 h 10000"/>
              <a:gd name="connsiteX8" fmla="*/ 8013 w 10000"/>
              <a:gd name="connsiteY8" fmla="*/ 7186 h 10000"/>
              <a:gd name="connsiteX9" fmla="*/ 6678 w 10000"/>
              <a:gd name="connsiteY9" fmla="*/ 7662 h 10000"/>
              <a:gd name="connsiteX10" fmla="*/ 6952 w 10000"/>
              <a:gd name="connsiteY10" fmla="*/ 8874 h 10000"/>
              <a:gd name="connsiteX11" fmla="*/ 6130 w 10000"/>
              <a:gd name="connsiteY11" fmla="*/ 10000 h 10000"/>
              <a:gd name="connsiteX12" fmla="*/ 4589 w 10000"/>
              <a:gd name="connsiteY12" fmla="*/ 7186 h 10000"/>
              <a:gd name="connsiteX13" fmla="*/ 650 w 10000"/>
              <a:gd name="connsiteY13" fmla="*/ 2684 h 10000"/>
              <a:gd name="connsiteX14" fmla="*/ 0 w 10000"/>
              <a:gd name="connsiteY14" fmla="*/ 2684 h 10000"/>
              <a:gd name="connsiteX15" fmla="*/ 227 w 10000"/>
              <a:gd name="connsiteY15" fmla="*/ 1888 h 10000"/>
              <a:gd name="connsiteX0" fmla="*/ 77 w 9940"/>
              <a:gd name="connsiteY0" fmla="*/ 2001 h 10000"/>
              <a:gd name="connsiteX1" fmla="*/ 1104 w 9940"/>
              <a:gd name="connsiteY1" fmla="*/ 823 h 10000"/>
              <a:gd name="connsiteX2" fmla="*/ 4118 w 9940"/>
              <a:gd name="connsiteY2" fmla="*/ 0 h 10000"/>
              <a:gd name="connsiteX3" fmla="*/ 5008 w 9940"/>
              <a:gd name="connsiteY3" fmla="*/ 562 h 10000"/>
              <a:gd name="connsiteX4" fmla="*/ 6961 w 9940"/>
              <a:gd name="connsiteY4" fmla="*/ 130 h 10000"/>
              <a:gd name="connsiteX5" fmla="*/ 8536 w 9940"/>
              <a:gd name="connsiteY5" fmla="*/ 1559 h 10000"/>
              <a:gd name="connsiteX6" fmla="*/ 9940 w 9940"/>
              <a:gd name="connsiteY6" fmla="*/ 2684 h 10000"/>
              <a:gd name="connsiteX7" fmla="*/ 9152 w 9940"/>
              <a:gd name="connsiteY7" fmla="*/ 5671 h 10000"/>
              <a:gd name="connsiteX8" fmla="*/ 7953 w 9940"/>
              <a:gd name="connsiteY8" fmla="*/ 7186 h 10000"/>
              <a:gd name="connsiteX9" fmla="*/ 6618 w 9940"/>
              <a:gd name="connsiteY9" fmla="*/ 7662 h 10000"/>
              <a:gd name="connsiteX10" fmla="*/ 6892 w 9940"/>
              <a:gd name="connsiteY10" fmla="*/ 8874 h 10000"/>
              <a:gd name="connsiteX11" fmla="*/ 6070 w 9940"/>
              <a:gd name="connsiteY11" fmla="*/ 10000 h 10000"/>
              <a:gd name="connsiteX12" fmla="*/ 4529 w 9940"/>
              <a:gd name="connsiteY12" fmla="*/ 7186 h 10000"/>
              <a:gd name="connsiteX13" fmla="*/ 590 w 9940"/>
              <a:gd name="connsiteY13" fmla="*/ 2684 h 10000"/>
              <a:gd name="connsiteX14" fmla="*/ 0 w 9940"/>
              <a:gd name="connsiteY14" fmla="*/ 2759 h 10000"/>
              <a:gd name="connsiteX15" fmla="*/ 167 w 9940"/>
              <a:gd name="connsiteY15" fmla="*/ 1888 h 10000"/>
              <a:gd name="connsiteX0" fmla="*/ 77 w 10000"/>
              <a:gd name="connsiteY0" fmla="*/ 2001 h 10000"/>
              <a:gd name="connsiteX1" fmla="*/ 1111 w 10000"/>
              <a:gd name="connsiteY1" fmla="*/ 823 h 10000"/>
              <a:gd name="connsiteX2" fmla="*/ 4143 w 10000"/>
              <a:gd name="connsiteY2" fmla="*/ 0 h 10000"/>
              <a:gd name="connsiteX3" fmla="*/ 5098 w 10000"/>
              <a:gd name="connsiteY3" fmla="*/ 449 h 10000"/>
              <a:gd name="connsiteX4" fmla="*/ 7003 w 10000"/>
              <a:gd name="connsiteY4" fmla="*/ 130 h 10000"/>
              <a:gd name="connsiteX5" fmla="*/ 8588 w 10000"/>
              <a:gd name="connsiteY5" fmla="*/ 1559 h 10000"/>
              <a:gd name="connsiteX6" fmla="*/ 10000 w 10000"/>
              <a:gd name="connsiteY6" fmla="*/ 2684 h 10000"/>
              <a:gd name="connsiteX7" fmla="*/ 9207 w 10000"/>
              <a:gd name="connsiteY7" fmla="*/ 5671 h 10000"/>
              <a:gd name="connsiteX8" fmla="*/ 8001 w 10000"/>
              <a:gd name="connsiteY8" fmla="*/ 7186 h 10000"/>
              <a:gd name="connsiteX9" fmla="*/ 6658 w 10000"/>
              <a:gd name="connsiteY9" fmla="*/ 7662 h 10000"/>
              <a:gd name="connsiteX10" fmla="*/ 6934 w 10000"/>
              <a:gd name="connsiteY10" fmla="*/ 8874 h 10000"/>
              <a:gd name="connsiteX11" fmla="*/ 6107 w 10000"/>
              <a:gd name="connsiteY11" fmla="*/ 10000 h 10000"/>
              <a:gd name="connsiteX12" fmla="*/ 4556 w 10000"/>
              <a:gd name="connsiteY12" fmla="*/ 7186 h 10000"/>
              <a:gd name="connsiteX13" fmla="*/ 594 w 10000"/>
              <a:gd name="connsiteY13" fmla="*/ 2684 h 10000"/>
              <a:gd name="connsiteX14" fmla="*/ 0 w 10000"/>
              <a:gd name="connsiteY14" fmla="*/ 2759 h 10000"/>
              <a:gd name="connsiteX15" fmla="*/ 168 w 10000"/>
              <a:gd name="connsiteY15" fmla="*/ 1888 h 10000"/>
              <a:gd name="connsiteX0" fmla="*/ 77 w 10000"/>
              <a:gd name="connsiteY0" fmla="*/ 2114 h 10113"/>
              <a:gd name="connsiteX1" fmla="*/ 1111 w 10000"/>
              <a:gd name="connsiteY1" fmla="*/ 936 h 10113"/>
              <a:gd name="connsiteX2" fmla="*/ 4173 w 10000"/>
              <a:gd name="connsiteY2" fmla="*/ 0 h 10113"/>
              <a:gd name="connsiteX3" fmla="*/ 5098 w 10000"/>
              <a:gd name="connsiteY3" fmla="*/ 562 h 10113"/>
              <a:gd name="connsiteX4" fmla="*/ 7003 w 10000"/>
              <a:gd name="connsiteY4" fmla="*/ 243 h 10113"/>
              <a:gd name="connsiteX5" fmla="*/ 8588 w 10000"/>
              <a:gd name="connsiteY5" fmla="*/ 1672 h 10113"/>
              <a:gd name="connsiteX6" fmla="*/ 10000 w 10000"/>
              <a:gd name="connsiteY6" fmla="*/ 2797 h 10113"/>
              <a:gd name="connsiteX7" fmla="*/ 9207 w 10000"/>
              <a:gd name="connsiteY7" fmla="*/ 5784 h 10113"/>
              <a:gd name="connsiteX8" fmla="*/ 8001 w 10000"/>
              <a:gd name="connsiteY8" fmla="*/ 7299 h 10113"/>
              <a:gd name="connsiteX9" fmla="*/ 6658 w 10000"/>
              <a:gd name="connsiteY9" fmla="*/ 7775 h 10113"/>
              <a:gd name="connsiteX10" fmla="*/ 6934 w 10000"/>
              <a:gd name="connsiteY10" fmla="*/ 8987 h 10113"/>
              <a:gd name="connsiteX11" fmla="*/ 6107 w 10000"/>
              <a:gd name="connsiteY11" fmla="*/ 10113 h 10113"/>
              <a:gd name="connsiteX12" fmla="*/ 4556 w 10000"/>
              <a:gd name="connsiteY12" fmla="*/ 7299 h 10113"/>
              <a:gd name="connsiteX13" fmla="*/ 594 w 10000"/>
              <a:gd name="connsiteY13" fmla="*/ 2797 h 10113"/>
              <a:gd name="connsiteX14" fmla="*/ 0 w 10000"/>
              <a:gd name="connsiteY14" fmla="*/ 2872 h 10113"/>
              <a:gd name="connsiteX15" fmla="*/ 168 w 10000"/>
              <a:gd name="connsiteY15" fmla="*/ 2001 h 10113"/>
              <a:gd name="connsiteX0" fmla="*/ 77 w 10030"/>
              <a:gd name="connsiteY0" fmla="*/ 2114 h 10113"/>
              <a:gd name="connsiteX1" fmla="*/ 1111 w 10030"/>
              <a:gd name="connsiteY1" fmla="*/ 936 h 10113"/>
              <a:gd name="connsiteX2" fmla="*/ 4173 w 10030"/>
              <a:gd name="connsiteY2" fmla="*/ 0 h 10113"/>
              <a:gd name="connsiteX3" fmla="*/ 5098 w 10030"/>
              <a:gd name="connsiteY3" fmla="*/ 562 h 10113"/>
              <a:gd name="connsiteX4" fmla="*/ 7003 w 10030"/>
              <a:gd name="connsiteY4" fmla="*/ 243 h 10113"/>
              <a:gd name="connsiteX5" fmla="*/ 8588 w 10030"/>
              <a:gd name="connsiteY5" fmla="*/ 1672 h 10113"/>
              <a:gd name="connsiteX6" fmla="*/ 10030 w 10030"/>
              <a:gd name="connsiteY6" fmla="*/ 2646 h 10113"/>
              <a:gd name="connsiteX7" fmla="*/ 9207 w 10030"/>
              <a:gd name="connsiteY7" fmla="*/ 5784 h 10113"/>
              <a:gd name="connsiteX8" fmla="*/ 8001 w 10030"/>
              <a:gd name="connsiteY8" fmla="*/ 7299 h 10113"/>
              <a:gd name="connsiteX9" fmla="*/ 6658 w 10030"/>
              <a:gd name="connsiteY9" fmla="*/ 7775 h 10113"/>
              <a:gd name="connsiteX10" fmla="*/ 6934 w 10030"/>
              <a:gd name="connsiteY10" fmla="*/ 8987 h 10113"/>
              <a:gd name="connsiteX11" fmla="*/ 6107 w 10030"/>
              <a:gd name="connsiteY11" fmla="*/ 10113 h 10113"/>
              <a:gd name="connsiteX12" fmla="*/ 4556 w 10030"/>
              <a:gd name="connsiteY12" fmla="*/ 7299 h 10113"/>
              <a:gd name="connsiteX13" fmla="*/ 594 w 10030"/>
              <a:gd name="connsiteY13" fmla="*/ 2797 h 10113"/>
              <a:gd name="connsiteX14" fmla="*/ 0 w 10030"/>
              <a:gd name="connsiteY14" fmla="*/ 2872 h 10113"/>
              <a:gd name="connsiteX15" fmla="*/ 168 w 10030"/>
              <a:gd name="connsiteY15" fmla="*/ 2001 h 10113"/>
              <a:gd name="connsiteX0" fmla="*/ 77 w 10030"/>
              <a:gd name="connsiteY0" fmla="*/ 2114 h 10113"/>
              <a:gd name="connsiteX1" fmla="*/ 1111 w 10030"/>
              <a:gd name="connsiteY1" fmla="*/ 936 h 10113"/>
              <a:gd name="connsiteX2" fmla="*/ 4173 w 10030"/>
              <a:gd name="connsiteY2" fmla="*/ 0 h 10113"/>
              <a:gd name="connsiteX3" fmla="*/ 5098 w 10030"/>
              <a:gd name="connsiteY3" fmla="*/ 562 h 10113"/>
              <a:gd name="connsiteX4" fmla="*/ 7003 w 10030"/>
              <a:gd name="connsiteY4" fmla="*/ 243 h 10113"/>
              <a:gd name="connsiteX5" fmla="*/ 10030 w 10030"/>
              <a:gd name="connsiteY5" fmla="*/ 2646 h 10113"/>
              <a:gd name="connsiteX6" fmla="*/ 9207 w 10030"/>
              <a:gd name="connsiteY6" fmla="*/ 5784 h 10113"/>
              <a:gd name="connsiteX7" fmla="*/ 8001 w 10030"/>
              <a:gd name="connsiteY7" fmla="*/ 7299 h 10113"/>
              <a:gd name="connsiteX8" fmla="*/ 6658 w 10030"/>
              <a:gd name="connsiteY8" fmla="*/ 7775 h 10113"/>
              <a:gd name="connsiteX9" fmla="*/ 6934 w 10030"/>
              <a:gd name="connsiteY9" fmla="*/ 8987 h 10113"/>
              <a:gd name="connsiteX10" fmla="*/ 6107 w 10030"/>
              <a:gd name="connsiteY10" fmla="*/ 10113 h 10113"/>
              <a:gd name="connsiteX11" fmla="*/ 4556 w 10030"/>
              <a:gd name="connsiteY11" fmla="*/ 7299 h 10113"/>
              <a:gd name="connsiteX12" fmla="*/ 594 w 10030"/>
              <a:gd name="connsiteY12" fmla="*/ 2797 h 10113"/>
              <a:gd name="connsiteX13" fmla="*/ 0 w 10030"/>
              <a:gd name="connsiteY13" fmla="*/ 2872 h 10113"/>
              <a:gd name="connsiteX14" fmla="*/ 168 w 10030"/>
              <a:gd name="connsiteY14" fmla="*/ 2001 h 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0" h="10113">
                <a:moveTo>
                  <a:pt x="77" y="2114"/>
                </a:moveTo>
                <a:lnTo>
                  <a:pt x="1111" y="936"/>
                </a:lnTo>
                <a:lnTo>
                  <a:pt x="4173" y="0"/>
                </a:lnTo>
                <a:lnTo>
                  <a:pt x="5098" y="562"/>
                </a:lnTo>
                <a:lnTo>
                  <a:pt x="7003" y="243"/>
                </a:lnTo>
                <a:lnTo>
                  <a:pt x="10030" y="2646"/>
                </a:lnTo>
                <a:lnTo>
                  <a:pt x="9207" y="5784"/>
                </a:lnTo>
                <a:lnTo>
                  <a:pt x="8001" y="7299"/>
                </a:lnTo>
                <a:lnTo>
                  <a:pt x="6658" y="7775"/>
                </a:lnTo>
                <a:cubicBezTo>
                  <a:pt x="6749" y="8179"/>
                  <a:pt x="6842" y="8583"/>
                  <a:pt x="6934" y="8987"/>
                </a:cubicBezTo>
                <a:lnTo>
                  <a:pt x="6107" y="10113"/>
                </a:lnTo>
                <a:lnTo>
                  <a:pt x="4556" y="7299"/>
                </a:lnTo>
                <a:lnTo>
                  <a:pt x="594" y="2797"/>
                </a:lnTo>
                <a:cubicBezTo>
                  <a:pt x="375" y="2797"/>
                  <a:pt x="98" y="2759"/>
                  <a:pt x="0" y="2872"/>
                </a:cubicBezTo>
                <a:cubicBezTo>
                  <a:pt x="76" y="2607"/>
                  <a:pt x="92" y="2266"/>
                  <a:pt x="168" y="2001"/>
                </a:cubicBez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6" name="Freeform 55"/>
          <p:cNvSpPr>
            <a:spLocks/>
          </p:cNvSpPr>
          <p:nvPr/>
        </p:nvSpPr>
        <p:spPr bwMode="auto">
          <a:xfrm>
            <a:off x="6365876" y="3170364"/>
            <a:ext cx="631825" cy="257175"/>
          </a:xfrm>
          <a:custGeom>
            <a:avLst/>
            <a:gdLst>
              <a:gd name="connsiteX0" fmla="*/ 0 w 9965"/>
              <a:gd name="connsiteY0" fmla="*/ 3361 h 9916"/>
              <a:gd name="connsiteX1" fmla="*/ 7465 w 9965"/>
              <a:gd name="connsiteY1" fmla="*/ 0 h 9916"/>
              <a:gd name="connsiteX2" fmla="*/ 8646 w 9965"/>
              <a:gd name="connsiteY2" fmla="*/ 6807 h 9916"/>
              <a:gd name="connsiteX3" fmla="*/ 9931 w 9965"/>
              <a:gd name="connsiteY3" fmla="*/ 6050 h 9916"/>
              <a:gd name="connsiteX4" fmla="*/ 9965 w 9965"/>
              <a:gd name="connsiteY4" fmla="*/ 9496 h 9916"/>
              <a:gd name="connsiteX5" fmla="*/ 8924 w 9965"/>
              <a:gd name="connsiteY5" fmla="*/ 9916 h 9916"/>
              <a:gd name="connsiteX6" fmla="*/ 8021 w 9965"/>
              <a:gd name="connsiteY6" fmla="*/ 7731 h 9916"/>
              <a:gd name="connsiteX7" fmla="*/ 7465 w 9965"/>
              <a:gd name="connsiteY7" fmla="*/ 5042 h 9916"/>
              <a:gd name="connsiteX8" fmla="*/ 7326 w 9965"/>
              <a:gd name="connsiteY8" fmla="*/ 1261 h 9916"/>
              <a:gd name="connsiteX9" fmla="*/ 6910 w 9965"/>
              <a:gd name="connsiteY9" fmla="*/ 3109 h 9916"/>
              <a:gd name="connsiteX10" fmla="*/ 7431 w 9965"/>
              <a:gd name="connsiteY10" fmla="*/ 8739 h 9916"/>
              <a:gd name="connsiteX11" fmla="*/ 5092 w 9965"/>
              <a:gd name="connsiteY11" fmla="*/ 9432 h 9916"/>
              <a:gd name="connsiteX12" fmla="*/ 5139 w 9965"/>
              <a:gd name="connsiteY12" fmla="*/ 5462 h 9916"/>
              <a:gd name="connsiteX13" fmla="*/ 3819 w 9965"/>
              <a:gd name="connsiteY13" fmla="*/ 3697 h 9916"/>
              <a:gd name="connsiteX14" fmla="*/ 2674 w 9965"/>
              <a:gd name="connsiteY14" fmla="*/ 3193 h 9916"/>
              <a:gd name="connsiteX15" fmla="*/ 313 w 9965"/>
              <a:gd name="connsiteY15" fmla="*/ 6050 h 9916"/>
              <a:gd name="connsiteX16" fmla="*/ 0 w 9965"/>
              <a:gd name="connsiteY16" fmla="*/ 3361 h 9916"/>
              <a:gd name="connsiteX0" fmla="*/ 0 w 10000"/>
              <a:gd name="connsiteY0" fmla="*/ 3389 h 10000"/>
              <a:gd name="connsiteX1" fmla="*/ 7491 w 10000"/>
              <a:gd name="connsiteY1" fmla="*/ 0 h 10000"/>
              <a:gd name="connsiteX2" fmla="*/ 8676 w 10000"/>
              <a:gd name="connsiteY2" fmla="*/ 6865 h 10000"/>
              <a:gd name="connsiteX3" fmla="*/ 9966 w 10000"/>
              <a:gd name="connsiteY3" fmla="*/ 6101 h 10000"/>
              <a:gd name="connsiteX4" fmla="*/ 10000 w 10000"/>
              <a:gd name="connsiteY4" fmla="*/ 9576 h 10000"/>
              <a:gd name="connsiteX5" fmla="*/ 8955 w 10000"/>
              <a:gd name="connsiteY5" fmla="*/ 10000 h 10000"/>
              <a:gd name="connsiteX6" fmla="*/ 8049 w 10000"/>
              <a:gd name="connsiteY6" fmla="*/ 7796 h 10000"/>
              <a:gd name="connsiteX7" fmla="*/ 7491 w 10000"/>
              <a:gd name="connsiteY7" fmla="*/ 5085 h 10000"/>
              <a:gd name="connsiteX8" fmla="*/ 7352 w 10000"/>
              <a:gd name="connsiteY8" fmla="*/ 1272 h 10000"/>
              <a:gd name="connsiteX9" fmla="*/ 6934 w 10000"/>
              <a:gd name="connsiteY9" fmla="*/ 3135 h 10000"/>
              <a:gd name="connsiteX10" fmla="*/ 7457 w 10000"/>
              <a:gd name="connsiteY10" fmla="*/ 8813 h 10000"/>
              <a:gd name="connsiteX11" fmla="*/ 5110 w 10000"/>
              <a:gd name="connsiteY11" fmla="*/ 9512 h 10000"/>
              <a:gd name="connsiteX12" fmla="*/ 5127 w 10000"/>
              <a:gd name="connsiteY12" fmla="*/ 5583 h 10000"/>
              <a:gd name="connsiteX13" fmla="*/ 3832 w 10000"/>
              <a:gd name="connsiteY13" fmla="*/ 3728 h 10000"/>
              <a:gd name="connsiteX14" fmla="*/ 2683 w 10000"/>
              <a:gd name="connsiteY14" fmla="*/ 3220 h 10000"/>
              <a:gd name="connsiteX15" fmla="*/ 314 w 10000"/>
              <a:gd name="connsiteY15" fmla="*/ 6101 h 10000"/>
              <a:gd name="connsiteX16" fmla="*/ 0 w 10000"/>
              <a:gd name="connsiteY16" fmla="*/ 3389 h 10000"/>
              <a:gd name="connsiteX0" fmla="*/ 0 w 10000"/>
              <a:gd name="connsiteY0" fmla="*/ 3688 h 10299"/>
              <a:gd name="connsiteX1" fmla="*/ 7673 w 10000"/>
              <a:gd name="connsiteY1" fmla="*/ 0 h 10299"/>
              <a:gd name="connsiteX2" fmla="*/ 8676 w 10000"/>
              <a:gd name="connsiteY2" fmla="*/ 7164 h 10299"/>
              <a:gd name="connsiteX3" fmla="*/ 9966 w 10000"/>
              <a:gd name="connsiteY3" fmla="*/ 6400 h 10299"/>
              <a:gd name="connsiteX4" fmla="*/ 10000 w 10000"/>
              <a:gd name="connsiteY4" fmla="*/ 9875 h 10299"/>
              <a:gd name="connsiteX5" fmla="*/ 8955 w 10000"/>
              <a:gd name="connsiteY5" fmla="*/ 10299 h 10299"/>
              <a:gd name="connsiteX6" fmla="*/ 8049 w 10000"/>
              <a:gd name="connsiteY6" fmla="*/ 8095 h 10299"/>
              <a:gd name="connsiteX7" fmla="*/ 7491 w 10000"/>
              <a:gd name="connsiteY7" fmla="*/ 5384 h 10299"/>
              <a:gd name="connsiteX8" fmla="*/ 7352 w 10000"/>
              <a:gd name="connsiteY8" fmla="*/ 1571 h 10299"/>
              <a:gd name="connsiteX9" fmla="*/ 6934 w 10000"/>
              <a:gd name="connsiteY9" fmla="*/ 3434 h 10299"/>
              <a:gd name="connsiteX10" fmla="*/ 7457 w 10000"/>
              <a:gd name="connsiteY10" fmla="*/ 9112 h 10299"/>
              <a:gd name="connsiteX11" fmla="*/ 5110 w 10000"/>
              <a:gd name="connsiteY11" fmla="*/ 9811 h 10299"/>
              <a:gd name="connsiteX12" fmla="*/ 5127 w 10000"/>
              <a:gd name="connsiteY12" fmla="*/ 5882 h 10299"/>
              <a:gd name="connsiteX13" fmla="*/ 3832 w 10000"/>
              <a:gd name="connsiteY13" fmla="*/ 4027 h 10299"/>
              <a:gd name="connsiteX14" fmla="*/ 2683 w 10000"/>
              <a:gd name="connsiteY14" fmla="*/ 3519 h 10299"/>
              <a:gd name="connsiteX15" fmla="*/ 314 w 10000"/>
              <a:gd name="connsiteY15" fmla="*/ 6400 h 10299"/>
              <a:gd name="connsiteX16" fmla="*/ 0 w 10000"/>
              <a:gd name="connsiteY16" fmla="*/ 3688 h 10299"/>
              <a:gd name="connsiteX0" fmla="*/ 0 w 10000"/>
              <a:gd name="connsiteY0" fmla="*/ 3688 h 10299"/>
              <a:gd name="connsiteX1" fmla="*/ 7673 w 10000"/>
              <a:gd name="connsiteY1" fmla="*/ 0 h 10299"/>
              <a:gd name="connsiteX2" fmla="*/ 8676 w 10000"/>
              <a:gd name="connsiteY2" fmla="*/ 7164 h 10299"/>
              <a:gd name="connsiteX3" fmla="*/ 9966 w 10000"/>
              <a:gd name="connsiteY3" fmla="*/ 6400 h 10299"/>
              <a:gd name="connsiteX4" fmla="*/ 10000 w 10000"/>
              <a:gd name="connsiteY4" fmla="*/ 9875 h 10299"/>
              <a:gd name="connsiteX5" fmla="*/ 8955 w 10000"/>
              <a:gd name="connsiteY5" fmla="*/ 10299 h 10299"/>
              <a:gd name="connsiteX6" fmla="*/ 8049 w 10000"/>
              <a:gd name="connsiteY6" fmla="*/ 8095 h 10299"/>
              <a:gd name="connsiteX7" fmla="*/ 7491 w 10000"/>
              <a:gd name="connsiteY7" fmla="*/ 5384 h 10299"/>
              <a:gd name="connsiteX8" fmla="*/ 7352 w 10000"/>
              <a:gd name="connsiteY8" fmla="*/ 1571 h 10299"/>
              <a:gd name="connsiteX9" fmla="*/ 6934 w 10000"/>
              <a:gd name="connsiteY9" fmla="*/ 3434 h 10299"/>
              <a:gd name="connsiteX10" fmla="*/ 7457 w 10000"/>
              <a:gd name="connsiteY10" fmla="*/ 9112 h 10299"/>
              <a:gd name="connsiteX11" fmla="*/ 5110 w 10000"/>
              <a:gd name="connsiteY11" fmla="*/ 9811 h 10299"/>
              <a:gd name="connsiteX12" fmla="*/ 5127 w 10000"/>
              <a:gd name="connsiteY12" fmla="*/ 5882 h 10299"/>
              <a:gd name="connsiteX13" fmla="*/ 3832 w 10000"/>
              <a:gd name="connsiteY13" fmla="*/ 4027 h 10299"/>
              <a:gd name="connsiteX14" fmla="*/ 2683 w 10000"/>
              <a:gd name="connsiteY14" fmla="*/ 3519 h 10299"/>
              <a:gd name="connsiteX15" fmla="*/ 314 w 10000"/>
              <a:gd name="connsiteY15" fmla="*/ 6400 h 10299"/>
              <a:gd name="connsiteX16" fmla="*/ 0 w 10000"/>
              <a:gd name="connsiteY16" fmla="*/ 3688 h 10299"/>
              <a:gd name="connsiteX0" fmla="*/ 30 w 10030"/>
              <a:gd name="connsiteY0" fmla="*/ 3688 h 10299"/>
              <a:gd name="connsiteX1" fmla="*/ 7703 w 10030"/>
              <a:gd name="connsiteY1" fmla="*/ 0 h 10299"/>
              <a:gd name="connsiteX2" fmla="*/ 8706 w 10030"/>
              <a:gd name="connsiteY2" fmla="*/ 7164 h 10299"/>
              <a:gd name="connsiteX3" fmla="*/ 9996 w 10030"/>
              <a:gd name="connsiteY3" fmla="*/ 6400 h 10299"/>
              <a:gd name="connsiteX4" fmla="*/ 10030 w 10030"/>
              <a:gd name="connsiteY4" fmla="*/ 9875 h 10299"/>
              <a:gd name="connsiteX5" fmla="*/ 8985 w 10030"/>
              <a:gd name="connsiteY5" fmla="*/ 10299 h 10299"/>
              <a:gd name="connsiteX6" fmla="*/ 8079 w 10030"/>
              <a:gd name="connsiteY6" fmla="*/ 8095 h 10299"/>
              <a:gd name="connsiteX7" fmla="*/ 7521 w 10030"/>
              <a:gd name="connsiteY7" fmla="*/ 5384 h 10299"/>
              <a:gd name="connsiteX8" fmla="*/ 7382 w 10030"/>
              <a:gd name="connsiteY8" fmla="*/ 1571 h 10299"/>
              <a:gd name="connsiteX9" fmla="*/ 6964 w 10030"/>
              <a:gd name="connsiteY9" fmla="*/ 3434 h 10299"/>
              <a:gd name="connsiteX10" fmla="*/ 7487 w 10030"/>
              <a:gd name="connsiteY10" fmla="*/ 9112 h 10299"/>
              <a:gd name="connsiteX11" fmla="*/ 5140 w 10030"/>
              <a:gd name="connsiteY11" fmla="*/ 9811 h 10299"/>
              <a:gd name="connsiteX12" fmla="*/ 5157 w 10030"/>
              <a:gd name="connsiteY12" fmla="*/ 5882 h 10299"/>
              <a:gd name="connsiteX13" fmla="*/ 3862 w 10030"/>
              <a:gd name="connsiteY13" fmla="*/ 4027 h 10299"/>
              <a:gd name="connsiteX14" fmla="*/ 2713 w 10030"/>
              <a:gd name="connsiteY14" fmla="*/ 3519 h 10299"/>
              <a:gd name="connsiteX15" fmla="*/ 344 w 10030"/>
              <a:gd name="connsiteY15" fmla="*/ 6400 h 10299"/>
              <a:gd name="connsiteX16" fmla="*/ 0 w 10030"/>
              <a:gd name="connsiteY16" fmla="*/ 3464 h 10299"/>
              <a:gd name="connsiteX0" fmla="*/ 30 w 10030"/>
              <a:gd name="connsiteY0" fmla="*/ 3389 h 10299"/>
              <a:gd name="connsiteX1" fmla="*/ 7703 w 10030"/>
              <a:gd name="connsiteY1" fmla="*/ 0 h 10299"/>
              <a:gd name="connsiteX2" fmla="*/ 8706 w 10030"/>
              <a:gd name="connsiteY2" fmla="*/ 7164 h 10299"/>
              <a:gd name="connsiteX3" fmla="*/ 9996 w 10030"/>
              <a:gd name="connsiteY3" fmla="*/ 6400 h 10299"/>
              <a:gd name="connsiteX4" fmla="*/ 10030 w 10030"/>
              <a:gd name="connsiteY4" fmla="*/ 9875 h 10299"/>
              <a:gd name="connsiteX5" fmla="*/ 8985 w 10030"/>
              <a:gd name="connsiteY5" fmla="*/ 10299 h 10299"/>
              <a:gd name="connsiteX6" fmla="*/ 8079 w 10030"/>
              <a:gd name="connsiteY6" fmla="*/ 8095 h 10299"/>
              <a:gd name="connsiteX7" fmla="*/ 7521 w 10030"/>
              <a:gd name="connsiteY7" fmla="*/ 5384 h 10299"/>
              <a:gd name="connsiteX8" fmla="*/ 7382 w 10030"/>
              <a:gd name="connsiteY8" fmla="*/ 1571 h 10299"/>
              <a:gd name="connsiteX9" fmla="*/ 6964 w 10030"/>
              <a:gd name="connsiteY9" fmla="*/ 3434 h 10299"/>
              <a:gd name="connsiteX10" fmla="*/ 7487 w 10030"/>
              <a:gd name="connsiteY10" fmla="*/ 9112 h 10299"/>
              <a:gd name="connsiteX11" fmla="*/ 5140 w 10030"/>
              <a:gd name="connsiteY11" fmla="*/ 9811 h 10299"/>
              <a:gd name="connsiteX12" fmla="*/ 5157 w 10030"/>
              <a:gd name="connsiteY12" fmla="*/ 5882 h 10299"/>
              <a:gd name="connsiteX13" fmla="*/ 3862 w 10030"/>
              <a:gd name="connsiteY13" fmla="*/ 4027 h 10299"/>
              <a:gd name="connsiteX14" fmla="*/ 2713 w 10030"/>
              <a:gd name="connsiteY14" fmla="*/ 3519 h 10299"/>
              <a:gd name="connsiteX15" fmla="*/ 344 w 10030"/>
              <a:gd name="connsiteY15" fmla="*/ 6400 h 10299"/>
              <a:gd name="connsiteX16" fmla="*/ 0 w 10030"/>
              <a:gd name="connsiteY16" fmla="*/ 3464 h 10299"/>
              <a:gd name="connsiteX0" fmla="*/ 30 w 10030"/>
              <a:gd name="connsiteY0" fmla="*/ 3389 h 10299"/>
              <a:gd name="connsiteX1" fmla="*/ 7703 w 10030"/>
              <a:gd name="connsiteY1" fmla="*/ 0 h 10299"/>
              <a:gd name="connsiteX2" fmla="*/ 8706 w 10030"/>
              <a:gd name="connsiteY2" fmla="*/ 7164 h 10299"/>
              <a:gd name="connsiteX3" fmla="*/ 9996 w 10030"/>
              <a:gd name="connsiteY3" fmla="*/ 6400 h 10299"/>
              <a:gd name="connsiteX4" fmla="*/ 10030 w 10030"/>
              <a:gd name="connsiteY4" fmla="*/ 9875 h 10299"/>
              <a:gd name="connsiteX5" fmla="*/ 8985 w 10030"/>
              <a:gd name="connsiteY5" fmla="*/ 10299 h 10299"/>
              <a:gd name="connsiteX6" fmla="*/ 8079 w 10030"/>
              <a:gd name="connsiteY6" fmla="*/ 8095 h 10299"/>
              <a:gd name="connsiteX7" fmla="*/ 7521 w 10030"/>
              <a:gd name="connsiteY7" fmla="*/ 5384 h 10299"/>
              <a:gd name="connsiteX8" fmla="*/ 7382 w 10030"/>
              <a:gd name="connsiteY8" fmla="*/ 1571 h 10299"/>
              <a:gd name="connsiteX9" fmla="*/ 6964 w 10030"/>
              <a:gd name="connsiteY9" fmla="*/ 3434 h 10299"/>
              <a:gd name="connsiteX10" fmla="*/ 7487 w 10030"/>
              <a:gd name="connsiteY10" fmla="*/ 9112 h 10299"/>
              <a:gd name="connsiteX11" fmla="*/ 5140 w 10030"/>
              <a:gd name="connsiteY11" fmla="*/ 9811 h 10299"/>
              <a:gd name="connsiteX12" fmla="*/ 5157 w 10030"/>
              <a:gd name="connsiteY12" fmla="*/ 5882 h 10299"/>
              <a:gd name="connsiteX13" fmla="*/ 3862 w 10030"/>
              <a:gd name="connsiteY13" fmla="*/ 4027 h 10299"/>
              <a:gd name="connsiteX14" fmla="*/ 2713 w 10030"/>
              <a:gd name="connsiteY14" fmla="*/ 3519 h 10299"/>
              <a:gd name="connsiteX15" fmla="*/ 344 w 10030"/>
              <a:gd name="connsiteY15" fmla="*/ 6400 h 10299"/>
              <a:gd name="connsiteX16" fmla="*/ 0 w 10030"/>
              <a:gd name="connsiteY16" fmla="*/ 3464 h 10299"/>
              <a:gd name="connsiteX0" fmla="*/ 30 w 10030"/>
              <a:gd name="connsiteY0" fmla="*/ 3389 h 10299"/>
              <a:gd name="connsiteX1" fmla="*/ 7703 w 10030"/>
              <a:gd name="connsiteY1" fmla="*/ 0 h 10299"/>
              <a:gd name="connsiteX2" fmla="*/ 8706 w 10030"/>
              <a:gd name="connsiteY2" fmla="*/ 7164 h 10299"/>
              <a:gd name="connsiteX3" fmla="*/ 9996 w 10030"/>
              <a:gd name="connsiteY3" fmla="*/ 6400 h 10299"/>
              <a:gd name="connsiteX4" fmla="*/ 10030 w 10030"/>
              <a:gd name="connsiteY4" fmla="*/ 9875 h 10299"/>
              <a:gd name="connsiteX5" fmla="*/ 8985 w 10030"/>
              <a:gd name="connsiteY5" fmla="*/ 10299 h 10299"/>
              <a:gd name="connsiteX6" fmla="*/ 8079 w 10030"/>
              <a:gd name="connsiteY6" fmla="*/ 8095 h 10299"/>
              <a:gd name="connsiteX7" fmla="*/ 7521 w 10030"/>
              <a:gd name="connsiteY7" fmla="*/ 5384 h 10299"/>
              <a:gd name="connsiteX8" fmla="*/ 7382 w 10030"/>
              <a:gd name="connsiteY8" fmla="*/ 1571 h 10299"/>
              <a:gd name="connsiteX9" fmla="*/ 6964 w 10030"/>
              <a:gd name="connsiteY9" fmla="*/ 3434 h 10299"/>
              <a:gd name="connsiteX10" fmla="*/ 7487 w 10030"/>
              <a:gd name="connsiteY10" fmla="*/ 9112 h 10299"/>
              <a:gd name="connsiteX11" fmla="*/ 5140 w 10030"/>
              <a:gd name="connsiteY11" fmla="*/ 9811 h 10299"/>
              <a:gd name="connsiteX12" fmla="*/ 5157 w 10030"/>
              <a:gd name="connsiteY12" fmla="*/ 6106 h 10299"/>
              <a:gd name="connsiteX13" fmla="*/ 3862 w 10030"/>
              <a:gd name="connsiteY13" fmla="*/ 4027 h 10299"/>
              <a:gd name="connsiteX14" fmla="*/ 2713 w 10030"/>
              <a:gd name="connsiteY14" fmla="*/ 3519 h 10299"/>
              <a:gd name="connsiteX15" fmla="*/ 344 w 10030"/>
              <a:gd name="connsiteY15" fmla="*/ 6400 h 10299"/>
              <a:gd name="connsiteX16" fmla="*/ 0 w 10030"/>
              <a:gd name="connsiteY16" fmla="*/ 3464 h 10299"/>
              <a:gd name="connsiteX0" fmla="*/ 30 w 10030"/>
              <a:gd name="connsiteY0" fmla="*/ 3389 h 10299"/>
              <a:gd name="connsiteX1" fmla="*/ 7703 w 10030"/>
              <a:gd name="connsiteY1" fmla="*/ 0 h 10299"/>
              <a:gd name="connsiteX2" fmla="*/ 8706 w 10030"/>
              <a:gd name="connsiteY2" fmla="*/ 7164 h 10299"/>
              <a:gd name="connsiteX3" fmla="*/ 9996 w 10030"/>
              <a:gd name="connsiteY3" fmla="*/ 6400 h 10299"/>
              <a:gd name="connsiteX4" fmla="*/ 10030 w 10030"/>
              <a:gd name="connsiteY4" fmla="*/ 9875 h 10299"/>
              <a:gd name="connsiteX5" fmla="*/ 8985 w 10030"/>
              <a:gd name="connsiteY5" fmla="*/ 10299 h 10299"/>
              <a:gd name="connsiteX6" fmla="*/ 8079 w 10030"/>
              <a:gd name="connsiteY6" fmla="*/ 8095 h 10299"/>
              <a:gd name="connsiteX7" fmla="*/ 7521 w 10030"/>
              <a:gd name="connsiteY7" fmla="*/ 5384 h 10299"/>
              <a:gd name="connsiteX8" fmla="*/ 7382 w 10030"/>
              <a:gd name="connsiteY8" fmla="*/ 1571 h 10299"/>
              <a:gd name="connsiteX9" fmla="*/ 6964 w 10030"/>
              <a:gd name="connsiteY9" fmla="*/ 3434 h 10299"/>
              <a:gd name="connsiteX10" fmla="*/ 7487 w 10030"/>
              <a:gd name="connsiteY10" fmla="*/ 9112 h 10299"/>
              <a:gd name="connsiteX11" fmla="*/ 5140 w 10030"/>
              <a:gd name="connsiteY11" fmla="*/ 9811 h 10299"/>
              <a:gd name="connsiteX12" fmla="*/ 5157 w 10030"/>
              <a:gd name="connsiteY12" fmla="*/ 5359 h 10299"/>
              <a:gd name="connsiteX13" fmla="*/ 3862 w 10030"/>
              <a:gd name="connsiteY13" fmla="*/ 4027 h 10299"/>
              <a:gd name="connsiteX14" fmla="*/ 2713 w 10030"/>
              <a:gd name="connsiteY14" fmla="*/ 3519 h 10299"/>
              <a:gd name="connsiteX15" fmla="*/ 344 w 10030"/>
              <a:gd name="connsiteY15" fmla="*/ 6400 h 10299"/>
              <a:gd name="connsiteX16" fmla="*/ 0 w 10030"/>
              <a:gd name="connsiteY16" fmla="*/ 3464 h 10299"/>
              <a:gd name="connsiteX0" fmla="*/ 30 w 10030"/>
              <a:gd name="connsiteY0" fmla="*/ 3389 h 10299"/>
              <a:gd name="connsiteX1" fmla="*/ 7703 w 10030"/>
              <a:gd name="connsiteY1" fmla="*/ 0 h 10299"/>
              <a:gd name="connsiteX2" fmla="*/ 8706 w 10030"/>
              <a:gd name="connsiteY2" fmla="*/ 7164 h 10299"/>
              <a:gd name="connsiteX3" fmla="*/ 9996 w 10030"/>
              <a:gd name="connsiteY3" fmla="*/ 6400 h 10299"/>
              <a:gd name="connsiteX4" fmla="*/ 10030 w 10030"/>
              <a:gd name="connsiteY4" fmla="*/ 9875 h 10299"/>
              <a:gd name="connsiteX5" fmla="*/ 8985 w 10030"/>
              <a:gd name="connsiteY5" fmla="*/ 10299 h 10299"/>
              <a:gd name="connsiteX6" fmla="*/ 8079 w 10030"/>
              <a:gd name="connsiteY6" fmla="*/ 8095 h 10299"/>
              <a:gd name="connsiteX7" fmla="*/ 7521 w 10030"/>
              <a:gd name="connsiteY7" fmla="*/ 5384 h 10299"/>
              <a:gd name="connsiteX8" fmla="*/ 7382 w 10030"/>
              <a:gd name="connsiteY8" fmla="*/ 1571 h 10299"/>
              <a:gd name="connsiteX9" fmla="*/ 6964 w 10030"/>
              <a:gd name="connsiteY9" fmla="*/ 3434 h 10299"/>
              <a:gd name="connsiteX10" fmla="*/ 7487 w 10030"/>
              <a:gd name="connsiteY10" fmla="*/ 9112 h 10299"/>
              <a:gd name="connsiteX11" fmla="*/ 5140 w 10030"/>
              <a:gd name="connsiteY11" fmla="*/ 9811 h 10299"/>
              <a:gd name="connsiteX12" fmla="*/ 5157 w 10030"/>
              <a:gd name="connsiteY12" fmla="*/ 5359 h 10299"/>
              <a:gd name="connsiteX13" fmla="*/ 3862 w 10030"/>
              <a:gd name="connsiteY13" fmla="*/ 4027 h 10299"/>
              <a:gd name="connsiteX14" fmla="*/ 2592 w 10030"/>
              <a:gd name="connsiteY14" fmla="*/ 3220 h 10299"/>
              <a:gd name="connsiteX15" fmla="*/ 344 w 10030"/>
              <a:gd name="connsiteY15" fmla="*/ 6400 h 10299"/>
              <a:gd name="connsiteX16" fmla="*/ 0 w 10030"/>
              <a:gd name="connsiteY16" fmla="*/ 3464 h 10299"/>
              <a:gd name="connsiteX0" fmla="*/ 30 w 10030"/>
              <a:gd name="connsiteY0" fmla="*/ 3389 h 10299"/>
              <a:gd name="connsiteX1" fmla="*/ 7703 w 10030"/>
              <a:gd name="connsiteY1" fmla="*/ 0 h 10299"/>
              <a:gd name="connsiteX2" fmla="*/ 8706 w 10030"/>
              <a:gd name="connsiteY2" fmla="*/ 7164 h 10299"/>
              <a:gd name="connsiteX3" fmla="*/ 9996 w 10030"/>
              <a:gd name="connsiteY3" fmla="*/ 6400 h 10299"/>
              <a:gd name="connsiteX4" fmla="*/ 10030 w 10030"/>
              <a:gd name="connsiteY4" fmla="*/ 9875 h 10299"/>
              <a:gd name="connsiteX5" fmla="*/ 8985 w 10030"/>
              <a:gd name="connsiteY5" fmla="*/ 10299 h 10299"/>
              <a:gd name="connsiteX6" fmla="*/ 8079 w 10030"/>
              <a:gd name="connsiteY6" fmla="*/ 8095 h 10299"/>
              <a:gd name="connsiteX7" fmla="*/ 7521 w 10030"/>
              <a:gd name="connsiteY7" fmla="*/ 5384 h 10299"/>
              <a:gd name="connsiteX8" fmla="*/ 7382 w 10030"/>
              <a:gd name="connsiteY8" fmla="*/ 1571 h 10299"/>
              <a:gd name="connsiteX9" fmla="*/ 6964 w 10030"/>
              <a:gd name="connsiteY9" fmla="*/ 3434 h 10299"/>
              <a:gd name="connsiteX10" fmla="*/ 7487 w 10030"/>
              <a:gd name="connsiteY10" fmla="*/ 9112 h 10299"/>
              <a:gd name="connsiteX11" fmla="*/ 5140 w 10030"/>
              <a:gd name="connsiteY11" fmla="*/ 9811 h 10299"/>
              <a:gd name="connsiteX12" fmla="*/ 5157 w 10030"/>
              <a:gd name="connsiteY12" fmla="*/ 5359 h 10299"/>
              <a:gd name="connsiteX13" fmla="*/ 3771 w 10030"/>
              <a:gd name="connsiteY13" fmla="*/ 3803 h 10299"/>
              <a:gd name="connsiteX14" fmla="*/ 2592 w 10030"/>
              <a:gd name="connsiteY14" fmla="*/ 3220 h 10299"/>
              <a:gd name="connsiteX15" fmla="*/ 344 w 10030"/>
              <a:gd name="connsiteY15" fmla="*/ 6400 h 10299"/>
              <a:gd name="connsiteX16" fmla="*/ 0 w 10030"/>
              <a:gd name="connsiteY16" fmla="*/ 3464 h 10299"/>
              <a:gd name="connsiteX0" fmla="*/ 30 w 10030"/>
              <a:gd name="connsiteY0" fmla="*/ 3389 h 10299"/>
              <a:gd name="connsiteX1" fmla="*/ 7703 w 10030"/>
              <a:gd name="connsiteY1" fmla="*/ 0 h 10299"/>
              <a:gd name="connsiteX2" fmla="*/ 8706 w 10030"/>
              <a:gd name="connsiteY2" fmla="*/ 7164 h 10299"/>
              <a:gd name="connsiteX3" fmla="*/ 9996 w 10030"/>
              <a:gd name="connsiteY3" fmla="*/ 6400 h 10299"/>
              <a:gd name="connsiteX4" fmla="*/ 10030 w 10030"/>
              <a:gd name="connsiteY4" fmla="*/ 9875 h 10299"/>
              <a:gd name="connsiteX5" fmla="*/ 8985 w 10030"/>
              <a:gd name="connsiteY5" fmla="*/ 10299 h 10299"/>
              <a:gd name="connsiteX6" fmla="*/ 8079 w 10030"/>
              <a:gd name="connsiteY6" fmla="*/ 8095 h 10299"/>
              <a:gd name="connsiteX7" fmla="*/ 7521 w 10030"/>
              <a:gd name="connsiteY7" fmla="*/ 5384 h 10299"/>
              <a:gd name="connsiteX8" fmla="*/ 7382 w 10030"/>
              <a:gd name="connsiteY8" fmla="*/ 1571 h 10299"/>
              <a:gd name="connsiteX9" fmla="*/ 6964 w 10030"/>
              <a:gd name="connsiteY9" fmla="*/ 3434 h 10299"/>
              <a:gd name="connsiteX10" fmla="*/ 7487 w 10030"/>
              <a:gd name="connsiteY10" fmla="*/ 9112 h 10299"/>
              <a:gd name="connsiteX11" fmla="*/ 5140 w 10030"/>
              <a:gd name="connsiteY11" fmla="*/ 9811 h 10299"/>
              <a:gd name="connsiteX12" fmla="*/ 5127 w 10030"/>
              <a:gd name="connsiteY12" fmla="*/ 5359 h 10299"/>
              <a:gd name="connsiteX13" fmla="*/ 3771 w 10030"/>
              <a:gd name="connsiteY13" fmla="*/ 3803 h 10299"/>
              <a:gd name="connsiteX14" fmla="*/ 2592 w 10030"/>
              <a:gd name="connsiteY14" fmla="*/ 3220 h 10299"/>
              <a:gd name="connsiteX15" fmla="*/ 344 w 10030"/>
              <a:gd name="connsiteY15" fmla="*/ 6400 h 10299"/>
              <a:gd name="connsiteX16" fmla="*/ 0 w 10030"/>
              <a:gd name="connsiteY16" fmla="*/ 3464 h 10299"/>
              <a:gd name="connsiteX0" fmla="*/ 30 w 10030"/>
              <a:gd name="connsiteY0" fmla="*/ 3389 h 9875"/>
              <a:gd name="connsiteX1" fmla="*/ 7703 w 10030"/>
              <a:gd name="connsiteY1" fmla="*/ 0 h 9875"/>
              <a:gd name="connsiteX2" fmla="*/ 8706 w 10030"/>
              <a:gd name="connsiteY2" fmla="*/ 7164 h 9875"/>
              <a:gd name="connsiteX3" fmla="*/ 9996 w 10030"/>
              <a:gd name="connsiteY3" fmla="*/ 6400 h 9875"/>
              <a:gd name="connsiteX4" fmla="*/ 10030 w 10030"/>
              <a:gd name="connsiteY4" fmla="*/ 9875 h 9875"/>
              <a:gd name="connsiteX5" fmla="*/ 8834 w 10030"/>
              <a:gd name="connsiteY5" fmla="*/ 9851 h 9875"/>
              <a:gd name="connsiteX6" fmla="*/ 8079 w 10030"/>
              <a:gd name="connsiteY6" fmla="*/ 8095 h 9875"/>
              <a:gd name="connsiteX7" fmla="*/ 7521 w 10030"/>
              <a:gd name="connsiteY7" fmla="*/ 5384 h 9875"/>
              <a:gd name="connsiteX8" fmla="*/ 7382 w 10030"/>
              <a:gd name="connsiteY8" fmla="*/ 1571 h 9875"/>
              <a:gd name="connsiteX9" fmla="*/ 6964 w 10030"/>
              <a:gd name="connsiteY9" fmla="*/ 3434 h 9875"/>
              <a:gd name="connsiteX10" fmla="*/ 7487 w 10030"/>
              <a:gd name="connsiteY10" fmla="*/ 9112 h 9875"/>
              <a:gd name="connsiteX11" fmla="*/ 5140 w 10030"/>
              <a:gd name="connsiteY11" fmla="*/ 9811 h 9875"/>
              <a:gd name="connsiteX12" fmla="*/ 5127 w 10030"/>
              <a:gd name="connsiteY12" fmla="*/ 5359 h 9875"/>
              <a:gd name="connsiteX13" fmla="*/ 3771 w 10030"/>
              <a:gd name="connsiteY13" fmla="*/ 3803 h 9875"/>
              <a:gd name="connsiteX14" fmla="*/ 2592 w 10030"/>
              <a:gd name="connsiteY14" fmla="*/ 3220 h 9875"/>
              <a:gd name="connsiteX15" fmla="*/ 344 w 10030"/>
              <a:gd name="connsiteY15" fmla="*/ 6400 h 9875"/>
              <a:gd name="connsiteX16" fmla="*/ 0 w 10030"/>
              <a:gd name="connsiteY16" fmla="*/ 3464 h 9875"/>
              <a:gd name="connsiteX0" fmla="*/ 30 w 9966"/>
              <a:gd name="connsiteY0" fmla="*/ 3432 h 9976"/>
              <a:gd name="connsiteX1" fmla="*/ 7680 w 9966"/>
              <a:gd name="connsiteY1" fmla="*/ 0 h 9976"/>
              <a:gd name="connsiteX2" fmla="*/ 8680 w 9966"/>
              <a:gd name="connsiteY2" fmla="*/ 7255 h 9976"/>
              <a:gd name="connsiteX3" fmla="*/ 9966 w 9966"/>
              <a:gd name="connsiteY3" fmla="*/ 6481 h 9976"/>
              <a:gd name="connsiteX4" fmla="*/ 9849 w 9966"/>
              <a:gd name="connsiteY4" fmla="*/ 9924 h 9976"/>
              <a:gd name="connsiteX5" fmla="*/ 8808 w 9966"/>
              <a:gd name="connsiteY5" fmla="*/ 9976 h 9976"/>
              <a:gd name="connsiteX6" fmla="*/ 8055 w 9966"/>
              <a:gd name="connsiteY6" fmla="*/ 8197 h 9976"/>
              <a:gd name="connsiteX7" fmla="*/ 7499 w 9966"/>
              <a:gd name="connsiteY7" fmla="*/ 5452 h 9976"/>
              <a:gd name="connsiteX8" fmla="*/ 7360 w 9966"/>
              <a:gd name="connsiteY8" fmla="*/ 1591 h 9976"/>
              <a:gd name="connsiteX9" fmla="*/ 6943 w 9966"/>
              <a:gd name="connsiteY9" fmla="*/ 3477 h 9976"/>
              <a:gd name="connsiteX10" fmla="*/ 7465 w 9966"/>
              <a:gd name="connsiteY10" fmla="*/ 9227 h 9976"/>
              <a:gd name="connsiteX11" fmla="*/ 5125 w 9966"/>
              <a:gd name="connsiteY11" fmla="*/ 9935 h 9976"/>
              <a:gd name="connsiteX12" fmla="*/ 5112 w 9966"/>
              <a:gd name="connsiteY12" fmla="*/ 5427 h 9976"/>
              <a:gd name="connsiteX13" fmla="*/ 3760 w 9966"/>
              <a:gd name="connsiteY13" fmla="*/ 3851 h 9976"/>
              <a:gd name="connsiteX14" fmla="*/ 2584 w 9966"/>
              <a:gd name="connsiteY14" fmla="*/ 3261 h 9976"/>
              <a:gd name="connsiteX15" fmla="*/ 343 w 9966"/>
              <a:gd name="connsiteY15" fmla="*/ 6481 h 9976"/>
              <a:gd name="connsiteX16" fmla="*/ 0 w 9966"/>
              <a:gd name="connsiteY16" fmla="*/ 3508 h 9976"/>
              <a:gd name="connsiteX0" fmla="*/ 30 w 10000"/>
              <a:gd name="connsiteY0" fmla="*/ 3440 h 10227"/>
              <a:gd name="connsiteX1" fmla="*/ 7706 w 10000"/>
              <a:gd name="connsiteY1" fmla="*/ 0 h 10227"/>
              <a:gd name="connsiteX2" fmla="*/ 8710 w 10000"/>
              <a:gd name="connsiteY2" fmla="*/ 7272 h 10227"/>
              <a:gd name="connsiteX3" fmla="*/ 10000 w 10000"/>
              <a:gd name="connsiteY3" fmla="*/ 6497 h 10227"/>
              <a:gd name="connsiteX4" fmla="*/ 9883 w 10000"/>
              <a:gd name="connsiteY4" fmla="*/ 9948 h 10227"/>
              <a:gd name="connsiteX5" fmla="*/ 8838 w 10000"/>
              <a:gd name="connsiteY5" fmla="*/ 10227 h 10227"/>
              <a:gd name="connsiteX6" fmla="*/ 8082 w 10000"/>
              <a:gd name="connsiteY6" fmla="*/ 8217 h 10227"/>
              <a:gd name="connsiteX7" fmla="*/ 7525 w 10000"/>
              <a:gd name="connsiteY7" fmla="*/ 5465 h 10227"/>
              <a:gd name="connsiteX8" fmla="*/ 7385 w 10000"/>
              <a:gd name="connsiteY8" fmla="*/ 1595 h 10227"/>
              <a:gd name="connsiteX9" fmla="*/ 6967 w 10000"/>
              <a:gd name="connsiteY9" fmla="*/ 3485 h 10227"/>
              <a:gd name="connsiteX10" fmla="*/ 7490 w 10000"/>
              <a:gd name="connsiteY10" fmla="*/ 9249 h 10227"/>
              <a:gd name="connsiteX11" fmla="*/ 5142 w 10000"/>
              <a:gd name="connsiteY11" fmla="*/ 9959 h 10227"/>
              <a:gd name="connsiteX12" fmla="*/ 5129 w 10000"/>
              <a:gd name="connsiteY12" fmla="*/ 5440 h 10227"/>
              <a:gd name="connsiteX13" fmla="*/ 3773 w 10000"/>
              <a:gd name="connsiteY13" fmla="*/ 3860 h 10227"/>
              <a:gd name="connsiteX14" fmla="*/ 2593 w 10000"/>
              <a:gd name="connsiteY14" fmla="*/ 3269 h 10227"/>
              <a:gd name="connsiteX15" fmla="*/ 344 w 10000"/>
              <a:gd name="connsiteY15" fmla="*/ 6497 h 10227"/>
              <a:gd name="connsiteX16" fmla="*/ 0 w 10000"/>
              <a:gd name="connsiteY16" fmla="*/ 3516 h 10227"/>
              <a:gd name="connsiteX0" fmla="*/ 30 w 10000"/>
              <a:gd name="connsiteY0" fmla="*/ 3440 h 10227"/>
              <a:gd name="connsiteX1" fmla="*/ 7706 w 10000"/>
              <a:gd name="connsiteY1" fmla="*/ 0 h 10227"/>
              <a:gd name="connsiteX2" fmla="*/ 8710 w 10000"/>
              <a:gd name="connsiteY2" fmla="*/ 7272 h 10227"/>
              <a:gd name="connsiteX3" fmla="*/ 10000 w 10000"/>
              <a:gd name="connsiteY3" fmla="*/ 6497 h 10227"/>
              <a:gd name="connsiteX4" fmla="*/ 9883 w 10000"/>
              <a:gd name="connsiteY4" fmla="*/ 9948 h 10227"/>
              <a:gd name="connsiteX5" fmla="*/ 8838 w 10000"/>
              <a:gd name="connsiteY5" fmla="*/ 10227 h 10227"/>
              <a:gd name="connsiteX6" fmla="*/ 8082 w 10000"/>
              <a:gd name="connsiteY6" fmla="*/ 8217 h 10227"/>
              <a:gd name="connsiteX7" fmla="*/ 7525 w 10000"/>
              <a:gd name="connsiteY7" fmla="*/ 5465 h 10227"/>
              <a:gd name="connsiteX8" fmla="*/ 7385 w 10000"/>
              <a:gd name="connsiteY8" fmla="*/ 1595 h 10227"/>
              <a:gd name="connsiteX9" fmla="*/ 6967 w 10000"/>
              <a:gd name="connsiteY9" fmla="*/ 3485 h 10227"/>
              <a:gd name="connsiteX10" fmla="*/ 7490 w 10000"/>
              <a:gd name="connsiteY10" fmla="*/ 9249 h 10227"/>
              <a:gd name="connsiteX11" fmla="*/ 5142 w 10000"/>
              <a:gd name="connsiteY11" fmla="*/ 9959 h 10227"/>
              <a:gd name="connsiteX12" fmla="*/ 5068 w 10000"/>
              <a:gd name="connsiteY12" fmla="*/ 5592 h 10227"/>
              <a:gd name="connsiteX13" fmla="*/ 3773 w 10000"/>
              <a:gd name="connsiteY13" fmla="*/ 3860 h 10227"/>
              <a:gd name="connsiteX14" fmla="*/ 2593 w 10000"/>
              <a:gd name="connsiteY14" fmla="*/ 3269 h 10227"/>
              <a:gd name="connsiteX15" fmla="*/ 344 w 10000"/>
              <a:gd name="connsiteY15" fmla="*/ 6497 h 10227"/>
              <a:gd name="connsiteX16" fmla="*/ 0 w 10000"/>
              <a:gd name="connsiteY16" fmla="*/ 3516 h 10227"/>
              <a:gd name="connsiteX0" fmla="*/ 30 w 10000"/>
              <a:gd name="connsiteY0" fmla="*/ 3440 h 10227"/>
              <a:gd name="connsiteX1" fmla="*/ 7706 w 10000"/>
              <a:gd name="connsiteY1" fmla="*/ 0 h 10227"/>
              <a:gd name="connsiteX2" fmla="*/ 8710 w 10000"/>
              <a:gd name="connsiteY2" fmla="*/ 7272 h 10227"/>
              <a:gd name="connsiteX3" fmla="*/ 10000 w 10000"/>
              <a:gd name="connsiteY3" fmla="*/ 6497 h 10227"/>
              <a:gd name="connsiteX4" fmla="*/ 9883 w 10000"/>
              <a:gd name="connsiteY4" fmla="*/ 9948 h 10227"/>
              <a:gd name="connsiteX5" fmla="*/ 8838 w 10000"/>
              <a:gd name="connsiteY5" fmla="*/ 10227 h 10227"/>
              <a:gd name="connsiteX6" fmla="*/ 8082 w 10000"/>
              <a:gd name="connsiteY6" fmla="*/ 8217 h 10227"/>
              <a:gd name="connsiteX7" fmla="*/ 7525 w 10000"/>
              <a:gd name="connsiteY7" fmla="*/ 5465 h 10227"/>
              <a:gd name="connsiteX8" fmla="*/ 7385 w 10000"/>
              <a:gd name="connsiteY8" fmla="*/ 1595 h 10227"/>
              <a:gd name="connsiteX9" fmla="*/ 6967 w 10000"/>
              <a:gd name="connsiteY9" fmla="*/ 3485 h 10227"/>
              <a:gd name="connsiteX10" fmla="*/ 7490 w 10000"/>
              <a:gd name="connsiteY10" fmla="*/ 9249 h 10227"/>
              <a:gd name="connsiteX11" fmla="*/ 5051 w 10000"/>
              <a:gd name="connsiteY11" fmla="*/ 9959 h 10227"/>
              <a:gd name="connsiteX12" fmla="*/ 5068 w 10000"/>
              <a:gd name="connsiteY12" fmla="*/ 5592 h 10227"/>
              <a:gd name="connsiteX13" fmla="*/ 3773 w 10000"/>
              <a:gd name="connsiteY13" fmla="*/ 3860 h 10227"/>
              <a:gd name="connsiteX14" fmla="*/ 2593 w 10000"/>
              <a:gd name="connsiteY14" fmla="*/ 3269 h 10227"/>
              <a:gd name="connsiteX15" fmla="*/ 344 w 10000"/>
              <a:gd name="connsiteY15" fmla="*/ 6497 h 10227"/>
              <a:gd name="connsiteX16" fmla="*/ 0 w 10000"/>
              <a:gd name="connsiteY16" fmla="*/ 3516 h 10227"/>
              <a:gd name="connsiteX0" fmla="*/ 30 w 10000"/>
              <a:gd name="connsiteY0" fmla="*/ 3440 h 10262"/>
              <a:gd name="connsiteX1" fmla="*/ 7706 w 10000"/>
              <a:gd name="connsiteY1" fmla="*/ 0 h 10262"/>
              <a:gd name="connsiteX2" fmla="*/ 8710 w 10000"/>
              <a:gd name="connsiteY2" fmla="*/ 7272 h 10262"/>
              <a:gd name="connsiteX3" fmla="*/ 10000 w 10000"/>
              <a:gd name="connsiteY3" fmla="*/ 6497 h 10262"/>
              <a:gd name="connsiteX4" fmla="*/ 9883 w 10000"/>
              <a:gd name="connsiteY4" fmla="*/ 9948 h 10262"/>
              <a:gd name="connsiteX5" fmla="*/ 8838 w 10000"/>
              <a:gd name="connsiteY5" fmla="*/ 10227 h 10262"/>
              <a:gd name="connsiteX6" fmla="*/ 8082 w 10000"/>
              <a:gd name="connsiteY6" fmla="*/ 8217 h 10262"/>
              <a:gd name="connsiteX7" fmla="*/ 7525 w 10000"/>
              <a:gd name="connsiteY7" fmla="*/ 5465 h 10262"/>
              <a:gd name="connsiteX8" fmla="*/ 7385 w 10000"/>
              <a:gd name="connsiteY8" fmla="*/ 1595 h 10262"/>
              <a:gd name="connsiteX9" fmla="*/ 6967 w 10000"/>
              <a:gd name="connsiteY9" fmla="*/ 3485 h 10262"/>
              <a:gd name="connsiteX10" fmla="*/ 7490 w 10000"/>
              <a:gd name="connsiteY10" fmla="*/ 9249 h 10262"/>
              <a:gd name="connsiteX11" fmla="*/ 4688 w 10000"/>
              <a:gd name="connsiteY11" fmla="*/ 10262 h 10262"/>
              <a:gd name="connsiteX12" fmla="*/ 5068 w 10000"/>
              <a:gd name="connsiteY12" fmla="*/ 5592 h 10262"/>
              <a:gd name="connsiteX13" fmla="*/ 3773 w 10000"/>
              <a:gd name="connsiteY13" fmla="*/ 3860 h 10262"/>
              <a:gd name="connsiteX14" fmla="*/ 2593 w 10000"/>
              <a:gd name="connsiteY14" fmla="*/ 3269 h 10262"/>
              <a:gd name="connsiteX15" fmla="*/ 344 w 10000"/>
              <a:gd name="connsiteY15" fmla="*/ 6497 h 10262"/>
              <a:gd name="connsiteX16" fmla="*/ 0 w 10000"/>
              <a:gd name="connsiteY16" fmla="*/ 3516 h 10262"/>
              <a:gd name="connsiteX0" fmla="*/ 30 w 10000"/>
              <a:gd name="connsiteY0" fmla="*/ 3440 h 10227"/>
              <a:gd name="connsiteX1" fmla="*/ 7706 w 10000"/>
              <a:gd name="connsiteY1" fmla="*/ 0 h 10227"/>
              <a:gd name="connsiteX2" fmla="*/ 8710 w 10000"/>
              <a:gd name="connsiteY2" fmla="*/ 7272 h 10227"/>
              <a:gd name="connsiteX3" fmla="*/ 10000 w 10000"/>
              <a:gd name="connsiteY3" fmla="*/ 6497 h 10227"/>
              <a:gd name="connsiteX4" fmla="*/ 9883 w 10000"/>
              <a:gd name="connsiteY4" fmla="*/ 9948 h 10227"/>
              <a:gd name="connsiteX5" fmla="*/ 8838 w 10000"/>
              <a:gd name="connsiteY5" fmla="*/ 10227 h 10227"/>
              <a:gd name="connsiteX6" fmla="*/ 8082 w 10000"/>
              <a:gd name="connsiteY6" fmla="*/ 8217 h 10227"/>
              <a:gd name="connsiteX7" fmla="*/ 7525 w 10000"/>
              <a:gd name="connsiteY7" fmla="*/ 5465 h 10227"/>
              <a:gd name="connsiteX8" fmla="*/ 7385 w 10000"/>
              <a:gd name="connsiteY8" fmla="*/ 1595 h 10227"/>
              <a:gd name="connsiteX9" fmla="*/ 6967 w 10000"/>
              <a:gd name="connsiteY9" fmla="*/ 3485 h 10227"/>
              <a:gd name="connsiteX10" fmla="*/ 7490 w 10000"/>
              <a:gd name="connsiteY10" fmla="*/ 9249 h 10227"/>
              <a:gd name="connsiteX11" fmla="*/ 5051 w 10000"/>
              <a:gd name="connsiteY11" fmla="*/ 9883 h 10227"/>
              <a:gd name="connsiteX12" fmla="*/ 5068 w 10000"/>
              <a:gd name="connsiteY12" fmla="*/ 5592 h 10227"/>
              <a:gd name="connsiteX13" fmla="*/ 3773 w 10000"/>
              <a:gd name="connsiteY13" fmla="*/ 3860 h 10227"/>
              <a:gd name="connsiteX14" fmla="*/ 2593 w 10000"/>
              <a:gd name="connsiteY14" fmla="*/ 3269 h 10227"/>
              <a:gd name="connsiteX15" fmla="*/ 344 w 10000"/>
              <a:gd name="connsiteY15" fmla="*/ 6497 h 10227"/>
              <a:gd name="connsiteX16" fmla="*/ 0 w 10000"/>
              <a:gd name="connsiteY16" fmla="*/ 3516 h 10227"/>
              <a:gd name="connsiteX0" fmla="*/ 30 w 10061"/>
              <a:gd name="connsiteY0" fmla="*/ 3440 h 10227"/>
              <a:gd name="connsiteX1" fmla="*/ 7706 w 10061"/>
              <a:gd name="connsiteY1" fmla="*/ 0 h 10227"/>
              <a:gd name="connsiteX2" fmla="*/ 8710 w 10061"/>
              <a:gd name="connsiteY2" fmla="*/ 7272 h 10227"/>
              <a:gd name="connsiteX3" fmla="*/ 10061 w 10061"/>
              <a:gd name="connsiteY3" fmla="*/ 6345 h 10227"/>
              <a:gd name="connsiteX4" fmla="*/ 9883 w 10061"/>
              <a:gd name="connsiteY4" fmla="*/ 9948 h 10227"/>
              <a:gd name="connsiteX5" fmla="*/ 8838 w 10061"/>
              <a:gd name="connsiteY5" fmla="*/ 10227 h 10227"/>
              <a:gd name="connsiteX6" fmla="*/ 8082 w 10061"/>
              <a:gd name="connsiteY6" fmla="*/ 8217 h 10227"/>
              <a:gd name="connsiteX7" fmla="*/ 7525 w 10061"/>
              <a:gd name="connsiteY7" fmla="*/ 5465 h 10227"/>
              <a:gd name="connsiteX8" fmla="*/ 7385 w 10061"/>
              <a:gd name="connsiteY8" fmla="*/ 1595 h 10227"/>
              <a:gd name="connsiteX9" fmla="*/ 6967 w 10061"/>
              <a:gd name="connsiteY9" fmla="*/ 3485 h 10227"/>
              <a:gd name="connsiteX10" fmla="*/ 7490 w 10061"/>
              <a:gd name="connsiteY10" fmla="*/ 9249 h 10227"/>
              <a:gd name="connsiteX11" fmla="*/ 5051 w 10061"/>
              <a:gd name="connsiteY11" fmla="*/ 9883 h 10227"/>
              <a:gd name="connsiteX12" fmla="*/ 5068 w 10061"/>
              <a:gd name="connsiteY12" fmla="*/ 5592 h 10227"/>
              <a:gd name="connsiteX13" fmla="*/ 3773 w 10061"/>
              <a:gd name="connsiteY13" fmla="*/ 3860 h 10227"/>
              <a:gd name="connsiteX14" fmla="*/ 2593 w 10061"/>
              <a:gd name="connsiteY14" fmla="*/ 3269 h 10227"/>
              <a:gd name="connsiteX15" fmla="*/ 344 w 10061"/>
              <a:gd name="connsiteY15" fmla="*/ 6497 h 10227"/>
              <a:gd name="connsiteX16" fmla="*/ 0 w 10061"/>
              <a:gd name="connsiteY16" fmla="*/ 3516 h 10227"/>
              <a:gd name="connsiteX0" fmla="*/ 30 w 10061"/>
              <a:gd name="connsiteY0" fmla="*/ 3440 h 10227"/>
              <a:gd name="connsiteX1" fmla="*/ 7706 w 10061"/>
              <a:gd name="connsiteY1" fmla="*/ 0 h 10227"/>
              <a:gd name="connsiteX2" fmla="*/ 8831 w 10061"/>
              <a:gd name="connsiteY2" fmla="*/ 7120 h 10227"/>
              <a:gd name="connsiteX3" fmla="*/ 10061 w 10061"/>
              <a:gd name="connsiteY3" fmla="*/ 6345 h 10227"/>
              <a:gd name="connsiteX4" fmla="*/ 9883 w 10061"/>
              <a:gd name="connsiteY4" fmla="*/ 9948 h 10227"/>
              <a:gd name="connsiteX5" fmla="*/ 8838 w 10061"/>
              <a:gd name="connsiteY5" fmla="*/ 10227 h 10227"/>
              <a:gd name="connsiteX6" fmla="*/ 8082 w 10061"/>
              <a:gd name="connsiteY6" fmla="*/ 8217 h 10227"/>
              <a:gd name="connsiteX7" fmla="*/ 7525 w 10061"/>
              <a:gd name="connsiteY7" fmla="*/ 5465 h 10227"/>
              <a:gd name="connsiteX8" fmla="*/ 7385 w 10061"/>
              <a:gd name="connsiteY8" fmla="*/ 1595 h 10227"/>
              <a:gd name="connsiteX9" fmla="*/ 6967 w 10061"/>
              <a:gd name="connsiteY9" fmla="*/ 3485 h 10227"/>
              <a:gd name="connsiteX10" fmla="*/ 7490 w 10061"/>
              <a:gd name="connsiteY10" fmla="*/ 9249 h 10227"/>
              <a:gd name="connsiteX11" fmla="*/ 5051 w 10061"/>
              <a:gd name="connsiteY11" fmla="*/ 9883 h 10227"/>
              <a:gd name="connsiteX12" fmla="*/ 5068 w 10061"/>
              <a:gd name="connsiteY12" fmla="*/ 5592 h 10227"/>
              <a:gd name="connsiteX13" fmla="*/ 3773 w 10061"/>
              <a:gd name="connsiteY13" fmla="*/ 3860 h 10227"/>
              <a:gd name="connsiteX14" fmla="*/ 2593 w 10061"/>
              <a:gd name="connsiteY14" fmla="*/ 3269 h 10227"/>
              <a:gd name="connsiteX15" fmla="*/ 344 w 10061"/>
              <a:gd name="connsiteY15" fmla="*/ 6497 h 10227"/>
              <a:gd name="connsiteX16" fmla="*/ 0 w 10061"/>
              <a:gd name="connsiteY16" fmla="*/ 3516 h 1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61" h="10227">
                <a:moveTo>
                  <a:pt x="30" y="3440"/>
                </a:moveTo>
                <a:cubicBezTo>
                  <a:pt x="2650" y="1964"/>
                  <a:pt x="5148" y="1248"/>
                  <a:pt x="7706" y="0"/>
                </a:cubicBezTo>
                <a:lnTo>
                  <a:pt x="8831" y="7120"/>
                </a:lnTo>
                <a:lnTo>
                  <a:pt x="10061" y="6345"/>
                </a:lnTo>
                <a:cubicBezTo>
                  <a:pt x="10072" y="7521"/>
                  <a:pt x="9872" y="8772"/>
                  <a:pt x="9883" y="9948"/>
                </a:cubicBezTo>
                <a:lnTo>
                  <a:pt x="8838" y="10227"/>
                </a:lnTo>
                <a:lnTo>
                  <a:pt x="8082" y="8217"/>
                </a:lnTo>
                <a:cubicBezTo>
                  <a:pt x="7896" y="7300"/>
                  <a:pt x="7711" y="6382"/>
                  <a:pt x="7525" y="5465"/>
                </a:cubicBezTo>
                <a:cubicBezTo>
                  <a:pt x="7478" y="4175"/>
                  <a:pt x="7431" y="2884"/>
                  <a:pt x="7385" y="1595"/>
                </a:cubicBezTo>
                <a:cubicBezTo>
                  <a:pt x="7245" y="2225"/>
                  <a:pt x="7107" y="2856"/>
                  <a:pt x="6967" y="3485"/>
                </a:cubicBezTo>
                <a:cubicBezTo>
                  <a:pt x="7142" y="5407"/>
                  <a:pt x="7315" y="7328"/>
                  <a:pt x="7490" y="9249"/>
                </a:cubicBezTo>
                <a:lnTo>
                  <a:pt x="5051" y="9883"/>
                </a:lnTo>
                <a:cubicBezTo>
                  <a:pt x="5068" y="8529"/>
                  <a:pt x="5052" y="6946"/>
                  <a:pt x="5068" y="5592"/>
                </a:cubicBezTo>
                <a:lnTo>
                  <a:pt x="3773" y="3860"/>
                </a:lnTo>
                <a:lnTo>
                  <a:pt x="2593" y="3269"/>
                </a:lnTo>
                <a:lnTo>
                  <a:pt x="344" y="6497"/>
                </a:lnTo>
                <a:cubicBezTo>
                  <a:pt x="240" y="5580"/>
                  <a:pt x="104" y="4434"/>
                  <a:pt x="0" y="3516"/>
                </a:cubicBez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7" name="Freeform 21"/>
          <p:cNvSpPr>
            <a:spLocks/>
          </p:cNvSpPr>
          <p:nvPr/>
        </p:nvSpPr>
        <p:spPr bwMode="auto">
          <a:xfrm>
            <a:off x="5680076" y="2921119"/>
            <a:ext cx="538163" cy="617538"/>
          </a:xfrm>
          <a:custGeom>
            <a:avLst/>
            <a:gdLst>
              <a:gd name="connsiteX0" fmla="*/ 0 w 9960"/>
              <a:gd name="connsiteY0" fmla="*/ 2191 h 9965"/>
              <a:gd name="connsiteX1" fmla="*/ 4494 w 9960"/>
              <a:gd name="connsiteY1" fmla="*/ 1802 h 9965"/>
              <a:gd name="connsiteX2" fmla="*/ 5425 w 9960"/>
              <a:gd name="connsiteY2" fmla="*/ 1943 h 9965"/>
              <a:gd name="connsiteX3" fmla="*/ 7530 w 9960"/>
              <a:gd name="connsiteY3" fmla="*/ 1166 h 9965"/>
              <a:gd name="connsiteX4" fmla="*/ 8016 w 9960"/>
              <a:gd name="connsiteY4" fmla="*/ 353 h 9965"/>
              <a:gd name="connsiteX5" fmla="*/ 9271 w 9960"/>
              <a:gd name="connsiteY5" fmla="*/ 0 h 9965"/>
              <a:gd name="connsiteX6" fmla="*/ 9960 w 9960"/>
              <a:gd name="connsiteY6" fmla="*/ 3710 h 9965"/>
              <a:gd name="connsiteX7" fmla="*/ 9433 w 9960"/>
              <a:gd name="connsiteY7" fmla="*/ 4134 h 9965"/>
              <a:gd name="connsiteX8" fmla="*/ 9595 w 9960"/>
              <a:gd name="connsiteY8" fmla="*/ 6784 h 9965"/>
              <a:gd name="connsiteX9" fmla="*/ 8583 w 9960"/>
              <a:gd name="connsiteY9" fmla="*/ 6996 h 9965"/>
              <a:gd name="connsiteX10" fmla="*/ 8016 w 9960"/>
              <a:gd name="connsiteY10" fmla="*/ 8481 h 9965"/>
              <a:gd name="connsiteX11" fmla="*/ 7247 w 9960"/>
              <a:gd name="connsiteY11" fmla="*/ 8269 h 9965"/>
              <a:gd name="connsiteX12" fmla="*/ 7004 w 9960"/>
              <a:gd name="connsiteY12" fmla="*/ 9965 h 9965"/>
              <a:gd name="connsiteX13" fmla="*/ 5835 w 9960"/>
              <a:gd name="connsiteY13" fmla="*/ 9289 h 9965"/>
              <a:gd name="connsiteX14" fmla="*/ 3644 w 9960"/>
              <a:gd name="connsiteY14" fmla="*/ 9717 h 9965"/>
              <a:gd name="connsiteX15" fmla="*/ 2713 w 9960"/>
              <a:gd name="connsiteY15" fmla="*/ 9081 h 9965"/>
              <a:gd name="connsiteX16" fmla="*/ 1457 w 9960"/>
              <a:gd name="connsiteY16" fmla="*/ 9046 h 9965"/>
              <a:gd name="connsiteX17" fmla="*/ 810 w 9960"/>
              <a:gd name="connsiteY17" fmla="*/ 6219 h 9965"/>
              <a:gd name="connsiteX18" fmla="*/ 0 w 9960"/>
              <a:gd name="connsiteY18" fmla="*/ 2191 h 9965"/>
              <a:gd name="connsiteX0" fmla="*/ 0 w 10000"/>
              <a:gd name="connsiteY0" fmla="*/ 2199 h 10000"/>
              <a:gd name="connsiteX1" fmla="*/ 4512 w 10000"/>
              <a:gd name="connsiteY1" fmla="*/ 1808 h 10000"/>
              <a:gd name="connsiteX2" fmla="*/ 5447 w 10000"/>
              <a:gd name="connsiteY2" fmla="*/ 1950 h 10000"/>
              <a:gd name="connsiteX3" fmla="*/ 7560 w 10000"/>
              <a:gd name="connsiteY3" fmla="*/ 1170 h 10000"/>
              <a:gd name="connsiteX4" fmla="*/ 8048 w 10000"/>
              <a:gd name="connsiteY4" fmla="*/ 354 h 10000"/>
              <a:gd name="connsiteX5" fmla="*/ 9308 w 10000"/>
              <a:gd name="connsiteY5" fmla="*/ 0 h 10000"/>
              <a:gd name="connsiteX6" fmla="*/ 10000 w 10000"/>
              <a:gd name="connsiteY6" fmla="*/ 3723 h 10000"/>
              <a:gd name="connsiteX7" fmla="*/ 9471 w 10000"/>
              <a:gd name="connsiteY7" fmla="*/ 4149 h 10000"/>
              <a:gd name="connsiteX8" fmla="*/ 9634 w 10000"/>
              <a:gd name="connsiteY8" fmla="*/ 6808 h 10000"/>
              <a:gd name="connsiteX9" fmla="*/ 8617 w 10000"/>
              <a:gd name="connsiteY9" fmla="*/ 7021 h 10000"/>
              <a:gd name="connsiteX10" fmla="*/ 8048 w 10000"/>
              <a:gd name="connsiteY10" fmla="*/ 8511 h 10000"/>
              <a:gd name="connsiteX11" fmla="*/ 7276 w 10000"/>
              <a:gd name="connsiteY11" fmla="*/ 8298 h 10000"/>
              <a:gd name="connsiteX12" fmla="*/ 7032 w 10000"/>
              <a:gd name="connsiteY12" fmla="*/ 10000 h 10000"/>
              <a:gd name="connsiteX13" fmla="*/ 5858 w 10000"/>
              <a:gd name="connsiteY13" fmla="*/ 9322 h 10000"/>
              <a:gd name="connsiteX14" fmla="*/ 3659 w 10000"/>
              <a:gd name="connsiteY14" fmla="*/ 9751 h 10000"/>
              <a:gd name="connsiteX15" fmla="*/ 3007 w 10000"/>
              <a:gd name="connsiteY15" fmla="*/ 9113 h 10000"/>
              <a:gd name="connsiteX16" fmla="*/ 1463 w 10000"/>
              <a:gd name="connsiteY16" fmla="*/ 9078 h 10000"/>
              <a:gd name="connsiteX17" fmla="*/ 813 w 10000"/>
              <a:gd name="connsiteY17" fmla="*/ 6241 h 10000"/>
              <a:gd name="connsiteX18" fmla="*/ 0 w 10000"/>
              <a:gd name="connsiteY18" fmla="*/ 2199 h 10000"/>
              <a:gd name="connsiteX0" fmla="*/ 0 w 10000"/>
              <a:gd name="connsiteY0" fmla="*/ 2199 h 10000"/>
              <a:gd name="connsiteX1" fmla="*/ 4512 w 10000"/>
              <a:gd name="connsiteY1" fmla="*/ 1808 h 10000"/>
              <a:gd name="connsiteX2" fmla="*/ 5447 w 10000"/>
              <a:gd name="connsiteY2" fmla="*/ 1950 h 10000"/>
              <a:gd name="connsiteX3" fmla="*/ 7560 w 10000"/>
              <a:gd name="connsiteY3" fmla="*/ 1170 h 10000"/>
              <a:gd name="connsiteX4" fmla="*/ 8048 w 10000"/>
              <a:gd name="connsiteY4" fmla="*/ 354 h 10000"/>
              <a:gd name="connsiteX5" fmla="*/ 9308 w 10000"/>
              <a:gd name="connsiteY5" fmla="*/ 0 h 10000"/>
              <a:gd name="connsiteX6" fmla="*/ 10000 w 10000"/>
              <a:gd name="connsiteY6" fmla="*/ 3723 h 10000"/>
              <a:gd name="connsiteX7" fmla="*/ 9471 w 10000"/>
              <a:gd name="connsiteY7" fmla="*/ 4149 h 10000"/>
              <a:gd name="connsiteX8" fmla="*/ 9634 w 10000"/>
              <a:gd name="connsiteY8" fmla="*/ 6808 h 10000"/>
              <a:gd name="connsiteX9" fmla="*/ 8617 w 10000"/>
              <a:gd name="connsiteY9" fmla="*/ 7021 h 10000"/>
              <a:gd name="connsiteX10" fmla="*/ 8048 w 10000"/>
              <a:gd name="connsiteY10" fmla="*/ 8511 h 10000"/>
              <a:gd name="connsiteX11" fmla="*/ 7276 w 10000"/>
              <a:gd name="connsiteY11" fmla="*/ 8298 h 10000"/>
              <a:gd name="connsiteX12" fmla="*/ 7032 w 10000"/>
              <a:gd name="connsiteY12" fmla="*/ 10000 h 10000"/>
              <a:gd name="connsiteX13" fmla="*/ 5858 w 10000"/>
              <a:gd name="connsiteY13" fmla="*/ 9322 h 10000"/>
              <a:gd name="connsiteX14" fmla="*/ 3553 w 10000"/>
              <a:gd name="connsiteY14" fmla="*/ 9751 h 10000"/>
              <a:gd name="connsiteX15" fmla="*/ 3007 w 10000"/>
              <a:gd name="connsiteY15" fmla="*/ 9113 h 10000"/>
              <a:gd name="connsiteX16" fmla="*/ 1463 w 10000"/>
              <a:gd name="connsiteY16" fmla="*/ 9078 h 10000"/>
              <a:gd name="connsiteX17" fmla="*/ 813 w 10000"/>
              <a:gd name="connsiteY17" fmla="*/ 6241 h 10000"/>
              <a:gd name="connsiteX18" fmla="*/ 0 w 10000"/>
              <a:gd name="connsiteY18" fmla="*/ 219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0" y="2199"/>
                </a:moveTo>
                <a:lnTo>
                  <a:pt x="4512" y="1808"/>
                </a:lnTo>
                <a:lnTo>
                  <a:pt x="5447" y="1950"/>
                </a:lnTo>
                <a:lnTo>
                  <a:pt x="7560" y="1170"/>
                </a:lnTo>
                <a:lnTo>
                  <a:pt x="8048" y="354"/>
                </a:lnTo>
                <a:lnTo>
                  <a:pt x="9308" y="0"/>
                </a:lnTo>
                <a:lnTo>
                  <a:pt x="10000" y="3723"/>
                </a:lnTo>
                <a:lnTo>
                  <a:pt x="9471" y="4149"/>
                </a:lnTo>
                <a:cubicBezTo>
                  <a:pt x="9525" y="5035"/>
                  <a:pt x="9580" y="5922"/>
                  <a:pt x="9634" y="6808"/>
                </a:cubicBezTo>
                <a:lnTo>
                  <a:pt x="8617" y="7021"/>
                </a:lnTo>
                <a:lnTo>
                  <a:pt x="8048" y="8511"/>
                </a:lnTo>
                <a:lnTo>
                  <a:pt x="7276" y="8298"/>
                </a:lnTo>
                <a:cubicBezTo>
                  <a:pt x="7195" y="8865"/>
                  <a:pt x="7113" y="9433"/>
                  <a:pt x="7032" y="10000"/>
                </a:cubicBezTo>
                <a:lnTo>
                  <a:pt x="5858" y="9322"/>
                </a:lnTo>
                <a:lnTo>
                  <a:pt x="3553" y="9751"/>
                </a:lnTo>
                <a:lnTo>
                  <a:pt x="3007" y="9113"/>
                </a:lnTo>
                <a:lnTo>
                  <a:pt x="1463" y="9078"/>
                </a:lnTo>
                <a:lnTo>
                  <a:pt x="813" y="6241"/>
                </a:lnTo>
                <a:lnTo>
                  <a:pt x="0" y="2199"/>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8" name="Freeform 62"/>
          <p:cNvSpPr>
            <a:spLocks/>
          </p:cNvSpPr>
          <p:nvPr/>
        </p:nvSpPr>
        <p:spPr bwMode="auto">
          <a:xfrm>
            <a:off x="5137147" y="3819644"/>
            <a:ext cx="1104900" cy="419100"/>
          </a:xfrm>
          <a:custGeom>
            <a:avLst/>
            <a:gdLst>
              <a:gd name="connsiteX0" fmla="*/ 601 w 9980"/>
              <a:gd name="connsiteY0" fmla="*/ 4536 h 9945"/>
              <a:gd name="connsiteX1" fmla="*/ 601 w 9980"/>
              <a:gd name="connsiteY1" fmla="*/ 4699 h 9945"/>
              <a:gd name="connsiteX2" fmla="*/ 354 w 9980"/>
              <a:gd name="connsiteY2" fmla="*/ 5104 h 9945"/>
              <a:gd name="connsiteX3" fmla="*/ 621 w 9980"/>
              <a:gd name="connsiteY3" fmla="*/ 6885 h 9945"/>
              <a:gd name="connsiteX4" fmla="*/ 0 w 9980"/>
              <a:gd name="connsiteY4" fmla="*/ 8033 h 9945"/>
              <a:gd name="connsiteX5" fmla="*/ 140 w 9980"/>
              <a:gd name="connsiteY5" fmla="*/ 9945 h 9945"/>
              <a:gd name="connsiteX6" fmla="*/ 2725 w 9980"/>
              <a:gd name="connsiteY6" fmla="*/ 9344 h 9945"/>
              <a:gd name="connsiteX7" fmla="*/ 5852 w 9980"/>
              <a:gd name="connsiteY7" fmla="*/ 8361 h 9945"/>
              <a:gd name="connsiteX8" fmla="*/ 7395 w 9980"/>
              <a:gd name="connsiteY8" fmla="*/ 7596 h 9945"/>
              <a:gd name="connsiteX9" fmla="*/ 7715 w 9980"/>
              <a:gd name="connsiteY9" fmla="*/ 5027 h 9945"/>
              <a:gd name="connsiteX10" fmla="*/ 8277 w 9980"/>
              <a:gd name="connsiteY10" fmla="*/ 4918 h 9945"/>
              <a:gd name="connsiteX11" fmla="*/ 9980 w 9980"/>
              <a:gd name="connsiteY11" fmla="*/ 0 h 9945"/>
              <a:gd name="connsiteX12" fmla="*/ 7776 w 9980"/>
              <a:gd name="connsiteY12" fmla="*/ 1257 h 9945"/>
              <a:gd name="connsiteX13" fmla="*/ 2585 w 9980"/>
              <a:gd name="connsiteY13" fmla="*/ 3224 h 9945"/>
              <a:gd name="connsiteX14" fmla="*/ 2645 w 9980"/>
              <a:gd name="connsiteY14" fmla="*/ 3825 h 9945"/>
              <a:gd name="connsiteX15" fmla="*/ 601 w 9980"/>
              <a:gd name="connsiteY15" fmla="*/ 4536 h 9945"/>
              <a:gd name="connsiteX0" fmla="*/ 602 w 10000"/>
              <a:gd name="connsiteY0" fmla="*/ 4561 h 10000"/>
              <a:gd name="connsiteX1" fmla="*/ 410 w 10000"/>
              <a:gd name="connsiteY1" fmla="*/ 4581 h 10000"/>
              <a:gd name="connsiteX2" fmla="*/ 355 w 10000"/>
              <a:gd name="connsiteY2" fmla="*/ 5132 h 10000"/>
              <a:gd name="connsiteX3" fmla="*/ 622 w 10000"/>
              <a:gd name="connsiteY3" fmla="*/ 6923 h 10000"/>
              <a:gd name="connsiteX4" fmla="*/ 0 w 10000"/>
              <a:gd name="connsiteY4" fmla="*/ 8077 h 10000"/>
              <a:gd name="connsiteX5" fmla="*/ 140 w 10000"/>
              <a:gd name="connsiteY5" fmla="*/ 10000 h 10000"/>
              <a:gd name="connsiteX6" fmla="*/ 2730 w 10000"/>
              <a:gd name="connsiteY6" fmla="*/ 9396 h 10000"/>
              <a:gd name="connsiteX7" fmla="*/ 5864 w 10000"/>
              <a:gd name="connsiteY7" fmla="*/ 8407 h 10000"/>
              <a:gd name="connsiteX8" fmla="*/ 7410 w 10000"/>
              <a:gd name="connsiteY8" fmla="*/ 7638 h 10000"/>
              <a:gd name="connsiteX9" fmla="*/ 7730 w 10000"/>
              <a:gd name="connsiteY9" fmla="*/ 5055 h 10000"/>
              <a:gd name="connsiteX10" fmla="*/ 8294 w 10000"/>
              <a:gd name="connsiteY10" fmla="*/ 4945 h 10000"/>
              <a:gd name="connsiteX11" fmla="*/ 10000 w 10000"/>
              <a:gd name="connsiteY11" fmla="*/ 0 h 10000"/>
              <a:gd name="connsiteX12" fmla="*/ 7792 w 10000"/>
              <a:gd name="connsiteY12" fmla="*/ 1264 h 10000"/>
              <a:gd name="connsiteX13" fmla="*/ 2590 w 10000"/>
              <a:gd name="connsiteY13" fmla="*/ 3242 h 10000"/>
              <a:gd name="connsiteX14" fmla="*/ 2650 w 10000"/>
              <a:gd name="connsiteY14" fmla="*/ 3846 h 10000"/>
              <a:gd name="connsiteX15" fmla="*/ 602 w 10000"/>
              <a:gd name="connsiteY15" fmla="*/ 4561 h 10000"/>
              <a:gd name="connsiteX0" fmla="*/ 602 w 10000"/>
              <a:gd name="connsiteY0" fmla="*/ 4561 h 10000"/>
              <a:gd name="connsiteX1" fmla="*/ 410 w 10000"/>
              <a:gd name="connsiteY1" fmla="*/ 4581 h 10000"/>
              <a:gd name="connsiteX2" fmla="*/ 355 w 10000"/>
              <a:gd name="connsiteY2" fmla="*/ 5132 h 10000"/>
              <a:gd name="connsiteX3" fmla="*/ 622 w 10000"/>
              <a:gd name="connsiteY3" fmla="*/ 6923 h 10000"/>
              <a:gd name="connsiteX4" fmla="*/ 0 w 10000"/>
              <a:gd name="connsiteY4" fmla="*/ 8077 h 10000"/>
              <a:gd name="connsiteX5" fmla="*/ 140 w 10000"/>
              <a:gd name="connsiteY5" fmla="*/ 10000 h 10000"/>
              <a:gd name="connsiteX6" fmla="*/ 2730 w 10000"/>
              <a:gd name="connsiteY6" fmla="*/ 9396 h 10000"/>
              <a:gd name="connsiteX7" fmla="*/ 5864 w 10000"/>
              <a:gd name="connsiteY7" fmla="*/ 8407 h 10000"/>
              <a:gd name="connsiteX8" fmla="*/ 7410 w 10000"/>
              <a:gd name="connsiteY8" fmla="*/ 7638 h 10000"/>
              <a:gd name="connsiteX9" fmla="*/ 7730 w 10000"/>
              <a:gd name="connsiteY9" fmla="*/ 5055 h 10000"/>
              <a:gd name="connsiteX10" fmla="*/ 8294 w 10000"/>
              <a:gd name="connsiteY10" fmla="*/ 4945 h 10000"/>
              <a:gd name="connsiteX11" fmla="*/ 10000 w 10000"/>
              <a:gd name="connsiteY11" fmla="*/ 0 h 10000"/>
              <a:gd name="connsiteX12" fmla="*/ 7792 w 10000"/>
              <a:gd name="connsiteY12" fmla="*/ 1264 h 10000"/>
              <a:gd name="connsiteX13" fmla="*/ 2590 w 10000"/>
              <a:gd name="connsiteY13" fmla="*/ 3242 h 10000"/>
              <a:gd name="connsiteX14" fmla="*/ 2650 w 10000"/>
              <a:gd name="connsiteY14" fmla="*/ 3702 h 10000"/>
              <a:gd name="connsiteX15" fmla="*/ 602 w 10000"/>
              <a:gd name="connsiteY15" fmla="*/ 4561 h 10000"/>
              <a:gd name="connsiteX0" fmla="*/ 602 w 10000"/>
              <a:gd name="connsiteY0" fmla="*/ 4561 h 10000"/>
              <a:gd name="connsiteX1" fmla="*/ 410 w 10000"/>
              <a:gd name="connsiteY1" fmla="*/ 4581 h 10000"/>
              <a:gd name="connsiteX2" fmla="*/ 355 w 10000"/>
              <a:gd name="connsiteY2" fmla="*/ 5132 h 10000"/>
              <a:gd name="connsiteX3" fmla="*/ 605 w 10000"/>
              <a:gd name="connsiteY3" fmla="*/ 6827 h 10000"/>
              <a:gd name="connsiteX4" fmla="*/ 0 w 10000"/>
              <a:gd name="connsiteY4" fmla="*/ 8077 h 10000"/>
              <a:gd name="connsiteX5" fmla="*/ 140 w 10000"/>
              <a:gd name="connsiteY5" fmla="*/ 10000 h 10000"/>
              <a:gd name="connsiteX6" fmla="*/ 2730 w 10000"/>
              <a:gd name="connsiteY6" fmla="*/ 9396 h 10000"/>
              <a:gd name="connsiteX7" fmla="*/ 5864 w 10000"/>
              <a:gd name="connsiteY7" fmla="*/ 8407 h 10000"/>
              <a:gd name="connsiteX8" fmla="*/ 7410 w 10000"/>
              <a:gd name="connsiteY8" fmla="*/ 7638 h 10000"/>
              <a:gd name="connsiteX9" fmla="*/ 7730 w 10000"/>
              <a:gd name="connsiteY9" fmla="*/ 5055 h 10000"/>
              <a:gd name="connsiteX10" fmla="*/ 8294 w 10000"/>
              <a:gd name="connsiteY10" fmla="*/ 4945 h 10000"/>
              <a:gd name="connsiteX11" fmla="*/ 10000 w 10000"/>
              <a:gd name="connsiteY11" fmla="*/ 0 h 10000"/>
              <a:gd name="connsiteX12" fmla="*/ 7792 w 10000"/>
              <a:gd name="connsiteY12" fmla="*/ 1264 h 10000"/>
              <a:gd name="connsiteX13" fmla="*/ 2590 w 10000"/>
              <a:gd name="connsiteY13" fmla="*/ 3242 h 10000"/>
              <a:gd name="connsiteX14" fmla="*/ 2650 w 10000"/>
              <a:gd name="connsiteY14" fmla="*/ 3702 h 10000"/>
              <a:gd name="connsiteX15" fmla="*/ 602 w 10000"/>
              <a:gd name="connsiteY15" fmla="*/ 4561 h 10000"/>
              <a:gd name="connsiteX0" fmla="*/ 654 w 10052"/>
              <a:gd name="connsiteY0" fmla="*/ 4561 h 10000"/>
              <a:gd name="connsiteX1" fmla="*/ 462 w 10052"/>
              <a:gd name="connsiteY1" fmla="*/ 4581 h 10000"/>
              <a:gd name="connsiteX2" fmla="*/ 407 w 10052"/>
              <a:gd name="connsiteY2" fmla="*/ 5132 h 10000"/>
              <a:gd name="connsiteX3" fmla="*/ 657 w 10052"/>
              <a:gd name="connsiteY3" fmla="*/ 6827 h 10000"/>
              <a:gd name="connsiteX4" fmla="*/ 0 w 10052"/>
              <a:gd name="connsiteY4" fmla="*/ 7981 h 10000"/>
              <a:gd name="connsiteX5" fmla="*/ 192 w 10052"/>
              <a:gd name="connsiteY5" fmla="*/ 10000 h 10000"/>
              <a:gd name="connsiteX6" fmla="*/ 2782 w 10052"/>
              <a:gd name="connsiteY6" fmla="*/ 9396 h 10000"/>
              <a:gd name="connsiteX7" fmla="*/ 5916 w 10052"/>
              <a:gd name="connsiteY7" fmla="*/ 8407 h 10000"/>
              <a:gd name="connsiteX8" fmla="*/ 7462 w 10052"/>
              <a:gd name="connsiteY8" fmla="*/ 7638 h 10000"/>
              <a:gd name="connsiteX9" fmla="*/ 7782 w 10052"/>
              <a:gd name="connsiteY9" fmla="*/ 5055 h 10000"/>
              <a:gd name="connsiteX10" fmla="*/ 8346 w 10052"/>
              <a:gd name="connsiteY10" fmla="*/ 4945 h 10000"/>
              <a:gd name="connsiteX11" fmla="*/ 10052 w 10052"/>
              <a:gd name="connsiteY11" fmla="*/ 0 h 10000"/>
              <a:gd name="connsiteX12" fmla="*/ 7844 w 10052"/>
              <a:gd name="connsiteY12" fmla="*/ 1264 h 10000"/>
              <a:gd name="connsiteX13" fmla="*/ 2642 w 10052"/>
              <a:gd name="connsiteY13" fmla="*/ 3242 h 10000"/>
              <a:gd name="connsiteX14" fmla="*/ 2702 w 10052"/>
              <a:gd name="connsiteY14" fmla="*/ 3702 h 10000"/>
              <a:gd name="connsiteX15" fmla="*/ 654 w 10052"/>
              <a:gd name="connsiteY15" fmla="*/ 4561 h 10000"/>
              <a:gd name="connsiteX0" fmla="*/ 654 w 10052"/>
              <a:gd name="connsiteY0" fmla="*/ 4561 h 10192"/>
              <a:gd name="connsiteX1" fmla="*/ 462 w 10052"/>
              <a:gd name="connsiteY1" fmla="*/ 4581 h 10192"/>
              <a:gd name="connsiteX2" fmla="*/ 407 w 10052"/>
              <a:gd name="connsiteY2" fmla="*/ 5132 h 10192"/>
              <a:gd name="connsiteX3" fmla="*/ 657 w 10052"/>
              <a:gd name="connsiteY3" fmla="*/ 6827 h 10192"/>
              <a:gd name="connsiteX4" fmla="*/ 0 w 10052"/>
              <a:gd name="connsiteY4" fmla="*/ 7981 h 10192"/>
              <a:gd name="connsiteX5" fmla="*/ 192 w 10052"/>
              <a:gd name="connsiteY5" fmla="*/ 10192 h 10192"/>
              <a:gd name="connsiteX6" fmla="*/ 2782 w 10052"/>
              <a:gd name="connsiteY6" fmla="*/ 9396 h 10192"/>
              <a:gd name="connsiteX7" fmla="*/ 5916 w 10052"/>
              <a:gd name="connsiteY7" fmla="*/ 8407 h 10192"/>
              <a:gd name="connsiteX8" fmla="*/ 7462 w 10052"/>
              <a:gd name="connsiteY8" fmla="*/ 7638 h 10192"/>
              <a:gd name="connsiteX9" fmla="*/ 7782 w 10052"/>
              <a:gd name="connsiteY9" fmla="*/ 5055 h 10192"/>
              <a:gd name="connsiteX10" fmla="*/ 8346 w 10052"/>
              <a:gd name="connsiteY10" fmla="*/ 4945 h 10192"/>
              <a:gd name="connsiteX11" fmla="*/ 10052 w 10052"/>
              <a:gd name="connsiteY11" fmla="*/ 0 h 10192"/>
              <a:gd name="connsiteX12" fmla="*/ 7844 w 10052"/>
              <a:gd name="connsiteY12" fmla="*/ 1264 h 10192"/>
              <a:gd name="connsiteX13" fmla="*/ 2642 w 10052"/>
              <a:gd name="connsiteY13" fmla="*/ 3242 h 10192"/>
              <a:gd name="connsiteX14" fmla="*/ 2702 w 10052"/>
              <a:gd name="connsiteY14" fmla="*/ 3702 h 10192"/>
              <a:gd name="connsiteX15" fmla="*/ 654 w 10052"/>
              <a:gd name="connsiteY15" fmla="*/ 4561 h 10192"/>
              <a:gd name="connsiteX0" fmla="*/ 654 w 10052"/>
              <a:gd name="connsiteY0" fmla="*/ 4561 h 10192"/>
              <a:gd name="connsiteX1" fmla="*/ 462 w 10052"/>
              <a:gd name="connsiteY1" fmla="*/ 4581 h 10192"/>
              <a:gd name="connsiteX2" fmla="*/ 407 w 10052"/>
              <a:gd name="connsiteY2" fmla="*/ 5132 h 10192"/>
              <a:gd name="connsiteX3" fmla="*/ 657 w 10052"/>
              <a:gd name="connsiteY3" fmla="*/ 6827 h 10192"/>
              <a:gd name="connsiteX4" fmla="*/ 0 w 10052"/>
              <a:gd name="connsiteY4" fmla="*/ 7981 h 10192"/>
              <a:gd name="connsiteX5" fmla="*/ 192 w 10052"/>
              <a:gd name="connsiteY5" fmla="*/ 10192 h 10192"/>
              <a:gd name="connsiteX6" fmla="*/ 2782 w 10052"/>
              <a:gd name="connsiteY6" fmla="*/ 9396 h 10192"/>
              <a:gd name="connsiteX7" fmla="*/ 5916 w 10052"/>
              <a:gd name="connsiteY7" fmla="*/ 8407 h 10192"/>
              <a:gd name="connsiteX8" fmla="*/ 7462 w 10052"/>
              <a:gd name="connsiteY8" fmla="*/ 7638 h 10192"/>
              <a:gd name="connsiteX9" fmla="*/ 7782 w 10052"/>
              <a:gd name="connsiteY9" fmla="*/ 5055 h 10192"/>
              <a:gd name="connsiteX10" fmla="*/ 8346 w 10052"/>
              <a:gd name="connsiteY10" fmla="*/ 4945 h 10192"/>
              <a:gd name="connsiteX11" fmla="*/ 10052 w 10052"/>
              <a:gd name="connsiteY11" fmla="*/ 0 h 10192"/>
              <a:gd name="connsiteX12" fmla="*/ 7844 w 10052"/>
              <a:gd name="connsiteY12" fmla="*/ 1264 h 10192"/>
              <a:gd name="connsiteX13" fmla="*/ 2712 w 10052"/>
              <a:gd name="connsiteY13" fmla="*/ 3146 h 10192"/>
              <a:gd name="connsiteX14" fmla="*/ 2702 w 10052"/>
              <a:gd name="connsiteY14" fmla="*/ 3702 h 10192"/>
              <a:gd name="connsiteX15" fmla="*/ 654 w 10052"/>
              <a:gd name="connsiteY15" fmla="*/ 4561 h 10192"/>
              <a:gd name="connsiteX0" fmla="*/ 654 w 10052"/>
              <a:gd name="connsiteY0" fmla="*/ 4561 h 10192"/>
              <a:gd name="connsiteX1" fmla="*/ 462 w 10052"/>
              <a:gd name="connsiteY1" fmla="*/ 4581 h 10192"/>
              <a:gd name="connsiteX2" fmla="*/ 407 w 10052"/>
              <a:gd name="connsiteY2" fmla="*/ 5132 h 10192"/>
              <a:gd name="connsiteX3" fmla="*/ 657 w 10052"/>
              <a:gd name="connsiteY3" fmla="*/ 6827 h 10192"/>
              <a:gd name="connsiteX4" fmla="*/ 0 w 10052"/>
              <a:gd name="connsiteY4" fmla="*/ 7981 h 10192"/>
              <a:gd name="connsiteX5" fmla="*/ 192 w 10052"/>
              <a:gd name="connsiteY5" fmla="*/ 10192 h 10192"/>
              <a:gd name="connsiteX6" fmla="*/ 2782 w 10052"/>
              <a:gd name="connsiteY6" fmla="*/ 9396 h 10192"/>
              <a:gd name="connsiteX7" fmla="*/ 5916 w 10052"/>
              <a:gd name="connsiteY7" fmla="*/ 8407 h 10192"/>
              <a:gd name="connsiteX8" fmla="*/ 7462 w 10052"/>
              <a:gd name="connsiteY8" fmla="*/ 7638 h 10192"/>
              <a:gd name="connsiteX9" fmla="*/ 7782 w 10052"/>
              <a:gd name="connsiteY9" fmla="*/ 5055 h 10192"/>
              <a:gd name="connsiteX10" fmla="*/ 8346 w 10052"/>
              <a:gd name="connsiteY10" fmla="*/ 4945 h 10192"/>
              <a:gd name="connsiteX11" fmla="*/ 10052 w 10052"/>
              <a:gd name="connsiteY11" fmla="*/ 0 h 10192"/>
              <a:gd name="connsiteX12" fmla="*/ 7844 w 10052"/>
              <a:gd name="connsiteY12" fmla="*/ 1264 h 10192"/>
              <a:gd name="connsiteX13" fmla="*/ 2747 w 10052"/>
              <a:gd name="connsiteY13" fmla="*/ 3050 h 10192"/>
              <a:gd name="connsiteX14" fmla="*/ 2702 w 10052"/>
              <a:gd name="connsiteY14" fmla="*/ 3702 h 10192"/>
              <a:gd name="connsiteX15" fmla="*/ 654 w 10052"/>
              <a:gd name="connsiteY15" fmla="*/ 4561 h 10192"/>
              <a:gd name="connsiteX0" fmla="*/ 654 w 10052"/>
              <a:gd name="connsiteY0" fmla="*/ 4561 h 10192"/>
              <a:gd name="connsiteX1" fmla="*/ 462 w 10052"/>
              <a:gd name="connsiteY1" fmla="*/ 4581 h 10192"/>
              <a:gd name="connsiteX2" fmla="*/ 407 w 10052"/>
              <a:gd name="connsiteY2" fmla="*/ 5132 h 10192"/>
              <a:gd name="connsiteX3" fmla="*/ 657 w 10052"/>
              <a:gd name="connsiteY3" fmla="*/ 6827 h 10192"/>
              <a:gd name="connsiteX4" fmla="*/ 0 w 10052"/>
              <a:gd name="connsiteY4" fmla="*/ 7981 h 10192"/>
              <a:gd name="connsiteX5" fmla="*/ 192 w 10052"/>
              <a:gd name="connsiteY5" fmla="*/ 10192 h 10192"/>
              <a:gd name="connsiteX6" fmla="*/ 2782 w 10052"/>
              <a:gd name="connsiteY6" fmla="*/ 9396 h 10192"/>
              <a:gd name="connsiteX7" fmla="*/ 5916 w 10052"/>
              <a:gd name="connsiteY7" fmla="*/ 8407 h 10192"/>
              <a:gd name="connsiteX8" fmla="*/ 7462 w 10052"/>
              <a:gd name="connsiteY8" fmla="*/ 7638 h 10192"/>
              <a:gd name="connsiteX9" fmla="*/ 7782 w 10052"/>
              <a:gd name="connsiteY9" fmla="*/ 5055 h 10192"/>
              <a:gd name="connsiteX10" fmla="*/ 8346 w 10052"/>
              <a:gd name="connsiteY10" fmla="*/ 4945 h 10192"/>
              <a:gd name="connsiteX11" fmla="*/ 10052 w 10052"/>
              <a:gd name="connsiteY11" fmla="*/ 0 h 10192"/>
              <a:gd name="connsiteX12" fmla="*/ 7844 w 10052"/>
              <a:gd name="connsiteY12" fmla="*/ 1264 h 10192"/>
              <a:gd name="connsiteX13" fmla="*/ 2677 w 10052"/>
              <a:gd name="connsiteY13" fmla="*/ 3050 h 10192"/>
              <a:gd name="connsiteX14" fmla="*/ 2702 w 10052"/>
              <a:gd name="connsiteY14" fmla="*/ 3702 h 10192"/>
              <a:gd name="connsiteX15" fmla="*/ 654 w 10052"/>
              <a:gd name="connsiteY15" fmla="*/ 4561 h 10192"/>
              <a:gd name="connsiteX0" fmla="*/ 654 w 10052"/>
              <a:gd name="connsiteY0" fmla="*/ 4561 h 10192"/>
              <a:gd name="connsiteX1" fmla="*/ 462 w 10052"/>
              <a:gd name="connsiteY1" fmla="*/ 4581 h 10192"/>
              <a:gd name="connsiteX2" fmla="*/ 407 w 10052"/>
              <a:gd name="connsiteY2" fmla="*/ 5132 h 10192"/>
              <a:gd name="connsiteX3" fmla="*/ 657 w 10052"/>
              <a:gd name="connsiteY3" fmla="*/ 6827 h 10192"/>
              <a:gd name="connsiteX4" fmla="*/ 0 w 10052"/>
              <a:gd name="connsiteY4" fmla="*/ 7981 h 10192"/>
              <a:gd name="connsiteX5" fmla="*/ 192 w 10052"/>
              <a:gd name="connsiteY5" fmla="*/ 10192 h 10192"/>
              <a:gd name="connsiteX6" fmla="*/ 2782 w 10052"/>
              <a:gd name="connsiteY6" fmla="*/ 9396 h 10192"/>
              <a:gd name="connsiteX7" fmla="*/ 5916 w 10052"/>
              <a:gd name="connsiteY7" fmla="*/ 8407 h 10192"/>
              <a:gd name="connsiteX8" fmla="*/ 7462 w 10052"/>
              <a:gd name="connsiteY8" fmla="*/ 7638 h 10192"/>
              <a:gd name="connsiteX9" fmla="*/ 7782 w 10052"/>
              <a:gd name="connsiteY9" fmla="*/ 5055 h 10192"/>
              <a:gd name="connsiteX10" fmla="*/ 8346 w 10052"/>
              <a:gd name="connsiteY10" fmla="*/ 4945 h 10192"/>
              <a:gd name="connsiteX11" fmla="*/ 10052 w 10052"/>
              <a:gd name="connsiteY11" fmla="*/ 0 h 10192"/>
              <a:gd name="connsiteX12" fmla="*/ 7844 w 10052"/>
              <a:gd name="connsiteY12" fmla="*/ 1264 h 10192"/>
              <a:gd name="connsiteX13" fmla="*/ 2677 w 10052"/>
              <a:gd name="connsiteY13" fmla="*/ 3050 h 10192"/>
              <a:gd name="connsiteX14" fmla="*/ 2702 w 10052"/>
              <a:gd name="connsiteY14" fmla="*/ 3702 h 10192"/>
              <a:gd name="connsiteX0" fmla="*/ 654 w 10052"/>
              <a:gd name="connsiteY0" fmla="*/ 4561 h 10192"/>
              <a:gd name="connsiteX1" fmla="*/ 462 w 10052"/>
              <a:gd name="connsiteY1" fmla="*/ 4581 h 10192"/>
              <a:gd name="connsiteX2" fmla="*/ 407 w 10052"/>
              <a:gd name="connsiteY2" fmla="*/ 5132 h 10192"/>
              <a:gd name="connsiteX3" fmla="*/ 657 w 10052"/>
              <a:gd name="connsiteY3" fmla="*/ 6827 h 10192"/>
              <a:gd name="connsiteX4" fmla="*/ 0 w 10052"/>
              <a:gd name="connsiteY4" fmla="*/ 7981 h 10192"/>
              <a:gd name="connsiteX5" fmla="*/ 192 w 10052"/>
              <a:gd name="connsiteY5" fmla="*/ 10192 h 10192"/>
              <a:gd name="connsiteX6" fmla="*/ 2782 w 10052"/>
              <a:gd name="connsiteY6" fmla="*/ 9396 h 10192"/>
              <a:gd name="connsiteX7" fmla="*/ 5916 w 10052"/>
              <a:gd name="connsiteY7" fmla="*/ 8407 h 10192"/>
              <a:gd name="connsiteX8" fmla="*/ 7462 w 10052"/>
              <a:gd name="connsiteY8" fmla="*/ 7638 h 10192"/>
              <a:gd name="connsiteX9" fmla="*/ 7782 w 10052"/>
              <a:gd name="connsiteY9" fmla="*/ 5055 h 10192"/>
              <a:gd name="connsiteX10" fmla="*/ 8346 w 10052"/>
              <a:gd name="connsiteY10" fmla="*/ 4945 h 10192"/>
              <a:gd name="connsiteX11" fmla="*/ 10052 w 10052"/>
              <a:gd name="connsiteY11" fmla="*/ 0 h 10192"/>
              <a:gd name="connsiteX12" fmla="*/ 2677 w 10052"/>
              <a:gd name="connsiteY12" fmla="*/ 3050 h 10192"/>
              <a:gd name="connsiteX13" fmla="*/ 2702 w 10052"/>
              <a:gd name="connsiteY13" fmla="*/ 3702 h 10192"/>
              <a:gd name="connsiteX0" fmla="*/ 462 w 10052"/>
              <a:gd name="connsiteY0" fmla="*/ 4581 h 10192"/>
              <a:gd name="connsiteX1" fmla="*/ 407 w 10052"/>
              <a:gd name="connsiteY1" fmla="*/ 5132 h 10192"/>
              <a:gd name="connsiteX2" fmla="*/ 657 w 10052"/>
              <a:gd name="connsiteY2" fmla="*/ 6827 h 10192"/>
              <a:gd name="connsiteX3" fmla="*/ 0 w 10052"/>
              <a:gd name="connsiteY3" fmla="*/ 7981 h 10192"/>
              <a:gd name="connsiteX4" fmla="*/ 192 w 10052"/>
              <a:gd name="connsiteY4" fmla="*/ 10192 h 10192"/>
              <a:gd name="connsiteX5" fmla="*/ 2782 w 10052"/>
              <a:gd name="connsiteY5" fmla="*/ 9396 h 10192"/>
              <a:gd name="connsiteX6" fmla="*/ 5916 w 10052"/>
              <a:gd name="connsiteY6" fmla="*/ 8407 h 10192"/>
              <a:gd name="connsiteX7" fmla="*/ 7462 w 10052"/>
              <a:gd name="connsiteY7" fmla="*/ 7638 h 10192"/>
              <a:gd name="connsiteX8" fmla="*/ 7782 w 10052"/>
              <a:gd name="connsiteY8" fmla="*/ 5055 h 10192"/>
              <a:gd name="connsiteX9" fmla="*/ 8346 w 10052"/>
              <a:gd name="connsiteY9" fmla="*/ 4945 h 10192"/>
              <a:gd name="connsiteX10" fmla="*/ 10052 w 10052"/>
              <a:gd name="connsiteY10" fmla="*/ 0 h 10192"/>
              <a:gd name="connsiteX11" fmla="*/ 2677 w 10052"/>
              <a:gd name="connsiteY11" fmla="*/ 3050 h 10192"/>
              <a:gd name="connsiteX12" fmla="*/ 2702 w 10052"/>
              <a:gd name="connsiteY12" fmla="*/ 3702 h 10192"/>
              <a:gd name="connsiteX0" fmla="*/ 462 w 10035"/>
              <a:gd name="connsiteY0" fmla="*/ 4485 h 10096"/>
              <a:gd name="connsiteX1" fmla="*/ 407 w 10035"/>
              <a:gd name="connsiteY1" fmla="*/ 5036 h 10096"/>
              <a:gd name="connsiteX2" fmla="*/ 657 w 10035"/>
              <a:gd name="connsiteY2" fmla="*/ 6731 h 10096"/>
              <a:gd name="connsiteX3" fmla="*/ 0 w 10035"/>
              <a:gd name="connsiteY3" fmla="*/ 7885 h 10096"/>
              <a:gd name="connsiteX4" fmla="*/ 192 w 10035"/>
              <a:gd name="connsiteY4" fmla="*/ 10096 h 10096"/>
              <a:gd name="connsiteX5" fmla="*/ 2782 w 10035"/>
              <a:gd name="connsiteY5" fmla="*/ 9300 h 10096"/>
              <a:gd name="connsiteX6" fmla="*/ 5916 w 10035"/>
              <a:gd name="connsiteY6" fmla="*/ 8311 h 10096"/>
              <a:gd name="connsiteX7" fmla="*/ 7462 w 10035"/>
              <a:gd name="connsiteY7" fmla="*/ 7542 h 10096"/>
              <a:gd name="connsiteX8" fmla="*/ 7782 w 10035"/>
              <a:gd name="connsiteY8" fmla="*/ 4959 h 10096"/>
              <a:gd name="connsiteX9" fmla="*/ 8346 w 10035"/>
              <a:gd name="connsiteY9" fmla="*/ 4849 h 10096"/>
              <a:gd name="connsiteX10" fmla="*/ 10035 w 10035"/>
              <a:gd name="connsiteY10" fmla="*/ 0 h 10096"/>
              <a:gd name="connsiteX11" fmla="*/ 2677 w 10035"/>
              <a:gd name="connsiteY11" fmla="*/ 2954 h 10096"/>
              <a:gd name="connsiteX12" fmla="*/ 2702 w 10035"/>
              <a:gd name="connsiteY12" fmla="*/ 3606 h 10096"/>
              <a:gd name="connsiteX0" fmla="*/ 462 w 10035"/>
              <a:gd name="connsiteY0" fmla="*/ 4724 h 10335"/>
              <a:gd name="connsiteX1" fmla="*/ 407 w 10035"/>
              <a:gd name="connsiteY1" fmla="*/ 5275 h 10335"/>
              <a:gd name="connsiteX2" fmla="*/ 657 w 10035"/>
              <a:gd name="connsiteY2" fmla="*/ 6970 h 10335"/>
              <a:gd name="connsiteX3" fmla="*/ 0 w 10035"/>
              <a:gd name="connsiteY3" fmla="*/ 8124 h 10335"/>
              <a:gd name="connsiteX4" fmla="*/ 192 w 10035"/>
              <a:gd name="connsiteY4" fmla="*/ 10335 h 10335"/>
              <a:gd name="connsiteX5" fmla="*/ 2782 w 10035"/>
              <a:gd name="connsiteY5" fmla="*/ 9539 h 10335"/>
              <a:gd name="connsiteX6" fmla="*/ 5916 w 10035"/>
              <a:gd name="connsiteY6" fmla="*/ 8550 h 10335"/>
              <a:gd name="connsiteX7" fmla="*/ 7462 w 10035"/>
              <a:gd name="connsiteY7" fmla="*/ 7781 h 10335"/>
              <a:gd name="connsiteX8" fmla="*/ 7782 w 10035"/>
              <a:gd name="connsiteY8" fmla="*/ 5198 h 10335"/>
              <a:gd name="connsiteX9" fmla="*/ 8346 w 10035"/>
              <a:gd name="connsiteY9" fmla="*/ 5088 h 10335"/>
              <a:gd name="connsiteX10" fmla="*/ 10035 w 10035"/>
              <a:gd name="connsiteY10" fmla="*/ 0 h 10335"/>
              <a:gd name="connsiteX11" fmla="*/ 2677 w 10035"/>
              <a:gd name="connsiteY11" fmla="*/ 3193 h 10335"/>
              <a:gd name="connsiteX12" fmla="*/ 2702 w 10035"/>
              <a:gd name="connsiteY12" fmla="*/ 3845 h 10335"/>
              <a:gd name="connsiteX0" fmla="*/ 462 w 10140"/>
              <a:gd name="connsiteY0" fmla="*/ 4916 h 10527"/>
              <a:gd name="connsiteX1" fmla="*/ 407 w 10140"/>
              <a:gd name="connsiteY1" fmla="*/ 5467 h 10527"/>
              <a:gd name="connsiteX2" fmla="*/ 657 w 10140"/>
              <a:gd name="connsiteY2" fmla="*/ 7162 h 10527"/>
              <a:gd name="connsiteX3" fmla="*/ 0 w 10140"/>
              <a:gd name="connsiteY3" fmla="*/ 8316 h 10527"/>
              <a:gd name="connsiteX4" fmla="*/ 192 w 10140"/>
              <a:gd name="connsiteY4" fmla="*/ 10527 h 10527"/>
              <a:gd name="connsiteX5" fmla="*/ 2782 w 10140"/>
              <a:gd name="connsiteY5" fmla="*/ 9731 h 10527"/>
              <a:gd name="connsiteX6" fmla="*/ 5916 w 10140"/>
              <a:gd name="connsiteY6" fmla="*/ 8742 h 10527"/>
              <a:gd name="connsiteX7" fmla="*/ 7462 w 10140"/>
              <a:gd name="connsiteY7" fmla="*/ 7973 h 10527"/>
              <a:gd name="connsiteX8" fmla="*/ 7782 w 10140"/>
              <a:gd name="connsiteY8" fmla="*/ 5390 h 10527"/>
              <a:gd name="connsiteX9" fmla="*/ 8346 w 10140"/>
              <a:gd name="connsiteY9" fmla="*/ 5280 h 10527"/>
              <a:gd name="connsiteX10" fmla="*/ 10140 w 10140"/>
              <a:gd name="connsiteY10" fmla="*/ 0 h 10527"/>
              <a:gd name="connsiteX11" fmla="*/ 2677 w 10140"/>
              <a:gd name="connsiteY11" fmla="*/ 3385 h 10527"/>
              <a:gd name="connsiteX12" fmla="*/ 2702 w 10140"/>
              <a:gd name="connsiteY12" fmla="*/ 4037 h 10527"/>
              <a:gd name="connsiteX0" fmla="*/ 462 w 10140"/>
              <a:gd name="connsiteY0" fmla="*/ 4916 h 10527"/>
              <a:gd name="connsiteX1" fmla="*/ 407 w 10140"/>
              <a:gd name="connsiteY1" fmla="*/ 5467 h 10527"/>
              <a:gd name="connsiteX2" fmla="*/ 657 w 10140"/>
              <a:gd name="connsiteY2" fmla="*/ 7162 h 10527"/>
              <a:gd name="connsiteX3" fmla="*/ 0 w 10140"/>
              <a:gd name="connsiteY3" fmla="*/ 8316 h 10527"/>
              <a:gd name="connsiteX4" fmla="*/ 192 w 10140"/>
              <a:gd name="connsiteY4" fmla="*/ 10527 h 10527"/>
              <a:gd name="connsiteX5" fmla="*/ 2782 w 10140"/>
              <a:gd name="connsiteY5" fmla="*/ 9731 h 10527"/>
              <a:gd name="connsiteX6" fmla="*/ 5916 w 10140"/>
              <a:gd name="connsiteY6" fmla="*/ 8742 h 10527"/>
              <a:gd name="connsiteX7" fmla="*/ 7462 w 10140"/>
              <a:gd name="connsiteY7" fmla="*/ 7973 h 10527"/>
              <a:gd name="connsiteX8" fmla="*/ 7782 w 10140"/>
              <a:gd name="connsiteY8" fmla="*/ 5390 h 10527"/>
              <a:gd name="connsiteX9" fmla="*/ 8294 w 10140"/>
              <a:gd name="connsiteY9" fmla="*/ 5519 h 10527"/>
              <a:gd name="connsiteX10" fmla="*/ 10140 w 10140"/>
              <a:gd name="connsiteY10" fmla="*/ 0 h 10527"/>
              <a:gd name="connsiteX11" fmla="*/ 2677 w 10140"/>
              <a:gd name="connsiteY11" fmla="*/ 3385 h 10527"/>
              <a:gd name="connsiteX12" fmla="*/ 2702 w 10140"/>
              <a:gd name="connsiteY12" fmla="*/ 4037 h 10527"/>
              <a:gd name="connsiteX0" fmla="*/ 462 w 10140"/>
              <a:gd name="connsiteY0" fmla="*/ 4916 h 10527"/>
              <a:gd name="connsiteX1" fmla="*/ 407 w 10140"/>
              <a:gd name="connsiteY1" fmla="*/ 5467 h 10527"/>
              <a:gd name="connsiteX2" fmla="*/ 657 w 10140"/>
              <a:gd name="connsiteY2" fmla="*/ 7162 h 10527"/>
              <a:gd name="connsiteX3" fmla="*/ 0 w 10140"/>
              <a:gd name="connsiteY3" fmla="*/ 8316 h 10527"/>
              <a:gd name="connsiteX4" fmla="*/ 192 w 10140"/>
              <a:gd name="connsiteY4" fmla="*/ 10527 h 10527"/>
              <a:gd name="connsiteX5" fmla="*/ 2782 w 10140"/>
              <a:gd name="connsiteY5" fmla="*/ 9731 h 10527"/>
              <a:gd name="connsiteX6" fmla="*/ 5916 w 10140"/>
              <a:gd name="connsiteY6" fmla="*/ 8742 h 10527"/>
              <a:gd name="connsiteX7" fmla="*/ 7462 w 10140"/>
              <a:gd name="connsiteY7" fmla="*/ 7973 h 10527"/>
              <a:gd name="connsiteX8" fmla="*/ 7799 w 10140"/>
              <a:gd name="connsiteY8" fmla="*/ 5534 h 10527"/>
              <a:gd name="connsiteX9" fmla="*/ 8294 w 10140"/>
              <a:gd name="connsiteY9" fmla="*/ 5519 h 10527"/>
              <a:gd name="connsiteX10" fmla="*/ 10140 w 10140"/>
              <a:gd name="connsiteY10" fmla="*/ 0 h 10527"/>
              <a:gd name="connsiteX11" fmla="*/ 2677 w 10140"/>
              <a:gd name="connsiteY11" fmla="*/ 3385 h 10527"/>
              <a:gd name="connsiteX12" fmla="*/ 2702 w 10140"/>
              <a:gd name="connsiteY12" fmla="*/ 4037 h 10527"/>
              <a:gd name="connsiteX0" fmla="*/ 462 w 10140"/>
              <a:gd name="connsiteY0" fmla="*/ 4916 h 10527"/>
              <a:gd name="connsiteX1" fmla="*/ 407 w 10140"/>
              <a:gd name="connsiteY1" fmla="*/ 5467 h 10527"/>
              <a:gd name="connsiteX2" fmla="*/ 622 w 10140"/>
              <a:gd name="connsiteY2" fmla="*/ 7114 h 10527"/>
              <a:gd name="connsiteX3" fmla="*/ 0 w 10140"/>
              <a:gd name="connsiteY3" fmla="*/ 8316 h 10527"/>
              <a:gd name="connsiteX4" fmla="*/ 192 w 10140"/>
              <a:gd name="connsiteY4" fmla="*/ 10527 h 10527"/>
              <a:gd name="connsiteX5" fmla="*/ 2782 w 10140"/>
              <a:gd name="connsiteY5" fmla="*/ 9731 h 10527"/>
              <a:gd name="connsiteX6" fmla="*/ 5916 w 10140"/>
              <a:gd name="connsiteY6" fmla="*/ 8742 h 10527"/>
              <a:gd name="connsiteX7" fmla="*/ 7462 w 10140"/>
              <a:gd name="connsiteY7" fmla="*/ 7973 h 10527"/>
              <a:gd name="connsiteX8" fmla="*/ 7799 w 10140"/>
              <a:gd name="connsiteY8" fmla="*/ 5534 h 10527"/>
              <a:gd name="connsiteX9" fmla="*/ 8294 w 10140"/>
              <a:gd name="connsiteY9" fmla="*/ 5519 h 10527"/>
              <a:gd name="connsiteX10" fmla="*/ 10140 w 10140"/>
              <a:gd name="connsiteY10" fmla="*/ 0 h 10527"/>
              <a:gd name="connsiteX11" fmla="*/ 2677 w 10140"/>
              <a:gd name="connsiteY11" fmla="*/ 3385 h 10527"/>
              <a:gd name="connsiteX12" fmla="*/ 2702 w 10140"/>
              <a:gd name="connsiteY12" fmla="*/ 4037 h 10527"/>
              <a:gd name="connsiteX0" fmla="*/ 462 w 10140"/>
              <a:gd name="connsiteY0" fmla="*/ 4916 h 10527"/>
              <a:gd name="connsiteX1" fmla="*/ 407 w 10140"/>
              <a:gd name="connsiteY1" fmla="*/ 5467 h 10527"/>
              <a:gd name="connsiteX2" fmla="*/ 622 w 10140"/>
              <a:gd name="connsiteY2" fmla="*/ 7114 h 10527"/>
              <a:gd name="connsiteX3" fmla="*/ 0 w 10140"/>
              <a:gd name="connsiteY3" fmla="*/ 8316 h 10527"/>
              <a:gd name="connsiteX4" fmla="*/ 192 w 10140"/>
              <a:gd name="connsiteY4" fmla="*/ 10527 h 10527"/>
              <a:gd name="connsiteX5" fmla="*/ 2782 w 10140"/>
              <a:gd name="connsiteY5" fmla="*/ 9731 h 10527"/>
              <a:gd name="connsiteX6" fmla="*/ 5916 w 10140"/>
              <a:gd name="connsiteY6" fmla="*/ 8742 h 10527"/>
              <a:gd name="connsiteX7" fmla="*/ 7462 w 10140"/>
              <a:gd name="connsiteY7" fmla="*/ 7973 h 10527"/>
              <a:gd name="connsiteX8" fmla="*/ 7799 w 10140"/>
              <a:gd name="connsiteY8" fmla="*/ 5534 h 10527"/>
              <a:gd name="connsiteX9" fmla="*/ 8294 w 10140"/>
              <a:gd name="connsiteY9" fmla="*/ 5519 h 10527"/>
              <a:gd name="connsiteX10" fmla="*/ 10140 w 10140"/>
              <a:gd name="connsiteY10" fmla="*/ 0 h 10527"/>
              <a:gd name="connsiteX11" fmla="*/ 2677 w 10140"/>
              <a:gd name="connsiteY11" fmla="*/ 3241 h 10527"/>
              <a:gd name="connsiteX12" fmla="*/ 2702 w 10140"/>
              <a:gd name="connsiteY12" fmla="*/ 4037 h 1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40" h="10527">
                <a:moveTo>
                  <a:pt x="462" y="4916"/>
                </a:moveTo>
                <a:cubicBezTo>
                  <a:pt x="444" y="5100"/>
                  <a:pt x="425" y="5283"/>
                  <a:pt x="407" y="5467"/>
                </a:cubicBezTo>
                <a:cubicBezTo>
                  <a:pt x="490" y="6032"/>
                  <a:pt x="539" y="6549"/>
                  <a:pt x="622" y="7114"/>
                </a:cubicBezTo>
                <a:lnTo>
                  <a:pt x="0" y="8316"/>
                </a:lnTo>
                <a:cubicBezTo>
                  <a:pt x="47" y="8957"/>
                  <a:pt x="145" y="9886"/>
                  <a:pt x="192" y="10527"/>
                </a:cubicBezTo>
                <a:lnTo>
                  <a:pt x="2782" y="9731"/>
                </a:lnTo>
                <a:lnTo>
                  <a:pt x="5916" y="8742"/>
                </a:lnTo>
                <a:lnTo>
                  <a:pt x="7462" y="7973"/>
                </a:lnTo>
                <a:cubicBezTo>
                  <a:pt x="7569" y="7112"/>
                  <a:pt x="7692" y="6395"/>
                  <a:pt x="7799" y="5534"/>
                </a:cubicBezTo>
                <a:lnTo>
                  <a:pt x="8294" y="5519"/>
                </a:lnTo>
                <a:lnTo>
                  <a:pt x="10140" y="0"/>
                </a:lnTo>
                <a:lnTo>
                  <a:pt x="2677" y="3241"/>
                </a:lnTo>
                <a:cubicBezTo>
                  <a:pt x="2697" y="3442"/>
                  <a:pt x="2682" y="3836"/>
                  <a:pt x="2702" y="4037"/>
                </a:cubicBezTo>
              </a:path>
            </a:pathLst>
          </a:custGeom>
          <a:solidFill>
            <a:srgbClr val="FFFF8A"/>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9" name="Freeform 58" descr="Wide downward diagonal"/>
          <p:cNvSpPr>
            <a:spLocks/>
          </p:cNvSpPr>
          <p:nvPr/>
        </p:nvSpPr>
        <p:spPr bwMode="auto">
          <a:xfrm>
            <a:off x="4875211" y="2990976"/>
            <a:ext cx="561975" cy="898525"/>
          </a:xfrm>
          <a:custGeom>
            <a:avLst/>
            <a:gdLst>
              <a:gd name="connsiteX0" fmla="*/ 1862 w 9960"/>
              <a:gd name="connsiteY0" fmla="*/ 517 h 9975"/>
              <a:gd name="connsiteX1" fmla="*/ 7611 w 9960"/>
              <a:gd name="connsiteY1" fmla="*/ 0 h 9975"/>
              <a:gd name="connsiteX2" fmla="*/ 8915 w 9960"/>
              <a:gd name="connsiteY2" fmla="*/ 1375 h 9975"/>
              <a:gd name="connsiteX3" fmla="*/ 9595 w 9960"/>
              <a:gd name="connsiteY3" fmla="*/ 6330 h 9975"/>
              <a:gd name="connsiteX4" fmla="*/ 9960 w 9960"/>
              <a:gd name="connsiteY4" fmla="*/ 7020 h 9975"/>
              <a:gd name="connsiteX5" fmla="*/ 9028 w 9960"/>
              <a:gd name="connsiteY5" fmla="*/ 8374 h 9975"/>
              <a:gd name="connsiteX6" fmla="*/ 9028 w 9960"/>
              <a:gd name="connsiteY6" fmla="*/ 9335 h 9975"/>
              <a:gd name="connsiteX7" fmla="*/ 8097 w 9960"/>
              <a:gd name="connsiteY7" fmla="*/ 9212 h 9975"/>
              <a:gd name="connsiteX8" fmla="*/ 8138 w 9960"/>
              <a:gd name="connsiteY8" fmla="*/ 9975 h 9975"/>
              <a:gd name="connsiteX9" fmla="*/ 7045 w 9960"/>
              <a:gd name="connsiteY9" fmla="*/ 9704 h 9975"/>
              <a:gd name="connsiteX10" fmla="*/ 6478 w 9960"/>
              <a:gd name="connsiteY10" fmla="*/ 9803 h 9975"/>
              <a:gd name="connsiteX11" fmla="*/ 5668 w 9960"/>
              <a:gd name="connsiteY11" fmla="*/ 9729 h 9975"/>
              <a:gd name="connsiteX12" fmla="*/ 5061 w 9960"/>
              <a:gd name="connsiteY12" fmla="*/ 8522 h 9975"/>
              <a:gd name="connsiteX13" fmla="*/ 3887 w 9960"/>
              <a:gd name="connsiteY13" fmla="*/ 8153 h 9975"/>
              <a:gd name="connsiteX14" fmla="*/ 3887 w 9960"/>
              <a:gd name="connsiteY14" fmla="*/ 6847 h 9975"/>
              <a:gd name="connsiteX15" fmla="*/ 2753 w 9960"/>
              <a:gd name="connsiteY15" fmla="*/ 7020 h 9975"/>
              <a:gd name="connsiteX16" fmla="*/ 2105 w 9960"/>
              <a:gd name="connsiteY16" fmla="*/ 6059 h 9975"/>
              <a:gd name="connsiteX17" fmla="*/ 0 w 9960"/>
              <a:gd name="connsiteY17" fmla="*/ 4975 h 9975"/>
              <a:gd name="connsiteX18" fmla="*/ 1538 w 9960"/>
              <a:gd name="connsiteY18" fmla="*/ 3227 h 9975"/>
              <a:gd name="connsiteX19" fmla="*/ 1093 w 9960"/>
              <a:gd name="connsiteY19" fmla="*/ 2414 h 9975"/>
              <a:gd name="connsiteX20" fmla="*/ 2591 w 9960"/>
              <a:gd name="connsiteY20" fmla="*/ 2266 h 9975"/>
              <a:gd name="connsiteX21" fmla="*/ 2753 w 9960"/>
              <a:gd name="connsiteY21" fmla="*/ 1133 h 9975"/>
              <a:gd name="connsiteX22" fmla="*/ 1862 w 9960"/>
              <a:gd name="connsiteY22" fmla="*/ 517 h 9975"/>
              <a:gd name="connsiteX0" fmla="*/ 1869 w 10024"/>
              <a:gd name="connsiteY0" fmla="*/ 518 h 10000"/>
              <a:gd name="connsiteX1" fmla="*/ 7642 w 10024"/>
              <a:gd name="connsiteY1" fmla="*/ 0 h 10000"/>
              <a:gd name="connsiteX2" fmla="*/ 8951 w 10024"/>
              <a:gd name="connsiteY2" fmla="*/ 1378 h 10000"/>
              <a:gd name="connsiteX3" fmla="*/ 10024 w 10024"/>
              <a:gd name="connsiteY3" fmla="*/ 6217 h 10000"/>
              <a:gd name="connsiteX4" fmla="*/ 10000 w 10024"/>
              <a:gd name="connsiteY4" fmla="*/ 7038 h 10000"/>
              <a:gd name="connsiteX5" fmla="*/ 9064 w 10024"/>
              <a:gd name="connsiteY5" fmla="*/ 8395 h 10000"/>
              <a:gd name="connsiteX6" fmla="*/ 9064 w 10024"/>
              <a:gd name="connsiteY6" fmla="*/ 9358 h 10000"/>
              <a:gd name="connsiteX7" fmla="*/ 8130 w 10024"/>
              <a:gd name="connsiteY7" fmla="*/ 9235 h 10000"/>
              <a:gd name="connsiteX8" fmla="*/ 8171 w 10024"/>
              <a:gd name="connsiteY8" fmla="*/ 10000 h 10000"/>
              <a:gd name="connsiteX9" fmla="*/ 7073 w 10024"/>
              <a:gd name="connsiteY9" fmla="*/ 9728 h 10000"/>
              <a:gd name="connsiteX10" fmla="*/ 6504 w 10024"/>
              <a:gd name="connsiteY10" fmla="*/ 9828 h 10000"/>
              <a:gd name="connsiteX11" fmla="*/ 5691 w 10024"/>
              <a:gd name="connsiteY11" fmla="*/ 9753 h 10000"/>
              <a:gd name="connsiteX12" fmla="*/ 5081 w 10024"/>
              <a:gd name="connsiteY12" fmla="*/ 8543 h 10000"/>
              <a:gd name="connsiteX13" fmla="*/ 3903 w 10024"/>
              <a:gd name="connsiteY13" fmla="*/ 8173 h 10000"/>
              <a:gd name="connsiteX14" fmla="*/ 3903 w 10024"/>
              <a:gd name="connsiteY14" fmla="*/ 6864 h 10000"/>
              <a:gd name="connsiteX15" fmla="*/ 2764 w 10024"/>
              <a:gd name="connsiteY15" fmla="*/ 7038 h 10000"/>
              <a:gd name="connsiteX16" fmla="*/ 2113 w 10024"/>
              <a:gd name="connsiteY16" fmla="*/ 6074 h 10000"/>
              <a:gd name="connsiteX17" fmla="*/ 0 w 10024"/>
              <a:gd name="connsiteY17" fmla="*/ 4987 h 10000"/>
              <a:gd name="connsiteX18" fmla="*/ 1544 w 10024"/>
              <a:gd name="connsiteY18" fmla="*/ 3235 h 10000"/>
              <a:gd name="connsiteX19" fmla="*/ 1097 w 10024"/>
              <a:gd name="connsiteY19" fmla="*/ 2420 h 10000"/>
              <a:gd name="connsiteX20" fmla="*/ 2601 w 10024"/>
              <a:gd name="connsiteY20" fmla="*/ 2272 h 10000"/>
              <a:gd name="connsiteX21" fmla="*/ 2764 w 10024"/>
              <a:gd name="connsiteY21" fmla="*/ 1136 h 10000"/>
              <a:gd name="connsiteX22" fmla="*/ 1869 w 10024"/>
              <a:gd name="connsiteY22" fmla="*/ 518 h 10000"/>
              <a:gd name="connsiteX0" fmla="*/ 1869 w 10461"/>
              <a:gd name="connsiteY0" fmla="*/ 518 h 10000"/>
              <a:gd name="connsiteX1" fmla="*/ 7642 w 10461"/>
              <a:gd name="connsiteY1" fmla="*/ 0 h 10000"/>
              <a:gd name="connsiteX2" fmla="*/ 8951 w 10461"/>
              <a:gd name="connsiteY2" fmla="*/ 1378 h 10000"/>
              <a:gd name="connsiteX3" fmla="*/ 10024 w 10461"/>
              <a:gd name="connsiteY3" fmla="*/ 6217 h 10000"/>
              <a:gd name="connsiteX4" fmla="*/ 10461 w 10461"/>
              <a:gd name="connsiteY4" fmla="*/ 7124 h 10000"/>
              <a:gd name="connsiteX5" fmla="*/ 9064 w 10461"/>
              <a:gd name="connsiteY5" fmla="*/ 8395 h 10000"/>
              <a:gd name="connsiteX6" fmla="*/ 9064 w 10461"/>
              <a:gd name="connsiteY6" fmla="*/ 9358 h 10000"/>
              <a:gd name="connsiteX7" fmla="*/ 8130 w 10461"/>
              <a:gd name="connsiteY7" fmla="*/ 9235 h 10000"/>
              <a:gd name="connsiteX8" fmla="*/ 8171 w 10461"/>
              <a:gd name="connsiteY8" fmla="*/ 10000 h 10000"/>
              <a:gd name="connsiteX9" fmla="*/ 7073 w 10461"/>
              <a:gd name="connsiteY9" fmla="*/ 9728 h 10000"/>
              <a:gd name="connsiteX10" fmla="*/ 6504 w 10461"/>
              <a:gd name="connsiteY10" fmla="*/ 9828 h 10000"/>
              <a:gd name="connsiteX11" fmla="*/ 5691 w 10461"/>
              <a:gd name="connsiteY11" fmla="*/ 9753 h 10000"/>
              <a:gd name="connsiteX12" fmla="*/ 5081 w 10461"/>
              <a:gd name="connsiteY12" fmla="*/ 8543 h 10000"/>
              <a:gd name="connsiteX13" fmla="*/ 3903 w 10461"/>
              <a:gd name="connsiteY13" fmla="*/ 8173 h 10000"/>
              <a:gd name="connsiteX14" fmla="*/ 3903 w 10461"/>
              <a:gd name="connsiteY14" fmla="*/ 6864 h 10000"/>
              <a:gd name="connsiteX15" fmla="*/ 2764 w 10461"/>
              <a:gd name="connsiteY15" fmla="*/ 7038 h 10000"/>
              <a:gd name="connsiteX16" fmla="*/ 2113 w 10461"/>
              <a:gd name="connsiteY16" fmla="*/ 6074 h 10000"/>
              <a:gd name="connsiteX17" fmla="*/ 0 w 10461"/>
              <a:gd name="connsiteY17" fmla="*/ 4987 h 10000"/>
              <a:gd name="connsiteX18" fmla="*/ 1544 w 10461"/>
              <a:gd name="connsiteY18" fmla="*/ 3235 h 10000"/>
              <a:gd name="connsiteX19" fmla="*/ 1097 w 10461"/>
              <a:gd name="connsiteY19" fmla="*/ 2420 h 10000"/>
              <a:gd name="connsiteX20" fmla="*/ 2601 w 10461"/>
              <a:gd name="connsiteY20" fmla="*/ 2272 h 10000"/>
              <a:gd name="connsiteX21" fmla="*/ 2764 w 10461"/>
              <a:gd name="connsiteY21" fmla="*/ 1136 h 10000"/>
              <a:gd name="connsiteX22" fmla="*/ 1869 w 10461"/>
              <a:gd name="connsiteY22" fmla="*/ 518 h 10000"/>
              <a:gd name="connsiteX0" fmla="*/ 1869 w 10461"/>
              <a:gd name="connsiteY0" fmla="*/ 518 h 10000"/>
              <a:gd name="connsiteX1" fmla="*/ 7642 w 10461"/>
              <a:gd name="connsiteY1" fmla="*/ 0 h 10000"/>
              <a:gd name="connsiteX2" fmla="*/ 8951 w 10461"/>
              <a:gd name="connsiteY2" fmla="*/ 1378 h 10000"/>
              <a:gd name="connsiteX3" fmla="*/ 10024 w 10461"/>
              <a:gd name="connsiteY3" fmla="*/ 6217 h 10000"/>
              <a:gd name="connsiteX4" fmla="*/ 10461 w 10461"/>
              <a:gd name="connsiteY4" fmla="*/ 7124 h 10000"/>
              <a:gd name="connsiteX5" fmla="*/ 9064 w 10461"/>
              <a:gd name="connsiteY5" fmla="*/ 8395 h 10000"/>
              <a:gd name="connsiteX6" fmla="*/ 9064 w 10461"/>
              <a:gd name="connsiteY6" fmla="*/ 9358 h 10000"/>
              <a:gd name="connsiteX7" fmla="*/ 8130 w 10461"/>
              <a:gd name="connsiteY7" fmla="*/ 9235 h 10000"/>
              <a:gd name="connsiteX8" fmla="*/ 8171 w 10461"/>
              <a:gd name="connsiteY8" fmla="*/ 10000 h 10000"/>
              <a:gd name="connsiteX9" fmla="*/ 7073 w 10461"/>
              <a:gd name="connsiteY9" fmla="*/ 9728 h 10000"/>
              <a:gd name="connsiteX10" fmla="*/ 6504 w 10461"/>
              <a:gd name="connsiteY10" fmla="*/ 9828 h 10000"/>
              <a:gd name="connsiteX11" fmla="*/ 5691 w 10461"/>
              <a:gd name="connsiteY11" fmla="*/ 9753 h 10000"/>
              <a:gd name="connsiteX12" fmla="*/ 5081 w 10461"/>
              <a:gd name="connsiteY12" fmla="*/ 8543 h 10000"/>
              <a:gd name="connsiteX13" fmla="*/ 3903 w 10461"/>
              <a:gd name="connsiteY13" fmla="*/ 8173 h 10000"/>
              <a:gd name="connsiteX14" fmla="*/ 3903 w 10461"/>
              <a:gd name="connsiteY14" fmla="*/ 6864 h 10000"/>
              <a:gd name="connsiteX15" fmla="*/ 2764 w 10461"/>
              <a:gd name="connsiteY15" fmla="*/ 7038 h 10000"/>
              <a:gd name="connsiteX16" fmla="*/ 2113 w 10461"/>
              <a:gd name="connsiteY16" fmla="*/ 6074 h 10000"/>
              <a:gd name="connsiteX17" fmla="*/ 0 w 10461"/>
              <a:gd name="connsiteY17" fmla="*/ 4987 h 10000"/>
              <a:gd name="connsiteX18" fmla="*/ 1544 w 10461"/>
              <a:gd name="connsiteY18" fmla="*/ 3235 h 10000"/>
              <a:gd name="connsiteX19" fmla="*/ 1097 w 10461"/>
              <a:gd name="connsiteY19" fmla="*/ 2420 h 10000"/>
              <a:gd name="connsiteX20" fmla="*/ 2601 w 10461"/>
              <a:gd name="connsiteY20" fmla="*/ 2272 h 10000"/>
              <a:gd name="connsiteX21" fmla="*/ 2764 w 10461"/>
              <a:gd name="connsiteY21" fmla="*/ 1136 h 10000"/>
              <a:gd name="connsiteX22" fmla="*/ 1869 w 10461"/>
              <a:gd name="connsiteY22" fmla="*/ 518 h 10000"/>
              <a:gd name="connsiteX0" fmla="*/ 1869 w 10461"/>
              <a:gd name="connsiteY0" fmla="*/ 518 h 10000"/>
              <a:gd name="connsiteX1" fmla="*/ 7642 w 10461"/>
              <a:gd name="connsiteY1" fmla="*/ 0 h 10000"/>
              <a:gd name="connsiteX2" fmla="*/ 8951 w 10461"/>
              <a:gd name="connsiteY2" fmla="*/ 1378 h 10000"/>
              <a:gd name="connsiteX3" fmla="*/ 10024 w 10461"/>
              <a:gd name="connsiteY3" fmla="*/ 6217 h 10000"/>
              <a:gd name="connsiteX4" fmla="*/ 10461 w 10461"/>
              <a:gd name="connsiteY4" fmla="*/ 7124 h 10000"/>
              <a:gd name="connsiteX5" fmla="*/ 9525 w 10461"/>
              <a:gd name="connsiteY5" fmla="*/ 8502 h 10000"/>
              <a:gd name="connsiteX6" fmla="*/ 9064 w 10461"/>
              <a:gd name="connsiteY6" fmla="*/ 9358 h 10000"/>
              <a:gd name="connsiteX7" fmla="*/ 8130 w 10461"/>
              <a:gd name="connsiteY7" fmla="*/ 9235 h 10000"/>
              <a:gd name="connsiteX8" fmla="*/ 8171 w 10461"/>
              <a:gd name="connsiteY8" fmla="*/ 10000 h 10000"/>
              <a:gd name="connsiteX9" fmla="*/ 7073 w 10461"/>
              <a:gd name="connsiteY9" fmla="*/ 9728 h 10000"/>
              <a:gd name="connsiteX10" fmla="*/ 6504 w 10461"/>
              <a:gd name="connsiteY10" fmla="*/ 9828 h 10000"/>
              <a:gd name="connsiteX11" fmla="*/ 5691 w 10461"/>
              <a:gd name="connsiteY11" fmla="*/ 9753 h 10000"/>
              <a:gd name="connsiteX12" fmla="*/ 5081 w 10461"/>
              <a:gd name="connsiteY12" fmla="*/ 8543 h 10000"/>
              <a:gd name="connsiteX13" fmla="*/ 3903 w 10461"/>
              <a:gd name="connsiteY13" fmla="*/ 8173 h 10000"/>
              <a:gd name="connsiteX14" fmla="*/ 3903 w 10461"/>
              <a:gd name="connsiteY14" fmla="*/ 6864 h 10000"/>
              <a:gd name="connsiteX15" fmla="*/ 2764 w 10461"/>
              <a:gd name="connsiteY15" fmla="*/ 7038 h 10000"/>
              <a:gd name="connsiteX16" fmla="*/ 2113 w 10461"/>
              <a:gd name="connsiteY16" fmla="*/ 6074 h 10000"/>
              <a:gd name="connsiteX17" fmla="*/ 0 w 10461"/>
              <a:gd name="connsiteY17" fmla="*/ 4987 h 10000"/>
              <a:gd name="connsiteX18" fmla="*/ 1544 w 10461"/>
              <a:gd name="connsiteY18" fmla="*/ 3235 h 10000"/>
              <a:gd name="connsiteX19" fmla="*/ 1097 w 10461"/>
              <a:gd name="connsiteY19" fmla="*/ 2420 h 10000"/>
              <a:gd name="connsiteX20" fmla="*/ 2601 w 10461"/>
              <a:gd name="connsiteY20" fmla="*/ 2272 h 10000"/>
              <a:gd name="connsiteX21" fmla="*/ 2764 w 10461"/>
              <a:gd name="connsiteY21" fmla="*/ 1136 h 10000"/>
              <a:gd name="connsiteX22" fmla="*/ 1869 w 10461"/>
              <a:gd name="connsiteY22" fmla="*/ 518 h 10000"/>
              <a:gd name="connsiteX0" fmla="*/ 1869 w 10461"/>
              <a:gd name="connsiteY0" fmla="*/ 518 h 10000"/>
              <a:gd name="connsiteX1" fmla="*/ 7642 w 10461"/>
              <a:gd name="connsiteY1" fmla="*/ 0 h 10000"/>
              <a:gd name="connsiteX2" fmla="*/ 8951 w 10461"/>
              <a:gd name="connsiteY2" fmla="*/ 1378 h 10000"/>
              <a:gd name="connsiteX3" fmla="*/ 10024 w 10461"/>
              <a:gd name="connsiteY3" fmla="*/ 6217 h 10000"/>
              <a:gd name="connsiteX4" fmla="*/ 10461 w 10461"/>
              <a:gd name="connsiteY4" fmla="*/ 7124 h 10000"/>
              <a:gd name="connsiteX5" fmla="*/ 9525 w 10461"/>
              <a:gd name="connsiteY5" fmla="*/ 8502 h 10000"/>
              <a:gd name="connsiteX6" fmla="*/ 9560 w 10461"/>
              <a:gd name="connsiteY6" fmla="*/ 9401 h 10000"/>
              <a:gd name="connsiteX7" fmla="*/ 8130 w 10461"/>
              <a:gd name="connsiteY7" fmla="*/ 9235 h 10000"/>
              <a:gd name="connsiteX8" fmla="*/ 8171 w 10461"/>
              <a:gd name="connsiteY8" fmla="*/ 10000 h 10000"/>
              <a:gd name="connsiteX9" fmla="*/ 7073 w 10461"/>
              <a:gd name="connsiteY9" fmla="*/ 9728 h 10000"/>
              <a:gd name="connsiteX10" fmla="*/ 6504 w 10461"/>
              <a:gd name="connsiteY10" fmla="*/ 9828 h 10000"/>
              <a:gd name="connsiteX11" fmla="*/ 5691 w 10461"/>
              <a:gd name="connsiteY11" fmla="*/ 9753 h 10000"/>
              <a:gd name="connsiteX12" fmla="*/ 5081 w 10461"/>
              <a:gd name="connsiteY12" fmla="*/ 8543 h 10000"/>
              <a:gd name="connsiteX13" fmla="*/ 3903 w 10461"/>
              <a:gd name="connsiteY13" fmla="*/ 8173 h 10000"/>
              <a:gd name="connsiteX14" fmla="*/ 3903 w 10461"/>
              <a:gd name="connsiteY14" fmla="*/ 6864 h 10000"/>
              <a:gd name="connsiteX15" fmla="*/ 2764 w 10461"/>
              <a:gd name="connsiteY15" fmla="*/ 7038 h 10000"/>
              <a:gd name="connsiteX16" fmla="*/ 2113 w 10461"/>
              <a:gd name="connsiteY16" fmla="*/ 6074 h 10000"/>
              <a:gd name="connsiteX17" fmla="*/ 0 w 10461"/>
              <a:gd name="connsiteY17" fmla="*/ 4987 h 10000"/>
              <a:gd name="connsiteX18" fmla="*/ 1544 w 10461"/>
              <a:gd name="connsiteY18" fmla="*/ 3235 h 10000"/>
              <a:gd name="connsiteX19" fmla="*/ 1097 w 10461"/>
              <a:gd name="connsiteY19" fmla="*/ 2420 h 10000"/>
              <a:gd name="connsiteX20" fmla="*/ 2601 w 10461"/>
              <a:gd name="connsiteY20" fmla="*/ 2272 h 10000"/>
              <a:gd name="connsiteX21" fmla="*/ 2764 w 10461"/>
              <a:gd name="connsiteY21" fmla="*/ 1136 h 10000"/>
              <a:gd name="connsiteX22" fmla="*/ 1869 w 10461"/>
              <a:gd name="connsiteY22" fmla="*/ 518 h 10000"/>
              <a:gd name="connsiteX0" fmla="*/ 1869 w 10461"/>
              <a:gd name="connsiteY0" fmla="*/ 518 h 10000"/>
              <a:gd name="connsiteX1" fmla="*/ 7642 w 10461"/>
              <a:gd name="connsiteY1" fmla="*/ 0 h 10000"/>
              <a:gd name="connsiteX2" fmla="*/ 8951 w 10461"/>
              <a:gd name="connsiteY2" fmla="*/ 1378 h 10000"/>
              <a:gd name="connsiteX3" fmla="*/ 10024 w 10461"/>
              <a:gd name="connsiteY3" fmla="*/ 6217 h 10000"/>
              <a:gd name="connsiteX4" fmla="*/ 10461 w 10461"/>
              <a:gd name="connsiteY4" fmla="*/ 7124 h 10000"/>
              <a:gd name="connsiteX5" fmla="*/ 9525 w 10461"/>
              <a:gd name="connsiteY5" fmla="*/ 8502 h 10000"/>
              <a:gd name="connsiteX6" fmla="*/ 9560 w 10461"/>
              <a:gd name="connsiteY6" fmla="*/ 9401 h 10000"/>
              <a:gd name="connsiteX7" fmla="*/ 8591 w 10461"/>
              <a:gd name="connsiteY7" fmla="*/ 9342 h 10000"/>
              <a:gd name="connsiteX8" fmla="*/ 8171 w 10461"/>
              <a:gd name="connsiteY8" fmla="*/ 10000 h 10000"/>
              <a:gd name="connsiteX9" fmla="*/ 7073 w 10461"/>
              <a:gd name="connsiteY9" fmla="*/ 9728 h 10000"/>
              <a:gd name="connsiteX10" fmla="*/ 6504 w 10461"/>
              <a:gd name="connsiteY10" fmla="*/ 9828 h 10000"/>
              <a:gd name="connsiteX11" fmla="*/ 5691 w 10461"/>
              <a:gd name="connsiteY11" fmla="*/ 9753 h 10000"/>
              <a:gd name="connsiteX12" fmla="*/ 5081 w 10461"/>
              <a:gd name="connsiteY12" fmla="*/ 8543 h 10000"/>
              <a:gd name="connsiteX13" fmla="*/ 3903 w 10461"/>
              <a:gd name="connsiteY13" fmla="*/ 8173 h 10000"/>
              <a:gd name="connsiteX14" fmla="*/ 3903 w 10461"/>
              <a:gd name="connsiteY14" fmla="*/ 6864 h 10000"/>
              <a:gd name="connsiteX15" fmla="*/ 2764 w 10461"/>
              <a:gd name="connsiteY15" fmla="*/ 7038 h 10000"/>
              <a:gd name="connsiteX16" fmla="*/ 2113 w 10461"/>
              <a:gd name="connsiteY16" fmla="*/ 6074 h 10000"/>
              <a:gd name="connsiteX17" fmla="*/ 0 w 10461"/>
              <a:gd name="connsiteY17" fmla="*/ 4987 h 10000"/>
              <a:gd name="connsiteX18" fmla="*/ 1544 w 10461"/>
              <a:gd name="connsiteY18" fmla="*/ 3235 h 10000"/>
              <a:gd name="connsiteX19" fmla="*/ 1097 w 10461"/>
              <a:gd name="connsiteY19" fmla="*/ 2420 h 10000"/>
              <a:gd name="connsiteX20" fmla="*/ 2601 w 10461"/>
              <a:gd name="connsiteY20" fmla="*/ 2272 h 10000"/>
              <a:gd name="connsiteX21" fmla="*/ 2764 w 10461"/>
              <a:gd name="connsiteY21" fmla="*/ 1136 h 10000"/>
              <a:gd name="connsiteX22" fmla="*/ 1869 w 10461"/>
              <a:gd name="connsiteY22" fmla="*/ 518 h 10000"/>
              <a:gd name="connsiteX0" fmla="*/ 1869 w 10461"/>
              <a:gd name="connsiteY0" fmla="*/ 518 h 10107"/>
              <a:gd name="connsiteX1" fmla="*/ 7642 w 10461"/>
              <a:gd name="connsiteY1" fmla="*/ 0 h 10107"/>
              <a:gd name="connsiteX2" fmla="*/ 8951 w 10461"/>
              <a:gd name="connsiteY2" fmla="*/ 1378 h 10107"/>
              <a:gd name="connsiteX3" fmla="*/ 10024 w 10461"/>
              <a:gd name="connsiteY3" fmla="*/ 6217 h 10107"/>
              <a:gd name="connsiteX4" fmla="*/ 10461 w 10461"/>
              <a:gd name="connsiteY4" fmla="*/ 7124 h 10107"/>
              <a:gd name="connsiteX5" fmla="*/ 9525 w 10461"/>
              <a:gd name="connsiteY5" fmla="*/ 8502 h 10107"/>
              <a:gd name="connsiteX6" fmla="*/ 9560 w 10461"/>
              <a:gd name="connsiteY6" fmla="*/ 9401 h 10107"/>
              <a:gd name="connsiteX7" fmla="*/ 8591 w 10461"/>
              <a:gd name="connsiteY7" fmla="*/ 9342 h 10107"/>
              <a:gd name="connsiteX8" fmla="*/ 8632 w 10461"/>
              <a:gd name="connsiteY8" fmla="*/ 10107 h 10107"/>
              <a:gd name="connsiteX9" fmla="*/ 7073 w 10461"/>
              <a:gd name="connsiteY9" fmla="*/ 9728 h 10107"/>
              <a:gd name="connsiteX10" fmla="*/ 6504 w 10461"/>
              <a:gd name="connsiteY10" fmla="*/ 9828 h 10107"/>
              <a:gd name="connsiteX11" fmla="*/ 5691 w 10461"/>
              <a:gd name="connsiteY11" fmla="*/ 9753 h 10107"/>
              <a:gd name="connsiteX12" fmla="*/ 5081 w 10461"/>
              <a:gd name="connsiteY12" fmla="*/ 8543 h 10107"/>
              <a:gd name="connsiteX13" fmla="*/ 3903 w 10461"/>
              <a:gd name="connsiteY13" fmla="*/ 8173 h 10107"/>
              <a:gd name="connsiteX14" fmla="*/ 3903 w 10461"/>
              <a:gd name="connsiteY14" fmla="*/ 6864 h 10107"/>
              <a:gd name="connsiteX15" fmla="*/ 2764 w 10461"/>
              <a:gd name="connsiteY15" fmla="*/ 7038 h 10107"/>
              <a:gd name="connsiteX16" fmla="*/ 2113 w 10461"/>
              <a:gd name="connsiteY16" fmla="*/ 6074 h 10107"/>
              <a:gd name="connsiteX17" fmla="*/ 0 w 10461"/>
              <a:gd name="connsiteY17" fmla="*/ 4987 h 10107"/>
              <a:gd name="connsiteX18" fmla="*/ 1544 w 10461"/>
              <a:gd name="connsiteY18" fmla="*/ 3235 h 10107"/>
              <a:gd name="connsiteX19" fmla="*/ 1097 w 10461"/>
              <a:gd name="connsiteY19" fmla="*/ 2420 h 10107"/>
              <a:gd name="connsiteX20" fmla="*/ 2601 w 10461"/>
              <a:gd name="connsiteY20" fmla="*/ 2272 h 10107"/>
              <a:gd name="connsiteX21" fmla="*/ 2764 w 10461"/>
              <a:gd name="connsiteY21" fmla="*/ 1136 h 10107"/>
              <a:gd name="connsiteX22" fmla="*/ 1869 w 10461"/>
              <a:gd name="connsiteY22" fmla="*/ 518 h 10107"/>
              <a:gd name="connsiteX0" fmla="*/ 1869 w 10461"/>
              <a:gd name="connsiteY0" fmla="*/ 518 h 10107"/>
              <a:gd name="connsiteX1" fmla="*/ 7642 w 10461"/>
              <a:gd name="connsiteY1" fmla="*/ 0 h 10107"/>
              <a:gd name="connsiteX2" fmla="*/ 8951 w 10461"/>
              <a:gd name="connsiteY2" fmla="*/ 1378 h 10107"/>
              <a:gd name="connsiteX3" fmla="*/ 10024 w 10461"/>
              <a:gd name="connsiteY3" fmla="*/ 6217 h 10107"/>
              <a:gd name="connsiteX4" fmla="*/ 10461 w 10461"/>
              <a:gd name="connsiteY4" fmla="*/ 7124 h 10107"/>
              <a:gd name="connsiteX5" fmla="*/ 9525 w 10461"/>
              <a:gd name="connsiteY5" fmla="*/ 8502 h 10107"/>
              <a:gd name="connsiteX6" fmla="*/ 9560 w 10461"/>
              <a:gd name="connsiteY6" fmla="*/ 9401 h 10107"/>
              <a:gd name="connsiteX7" fmla="*/ 8591 w 10461"/>
              <a:gd name="connsiteY7" fmla="*/ 9342 h 10107"/>
              <a:gd name="connsiteX8" fmla="*/ 8632 w 10461"/>
              <a:gd name="connsiteY8" fmla="*/ 10107 h 10107"/>
              <a:gd name="connsiteX9" fmla="*/ 7605 w 10461"/>
              <a:gd name="connsiteY9" fmla="*/ 9792 h 10107"/>
              <a:gd name="connsiteX10" fmla="*/ 6504 w 10461"/>
              <a:gd name="connsiteY10" fmla="*/ 9828 h 10107"/>
              <a:gd name="connsiteX11" fmla="*/ 5691 w 10461"/>
              <a:gd name="connsiteY11" fmla="*/ 9753 h 10107"/>
              <a:gd name="connsiteX12" fmla="*/ 5081 w 10461"/>
              <a:gd name="connsiteY12" fmla="*/ 8543 h 10107"/>
              <a:gd name="connsiteX13" fmla="*/ 3903 w 10461"/>
              <a:gd name="connsiteY13" fmla="*/ 8173 h 10107"/>
              <a:gd name="connsiteX14" fmla="*/ 3903 w 10461"/>
              <a:gd name="connsiteY14" fmla="*/ 6864 h 10107"/>
              <a:gd name="connsiteX15" fmla="*/ 2764 w 10461"/>
              <a:gd name="connsiteY15" fmla="*/ 7038 h 10107"/>
              <a:gd name="connsiteX16" fmla="*/ 2113 w 10461"/>
              <a:gd name="connsiteY16" fmla="*/ 6074 h 10107"/>
              <a:gd name="connsiteX17" fmla="*/ 0 w 10461"/>
              <a:gd name="connsiteY17" fmla="*/ 4987 h 10107"/>
              <a:gd name="connsiteX18" fmla="*/ 1544 w 10461"/>
              <a:gd name="connsiteY18" fmla="*/ 3235 h 10107"/>
              <a:gd name="connsiteX19" fmla="*/ 1097 w 10461"/>
              <a:gd name="connsiteY19" fmla="*/ 2420 h 10107"/>
              <a:gd name="connsiteX20" fmla="*/ 2601 w 10461"/>
              <a:gd name="connsiteY20" fmla="*/ 2272 h 10107"/>
              <a:gd name="connsiteX21" fmla="*/ 2764 w 10461"/>
              <a:gd name="connsiteY21" fmla="*/ 1136 h 10107"/>
              <a:gd name="connsiteX22" fmla="*/ 1869 w 10461"/>
              <a:gd name="connsiteY22" fmla="*/ 518 h 10107"/>
              <a:gd name="connsiteX0" fmla="*/ 1869 w 10461"/>
              <a:gd name="connsiteY0" fmla="*/ 518 h 10107"/>
              <a:gd name="connsiteX1" fmla="*/ 7642 w 10461"/>
              <a:gd name="connsiteY1" fmla="*/ 0 h 10107"/>
              <a:gd name="connsiteX2" fmla="*/ 8951 w 10461"/>
              <a:gd name="connsiteY2" fmla="*/ 1378 h 10107"/>
              <a:gd name="connsiteX3" fmla="*/ 10024 w 10461"/>
              <a:gd name="connsiteY3" fmla="*/ 6217 h 10107"/>
              <a:gd name="connsiteX4" fmla="*/ 10461 w 10461"/>
              <a:gd name="connsiteY4" fmla="*/ 7124 h 10107"/>
              <a:gd name="connsiteX5" fmla="*/ 9525 w 10461"/>
              <a:gd name="connsiteY5" fmla="*/ 8502 h 10107"/>
              <a:gd name="connsiteX6" fmla="*/ 9560 w 10461"/>
              <a:gd name="connsiteY6" fmla="*/ 9401 h 10107"/>
              <a:gd name="connsiteX7" fmla="*/ 8591 w 10461"/>
              <a:gd name="connsiteY7" fmla="*/ 9342 h 10107"/>
              <a:gd name="connsiteX8" fmla="*/ 8632 w 10461"/>
              <a:gd name="connsiteY8" fmla="*/ 10107 h 10107"/>
              <a:gd name="connsiteX9" fmla="*/ 7605 w 10461"/>
              <a:gd name="connsiteY9" fmla="*/ 9792 h 10107"/>
              <a:gd name="connsiteX10" fmla="*/ 7055 w 10461"/>
              <a:gd name="connsiteY10" fmla="*/ 9975 h 10107"/>
              <a:gd name="connsiteX11" fmla="*/ 6504 w 10461"/>
              <a:gd name="connsiteY11" fmla="*/ 9828 h 10107"/>
              <a:gd name="connsiteX12" fmla="*/ 5691 w 10461"/>
              <a:gd name="connsiteY12" fmla="*/ 9753 h 10107"/>
              <a:gd name="connsiteX13" fmla="*/ 5081 w 10461"/>
              <a:gd name="connsiteY13" fmla="*/ 8543 h 10107"/>
              <a:gd name="connsiteX14" fmla="*/ 3903 w 10461"/>
              <a:gd name="connsiteY14" fmla="*/ 8173 h 10107"/>
              <a:gd name="connsiteX15" fmla="*/ 3903 w 10461"/>
              <a:gd name="connsiteY15" fmla="*/ 6864 h 10107"/>
              <a:gd name="connsiteX16" fmla="*/ 2764 w 10461"/>
              <a:gd name="connsiteY16" fmla="*/ 7038 h 10107"/>
              <a:gd name="connsiteX17" fmla="*/ 2113 w 10461"/>
              <a:gd name="connsiteY17" fmla="*/ 6074 h 10107"/>
              <a:gd name="connsiteX18" fmla="*/ 0 w 10461"/>
              <a:gd name="connsiteY18" fmla="*/ 4987 h 10107"/>
              <a:gd name="connsiteX19" fmla="*/ 1544 w 10461"/>
              <a:gd name="connsiteY19" fmla="*/ 3235 h 10107"/>
              <a:gd name="connsiteX20" fmla="*/ 1097 w 10461"/>
              <a:gd name="connsiteY20" fmla="*/ 2420 h 10107"/>
              <a:gd name="connsiteX21" fmla="*/ 2601 w 10461"/>
              <a:gd name="connsiteY21" fmla="*/ 2272 h 10107"/>
              <a:gd name="connsiteX22" fmla="*/ 2764 w 10461"/>
              <a:gd name="connsiteY22" fmla="*/ 1136 h 10107"/>
              <a:gd name="connsiteX23" fmla="*/ 1869 w 10461"/>
              <a:gd name="connsiteY23" fmla="*/ 518 h 10107"/>
              <a:gd name="connsiteX0" fmla="*/ 1869 w 10461"/>
              <a:gd name="connsiteY0" fmla="*/ 518 h 10107"/>
              <a:gd name="connsiteX1" fmla="*/ 7642 w 10461"/>
              <a:gd name="connsiteY1" fmla="*/ 0 h 10107"/>
              <a:gd name="connsiteX2" fmla="*/ 8951 w 10461"/>
              <a:gd name="connsiteY2" fmla="*/ 1378 h 10107"/>
              <a:gd name="connsiteX3" fmla="*/ 10024 w 10461"/>
              <a:gd name="connsiteY3" fmla="*/ 6217 h 10107"/>
              <a:gd name="connsiteX4" fmla="*/ 10461 w 10461"/>
              <a:gd name="connsiteY4" fmla="*/ 7124 h 10107"/>
              <a:gd name="connsiteX5" fmla="*/ 9525 w 10461"/>
              <a:gd name="connsiteY5" fmla="*/ 8502 h 10107"/>
              <a:gd name="connsiteX6" fmla="*/ 9560 w 10461"/>
              <a:gd name="connsiteY6" fmla="*/ 9401 h 10107"/>
              <a:gd name="connsiteX7" fmla="*/ 8591 w 10461"/>
              <a:gd name="connsiteY7" fmla="*/ 9342 h 10107"/>
              <a:gd name="connsiteX8" fmla="*/ 8632 w 10461"/>
              <a:gd name="connsiteY8" fmla="*/ 10107 h 10107"/>
              <a:gd name="connsiteX9" fmla="*/ 7605 w 10461"/>
              <a:gd name="connsiteY9" fmla="*/ 9792 h 10107"/>
              <a:gd name="connsiteX10" fmla="*/ 7055 w 10461"/>
              <a:gd name="connsiteY10" fmla="*/ 9975 h 10107"/>
              <a:gd name="connsiteX11" fmla="*/ 6504 w 10461"/>
              <a:gd name="connsiteY11" fmla="*/ 9828 h 10107"/>
              <a:gd name="connsiteX12" fmla="*/ 6240 w 10461"/>
              <a:gd name="connsiteY12" fmla="*/ 9825 h 10107"/>
              <a:gd name="connsiteX13" fmla="*/ 5691 w 10461"/>
              <a:gd name="connsiteY13" fmla="*/ 9753 h 10107"/>
              <a:gd name="connsiteX14" fmla="*/ 5081 w 10461"/>
              <a:gd name="connsiteY14" fmla="*/ 8543 h 10107"/>
              <a:gd name="connsiteX15" fmla="*/ 3903 w 10461"/>
              <a:gd name="connsiteY15" fmla="*/ 8173 h 10107"/>
              <a:gd name="connsiteX16" fmla="*/ 3903 w 10461"/>
              <a:gd name="connsiteY16" fmla="*/ 6864 h 10107"/>
              <a:gd name="connsiteX17" fmla="*/ 2764 w 10461"/>
              <a:gd name="connsiteY17" fmla="*/ 7038 h 10107"/>
              <a:gd name="connsiteX18" fmla="*/ 2113 w 10461"/>
              <a:gd name="connsiteY18" fmla="*/ 6074 h 10107"/>
              <a:gd name="connsiteX19" fmla="*/ 0 w 10461"/>
              <a:gd name="connsiteY19" fmla="*/ 4987 h 10107"/>
              <a:gd name="connsiteX20" fmla="*/ 1544 w 10461"/>
              <a:gd name="connsiteY20" fmla="*/ 3235 h 10107"/>
              <a:gd name="connsiteX21" fmla="*/ 1097 w 10461"/>
              <a:gd name="connsiteY21" fmla="*/ 2420 h 10107"/>
              <a:gd name="connsiteX22" fmla="*/ 2601 w 10461"/>
              <a:gd name="connsiteY22" fmla="*/ 2272 h 10107"/>
              <a:gd name="connsiteX23" fmla="*/ 2764 w 10461"/>
              <a:gd name="connsiteY23" fmla="*/ 1136 h 10107"/>
              <a:gd name="connsiteX24" fmla="*/ 1869 w 10461"/>
              <a:gd name="connsiteY24" fmla="*/ 518 h 10107"/>
              <a:gd name="connsiteX0" fmla="*/ 1869 w 10461"/>
              <a:gd name="connsiteY0" fmla="*/ 518 h 10107"/>
              <a:gd name="connsiteX1" fmla="*/ 7642 w 10461"/>
              <a:gd name="connsiteY1" fmla="*/ 0 h 10107"/>
              <a:gd name="connsiteX2" fmla="*/ 8951 w 10461"/>
              <a:gd name="connsiteY2" fmla="*/ 1378 h 10107"/>
              <a:gd name="connsiteX3" fmla="*/ 10024 w 10461"/>
              <a:gd name="connsiteY3" fmla="*/ 6217 h 10107"/>
              <a:gd name="connsiteX4" fmla="*/ 10461 w 10461"/>
              <a:gd name="connsiteY4" fmla="*/ 7124 h 10107"/>
              <a:gd name="connsiteX5" fmla="*/ 9525 w 10461"/>
              <a:gd name="connsiteY5" fmla="*/ 8502 h 10107"/>
              <a:gd name="connsiteX6" fmla="*/ 9560 w 10461"/>
              <a:gd name="connsiteY6" fmla="*/ 9401 h 10107"/>
              <a:gd name="connsiteX7" fmla="*/ 8591 w 10461"/>
              <a:gd name="connsiteY7" fmla="*/ 9342 h 10107"/>
              <a:gd name="connsiteX8" fmla="*/ 8632 w 10461"/>
              <a:gd name="connsiteY8" fmla="*/ 10107 h 10107"/>
              <a:gd name="connsiteX9" fmla="*/ 7605 w 10461"/>
              <a:gd name="connsiteY9" fmla="*/ 9792 h 10107"/>
              <a:gd name="connsiteX10" fmla="*/ 7055 w 10461"/>
              <a:gd name="connsiteY10" fmla="*/ 9975 h 10107"/>
              <a:gd name="connsiteX11" fmla="*/ 6240 w 10461"/>
              <a:gd name="connsiteY11" fmla="*/ 9825 h 10107"/>
              <a:gd name="connsiteX12" fmla="*/ 5691 w 10461"/>
              <a:gd name="connsiteY12" fmla="*/ 9753 h 10107"/>
              <a:gd name="connsiteX13" fmla="*/ 5081 w 10461"/>
              <a:gd name="connsiteY13" fmla="*/ 8543 h 10107"/>
              <a:gd name="connsiteX14" fmla="*/ 3903 w 10461"/>
              <a:gd name="connsiteY14" fmla="*/ 8173 h 10107"/>
              <a:gd name="connsiteX15" fmla="*/ 3903 w 10461"/>
              <a:gd name="connsiteY15" fmla="*/ 6864 h 10107"/>
              <a:gd name="connsiteX16" fmla="*/ 2764 w 10461"/>
              <a:gd name="connsiteY16" fmla="*/ 7038 h 10107"/>
              <a:gd name="connsiteX17" fmla="*/ 2113 w 10461"/>
              <a:gd name="connsiteY17" fmla="*/ 6074 h 10107"/>
              <a:gd name="connsiteX18" fmla="*/ 0 w 10461"/>
              <a:gd name="connsiteY18" fmla="*/ 4987 h 10107"/>
              <a:gd name="connsiteX19" fmla="*/ 1544 w 10461"/>
              <a:gd name="connsiteY19" fmla="*/ 3235 h 10107"/>
              <a:gd name="connsiteX20" fmla="*/ 1097 w 10461"/>
              <a:gd name="connsiteY20" fmla="*/ 2420 h 10107"/>
              <a:gd name="connsiteX21" fmla="*/ 2601 w 10461"/>
              <a:gd name="connsiteY21" fmla="*/ 2272 h 10107"/>
              <a:gd name="connsiteX22" fmla="*/ 2764 w 10461"/>
              <a:gd name="connsiteY22" fmla="*/ 1136 h 10107"/>
              <a:gd name="connsiteX23" fmla="*/ 1869 w 10461"/>
              <a:gd name="connsiteY23" fmla="*/ 518 h 10107"/>
              <a:gd name="connsiteX0" fmla="*/ 1869 w 10461"/>
              <a:gd name="connsiteY0" fmla="*/ 518 h 10107"/>
              <a:gd name="connsiteX1" fmla="*/ 7642 w 10461"/>
              <a:gd name="connsiteY1" fmla="*/ 0 h 10107"/>
              <a:gd name="connsiteX2" fmla="*/ 8951 w 10461"/>
              <a:gd name="connsiteY2" fmla="*/ 1378 h 10107"/>
              <a:gd name="connsiteX3" fmla="*/ 10024 w 10461"/>
              <a:gd name="connsiteY3" fmla="*/ 6217 h 10107"/>
              <a:gd name="connsiteX4" fmla="*/ 10461 w 10461"/>
              <a:gd name="connsiteY4" fmla="*/ 7124 h 10107"/>
              <a:gd name="connsiteX5" fmla="*/ 9525 w 10461"/>
              <a:gd name="connsiteY5" fmla="*/ 8502 h 10107"/>
              <a:gd name="connsiteX6" fmla="*/ 9560 w 10461"/>
              <a:gd name="connsiteY6" fmla="*/ 9401 h 10107"/>
              <a:gd name="connsiteX7" fmla="*/ 8591 w 10461"/>
              <a:gd name="connsiteY7" fmla="*/ 9342 h 10107"/>
              <a:gd name="connsiteX8" fmla="*/ 8632 w 10461"/>
              <a:gd name="connsiteY8" fmla="*/ 10107 h 10107"/>
              <a:gd name="connsiteX9" fmla="*/ 7605 w 10461"/>
              <a:gd name="connsiteY9" fmla="*/ 9792 h 10107"/>
              <a:gd name="connsiteX10" fmla="*/ 7055 w 10461"/>
              <a:gd name="connsiteY10" fmla="*/ 9975 h 10107"/>
              <a:gd name="connsiteX11" fmla="*/ 5691 w 10461"/>
              <a:gd name="connsiteY11" fmla="*/ 9753 h 10107"/>
              <a:gd name="connsiteX12" fmla="*/ 5081 w 10461"/>
              <a:gd name="connsiteY12" fmla="*/ 8543 h 10107"/>
              <a:gd name="connsiteX13" fmla="*/ 3903 w 10461"/>
              <a:gd name="connsiteY13" fmla="*/ 8173 h 10107"/>
              <a:gd name="connsiteX14" fmla="*/ 3903 w 10461"/>
              <a:gd name="connsiteY14" fmla="*/ 6864 h 10107"/>
              <a:gd name="connsiteX15" fmla="*/ 2764 w 10461"/>
              <a:gd name="connsiteY15" fmla="*/ 7038 h 10107"/>
              <a:gd name="connsiteX16" fmla="*/ 2113 w 10461"/>
              <a:gd name="connsiteY16" fmla="*/ 6074 h 10107"/>
              <a:gd name="connsiteX17" fmla="*/ 0 w 10461"/>
              <a:gd name="connsiteY17" fmla="*/ 4987 h 10107"/>
              <a:gd name="connsiteX18" fmla="*/ 1544 w 10461"/>
              <a:gd name="connsiteY18" fmla="*/ 3235 h 10107"/>
              <a:gd name="connsiteX19" fmla="*/ 1097 w 10461"/>
              <a:gd name="connsiteY19" fmla="*/ 2420 h 10107"/>
              <a:gd name="connsiteX20" fmla="*/ 2601 w 10461"/>
              <a:gd name="connsiteY20" fmla="*/ 2272 h 10107"/>
              <a:gd name="connsiteX21" fmla="*/ 2764 w 10461"/>
              <a:gd name="connsiteY21" fmla="*/ 1136 h 10107"/>
              <a:gd name="connsiteX22" fmla="*/ 1869 w 10461"/>
              <a:gd name="connsiteY22" fmla="*/ 518 h 10107"/>
              <a:gd name="connsiteX0" fmla="*/ 1869 w 10461"/>
              <a:gd name="connsiteY0" fmla="*/ 518 h 10107"/>
              <a:gd name="connsiteX1" fmla="*/ 7642 w 10461"/>
              <a:gd name="connsiteY1" fmla="*/ 0 h 10107"/>
              <a:gd name="connsiteX2" fmla="*/ 8951 w 10461"/>
              <a:gd name="connsiteY2" fmla="*/ 1378 h 10107"/>
              <a:gd name="connsiteX3" fmla="*/ 10024 w 10461"/>
              <a:gd name="connsiteY3" fmla="*/ 6217 h 10107"/>
              <a:gd name="connsiteX4" fmla="*/ 10461 w 10461"/>
              <a:gd name="connsiteY4" fmla="*/ 7124 h 10107"/>
              <a:gd name="connsiteX5" fmla="*/ 9525 w 10461"/>
              <a:gd name="connsiteY5" fmla="*/ 8502 h 10107"/>
              <a:gd name="connsiteX6" fmla="*/ 9560 w 10461"/>
              <a:gd name="connsiteY6" fmla="*/ 9401 h 10107"/>
              <a:gd name="connsiteX7" fmla="*/ 8591 w 10461"/>
              <a:gd name="connsiteY7" fmla="*/ 9342 h 10107"/>
              <a:gd name="connsiteX8" fmla="*/ 8632 w 10461"/>
              <a:gd name="connsiteY8" fmla="*/ 10107 h 10107"/>
              <a:gd name="connsiteX9" fmla="*/ 7605 w 10461"/>
              <a:gd name="connsiteY9" fmla="*/ 9792 h 10107"/>
              <a:gd name="connsiteX10" fmla="*/ 7055 w 10461"/>
              <a:gd name="connsiteY10" fmla="*/ 9975 h 10107"/>
              <a:gd name="connsiteX11" fmla="*/ 5797 w 10461"/>
              <a:gd name="connsiteY11" fmla="*/ 9817 h 10107"/>
              <a:gd name="connsiteX12" fmla="*/ 5081 w 10461"/>
              <a:gd name="connsiteY12" fmla="*/ 8543 h 10107"/>
              <a:gd name="connsiteX13" fmla="*/ 3903 w 10461"/>
              <a:gd name="connsiteY13" fmla="*/ 8173 h 10107"/>
              <a:gd name="connsiteX14" fmla="*/ 3903 w 10461"/>
              <a:gd name="connsiteY14" fmla="*/ 6864 h 10107"/>
              <a:gd name="connsiteX15" fmla="*/ 2764 w 10461"/>
              <a:gd name="connsiteY15" fmla="*/ 7038 h 10107"/>
              <a:gd name="connsiteX16" fmla="*/ 2113 w 10461"/>
              <a:gd name="connsiteY16" fmla="*/ 6074 h 10107"/>
              <a:gd name="connsiteX17" fmla="*/ 0 w 10461"/>
              <a:gd name="connsiteY17" fmla="*/ 4987 h 10107"/>
              <a:gd name="connsiteX18" fmla="*/ 1544 w 10461"/>
              <a:gd name="connsiteY18" fmla="*/ 3235 h 10107"/>
              <a:gd name="connsiteX19" fmla="*/ 1097 w 10461"/>
              <a:gd name="connsiteY19" fmla="*/ 2420 h 10107"/>
              <a:gd name="connsiteX20" fmla="*/ 2601 w 10461"/>
              <a:gd name="connsiteY20" fmla="*/ 2272 h 10107"/>
              <a:gd name="connsiteX21" fmla="*/ 2764 w 10461"/>
              <a:gd name="connsiteY21" fmla="*/ 1136 h 10107"/>
              <a:gd name="connsiteX22" fmla="*/ 1869 w 10461"/>
              <a:gd name="connsiteY22" fmla="*/ 518 h 10107"/>
              <a:gd name="connsiteX0" fmla="*/ 1869 w 10461"/>
              <a:gd name="connsiteY0" fmla="*/ 518 h 10107"/>
              <a:gd name="connsiteX1" fmla="*/ 7642 w 10461"/>
              <a:gd name="connsiteY1" fmla="*/ 0 h 10107"/>
              <a:gd name="connsiteX2" fmla="*/ 8951 w 10461"/>
              <a:gd name="connsiteY2" fmla="*/ 1378 h 10107"/>
              <a:gd name="connsiteX3" fmla="*/ 10024 w 10461"/>
              <a:gd name="connsiteY3" fmla="*/ 6217 h 10107"/>
              <a:gd name="connsiteX4" fmla="*/ 10461 w 10461"/>
              <a:gd name="connsiteY4" fmla="*/ 7124 h 10107"/>
              <a:gd name="connsiteX5" fmla="*/ 9525 w 10461"/>
              <a:gd name="connsiteY5" fmla="*/ 8502 h 10107"/>
              <a:gd name="connsiteX6" fmla="*/ 9560 w 10461"/>
              <a:gd name="connsiteY6" fmla="*/ 9401 h 10107"/>
              <a:gd name="connsiteX7" fmla="*/ 8591 w 10461"/>
              <a:gd name="connsiteY7" fmla="*/ 9342 h 10107"/>
              <a:gd name="connsiteX8" fmla="*/ 8632 w 10461"/>
              <a:gd name="connsiteY8" fmla="*/ 10107 h 10107"/>
              <a:gd name="connsiteX9" fmla="*/ 7605 w 10461"/>
              <a:gd name="connsiteY9" fmla="*/ 9792 h 10107"/>
              <a:gd name="connsiteX10" fmla="*/ 7055 w 10461"/>
              <a:gd name="connsiteY10" fmla="*/ 9975 h 10107"/>
              <a:gd name="connsiteX11" fmla="*/ 5797 w 10461"/>
              <a:gd name="connsiteY11" fmla="*/ 9817 h 10107"/>
              <a:gd name="connsiteX12" fmla="*/ 5081 w 10461"/>
              <a:gd name="connsiteY12" fmla="*/ 8543 h 10107"/>
              <a:gd name="connsiteX13" fmla="*/ 3938 w 10461"/>
              <a:gd name="connsiteY13" fmla="*/ 8280 h 10107"/>
              <a:gd name="connsiteX14" fmla="*/ 3903 w 10461"/>
              <a:gd name="connsiteY14" fmla="*/ 6864 h 10107"/>
              <a:gd name="connsiteX15" fmla="*/ 2764 w 10461"/>
              <a:gd name="connsiteY15" fmla="*/ 7038 h 10107"/>
              <a:gd name="connsiteX16" fmla="*/ 2113 w 10461"/>
              <a:gd name="connsiteY16" fmla="*/ 6074 h 10107"/>
              <a:gd name="connsiteX17" fmla="*/ 0 w 10461"/>
              <a:gd name="connsiteY17" fmla="*/ 4987 h 10107"/>
              <a:gd name="connsiteX18" fmla="*/ 1544 w 10461"/>
              <a:gd name="connsiteY18" fmla="*/ 3235 h 10107"/>
              <a:gd name="connsiteX19" fmla="*/ 1097 w 10461"/>
              <a:gd name="connsiteY19" fmla="*/ 2420 h 10107"/>
              <a:gd name="connsiteX20" fmla="*/ 2601 w 10461"/>
              <a:gd name="connsiteY20" fmla="*/ 2272 h 10107"/>
              <a:gd name="connsiteX21" fmla="*/ 2764 w 10461"/>
              <a:gd name="connsiteY21" fmla="*/ 1136 h 10107"/>
              <a:gd name="connsiteX22" fmla="*/ 1869 w 10461"/>
              <a:gd name="connsiteY22" fmla="*/ 518 h 10107"/>
              <a:gd name="connsiteX0" fmla="*/ 1869 w 10461"/>
              <a:gd name="connsiteY0" fmla="*/ 518 h 10107"/>
              <a:gd name="connsiteX1" fmla="*/ 7642 w 10461"/>
              <a:gd name="connsiteY1" fmla="*/ 0 h 10107"/>
              <a:gd name="connsiteX2" fmla="*/ 8951 w 10461"/>
              <a:gd name="connsiteY2" fmla="*/ 1378 h 10107"/>
              <a:gd name="connsiteX3" fmla="*/ 10024 w 10461"/>
              <a:gd name="connsiteY3" fmla="*/ 6217 h 10107"/>
              <a:gd name="connsiteX4" fmla="*/ 10461 w 10461"/>
              <a:gd name="connsiteY4" fmla="*/ 7124 h 10107"/>
              <a:gd name="connsiteX5" fmla="*/ 9525 w 10461"/>
              <a:gd name="connsiteY5" fmla="*/ 8502 h 10107"/>
              <a:gd name="connsiteX6" fmla="*/ 9560 w 10461"/>
              <a:gd name="connsiteY6" fmla="*/ 9401 h 10107"/>
              <a:gd name="connsiteX7" fmla="*/ 8591 w 10461"/>
              <a:gd name="connsiteY7" fmla="*/ 9342 h 10107"/>
              <a:gd name="connsiteX8" fmla="*/ 8632 w 10461"/>
              <a:gd name="connsiteY8" fmla="*/ 10107 h 10107"/>
              <a:gd name="connsiteX9" fmla="*/ 7605 w 10461"/>
              <a:gd name="connsiteY9" fmla="*/ 9792 h 10107"/>
              <a:gd name="connsiteX10" fmla="*/ 7020 w 10461"/>
              <a:gd name="connsiteY10" fmla="*/ 9911 h 10107"/>
              <a:gd name="connsiteX11" fmla="*/ 5797 w 10461"/>
              <a:gd name="connsiteY11" fmla="*/ 9817 h 10107"/>
              <a:gd name="connsiteX12" fmla="*/ 5081 w 10461"/>
              <a:gd name="connsiteY12" fmla="*/ 8543 h 10107"/>
              <a:gd name="connsiteX13" fmla="*/ 3938 w 10461"/>
              <a:gd name="connsiteY13" fmla="*/ 8280 h 10107"/>
              <a:gd name="connsiteX14" fmla="*/ 3903 w 10461"/>
              <a:gd name="connsiteY14" fmla="*/ 6864 h 10107"/>
              <a:gd name="connsiteX15" fmla="*/ 2764 w 10461"/>
              <a:gd name="connsiteY15" fmla="*/ 7038 h 10107"/>
              <a:gd name="connsiteX16" fmla="*/ 2113 w 10461"/>
              <a:gd name="connsiteY16" fmla="*/ 6074 h 10107"/>
              <a:gd name="connsiteX17" fmla="*/ 0 w 10461"/>
              <a:gd name="connsiteY17" fmla="*/ 4987 h 10107"/>
              <a:gd name="connsiteX18" fmla="*/ 1544 w 10461"/>
              <a:gd name="connsiteY18" fmla="*/ 3235 h 10107"/>
              <a:gd name="connsiteX19" fmla="*/ 1097 w 10461"/>
              <a:gd name="connsiteY19" fmla="*/ 2420 h 10107"/>
              <a:gd name="connsiteX20" fmla="*/ 2601 w 10461"/>
              <a:gd name="connsiteY20" fmla="*/ 2272 h 10107"/>
              <a:gd name="connsiteX21" fmla="*/ 2764 w 10461"/>
              <a:gd name="connsiteY21" fmla="*/ 1136 h 10107"/>
              <a:gd name="connsiteX22" fmla="*/ 1869 w 10461"/>
              <a:gd name="connsiteY22" fmla="*/ 518 h 10107"/>
              <a:gd name="connsiteX0" fmla="*/ 1869 w 10461"/>
              <a:gd name="connsiteY0" fmla="*/ 518 h 10107"/>
              <a:gd name="connsiteX1" fmla="*/ 7642 w 10461"/>
              <a:gd name="connsiteY1" fmla="*/ 0 h 10107"/>
              <a:gd name="connsiteX2" fmla="*/ 8951 w 10461"/>
              <a:gd name="connsiteY2" fmla="*/ 1378 h 10107"/>
              <a:gd name="connsiteX3" fmla="*/ 10024 w 10461"/>
              <a:gd name="connsiteY3" fmla="*/ 6217 h 10107"/>
              <a:gd name="connsiteX4" fmla="*/ 10461 w 10461"/>
              <a:gd name="connsiteY4" fmla="*/ 7124 h 10107"/>
              <a:gd name="connsiteX5" fmla="*/ 9525 w 10461"/>
              <a:gd name="connsiteY5" fmla="*/ 8502 h 10107"/>
              <a:gd name="connsiteX6" fmla="*/ 9560 w 10461"/>
              <a:gd name="connsiteY6" fmla="*/ 9401 h 10107"/>
              <a:gd name="connsiteX7" fmla="*/ 8591 w 10461"/>
              <a:gd name="connsiteY7" fmla="*/ 9342 h 10107"/>
              <a:gd name="connsiteX8" fmla="*/ 8632 w 10461"/>
              <a:gd name="connsiteY8" fmla="*/ 10107 h 10107"/>
              <a:gd name="connsiteX9" fmla="*/ 7605 w 10461"/>
              <a:gd name="connsiteY9" fmla="*/ 9792 h 10107"/>
              <a:gd name="connsiteX10" fmla="*/ 6949 w 10461"/>
              <a:gd name="connsiteY10" fmla="*/ 9975 h 10107"/>
              <a:gd name="connsiteX11" fmla="*/ 5797 w 10461"/>
              <a:gd name="connsiteY11" fmla="*/ 9817 h 10107"/>
              <a:gd name="connsiteX12" fmla="*/ 5081 w 10461"/>
              <a:gd name="connsiteY12" fmla="*/ 8543 h 10107"/>
              <a:gd name="connsiteX13" fmla="*/ 3938 w 10461"/>
              <a:gd name="connsiteY13" fmla="*/ 8280 h 10107"/>
              <a:gd name="connsiteX14" fmla="*/ 3903 w 10461"/>
              <a:gd name="connsiteY14" fmla="*/ 6864 h 10107"/>
              <a:gd name="connsiteX15" fmla="*/ 2764 w 10461"/>
              <a:gd name="connsiteY15" fmla="*/ 7038 h 10107"/>
              <a:gd name="connsiteX16" fmla="*/ 2113 w 10461"/>
              <a:gd name="connsiteY16" fmla="*/ 6074 h 10107"/>
              <a:gd name="connsiteX17" fmla="*/ 0 w 10461"/>
              <a:gd name="connsiteY17" fmla="*/ 4987 h 10107"/>
              <a:gd name="connsiteX18" fmla="*/ 1544 w 10461"/>
              <a:gd name="connsiteY18" fmla="*/ 3235 h 10107"/>
              <a:gd name="connsiteX19" fmla="*/ 1097 w 10461"/>
              <a:gd name="connsiteY19" fmla="*/ 2420 h 10107"/>
              <a:gd name="connsiteX20" fmla="*/ 2601 w 10461"/>
              <a:gd name="connsiteY20" fmla="*/ 2272 h 10107"/>
              <a:gd name="connsiteX21" fmla="*/ 2764 w 10461"/>
              <a:gd name="connsiteY21" fmla="*/ 1136 h 10107"/>
              <a:gd name="connsiteX22" fmla="*/ 1869 w 10461"/>
              <a:gd name="connsiteY22" fmla="*/ 518 h 1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61" h="10107">
                <a:moveTo>
                  <a:pt x="1869" y="518"/>
                </a:moveTo>
                <a:lnTo>
                  <a:pt x="7642" y="0"/>
                </a:lnTo>
                <a:lnTo>
                  <a:pt x="8951" y="1378"/>
                </a:lnTo>
                <a:lnTo>
                  <a:pt x="10024" y="6217"/>
                </a:lnTo>
                <a:cubicBezTo>
                  <a:pt x="10016" y="6491"/>
                  <a:pt x="10434" y="7086"/>
                  <a:pt x="10461" y="7124"/>
                </a:cubicBezTo>
                <a:lnTo>
                  <a:pt x="9525" y="8502"/>
                </a:lnTo>
                <a:cubicBezTo>
                  <a:pt x="9537" y="8802"/>
                  <a:pt x="9548" y="9101"/>
                  <a:pt x="9560" y="9401"/>
                </a:cubicBezTo>
                <a:lnTo>
                  <a:pt x="8591" y="9342"/>
                </a:lnTo>
                <a:cubicBezTo>
                  <a:pt x="8605" y="9597"/>
                  <a:pt x="8618" y="9852"/>
                  <a:pt x="8632" y="10107"/>
                </a:cubicBezTo>
                <a:lnTo>
                  <a:pt x="7605" y="9792"/>
                </a:lnTo>
                <a:cubicBezTo>
                  <a:pt x="7280" y="9789"/>
                  <a:pt x="7274" y="9978"/>
                  <a:pt x="6949" y="9975"/>
                </a:cubicBezTo>
                <a:lnTo>
                  <a:pt x="5797" y="9817"/>
                </a:lnTo>
                <a:lnTo>
                  <a:pt x="5081" y="8543"/>
                </a:lnTo>
                <a:lnTo>
                  <a:pt x="3938" y="8280"/>
                </a:lnTo>
                <a:cubicBezTo>
                  <a:pt x="3926" y="7808"/>
                  <a:pt x="3915" y="7336"/>
                  <a:pt x="3903" y="6864"/>
                </a:cubicBezTo>
                <a:lnTo>
                  <a:pt x="2764" y="7038"/>
                </a:lnTo>
                <a:lnTo>
                  <a:pt x="2113" y="6074"/>
                </a:lnTo>
                <a:lnTo>
                  <a:pt x="0" y="4987"/>
                </a:lnTo>
                <a:lnTo>
                  <a:pt x="1544" y="3235"/>
                </a:lnTo>
                <a:lnTo>
                  <a:pt x="1097" y="2420"/>
                </a:lnTo>
                <a:lnTo>
                  <a:pt x="2601" y="2272"/>
                </a:lnTo>
                <a:cubicBezTo>
                  <a:pt x="2655" y="1893"/>
                  <a:pt x="2710" y="1515"/>
                  <a:pt x="2764" y="1136"/>
                </a:cubicBezTo>
                <a:lnTo>
                  <a:pt x="1869" y="518"/>
                </a:ln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0" name="Freeform 18"/>
          <p:cNvSpPr>
            <a:spLocks/>
          </p:cNvSpPr>
          <p:nvPr/>
        </p:nvSpPr>
        <p:spPr bwMode="auto">
          <a:xfrm>
            <a:off x="3414711" y="2011482"/>
            <a:ext cx="862012" cy="495300"/>
          </a:xfrm>
          <a:custGeom>
            <a:avLst/>
            <a:gdLst>
              <a:gd name="connsiteX0" fmla="*/ 50 w 9975"/>
              <a:gd name="connsiteY0" fmla="*/ 0 h 9785"/>
              <a:gd name="connsiteX1" fmla="*/ 8363 w 9975"/>
              <a:gd name="connsiteY1" fmla="*/ 343 h 9785"/>
              <a:gd name="connsiteX2" fmla="*/ 8992 w 9975"/>
              <a:gd name="connsiteY2" fmla="*/ 3219 h 9785"/>
              <a:gd name="connsiteX3" fmla="*/ 9572 w 9975"/>
              <a:gd name="connsiteY3" fmla="*/ 5451 h 9785"/>
              <a:gd name="connsiteX4" fmla="*/ 9975 w 9975"/>
              <a:gd name="connsiteY4" fmla="*/ 9099 h 9785"/>
              <a:gd name="connsiteX5" fmla="*/ 9814 w 9975"/>
              <a:gd name="connsiteY5" fmla="*/ 9659 h 9785"/>
              <a:gd name="connsiteX6" fmla="*/ 6650 w 9975"/>
              <a:gd name="connsiteY6" fmla="*/ 9785 h 9785"/>
              <a:gd name="connsiteX7" fmla="*/ 0 w 9975"/>
              <a:gd name="connsiteY7" fmla="*/ 9614 h 9785"/>
              <a:gd name="connsiteX8" fmla="*/ 50 w 9975"/>
              <a:gd name="connsiteY8" fmla="*/ 0 h 9785"/>
              <a:gd name="connsiteX0" fmla="*/ 50 w 10000"/>
              <a:gd name="connsiteY0" fmla="*/ 0 h 9871"/>
              <a:gd name="connsiteX1" fmla="*/ 8384 w 10000"/>
              <a:gd name="connsiteY1" fmla="*/ 351 h 9871"/>
              <a:gd name="connsiteX2" fmla="*/ 9015 w 10000"/>
              <a:gd name="connsiteY2" fmla="*/ 3290 h 9871"/>
              <a:gd name="connsiteX3" fmla="*/ 9596 w 10000"/>
              <a:gd name="connsiteY3" fmla="*/ 5571 h 9871"/>
              <a:gd name="connsiteX4" fmla="*/ 10000 w 10000"/>
              <a:gd name="connsiteY4" fmla="*/ 9299 h 9871"/>
              <a:gd name="connsiteX5" fmla="*/ 9839 w 10000"/>
              <a:gd name="connsiteY5" fmla="*/ 9871 h 9871"/>
              <a:gd name="connsiteX6" fmla="*/ 0 w 10000"/>
              <a:gd name="connsiteY6" fmla="*/ 9825 h 9871"/>
              <a:gd name="connsiteX7" fmla="*/ 50 w 10000"/>
              <a:gd name="connsiteY7" fmla="*/ 0 h 9871"/>
              <a:gd name="connsiteX0" fmla="*/ 50 w 10000"/>
              <a:gd name="connsiteY0" fmla="*/ 0 h 10000"/>
              <a:gd name="connsiteX1" fmla="*/ 8384 w 10000"/>
              <a:gd name="connsiteY1" fmla="*/ 356 h 10000"/>
              <a:gd name="connsiteX2" fmla="*/ 9015 w 10000"/>
              <a:gd name="connsiteY2" fmla="*/ 3333 h 10000"/>
              <a:gd name="connsiteX3" fmla="*/ 9596 w 10000"/>
              <a:gd name="connsiteY3" fmla="*/ 5644 h 10000"/>
              <a:gd name="connsiteX4" fmla="*/ 10000 w 10000"/>
              <a:gd name="connsiteY4" fmla="*/ 9421 h 10000"/>
              <a:gd name="connsiteX5" fmla="*/ 9839 w 10000"/>
              <a:gd name="connsiteY5" fmla="*/ 10000 h 10000"/>
              <a:gd name="connsiteX6" fmla="*/ 0 w 10000"/>
              <a:gd name="connsiteY6" fmla="*/ 9953 h 10000"/>
              <a:gd name="connsiteX7" fmla="*/ 50 w 10000"/>
              <a:gd name="connsiteY7" fmla="*/ 0 h 10000"/>
              <a:gd name="connsiteX0" fmla="*/ 50 w 10000"/>
              <a:gd name="connsiteY0" fmla="*/ 0 h 10039"/>
              <a:gd name="connsiteX1" fmla="*/ 8384 w 10000"/>
              <a:gd name="connsiteY1" fmla="*/ 356 h 10039"/>
              <a:gd name="connsiteX2" fmla="*/ 9015 w 10000"/>
              <a:gd name="connsiteY2" fmla="*/ 3333 h 10039"/>
              <a:gd name="connsiteX3" fmla="*/ 9596 w 10000"/>
              <a:gd name="connsiteY3" fmla="*/ 5644 h 10039"/>
              <a:gd name="connsiteX4" fmla="*/ 10000 w 10000"/>
              <a:gd name="connsiteY4" fmla="*/ 9421 h 10039"/>
              <a:gd name="connsiteX5" fmla="*/ 9861 w 10000"/>
              <a:gd name="connsiteY5" fmla="*/ 10039 h 10039"/>
              <a:gd name="connsiteX6" fmla="*/ 0 w 10000"/>
              <a:gd name="connsiteY6" fmla="*/ 9953 h 10039"/>
              <a:gd name="connsiteX7" fmla="*/ 50 w 10000"/>
              <a:gd name="connsiteY7" fmla="*/ 0 h 10039"/>
              <a:gd name="connsiteX0" fmla="*/ 50 w 10000"/>
              <a:gd name="connsiteY0" fmla="*/ 0 h 10039"/>
              <a:gd name="connsiteX1" fmla="*/ 8384 w 10000"/>
              <a:gd name="connsiteY1" fmla="*/ 356 h 10039"/>
              <a:gd name="connsiteX2" fmla="*/ 9015 w 10000"/>
              <a:gd name="connsiteY2" fmla="*/ 3333 h 10039"/>
              <a:gd name="connsiteX3" fmla="*/ 9552 w 10000"/>
              <a:gd name="connsiteY3" fmla="*/ 5721 h 10039"/>
              <a:gd name="connsiteX4" fmla="*/ 10000 w 10000"/>
              <a:gd name="connsiteY4" fmla="*/ 9421 h 10039"/>
              <a:gd name="connsiteX5" fmla="*/ 9861 w 10000"/>
              <a:gd name="connsiteY5" fmla="*/ 10039 h 10039"/>
              <a:gd name="connsiteX6" fmla="*/ 0 w 10000"/>
              <a:gd name="connsiteY6" fmla="*/ 9953 h 10039"/>
              <a:gd name="connsiteX7" fmla="*/ 50 w 10000"/>
              <a:gd name="connsiteY7" fmla="*/ 0 h 10039"/>
              <a:gd name="connsiteX0" fmla="*/ 50 w 9956"/>
              <a:gd name="connsiteY0" fmla="*/ 0 h 10039"/>
              <a:gd name="connsiteX1" fmla="*/ 8384 w 9956"/>
              <a:gd name="connsiteY1" fmla="*/ 356 h 10039"/>
              <a:gd name="connsiteX2" fmla="*/ 9015 w 9956"/>
              <a:gd name="connsiteY2" fmla="*/ 3333 h 10039"/>
              <a:gd name="connsiteX3" fmla="*/ 9552 w 9956"/>
              <a:gd name="connsiteY3" fmla="*/ 5721 h 10039"/>
              <a:gd name="connsiteX4" fmla="*/ 9956 w 9956"/>
              <a:gd name="connsiteY4" fmla="*/ 9344 h 10039"/>
              <a:gd name="connsiteX5" fmla="*/ 9861 w 9956"/>
              <a:gd name="connsiteY5" fmla="*/ 10039 h 10039"/>
              <a:gd name="connsiteX6" fmla="*/ 0 w 9956"/>
              <a:gd name="connsiteY6" fmla="*/ 9953 h 10039"/>
              <a:gd name="connsiteX7" fmla="*/ 50 w 9956"/>
              <a:gd name="connsiteY7" fmla="*/ 0 h 10039"/>
              <a:gd name="connsiteX0" fmla="*/ 50 w 10000"/>
              <a:gd name="connsiteY0" fmla="*/ 0 h 10000"/>
              <a:gd name="connsiteX1" fmla="*/ 8333 w 10000"/>
              <a:gd name="connsiteY1" fmla="*/ 355 h 10000"/>
              <a:gd name="connsiteX2" fmla="*/ 9055 w 10000"/>
              <a:gd name="connsiteY2" fmla="*/ 3320 h 10000"/>
              <a:gd name="connsiteX3" fmla="*/ 9594 w 10000"/>
              <a:gd name="connsiteY3" fmla="*/ 5699 h 10000"/>
              <a:gd name="connsiteX4" fmla="*/ 10000 w 10000"/>
              <a:gd name="connsiteY4" fmla="*/ 9308 h 10000"/>
              <a:gd name="connsiteX5" fmla="*/ 9905 w 10000"/>
              <a:gd name="connsiteY5" fmla="*/ 10000 h 10000"/>
              <a:gd name="connsiteX6" fmla="*/ 0 w 10000"/>
              <a:gd name="connsiteY6" fmla="*/ 9914 h 10000"/>
              <a:gd name="connsiteX7" fmla="*/ 50 w 10000"/>
              <a:gd name="connsiteY7" fmla="*/ 0 h 10000"/>
              <a:gd name="connsiteX0" fmla="*/ 50 w 10000"/>
              <a:gd name="connsiteY0" fmla="*/ 0 h 10000"/>
              <a:gd name="connsiteX1" fmla="*/ 8333 w 10000"/>
              <a:gd name="connsiteY1" fmla="*/ 355 h 10000"/>
              <a:gd name="connsiteX2" fmla="*/ 8989 w 10000"/>
              <a:gd name="connsiteY2" fmla="*/ 3435 h 10000"/>
              <a:gd name="connsiteX3" fmla="*/ 9594 w 10000"/>
              <a:gd name="connsiteY3" fmla="*/ 5699 h 10000"/>
              <a:gd name="connsiteX4" fmla="*/ 10000 w 10000"/>
              <a:gd name="connsiteY4" fmla="*/ 9308 h 10000"/>
              <a:gd name="connsiteX5" fmla="*/ 9905 w 10000"/>
              <a:gd name="connsiteY5" fmla="*/ 10000 h 10000"/>
              <a:gd name="connsiteX6" fmla="*/ 0 w 10000"/>
              <a:gd name="connsiteY6" fmla="*/ 9914 h 10000"/>
              <a:gd name="connsiteX7" fmla="*/ 50 w 10000"/>
              <a:gd name="connsiteY7" fmla="*/ 0 h 10000"/>
              <a:gd name="connsiteX0" fmla="*/ 50 w 10000"/>
              <a:gd name="connsiteY0" fmla="*/ 0 h 10000"/>
              <a:gd name="connsiteX1" fmla="*/ 8333 w 10000"/>
              <a:gd name="connsiteY1" fmla="*/ 355 h 10000"/>
              <a:gd name="connsiteX2" fmla="*/ 8989 w 10000"/>
              <a:gd name="connsiteY2" fmla="*/ 3435 h 10000"/>
              <a:gd name="connsiteX3" fmla="*/ 9594 w 10000"/>
              <a:gd name="connsiteY3" fmla="*/ 5661 h 10000"/>
              <a:gd name="connsiteX4" fmla="*/ 10000 w 10000"/>
              <a:gd name="connsiteY4" fmla="*/ 9308 h 10000"/>
              <a:gd name="connsiteX5" fmla="*/ 9905 w 10000"/>
              <a:gd name="connsiteY5" fmla="*/ 10000 h 10000"/>
              <a:gd name="connsiteX6" fmla="*/ 0 w 10000"/>
              <a:gd name="connsiteY6" fmla="*/ 9914 h 10000"/>
              <a:gd name="connsiteX7" fmla="*/ 5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50" y="0"/>
                </a:moveTo>
                <a:lnTo>
                  <a:pt x="8333" y="355"/>
                </a:lnTo>
                <a:lnTo>
                  <a:pt x="8989" y="3435"/>
                </a:lnTo>
                <a:lnTo>
                  <a:pt x="9594" y="5661"/>
                </a:lnTo>
                <a:cubicBezTo>
                  <a:pt x="9729" y="6914"/>
                  <a:pt x="9865" y="8053"/>
                  <a:pt x="10000" y="9308"/>
                </a:cubicBezTo>
                <a:cubicBezTo>
                  <a:pt x="9946" y="9500"/>
                  <a:pt x="9959" y="9808"/>
                  <a:pt x="9905" y="10000"/>
                </a:cubicBezTo>
                <a:lnTo>
                  <a:pt x="0" y="9914"/>
                </a:lnTo>
                <a:cubicBezTo>
                  <a:pt x="17" y="6610"/>
                  <a:pt x="33" y="3305"/>
                  <a:pt x="50" y="0"/>
                </a:cubicBez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31" name="Group 3"/>
          <p:cNvGrpSpPr>
            <a:grpSpLocks/>
          </p:cNvGrpSpPr>
          <p:nvPr/>
        </p:nvGrpSpPr>
        <p:grpSpPr bwMode="auto">
          <a:xfrm rot="534932">
            <a:off x="998932" y="4743902"/>
            <a:ext cx="1688141" cy="1222447"/>
            <a:chOff x="620" y="1086"/>
            <a:chExt cx="1107" cy="851"/>
          </a:xfrm>
          <a:solidFill>
            <a:srgbClr val="FFFF8A"/>
          </a:solidFill>
        </p:grpSpPr>
        <p:sp>
          <p:nvSpPr>
            <p:cNvPr id="132" name="Freeform 4"/>
            <p:cNvSpPr>
              <a:spLocks/>
            </p:cNvSpPr>
            <p:nvPr/>
          </p:nvSpPr>
          <p:spPr bwMode="auto">
            <a:xfrm>
              <a:off x="727" y="1086"/>
              <a:ext cx="1000" cy="835"/>
            </a:xfrm>
            <a:custGeom>
              <a:avLst/>
              <a:gdLst/>
              <a:ahLst/>
              <a:cxnLst>
                <a:cxn ang="0">
                  <a:pos x="701" y="565"/>
                </a:cxn>
                <a:cxn ang="0">
                  <a:pos x="776" y="588"/>
                </a:cxn>
                <a:cxn ang="0">
                  <a:pos x="858" y="615"/>
                </a:cxn>
                <a:cxn ang="0">
                  <a:pos x="992" y="712"/>
                </a:cxn>
                <a:cxn ang="0">
                  <a:pos x="979" y="786"/>
                </a:cxn>
                <a:cxn ang="0">
                  <a:pos x="942" y="751"/>
                </a:cxn>
                <a:cxn ang="0">
                  <a:pos x="886" y="670"/>
                </a:cxn>
                <a:cxn ang="0">
                  <a:pos x="806" y="593"/>
                </a:cxn>
                <a:cxn ang="0">
                  <a:pos x="795" y="621"/>
                </a:cxn>
                <a:cxn ang="0">
                  <a:pos x="780" y="652"/>
                </a:cxn>
                <a:cxn ang="0">
                  <a:pos x="683" y="599"/>
                </a:cxn>
                <a:cxn ang="0">
                  <a:pos x="609" y="585"/>
                </a:cxn>
                <a:cxn ang="0">
                  <a:pos x="549" y="536"/>
                </a:cxn>
                <a:cxn ang="0">
                  <a:pos x="494" y="545"/>
                </a:cxn>
                <a:cxn ang="0">
                  <a:pos x="445" y="546"/>
                </a:cxn>
                <a:cxn ang="0">
                  <a:pos x="449" y="595"/>
                </a:cxn>
                <a:cxn ang="0">
                  <a:pos x="370" y="642"/>
                </a:cxn>
                <a:cxn ang="0">
                  <a:pos x="362" y="599"/>
                </a:cxn>
                <a:cxn ang="0">
                  <a:pos x="409" y="533"/>
                </a:cxn>
                <a:cxn ang="0">
                  <a:pos x="364" y="540"/>
                </a:cxn>
                <a:cxn ang="0">
                  <a:pos x="301" y="619"/>
                </a:cxn>
                <a:cxn ang="0">
                  <a:pos x="290" y="686"/>
                </a:cxn>
                <a:cxn ang="0">
                  <a:pos x="221" y="728"/>
                </a:cxn>
                <a:cxn ang="0">
                  <a:pos x="160" y="771"/>
                </a:cxn>
                <a:cxn ang="0">
                  <a:pos x="98" y="797"/>
                </a:cxn>
                <a:cxn ang="0">
                  <a:pos x="0" y="834"/>
                </a:cxn>
                <a:cxn ang="0">
                  <a:pos x="74" y="789"/>
                </a:cxn>
                <a:cxn ang="0">
                  <a:pos x="146" y="743"/>
                </a:cxn>
                <a:cxn ang="0">
                  <a:pos x="192" y="645"/>
                </a:cxn>
                <a:cxn ang="0">
                  <a:pos x="165" y="657"/>
                </a:cxn>
                <a:cxn ang="0">
                  <a:pos x="87" y="642"/>
                </a:cxn>
                <a:cxn ang="0">
                  <a:pos x="81" y="564"/>
                </a:cxn>
                <a:cxn ang="0">
                  <a:pos x="64" y="572"/>
                </a:cxn>
                <a:cxn ang="0">
                  <a:pos x="28" y="515"/>
                </a:cxn>
                <a:cxn ang="0">
                  <a:pos x="6" y="494"/>
                </a:cxn>
                <a:cxn ang="0">
                  <a:pos x="53" y="411"/>
                </a:cxn>
                <a:cxn ang="0">
                  <a:pos x="114" y="385"/>
                </a:cxn>
                <a:cxn ang="0">
                  <a:pos x="145" y="333"/>
                </a:cxn>
                <a:cxn ang="0">
                  <a:pos x="99" y="330"/>
                </a:cxn>
                <a:cxn ang="0">
                  <a:pos x="48" y="281"/>
                </a:cxn>
                <a:cxn ang="0">
                  <a:pos x="35" y="242"/>
                </a:cxn>
                <a:cxn ang="0">
                  <a:pos x="109" y="220"/>
                </a:cxn>
                <a:cxn ang="0">
                  <a:pos x="156" y="244"/>
                </a:cxn>
                <a:cxn ang="0">
                  <a:pos x="171" y="241"/>
                </a:cxn>
                <a:cxn ang="0">
                  <a:pos x="165" y="208"/>
                </a:cxn>
                <a:cxn ang="0">
                  <a:pos x="93" y="136"/>
                </a:cxn>
                <a:cxn ang="0">
                  <a:pos x="138" y="100"/>
                </a:cxn>
                <a:cxn ang="0">
                  <a:pos x="203" y="40"/>
                </a:cxn>
                <a:cxn ang="0">
                  <a:pos x="261" y="18"/>
                </a:cxn>
                <a:cxn ang="0">
                  <a:pos x="326" y="39"/>
                </a:cxn>
                <a:cxn ang="0">
                  <a:pos x="400" y="53"/>
                </a:cxn>
                <a:cxn ang="0">
                  <a:pos x="466" y="55"/>
                </a:cxn>
                <a:cxn ang="0">
                  <a:pos x="562" y="71"/>
                </a:cxn>
              </a:cxnLst>
              <a:rect l="0" t="0" r="r" b="b"/>
              <a:pathLst>
                <a:path w="1000" h="835">
                  <a:moveTo>
                    <a:pt x="574" y="75"/>
                  </a:moveTo>
                  <a:lnTo>
                    <a:pt x="648" y="559"/>
                  </a:lnTo>
                  <a:lnTo>
                    <a:pt x="662" y="558"/>
                  </a:lnTo>
                  <a:lnTo>
                    <a:pt x="681" y="554"/>
                  </a:lnTo>
                  <a:lnTo>
                    <a:pt x="701" y="565"/>
                  </a:lnTo>
                  <a:lnTo>
                    <a:pt x="716" y="581"/>
                  </a:lnTo>
                  <a:lnTo>
                    <a:pt x="733" y="588"/>
                  </a:lnTo>
                  <a:lnTo>
                    <a:pt x="745" y="606"/>
                  </a:lnTo>
                  <a:lnTo>
                    <a:pt x="764" y="600"/>
                  </a:lnTo>
                  <a:lnTo>
                    <a:pt x="776" y="588"/>
                  </a:lnTo>
                  <a:lnTo>
                    <a:pt x="774" y="574"/>
                  </a:lnTo>
                  <a:lnTo>
                    <a:pt x="793" y="562"/>
                  </a:lnTo>
                  <a:lnTo>
                    <a:pt x="806" y="566"/>
                  </a:lnTo>
                  <a:lnTo>
                    <a:pt x="814" y="583"/>
                  </a:lnTo>
                  <a:lnTo>
                    <a:pt x="858" y="615"/>
                  </a:lnTo>
                  <a:lnTo>
                    <a:pt x="903" y="657"/>
                  </a:lnTo>
                  <a:lnTo>
                    <a:pt x="915" y="682"/>
                  </a:lnTo>
                  <a:lnTo>
                    <a:pt x="946" y="699"/>
                  </a:lnTo>
                  <a:lnTo>
                    <a:pt x="974" y="709"/>
                  </a:lnTo>
                  <a:lnTo>
                    <a:pt x="992" y="712"/>
                  </a:lnTo>
                  <a:lnTo>
                    <a:pt x="990" y="727"/>
                  </a:lnTo>
                  <a:lnTo>
                    <a:pt x="999" y="742"/>
                  </a:lnTo>
                  <a:lnTo>
                    <a:pt x="998" y="770"/>
                  </a:lnTo>
                  <a:lnTo>
                    <a:pt x="987" y="789"/>
                  </a:lnTo>
                  <a:lnTo>
                    <a:pt x="979" y="786"/>
                  </a:lnTo>
                  <a:lnTo>
                    <a:pt x="978" y="757"/>
                  </a:lnTo>
                  <a:lnTo>
                    <a:pt x="971" y="732"/>
                  </a:lnTo>
                  <a:lnTo>
                    <a:pt x="958" y="729"/>
                  </a:lnTo>
                  <a:lnTo>
                    <a:pt x="946" y="738"/>
                  </a:lnTo>
                  <a:lnTo>
                    <a:pt x="942" y="751"/>
                  </a:lnTo>
                  <a:lnTo>
                    <a:pt x="930" y="751"/>
                  </a:lnTo>
                  <a:lnTo>
                    <a:pt x="931" y="731"/>
                  </a:lnTo>
                  <a:lnTo>
                    <a:pt x="918" y="709"/>
                  </a:lnTo>
                  <a:lnTo>
                    <a:pt x="895" y="689"/>
                  </a:lnTo>
                  <a:lnTo>
                    <a:pt x="886" y="670"/>
                  </a:lnTo>
                  <a:lnTo>
                    <a:pt x="873" y="664"/>
                  </a:lnTo>
                  <a:lnTo>
                    <a:pt x="861" y="643"/>
                  </a:lnTo>
                  <a:lnTo>
                    <a:pt x="839" y="626"/>
                  </a:lnTo>
                  <a:lnTo>
                    <a:pt x="817" y="616"/>
                  </a:lnTo>
                  <a:lnTo>
                    <a:pt x="806" y="593"/>
                  </a:lnTo>
                  <a:lnTo>
                    <a:pt x="798" y="599"/>
                  </a:lnTo>
                  <a:lnTo>
                    <a:pt x="817" y="634"/>
                  </a:lnTo>
                  <a:lnTo>
                    <a:pt x="814" y="647"/>
                  </a:lnTo>
                  <a:lnTo>
                    <a:pt x="798" y="634"/>
                  </a:lnTo>
                  <a:lnTo>
                    <a:pt x="795" y="621"/>
                  </a:lnTo>
                  <a:lnTo>
                    <a:pt x="779" y="613"/>
                  </a:lnTo>
                  <a:lnTo>
                    <a:pt x="764" y="615"/>
                  </a:lnTo>
                  <a:lnTo>
                    <a:pt x="785" y="631"/>
                  </a:lnTo>
                  <a:lnTo>
                    <a:pt x="795" y="645"/>
                  </a:lnTo>
                  <a:lnTo>
                    <a:pt x="780" y="652"/>
                  </a:lnTo>
                  <a:lnTo>
                    <a:pt x="752" y="639"/>
                  </a:lnTo>
                  <a:lnTo>
                    <a:pt x="728" y="621"/>
                  </a:lnTo>
                  <a:lnTo>
                    <a:pt x="721" y="611"/>
                  </a:lnTo>
                  <a:lnTo>
                    <a:pt x="704" y="611"/>
                  </a:lnTo>
                  <a:lnTo>
                    <a:pt x="683" y="599"/>
                  </a:lnTo>
                  <a:lnTo>
                    <a:pt x="691" y="580"/>
                  </a:lnTo>
                  <a:lnTo>
                    <a:pt x="671" y="587"/>
                  </a:lnTo>
                  <a:lnTo>
                    <a:pt x="646" y="590"/>
                  </a:lnTo>
                  <a:lnTo>
                    <a:pt x="638" y="581"/>
                  </a:lnTo>
                  <a:lnTo>
                    <a:pt x="609" y="585"/>
                  </a:lnTo>
                  <a:lnTo>
                    <a:pt x="584" y="584"/>
                  </a:lnTo>
                  <a:lnTo>
                    <a:pt x="567" y="588"/>
                  </a:lnTo>
                  <a:lnTo>
                    <a:pt x="551" y="577"/>
                  </a:lnTo>
                  <a:lnTo>
                    <a:pt x="554" y="552"/>
                  </a:lnTo>
                  <a:lnTo>
                    <a:pt x="549" y="536"/>
                  </a:lnTo>
                  <a:lnTo>
                    <a:pt x="537" y="563"/>
                  </a:lnTo>
                  <a:lnTo>
                    <a:pt x="523" y="571"/>
                  </a:lnTo>
                  <a:lnTo>
                    <a:pt x="518" y="562"/>
                  </a:lnTo>
                  <a:lnTo>
                    <a:pt x="499" y="557"/>
                  </a:lnTo>
                  <a:lnTo>
                    <a:pt x="494" y="545"/>
                  </a:lnTo>
                  <a:lnTo>
                    <a:pt x="502" y="534"/>
                  </a:lnTo>
                  <a:lnTo>
                    <a:pt x="488" y="534"/>
                  </a:lnTo>
                  <a:lnTo>
                    <a:pt x="470" y="548"/>
                  </a:lnTo>
                  <a:lnTo>
                    <a:pt x="457" y="540"/>
                  </a:lnTo>
                  <a:lnTo>
                    <a:pt x="445" y="546"/>
                  </a:lnTo>
                  <a:lnTo>
                    <a:pt x="456" y="564"/>
                  </a:lnTo>
                  <a:lnTo>
                    <a:pt x="472" y="570"/>
                  </a:lnTo>
                  <a:lnTo>
                    <a:pt x="471" y="583"/>
                  </a:lnTo>
                  <a:lnTo>
                    <a:pt x="455" y="580"/>
                  </a:lnTo>
                  <a:lnTo>
                    <a:pt x="449" y="595"/>
                  </a:lnTo>
                  <a:lnTo>
                    <a:pt x="435" y="602"/>
                  </a:lnTo>
                  <a:lnTo>
                    <a:pt x="427" y="597"/>
                  </a:lnTo>
                  <a:lnTo>
                    <a:pt x="417" y="612"/>
                  </a:lnTo>
                  <a:lnTo>
                    <a:pt x="394" y="630"/>
                  </a:lnTo>
                  <a:lnTo>
                    <a:pt x="370" y="642"/>
                  </a:lnTo>
                  <a:lnTo>
                    <a:pt x="354" y="633"/>
                  </a:lnTo>
                  <a:lnTo>
                    <a:pt x="370" y="625"/>
                  </a:lnTo>
                  <a:lnTo>
                    <a:pt x="386" y="601"/>
                  </a:lnTo>
                  <a:lnTo>
                    <a:pt x="369" y="610"/>
                  </a:lnTo>
                  <a:lnTo>
                    <a:pt x="362" y="599"/>
                  </a:lnTo>
                  <a:lnTo>
                    <a:pt x="380" y="574"/>
                  </a:lnTo>
                  <a:lnTo>
                    <a:pt x="389" y="552"/>
                  </a:lnTo>
                  <a:lnTo>
                    <a:pt x="406" y="548"/>
                  </a:lnTo>
                  <a:lnTo>
                    <a:pt x="417" y="537"/>
                  </a:lnTo>
                  <a:lnTo>
                    <a:pt x="409" y="533"/>
                  </a:lnTo>
                  <a:lnTo>
                    <a:pt x="411" y="521"/>
                  </a:lnTo>
                  <a:lnTo>
                    <a:pt x="397" y="531"/>
                  </a:lnTo>
                  <a:lnTo>
                    <a:pt x="395" y="514"/>
                  </a:lnTo>
                  <a:lnTo>
                    <a:pt x="383" y="531"/>
                  </a:lnTo>
                  <a:lnTo>
                    <a:pt x="364" y="540"/>
                  </a:lnTo>
                  <a:lnTo>
                    <a:pt x="361" y="556"/>
                  </a:lnTo>
                  <a:lnTo>
                    <a:pt x="339" y="575"/>
                  </a:lnTo>
                  <a:lnTo>
                    <a:pt x="336" y="589"/>
                  </a:lnTo>
                  <a:lnTo>
                    <a:pt x="322" y="605"/>
                  </a:lnTo>
                  <a:lnTo>
                    <a:pt x="301" y="619"/>
                  </a:lnTo>
                  <a:lnTo>
                    <a:pt x="291" y="635"/>
                  </a:lnTo>
                  <a:lnTo>
                    <a:pt x="304" y="644"/>
                  </a:lnTo>
                  <a:lnTo>
                    <a:pt x="309" y="658"/>
                  </a:lnTo>
                  <a:lnTo>
                    <a:pt x="296" y="669"/>
                  </a:lnTo>
                  <a:lnTo>
                    <a:pt x="290" y="686"/>
                  </a:lnTo>
                  <a:lnTo>
                    <a:pt x="270" y="695"/>
                  </a:lnTo>
                  <a:lnTo>
                    <a:pt x="258" y="708"/>
                  </a:lnTo>
                  <a:lnTo>
                    <a:pt x="242" y="710"/>
                  </a:lnTo>
                  <a:lnTo>
                    <a:pt x="236" y="721"/>
                  </a:lnTo>
                  <a:lnTo>
                    <a:pt x="221" y="728"/>
                  </a:lnTo>
                  <a:lnTo>
                    <a:pt x="222" y="735"/>
                  </a:lnTo>
                  <a:lnTo>
                    <a:pt x="205" y="749"/>
                  </a:lnTo>
                  <a:lnTo>
                    <a:pt x="189" y="751"/>
                  </a:lnTo>
                  <a:lnTo>
                    <a:pt x="177" y="764"/>
                  </a:lnTo>
                  <a:lnTo>
                    <a:pt x="160" y="771"/>
                  </a:lnTo>
                  <a:lnTo>
                    <a:pt x="163" y="783"/>
                  </a:lnTo>
                  <a:lnTo>
                    <a:pt x="135" y="795"/>
                  </a:lnTo>
                  <a:lnTo>
                    <a:pt x="118" y="808"/>
                  </a:lnTo>
                  <a:lnTo>
                    <a:pt x="113" y="795"/>
                  </a:lnTo>
                  <a:lnTo>
                    <a:pt x="98" y="797"/>
                  </a:lnTo>
                  <a:lnTo>
                    <a:pt x="87" y="808"/>
                  </a:lnTo>
                  <a:lnTo>
                    <a:pt x="65" y="807"/>
                  </a:lnTo>
                  <a:lnTo>
                    <a:pt x="39" y="818"/>
                  </a:lnTo>
                  <a:lnTo>
                    <a:pt x="9" y="825"/>
                  </a:lnTo>
                  <a:lnTo>
                    <a:pt x="0" y="834"/>
                  </a:lnTo>
                  <a:lnTo>
                    <a:pt x="3" y="814"/>
                  </a:lnTo>
                  <a:lnTo>
                    <a:pt x="25" y="803"/>
                  </a:lnTo>
                  <a:lnTo>
                    <a:pt x="55" y="777"/>
                  </a:lnTo>
                  <a:lnTo>
                    <a:pt x="75" y="771"/>
                  </a:lnTo>
                  <a:lnTo>
                    <a:pt x="74" y="789"/>
                  </a:lnTo>
                  <a:lnTo>
                    <a:pt x="82" y="797"/>
                  </a:lnTo>
                  <a:lnTo>
                    <a:pt x="97" y="790"/>
                  </a:lnTo>
                  <a:lnTo>
                    <a:pt x="89" y="779"/>
                  </a:lnTo>
                  <a:lnTo>
                    <a:pt x="111" y="757"/>
                  </a:lnTo>
                  <a:lnTo>
                    <a:pt x="146" y="743"/>
                  </a:lnTo>
                  <a:lnTo>
                    <a:pt x="168" y="721"/>
                  </a:lnTo>
                  <a:lnTo>
                    <a:pt x="185" y="711"/>
                  </a:lnTo>
                  <a:lnTo>
                    <a:pt x="188" y="687"/>
                  </a:lnTo>
                  <a:lnTo>
                    <a:pt x="203" y="652"/>
                  </a:lnTo>
                  <a:lnTo>
                    <a:pt x="192" y="645"/>
                  </a:lnTo>
                  <a:lnTo>
                    <a:pt x="181" y="655"/>
                  </a:lnTo>
                  <a:lnTo>
                    <a:pt x="168" y="649"/>
                  </a:lnTo>
                  <a:lnTo>
                    <a:pt x="169" y="632"/>
                  </a:lnTo>
                  <a:lnTo>
                    <a:pt x="160" y="647"/>
                  </a:lnTo>
                  <a:lnTo>
                    <a:pt x="165" y="657"/>
                  </a:lnTo>
                  <a:lnTo>
                    <a:pt x="153" y="667"/>
                  </a:lnTo>
                  <a:lnTo>
                    <a:pt x="142" y="648"/>
                  </a:lnTo>
                  <a:lnTo>
                    <a:pt x="118" y="631"/>
                  </a:lnTo>
                  <a:lnTo>
                    <a:pt x="101" y="627"/>
                  </a:lnTo>
                  <a:lnTo>
                    <a:pt x="87" y="642"/>
                  </a:lnTo>
                  <a:lnTo>
                    <a:pt x="69" y="637"/>
                  </a:lnTo>
                  <a:lnTo>
                    <a:pt x="77" y="622"/>
                  </a:lnTo>
                  <a:lnTo>
                    <a:pt x="78" y="598"/>
                  </a:lnTo>
                  <a:lnTo>
                    <a:pt x="86" y="581"/>
                  </a:lnTo>
                  <a:lnTo>
                    <a:pt x="81" y="564"/>
                  </a:lnTo>
                  <a:lnTo>
                    <a:pt x="83" y="547"/>
                  </a:lnTo>
                  <a:lnTo>
                    <a:pt x="102" y="529"/>
                  </a:lnTo>
                  <a:lnTo>
                    <a:pt x="91" y="529"/>
                  </a:lnTo>
                  <a:lnTo>
                    <a:pt x="78" y="555"/>
                  </a:lnTo>
                  <a:lnTo>
                    <a:pt x="64" y="572"/>
                  </a:lnTo>
                  <a:lnTo>
                    <a:pt x="48" y="572"/>
                  </a:lnTo>
                  <a:lnTo>
                    <a:pt x="28" y="552"/>
                  </a:lnTo>
                  <a:lnTo>
                    <a:pt x="10" y="526"/>
                  </a:lnTo>
                  <a:lnTo>
                    <a:pt x="14" y="514"/>
                  </a:lnTo>
                  <a:lnTo>
                    <a:pt x="28" y="515"/>
                  </a:lnTo>
                  <a:lnTo>
                    <a:pt x="44" y="526"/>
                  </a:lnTo>
                  <a:lnTo>
                    <a:pt x="55" y="517"/>
                  </a:lnTo>
                  <a:lnTo>
                    <a:pt x="34" y="509"/>
                  </a:lnTo>
                  <a:lnTo>
                    <a:pt x="18" y="492"/>
                  </a:lnTo>
                  <a:lnTo>
                    <a:pt x="6" y="494"/>
                  </a:lnTo>
                  <a:lnTo>
                    <a:pt x="1" y="463"/>
                  </a:lnTo>
                  <a:lnTo>
                    <a:pt x="13" y="446"/>
                  </a:lnTo>
                  <a:lnTo>
                    <a:pt x="38" y="424"/>
                  </a:lnTo>
                  <a:lnTo>
                    <a:pt x="61" y="414"/>
                  </a:lnTo>
                  <a:lnTo>
                    <a:pt x="53" y="411"/>
                  </a:lnTo>
                  <a:lnTo>
                    <a:pt x="57" y="397"/>
                  </a:lnTo>
                  <a:lnTo>
                    <a:pt x="70" y="394"/>
                  </a:lnTo>
                  <a:lnTo>
                    <a:pt x="81" y="404"/>
                  </a:lnTo>
                  <a:lnTo>
                    <a:pt x="99" y="402"/>
                  </a:lnTo>
                  <a:lnTo>
                    <a:pt x="114" y="385"/>
                  </a:lnTo>
                  <a:lnTo>
                    <a:pt x="131" y="389"/>
                  </a:lnTo>
                  <a:lnTo>
                    <a:pt x="149" y="386"/>
                  </a:lnTo>
                  <a:lnTo>
                    <a:pt x="155" y="376"/>
                  </a:lnTo>
                  <a:lnTo>
                    <a:pt x="142" y="350"/>
                  </a:lnTo>
                  <a:lnTo>
                    <a:pt x="145" y="333"/>
                  </a:lnTo>
                  <a:lnTo>
                    <a:pt x="158" y="330"/>
                  </a:lnTo>
                  <a:lnTo>
                    <a:pt x="153" y="318"/>
                  </a:lnTo>
                  <a:lnTo>
                    <a:pt x="139" y="322"/>
                  </a:lnTo>
                  <a:lnTo>
                    <a:pt x="117" y="339"/>
                  </a:lnTo>
                  <a:lnTo>
                    <a:pt x="99" y="330"/>
                  </a:lnTo>
                  <a:lnTo>
                    <a:pt x="71" y="322"/>
                  </a:lnTo>
                  <a:lnTo>
                    <a:pt x="56" y="324"/>
                  </a:lnTo>
                  <a:lnTo>
                    <a:pt x="43" y="310"/>
                  </a:lnTo>
                  <a:lnTo>
                    <a:pt x="35" y="293"/>
                  </a:lnTo>
                  <a:lnTo>
                    <a:pt x="48" y="281"/>
                  </a:lnTo>
                  <a:lnTo>
                    <a:pt x="46" y="270"/>
                  </a:lnTo>
                  <a:lnTo>
                    <a:pt x="29" y="262"/>
                  </a:lnTo>
                  <a:lnTo>
                    <a:pt x="16" y="249"/>
                  </a:lnTo>
                  <a:lnTo>
                    <a:pt x="19" y="241"/>
                  </a:lnTo>
                  <a:lnTo>
                    <a:pt x="35" y="242"/>
                  </a:lnTo>
                  <a:lnTo>
                    <a:pt x="47" y="230"/>
                  </a:lnTo>
                  <a:lnTo>
                    <a:pt x="63" y="236"/>
                  </a:lnTo>
                  <a:lnTo>
                    <a:pt x="77" y="225"/>
                  </a:lnTo>
                  <a:lnTo>
                    <a:pt x="97" y="218"/>
                  </a:lnTo>
                  <a:lnTo>
                    <a:pt x="109" y="220"/>
                  </a:lnTo>
                  <a:lnTo>
                    <a:pt x="104" y="236"/>
                  </a:lnTo>
                  <a:lnTo>
                    <a:pt x="110" y="245"/>
                  </a:lnTo>
                  <a:lnTo>
                    <a:pt x="129" y="245"/>
                  </a:lnTo>
                  <a:lnTo>
                    <a:pt x="147" y="253"/>
                  </a:lnTo>
                  <a:lnTo>
                    <a:pt x="156" y="244"/>
                  </a:lnTo>
                  <a:lnTo>
                    <a:pt x="143" y="233"/>
                  </a:lnTo>
                  <a:lnTo>
                    <a:pt x="136" y="216"/>
                  </a:lnTo>
                  <a:lnTo>
                    <a:pt x="142" y="210"/>
                  </a:lnTo>
                  <a:lnTo>
                    <a:pt x="156" y="229"/>
                  </a:lnTo>
                  <a:lnTo>
                    <a:pt x="171" y="241"/>
                  </a:lnTo>
                  <a:lnTo>
                    <a:pt x="190" y="245"/>
                  </a:lnTo>
                  <a:lnTo>
                    <a:pt x="199" y="233"/>
                  </a:lnTo>
                  <a:lnTo>
                    <a:pt x="178" y="230"/>
                  </a:lnTo>
                  <a:lnTo>
                    <a:pt x="162" y="219"/>
                  </a:lnTo>
                  <a:lnTo>
                    <a:pt x="165" y="208"/>
                  </a:lnTo>
                  <a:lnTo>
                    <a:pt x="155" y="197"/>
                  </a:lnTo>
                  <a:lnTo>
                    <a:pt x="131" y="195"/>
                  </a:lnTo>
                  <a:lnTo>
                    <a:pt x="112" y="185"/>
                  </a:lnTo>
                  <a:lnTo>
                    <a:pt x="113" y="169"/>
                  </a:lnTo>
                  <a:lnTo>
                    <a:pt x="93" y="136"/>
                  </a:lnTo>
                  <a:lnTo>
                    <a:pt x="86" y="106"/>
                  </a:lnTo>
                  <a:lnTo>
                    <a:pt x="91" y="94"/>
                  </a:lnTo>
                  <a:lnTo>
                    <a:pt x="108" y="96"/>
                  </a:lnTo>
                  <a:lnTo>
                    <a:pt x="123" y="103"/>
                  </a:lnTo>
                  <a:lnTo>
                    <a:pt x="138" y="100"/>
                  </a:lnTo>
                  <a:lnTo>
                    <a:pt x="153" y="81"/>
                  </a:lnTo>
                  <a:lnTo>
                    <a:pt x="165" y="76"/>
                  </a:lnTo>
                  <a:lnTo>
                    <a:pt x="167" y="61"/>
                  </a:lnTo>
                  <a:lnTo>
                    <a:pt x="188" y="37"/>
                  </a:lnTo>
                  <a:lnTo>
                    <a:pt x="203" y="40"/>
                  </a:lnTo>
                  <a:lnTo>
                    <a:pt x="220" y="33"/>
                  </a:lnTo>
                  <a:lnTo>
                    <a:pt x="229" y="42"/>
                  </a:lnTo>
                  <a:lnTo>
                    <a:pt x="229" y="23"/>
                  </a:lnTo>
                  <a:lnTo>
                    <a:pt x="246" y="12"/>
                  </a:lnTo>
                  <a:lnTo>
                    <a:pt x="261" y="18"/>
                  </a:lnTo>
                  <a:lnTo>
                    <a:pt x="281" y="0"/>
                  </a:lnTo>
                  <a:lnTo>
                    <a:pt x="300" y="2"/>
                  </a:lnTo>
                  <a:lnTo>
                    <a:pt x="322" y="8"/>
                  </a:lnTo>
                  <a:lnTo>
                    <a:pt x="319" y="23"/>
                  </a:lnTo>
                  <a:lnTo>
                    <a:pt x="326" y="39"/>
                  </a:lnTo>
                  <a:lnTo>
                    <a:pt x="344" y="37"/>
                  </a:lnTo>
                  <a:lnTo>
                    <a:pt x="335" y="23"/>
                  </a:lnTo>
                  <a:lnTo>
                    <a:pt x="353" y="24"/>
                  </a:lnTo>
                  <a:lnTo>
                    <a:pt x="374" y="40"/>
                  </a:lnTo>
                  <a:lnTo>
                    <a:pt x="400" y="53"/>
                  </a:lnTo>
                  <a:lnTo>
                    <a:pt x="406" y="39"/>
                  </a:lnTo>
                  <a:lnTo>
                    <a:pt x="427" y="41"/>
                  </a:lnTo>
                  <a:lnTo>
                    <a:pt x="434" y="55"/>
                  </a:lnTo>
                  <a:lnTo>
                    <a:pt x="447" y="61"/>
                  </a:lnTo>
                  <a:lnTo>
                    <a:pt x="466" y="55"/>
                  </a:lnTo>
                  <a:lnTo>
                    <a:pt x="487" y="65"/>
                  </a:lnTo>
                  <a:lnTo>
                    <a:pt x="507" y="64"/>
                  </a:lnTo>
                  <a:lnTo>
                    <a:pt x="520" y="54"/>
                  </a:lnTo>
                  <a:lnTo>
                    <a:pt x="536" y="54"/>
                  </a:lnTo>
                  <a:lnTo>
                    <a:pt x="562" y="71"/>
                  </a:lnTo>
                  <a:lnTo>
                    <a:pt x="574" y="75"/>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3" name="Freeform 5"/>
            <p:cNvSpPr>
              <a:spLocks/>
            </p:cNvSpPr>
            <p:nvPr/>
          </p:nvSpPr>
          <p:spPr bwMode="auto">
            <a:xfrm>
              <a:off x="1551" y="1772"/>
              <a:ext cx="34" cy="57"/>
            </a:xfrm>
            <a:custGeom>
              <a:avLst/>
              <a:gdLst/>
              <a:ahLst/>
              <a:cxnLst>
                <a:cxn ang="0">
                  <a:pos x="9" y="0"/>
                </a:cxn>
                <a:cxn ang="0">
                  <a:pos x="21" y="9"/>
                </a:cxn>
                <a:cxn ang="0">
                  <a:pos x="31" y="32"/>
                </a:cxn>
                <a:cxn ang="0">
                  <a:pos x="33" y="56"/>
                </a:cxn>
                <a:cxn ang="0">
                  <a:pos x="15" y="40"/>
                </a:cxn>
                <a:cxn ang="0">
                  <a:pos x="3" y="22"/>
                </a:cxn>
                <a:cxn ang="0">
                  <a:pos x="0" y="3"/>
                </a:cxn>
                <a:cxn ang="0">
                  <a:pos x="9" y="0"/>
                </a:cxn>
              </a:cxnLst>
              <a:rect l="0" t="0" r="r" b="b"/>
              <a:pathLst>
                <a:path w="34" h="57">
                  <a:moveTo>
                    <a:pt x="9" y="0"/>
                  </a:moveTo>
                  <a:lnTo>
                    <a:pt x="21" y="9"/>
                  </a:lnTo>
                  <a:lnTo>
                    <a:pt x="31" y="32"/>
                  </a:lnTo>
                  <a:lnTo>
                    <a:pt x="33" y="56"/>
                  </a:lnTo>
                  <a:lnTo>
                    <a:pt x="15" y="40"/>
                  </a:lnTo>
                  <a:lnTo>
                    <a:pt x="3" y="22"/>
                  </a:lnTo>
                  <a:lnTo>
                    <a:pt x="0" y="3"/>
                  </a:lnTo>
                  <a:lnTo>
                    <a:pt x="9" y="0"/>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4" name="Freeform 6"/>
            <p:cNvSpPr>
              <a:spLocks/>
            </p:cNvSpPr>
            <p:nvPr/>
          </p:nvSpPr>
          <p:spPr bwMode="auto">
            <a:xfrm>
              <a:off x="998" y="1786"/>
              <a:ext cx="72" cy="65"/>
            </a:xfrm>
            <a:custGeom>
              <a:avLst/>
              <a:gdLst/>
              <a:ahLst/>
              <a:cxnLst>
                <a:cxn ang="0">
                  <a:pos x="51" y="3"/>
                </a:cxn>
                <a:cxn ang="0">
                  <a:pos x="64" y="2"/>
                </a:cxn>
                <a:cxn ang="0">
                  <a:pos x="71" y="18"/>
                </a:cxn>
                <a:cxn ang="0">
                  <a:pos x="65" y="33"/>
                </a:cxn>
                <a:cxn ang="0">
                  <a:pos x="52" y="35"/>
                </a:cxn>
                <a:cxn ang="0">
                  <a:pos x="41" y="51"/>
                </a:cxn>
                <a:cxn ang="0">
                  <a:pos x="30" y="47"/>
                </a:cxn>
                <a:cxn ang="0">
                  <a:pos x="19" y="64"/>
                </a:cxn>
                <a:cxn ang="0">
                  <a:pos x="11" y="62"/>
                </a:cxn>
                <a:cxn ang="0">
                  <a:pos x="15" y="48"/>
                </a:cxn>
                <a:cxn ang="0">
                  <a:pos x="1" y="51"/>
                </a:cxn>
                <a:cxn ang="0">
                  <a:pos x="0" y="31"/>
                </a:cxn>
                <a:cxn ang="0">
                  <a:pos x="10" y="17"/>
                </a:cxn>
                <a:cxn ang="0">
                  <a:pos x="19" y="32"/>
                </a:cxn>
                <a:cxn ang="0">
                  <a:pos x="33" y="12"/>
                </a:cxn>
                <a:cxn ang="0">
                  <a:pos x="48" y="0"/>
                </a:cxn>
                <a:cxn ang="0">
                  <a:pos x="57" y="6"/>
                </a:cxn>
                <a:cxn ang="0">
                  <a:pos x="51" y="3"/>
                </a:cxn>
              </a:cxnLst>
              <a:rect l="0" t="0" r="r" b="b"/>
              <a:pathLst>
                <a:path w="72" h="65">
                  <a:moveTo>
                    <a:pt x="51" y="3"/>
                  </a:moveTo>
                  <a:lnTo>
                    <a:pt x="64" y="2"/>
                  </a:lnTo>
                  <a:lnTo>
                    <a:pt x="71" y="18"/>
                  </a:lnTo>
                  <a:lnTo>
                    <a:pt x="65" y="33"/>
                  </a:lnTo>
                  <a:lnTo>
                    <a:pt x="52" y="35"/>
                  </a:lnTo>
                  <a:lnTo>
                    <a:pt x="41" y="51"/>
                  </a:lnTo>
                  <a:lnTo>
                    <a:pt x="30" y="47"/>
                  </a:lnTo>
                  <a:lnTo>
                    <a:pt x="19" y="64"/>
                  </a:lnTo>
                  <a:lnTo>
                    <a:pt x="11" y="62"/>
                  </a:lnTo>
                  <a:lnTo>
                    <a:pt x="15" y="48"/>
                  </a:lnTo>
                  <a:lnTo>
                    <a:pt x="1" y="51"/>
                  </a:lnTo>
                  <a:lnTo>
                    <a:pt x="0" y="31"/>
                  </a:lnTo>
                  <a:lnTo>
                    <a:pt x="10" y="17"/>
                  </a:lnTo>
                  <a:lnTo>
                    <a:pt x="19" y="32"/>
                  </a:lnTo>
                  <a:lnTo>
                    <a:pt x="33" y="12"/>
                  </a:lnTo>
                  <a:lnTo>
                    <a:pt x="48" y="0"/>
                  </a:lnTo>
                  <a:lnTo>
                    <a:pt x="57" y="6"/>
                  </a:lnTo>
                  <a:lnTo>
                    <a:pt x="51" y="3"/>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5" name="Freeform 7"/>
            <p:cNvSpPr>
              <a:spLocks/>
            </p:cNvSpPr>
            <p:nvPr/>
          </p:nvSpPr>
          <p:spPr bwMode="auto">
            <a:xfrm>
              <a:off x="674" y="1898"/>
              <a:ext cx="51" cy="39"/>
            </a:xfrm>
            <a:custGeom>
              <a:avLst/>
              <a:gdLst/>
              <a:ahLst/>
              <a:cxnLst>
                <a:cxn ang="0">
                  <a:pos x="39" y="0"/>
                </a:cxn>
                <a:cxn ang="0">
                  <a:pos x="50" y="8"/>
                </a:cxn>
                <a:cxn ang="0">
                  <a:pos x="50" y="30"/>
                </a:cxn>
                <a:cxn ang="0">
                  <a:pos x="39" y="32"/>
                </a:cxn>
                <a:cxn ang="0">
                  <a:pos x="27" y="27"/>
                </a:cxn>
                <a:cxn ang="0">
                  <a:pos x="19" y="38"/>
                </a:cxn>
                <a:cxn ang="0">
                  <a:pos x="3" y="38"/>
                </a:cxn>
                <a:cxn ang="0">
                  <a:pos x="0" y="25"/>
                </a:cxn>
                <a:cxn ang="0">
                  <a:pos x="10" y="19"/>
                </a:cxn>
                <a:cxn ang="0">
                  <a:pos x="16" y="8"/>
                </a:cxn>
                <a:cxn ang="0">
                  <a:pos x="30" y="11"/>
                </a:cxn>
                <a:cxn ang="0">
                  <a:pos x="39" y="0"/>
                </a:cxn>
              </a:cxnLst>
              <a:rect l="0" t="0" r="r" b="b"/>
              <a:pathLst>
                <a:path w="51" h="39">
                  <a:moveTo>
                    <a:pt x="39" y="0"/>
                  </a:moveTo>
                  <a:lnTo>
                    <a:pt x="50" y="8"/>
                  </a:lnTo>
                  <a:lnTo>
                    <a:pt x="50" y="30"/>
                  </a:lnTo>
                  <a:lnTo>
                    <a:pt x="39" y="32"/>
                  </a:lnTo>
                  <a:lnTo>
                    <a:pt x="27" y="27"/>
                  </a:lnTo>
                  <a:lnTo>
                    <a:pt x="19" y="38"/>
                  </a:lnTo>
                  <a:lnTo>
                    <a:pt x="3" y="38"/>
                  </a:lnTo>
                  <a:lnTo>
                    <a:pt x="0" y="25"/>
                  </a:lnTo>
                  <a:lnTo>
                    <a:pt x="10" y="19"/>
                  </a:lnTo>
                  <a:lnTo>
                    <a:pt x="16" y="8"/>
                  </a:lnTo>
                  <a:lnTo>
                    <a:pt x="30" y="11"/>
                  </a:lnTo>
                  <a:lnTo>
                    <a:pt x="39" y="0"/>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6" name="Freeform 8"/>
            <p:cNvSpPr>
              <a:spLocks/>
            </p:cNvSpPr>
            <p:nvPr/>
          </p:nvSpPr>
          <p:spPr bwMode="auto">
            <a:xfrm>
              <a:off x="620" y="1398"/>
              <a:ext cx="71" cy="66"/>
            </a:xfrm>
            <a:custGeom>
              <a:avLst/>
              <a:gdLst/>
              <a:ahLst/>
              <a:cxnLst>
                <a:cxn ang="0">
                  <a:pos x="9" y="0"/>
                </a:cxn>
                <a:cxn ang="0">
                  <a:pos x="9" y="9"/>
                </a:cxn>
                <a:cxn ang="0">
                  <a:pos x="23" y="14"/>
                </a:cxn>
                <a:cxn ang="0">
                  <a:pos x="33" y="11"/>
                </a:cxn>
                <a:cxn ang="0">
                  <a:pos x="40" y="25"/>
                </a:cxn>
                <a:cxn ang="0">
                  <a:pos x="54" y="35"/>
                </a:cxn>
                <a:cxn ang="0">
                  <a:pos x="54" y="41"/>
                </a:cxn>
                <a:cxn ang="0">
                  <a:pos x="67" y="41"/>
                </a:cxn>
                <a:cxn ang="0">
                  <a:pos x="70" y="51"/>
                </a:cxn>
                <a:cxn ang="0">
                  <a:pos x="60" y="60"/>
                </a:cxn>
                <a:cxn ang="0">
                  <a:pos x="54" y="49"/>
                </a:cxn>
                <a:cxn ang="0">
                  <a:pos x="46" y="57"/>
                </a:cxn>
                <a:cxn ang="0">
                  <a:pos x="40" y="65"/>
                </a:cxn>
                <a:cxn ang="0">
                  <a:pos x="33" y="54"/>
                </a:cxn>
                <a:cxn ang="0">
                  <a:pos x="37" y="49"/>
                </a:cxn>
                <a:cxn ang="0">
                  <a:pos x="26" y="44"/>
                </a:cxn>
                <a:cxn ang="0">
                  <a:pos x="29" y="35"/>
                </a:cxn>
                <a:cxn ang="0">
                  <a:pos x="23" y="27"/>
                </a:cxn>
                <a:cxn ang="0">
                  <a:pos x="6" y="30"/>
                </a:cxn>
                <a:cxn ang="0">
                  <a:pos x="0" y="17"/>
                </a:cxn>
                <a:cxn ang="0">
                  <a:pos x="9" y="0"/>
                </a:cxn>
              </a:cxnLst>
              <a:rect l="0" t="0" r="r" b="b"/>
              <a:pathLst>
                <a:path w="71" h="66">
                  <a:moveTo>
                    <a:pt x="9" y="0"/>
                  </a:moveTo>
                  <a:lnTo>
                    <a:pt x="9" y="9"/>
                  </a:lnTo>
                  <a:lnTo>
                    <a:pt x="23" y="14"/>
                  </a:lnTo>
                  <a:lnTo>
                    <a:pt x="33" y="11"/>
                  </a:lnTo>
                  <a:lnTo>
                    <a:pt x="40" y="25"/>
                  </a:lnTo>
                  <a:lnTo>
                    <a:pt x="54" y="35"/>
                  </a:lnTo>
                  <a:lnTo>
                    <a:pt x="54" y="41"/>
                  </a:lnTo>
                  <a:lnTo>
                    <a:pt x="67" y="41"/>
                  </a:lnTo>
                  <a:lnTo>
                    <a:pt x="70" y="51"/>
                  </a:lnTo>
                  <a:lnTo>
                    <a:pt x="60" y="60"/>
                  </a:lnTo>
                  <a:lnTo>
                    <a:pt x="54" y="49"/>
                  </a:lnTo>
                  <a:lnTo>
                    <a:pt x="46" y="57"/>
                  </a:lnTo>
                  <a:lnTo>
                    <a:pt x="40" y="65"/>
                  </a:lnTo>
                  <a:lnTo>
                    <a:pt x="33" y="54"/>
                  </a:lnTo>
                  <a:lnTo>
                    <a:pt x="37" y="49"/>
                  </a:lnTo>
                  <a:lnTo>
                    <a:pt x="26" y="44"/>
                  </a:lnTo>
                  <a:lnTo>
                    <a:pt x="29" y="35"/>
                  </a:lnTo>
                  <a:lnTo>
                    <a:pt x="23" y="27"/>
                  </a:lnTo>
                  <a:lnTo>
                    <a:pt x="6" y="30"/>
                  </a:lnTo>
                  <a:lnTo>
                    <a:pt x="0" y="17"/>
                  </a:lnTo>
                  <a:lnTo>
                    <a:pt x="9" y="0"/>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7" name="Group 9"/>
          <p:cNvGrpSpPr>
            <a:grpSpLocks/>
          </p:cNvGrpSpPr>
          <p:nvPr/>
        </p:nvGrpSpPr>
        <p:grpSpPr bwMode="auto">
          <a:xfrm>
            <a:off x="2755594" y="5478041"/>
            <a:ext cx="765092" cy="554385"/>
            <a:chOff x="738" y="2510"/>
            <a:chExt cx="308" cy="224"/>
          </a:xfrm>
          <a:solidFill>
            <a:srgbClr val="FFFF8A"/>
          </a:solidFill>
        </p:grpSpPr>
        <p:sp>
          <p:nvSpPr>
            <p:cNvPr id="138" name="Freeform 10" descr="Wide downward diagonal"/>
            <p:cNvSpPr>
              <a:spLocks/>
            </p:cNvSpPr>
            <p:nvPr/>
          </p:nvSpPr>
          <p:spPr bwMode="auto">
            <a:xfrm>
              <a:off x="880" y="2571"/>
              <a:ext cx="50" cy="25"/>
            </a:xfrm>
            <a:custGeom>
              <a:avLst/>
              <a:gdLst/>
              <a:ahLst/>
              <a:cxnLst>
                <a:cxn ang="0">
                  <a:pos x="10" y="0"/>
                </a:cxn>
                <a:cxn ang="0">
                  <a:pos x="36" y="0"/>
                </a:cxn>
                <a:cxn ang="0">
                  <a:pos x="49" y="8"/>
                </a:cxn>
                <a:cxn ang="0">
                  <a:pos x="38" y="20"/>
                </a:cxn>
                <a:cxn ang="0">
                  <a:pos x="22" y="18"/>
                </a:cxn>
                <a:cxn ang="0">
                  <a:pos x="14" y="24"/>
                </a:cxn>
                <a:cxn ang="0">
                  <a:pos x="0" y="22"/>
                </a:cxn>
                <a:cxn ang="0">
                  <a:pos x="10" y="0"/>
                </a:cxn>
              </a:cxnLst>
              <a:rect l="0" t="0" r="r" b="b"/>
              <a:pathLst>
                <a:path w="50" h="25">
                  <a:moveTo>
                    <a:pt x="10" y="0"/>
                  </a:moveTo>
                  <a:lnTo>
                    <a:pt x="36" y="0"/>
                  </a:lnTo>
                  <a:lnTo>
                    <a:pt x="49" y="8"/>
                  </a:lnTo>
                  <a:lnTo>
                    <a:pt x="38" y="20"/>
                  </a:lnTo>
                  <a:lnTo>
                    <a:pt x="22" y="18"/>
                  </a:lnTo>
                  <a:lnTo>
                    <a:pt x="14" y="24"/>
                  </a:lnTo>
                  <a:lnTo>
                    <a:pt x="0" y="22"/>
                  </a:lnTo>
                  <a:lnTo>
                    <a:pt x="10" y="0"/>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9" name="Freeform 11" descr="Wide downward diagonal"/>
            <p:cNvSpPr>
              <a:spLocks/>
            </p:cNvSpPr>
            <p:nvPr/>
          </p:nvSpPr>
          <p:spPr bwMode="auto">
            <a:xfrm>
              <a:off x="924" y="2587"/>
              <a:ext cx="50" cy="39"/>
            </a:xfrm>
            <a:custGeom>
              <a:avLst/>
              <a:gdLst/>
              <a:ahLst/>
              <a:cxnLst>
                <a:cxn ang="0">
                  <a:pos x="9" y="0"/>
                </a:cxn>
                <a:cxn ang="0">
                  <a:pos x="30" y="2"/>
                </a:cxn>
                <a:cxn ang="0">
                  <a:pos x="49" y="16"/>
                </a:cxn>
                <a:cxn ang="0">
                  <a:pos x="48" y="32"/>
                </a:cxn>
                <a:cxn ang="0">
                  <a:pos x="22" y="38"/>
                </a:cxn>
                <a:cxn ang="0">
                  <a:pos x="14" y="22"/>
                </a:cxn>
                <a:cxn ang="0">
                  <a:pos x="5" y="20"/>
                </a:cxn>
                <a:cxn ang="0">
                  <a:pos x="0" y="11"/>
                </a:cxn>
                <a:cxn ang="0">
                  <a:pos x="9" y="0"/>
                </a:cxn>
              </a:cxnLst>
              <a:rect l="0" t="0" r="r" b="b"/>
              <a:pathLst>
                <a:path w="50" h="39">
                  <a:moveTo>
                    <a:pt x="9" y="0"/>
                  </a:moveTo>
                  <a:lnTo>
                    <a:pt x="30" y="2"/>
                  </a:lnTo>
                  <a:lnTo>
                    <a:pt x="49" y="16"/>
                  </a:lnTo>
                  <a:lnTo>
                    <a:pt x="48" y="32"/>
                  </a:lnTo>
                  <a:lnTo>
                    <a:pt x="22" y="38"/>
                  </a:lnTo>
                  <a:lnTo>
                    <a:pt x="14" y="22"/>
                  </a:lnTo>
                  <a:lnTo>
                    <a:pt x="5" y="20"/>
                  </a:lnTo>
                  <a:lnTo>
                    <a:pt x="0" y="11"/>
                  </a:lnTo>
                  <a:lnTo>
                    <a:pt x="9" y="0"/>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0" name="Freeform 12" descr="Wide downward diagonal"/>
            <p:cNvSpPr>
              <a:spLocks/>
            </p:cNvSpPr>
            <p:nvPr/>
          </p:nvSpPr>
          <p:spPr bwMode="auto">
            <a:xfrm>
              <a:off x="895" y="2605"/>
              <a:ext cx="21" cy="19"/>
            </a:xfrm>
            <a:custGeom>
              <a:avLst/>
              <a:gdLst/>
              <a:ahLst/>
              <a:cxnLst>
                <a:cxn ang="0">
                  <a:pos x="0" y="2"/>
                </a:cxn>
                <a:cxn ang="0">
                  <a:pos x="19" y="0"/>
                </a:cxn>
                <a:cxn ang="0">
                  <a:pos x="20" y="14"/>
                </a:cxn>
                <a:cxn ang="0">
                  <a:pos x="3" y="18"/>
                </a:cxn>
                <a:cxn ang="0">
                  <a:pos x="0" y="2"/>
                </a:cxn>
              </a:cxnLst>
              <a:rect l="0" t="0" r="r" b="b"/>
              <a:pathLst>
                <a:path w="21" h="19">
                  <a:moveTo>
                    <a:pt x="0" y="2"/>
                  </a:moveTo>
                  <a:lnTo>
                    <a:pt x="19" y="0"/>
                  </a:lnTo>
                  <a:lnTo>
                    <a:pt x="20" y="14"/>
                  </a:lnTo>
                  <a:lnTo>
                    <a:pt x="3" y="18"/>
                  </a:lnTo>
                  <a:lnTo>
                    <a:pt x="0" y="2"/>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1" name="Freeform 13" descr="Wide downward diagonal"/>
            <p:cNvSpPr>
              <a:spLocks/>
            </p:cNvSpPr>
            <p:nvPr/>
          </p:nvSpPr>
          <p:spPr bwMode="auto">
            <a:xfrm>
              <a:off x="956" y="2631"/>
              <a:ext cx="90" cy="103"/>
            </a:xfrm>
            <a:custGeom>
              <a:avLst/>
              <a:gdLst/>
              <a:ahLst/>
              <a:cxnLst>
                <a:cxn ang="0">
                  <a:pos x="14" y="0"/>
                </a:cxn>
                <a:cxn ang="0">
                  <a:pos x="67" y="22"/>
                </a:cxn>
                <a:cxn ang="0">
                  <a:pos x="89" y="55"/>
                </a:cxn>
                <a:cxn ang="0">
                  <a:pos x="67" y="77"/>
                </a:cxn>
                <a:cxn ang="0">
                  <a:pos x="39" y="82"/>
                </a:cxn>
                <a:cxn ang="0">
                  <a:pos x="32" y="102"/>
                </a:cxn>
                <a:cxn ang="0">
                  <a:pos x="10" y="91"/>
                </a:cxn>
                <a:cxn ang="0">
                  <a:pos x="9" y="59"/>
                </a:cxn>
                <a:cxn ang="0">
                  <a:pos x="0" y="41"/>
                </a:cxn>
                <a:cxn ang="0">
                  <a:pos x="14" y="0"/>
                </a:cxn>
              </a:cxnLst>
              <a:rect l="0" t="0" r="r" b="b"/>
              <a:pathLst>
                <a:path w="90" h="103">
                  <a:moveTo>
                    <a:pt x="14" y="0"/>
                  </a:moveTo>
                  <a:lnTo>
                    <a:pt x="67" y="22"/>
                  </a:lnTo>
                  <a:lnTo>
                    <a:pt x="89" y="55"/>
                  </a:lnTo>
                  <a:lnTo>
                    <a:pt x="67" y="77"/>
                  </a:lnTo>
                  <a:lnTo>
                    <a:pt x="39" y="82"/>
                  </a:lnTo>
                  <a:lnTo>
                    <a:pt x="32" y="102"/>
                  </a:lnTo>
                  <a:lnTo>
                    <a:pt x="10" y="91"/>
                  </a:lnTo>
                  <a:lnTo>
                    <a:pt x="9" y="59"/>
                  </a:lnTo>
                  <a:lnTo>
                    <a:pt x="0" y="41"/>
                  </a:lnTo>
                  <a:lnTo>
                    <a:pt x="14" y="0"/>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2" name="Freeform 14" descr="Wide downward diagonal"/>
            <p:cNvSpPr>
              <a:spLocks/>
            </p:cNvSpPr>
            <p:nvPr/>
          </p:nvSpPr>
          <p:spPr bwMode="auto">
            <a:xfrm>
              <a:off x="738" y="2537"/>
              <a:ext cx="22" cy="35"/>
            </a:xfrm>
            <a:custGeom>
              <a:avLst/>
              <a:gdLst/>
              <a:ahLst/>
              <a:cxnLst>
                <a:cxn ang="0">
                  <a:pos x="12" y="0"/>
                </a:cxn>
                <a:cxn ang="0">
                  <a:pos x="21" y="7"/>
                </a:cxn>
                <a:cxn ang="0">
                  <a:pos x="12" y="32"/>
                </a:cxn>
                <a:cxn ang="0">
                  <a:pos x="0" y="34"/>
                </a:cxn>
                <a:cxn ang="0">
                  <a:pos x="0" y="22"/>
                </a:cxn>
                <a:cxn ang="0">
                  <a:pos x="12" y="0"/>
                </a:cxn>
              </a:cxnLst>
              <a:rect l="0" t="0" r="r" b="b"/>
              <a:pathLst>
                <a:path w="22" h="35">
                  <a:moveTo>
                    <a:pt x="12" y="0"/>
                  </a:moveTo>
                  <a:lnTo>
                    <a:pt x="21" y="7"/>
                  </a:lnTo>
                  <a:lnTo>
                    <a:pt x="12" y="32"/>
                  </a:lnTo>
                  <a:lnTo>
                    <a:pt x="0" y="34"/>
                  </a:lnTo>
                  <a:lnTo>
                    <a:pt x="0" y="22"/>
                  </a:lnTo>
                  <a:lnTo>
                    <a:pt x="12" y="0"/>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3" name="Freeform 15" descr="Wide downward diagonal"/>
            <p:cNvSpPr>
              <a:spLocks/>
            </p:cNvSpPr>
            <p:nvPr/>
          </p:nvSpPr>
          <p:spPr bwMode="auto">
            <a:xfrm>
              <a:off x="771" y="2510"/>
              <a:ext cx="46" cy="38"/>
            </a:xfrm>
            <a:custGeom>
              <a:avLst/>
              <a:gdLst/>
              <a:ahLst/>
              <a:cxnLst>
                <a:cxn ang="0">
                  <a:pos x="0" y="21"/>
                </a:cxn>
                <a:cxn ang="0">
                  <a:pos x="9" y="3"/>
                </a:cxn>
                <a:cxn ang="0">
                  <a:pos x="40" y="0"/>
                </a:cxn>
                <a:cxn ang="0">
                  <a:pos x="45" y="21"/>
                </a:cxn>
                <a:cxn ang="0">
                  <a:pos x="36" y="37"/>
                </a:cxn>
                <a:cxn ang="0">
                  <a:pos x="18" y="35"/>
                </a:cxn>
                <a:cxn ang="0">
                  <a:pos x="0" y="21"/>
                </a:cxn>
              </a:cxnLst>
              <a:rect l="0" t="0" r="r" b="b"/>
              <a:pathLst>
                <a:path w="46" h="38">
                  <a:moveTo>
                    <a:pt x="0" y="21"/>
                  </a:moveTo>
                  <a:lnTo>
                    <a:pt x="9" y="3"/>
                  </a:lnTo>
                  <a:lnTo>
                    <a:pt x="40" y="0"/>
                  </a:lnTo>
                  <a:lnTo>
                    <a:pt x="45" y="21"/>
                  </a:lnTo>
                  <a:lnTo>
                    <a:pt x="36" y="37"/>
                  </a:lnTo>
                  <a:lnTo>
                    <a:pt x="18" y="35"/>
                  </a:lnTo>
                  <a:lnTo>
                    <a:pt x="0" y="21"/>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4" name="Freeform 16" descr="Wide downward diagonal"/>
            <p:cNvSpPr>
              <a:spLocks/>
            </p:cNvSpPr>
            <p:nvPr/>
          </p:nvSpPr>
          <p:spPr bwMode="auto">
            <a:xfrm>
              <a:off x="813" y="2535"/>
              <a:ext cx="66" cy="46"/>
            </a:xfrm>
            <a:custGeom>
              <a:avLst/>
              <a:gdLst/>
              <a:ahLst/>
              <a:cxnLst>
                <a:cxn ang="0">
                  <a:pos x="0" y="18"/>
                </a:cxn>
                <a:cxn ang="0">
                  <a:pos x="45" y="0"/>
                </a:cxn>
                <a:cxn ang="0">
                  <a:pos x="53" y="21"/>
                </a:cxn>
                <a:cxn ang="0">
                  <a:pos x="61" y="23"/>
                </a:cxn>
                <a:cxn ang="0">
                  <a:pos x="65" y="41"/>
                </a:cxn>
                <a:cxn ang="0">
                  <a:pos x="28" y="45"/>
                </a:cxn>
                <a:cxn ang="0">
                  <a:pos x="0" y="18"/>
                </a:cxn>
              </a:cxnLst>
              <a:rect l="0" t="0" r="r" b="b"/>
              <a:pathLst>
                <a:path w="66" h="46">
                  <a:moveTo>
                    <a:pt x="0" y="18"/>
                  </a:moveTo>
                  <a:lnTo>
                    <a:pt x="45" y="0"/>
                  </a:lnTo>
                  <a:lnTo>
                    <a:pt x="53" y="21"/>
                  </a:lnTo>
                  <a:lnTo>
                    <a:pt x="61" y="23"/>
                  </a:lnTo>
                  <a:lnTo>
                    <a:pt x="65" y="41"/>
                  </a:lnTo>
                  <a:lnTo>
                    <a:pt x="28" y="45"/>
                  </a:lnTo>
                  <a:lnTo>
                    <a:pt x="0" y="18"/>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45" name="Freeform 17"/>
          <p:cNvSpPr>
            <a:spLocks/>
          </p:cNvSpPr>
          <p:nvPr/>
        </p:nvSpPr>
        <p:spPr bwMode="auto">
          <a:xfrm>
            <a:off x="1012826" y="2186107"/>
            <a:ext cx="1025525" cy="792162"/>
          </a:xfrm>
          <a:custGeom>
            <a:avLst/>
            <a:gdLst>
              <a:gd name="connsiteX0" fmla="*/ 2168 w 9857"/>
              <a:gd name="connsiteY0" fmla="*/ 0 h 9972"/>
              <a:gd name="connsiteX1" fmla="*/ 1895 w 9857"/>
              <a:gd name="connsiteY1" fmla="*/ 193 h 9972"/>
              <a:gd name="connsiteX2" fmla="*/ 1705 w 9857"/>
              <a:gd name="connsiteY2" fmla="*/ 1074 h 9972"/>
              <a:gd name="connsiteX3" fmla="*/ 1537 w 9857"/>
              <a:gd name="connsiteY3" fmla="*/ 1818 h 9972"/>
              <a:gd name="connsiteX4" fmla="*/ 1389 w 9857"/>
              <a:gd name="connsiteY4" fmla="*/ 2397 h 9972"/>
              <a:gd name="connsiteX5" fmla="*/ 1221 w 9857"/>
              <a:gd name="connsiteY5" fmla="*/ 3058 h 9972"/>
              <a:gd name="connsiteX6" fmla="*/ 1011 w 9857"/>
              <a:gd name="connsiteY6" fmla="*/ 3691 h 9972"/>
              <a:gd name="connsiteX7" fmla="*/ 737 w 9857"/>
              <a:gd name="connsiteY7" fmla="*/ 4408 h 9972"/>
              <a:gd name="connsiteX8" fmla="*/ 379 w 9857"/>
              <a:gd name="connsiteY8" fmla="*/ 5234 h 9972"/>
              <a:gd name="connsiteX9" fmla="*/ 0 w 9857"/>
              <a:gd name="connsiteY9" fmla="*/ 6033 h 9972"/>
              <a:gd name="connsiteX10" fmla="*/ 0 w 9857"/>
              <a:gd name="connsiteY10" fmla="*/ 7769 h 9972"/>
              <a:gd name="connsiteX11" fmla="*/ 5600 w 9857"/>
              <a:gd name="connsiteY11" fmla="*/ 9256 h 9972"/>
              <a:gd name="connsiteX12" fmla="*/ 8168 w 9857"/>
              <a:gd name="connsiteY12" fmla="*/ 9972 h 9972"/>
              <a:gd name="connsiteX13" fmla="*/ 8716 w 9857"/>
              <a:gd name="connsiteY13" fmla="*/ 6501 h 9972"/>
              <a:gd name="connsiteX14" fmla="*/ 9053 w 9857"/>
              <a:gd name="connsiteY14" fmla="*/ 6198 h 9972"/>
              <a:gd name="connsiteX15" fmla="*/ 8737 w 9857"/>
              <a:gd name="connsiteY15" fmla="*/ 5427 h 9972"/>
              <a:gd name="connsiteX16" fmla="*/ 8884 w 9857"/>
              <a:gd name="connsiteY16" fmla="*/ 4628 h 9972"/>
              <a:gd name="connsiteX17" fmla="*/ 9857 w 9857"/>
              <a:gd name="connsiteY17" fmla="*/ 3338 h 9972"/>
              <a:gd name="connsiteX18" fmla="*/ 9221 w 9857"/>
              <a:gd name="connsiteY18" fmla="*/ 2121 h 9972"/>
              <a:gd name="connsiteX19" fmla="*/ 6126 w 9857"/>
              <a:gd name="connsiteY19" fmla="*/ 1267 h 9972"/>
              <a:gd name="connsiteX20" fmla="*/ 5705 w 9857"/>
              <a:gd name="connsiteY20" fmla="*/ 1625 h 9972"/>
              <a:gd name="connsiteX21" fmla="*/ 5137 w 9857"/>
              <a:gd name="connsiteY21" fmla="*/ 1019 h 9972"/>
              <a:gd name="connsiteX22" fmla="*/ 4653 w 9857"/>
              <a:gd name="connsiteY22" fmla="*/ 1653 h 9972"/>
              <a:gd name="connsiteX23" fmla="*/ 4168 w 9857"/>
              <a:gd name="connsiteY23" fmla="*/ 1019 h 9972"/>
              <a:gd name="connsiteX24" fmla="*/ 2947 w 9857"/>
              <a:gd name="connsiteY24" fmla="*/ 1047 h 9972"/>
              <a:gd name="connsiteX25" fmla="*/ 3095 w 9857"/>
              <a:gd name="connsiteY25" fmla="*/ 83 h 9972"/>
              <a:gd name="connsiteX26" fmla="*/ 2168 w 9857"/>
              <a:gd name="connsiteY26" fmla="*/ 0 h 9972"/>
              <a:gd name="connsiteX0" fmla="*/ 2199 w 10000"/>
              <a:gd name="connsiteY0" fmla="*/ 0 h 10000"/>
              <a:gd name="connsiteX1" fmla="*/ 1922 w 10000"/>
              <a:gd name="connsiteY1" fmla="*/ 194 h 10000"/>
              <a:gd name="connsiteX2" fmla="*/ 1730 w 10000"/>
              <a:gd name="connsiteY2" fmla="*/ 1077 h 10000"/>
              <a:gd name="connsiteX3" fmla="*/ 1559 w 10000"/>
              <a:gd name="connsiteY3" fmla="*/ 1823 h 10000"/>
              <a:gd name="connsiteX4" fmla="*/ 1409 w 10000"/>
              <a:gd name="connsiteY4" fmla="*/ 2404 h 10000"/>
              <a:gd name="connsiteX5" fmla="*/ 1239 w 10000"/>
              <a:gd name="connsiteY5" fmla="*/ 3067 h 10000"/>
              <a:gd name="connsiteX6" fmla="*/ 1026 w 10000"/>
              <a:gd name="connsiteY6" fmla="*/ 3701 h 10000"/>
              <a:gd name="connsiteX7" fmla="*/ 748 w 10000"/>
              <a:gd name="connsiteY7" fmla="*/ 4420 h 10000"/>
              <a:gd name="connsiteX8" fmla="*/ 384 w 10000"/>
              <a:gd name="connsiteY8" fmla="*/ 5249 h 10000"/>
              <a:gd name="connsiteX9" fmla="*/ 0 w 10000"/>
              <a:gd name="connsiteY9" fmla="*/ 6050 h 10000"/>
              <a:gd name="connsiteX10" fmla="*/ 0 w 10000"/>
              <a:gd name="connsiteY10" fmla="*/ 7791 h 10000"/>
              <a:gd name="connsiteX11" fmla="*/ 5681 w 10000"/>
              <a:gd name="connsiteY11" fmla="*/ 9282 h 10000"/>
              <a:gd name="connsiteX12" fmla="*/ 8286 w 10000"/>
              <a:gd name="connsiteY12" fmla="*/ 10000 h 10000"/>
              <a:gd name="connsiteX13" fmla="*/ 8842 w 10000"/>
              <a:gd name="connsiteY13" fmla="*/ 6519 h 10000"/>
              <a:gd name="connsiteX14" fmla="*/ 9110 w 10000"/>
              <a:gd name="connsiteY14" fmla="*/ 6343 h 10000"/>
              <a:gd name="connsiteX15" fmla="*/ 8864 w 10000"/>
              <a:gd name="connsiteY15" fmla="*/ 5442 h 10000"/>
              <a:gd name="connsiteX16" fmla="*/ 9013 w 10000"/>
              <a:gd name="connsiteY16" fmla="*/ 4641 h 10000"/>
              <a:gd name="connsiteX17" fmla="*/ 10000 w 10000"/>
              <a:gd name="connsiteY17" fmla="*/ 3347 h 10000"/>
              <a:gd name="connsiteX18" fmla="*/ 9355 w 10000"/>
              <a:gd name="connsiteY18" fmla="*/ 2127 h 10000"/>
              <a:gd name="connsiteX19" fmla="*/ 6215 w 10000"/>
              <a:gd name="connsiteY19" fmla="*/ 1271 h 10000"/>
              <a:gd name="connsiteX20" fmla="*/ 5788 w 10000"/>
              <a:gd name="connsiteY20" fmla="*/ 1630 h 10000"/>
              <a:gd name="connsiteX21" fmla="*/ 5212 w 10000"/>
              <a:gd name="connsiteY21" fmla="*/ 1022 h 10000"/>
              <a:gd name="connsiteX22" fmla="*/ 4721 w 10000"/>
              <a:gd name="connsiteY22" fmla="*/ 1658 h 10000"/>
              <a:gd name="connsiteX23" fmla="*/ 4228 w 10000"/>
              <a:gd name="connsiteY23" fmla="*/ 1022 h 10000"/>
              <a:gd name="connsiteX24" fmla="*/ 2990 w 10000"/>
              <a:gd name="connsiteY24" fmla="*/ 1050 h 10000"/>
              <a:gd name="connsiteX25" fmla="*/ 3140 w 10000"/>
              <a:gd name="connsiteY25" fmla="*/ 83 h 10000"/>
              <a:gd name="connsiteX26" fmla="*/ 2199 w 10000"/>
              <a:gd name="connsiteY26" fmla="*/ 0 h 10000"/>
              <a:gd name="connsiteX0" fmla="*/ 2199 w 10000"/>
              <a:gd name="connsiteY0" fmla="*/ 0 h 10000"/>
              <a:gd name="connsiteX1" fmla="*/ 1922 w 10000"/>
              <a:gd name="connsiteY1" fmla="*/ 194 h 10000"/>
              <a:gd name="connsiteX2" fmla="*/ 1730 w 10000"/>
              <a:gd name="connsiteY2" fmla="*/ 1077 h 10000"/>
              <a:gd name="connsiteX3" fmla="*/ 1559 w 10000"/>
              <a:gd name="connsiteY3" fmla="*/ 1823 h 10000"/>
              <a:gd name="connsiteX4" fmla="*/ 1409 w 10000"/>
              <a:gd name="connsiteY4" fmla="*/ 2404 h 10000"/>
              <a:gd name="connsiteX5" fmla="*/ 1239 w 10000"/>
              <a:gd name="connsiteY5" fmla="*/ 3067 h 10000"/>
              <a:gd name="connsiteX6" fmla="*/ 1026 w 10000"/>
              <a:gd name="connsiteY6" fmla="*/ 3701 h 10000"/>
              <a:gd name="connsiteX7" fmla="*/ 748 w 10000"/>
              <a:gd name="connsiteY7" fmla="*/ 4420 h 10000"/>
              <a:gd name="connsiteX8" fmla="*/ 384 w 10000"/>
              <a:gd name="connsiteY8" fmla="*/ 5249 h 10000"/>
              <a:gd name="connsiteX9" fmla="*/ 0 w 10000"/>
              <a:gd name="connsiteY9" fmla="*/ 6050 h 10000"/>
              <a:gd name="connsiteX10" fmla="*/ 0 w 10000"/>
              <a:gd name="connsiteY10" fmla="*/ 7791 h 10000"/>
              <a:gd name="connsiteX11" fmla="*/ 5681 w 10000"/>
              <a:gd name="connsiteY11" fmla="*/ 9282 h 10000"/>
              <a:gd name="connsiteX12" fmla="*/ 8286 w 10000"/>
              <a:gd name="connsiteY12" fmla="*/ 10000 h 10000"/>
              <a:gd name="connsiteX13" fmla="*/ 8842 w 10000"/>
              <a:gd name="connsiteY13" fmla="*/ 6519 h 10000"/>
              <a:gd name="connsiteX14" fmla="*/ 9110 w 10000"/>
              <a:gd name="connsiteY14" fmla="*/ 6343 h 10000"/>
              <a:gd name="connsiteX15" fmla="*/ 8790 w 10000"/>
              <a:gd name="connsiteY15" fmla="*/ 5667 h 10000"/>
              <a:gd name="connsiteX16" fmla="*/ 9013 w 10000"/>
              <a:gd name="connsiteY16" fmla="*/ 4641 h 10000"/>
              <a:gd name="connsiteX17" fmla="*/ 10000 w 10000"/>
              <a:gd name="connsiteY17" fmla="*/ 3347 h 10000"/>
              <a:gd name="connsiteX18" fmla="*/ 9355 w 10000"/>
              <a:gd name="connsiteY18" fmla="*/ 2127 h 10000"/>
              <a:gd name="connsiteX19" fmla="*/ 6215 w 10000"/>
              <a:gd name="connsiteY19" fmla="*/ 1271 h 10000"/>
              <a:gd name="connsiteX20" fmla="*/ 5788 w 10000"/>
              <a:gd name="connsiteY20" fmla="*/ 1630 h 10000"/>
              <a:gd name="connsiteX21" fmla="*/ 5212 w 10000"/>
              <a:gd name="connsiteY21" fmla="*/ 1022 h 10000"/>
              <a:gd name="connsiteX22" fmla="*/ 4721 w 10000"/>
              <a:gd name="connsiteY22" fmla="*/ 1658 h 10000"/>
              <a:gd name="connsiteX23" fmla="*/ 4228 w 10000"/>
              <a:gd name="connsiteY23" fmla="*/ 1022 h 10000"/>
              <a:gd name="connsiteX24" fmla="*/ 2990 w 10000"/>
              <a:gd name="connsiteY24" fmla="*/ 1050 h 10000"/>
              <a:gd name="connsiteX25" fmla="*/ 3140 w 10000"/>
              <a:gd name="connsiteY25" fmla="*/ 83 h 10000"/>
              <a:gd name="connsiteX26" fmla="*/ 2199 w 10000"/>
              <a:gd name="connsiteY26" fmla="*/ 0 h 10000"/>
              <a:gd name="connsiteX0" fmla="*/ 2199 w 10000"/>
              <a:gd name="connsiteY0" fmla="*/ 0 h 10000"/>
              <a:gd name="connsiteX1" fmla="*/ 1922 w 10000"/>
              <a:gd name="connsiteY1" fmla="*/ 194 h 10000"/>
              <a:gd name="connsiteX2" fmla="*/ 1730 w 10000"/>
              <a:gd name="connsiteY2" fmla="*/ 1077 h 10000"/>
              <a:gd name="connsiteX3" fmla="*/ 1559 w 10000"/>
              <a:gd name="connsiteY3" fmla="*/ 1823 h 10000"/>
              <a:gd name="connsiteX4" fmla="*/ 1409 w 10000"/>
              <a:gd name="connsiteY4" fmla="*/ 2404 h 10000"/>
              <a:gd name="connsiteX5" fmla="*/ 1239 w 10000"/>
              <a:gd name="connsiteY5" fmla="*/ 3067 h 10000"/>
              <a:gd name="connsiteX6" fmla="*/ 1026 w 10000"/>
              <a:gd name="connsiteY6" fmla="*/ 3701 h 10000"/>
              <a:gd name="connsiteX7" fmla="*/ 748 w 10000"/>
              <a:gd name="connsiteY7" fmla="*/ 4420 h 10000"/>
              <a:gd name="connsiteX8" fmla="*/ 384 w 10000"/>
              <a:gd name="connsiteY8" fmla="*/ 5249 h 10000"/>
              <a:gd name="connsiteX9" fmla="*/ 0 w 10000"/>
              <a:gd name="connsiteY9" fmla="*/ 6050 h 10000"/>
              <a:gd name="connsiteX10" fmla="*/ 0 w 10000"/>
              <a:gd name="connsiteY10" fmla="*/ 7791 h 10000"/>
              <a:gd name="connsiteX11" fmla="*/ 5681 w 10000"/>
              <a:gd name="connsiteY11" fmla="*/ 9282 h 10000"/>
              <a:gd name="connsiteX12" fmla="*/ 8286 w 10000"/>
              <a:gd name="connsiteY12" fmla="*/ 10000 h 10000"/>
              <a:gd name="connsiteX13" fmla="*/ 8842 w 10000"/>
              <a:gd name="connsiteY13" fmla="*/ 6519 h 10000"/>
              <a:gd name="connsiteX14" fmla="*/ 9110 w 10000"/>
              <a:gd name="connsiteY14" fmla="*/ 6343 h 10000"/>
              <a:gd name="connsiteX15" fmla="*/ 8790 w 10000"/>
              <a:gd name="connsiteY15" fmla="*/ 5667 h 10000"/>
              <a:gd name="connsiteX16" fmla="*/ 9013 w 10000"/>
              <a:gd name="connsiteY16" fmla="*/ 4641 h 10000"/>
              <a:gd name="connsiteX17" fmla="*/ 10000 w 10000"/>
              <a:gd name="connsiteY17" fmla="*/ 3411 h 10000"/>
              <a:gd name="connsiteX18" fmla="*/ 9355 w 10000"/>
              <a:gd name="connsiteY18" fmla="*/ 2127 h 10000"/>
              <a:gd name="connsiteX19" fmla="*/ 6215 w 10000"/>
              <a:gd name="connsiteY19" fmla="*/ 1271 h 10000"/>
              <a:gd name="connsiteX20" fmla="*/ 5788 w 10000"/>
              <a:gd name="connsiteY20" fmla="*/ 1630 h 10000"/>
              <a:gd name="connsiteX21" fmla="*/ 5212 w 10000"/>
              <a:gd name="connsiteY21" fmla="*/ 1022 h 10000"/>
              <a:gd name="connsiteX22" fmla="*/ 4721 w 10000"/>
              <a:gd name="connsiteY22" fmla="*/ 1658 h 10000"/>
              <a:gd name="connsiteX23" fmla="*/ 4228 w 10000"/>
              <a:gd name="connsiteY23" fmla="*/ 1022 h 10000"/>
              <a:gd name="connsiteX24" fmla="*/ 2990 w 10000"/>
              <a:gd name="connsiteY24" fmla="*/ 1050 h 10000"/>
              <a:gd name="connsiteX25" fmla="*/ 3140 w 10000"/>
              <a:gd name="connsiteY25" fmla="*/ 83 h 10000"/>
              <a:gd name="connsiteX26" fmla="*/ 2199 w 10000"/>
              <a:gd name="connsiteY26" fmla="*/ 0 h 10000"/>
              <a:gd name="connsiteX0" fmla="*/ 2199 w 10000"/>
              <a:gd name="connsiteY0" fmla="*/ 0 h 10000"/>
              <a:gd name="connsiteX1" fmla="*/ 1922 w 10000"/>
              <a:gd name="connsiteY1" fmla="*/ 194 h 10000"/>
              <a:gd name="connsiteX2" fmla="*/ 1730 w 10000"/>
              <a:gd name="connsiteY2" fmla="*/ 1077 h 10000"/>
              <a:gd name="connsiteX3" fmla="*/ 1559 w 10000"/>
              <a:gd name="connsiteY3" fmla="*/ 1823 h 10000"/>
              <a:gd name="connsiteX4" fmla="*/ 1409 w 10000"/>
              <a:gd name="connsiteY4" fmla="*/ 2404 h 10000"/>
              <a:gd name="connsiteX5" fmla="*/ 1239 w 10000"/>
              <a:gd name="connsiteY5" fmla="*/ 3067 h 10000"/>
              <a:gd name="connsiteX6" fmla="*/ 1026 w 10000"/>
              <a:gd name="connsiteY6" fmla="*/ 3701 h 10000"/>
              <a:gd name="connsiteX7" fmla="*/ 748 w 10000"/>
              <a:gd name="connsiteY7" fmla="*/ 4420 h 10000"/>
              <a:gd name="connsiteX8" fmla="*/ 384 w 10000"/>
              <a:gd name="connsiteY8" fmla="*/ 5249 h 10000"/>
              <a:gd name="connsiteX9" fmla="*/ 0 w 10000"/>
              <a:gd name="connsiteY9" fmla="*/ 6050 h 10000"/>
              <a:gd name="connsiteX10" fmla="*/ 0 w 10000"/>
              <a:gd name="connsiteY10" fmla="*/ 7791 h 10000"/>
              <a:gd name="connsiteX11" fmla="*/ 5681 w 10000"/>
              <a:gd name="connsiteY11" fmla="*/ 9282 h 10000"/>
              <a:gd name="connsiteX12" fmla="*/ 8286 w 10000"/>
              <a:gd name="connsiteY12" fmla="*/ 10000 h 10000"/>
              <a:gd name="connsiteX13" fmla="*/ 8792 w 10000"/>
              <a:gd name="connsiteY13" fmla="*/ 6647 h 10000"/>
              <a:gd name="connsiteX14" fmla="*/ 9110 w 10000"/>
              <a:gd name="connsiteY14" fmla="*/ 6343 h 10000"/>
              <a:gd name="connsiteX15" fmla="*/ 8790 w 10000"/>
              <a:gd name="connsiteY15" fmla="*/ 5667 h 10000"/>
              <a:gd name="connsiteX16" fmla="*/ 9013 w 10000"/>
              <a:gd name="connsiteY16" fmla="*/ 4641 h 10000"/>
              <a:gd name="connsiteX17" fmla="*/ 10000 w 10000"/>
              <a:gd name="connsiteY17" fmla="*/ 3411 h 10000"/>
              <a:gd name="connsiteX18" fmla="*/ 9355 w 10000"/>
              <a:gd name="connsiteY18" fmla="*/ 2127 h 10000"/>
              <a:gd name="connsiteX19" fmla="*/ 6215 w 10000"/>
              <a:gd name="connsiteY19" fmla="*/ 1271 h 10000"/>
              <a:gd name="connsiteX20" fmla="*/ 5788 w 10000"/>
              <a:gd name="connsiteY20" fmla="*/ 1630 h 10000"/>
              <a:gd name="connsiteX21" fmla="*/ 5212 w 10000"/>
              <a:gd name="connsiteY21" fmla="*/ 1022 h 10000"/>
              <a:gd name="connsiteX22" fmla="*/ 4721 w 10000"/>
              <a:gd name="connsiteY22" fmla="*/ 1658 h 10000"/>
              <a:gd name="connsiteX23" fmla="*/ 4228 w 10000"/>
              <a:gd name="connsiteY23" fmla="*/ 1022 h 10000"/>
              <a:gd name="connsiteX24" fmla="*/ 2990 w 10000"/>
              <a:gd name="connsiteY24" fmla="*/ 1050 h 10000"/>
              <a:gd name="connsiteX25" fmla="*/ 3140 w 10000"/>
              <a:gd name="connsiteY25" fmla="*/ 83 h 10000"/>
              <a:gd name="connsiteX26" fmla="*/ 2199 w 10000"/>
              <a:gd name="connsiteY2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0000">
                <a:moveTo>
                  <a:pt x="2199" y="0"/>
                </a:moveTo>
                <a:lnTo>
                  <a:pt x="1922" y="194"/>
                </a:lnTo>
                <a:cubicBezTo>
                  <a:pt x="1859" y="488"/>
                  <a:pt x="1794" y="782"/>
                  <a:pt x="1730" y="1077"/>
                </a:cubicBezTo>
                <a:lnTo>
                  <a:pt x="1559" y="1823"/>
                </a:lnTo>
                <a:cubicBezTo>
                  <a:pt x="1510" y="2017"/>
                  <a:pt x="1459" y="2210"/>
                  <a:pt x="1409" y="2404"/>
                </a:cubicBezTo>
                <a:cubicBezTo>
                  <a:pt x="1352" y="2625"/>
                  <a:pt x="1296" y="2846"/>
                  <a:pt x="1239" y="3067"/>
                </a:cubicBezTo>
                <a:lnTo>
                  <a:pt x="1026" y="3701"/>
                </a:lnTo>
                <a:lnTo>
                  <a:pt x="748" y="4420"/>
                </a:lnTo>
                <a:lnTo>
                  <a:pt x="384" y="5249"/>
                </a:lnTo>
                <a:lnTo>
                  <a:pt x="0" y="6050"/>
                </a:lnTo>
                <a:lnTo>
                  <a:pt x="0" y="7791"/>
                </a:lnTo>
                <a:lnTo>
                  <a:pt x="5681" y="9282"/>
                </a:lnTo>
                <a:lnTo>
                  <a:pt x="8286" y="10000"/>
                </a:lnTo>
                <a:cubicBezTo>
                  <a:pt x="8472" y="8840"/>
                  <a:pt x="8607" y="7808"/>
                  <a:pt x="8792" y="6647"/>
                </a:cubicBezTo>
                <a:lnTo>
                  <a:pt x="9110" y="6343"/>
                </a:lnTo>
                <a:lnTo>
                  <a:pt x="8790" y="5667"/>
                </a:lnTo>
                <a:cubicBezTo>
                  <a:pt x="8840" y="5400"/>
                  <a:pt x="8963" y="4908"/>
                  <a:pt x="9013" y="4641"/>
                </a:cubicBezTo>
                <a:lnTo>
                  <a:pt x="10000" y="3411"/>
                </a:lnTo>
                <a:lnTo>
                  <a:pt x="9355" y="2127"/>
                </a:lnTo>
                <a:lnTo>
                  <a:pt x="6215" y="1271"/>
                </a:lnTo>
                <a:lnTo>
                  <a:pt x="5788" y="1630"/>
                </a:lnTo>
                <a:lnTo>
                  <a:pt x="5212" y="1022"/>
                </a:lnTo>
                <a:lnTo>
                  <a:pt x="4721" y="1658"/>
                </a:lnTo>
                <a:lnTo>
                  <a:pt x="4228" y="1022"/>
                </a:lnTo>
                <a:lnTo>
                  <a:pt x="2990" y="1050"/>
                </a:lnTo>
                <a:cubicBezTo>
                  <a:pt x="3039" y="728"/>
                  <a:pt x="3090" y="405"/>
                  <a:pt x="3140" y="83"/>
                </a:cubicBezTo>
                <a:lnTo>
                  <a:pt x="2199" y="0"/>
                </a:lnTo>
              </a:path>
            </a:pathLst>
          </a:custGeom>
          <a:no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6" name="Freeform 19"/>
          <p:cNvSpPr>
            <a:spLocks/>
          </p:cNvSpPr>
          <p:nvPr/>
        </p:nvSpPr>
        <p:spPr bwMode="auto">
          <a:xfrm>
            <a:off x="3481388" y="3941882"/>
            <a:ext cx="1114425" cy="563562"/>
          </a:xfrm>
          <a:custGeom>
            <a:avLst/>
            <a:gdLst>
              <a:gd name="connsiteX0" fmla="*/ 78 w 9980"/>
              <a:gd name="connsiteY0" fmla="*/ 422 h 10382"/>
              <a:gd name="connsiteX1" fmla="*/ 0 w 9980"/>
              <a:gd name="connsiteY1" fmla="*/ 2203 h 10382"/>
              <a:gd name="connsiteX2" fmla="*/ 3549 w 9980"/>
              <a:gd name="connsiteY2" fmla="*/ 2446 h 10382"/>
              <a:gd name="connsiteX3" fmla="*/ 3569 w 9980"/>
              <a:gd name="connsiteY3" fmla="*/ 8114 h 10382"/>
              <a:gd name="connsiteX4" fmla="*/ 5373 w 9980"/>
              <a:gd name="connsiteY4" fmla="*/ 9693 h 10382"/>
              <a:gd name="connsiteX5" fmla="*/ 5882 w 9980"/>
              <a:gd name="connsiteY5" fmla="*/ 9126 h 10382"/>
              <a:gd name="connsiteX6" fmla="*/ 7039 w 9980"/>
              <a:gd name="connsiteY6" fmla="*/ 10382 h 10382"/>
              <a:gd name="connsiteX7" fmla="*/ 7784 w 9980"/>
              <a:gd name="connsiteY7" fmla="*/ 10341 h 10382"/>
              <a:gd name="connsiteX8" fmla="*/ 9176 w 9980"/>
              <a:gd name="connsiteY8" fmla="*/ 9126 h 10382"/>
              <a:gd name="connsiteX9" fmla="*/ 9980 w 9980"/>
              <a:gd name="connsiteY9" fmla="*/ 10260 h 10382"/>
              <a:gd name="connsiteX10" fmla="*/ 9980 w 9980"/>
              <a:gd name="connsiteY10" fmla="*/ 4147 h 10382"/>
              <a:gd name="connsiteX11" fmla="*/ 9725 w 9980"/>
              <a:gd name="connsiteY11" fmla="*/ 543 h 10382"/>
              <a:gd name="connsiteX12" fmla="*/ 44 w 9980"/>
              <a:gd name="connsiteY12" fmla="*/ 0 h 10382"/>
              <a:gd name="connsiteX0" fmla="*/ 78 w 10000"/>
              <a:gd name="connsiteY0" fmla="*/ 406 h 10000"/>
              <a:gd name="connsiteX1" fmla="*/ 0 w 10000"/>
              <a:gd name="connsiteY1" fmla="*/ 2122 h 10000"/>
              <a:gd name="connsiteX2" fmla="*/ 3556 w 10000"/>
              <a:gd name="connsiteY2" fmla="*/ 2356 h 10000"/>
              <a:gd name="connsiteX3" fmla="*/ 3576 w 10000"/>
              <a:gd name="connsiteY3" fmla="*/ 7815 h 10000"/>
              <a:gd name="connsiteX4" fmla="*/ 5384 w 10000"/>
              <a:gd name="connsiteY4" fmla="*/ 9336 h 10000"/>
              <a:gd name="connsiteX5" fmla="*/ 5894 w 10000"/>
              <a:gd name="connsiteY5" fmla="*/ 8790 h 10000"/>
              <a:gd name="connsiteX6" fmla="*/ 7053 w 10000"/>
              <a:gd name="connsiteY6" fmla="*/ 10000 h 10000"/>
              <a:gd name="connsiteX7" fmla="*/ 7800 w 10000"/>
              <a:gd name="connsiteY7" fmla="*/ 9961 h 10000"/>
              <a:gd name="connsiteX8" fmla="*/ 9194 w 10000"/>
              <a:gd name="connsiteY8" fmla="*/ 8790 h 10000"/>
              <a:gd name="connsiteX9" fmla="*/ 10000 w 10000"/>
              <a:gd name="connsiteY9" fmla="*/ 9882 h 10000"/>
              <a:gd name="connsiteX10" fmla="*/ 10000 w 10000"/>
              <a:gd name="connsiteY10" fmla="*/ 3994 h 10000"/>
              <a:gd name="connsiteX11" fmla="*/ 9539 w 10000"/>
              <a:gd name="connsiteY11" fmla="*/ 184 h 10000"/>
              <a:gd name="connsiteX12" fmla="*/ 44 w 10000"/>
              <a:gd name="connsiteY12" fmla="*/ 0 h 10000"/>
              <a:gd name="connsiteX0" fmla="*/ 78 w 10000"/>
              <a:gd name="connsiteY0" fmla="*/ 406 h 10000"/>
              <a:gd name="connsiteX1" fmla="*/ 0 w 10000"/>
              <a:gd name="connsiteY1" fmla="*/ 2122 h 10000"/>
              <a:gd name="connsiteX2" fmla="*/ 3556 w 10000"/>
              <a:gd name="connsiteY2" fmla="*/ 2356 h 10000"/>
              <a:gd name="connsiteX3" fmla="*/ 3576 w 10000"/>
              <a:gd name="connsiteY3" fmla="*/ 7815 h 10000"/>
              <a:gd name="connsiteX4" fmla="*/ 5384 w 10000"/>
              <a:gd name="connsiteY4" fmla="*/ 9336 h 10000"/>
              <a:gd name="connsiteX5" fmla="*/ 5894 w 10000"/>
              <a:gd name="connsiteY5" fmla="*/ 8790 h 10000"/>
              <a:gd name="connsiteX6" fmla="*/ 7053 w 10000"/>
              <a:gd name="connsiteY6" fmla="*/ 10000 h 10000"/>
              <a:gd name="connsiteX7" fmla="*/ 7800 w 10000"/>
              <a:gd name="connsiteY7" fmla="*/ 9961 h 10000"/>
              <a:gd name="connsiteX8" fmla="*/ 9194 w 10000"/>
              <a:gd name="connsiteY8" fmla="*/ 8790 h 10000"/>
              <a:gd name="connsiteX9" fmla="*/ 10000 w 10000"/>
              <a:gd name="connsiteY9" fmla="*/ 9882 h 10000"/>
              <a:gd name="connsiteX10" fmla="*/ 10000 w 10000"/>
              <a:gd name="connsiteY10" fmla="*/ 3994 h 10000"/>
              <a:gd name="connsiteX11" fmla="*/ 9539 w 10000"/>
              <a:gd name="connsiteY11" fmla="*/ 184 h 10000"/>
              <a:gd name="connsiteX12" fmla="*/ 44 w 10000"/>
              <a:gd name="connsiteY12" fmla="*/ 0 h 10000"/>
              <a:gd name="connsiteX0" fmla="*/ 78 w 10000"/>
              <a:gd name="connsiteY0" fmla="*/ 372 h 9966"/>
              <a:gd name="connsiteX1" fmla="*/ 0 w 10000"/>
              <a:gd name="connsiteY1" fmla="*/ 2088 h 9966"/>
              <a:gd name="connsiteX2" fmla="*/ 3556 w 10000"/>
              <a:gd name="connsiteY2" fmla="*/ 2322 h 9966"/>
              <a:gd name="connsiteX3" fmla="*/ 3576 w 10000"/>
              <a:gd name="connsiteY3" fmla="*/ 7781 h 9966"/>
              <a:gd name="connsiteX4" fmla="*/ 5384 w 10000"/>
              <a:gd name="connsiteY4" fmla="*/ 9302 h 9966"/>
              <a:gd name="connsiteX5" fmla="*/ 5894 w 10000"/>
              <a:gd name="connsiteY5" fmla="*/ 8756 h 9966"/>
              <a:gd name="connsiteX6" fmla="*/ 7053 w 10000"/>
              <a:gd name="connsiteY6" fmla="*/ 9966 h 9966"/>
              <a:gd name="connsiteX7" fmla="*/ 7800 w 10000"/>
              <a:gd name="connsiteY7" fmla="*/ 9927 h 9966"/>
              <a:gd name="connsiteX8" fmla="*/ 9194 w 10000"/>
              <a:gd name="connsiteY8" fmla="*/ 8756 h 9966"/>
              <a:gd name="connsiteX9" fmla="*/ 10000 w 10000"/>
              <a:gd name="connsiteY9" fmla="*/ 9848 h 9966"/>
              <a:gd name="connsiteX10" fmla="*/ 10000 w 10000"/>
              <a:gd name="connsiteY10" fmla="*/ 3960 h 9966"/>
              <a:gd name="connsiteX11" fmla="*/ 9539 w 10000"/>
              <a:gd name="connsiteY11" fmla="*/ 150 h 9966"/>
              <a:gd name="connsiteX12" fmla="*/ 232 w 10000"/>
              <a:gd name="connsiteY12" fmla="*/ 0 h 9966"/>
              <a:gd name="connsiteX0" fmla="*/ 78 w 10000"/>
              <a:gd name="connsiteY0" fmla="*/ 33 h 10000"/>
              <a:gd name="connsiteX1" fmla="*/ 0 w 10000"/>
              <a:gd name="connsiteY1" fmla="*/ 2095 h 10000"/>
              <a:gd name="connsiteX2" fmla="*/ 3556 w 10000"/>
              <a:gd name="connsiteY2" fmla="*/ 2330 h 10000"/>
              <a:gd name="connsiteX3" fmla="*/ 3576 w 10000"/>
              <a:gd name="connsiteY3" fmla="*/ 7808 h 10000"/>
              <a:gd name="connsiteX4" fmla="*/ 5384 w 10000"/>
              <a:gd name="connsiteY4" fmla="*/ 9334 h 10000"/>
              <a:gd name="connsiteX5" fmla="*/ 5894 w 10000"/>
              <a:gd name="connsiteY5" fmla="*/ 8786 h 10000"/>
              <a:gd name="connsiteX6" fmla="*/ 7053 w 10000"/>
              <a:gd name="connsiteY6" fmla="*/ 10000 h 10000"/>
              <a:gd name="connsiteX7" fmla="*/ 7800 w 10000"/>
              <a:gd name="connsiteY7" fmla="*/ 9961 h 10000"/>
              <a:gd name="connsiteX8" fmla="*/ 9194 w 10000"/>
              <a:gd name="connsiteY8" fmla="*/ 8786 h 10000"/>
              <a:gd name="connsiteX9" fmla="*/ 10000 w 10000"/>
              <a:gd name="connsiteY9" fmla="*/ 9882 h 10000"/>
              <a:gd name="connsiteX10" fmla="*/ 10000 w 10000"/>
              <a:gd name="connsiteY10" fmla="*/ 3974 h 10000"/>
              <a:gd name="connsiteX11" fmla="*/ 9539 w 10000"/>
              <a:gd name="connsiteY11" fmla="*/ 151 h 10000"/>
              <a:gd name="connsiteX12" fmla="*/ 232 w 10000"/>
              <a:gd name="connsiteY12" fmla="*/ 0 h 10000"/>
              <a:gd name="connsiteX0" fmla="*/ 78 w 10000"/>
              <a:gd name="connsiteY0" fmla="*/ 0 h 10069"/>
              <a:gd name="connsiteX1" fmla="*/ 0 w 10000"/>
              <a:gd name="connsiteY1" fmla="*/ 2164 h 10069"/>
              <a:gd name="connsiteX2" fmla="*/ 3556 w 10000"/>
              <a:gd name="connsiteY2" fmla="*/ 2399 h 10069"/>
              <a:gd name="connsiteX3" fmla="*/ 3576 w 10000"/>
              <a:gd name="connsiteY3" fmla="*/ 7877 h 10069"/>
              <a:gd name="connsiteX4" fmla="*/ 5384 w 10000"/>
              <a:gd name="connsiteY4" fmla="*/ 9403 h 10069"/>
              <a:gd name="connsiteX5" fmla="*/ 5894 w 10000"/>
              <a:gd name="connsiteY5" fmla="*/ 8855 h 10069"/>
              <a:gd name="connsiteX6" fmla="*/ 7053 w 10000"/>
              <a:gd name="connsiteY6" fmla="*/ 10069 h 10069"/>
              <a:gd name="connsiteX7" fmla="*/ 7800 w 10000"/>
              <a:gd name="connsiteY7" fmla="*/ 10030 h 10069"/>
              <a:gd name="connsiteX8" fmla="*/ 9194 w 10000"/>
              <a:gd name="connsiteY8" fmla="*/ 8855 h 10069"/>
              <a:gd name="connsiteX9" fmla="*/ 10000 w 10000"/>
              <a:gd name="connsiteY9" fmla="*/ 9951 h 10069"/>
              <a:gd name="connsiteX10" fmla="*/ 10000 w 10000"/>
              <a:gd name="connsiteY10" fmla="*/ 4043 h 10069"/>
              <a:gd name="connsiteX11" fmla="*/ 9539 w 10000"/>
              <a:gd name="connsiteY11" fmla="*/ 220 h 10069"/>
              <a:gd name="connsiteX12" fmla="*/ 232 w 10000"/>
              <a:gd name="connsiteY12" fmla="*/ 69 h 10069"/>
              <a:gd name="connsiteX0" fmla="*/ 78 w 10000"/>
              <a:gd name="connsiteY0" fmla="*/ 0 h 10069"/>
              <a:gd name="connsiteX1" fmla="*/ 0 w 10000"/>
              <a:gd name="connsiteY1" fmla="*/ 2164 h 10069"/>
              <a:gd name="connsiteX2" fmla="*/ 3556 w 10000"/>
              <a:gd name="connsiteY2" fmla="*/ 2399 h 10069"/>
              <a:gd name="connsiteX3" fmla="*/ 3576 w 10000"/>
              <a:gd name="connsiteY3" fmla="*/ 7877 h 10069"/>
              <a:gd name="connsiteX4" fmla="*/ 5384 w 10000"/>
              <a:gd name="connsiteY4" fmla="*/ 9403 h 10069"/>
              <a:gd name="connsiteX5" fmla="*/ 5894 w 10000"/>
              <a:gd name="connsiteY5" fmla="*/ 8855 h 10069"/>
              <a:gd name="connsiteX6" fmla="*/ 7053 w 10000"/>
              <a:gd name="connsiteY6" fmla="*/ 10069 h 10069"/>
              <a:gd name="connsiteX7" fmla="*/ 7800 w 10000"/>
              <a:gd name="connsiteY7" fmla="*/ 10030 h 10069"/>
              <a:gd name="connsiteX8" fmla="*/ 9194 w 10000"/>
              <a:gd name="connsiteY8" fmla="*/ 8855 h 10069"/>
              <a:gd name="connsiteX9" fmla="*/ 10000 w 10000"/>
              <a:gd name="connsiteY9" fmla="*/ 9951 h 10069"/>
              <a:gd name="connsiteX10" fmla="*/ 10000 w 10000"/>
              <a:gd name="connsiteY10" fmla="*/ 4043 h 10069"/>
              <a:gd name="connsiteX11" fmla="*/ 9539 w 10000"/>
              <a:gd name="connsiteY11" fmla="*/ 220 h 10069"/>
              <a:gd name="connsiteX12" fmla="*/ 44 w 10000"/>
              <a:gd name="connsiteY12" fmla="*/ 69 h 10069"/>
              <a:gd name="connsiteX0" fmla="*/ 78 w 10000"/>
              <a:gd name="connsiteY0" fmla="*/ 33 h 10102"/>
              <a:gd name="connsiteX1" fmla="*/ 0 w 10000"/>
              <a:gd name="connsiteY1" fmla="*/ 2197 h 10102"/>
              <a:gd name="connsiteX2" fmla="*/ 3556 w 10000"/>
              <a:gd name="connsiteY2" fmla="*/ 2432 h 10102"/>
              <a:gd name="connsiteX3" fmla="*/ 3576 w 10000"/>
              <a:gd name="connsiteY3" fmla="*/ 7910 h 10102"/>
              <a:gd name="connsiteX4" fmla="*/ 5384 w 10000"/>
              <a:gd name="connsiteY4" fmla="*/ 9436 h 10102"/>
              <a:gd name="connsiteX5" fmla="*/ 5894 w 10000"/>
              <a:gd name="connsiteY5" fmla="*/ 8888 h 10102"/>
              <a:gd name="connsiteX6" fmla="*/ 7053 w 10000"/>
              <a:gd name="connsiteY6" fmla="*/ 10102 h 10102"/>
              <a:gd name="connsiteX7" fmla="*/ 7800 w 10000"/>
              <a:gd name="connsiteY7" fmla="*/ 10063 h 10102"/>
              <a:gd name="connsiteX8" fmla="*/ 9194 w 10000"/>
              <a:gd name="connsiteY8" fmla="*/ 8888 h 10102"/>
              <a:gd name="connsiteX9" fmla="*/ 10000 w 10000"/>
              <a:gd name="connsiteY9" fmla="*/ 9984 h 10102"/>
              <a:gd name="connsiteX10" fmla="*/ 10000 w 10000"/>
              <a:gd name="connsiteY10" fmla="*/ 4076 h 10102"/>
              <a:gd name="connsiteX11" fmla="*/ 9539 w 10000"/>
              <a:gd name="connsiteY11" fmla="*/ 253 h 10102"/>
              <a:gd name="connsiteX12" fmla="*/ 78 w 10000"/>
              <a:gd name="connsiteY12" fmla="*/ 0 h 10102"/>
              <a:gd name="connsiteX0" fmla="*/ 86 w 10008"/>
              <a:gd name="connsiteY0" fmla="*/ 0 h 10069"/>
              <a:gd name="connsiteX1" fmla="*/ 8 w 10008"/>
              <a:gd name="connsiteY1" fmla="*/ 2164 h 10069"/>
              <a:gd name="connsiteX2" fmla="*/ 3564 w 10008"/>
              <a:gd name="connsiteY2" fmla="*/ 2399 h 10069"/>
              <a:gd name="connsiteX3" fmla="*/ 3584 w 10008"/>
              <a:gd name="connsiteY3" fmla="*/ 7877 h 10069"/>
              <a:gd name="connsiteX4" fmla="*/ 5392 w 10008"/>
              <a:gd name="connsiteY4" fmla="*/ 9403 h 10069"/>
              <a:gd name="connsiteX5" fmla="*/ 5902 w 10008"/>
              <a:gd name="connsiteY5" fmla="*/ 8855 h 10069"/>
              <a:gd name="connsiteX6" fmla="*/ 7061 w 10008"/>
              <a:gd name="connsiteY6" fmla="*/ 10069 h 10069"/>
              <a:gd name="connsiteX7" fmla="*/ 7808 w 10008"/>
              <a:gd name="connsiteY7" fmla="*/ 10030 h 10069"/>
              <a:gd name="connsiteX8" fmla="*/ 9202 w 10008"/>
              <a:gd name="connsiteY8" fmla="*/ 8855 h 10069"/>
              <a:gd name="connsiteX9" fmla="*/ 10008 w 10008"/>
              <a:gd name="connsiteY9" fmla="*/ 9951 h 10069"/>
              <a:gd name="connsiteX10" fmla="*/ 10008 w 10008"/>
              <a:gd name="connsiteY10" fmla="*/ 4043 h 10069"/>
              <a:gd name="connsiteX11" fmla="*/ 9547 w 10008"/>
              <a:gd name="connsiteY11" fmla="*/ 220 h 10069"/>
              <a:gd name="connsiteX12" fmla="*/ 0 w 10008"/>
              <a:gd name="connsiteY12" fmla="*/ 1 h 10069"/>
              <a:gd name="connsiteX0" fmla="*/ 86 w 10008"/>
              <a:gd name="connsiteY0" fmla="*/ 0 h 10069"/>
              <a:gd name="connsiteX1" fmla="*/ 8 w 10008"/>
              <a:gd name="connsiteY1" fmla="*/ 2334 h 10069"/>
              <a:gd name="connsiteX2" fmla="*/ 3564 w 10008"/>
              <a:gd name="connsiteY2" fmla="*/ 2399 h 10069"/>
              <a:gd name="connsiteX3" fmla="*/ 3584 w 10008"/>
              <a:gd name="connsiteY3" fmla="*/ 7877 h 10069"/>
              <a:gd name="connsiteX4" fmla="*/ 5392 w 10008"/>
              <a:gd name="connsiteY4" fmla="*/ 9403 h 10069"/>
              <a:gd name="connsiteX5" fmla="*/ 5902 w 10008"/>
              <a:gd name="connsiteY5" fmla="*/ 8855 h 10069"/>
              <a:gd name="connsiteX6" fmla="*/ 7061 w 10008"/>
              <a:gd name="connsiteY6" fmla="*/ 10069 h 10069"/>
              <a:gd name="connsiteX7" fmla="*/ 7808 w 10008"/>
              <a:gd name="connsiteY7" fmla="*/ 10030 h 10069"/>
              <a:gd name="connsiteX8" fmla="*/ 9202 w 10008"/>
              <a:gd name="connsiteY8" fmla="*/ 8855 h 10069"/>
              <a:gd name="connsiteX9" fmla="*/ 10008 w 10008"/>
              <a:gd name="connsiteY9" fmla="*/ 9951 h 10069"/>
              <a:gd name="connsiteX10" fmla="*/ 10008 w 10008"/>
              <a:gd name="connsiteY10" fmla="*/ 4043 h 10069"/>
              <a:gd name="connsiteX11" fmla="*/ 9547 w 10008"/>
              <a:gd name="connsiteY11" fmla="*/ 220 h 10069"/>
              <a:gd name="connsiteX12" fmla="*/ 0 w 10008"/>
              <a:gd name="connsiteY12" fmla="*/ 1 h 10069"/>
              <a:gd name="connsiteX0" fmla="*/ 86 w 10008"/>
              <a:gd name="connsiteY0" fmla="*/ 0 h 10069"/>
              <a:gd name="connsiteX1" fmla="*/ 8 w 10008"/>
              <a:gd name="connsiteY1" fmla="*/ 2334 h 10069"/>
              <a:gd name="connsiteX2" fmla="*/ 3547 w 10008"/>
              <a:gd name="connsiteY2" fmla="*/ 2467 h 10069"/>
              <a:gd name="connsiteX3" fmla="*/ 3584 w 10008"/>
              <a:gd name="connsiteY3" fmla="*/ 7877 h 10069"/>
              <a:gd name="connsiteX4" fmla="*/ 5392 w 10008"/>
              <a:gd name="connsiteY4" fmla="*/ 9403 h 10069"/>
              <a:gd name="connsiteX5" fmla="*/ 5902 w 10008"/>
              <a:gd name="connsiteY5" fmla="*/ 8855 h 10069"/>
              <a:gd name="connsiteX6" fmla="*/ 7061 w 10008"/>
              <a:gd name="connsiteY6" fmla="*/ 10069 h 10069"/>
              <a:gd name="connsiteX7" fmla="*/ 7808 w 10008"/>
              <a:gd name="connsiteY7" fmla="*/ 10030 h 10069"/>
              <a:gd name="connsiteX8" fmla="*/ 9202 w 10008"/>
              <a:gd name="connsiteY8" fmla="*/ 8855 h 10069"/>
              <a:gd name="connsiteX9" fmla="*/ 10008 w 10008"/>
              <a:gd name="connsiteY9" fmla="*/ 9951 h 10069"/>
              <a:gd name="connsiteX10" fmla="*/ 10008 w 10008"/>
              <a:gd name="connsiteY10" fmla="*/ 4043 h 10069"/>
              <a:gd name="connsiteX11" fmla="*/ 9547 w 10008"/>
              <a:gd name="connsiteY11" fmla="*/ 220 h 10069"/>
              <a:gd name="connsiteX12" fmla="*/ 0 w 10008"/>
              <a:gd name="connsiteY12" fmla="*/ 1 h 10069"/>
              <a:gd name="connsiteX0" fmla="*/ 86 w 10008"/>
              <a:gd name="connsiteY0" fmla="*/ 0 h 10069"/>
              <a:gd name="connsiteX1" fmla="*/ 59 w 10008"/>
              <a:gd name="connsiteY1" fmla="*/ 2334 h 10069"/>
              <a:gd name="connsiteX2" fmla="*/ 3547 w 10008"/>
              <a:gd name="connsiteY2" fmla="*/ 2467 h 10069"/>
              <a:gd name="connsiteX3" fmla="*/ 3584 w 10008"/>
              <a:gd name="connsiteY3" fmla="*/ 7877 h 10069"/>
              <a:gd name="connsiteX4" fmla="*/ 5392 w 10008"/>
              <a:gd name="connsiteY4" fmla="*/ 9403 h 10069"/>
              <a:gd name="connsiteX5" fmla="*/ 5902 w 10008"/>
              <a:gd name="connsiteY5" fmla="*/ 8855 h 10069"/>
              <a:gd name="connsiteX6" fmla="*/ 7061 w 10008"/>
              <a:gd name="connsiteY6" fmla="*/ 10069 h 10069"/>
              <a:gd name="connsiteX7" fmla="*/ 7808 w 10008"/>
              <a:gd name="connsiteY7" fmla="*/ 10030 h 10069"/>
              <a:gd name="connsiteX8" fmla="*/ 9202 w 10008"/>
              <a:gd name="connsiteY8" fmla="*/ 8855 h 10069"/>
              <a:gd name="connsiteX9" fmla="*/ 10008 w 10008"/>
              <a:gd name="connsiteY9" fmla="*/ 9951 h 10069"/>
              <a:gd name="connsiteX10" fmla="*/ 10008 w 10008"/>
              <a:gd name="connsiteY10" fmla="*/ 4043 h 10069"/>
              <a:gd name="connsiteX11" fmla="*/ 9547 w 10008"/>
              <a:gd name="connsiteY11" fmla="*/ 220 h 10069"/>
              <a:gd name="connsiteX12" fmla="*/ 0 w 10008"/>
              <a:gd name="connsiteY12" fmla="*/ 1 h 10069"/>
              <a:gd name="connsiteX0" fmla="*/ 86 w 10008"/>
              <a:gd name="connsiteY0" fmla="*/ 0 h 10069"/>
              <a:gd name="connsiteX1" fmla="*/ 8 w 10008"/>
              <a:gd name="connsiteY1" fmla="*/ 2232 h 10069"/>
              <a:gd name="connsiteX2" fmla="*/ 3547 w 10008"/>
              <a:gd name="connsiteY2" fmla="*/ 2467 h 10069"/>
              <a:gd name="connsiteX3" fmla="*/ 3584 w 10008"/>
              <a:gd name="connsiteY3" fmla="*/ 7877 h 10069"/>
              <a:gd name="connsiteX4" fmla="*/ 5392 w 10008"/>
              <a:gd name="connsiteY4" fmla="*/ 9403 h 10069"/>
              <a:gd name="connsiteX5" fmla="*/ 5902 w 10008"/>
              <a:gd name="connsiteY5" fmla="*/ 8855 h 10069"/>
              <a:gd name="connsiteX6" fmla="*/ 7061 w 10008"/>
              <a:gd name="connsiteY6" fmla="*/ 10069 h 10069"/>
              <a:gd name="connsiteX7" fmla="*/ 7808 w 10008"/>
              <a:gd name="connsiteY7" fmla="*/ 10030 h 10069"/>
              <a:gd name="connsiteX8" fmla="*/ 9202 w 10008"/>
              <a:gd name="connsiteY8" fmla="*/ 8855 h 10069"/>
              <a:gd name="connsiteX9" fmla="*/ 10008 w 10008"/>
              <a:gd name="connsiteY9" fmla="*/ 9951 h 10069"/>
              <a:gd name="connsiteX10" fmla="*/ 10008 w 10008"/>
              <a:gd name="connsiteY10" fmla="*/ 4043 h 10069"/>
              <a:gd name="connsiteX11" fmla="*/ 9547 w 10008"/>
              <a:gd name="connsiteY11" fmla="*/ 220 h 10069"/>
              <a:gd name="connsiteX12" fmla="*/ 0 w 10008"/>
              <a:gd name="connsiteY12" fmla="*/ 1 h 10069"/>
              <a:gd name="connsiteX0" fmla="*/ 86 w 10008"/>
              <a:gd name="connsiteY0" fmla="*/ 0 h 10069"/>
              <a:gd name="connsiteX1" fmla="*/ 8 w 10008"/>
              <a:gd name="connsiteY1" fmla="*/ 2232 h 10069"/>
              <a:gd name="connsiteX2" fmla="*/ 3547 w 10008"/>
              <a:gd name="connsiteY2" fmla="*/ 2467 h 10069"/>
              <a:gd name="connsiteX3" fmla="*/ 3550 w 10008"/>
              <a:gd name="connsiteY3" fmla="*/ 7843 h 10069"/>
              <a:gd name="connsiteX4" fmla="*/ 5392 w 10008"/>
              <a:gd name="connsiteY4" fmla="*/ 9403 h 10069"/>
              <a:gd name="connsiteX5" fmla="*/ 5902 w 10008"/>
              <a:gd name="connsiteY5" fmla="*/ 8855 h 10069"/>
              <a:gd name="connsiteX6" fmla="*/ 7061 w 10008"/>
              <a:gd name="connsiteY6" fmla="*/ 10069 h 10069"/>
              <a:gd name="connsiteX7" fmla="*/ 7808 w 10008"/>
              <a:gd name="connsiteY7" fmla="*/ 10030 h 10069"/>
              <a:gd name="connsiteX8" fmla="*/ 9202 w 10008"/>
              <a:gd name="connsiteY8" fmla="*/ 8855 h 10069"/>
              <a:gd name="connsiteX9" fmla="*/ 10008 w 10008"/>
              <a:gd name="connsiteY9" fmla="*/ 9951 h 10069"/>
              <a:gd name="connsiteX10" fmla="*/ 10008 w 10008"/>
              <a:gd name="connsiteY10" fmla="*/ 4043 h 10069"/>
              <a:gd name="connsiteX11" fmla="*/ 9547 w 10008"/>
              <a:gd name="connsiteY11" fmla="*/ 220 h 10069"/>
              <a:gd name="connsiteX12" fmla="*/ 0 w 10008"/>
              <a:gd name="connsiteY12" fmla="*/ 1 h 10069"/>
              <a:gd name="connsiteX0" fmla="*/ 86 w 10008"/>
              <a:gd name="connsiteY0" fmla="*/ 0 h 10069"/>
              <a:gd name="connsiteX1" fmla="*/ 8 w 10008"/>
              <a:gd name="connsiteY1" fmla="*/ 2232 h 10069"/>
              <a:gd name="connsiteX2" fmla="*/ 3547 w 10008"/>
              <a:gd name="connsiteY2" fmla="*/ 2467 h 10069"/>
              <a:gd name="connsiteX3" fmla="*/ 3533 w 10008"/>
              <a:gd name="connsiteY3" fmla="*/ 7775 h 10069"/>
              <a:gd name="connsiteX4" fmla="*/ 5392 w 10008"/>
              <a:gd name="connsiteY4" fmla="*/ 9403 h 10069"/>
              <a:gd name="connsiteX5" fmla="*/ 5902 w 10008"/>
              <a:gd name="connsiteY5" fmla="*/ 8855 h 10069"/>
              <a:gd name="connsiteX6" fmla="*/ 7061 w 10008"/>
              <a:gd name="connsiteY6" fmla="*/ 10069 h 10069"/>
              <a:gd name="connsiteX7" fmla="*/ 7808 w 10008"/>
              <a:gd name="connsiteY7" fmla="*/ 10030 h 10069"/>
              <a:gd name="connsiteX8" fmla="*/ 9202 w 10008"/>
              <a:gd name="connsiteY8" fmla="*/ 8855 h 10069"/>
              <a:gd name="connsiteX9" fmla="*/ 10008 w 10008"/>
              <a:gd name="connsiteY9" fmla="*/ 9951 h 10069"/>
              <a:gd name="connsiteX10" fmla="*/ 10008 w 10008"/>
              <a:gd name="connsiteY10" fmla="*/ 4043 h 10069"/>
              <a:gd name="connsiteX11" fmla="*/ 9547 w 10008"/>
              <a:gd name="connsiteY11" fmla="*/ 220 h 10069"/>
              <a:gd name="connsiteX12" fmla="*/ 0 w 10008"/>
              <a:gd name="connsiteY12" fmla="*/ 1 h 10069"/>
              <a:gd name="connsiteX0" fmla="*/ 86 w 10008"/>
              <a:gd name="connsiteY0" fmla="*/ 0 h 10069"/>
              <a:gd name="connsiteX1" fmla="*/ 8 w 10008"/>
              <a:gd name="connsiteY1" fmla="*/ 2232 h 10069"/>
              <a:gd name="connsiteX2" fmla="*/ 3564 w 10008"/>
              <a:gd name="connsiteY2" fmla="*/ 2365 h 10069"/>
              <a:gd name="connsiteX3" fmla="*/ 3533 w 10008"/>
              <a:gd name="connsiteY3" fmla="*/ 7775 h 10069"/>
              <a:gd name="connsiteX4" fmla="*/ 5392 w 10008"/>
              <a:gd name="connsiteY4" fmla="*/ 9403 h 10069"/>
              <a:gd name="connsiteX5" fmla="*/ 5902 w 10008"/>
              <a:gd name="connsiteY5" fmla="*/ 8855 h 10069"/>
              <a:gd name="connsiteX6" fmla="*/ 7061 w 10008"/>
              <a:gd name="connsiteY6" fmla="*/ 10069 h 10069"/>
              <a:gd name="connsiteX7" fmla="*/ 7808 w 10008"/>
              <a:gd name="connsiteY7" fmla="*/ 10030 h 10069"/>
              <a:gd name="connsiteX8" fmla="*/ 9202 w 10008"/>
              <a:gd name="connsiteY8" fmla="*/ 8855 h 10069"/>
              <a:gd name="connsiteX9" fmla="*/ 10008 w 10008"/>
              <a:gd name="connsiteY9" fmla="*/ 9951 h 10069"/>
              <a:gd name="connsiteX10" fmla="*/ 10008 w 10008"/>
              <a:gd name="connsiteY10" fmla="*/ 4043 h 10069"/>
              <a:gd name="connsiteX11" fmla="*/ 9547 w 10008"/>
              <a:gd name="connsiteY11" fmla="*/ 220 h 10069"/>
              <a:gd name="connsiteX12" fmla="*/ 0 w 10008"/>
              <a:gd name="connsiteY12" fmla="*/ 1 h 10069"/>
              <a:gd name="connsiteX0" fmla="*/ 86 w 10008"/>
              <a:gd name="connsiteY0" fmla="*/ 0 h 10069"/>
              <a:gd name="connsiteX1" fmla="*/ 8 w 10008"/>
              <a:gd name="connsiteY1" fmla="*/ 2232 h 10069"/>
              <a:gd name="connsiteX2" fmla="*/ 3564 w 10008"/>
              <a:gd name="connsiteY2" fmla="*/ 2365 h 10069"/>
              <a:gd name="connsiteX3" fmla="*/ 3533 w 10008"/>
              <a:gd name="connsiteY3" fmla="*/ 7775 h 10069"/>
              <a:gd name="connsiteX4" fmla="*/ 5392 w 10008"/>
              <a:gd name="connsiteY4" fmla="*/ 9403 h 10069"/>
              <a:gd name="connsiteX5" fmla="*/ 5902 w 10008"/>
              <a:gd name="connsiteY5" fmla="*/ 8855 h 10069"/>
              <a:gd name="connsiteX6" fmla="*/ 7061 w 10008"/>
              <a:gd name="connsiteY6" fmla="*/ 10069 h 10069"/>
              <a:gd name="connsiteX7" fmla="*/ 7808 w 10008"/>
              <a:gd name="connsiteY7" fmla="*/ 10030 h 10069"/>
              <a:gd name="connsiteX8" fmla="*/ 9202 w 10008"/>
              <a:gd name="connsiteY8" fmla="*/ 8855 h 10069"/>
              <a:gd name="connsiteX9" fmla="*/ 10008 w 10008"/>
              <a:gd name="connsiteY9" fmla="*/ 9951 h 10069"/>
              <a:gd name="connsiteX10" fmla="*/ 10008 w 10008"/>
              <a:gd name="connsiteY10" fmla="*/ 4043 h 10069"/>
              <a:gd name="connsiteX11" fmla="*/ 9615 w 10008"/>
              <a:gd name="connsiteY11" fmla="*/ 254 h 10069"/>
              <a:gd name="connsiteX12" fmla="*/ 0 w 10008"/>
              <a:gd name="connsiteY12" fmla="*/ 1 h 10069"/>
              <a:gd name="connsiteX0" fmla="*/ 86 w 10008"/>
              <a:gd name="connsiteY0" fmla="*/ 0 h 10069"/>
              <a:gd name="connsiteX1" fmla="*/ 8 w 10008"/>
              <a:gd name="connsiteY1" fmla="*/ 2232 h 10069"/>
              <a:gd name="connsiteX2" fmla="*/ 3564 w 10008"/>
              <a:gd name="connsiteY2" fmla="*/ 2365 h 10069"/>
              <a:gd name="connsiteX3" fmla="*/ 3533 w 10008"/>
              <a:gd name="connsiteY3" fmla="*/ 7775 h 10069"/>
              <a:gd name="connsiteX4" fmla="*/ 5392 w 10008"/>
              <a:gd name="connsiteY4" fmla="*/ 9403 h 10069"/>
              <a:gd name="connsiteX5" fmla="*/ 5902 w 10008"/>
              <a:gd name="connsiteY5" fmla="*/ 8855 h 10069"/>
              <a:gd name="connsiteX6" fmla="*/ 7061 w 10008"/>
              <a:gd name="connsiteY6" fmla="*/ 10069 h 10069"/>
              <a:gd name="connsiteX7" fmla="*/ 7808 w 10008"/>
              <a:gd name="connsiteY7" fmla="*/ 10030 h 10069"/>
              <a:gd name="connsiteX8" fmla="*/ 9202 w 10008"/>
              <a:gd name="connsiteY8" fmla="*/ 8855 h 10069"/>
              <a:gd name="connsiteX9" fmla="*/ 10008 w 10008"/>
              <a:gd name="connsiteY9" fmla="*/ 9951 h 10069"/>
              <a:gd name="connsiteX10" fmla="*/ 10008 w 10008"/>
              <a:gd name="connsiteY10" fmla="*/ 4043 h 10069"/>
              <a:gd name="connsiteX11" fmla="*/ 9615 w 10008"/>
              <a:gd name="connsiteY11" fmla="*/ 254 h 10069"/>
              <a:gd name="connsiteX12" fmla="*/ 0 w 10008"/>
              <a:gd name="connsiteY12" fmla="*/ 1 h 1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 h="10069">
                <a:moveTo>
                  <a:pt x="86" y="0"/>
                </a:moveTo>
                <a:cubicBezTo>
                  <a:pt x="60" y="575"/>
                  <a:pt x="34" y="1658"/>
                  <a:pt x="8" y="2232"/>
                </a:cubicBezTo>
                <a:lnTo>
                  <a:pt x="3564" y="2365"/>
                </a:lnTo>
                <a:cubicBezTo>
                  <a:pt x="3571" y="4190"/>
                  <a:pt x="3526" y="5949"/>
                  <a:pt x="3533" y="7775"/>
                </a:cubicBezTo>
                <a:lnTo>
                  <a:pt x="5392" y="9403"/>
                </a:lnTo>
                <a:lnTo>
                  <a:pt x="5902" y="8855"/>
                </a:lnTo>
                <a:lnTo>
                  <a:pt x="7061" y="10069"/>
                </a:lnTo>
                <a:lnTo>
                  <a:pt x="7808" y="10030"/>
                </a:lnTo>
                <a:lnTo>
                  <a:pt x="9202" y="8855"/>
                </a:lnTo>
                <a:lnTo>
                  <a:pt x="10008" y="9951"/>
                </a:lnTo>
                <a:lnTo>
                  <a:pt x="10008" y="4043"/>
                </a:lnTo>
                <a:cubicBezTo>
                  <a:pt x="9854" y="2768"/>
                  <a:pt x="9769" y="1528"/>
                  <a:pt x="9615" y="254"/>
                </a:cubicBezTo>
                <a:cubicBezTo>
                  <a:pt x="6342" y="238"/>
                  <a:pt x="3205" y="85"/>
                  <a:pt x="0" y="1"/>
                </a:cubicBezTo>
              </a:path>
            </a:pathLst>
          </a:custGeom>
          <a:no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7" name="Freeform 20"/>
          <p:cNvSpPr>
            <a:spLocks/>
          </p:cNvSpPr>
          <p:nvPr/>
        </p:nvSpPr>
        <p:spPr bwMode="auto">
          <a:xfrm>
            <a:off x="4568826" y="3973632"/>
            <a:ext cx="639763" cy="608012"/>
          </a:xfrm>
          <a:custGeom>
            <a:avLst/>
            <a:gdLst>
              <a:gd name="connsiteX0" fmla="*/ 212 w 10177"/>
              <a:gd name="connsiteY0" fmla="*/ 929 h 9963"/>
              <a:gd name="connsiteX1" fmla="*/ 4149 w 10177"/>
              <a:gd name="connsiteY1" fmla="*/ 409 h 9963"/>
              <a:gd name="connsiteX2" fmla="*/ 8992 w 10177"/>
              <a:gd name="connsiteY2" fmla="*/ 0 h 9963"/>
              <a:gd name="connsiteX3" fmla="*/ 8749 w 10177"/>
              <a:gd name="connsiteY3" fmla="*/ 1301 h 9963"/>
              <a:gd name="connsiteX4" fmla="*/ 9829 w 10177"/>
              <a:gd name="connsiteY4" fmla="*/ 1041 h 9963"/>
              <a:gd name="connsiteX5" fmla="*/ 10177 w 10177"/>
              <a:gd name="connsiteY5" fmla="*/ 1896 h 9963"/>
              <a:gd name="connsiteX6" fmla="*/ 9062 w 10177"/>
              <a:gd name="connsiteY6" fmla="*/ 2714 h 9963"/>
              <a:gd name="connsiteX7" fmla="*/ 9341 w 10177"/>
              <a:gd name="connsiteY7" fmla="*/ 4089 h 9963"/>
              <a:gd name="connsiteX8" fmla="*/ 8191 w 10177"/>
              <a:gd name="connsiteY8" fmla="*/ 6394 h 9963"/>
              <a:gd name="connsiteX9" fmla="*/ 7320 w 10177"/>
              <a:gd name="connsiteY9" fmla="*/ 7807 h 9963"/>
              <a:gd name="connsiteX10" fmla="*/ 7808 w 10177"/>
              <a:gd name="connsiteY10" fmla="*/ 9628 h 9963"/>
              <a:gd name="connsiteX11" fmla="*/ 1641 w 10177"/>
              <a:gd name="connsiteY11" fmla="*/ 9963 h 9963"/>
              <a:gd name="connsiteX12" fmla="*/ 1606 w 10177"/>
              <a:gd name="connsiteY12" fmla="*/ 8848 h 9963"/>
              <a:gd name="connsiteX13" fmla="*/ 386 w 10177"/>
              <a:gd name="connsiteY13" fmla="*/ 8587 h 9963"/>
              <a:gd name="connsiteX14" fmla="*/ 386 w 10177"/>
              <a:gd name="connsiteY14" fmla="*/ 2714 h 9963"/>
              <a:gd name="connsiteX15" fmla="*/ 0 w 10177"/>
              <a:gd name="connsiteY15" fmla="*/ 704 h 9963"/>
              <a:gd name="connsiteX0" fmla="*/ 208 w 10000"/>
              <a:gd name="connsiteY0" fmla="*/ 932 h 10000"/>
              <a:gd name="connsiteX1" fmla="*/ 4107 w 10000"/>
              <a:gd name="connsiteY1" fmla="*/ 153 h 10000"/>
              <a:gd name="connsiteX2" fmla="*/ 8836 w 10000"/>
              <a:gd name="connsiteY2" fmla="*/ 0 h 10000"/>
              <a:gd name="connsiteX3" fmla="*/ 8597 w 10000"/>
              <a:gd name="connsiteY3" fmla="*/ 1306 h 10000"/>
              <a:gd name="connsiteX4" fmla="*/ 9658 w 10000"/>
              <a:gd name="connsiteY4" fmla="*/ 1045 h 10000"/>
              <a:gd name="connsiteX5" fmla="*/ 10000 w 10000"/>
              <a:gd name="connsiteY5" fmla="*/ 1903 h 10000"/>
              <a:gd name="connsiteX6" fmla="*/ 8904 w 10000"/>
              <a:gd name="connsiteY6" fmla="*/ 2724 h 10000"/>
              <a:gd name="connsiteX7" fmla="*/ 9179 w 10000"/>
              <a:gd name="connsiteY7" fmla="*/ 4104 h 10000"/>
              <a:gd name="connsiteX8" fmla="*/ 8049 w 10000"/>
              <a:gd name="connsiteY8" fmla="*/ 6418 h 10000"/>
              <a:gd name="connsiteX9" fmla="*/ 7193 w 10000"/>
              <a:gd name="connsiteY9" fmla="*/ 7836 h 10000"/>
              <a:gd name="connsiteX10" fmla="*/ 7672 w 10000"/>
              <a:gd name="connsiteY10" fmla="*/ 9664 h 10000"/>
              <a:gd name="connsiteX11" fmla="*/ 1612 w 10000"/>
              <a:gd name="connsiteY11" fmla="*/ 10000 h 10000"/>
              <a:gd name="connsiteX12" fmla="*/ 1578 w 10000"/>
              <a:gd name="connsiteY12" fmla="*/ 8881 h 10000"/>
              <a:gd name="connsiteX13" fmla="*/ 379 w 10000"/>
              <a:gd name="connsiteY13" fmla="*/ 8619 h 10000"/>
              <a:gd name="connsiteX14" fmla="*/ 379 w 10000"/>
              <a:gd name="connsiteY14" fmla="*/ 2724 h 10000"/>
              <a:gd name="connsiteX15" fmla="*/ 0 w 10000"/>
              <a:gd name="connsiteY15" fmla="*/ 707 h 10000"/>
              <a:gd name="connsiteX0" fmla="*/ 208 w 10000"/>
              <a:gd name="connsiteY0" fmla="*/ 1190 h 10258"/>
              <a:gd name="connsiteX1" fmla="*/ 4107 w 10000"/>
              <a:gd name="connsiteY1" fmla="*/ 411 h 10258"/>
              <a:gd name="connsiteX2" fmla="*/ 8598 w 10000"/>
              <a:gd name="connsiteY2" fmla="*/ 0 h 10258"/>
              <a:gd name="connsiteX3" fmla="*/ 8597 w 10000"/>
              <a:gd name="connsiteY3" fmla="*/ 1564 h 10258"/>
              <a:gd name="connsiteX4" fmla="*/ 9658 w 10000"/>
              <a:gd name="connsiteY4" fmla="*/ 1303 h 10258"/>
              <a:gd name="connsiteX5" fmla="*/ 10000 w 10000"/>
              <a:gd name="connsiteY5" fmla="*/ 2161 h 10258"/>
              <a:gd name="connsiteX6" fmla="*/ 8904 w 10000"/>
              <a:gd name="connsiteY6" fmla="*/ 2982 h 10258"/>
              <a:gd name="connsiteX7" fmla="*/ 9179 w 10000"/>
              <a:gd name="connsiteY7" fmla="*/ 4362 h 10258"/>
              <a:gd name="connsiteX8" fmla="*/ 8049 w 10000"/>
              <a:gd name="connsiteY8" fmla="*/ 6676 h 10258"/>
              <a:gd name="connsiteX9" fmla="*/ 7193 w 10000"/>
              <a:gd name="connsiteY9" fmla="*/ 8094 h 10258"/>
              <a:gd name="connsiteX10" fmla="*/ 7672 w 10000"/>
              <a:gd name="connsiteY10" fmla="*/ 9922 h 10258"/>
              <a:gd name="connsiteX11" fmla="*/ 1612 w 10000"/>
              <a:gd name="connsiteY11" fmla="*/ 10258 h 10258"/>
              <a:gd name="connsiteX12" fmla="*/ 1578 w 10000"/>
              <a:gd name="connsiteY12" fmla="*/ 9139 h 10258"/>
              <a:gd name="connsiteX13" fmla="*/ 379 w 10000"/>
              <a:gd name="connsiteY13" fmla="*/ 8877 h 10258"/>
              <a:gd name="connsiteX14" fmla="*/ 379 w 10000"/>
              <a:gd name="connsiteY14" fmla="*/ 2982 h 10258"/>
              <a:gd name="connsiteX15" fmla="*/ 0 w 10000"/>
              <a:gd name="connsiteY15" fmla="*/ 965 h 10258"/>
              <a:gd name="connsiteX0" fmla="*/ 208 w 10000"/>
              <a:gd name="connsiteY0" fmla="*/ 1190 h 10258"/>
              <a:gd name="connsiteX1" fmla="*/ 4107 w 10000"/>
              <a:gd name="connsiteY1" fmla="*/ 411 h 10258"/>
              <a:gd name="connsiteX2" fmla="*/ 8598 w 10000"/>
              <a:gd name="connsiteY2" fmla="*/ 0 h 10258"/>
              <a:gd name="connsiteX3" fmla="*/ 8359 w 10000"/>
              <a:gd name="connsiteY3" fmla="*/ 1241 h 10258"/>
              <a:gd name="connsiteX4" fmla="*/ 9658 w 10000"/>
              <a:gd name="connsiteY4" fmla="*/ 1303 h 10258"/>
              <a:gd name="connsiteX5" fmla="*/ 10000 w 10000"/>
              <a:gd name="connsiteY5" fmla="*/ 2161 h 10258"/>
              <a:gd name="connsiteX6" fmla="*/ 8904 w 10000"/>
              <a:gd name="connsiteY6" fmla="*/ 2982 h 10258"/>
              <a:gd name="connsiteX7" fmla="*/ 9179 w 10000"/>
              <a:gd name="connsiteY7" fmla="*/ 4362 h 10258"/>
              <a:gd name="connsiteX8" fmla="*/ 8049 w 10000"/>
              <a:gd name="connsiteY8" fmla="*/ 6676 h 10258"/>
              <a:gd name="connsiteX9" fmla="*/ 7193 w 10000"/>
              <a:gd name="connsiteY9" fmla="*/ 8094 h 10258"/>
              <a:gd name="connsiteX10" fmla="*/ 7672 w 10000"/>
              <a:gd name="connsiteY10" fmla="*/ 9922 h 10258"/>
              <a:gd name="connsiteX11" fmla="*/ 1612 w 10000"/>
              <a:gd name="connsiteY11" fmla="*/ 10258 h 10258"/>
              <a:gd name="connsiteX12" fmla="*/ 1578 w 10000"/>
              <a:gd name="connsiteY12" fmla="*/ 9139 h 10258"/>
              <a:gd name="connsiteX13" fmla="*/ 379 w 10000"/>
              <a:gd name="connsiteY13" fmla="*/ 8877 h 10258"/>
              <a:gd name="connsiteX14" fmla="*/ 379 w 10000"/>
              <a:gd name="connsiteY14" fmla="*/ 2982 h 10258"/>
              <a:gd name="connsiteX15" fmla="*/ 0 w 10000"/>
              <a:gd name="connsiteY15" fmla="*/ 965 h 10258"/>
              <a:gd name="connsiteX0" fmla="*/ 208 w 10000"/>
              <a:gd name="connsiteY0" fmla="*/ 1190 h 10258"/>
              <a:gd name="connsiteX1" fmla="*/ 4107 w 10000"/>
              <a:gd name="connsiteY1" fmla="*/ 411 h 10258"/>
              <a:gd name="connsiteX2" fmla="*/ 8598 w 10000"/>
              <a:gd name="connsiteY2" fmla="*/ 0 h 10258"/>
              <a:gd name="connsiteX3" fmla="*/ 8359 w 10000"/>
              <a:gd name="connsiteY3" fmla="*/ 1241 h 10258"/>
              <a:gd name="connsiteX4" fmla="*/ 9539 w 10000"/>
              <a:gd name="connsiteY4" fmla="*/ 980 h 10258"/>
              <a:gd name="connsiteX5" fmla="*/ 10000 w 10000"/>
              <a:gd name="connsiteY5" fmla="*/ 2161 h 10258"/>
              <a:gd name="connsiteX6" fmla="*/ 8904 w 10000"/>
              <a:gd name="connsiteY6" fmla="*/ 2982 h 10258"/>
              <a:gd name="connsiteX7" fmla="*/ 9179 w 10000"/>
              <a:gd name="connsiteY7" fmla="*/ 4362 h 10258"/>
              <a:gd name="connsiteX8" fmla="*/ 8049 w 10000"/>
              <a:gd name="connsiteY8" fmla="*/ 6676 h 10258"/>
              <a:gd name="connsiteX9" fmla="*/ 7193 w 10000"/>
              <a:gd name="connsiteY9" fmla="*/ 8094 h 10258"/>
              <a:gd name="connsiteX10" fmla="*/ 7672 w 10000"/>
              <a:gd name="connsiteY10" fmla="*/ 9922 h 10258"/>
              <a:gd name="connsiteX11" fmla="*/ 1612 w 10000"/>
              <a:gd name="connsiteY11" fmla="*/ 10258 h 10258"/>
              <a:gd name="connsiteX12" fmla="*/ 1578 w 10000"/>
              <a:gd name="connsiteY12" fmla="*/ 9139 h 10258"/>
              <a:gd name="connsiteX13" fmla="*/ 379 w 10000"/>
              <a:gd name="connsiteY13" fmla="*/ 8877 h 10258"/>
              <a:gd name="connsiteX14" fmla="*/ 379 w 10000"/>
              <a:gd name="connsiteY14" fmla="*/ 2982 h 10258"/>
              <a:gd name="connsiteX15" fmla="*/ 0 w 10000"/>
              <a:gd name="connsiteY15" fmla="*/ 965 h 10258"/>
              <a:gd name="connsiteX0" fmla="*/ 59 w 10000"/>
              <a:gd name="connsiteY0" fmla="*/ 899 h 10258"/>
              <a:gd name="connsiteX1" fmla="*/ 4107 w 10000"/>
              <a:gd name="connsiteY1" fmla="*/ 411 h 10258"/>
              <a:gd name="connsiteX2" fmla="*/ 8598 w 10000"/>
              <a:gd name="connsiteY2" fmla="*/ 0 h 10258"/>
              <a:gd name="connsiteX3" fmla="*/ 8359 w 10000"/>
              <a:gd name="connsiteY3" fmla="*/ 1241 h 10258"/>
              <a:gd name="connsiteX4" fmla="*/ 9539 w 10000"/>
              <a:gd name="connsiteY4" fmla="*/ 980 h 10258"/>
              <a:gd name="connsiteX5" fmla="*/ 10000 w 10000"/>
              <a:gd name="connsiteY5" fmla="*/ 2161 h 10258"/>
              <a:gd name="connsiteX6" fmla="*/ 8904 w 10000"/>
              <a:gd name="connsiteY6" fmla="*/ 2982 h 10258"/>
              <a:gd name="connsiteX7" fmla="*/ 9179 w 10000"/>
              <a:gd name="connsiteY7" fmla="*/ 4362 h 10258"/>
              <a:gd name="connsiteX8" fmla="*/ 8049 w 10000"/>
              <a:gd name="connsiteY8" fmla="*/ 6676 h 10258"/>
              <a:gd name="connsiteX9" fmla="*/ 7193 w 10000"/>
              <a:gd name="connsiteY9" fmla="*/ 8094 h 10258"/>
              <a:gd name="connsiteX10" fmla="*/ 7672 w 10000"/>
              <a:gd name="connsiteY10" fmla="*/ 9922 h 10258"/>
              <a:gd name="connsiteX11" fmla="*/ 1612 w 10000"/>
              <a:gd name="connsiteY11" fmla="*/ 10258 h 10258"/>
              <a:gd name="connsiteX12" fmla="*/ 1578 w 10000"/>
              <a:gd name="connsiteY12" fmla="*/ 9139 h 10258"/>
              <a:gd name="connsiteX13" fmla="*/ 379 w 10000"/>
              <a:gd name="connsiteY13" fmla="*/ 8877 h 10258"/>
              <a:gd name="connsiteX14" fmla="*/ 379 w 10000"/>
              <a:gd name="connsiteY14" fmla="*/ 2982 h 10258"/>
              <a:gd name="connsiteX15" fmla="*/ 0 w 10000"/>
              <a:gd name="connsiteY15" fmla="*/ 965 h 10258"/>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672 w 10000"/>
              <a:gd name="connsiteY10" fmla="*/ 9922 h 10226"/>
              <a:gd name="connsiteX11" fmla="*/ 1523 w 10000"/>
              <a:gd name="connsiteY11" fmla="*/ 10226 h 10226"/>
              <a:gd name="connsiteX12" fmla="*/ 1578 w 10000"/>
              <a:gd name="connsiteY12" fmla="*/ 9139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523 w 10000"/>
              <a:gd name="connsiteY10" fmla="*/ 9954 h 10226"/>
              <a:gd name="connsiteX11" fmla="*/ 1523 w 10000"/>
              <a:gd name="connsiteY11" fmla="*/ 10226 h 10226"/>
              <a:gd name="connsiteX12" fmla="*/ 1578 w 10000"/>
              <a:gd name="connsiteY12" fmla="*/ 9139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523 w 10000"/>
              <a:gd name="connsiteY10" fmla="*/ 9954 h 10226"/>
              <a:gd name="connsiteX11" fmla="*/ 1523 w 10000"/>
              <a:gd name="connsiteY11" fmla="*/ 10226 h 10226"/>
              <a:gd name="connsiteX12" fmla="*/ 1608 w 10000"/>
              <a:gd name="connsiteY12" fmla="*/ 9139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523 w 10000"/>
              <a:gd name="connsiteY10" fmla="*/ 9954 h 10226"/>
              <a:gd name="connsiteX11" fmla="*/ 1523 w 10000"/>
              <a:gd name="connsiteY11" fmla="*/ 10226 h 10226"/>
              <a:gd name="connsiteX12" fmla="*/ 1578 w 10000"/>
              <a:gd name="connsiteY12" fmla="*/ 9107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523 w 10000"/>
              <a:gd name="connsiteY10" fmla="*/ 9954 h 10226"/>
              <a:gd name="connsiteX11" fmla="*/ 1523 w 10000"/>
              <a:gd name="connsiteY11" fmla="*/ 10226 h 10226"/>
              <a:gd name="connsiteX12" fmla="*/ 1578 w 10000"/>
              <a:gd name="connsiteY12" fmla="*/ 9107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523 w 10000"/>
              <a:gd name="connsiteY10" fmla="*/ 9954 h 10226"/>
              <a:gd name="connsiteX11" fmla="*/ 1523 w 10000"/>
              <a:gd name="connsiteY11" fmla="*/ 10226 h 10226"/>
              <a:gd name="connsiteX12" fmla="*/ 379 w 10000"/>
              <a:gd name="connsiteY12" fmla="*/ 8877 h 10226"/>
              <a:gd name="connsiteX13" fmla="*/ 379 w 10000"/>
              <a:gd name="connsiteY13" fmla="*/ 2982 h 10226"/>
              <a:gd name="connsiteX14" fmla="*/ 0 w 10000"/>
              <a:gd name="connsiteY14"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523 w 10000"/>
              <a:gd name="connsiteY10" fmla="*/ 9954 h 10226"/>
              <a:gd name="connsiteX11" fmla="*/ 1523 w 10000"/>
              <a:gd name="connsiteY11" fmla="*/ 10226 h 10226"/>
              <a:gd name="connsiteX12" fmla="*/ 568 w 10000"/>
              <a:gd name="connsiteY12" fmla="*/ 9851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523 w 10000"/>
              <a:gd name="connsiteY10" fmla="*/ 9954 h 10226"/>
              <a:gd name="connsiteX11" fmla="*/ 1523 w 10000"/>
              <a:gd name="connsiteY11" fmla="*/ 10226 h 10226"/>
              <a:gd name="connsiteX12" fmla="*/ 1521 w 10000"/>
              <a:gd name="connsiteY12" fmla="*/ 9173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523 w 10000"/>
              <a:gd name="connsiteY10" fmla="*/ 9954 h 10226"/>
              <a:gd name="connsiteX11" fmla="*/ 1523 w 10000"/>
              <a:gd name="connsiteY11" fmla="*/ 10226 h 10226"/>
              <a:gd name="connsiteX12" fmla="*/ 1521 w 10000"/>
              <a:gd name="connsiteY12" fmla="*/ 9173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523 w 10000"/>
              <a:gd name="connsiteY10" fmla="*/ 9954 h 10226"/>
              <a:gd name="connsiteX11" fmla="*/ 1523 w 10000"/>
              <a:gd name="connsiteY11" fmla="*/ 10226 h 10226"/>
              <a:gd name="connsiteX12" fmla="*/ 1521 w 10000"/>
              <a:gd name="connsiteY12" fmla="*/ 9173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523 w 10000"/>
              <a:gd name="connsiteY10" fmla="*/ 9954 h 10226"/>
              <a:gd name="connsiteX11" fmla="*/ 1523 w 10000"/>
              <a:gd name="connsiteY11" fmla="*/ 10226 h 10226"/>
              <a:gd name="connsiteX12" fmla="*/ 1521 w 10000"/>
              <a:gd name="connsiteY12" fmla="*/ 9173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523 w 10000"/>
              <a:gd name="connsiteY10" fmla="*/ 9954 h 10226"/>
              <a:gd name="connsiteX11" fmla="*/ 1523 w 10000"/>
              <a:gd name="connsiteY11" fmla="*/ 10226 h 10226"/>
              <a:gd name="connsiteX12" fmla="*/ 1521 w 10000"/>
              <a:gd name="connsiteY12" fmla="*/ 9173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523 w 10000"/>
              <a:gd name="connsiteY10" fmla="*/ 9954 h 10226"/>
              <a:gd name="connsiteX11" fmla="*/ 1523 w 10000"/>
              <a:gd name="connsiteY11" fmla="*/ 10226 h 10226"/>
              <a:gd name="connsiteX12" fmla="*/ 1521 w 10000"/>
              <a:gd name="connsiteY12" fmla="*/ 9173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226"/>
              <a:gd name="connsiteX1" fmla="*/ 4107 w 10000"/>
              <a:gd name="connsiteY1" fmla="*/ 411 h 10226"/>
              <a:gd name="connsiteX2" fmla="*/ 8598 w 10000"/>
              <a:gd name="connsiteY2" fmla="*/ 0 h 10226"/>
              <a:gd name="connsiteX3" fmla="*/ 8359 w 10000"/>
              <a:gd name="connsiteY3" fmla="*/ 1241 h 10226"/>
              <a:gd name="connsiteX4" fmla="*/ 9539 w 10000"/>
              <a:gd name="connsiteY4" fmla="*/ 980 h 10226"/>
              <a:gd name="connsiteX5" fmla="*/ 10000 w 10000"/>
              <a:gd name="connsiteY5" fmla="*/ 2161 h 10226"/>
              <a:gd name="connsiteX6" fmla="*/ 8904 w 10000"/>
              <a:gd name="connsiteY6" fmla="*/ 2982 h 10226"/>
              <a:gd name="connsiteX7" fmla="*/ 9179 w 10000"/>
              <a:gd name="connsiteY7" fmla="*/ 4362 h 10226"/>
              <a:gd name="connsiteX8" fmla="*/ 8049 w 10000"/>
              <a:gd name="connsiteY8" fmla="*/ 6676 h 10226"/>
              <a:gd name="connsiteX9" fmla="*/ 7193 w 10000"/>
              <a:gd name="connsiteY9" fmla="*/ 8094 h 10226"/>
              <a:gd name="connsiteX10" fmla="*/ 7612 w 10000"/>
              <a:gd name="connsiteY10" fmla="*/ 10051 h 10226"/>
              <a:gd name="connsiteX11" fmla="*/ 1523 w 10000"/>
              <a:gd name="connsiteY11" fmla="*/ 10226 h 10226"/>
              <a:gd name="connsiteX12" fmla="*/ 1521 w 10000"/>
              <a:gd name="connsiteY12" fmla="*/ 9173 h 10226"/>
              <a:gd name="connsiteX13" fmla="*/ 379 w 10000"/>
              <a:gd name="connsiteY13" fmla="*/ 8877 h 10226"/>
              <a:gd name="connsiteX14" fmla="*/ 379 w 10000"/>
              <a:gd name="connsiteY14" fmla="*/ 2982 h 10226"/>
              <a:gd name="connsiteX15" fmla="*/ 0 w 10000"/>
              <a:gd name="connsiteY15" fmla="*/ 965 h 10226"/>
              <a:gd name="connsiteX0" fmla="*/ 59 w 10000"/>
              <a:gd name="connsiteY0" fmla="*/ 899 h 10323"/>
              <a:gd name="connsiteX1" fmla="*/ 4107 w 10000"/>
              <a:gd name="connsiteY1" fmla="*/ 411 h 10323"/>
              <a:gd name="connsiteX2" fmla="*/ 8598 w 10000"/>
              <a:gd name="connsiteY2" fmla="*/ 0 h 10323"/>
              <a:gd name="connsiteX3" fmla="*/ 8359 w 10000"/>
              <a:gd name="connsiteY3" fmla="*/ 1241 h 10323"/>
              <a:gd name="connsiteX4" fmla="*/ 9539 w 10000"/>
              <a:gd name="connsiteY4" fmla="*/ 980 h 10323"/>
              <a:gd name="connsiteX5" fmla="*/ 10000 w 10000"/>
              <a:gd name="connsiteY5" fmla="*/ 2161 h 10323"/>
              <a:gd name="connsiteX6" fmla="*/ 8904 w 10000"/>
              <a:gd name="connsiteY6" fmla="*/ 2982 h 10323"/>
              <a:gd name="connsiteX7" fmla="*/ 9179 w 10000"/>
              <a:gd name="connsiteY7" fmla="*/ 4362 h 10323"/>
              <a:gd name="connsiteX8" fmla="*/ 8049 w 10000"/>
              <a:gd name="connsiteY8" fmla="*/ 6676 h 10323"/>
              <a:gd name="connsiteX9" fmla="*/ 7193 w 10000"/>
              <a:gd name="connsiteY9" fmla="*/ 8094 h 10323"/>
              <a:gd name="connsiteX10" fmla="*/ 7612 w 10000"/>
              <a:gd name="connsiteY10" fmla="*/ 10051 h 10323"/>
              <a:gd name="connsiteX11" fmla="*/ 1493 w 10000"/>
              <a:gd name="connsiteY11" fmla="*/ 10323 h 10323"/>
              <a:gd name="connsiteX12" fmla="*/ 1521 w 10000"/>
              <a:gd name="connsiteY12" fmla="*/ 9173 h 10323"/>
              <a:gd name="connsiteX13" fmla="*/ 379 w 10000"/>
              <a:gd name="connsiteY13" fmla="*/ 8877 h 10323"/>
              <a:gd name="connsiteX14" fmla="*/ 379 w 10000"/>
              <a:gd name="connsiteY14" fmla="*/ 2982 h 10323"/>
              <a:gd name="connsiteX15" fmla="*/ 0 w 10000"/>
              <a:gd name="connsiteY15" fmla="*/ 965 h 10323"/>
              <a:gd name="connsiteX0" fmla="*/ 59 w 10000"/>
              <a:gd name="connsiteY0" fmla="*/ 899 h 10323"/>
              <a:gd name="connsiteX1" fmla="*/ 4107 w 10000"/>
              <a:gd name="connsiteY1" fmla="*/ 411 h 10323"/>
              <a:gd name="connsiteX2" fmla="*/ 8598 w 10000"/>
              <a:gd name="connsiteY2" fmla="*/ 0 h 10323"/>
              <a:gd name="connsiteX3" fmla="*/ 8359 w 10000"/>
              <a:gd name="connsiteY3" fmla="*/ 1241 h 10323"/>
              <a:gd name="connsiteX4" fmla="*/ 9539 w 10000"/>
              <a:gd name="connsiteY4" fmla="*/ 980 h 10323"/>
              <a:gd name="connsiteX5" fmla="*/ 10000 w 10000"/>
              <a:gd name="connsiteY5" fmla="*/ 2161 h 10323"/>
              <a:gd name="connsiteX6" fmla="*/ 8904 w 10000"/>
              <a:gd name="connsiteY6" fmla="*/ 2982 h 10323"/>
              <a:gd name="connsiteX7" fmla="*/ 9179 w 10000"/>
              <a:gd name="connsiteY7" fmla="*/ 4362 h 10323"/>
              <a:gd name="connsiteX8" fmla="*/ 7193 w 10000"/>
              <a:gd name="connsiteY8" fmla="*/ 8094 h 10323"/>
              <a:gd name="connsiteX9" fmla="*/ 7612 w 10000"/>
              <a:gd name="connsiteY9" fmla="*/ 10051 h 10323"/>
              <a:gd name="connsiteX10" fmla="*/ 1493 w 10000"/>
              <a:gd name="connsiteY10" fmla="*/ 10323 h 10323"/>
              <a:gd name="connsiteX11" fmla="*/ 1521 w 10000"/>
              <a:gd name="connsiteY11" fmla="*/ 9173 h 10323"/>
              <a:gd name="connsiteX12" fmla="*/ 379 w 10000"/>
              <a:gd name="connsiteY12" fmla="*/ 8877 h 10323"/>
              <a:gd name="connsiteX13" fmla="*/ 379 w 10000"/>
              <a:gd name="connsiteY13" fmla="*/ 2982 h 10323"/>
              <a:gd name="connsiteX14" fmla="*/ 0 w 10000"/>
              <a:gd name="connsiteY14" fmla="*/ 965 h 10323"/>
              <a:gd name="connsiteX0" fmla="*/ 59 w 10000"/>
              <a:gd name="connsiteY0" fmla="*/ 899 h 10323"/>
              <a:gd name="connsiteX1" fmla="*/ 4107 w 10000"/>
              <a:gd name="connsiteY1" fmla="*/ 411 h 10323"/>
              <a:gd name="connsiteX2" fmla="*/ 8598 w 10000"/>
              <a:gd name="connsiteY2" fmla="*/ 0 h 10323"/>
              <a:gd name="connsiteX3" fmla="*/ 8359 w 10000"/>
              <a:gd name="connsiteY3" fmla="*/ 1241 h 10323"/>
              <a:gd name="connsiteX4" fmla="*/ 9539 w 10000"/>
              <a:gd name="connsiteY4" fmla="*/ 980 h 10323"/>
              <a:gd name="connsiteX5" fmla="*/ 10000 w 10000"/>
              <a:gd name="connsiteY5" fmla="*/ 2161 h 10323"/>
              <a:gd name="connsiteX6" fmla="*/ 8904 w 10000"/>
              <a:gd name="connsiteY6" fmla="*/ 2982 h 10323"/>
              <a:gd name="connsiteX7" fmla="*/ 9239 w 10000"/>
              <a:gd name="connsiteY7" fmla="*/ 4556 h 10323"/>
              <a:gd name="connsiteX8" fmla="*/ 7193 w 10000"/>
              <a:gd name="connsiteY8" fmla="*/ 8094 h 10323"/>
              <a:gd name="connsiteX9" fmla="*/ 7612 w 10000"/>
              <a:gd name="connsiteY9" fmla="*/ 10051 h 10323"/>
              <a:gd name="connsiteX10" fmla="*/ 1493 w 10000"/>
              <a:gd name="connsiteY10" fmla="*/ 10323 h 10323"/>
              <a:gd name="connsiteX11" fmla="*/ 1521 w 10000"/>
              <a:gd name="connsiteY11" fmla="*/ 9173 h 10323"/>
              <a:gd name="connsiteX12" fmla="*/ 379 w 10000"/>
              <a:gd name="connsiteY12" fmla="*/ 8877 h 10323"/>
              <a:gd name="connsiteX13" fmla="*/ 379 w 10000"/>
              <a:gd name="connsiteY13" fmla="*/ 2982 h 10323"/>
              <a:gd name="connsiteX14" fmla="*/ 0 w 10000"/>
              <a:gd name="connsiteY14" fmla="*/ 965 h 1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323">
                <a:moveTo>
                  <a:pt x="59" y="899"/>
                </a:moveTo>
                <a:lnTo>
                  <a:pt x="4107" y="411"/>
                </a:lnTo>
                <a:lnTo>
                  <a:pt x="8598" y="0"/>
                </a:lnTo>
                <a:cubicBezTo>
                  <a:pt x="8518" y="435"/>
                  <a:pt x="8439" y="806"/>
                  <a:pt x="8359" y="1241"/>
                </a:cubicBezTo>
                <a:lnTo>
                  <a:pt x="9539" y="980"/>
                </a:lnTo>
                <a:lnTo>
                  <a:pt x="10000" y="2161"/>
                </a:lnTo>
                <a:lnTo>
                  <a:pt x="8904" y="2982"/>
                </a:lnTo>
                <a:cubicBezTo>
                  <a:pt x="8996" y="3442"/>
                  <a:pt x="9147" y="4096"/>
                  <a:pt x="9239" y="4556"/>
                </a:cubicBezTo>
                <a:lnTo>
                  <a:pt x="7193" y="8094"/>
                </a:lnTo>
                <a:cubicBezTo>
                  <a:pt x="7353" y="8703"/>
                  <a:pt x="7452" y="9442"/>
                  <a:pt x="7612" y="10051"/>
                </a:cubicBezTo>
                <a:lnTo>
                  <a:pt x="1493" y="10323"/>
                </a:lnTo>
                <a:cubicBezTo>
                  <a:pt x="1465" y="9208"/>
                  <a:pt x="1444" y="9107"/>
                  <a:pt x="1521" y="9173"/>
                </a:cubicBezTo>
                <a:cubicBezTo>
                  <a:pt x="1479" y="9109"/>
                  <a:pt x="1512" y="9150"/>
                  <a:pt x="379" y="8877"/>
                </a:cubicBezTo>
                <a:lnTo>
                  <a:pt x="379" y="2982"/>
                </a:lnTo>
                <a:cubicBezTo>
                  <a:pt x="322" y="2385"/>
                  <a:pt x="57" y="1562"/>
                  <a:pt x="0" y="965"/>
                </a:cubicBezTo>
              </a:path>
            </a:pathLst>
          </a:custGeom>
          <a:solidFill>
            <a:srgbClr val="FFFF8A"/>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8" name="Freeform 22"/>
          <p:cNvSpPr>
            <a:spLocks/>
          </p:cNvSpPr>
          <p:nvPr/>
        </p:nvSpPr>
        <p:spPr bwMode="auto">
          <a:xfrm>
            <a:off x="5780085" y="4122862"/>
            <a:ext cx="698500" cy="719137"/>
          </a:xfrm>
          <a:custGeom>
            <a:avLst/>
            <a:gdLst>
              <a:gd name="connsiteX0" fmla="*/ 0 w 9969"/>
              <a:gd name="connsiteY0" fmla="*/ 604 h 9970"/>
              <a:gd name="connsiteX1" fmla="*/ 93 w 9969"/>
              <a:gd name="connsiteY1" fmla="*/ 604 h 9970"/>
              <a:gd name="connsiteX2" fmla="*/ 2399 w 9969"/>
              <a:gd name="connsiteY2" fmla="*/ 181 h 9970"/>
              <a:gd name="connsiteX3" fmla="*/ 4486 w 9969"/>
              <a:gd name="connsiteY3" fmla="*/ 0 h 9970"/>
              <a:gd name="connsiteX4" fmla="*/ 4337 w 9969"/>
              <a:gd name="connsiteY4" fmla="*/ 567 h 9970"/>
              <a:gd name="connsiteX5" fmla="*/ 4798 w 9969"/>
              <a:gd name="connsiteY5" fmla="*/ 514 h 9970"/>
              <a:gd name="connsiteX6" fmla="*/ 8349 w 9969"/>
              <a:gd name="connsiteY6" fmla="*/ 3595 h 9970"/>
              <a:gd name="connsiteX7" fmla="*/ 9751 w 9969"/>
              <a:gd name="connsiteY7" fmla="*/ 5589 h 9970"/>
              <a:gd name="connsiteX8" fmla="*/ 9969 w 9969"/>
              <a:gd name="connsiteY8" fmla="*/ 6949 h 9970"/>
              <a:gd name="connsiteX9" fmla="*/ 9502 w 9969"/>
              <a:gd name="connsiteY9" fmla="*/ 7281 h 9970"/>
              <a:gd name="connsiteX10" fmla="*/ 9751 w 9969"/>
              <a:gd name="connsiteY10" fmla="*/ 8640 h 9970"/>
              <a:gd name="connsiteX11" fmla="*/ 8754 w 9969"/>
              <a:gd name="connsiteY11" fmla="*/ 8701 h 9970"/>
              <a:gd name="connsiteX12" fmla="*/ 8754 w 9969"/>
              <a:gd name="connsiteY12" fmla="*/ 9819 h 9970"/>
              <a:gd name="connsiteX13" fmla="*/ 7975 w 9969"/>
              <a:gd name="connsiteY13" fmla="*/ 9245 h 9970"/>
              <a:gd name="connsiteX14" fmla="*/ 2835 w 9969"/>
              <a:gd name="connsiteY14" fmla="*/ 9970 h 9970"/>
              <a:gd name="connsiteX15" fmla="*/ 1682 w 9969"/>
              <a:gd name="connsiteY15" fmla="*/ 7855 h 9970"/>
              <a:gd name="connsiteX16" fmla="*/ 2523 w 9969"/>
              <a:gd name="connsiteY16" fmla="*/ 6375 h 9970"/>
              <a:gd name="connsiteX17" fmla="*/ 1402 w 9969"/>
              <a:gd name="connsiteY17" fmla="*/ 5619 h 9970"/>
              <a:gd name="connsiteX18" fmla="*/ 0 w 9969"/>
              <a:gd name="connsiteY18" fmla="*/ 604 h 9970"/>
              <a:gd name="connsiteX0" fmla="*/ 0 w 10000"/>
              <a:gd name="connsiteY0" fmla="*/ 606 h 10000"/>
              <a:gd name="connsiteX1" fmla="*/ 93 w 10000"/>
              <a:gd name="connsiteY1" fmla="*/ 606 h 10000"/>
              <a:gd name="connsiteX2" fmla="*/ 2406 w 10000"/>
              <a:gd name="connsiteY2" fmla="*/ 182 h 10000"/>
              <a:gd name="connsiteX3" fmla="*/ 4500 w 10000"/>
              <a:gd name="connsiteY3" fmla="*/ 0 h 10000"/>
              <a:gd name="connsiteX4" fmla="*/ 4350 w 10000"/>
              <a:gd name="connsiteY4" fmla="*/ 569 h 10000"/>
              <a:gd name="connsiteX5" fmla="*/ 4813 w 10000"/>
              <a:gd name="connsiteY5" fmla="*/ 516 h 10000"/>
              <a:gd name="connsiteX6" fmla="*/ 8375 w 10000"/>
              <a:gd name="connsiteY6" fmla="*/ 3606 h 10000"/>
              <a:gd name="connsiteX7" fmla="*/ 9781 w 10000"/>
              <a:gd name="connsiteY7" fmla="*/ 5606 h 10000"/>
              <a:gd name="connsiteX8" fmla="*/ 10000 w 10000"/>
              <a:gd name="connsiteY8" fmla="*/ 6970 h 10000"/>
              <a:gd name="connsiteX9" fmla="*/ 9532 w 10000"/>
              <a:gd name="connsiteY9" fmla="*/ 7303 h 10000"/>
              <a:gd name="connsiteX10" fmla="*/ 9781 w 10000"/>
              <a:gd name="connsiteY10" fmla="*/ 8666 h 10000"/>
              <a:gd name="connsiteX11" fmla="*/ 8781 w 10000"/>
              <a:gd name="connsiteY11" fmla="*/ 8727 h 10000"/>
              <a:gd name="connsiteX12" fmla="*/ 8781 w 10000"/>
              <a:gd name="connsiteY12" fmla="*/ 9849 h 10000"/>
              <a:gd name="connsiteX13" fmla="*/ 8000 w 10000"/>
              <a:gd name="connsiteY13" fmla="*/ 9273 h 10000"/>
              <a:gd name="connsiteX14" fmla="*/ 2844 w 10000"/>
              <a:gd name="connsiteY14" fmla="*/ 10000 h 10000"/>
              <a:gd name="connsiteX15" fmla="*/ 1687 w 10000"/>
              <a:gd name="connsiteY15" fmla="*/ 7985 h 10000"/>
              <a:gd name="connsiteX16" fmla="*/ 2531 w 10000"/>
              <a:gd name="connsiteY16" fmla="*/ 6394 h 10000"/>
              <a:gd name="connsiteX17" fmla="*/ 1406 w 10000"/>
              <a:gd name="connsiteY17" fmla="*/ 5636 h 10000"/>
              <a:gd name="connsiteX18" fmla="*/ 0 w 10000"/>
              <a:gd name="connsiteY18" fmla="*/ 606 h 10000"/>
              <a:gd name="connsiteX0" fmla="*/ 0 w 10000"/>
              <a:gd name="connsiteY0" fmla="*/ 606 h 10000"/>
              <a:gd name="connsiteX1" fmla="*/ 93 w 10000"/>
              <a:gd name="connsiteY1" fmla="*/ 606 h 10000"/>
              <a:gd name="connsiteX2" fmla="*/ 2406 w 10000"/>
              <a:gd name="connsiteY2" fmla="*/ 182 h 10000"/>
              <a:gd name="connsiteX3" fmla="*/ 4500 w 10000"/>
              <a:gd name="connsiteY3" fmla="*/ 0 h 10000"/>
              <a:gd name="connsiteX4" fmla="*/ 4350 w 10000"/>
              <a:gd name="connsiteY4" fmla="*/ 569 h 10000"/>
              <a:gd name="connsiteX5" fmla="*/ 4813 w 10000"/>
              <a:gd name="connsiteY5" fmla="*/ 516 h 10000"/>
              <a:gd name="connsiteX6" fmla="*/ 8375 w 10000"/>
              <a:gd name="connsiteY6" fmla="*/ 3606 h 10000"/>
              <a:gd name="connsiteX7" fmla="*/ 9781 w 10000"/>
              <a:gd name="connsiteY7" fmla="*/ 5606 h 10000"/>
              <a:gd name="connsiteX8" fmla="*/ 10000 w 10000"/>
              <a:gd name="connsiteY8" fmla="*/ 6970 h 10000"/>
              <a:gd name="connsiteX9" fmla="*/ 9532 w 10000"/>
              <a:gd name="connsiteY9" fmla="*/ 7303 h 10000"/>
              <a:gd name="connsiteX10" fmla="*/ 9781 w 10000"/>
              <a:gd name="connsiteY10" fmla="*/ 8666 h 10000"/>
              <a:gd name="connsiteX11" fmla="*/ 8781 w 10000"/>
              <a:gd name="connsiteY11" fmla="*/ 8727 h 10000"/>
              <a:gd name="connsiteX12" fmla="*/ 8781 w 10000"/>
              <a:gd name="connsiteY12" fmla="*/ 9849 h 10000"/>
              <a:gd name="connsiteX13" fmla="*/ 8000 w 10000"/>
              <a:gd name="connsiteY13" fmla="*/ 9273 h 10000"/>
              <a:gd name="connsiteX14" fmla="*/ 2844 w 10000"/>
              <a:gd name="connsiteY14" fmla="*/ 10000 h 10000"/>
              <a:gd name="connsiteX15" fmla="*/ 1605 w 10000"/>
              <a:gd name="connsiteY15" fmla="*/ 7932 h 10000"/>
              <a:gd name="connsiteX16" fmla="*/ 2531 w 10000"/>
              <a:gd name="connsiteY16" fmla="*/ 6394 h 10000"/>
              <a:gd name="connsiteX17" fmla="*/ 1406 w 10000"/>
              <a:gd name="connsiteY17" fmla="*/ 5636 h 10000"/>
              <a:gd name="connsiteX18" fmla="*/ 0 w 10000"/>
              <a:gd name="connsiteY18" fmla="*/ 60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0" y="606"/>
                </a:moveTo>
                <a:lnTo>
                  <a:pt x="93" y="606"/>
                </a:lnTo>
                <a:lnTo>
                  <a:pt x="2406" y="182"/>
                </a:lnTo>
                <a:lnTo>
                  <a:pt x="4500" y="0"/>
                </a:lnTo>
                <a:cubicBezTo>
                  <a:pt x="4450" y="190"/>
                  <a:pt x="4401" y="379"/>
                  <a:pt x="4350" y="569"/>
                </a:cubicBezTo>
                <a:lnTo>
                  <a:pt x="4813" y="516"/>
                </a:lnTo>
                <a:lnTo>
                  <a:pt x="8375" y="3606"/>
                </a:lnTo>
                <a:lnTo>
                  <a:pt x="9781" y="5606"/>
                </a:lnTo>
                <a:cubicBezTo>
                  <a:pt x="9855" y="6060"/>
                  <a:pt x="9927" y="6516"/>
                  <a:pt x="10000" y="6970"/>
                </a:cubicBezTo>
                <a:lnTo>
                  <a:pt x="9532" y="7303"/>
                </a:lnTo>
                <a:lnTo>
                  <a:pt x="9781" y="8666"/>
                </a:lnTo>
                <a:lnTo>
                  <a:pt x="8781" y="8727"/>
                </a:lnTo>
                <a:lnTo>
                  <a:pt x="8781" y="9849"/>
                </a:lnTo>
                <a:lnTo>
                  <a:pt x="8000" y="9273"/>
                </a:lnTo>
                <a:lnTo>
                  <a:pt x="2844" y="10000"/>
                </a:lnTo>
                <a:lnTo>
                  <a:pt x="1605" y="7932"/>
                </a:lnTo>
                <a:lnTo>
                  <a:pt x="2531" y="6394"/>
                </a:lnTo>
                <a:lnTo>
                  <a:pt x="1406" y="5636"/>
                </a:lnTo>
                <a:lnTo>
                  <a:pt x="0" y="606"/>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9" name="Freeform 24"/>
          <p:cNvSpPr>
            <a:spLocks/>
          </p:cNvSpPr>
          <p:nvPr/>
        </p:nvSpPr>
        <p:spPr bwMode="auto">
          <a:xfrm>
            <a:off x="6059487" y="3144957"/>
            <a:ext cx="546100" cy="576262"/>
          </a:xfrm>
          <a:custGeom>
            <a:avLst/>
            <a:gdLst>
              <a:gd name="connsiteX0" fmla="*/ 1000 w 9960"/>
              <a:gd name="connsiteY0" fmla="*/ 5209 h 9962"/>
              <a:gd name="connsiteX1" fmla="*/ 240 w 9960"/>
              <a:gd name="connsiteY1" fmla="*/ 4981 h 9962"/>
              <a:gd name="connsiteX2" fmla="*/ 0 w 9960"/>
              <a:gd name="connsiteY2" fmla="*/ 6578 h 9962"/>
              <a:gd name="connsiteX3" fmla="*/ 240 w 9960"/>
              <a:gd name="connsiteY3" fmla="*/ 8251 h 9962"/>
              <a:gd name="connsiteX4" fmla="*/ 2040 w 9960"/>
              <a:gd name="connsiteY4" fmla="*/ 9962 h 9962"/>
              <a:gd name="connsiteX5" fmla="*/ 3880 w 9960"/>
              <a:gd name="connsiteY5" fmla="*/ 9392 h 9962"/>
              <a:gd name="connsiteX6" fmla="*/ 6040 w 9960"/>
              <a:gd name="connsiteY6" fmla="*/ 8023 h 9962"/>
              <a:gd name="connsiteX7" fmla="*/ 6680 w 9960"/>
              <a:gd name="connsiteY7" fmla="*/ 5133 h 9962"/>
              <a:gd name="connsiteX8" fmla="*/ 8080 w 9960"/>
              <a:gd name="connsiteY8" fmla="*/ 4335 h 9962"/>
              <a:gd name="connsiteX9" fmla="*/ 8840 w 9960"/>
              <a:gd name="connsiteY9" fmla="*/ 2548 h 9962"/>
              <a:gd name="connsiteX10" fmla="*/ 9960 w 9960"/>
              <a:gd name="connsiteY10" fmla="*/ 2091 h 9962"/>
              <a:gd name="connsiteX11" fmla="*/ 8520 w 9960"/>
              <a:gd name="connsiteY11" fmla="*/ 1825 h 9962"/>
              <a:gd name="connsiteX12" fmla="*/ 6000 w 9960"/>
              <a:gd name="connsiteY12" fmla="*/ 3118 h 9962"/>
              <a:gd name="connsiteX13" fmla="*/ 5600 w 9960"/>
              <a:gd name="connsiteY13" fmla="*/ 1863 h 9962"/>
              <a:gd name="connsiteX14" fmla="*/ 3440 w 9960"/>
              <a:gd name="connsiteY14" fmla="*/ 2015 h 9962"/>
              <a:gd name="connsiteX15" fmla="*/ 2920 w 9960"/>
              <a:gd name="connsiteY15" fmla="*/ 0 h 9962"/>
              <a:gd name="connsiteX16" fmla="*/ 2360 w 9960"/>
              <a:gd name="connsiteY16" fmla="*/ 532 h 9962"/>
              <a:gd name="connsiteX17" fmla="*/ 2560 w 9960"/>
              <a:gd name="connsiteY17" fmla="*/ 3384 h 9962"/>
              <a:gd name="connsiteX18" fmla="*/ 1560 w 9960"/>
              <a:gd name="connsiteY18" fmla="*/ 3612 h 9962"/>
              <a:gd name="connsiteX19" fmla="*/ 1000 w 9960"/>
              <a:gd name="connsiteY19" fmla="*/ 5209 h 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0" h="9962">
                <a:moveTo>
                  <a:pt x="1000" y="5209"/>
                </a:moveTo>
                <a:lnTo>
                  <a:pt x="240" y="4981"/>
                </a:lnTo>
                <a:lnTo>
                  <a:pt x="0" y="6578"/>
                </a:lnTo>
                <a:lnTo>
                  <a:pt x="240" y="8251"/>
                </a:lnTo>
                <a:lnTo>
                  <a:pt x="2040" y="9962"/>
                </a:lnTo>
                <a:lnTo>
                  <a:pt x="3880" y="9392"/>
                </a:lnTo>
                <a:lnTo>
                  <a:pt x="6040" y="8023"/>
                </a:lnTo>
                <a:lnTo>
                  <a:pt x="6680" y="5133"/>
                </a:lnTo>
                <a:lnTo>
                  <a:pt x="8080" y="4335"/>
                </a:lnTo>
                <a:lnTo>
                  <a:pt x="8840" y="2548"/>
                </a:lnTo>
                <a:lnTo>
                  <a:pt x="9960" y="2091"/>
                </a:lnTo>
                <a:lnTo>
                  <a:pt x="8520" y="1825"/>
                </a:lnTo>
                <a:lnTo>
                  <a:pt x="6000" y="3118"/>
                </a:lnTo>
                <a:lnTo>
                  <a:pt x="5600" y="1863"/>
                </a:lnTo>
                <a:lnTo>
                  <a:pt x="3440" y="2015"/>
                </a:lnTo>
                <a:lnTo>
                  <a:pt x="2920" y="0"/>
                </a:lnTo>
                <a:lnTo>
                  <a:pt x="2360" y="532"/>
                </a:lnTo>
                <a:cubicBezTo>
                  <a:pt x="2427" y="1483"/>
                  <a:pt x="2493" y="2433"/>
                  <a:pt x="2560" y="3384"/>
                </a:cubicBezTo>
                <a:lnTo>
                  <a:pt x="1560" y="3612"/>
                </a:lnTo>
                <a:lnTo>
                  <a:pt x="1000" y="5209"/>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0" name="Freeform 25"/>
          <p:cNvSpPr>
            <a:spLocks/>
          </p:cNvSpPr>
          <p:nvPr/>
        </p:nvSpPr>
        <p:spPr bwMode="auto">
          <a:xfrm>
            <a:off x="6872790" y="3160839"/>
            <a:ext cx="152400" cy="193675"/>
          </a:xfrm>
          <a:custGeom>
            <a:avLst/>
            <a:gdLst/>
            <a:ahLst/>
            <a:cxnLst>
              <a:cxn ang="0">
                <a:pos x="0" y="5"/>
              </a:cxn>
              <a:cxn ang="0">
                <a:pos x="14" y="0"/>
              </a:cxn>
              <a:cxn ang="0">
                <a:pos x="46" y="19"/>
              </a:cxn>
              <a:cxn ang="0">
                <a:pos x="46" y="38"/>
              </a:cxn>
              <a:cxn ang="0">
                <a:pos x="68" y="52"/>
              </a:cxn>
              <a:cxn ang="0">
                <a:pos x="69" y="77"/>
              </a:cxn>
              <a:cxn ang="0">
                <a:pos x="33" y="87"/>
              </a:cxn>
              <a:cxn ang="0">
                <a:pos x="0" y="5"/>
              </a:cxn>
            </a:cxnLst>
            <a:rect l="0" t="0" r="r" b="b"/>
            <a:pathLst>
              <a:path w="70" h="88">
                <a:moveTo>
                  <a:pt x="0" y="5"/>
                </a:moveTo>
                <a:lnTo>
                  <a:pt x="14" y="0"/>
                </a:lnTo>
                <a:lnTo>
                  <a:pt x="46" y="19"/>
                </a:lnTo>
                <a:lnTo>
                  <a:pt x="46" y="38"/>
                </a:lnTo>
                <a:lnTo>
                  <a:pt x="68" y="52"/>
                </a:lnTo>
                <a:lnTo>
                  <a:pt x="69" y="77"/>
                </a:lnTo>
                <a:lnTo>
                  <a:pt x="33" y="87"/>
                </a:lnTo>
                <a:lnTo>
                  <a:pt x="0" y="5"/>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1" name="Freeform 26" descr="Wide downward diagonal"/>
          <p:cNvSpPr>
            <a:spLocks/>
          </p:cNvSpPr>
          <p:nvPr/>
        </p:nvSpPr>
        <p:spPr bwMode="auto">
          <a:xfrm>
            <a:off x="6850062" y="2851269"/>
            <a:ext cx="195262" cy="374650"/>
          </a:xfrm>
          <a:custGeom>
            <a:avLst/>
            <a:gdLst>
              <a:gd name="connsiteX0" fmla="*/ 1667 w 9889"/>
              <a:gd name="connsiteY0" fmla="*/ 57 h 9943"/>
              <a:gd name="connsiteX1" fmla="*/ 4000 w 9889"/>
              <a:gd name="connsiteY1" fmla="*/ 0 h 9943"/>
              <a:gd name="connsiteX2" fmla="*/ 8778 w 9889"/>
              <a:gd name="connsiteY2" fmla="*/ 1486 h 9943"/>
              <a:gd name="connsiteX3" fmla="*/ 8111 w 9889"/>
              <a:gd name="connsiteY3" fmla="*/ 2743 h 9943"/>
              <a:gd name="connsiteX4" fmla="*/ 9778 w 9889"/>
              <a:gd name="connsiteY4" fmla="*/ 3486 h 9943"/>
              <a:gd name="connsiteX5" fmla="*/ 9889 w 9889"/>
              <a:gd name="connsiteY5" fmla="*/ 8114 h 9943"/>
              <a:gd name="connsiteX6" fmla="*/ 8222 w 9889"/>
              <a:gd name="connsiteY6" fmla="*/ 9943 h 9943"/>
              <a:gd name="connsiteX7" fmla="*/ 6333 w 9889"/>
              <a:gd name="connsiteY7" fmla="*/ 9314 h 9943"/>
              <a:gd name="connsiteX8" fmla="*/ 4333 w 9889"/>
              <a:gd name="connsiteY8" fmla="*/ 9257 h 9943"/>
              <a:gd name="connsiteX9" fmla="*/ 889 w 9889"/>
              <a:gd name="connsiteY9" fmla="*/ 8286 h 9943"/>
              <a:gd name="connsiteX10" fmla="*/ 3444 w 9889"/>
              <a:gd name="connsiteY10" fmla="*/ 5257 h 9943"/>
              <a:gd name="connsiteX11" fmla="*/ 0 w 9889"/>
              <a:gd name="connsiteY11" fmla="*/ 3829 h 9943"/>
              <a:gd name="connsiteX12" fmla="*/ 1861 w 9889"/>
              <a:gd name="connsiteY12" fmla="*/ 353 h 9943"/>
              <a:gd name="connsiteX0" fmla="*/ 1686 w 10000"/>
              <a:gd name="connsiteY0" fmla="*/ 0 h 9943"/>
              <a:gd name="connsiteX1" fmla="*/ 4339 w 10000"/>
              <a:gd name="connsiteY1" fmla="*/ 142 h 9943"/>
              <a:gd name="connsiteX2" fmla="*/ 8877 w 10000"/>
              <a:gd name="connsiteY2" fmla="*/ 1438 h 9943"/>
              <a:gd name="connsiteX3" fmla="*/ 8202 w 10000"/>
              <a:gd name="connsiteY3" fmla="*/ 2702 h 9943"/>
              <a:gd name="connsiteX4" fmla="*/ 9888 w 10000"/>
              <a:gd name="connsiteY4" fmla="*/ 3449 h 9943"/>
              <a:gd name="connsiteX5" fmla="*/ 10000 w 10000"/>
              <a:gd name="connsiteY5" fmla="*/ 8104 h 9943"/>
              <a:gd name="connsiteX6" fmla="*/ 8314 w 10000"/>
              <a:gd name="connsiteY6" fmla="*/ 9943 h 9943"/>
              <a:gd name="connsiteX7" fmla="*/ 6404 w 10000"/>
              <a:gd name="connsiteY7" fmla="*/ 9310 h 9943"/>
              <a:gd name="connsiteX8" fmla="*/ 4382 w 10000"/>
              <a:gd name="connsiteY8" fmla="*/ 9253 h 9943"/>
              <a:gd name="connsiteX9" fmla="*/ 899 w 10000"/>
              <a:gd name="connsiteY9" fmla="*/ 8277 h 9943"/>
              <a:gd name="connsiteX10" fmla="*/ 3483 w 10000"/>
              <a:gd name="connsiteY10" fmla="*/ 5230 h 9943"/>
              <a:gd name="connsiteX11" fmla="*/ 0 w 10000"/>
              <a:gd name="connsiteY11" fmla="*/ 3794 h 9943"/>
              <a:gd name="connsiteX12" fmla="*/ 1882 w 10000"/>
              <a:gd name="connsiteY12" fmla="*/ 298 h 9943"/>
              <a:gd name="connsiteX0" fmla="*/ 4339 w 10000"/>
              <a:gd name="connsiteY0" fmla="*/ 0 h 9857"/>
              <a:gd name="connsiteX1" fmla="*/ 8877 w 10000"/>
              <a:gd name="connsiteY1" fmla="*/ 1303 h 9857"/>
              <a:gd name="connsiteX2" fmla="*/ 8202 w 10000"/>
              <a:gd name="connsiteY2" fmla="*/ 2574 h 9857"/>
              <a:gd name="connsiteX3" fmla="*/ 9888 w 10000"/>
              <a:gd name="connsiteY3" fmla="*/ 3326 h 9857"/>
              <a:gd name="connsiteX4" fmla="*/ 10000 w 10000"/>
              <a:gd name="connsiteY4" fmla="*/ 8007 h 9857"/>
              <a:gd name="connsiteX5" fmla="*/ 8314 w 10000"/>
              <a:gd name="connsiteY5" fmla="*/ 9857 h 9857"/>
              <a:gd name="connsiteX6" fmla="*/ 6404 w 10000"/>
              <a:gd name="connsiteY6" fmla="*/ 9220 h 9857"/>
              <a:gd name="connsiteX7" fmla="*/ 4382 w 10000"/>
              <a:gd name="connsiteY7" fmla="*/ 9163 h 9857"/>
              <a:gd name="connsiteX8" fmla="*/ 899 w 10000"/>
              <a:gd name="connsiteY8" fmla="*/ 8181 h 9857"/>
              <a:gd name="connsiteX9" fmla="*/ 3483 w 10000"/>
              <a:gd name="connsiteY9" fmla="*/ 5117 h 9857"/>
              <a:gd name="connsiteX10" fmla="*/ 0 w 10000"/>
              <a:gd name="connsiteY10" fmla="*/ 3673 h 9857"/>
              <a:gd name="connsiteX11" fmla="*/ 1882 w 10000"/>
              <a:gd name="connsiteY11" fmla="*/ 157 h 9857"/>
              <a:gd name="connsiteX0" fmla="*/ 4339 w 10000"/>
              <a:gd name="connsiteY0" fmla="*/ 0 h 10000"/>
              <a:gd name="connsiteX1" fmla="*/ 8877 w 10000"/>
              <a:gd name="connsiteY1" fmla="*/ 1575 h 10000"/>
              <a:gd name="connsiteX2" fmla="*/ 8202 w 10000"/>
              <a:gd name="connsiteY2" fmla="*/ 2611 h 10000"/>
              <a:gd name="connsiteX3" fmla="*/ 9888 w 10000"/>
              <a:gd name="connsiteY3" fmla="*/ 3374 h 10000"/>
              <a:gd name="connsiteX4" fmla="*/ 10000 w 10000"/>
              <a:gd name="connsiteY4" fmla="*/ 8123 h 10000"/>
              <a:gd name="connsiteX5" fmla="*/ 8314 w 10000"/>
              <a:gd name="connsiteY5" fmla="*/ 10000 h 10000"/>
              <a:gd name="connsiteX6" fmla="*/ 6404 w 10000"/>
              <a:gd name="connsiteY6" fmla="*/ 9354 h 10000"/>
              <a:gd name="connsiteX7" fmla="*/ 4382 w 10000"/>
              <a:gd name="connsiteY7" fmla="*/ 9296 h 10000"/>
              <a:gd name="connsiteX8" fmla="*/ 899 w 10000"/>
              <a:gd name="connsiteY8" fmla="*/ 8300 h 10000"/>
              <a:gd name="connsiteX9" fmla="*/ 3483 w 10000"/>
              <a:gd name="connsiteY9" fmla="*/ 5191 h 10000"/>
              <a:gd name="connsiteX10" fmla="*/ 0 w 10000"/>
              <a:gd name="connsiteY10" fmla="*/ 3726 h 10000"/>
              <a:gd name="connsiteX11" fmla="*/ 1882 w 10000"/>
              <a:gd name="connsiteY11" fmla="*/ 159 h 10000"/>
              <a:gd name="connsiteX0" fmla="*/ 4339 w 10000"/>
              <a:gd name="connsiteY0" fmla="*/ 0 h 10000"/>
              <a:gd name="connsiteX1" fmla="*/ 8877 w 10000"/>
              <a:gd name="connsiteY1" fmla="*/ 1575 h 10000"/>
              <a:gd name="connsiteX2" fmla="*/ 8202 w 10000"/>
              <a:gd name="connsiteY2" fmla="*/ 2611 h 10000"/>
              <a:gd name="connsiteX3" fmla="*/ 9888 w 10000"/>
              <a:gd name="connsiteY3" fmla="*/ 3374 h 10000"/>
              <a:gd name="connsiteX4" fmla="*/ 10000 w 10000"/>
              <a:gd name="connsiteY4" fmla="*/ 8123 h 10000"/>
              <a:gd name="connsiteX5" fmla="*/ 8314 w 10000"/>
              <a:gd name="connsiteY5" fmla="*/ 10000 h 10000"/>
              <a:gd name="connsiteX6" fmla="*/ 6404 w 10000"/>
              <a:gd name="connsiteY6" fmla="*/ 9354 h 10000"/>
              <a:gd name="connsiteX7" fmla="*/ 4382 w 10000"/>
              <a:gd name="connsiteY7" fmla="*/ 9296 h 10000"/>
              <a:gd name="connsiteX8" fmla="*/ 899 w 10000"/>
              <a:gd name="connsiteY8" fmla="*/ 8300 h 10000"/>
              <a:gd name="connsiteX9" fmla="*/ 3483 w 10000"/>
              <a:gd name="connsiteY9" fmla="*/ 5191 h 10000"/>
              <a:gd name="connsiteX10" fmla="*/ 0 w 10000"/>
              <a:gd name="connsiteY10" fmla="*/ 3726 h 10000"/>
              <a:gd name="connsiteX11" fmla="*/ 1980 w 10000"/>
              <a:gd name="connsiteY11" fmla="*/ 108 h 10000"/>
              <a:gd name="connsiteX0" fmla="*/ 4339 w 10000"/>
              <a:gd name="connsiteY0" fmla="*/ 0 h 10000"/>
              <a:gd name="connsiteX1" fmla="*/ 8877 w 10000"/>
              <a:gd name="connsiteY1" fmla="*/ 1575 h 10000"/>
              <a:gd name="connsiteX2" fmla="*/ 8202 w 10000"/>
              <a:gd name="connsiteY2" fmla="*/ 2611 h 10000"/>
              <a:gd name="connsiteX3" fmla="*/ 9888 w 10000"/>
              <a:gd name="connsiteY3" fmla="*/ 3374 h 10000"/>
              <a:gd name="connsiteX4" fmla="*/ 10000 w 10000"/>
              <a:gd name="connsiteY4" fmla="*/ 8123 h 10000"/>
              <a:gd name="connsiteX5" fmla="*/ 8314 w 10000"/>
              <a:gd name="connsiteY5" fmla="*/ 10000 h 10000"/>
              <a:gd name="connsiteX6" fmla="*/ 6404 w 10000"/>
              <a:gd name="connsiteY6" fmla="*/ 9354 h 10000"/>
              <a:gd name="connsiteX7" fmla="*/ 4382 w 10000"/>
              <a:gd name="connsiteY7" fmla="*/ 9296 h 10000"/>
              <a:gd name="connsiteX8" fmla="*/ 899 w 10000"/>
              <a:gd name="connsiteY8" fmla="*/ 8300 h 10000"/>
              <a:gd name="connsiteX9" fmla="*/ 3483 w 10000"/>
              <a:gd name="connsiteY9" fmla="*/ 5191 h 10000"/>
              <a:gd name="connsiteX10" fmla="*/ 0 w 10000"/>
              <a:gd name="connsiteY10" fmla="*/ 3726 h 10000"/>
              <a:gd name="connsiteX11" fmla="*/ 1882 w 10000"/>
              <a:gd name="connsiteY11" fmla="*/ 15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4339" y="0"/>
                </a:moveTo>
                <a:lnTo>
                  <a:pt x="8877" y="1575"/>
                </a:lnTo>
                <a:lnTo>
                  <a:pt x="8202" y="2611"/>
                </a:lnTo>
                <a:lnTo>
                  <a:pt x="9888" y="3374"/>
                </a:lnTo>
                <a:cubicBezTo>
                  <a:pt x="9925" y="4958"/>
                  <a:pt x="9963" y="6541"/>
                  <a:pt x="10000" y="8123"/>
                </a:cubicBezTo>
                <a:lnTo>
                  <a:pt x="8314" y="10000"/>
                </a:lnTo>
                <a:lnTo>
                  <a:pt x="6404" y="9354"/>
                </a:lnTo>
                <a:lnTo>
                  <a:pt x="4382" y="9296"/>
                </a:lnTo>
                <a:lnTo>
                  <a:pt x="899" y="8300"/>
                </a:lnTo>
                <a:lnTo>
                  <a:pt x="3483" y="5191"/>
                </a:lnTo>
                <a:lnTo>
                  <a:pt x="0" y="3726"/>
                </a:lnTo>
                <a:cubicBezTo>
                  <a:pt x="562" y="2437"/>
                  <a:pt x="1320" y="1449"/>
                  <a:pt x="1882" y="159"/>
                </a:cubicBez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2" name="Freeform 27"/>
          <p:cNvSpPr>
            <a:spLocks/>
          </p:cNvSpPr>
          <p:nvPr/>
        </p:nvSpPr>
        <p:spPr bwMode="auto">
          <a:xfrm>
            <a:off x="6889748" y="2167057"/>
            <a:ext cx="219075" cy="404812"/>
          </a:xfrm>
          <a:custGeom>
            <a:avLst/>
            <a:gdLst/>
            <a:ahLst/>
            <a:cxnLst>
              <a:cxn ang="0">
                <a:pos x="0" y="19"/>
              </a:cxn>
              <a:cxn ang="0">
                <a:pos x="72" y="0"/>
              </a:cxn>
              <a:cxn ang="0">
                <a:pos x="99" y="50"/>
              </a:cxn>
              <a:cxn ang="0">
                <a:pos x="85" y="63"/>
              </a:cxn>
              <a:cxn ang="0">
                <a:pos x="91" y="174"/>
              </a:cxn>
              <a:cxn ang="0">
                <a:pos x="49" y="184"/>
              </a:cxn>
              <a:cxn ang="0">
                <a:pos x="29" y="138"/>
              </a:cxn>
              <a:cxn ang="0">
                <a:pos x="28" y="83"/>
              </a:cxn>
              <a:cxn ang="0">
                <a:pos x="10" y="67"/>
              </a:cxn>
              <a:cxn ang="0">
                <a:pos x="0" y="19"/>
              </a:cxn>
            </a:cxnLst>
            <a:rect l="0" t="0" r="r" b="b"/>
            <a:pathLst>
              <a:path w="100" h="185">
                <a:moveTo>
                  <a:pt x="0" y="19"/>
                </a:moveTo>
                <a:lnTo>
                  <a:pt x="72" y="0"/>
                </a:lnTo>
                <a:lnTo>
                  <a:pt x="99" y="50"/>
                </a:lnTo>
                <a:lnTo>
                  <a:pt x="85" y="63"/>
                </a:lnTo>
                <a:lnTo>
                  <a:pt x="91" y="174"/>
                </a:lnTo>
                <a:lnTo>
                  <a:pt x="49" y="184"/>
                </a:lnTo>
                <a:lnTo>
                  <a:pt x="29" y="138"/>
                </a:lnTo>
                <a:lnTo>
                  <a:pt x="28" y="83"/>
                </a:lnTo>
                <a:lnTo>
                  <a:pt x="10" y="67"/>
                </a:lnTo>
                <a:lnTo>
                  <a:pt x="0" y="19"/>
                </a:lnTo>
              </a:path>
            </a:pathLst>
          </a:custGeom>
          <a:solidFill>
            <a:srgbClr val="FFFF00"/>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3" name="Freeform 28"/>
          <p:cNvSpPr>
            <a:spLocks/>
          </p:cNvSpPr>
          <p:nvPr/>
        </p:nvSpPr>
        <p:spPr bwMode="auto">
          <a:xfrm rot="182033">
            <a:off x="6981826" y="2475039"/>
            <a:ext cx="473075" cy="255587"/>
          </a:xfrm>
          <a:custGeom>
            <a:avLst/>
            <a:gdLst>
              <a:gd name="connsiteX0" fmla="*/ 0 w 9953"/>
              <a:gd name="connsiteY0" fmla="*/ 4021 h 9897"/>
              <a:gd name="connsiteX1" fmla="*/ 5094 w 9953"/>
              <a:gd name="connsiteY1" fmla="*/ 1237 h 9897"/>
              <a:gd name="connsiteX2" fmla="*/ 5900 w 9953"/>
              <a:gd name="connsiteY2" fmla="*/ 1317 h 9897"/>
              <a:gd name="connsiteX3" fmla="*/ 6274 w 9953"/>
              <a:gd name="connsiteY3" fmla="*/ 0 h 9897"/>
              <a:gd name="connsiteX4" fmla="*/ 6792 w 9953"/>
              <a:gd name="connsiteY4" fmla="*/ 722 h 9897"/>
              <a:gd name="connsiteX5" fmla="*/ 6179 w 9953"/>
              <a:gd name="connsiteY5" fmla="*/ 3505 h 9897"/>
              <a:gd name="connsiteX6" fmla="*/ 7264 w 9953"/>
              <a:gd name="connsiteY6" fmla="*/ 3299 h 9897"/>
              <a:gd name="connsiteX7" fmla="*/ 7830 w 9953"/>
              <a:gd name="connsiteY7" fmla="*/ 5464 h 9897"/>
              <a:gd name="connsiteX8" fmla="*/ 8538 w 9953"/>
              <a:gd name="connsiteY8" fmla="*/ 5773 h 9897"/>
              <a:gd name="connsiteX9" fmla="*/ 9057 w 9953"/>
              <a:gd name="connsiteY9" fmla="*/ 5361 h 9897"/>
              <a:gd name="connsiteX10" fmla="*/ 9057 w 9953"/>
              <a:gd name="connsiteY10" fmla="*/ 4227 h 9897"/>
              <a:gd name="connsiteX11" fmla="*/ 8208 w 9953"/>
              <a:gd name="connsiteY11" fmla="*/ 2680 h 9897"/>
              <a:gd name="connsiteX12" fmla="*/ 8868 w 9953"/>
              <a:gd name="connsiteY12" fmla="*/ 2577 h 9897"/>
              <a:gd name="connsiteX13" fmla="*/ 9953 w 9953"/>
              <a:gd name="connsiteY13" fmla="*/ 5876 h 9897"/>
              <a:gd name="connsiteX14" fmla="*/ 8915 w 9953"/>
              <a:gd name="connsiteY14" fmla="*/ 7835 h 9897"/>
              <a:gd name="connsiteX15" fmla="*/ 7689 w 9953"/>
              <a:gd name="connsiteY15" fmla="*/ 6804 h 9897"/>
              <a:gd name="connsiteX16" fmla="*/ 6934 w 9953"/>
              <a:gd name="connsiteY16" fmla="*/ 9278 h 9897"/>
              <a:gd name="connsiteX17" fmla="*/ 5425 w 9953"/>
              <a:gd name="connsiteY17" fmla="*/ 6804 h 9897"/>
              <a:gd name="connsiteX18" fmla="*/ 377 w 9953"/>
              <a:gd name="connsiteY18" fmla="*/ 9897 h 9897"/>
              <a:gd name="connsiteX19" fmla="*/ 0 w 9953"/>
              <a:gd name="connsiteY19" fmla="*/ 4021 h 9897"/>
              <a:gd name="connsiteX0" fmla="*/ 0 w 10000"/>
              <a:gd name="connsiteY0" fmla="*/ 4063 h 9973"/>
              <a:gd name="connsiteX1" fmla="*/ 5118 w 10000"/>
              <a:gd name="connsiteY1" fmla="*/ 1250 h 9973"/>
              <a:gd name="connsiteX2" fmla="*/ 5928 w 10000"/>
              <a:gd name="connsiteY2" fmla="*/ 1331 h 9973"/>
              <a:gd name="connsiteX3" fmla="*/ 6304 w 10000"/>
              <a:gd name="connsiteY3" fmla="*/ 0 h 9973"/>
              <a:gd name="connsiteX4" fmla="*/ 6824 w 10000"/>
              <a:gd name="connsiteY4" fmla="*/ 730 h 9973"/>
              <a:gd name="connsiteX5" fmla="*/ 6208 w 10000"/>
              <a:gd name="connsiteY5" fmla="*/ 3541 h 9973"/>
              <a:gd name="connsiteX6" fmla="*/ 7298 w 10000"/>
              <a:gd name="connsiteY6" fmla="*/ 3333 h 9973"/>
              <a:gd name="connsiteX7" fmla="*/ 7867 w 10000"/>
              <a:gd name="connsiteY7" fmla="*/ 5521 h 9973"/>
              <a:gd name="connsiteX8" fmla="*/ 8578 w 10000"/>
              <a:gd name="connsiteY8" fmla="*/ 5833 h 9973"/>
              <a:gd name="connsiteX9" fmla="*/ 9100 w 10000"/>
              <a:gd name="connsiteY9" fmla="*/ 5417 h 9973"/>
              <a:gd name="connsiteX10" fmla="*/ 9100 w 10000"/>
              <a:gd name="connsiteY10" fmla="*/ 4271 h 9973"/>
              <a:gd name="connsiteX11" fmla="*/ 8247 w 10000"/>
              <a:gd name="connsiteY11" fmla="*/ 2708 h 9973"/>
              <a:gd name="connsiteX12" fmla="*/ 8910 w 10000"/>
              <a:gd name="connsiteY12" fmla="*/ 2604 h 9973"/>
              <a:gd name="connsiteX13" fmla="*/ 10000 w 10000"/>
              <a:gd name="connsiteY13" fmla="*/ 5937 h 9973"/>
              <a:gd name="connsiteX14" fmla="*/ 8957 w 10000"/>
              <a:gd name="connsiteY14" fmla="*/ 7917 h 9973"/>
              <a:gd name="connsiteX15" fmla="*/ 7725 w 10000"/>
              <a:gd name="connsiteY15" fmla="*/ 6875 h 9973"/>
              <a:gd name="connsiteX16" fmla="*/ 6967 w 10000"/>
              <a:gd name="connsiteY16" fmla="*/ 9375 h 9973"/>
              <a:gd name="connsiteX17" fmla="*/ 5451 w 10000"/>
              <a:gd name="connsiteY17" fmla="*/ 6875 h 9973"/>
              <a:gd name="connsiteX18" fmla="*/ 660 w 10000"/>
              <a:gd name="connsiteY18" fmla="*/ 9973 h 9973"/>
              <a:gd name="connsiteX19" fmla="*/ 0 w 10000"/>
              <a:gd name="connsiteY19" fmla="*/ 4063 h 9973"/>
              <a:gd name="connsiteX0" fmla="*/ 0 w 10000"/>
              <a:gd name="connsiteY0" fmla="*/ 4074 h 9770"/>
              <a:gd name="connsiteX1" fmla="*/ 5118 w 10000"/>
              <a:gd name="connsiteY1" fmla="*/ 1253 h 9770"/>
              <a:gd name="connsiteX2" fmla="*/ 5928 w 10000"/>
              <a:gd name="connsiteY2" fmla="*/ 1335 h 9770"/>
              <a:gd name="connsiteX3" fmla="*/ 6304 w 10000"/>
              <a:gd name="connsiteY3" fmla="*/ 0 h 9770"/>
              <a:gd name="connsiteX4" fmla="*/ 6824 w 10000"/>
              <a:gd name="connsiteY4" fmla="*/ 732 h 9770"/>
              <a:gd name="connsiteX5" fmla="*/ 6208 w 10000"/>
              <a:gd name="connsiteY5" fmla="*/ 3551 h 9770"/>
              <a:gd name="connsiteX6" fmla="*/ 7298 w 10000"/>
              <a:gd name="connsiteY6" fmla="*/ 3342 h 9770"/>
              <a:gd name="connsiteX7" fmla="*/ 7867 w 10000"/>
              <a:gd name="connsiteY7" fmla="*/ 5536 h 9770"/>
              <a:gd name="connsiteX8" fmla="*/ 8578 w 10000"/>
              <a:gd name="connsiteY8" fmla="*/ 5849 h 9770"/>
              <a:gd name="connsiteX9" fmla="*/ 9100 w 10000"/>
              <a:gd name="connsiteY9" fmla="*/ 5432 h 9770"/>
              <a:gd name="connsiteX10" fmla="*/ 9100 w 10000"/>
              <a:gd name="connsiteY10" fmla="*/ 4283 h 9770"/>
              <a:gd name="connsiteX11" fmla="*/ 8247 w 10000"/>
              <a:gd name="connsiteY11" fmla="*/ 2715 h 9770"/>
              <a:gd name="connsiteX12" fmla="*/ 8910 w 10000"/>
              <a:gd name="connsiteY12" fmla="*/ 2611 h 9770"/>
              <a:gd name="connsiteX13" fmla="*/ 10000 w 10000"/>
              <a:gd name="connsiteY13" fmla="*/ 5953 h 9770"/>
              <a:gd name="connsiteX14" fmla="*/ 8957 w 10000"/>
              <a:gd name="connsiteY14" fmla="*/ 7938 h 9770"/>
              <a:gd name="connsiteX15" fmla="*/ 7725 w 10000"/>
              <a:gd name="connsiteY15" fmla="*/ 6894 h 9770"/>
              <a:gd name="connsiteX16" fmla="*/ 6967 w 10000"/>
              <a:gd name="connsiteY16" fmla="*/ 9400 h 9770"/>
              <a:gd name="connsiteX17" fmla="*/ 5451 w 10000"/>
              <a:gd name="connsiteY17" fmla="*/ 6894 h 9770"/>
              <a:gd name="connsiteX18" fmla="*/ 774 w 10000"/>
              <a:gd name="connsiteY18" fmla="*/ 9770 h 9770"/>
              <a:gd name="connsiteX19" fmla="*/ 0 w 10000"/>
              <a:gd name="connsiteY19" fmla="*/ 4074 h 9770"/>
              <a:gd name="connsiteX0" fmla="*/ 0 w 10000"/>
              <a:gd name="connsiteY0" fmla="*/ 4170 h 10000"/>
              <a:gd name="connsiteX1" fmla="*/ 5118 w 10000"/>
              <a:gd name="connsiteY1" fmla="*/ 1282 h 10000"/>
              <a:gd name="connsiteX2" fmla="*/ 5928 w 10000"/>
              <a:gd name="connsiteY2" fmla="*/ 1366 h 10000"/>
              <a:gd name="connsiteX3" fmla="*/ 6304 w 10000"/>
              <a:gd name="connsiteY3" fmla="*/ 0 h 10000"/>
              <a:gd name="connsiteX4" fmla="*/ 6824 w 10000"/>
              <a:gd name="connsiteY4" fmla="*/ 749 h 10000"/>
              <a:gd name="connsiteX5" fmla="*/ 6208 w 10000"/>
              <a:gd name="connsiteY5" fmla="*/ 3635 h 10000"/>
              <a:gd name="connsiteX6" fmla="*/ 7298 w 10000"/>
              <a:gd name="connsiteY6" fmla="*/ 3421 h 10000"/>
              <a:gd name="connsiteX7" fmla="*/ 7867 w 10000"/>
              <a:gd name="connsiteY7" fmla="*/ 5666 h 10000"/>
              <a:gd name="connsiteX8" fmla="*/ 8578 w 10000"/>
              <a:gd name="connsiteY8" fmla="*/ 5987 h 10000"/>
              <a:gd name="connsiteX9" fmla="*/ 9100 w 10000"/>
              <a:gd name="connsiteY9" fmla="*/ 5560 h 10000"/>
              <a:gd name="connsiteX10" fmla="*/ 9100 w 10000"/>
              <a:gd name="connsiteY10" fmla="*/ 4384 h 10000"/>
              <a:gd name="connsiteX11" fmla="*/ 8247 w 10000"/>
              <a:gd name="connsiteY11" fmla="*/ 2779 h 10000"/>
              <a:gd name="connsiteX12" fmla="*/ 8910 w 10000"/>
              <a:gd name="connsiteY12" fmla="*/ 2672 h 10000"/>
              <a:gd name="connsiteX13" fmla="*/ 10000 w 10000"/>
              <a:gd name="connsiteY13" fmla="*/ 6093 h 10000"/>
              <a:gd name="connsiteX14" fmla="*/ 8957 w 10000"/>
              <a:gd name="connsiteY14" fmla="*/ 8125 h 10000"/>
              <a:gd name="connsiteX15" fmla="*/ 7725 w 10000"/>
              <a:gd name="connsiteY15" fmla="*/ 7056 h 10000"/>
              <a:gd name="connsiteX16" fmla="*/ 6967 w 10000"/>
              <a:gd name="connsiteY16" fmla="*/ 9621 h 10000"/>
              <a:gd name="connsiteX17" fmla="*/ 5451 w 10000"/>
              <a:gd name="connsiteY17" fmla="*/ 7056 h 10000"/>
              <a:gd name="connsiteX18" fmla="*/ 774 w 10000"/>
              <a:gd name="connsiteY18" fmla="*/ 10000 h 10000"/>
              <a:gd name="connsiteX19" fmla="*/ 281 w 10000"/>
              <a:gd name="connsiteY19" fmla="*/ 4142 h 10000"/>
              <a:gd name="connsiteX0" fmla="*/ 0 w 10000"/>
              <a:gd name="connsiteY0" fmla="*/ 4170 h 10000"/>
              <a:gd name="connsiteX1" fmla="*/ 5118 w 10000"/>
              <a:gd name="connsiteY1" fmla="*/ 1282 h 10000"/>
              <a:gd name="connsiteX2" fmla="*/ 5928 w 10000"/>
              <a:gd name="connsiteY2" fmla="*/ 1366 h 10000"/>
              <a:gd name="connsiteX3" fmla="*/ 6304 w 10000"/>
              <a:gd name="connsiteY3" fmla="*/ 0 h 10000"/>
              <a:gd name="connsiteX4" fmla="*/ 6824 w 10000"/>
              <a:gd name="connsiteY4" fmla="*/ 749 h 10000"/>
              <a:gd name="connsiteX5" fmla="*/ 6208 w 10000"/>
              <a:gd name="connsiteY5" fmla="*/ 3635 h 10000"/>
              <a:gd name="connsiteX6" fmla="*/ 7298 w 10000"/>
              <a:gd name="connsiteY6" fmla="*/ 3421 h 10000"/>
              <a:gd name="connsiteX7" fmla="*/ 7867 w 10000"/>
              <a:gd name="connsiteY7" fmla="*/ 5666 h 10000"/>
              <a:gd name="connsiteX8" fmla="*/ 8578 w 10000"/>
              <a:gd name="connsiteY8" fmla="*/ 5987 h 10000"/>
              <a:gd name="connsiteX9" fmla="*/ 9100 w 10000"/>
              <a:gd name="connsiteY9" fmla="*/ 5560 h 10000"/>
              <a:gd name="connsiteX10" fmla="*/ 9100 w 10000"/>
              <a:gd name="connsiteY10" fmla="*/ 4384 h 10000"/>
              <a:gd name="connsiteX11" fmla="*/ 8247 w 10000"/>
              <a:gd name="connsiteY11" fmla="*/ 2779 h 10000"/>
              <a:gd name="connsiteX12" fmla="*/ 8910 w 10000"/>
              <a:gd name="connsiteY12" fmla="*/ 2672 h 10000"/>
              <a:gd name="connsiteX13" fmla="*/ 10000 w 10000"/>
              <a:gd name="connsiteY13" fmla="*/ 6093 h 10000"/>
              <a:gd name="connsiteX14" fmla="*/ 8957 w 10000"/>
              <a:gd name="connsiteY14" fmla="*/ 8125 h 10000"/>
              <a:gd name="connsiteX15" fmla="*/ 7725 w 10000"/>
              <a:gd name="connsiteY15" fmla="*/ 7056 h 10000"/>
              <a:gd name="connsiteX16" fmla="*/ 6967 w 10000"/>
              <a:gd name="connsiteY16" fmla="*/ 9621 h 10000"/>
              <a:gd name="connsiteX17" fmla="*/ 5451 w 10000"/>
              <a:gd name="connsiteY17" fmla="*/ 7056 h 10000"/>
              <a:gd name="connsiteX18" fmla="*/ 774 w 10000"/>
              <a:gd name="connsiteY18" fmla="*/ 10000 h 10000"/>
              <a:gd name="connsiteX19" fmla="*/ 281 w 10000"/>
              <a:gd name="connsiteY19" fmla="*/ 4142 h 10000"/>
              <a:gd name="connsiteX0" fmla="*/ 0 w 10000"/>
              <a:gd name="connsiteY0" fmla="*/ 4170 h 10000"/>
              <a:gd name="connsiteX1" fmla="*/ 5118 w 10000"/>
              <a:gd name="connsiteY1" fmla="*/ 1282 h 10000"/>
              <a:gd name="connsiteX2" fmla="*/ 5928 w 10000"/>
              <a:gd name="connsiteY2" fmla="*/ 1366 h 10000"/>
              <a:gd name="connsiteX3" fmla="*/ 6304 w 10000"/>
              <a:gd name="connsiteY3" fmla="*/ 0 h 10000"/>
              <a:gd name="connsiteX4" fmla="*/ 6824 w 10000"/>
              <a:gd name="connsiteY4" fmla="*/ 749 h 10000"/>
              <a:gd name="connsiteX5" fmla="*/ 6208 w 10000"/>
              <a:gd name="connsiteY5" fmla="*/ 3635 h 10000"/>
              <a:gd name="connsiteX6" fmla="*/ 7298 w 10000"/>
              <a:gd name="connsiteY6" fmla="*/ 3421 h 10000"/>
              <a:gd name="connsiteX7" fmla="*/ 7867 w 10000"/>
              <a:gd name="connsiteY7" fmla="*/ 5666 h 10000"/>
              <a:gd name="connsiteX8" fmla="*/ 8578 w 10000"/>
              <a:gd name="connsiteY8" fmla="*/ 5987 h 10000"/>
              <a:gd name="connsiteX9" fmla="*/ 9100 w 10000"/>
              <a:gd name="connsiteY9" fmla="*/ 5560 h 10000"/>
              <a:gd name="connsiteX10" fmla="*/ 9100 w 10000"/>
              <a:gd name="connsiteY10" fmla="*/ 4384 h 10000"/>
              <a:gd name="connsiteX11" fmla="*/ 8247 w 10000"/>
              <a:gd name="connsiteY11" fmla="*/ 2779 h 10000"/>
              <a:gd name="connsiteX12" fmla="*/ 8910 w 10000"/>
              <a:gd name="connsiteY12" fmla="*/ 2672 h 10000"/>
              <a:gd name="connsiteX13" fmla="*/ 10000 w 10000"/>
              <a:gd name="connsiteY13" fmla="*/ 6093 h 10000"/>
              <a:gd name="connsiteX14" fmla="*/ 8957 w 10000"/>
              <a:gd name="connsiteY14" fmla="*/ 8125 h 10000"/>
              <a:gd name="connsiteX15" fmla="*/ 7725 w 10000"/>
              <a:gd name="connsiteY15" fmla="*/ 7056 h 10000"/>
              <a:gd name="connsiteX16" fmla="*/ 6967 w 10000"/>
              <a:gd name="connsiteY16" fmla="*/ 9621 h 10000"/>
              <a:gd name="connsiteX17" fmla="*/ 5895 w 10000"/>
              <a:gd name="connsiteY17" fmla="*/ 7087 h 10000"/>
              <a:gd name="connsiteX18" fmla="*/ 774 w 10000"/>
              <a:gd name="connsiteY18" fmla="*/ 10000 h 10000"/>
              <a:gd name="connsiteX19" fmla="*/ 281 w 10000"/>
              <a:gd name="connsiteY19" fmla="*/ 4142 h 10000"/>
              <a:gd name="connsiteX0" fmla="*/ 0 w 10000"/>
              <a:gd name="connsiteY0" fmla="*/ 4170 h 10000"/>
              <a:gd name="connsiteX1" fmla="*/ 5118 w 10000"/>
              <a:gd name="connsiteY1" fmla="*/ 1282 h 10000"/>
              <a:gd name="connsiteX2" fmla="*/ 5928 w 10000"/>
              <a:gd name="connsiteY2" fmla="*/ 1366 h 10000"/>
              <a:gd name="connsiteX3" fmla="*/ 6304 w 10000"/>
              <a:gd name="connsiteY3" fmla="*/ 0 h 10000"/>
              <a:gd name="connsiteX4" fmla="*/ 6824 w 10000"/>
              <a:gd name="connsiteY4" fmla="*/ 749 h 10000"/>
              <a:gd name="connsiteX5" fmla="*/ 6208 w 10000"/>
              <a:gd name="connsiteY5" fmla="*/ 3635 h 10000"/>
              <a:gd name="connsiteX6" fmla="*/ 7298 w 10000"/>
              <a:gd name="connsiteY6" fmla="*/ 3421 h 10000"/>
              <a:gd name="connsiteX7" fmla="*/ 7867 w 10000"/>
              <a:gd name="connsiteY7" fmla="*/ 5666 h 10000"/>
              <a:gd name="connsiteX8" fmla="*/ 8578 w 10000"/>
              <a:gd name="connsiteY8" fmla="*/ 5987 h 10000"/>
              <a:gd name="connsiteX9" fmla="*/ 9100 w 10000"/>
              <a:gd name="connsiteY9" fmla="*/ 5560 h 10000"/>
              <a:gd name="connsiteX10" fmla="*/ 9100 w 10000"/>
              <a:gd name="connsiteY10" fmla="*/ 4384 h 10000"/>
              <a:gd name="connsiteX11" fmla="*/ 8247 w 10000"/>
              <a:gd name="connsiteY11" fmla="*/ 2779 h 10000"/>
              <a:gd name="connsiteX12" fmla="*/ 8910 w 10000"/>
              <a:gd name="connsiteY12" fmla="*/ 2672 h 10000"/>
              <a:gd name="connsiteX13" fmla="*/ 10000 w 10000"/>
              <a:gd name="connsiteY13" fmla="*/ 6093 h 10000"/>
              <a:gd name="connsiteX14" fmla="*/ 8957 w 10000"/>
              <a:gd name="connsiteY14" fmla="*/ 8125 h 10000"/>
              <a:gd name="connsiteX15" fmla="*/ 7725 w 10000"/>
              <a:gd name="connsiteY15" fmla="*/ 7056 h 10000"/>
              <a:gd name="connsiteX16" fmla="*/ 7231 w 10000"/>
              <a:gd name="connsiteY16" fmla="*/ 8998 h 10000"/>
              <a:gd name="connsiteX17" fmla="*/ 5895 w 10000"/>
              <a:gd name="connsiteY17" fmla="*/ 7087 h 10000"/>
              <a:gd name="connsiteX18" fmla="*/ 774 w 10000"/>
              <a:gd name="connsiteY18" fmla="*/ 10000 h 10000"/>
              <a:gd name="connsiteX19" fmla="*/ 281 w 10000"/>
              <a:gd name="connsiteY19" fmla="*/ 414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10000">
                <a:moveTo>
                  <a:pt x="0" y="4170"/>
                </a:moveTo>
                <a:lnTo>
                  <a:pt x="5118" y="1282"/>
                </a:lnTo>
                <a:lnTo>
                  <a:pt x="5928" y="1366"/>
                </a:lnTo>
                <a:cubicBezTo>
                  <a:pt x="6053" y="910"/>
                  <a:pt x="6179" y="455"/>
                  <a:pt x="6304" y="0"/>
                </a:cubicBezTo>
                <a:lnTo>
                  <a:pt x="6824" y="749"/>
                </a:lnTo>
                <a:lnTo>
                  <a:pt x="6208" y="3635"/>
                </a:lnTo>
                <a:lnTo>
                  <a:pt x="7298" y="3421"/>
                </a:lnTo>
                <a:lnTo>
                  <a:pt x="7867" y="5666"/>
                </a:lnTo>
                <a:lnTo>
                  <a:pt x="8578" y="5987"/>
                </a:lnTo>
                <a:lnTo>
                  <a:pt x="9100" y="5560"/>
                </a:lnTo>
                <a:lnTo>
                  <a:pt x="9100" y="4384"/>
                </a:lnTo>
                <a:lnTo>
                  <a:pt x="8247" y="2779"/>
                </a:lnTo>
                <a:lnTo>
                  <a:pt x="8910" y="2672"/>
                </a:lnTo>
                <a:lnTo>
                  <a:pt x="10000" y="6093"/>
                </a:lnTo>
                <a:lnTo>
                  <a:pt x="8957" y="8125"/>
                </a:lnTo>
                <a:lnTo>
                  <a:pt x="7725" y="7056"/>
                </a:lnTo>
                <a:lnTo>
                  <a:pt x="7231" y="8998"/>
                </a:lnTo>
                <a:lnTo>
                  <a:pt x="5895" y="7087"/>
                </a:lnTo>
                <a:lnTo>
                  <a:pt x="774" y="10000"/>
                </a:lnTo>
                <a:cubicBezTo>
                  <a:pt x="647" y="7969"/>
                  <a:pt x="520" y="5864"/>
                  <a:pt x="281" y="4142"/>
                </a:cubicBez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4" name="Freeform 29"/>
          <p:cNvSpPr>
            <a:spLocks/>
          </p:cNvSpPr>
          <p:nvPr/>
        </p:nvSpPr>
        <p:spPr bwMode="auto">
          <a:xfrm>
            <a:off x="7011987" y="2670294"/>
            <a:ext cx="241300" cy="192088"/>
          </a:xfrm>
          <a:custGeom>
            <a:avLst/>
            <a:gdLst>
              <a:gd name="connsiteX0" fmla="*/ 0 w 9910"/>
              <a:gd name="connsiteY0" fmla="*/ 2471 h 9882"/>
              <a:gd name="connsiteX1" fmla="*/ 7658 w 9910"/>
              <a:gd name="connsiteY1" fmla="*/ 0 h 9882"/>
              <a:gd name="connsiteX2" fmla="*/ 9910 w 9910"/>
              <a:gd name="connsiteY2" fmla="*/ 4471 h 9882"/>
              <a:gd name="connsiteX3" fmla="*/ 8559 w 9910"/>
              <a:gd name="connsiteY3" fmla="*/ 6471 h 9882"/>
              <a:gd name="connsiteX4" fmla="*/ 6216 w 9910"/>
              <a:gd name="connsiteY4" fmla="*/ 5765 h 9882"/>
              <a:gd name="connsiteX5" fmla="*/ 2432 w 9910"/>
              <a:gd name="connsiteY5" fmla="*/ 9882 h 9882"/>
              <a:gd name="connsiteX6" fmla="*/ 293 w 9910"/>
              <a:gd name="connsiteY6" fmla="*/ 8380 h 9882"/>
              <a:gd name="connsiteX7" fmla="*/ 0 w 9910"/>
              <a:gd name="connsiteY7" fmla="*/ 2471 h 9882"/>
              <a:gd name="connsiteX0" fmla="*/ 0 w 10000"/>
              <a:gd name="connsiteY0" fmla="*/ 2501 h 10104"/>
              <a:gd name="connsiteX1" fmla="*/ 7728 w 10000"/>
              <a:gd name="connsiteY1" fmla="*/ 0 h 10104"/>
              <a:gd name="connsiteX2" fmla="*/ 10000 w 10000"/>
              <a:gd name="connsiteY2" fmla="*/ 4524 h 10104"/>
              <a:gd name="connsiteX3" fmla="*/ 8637 w 10000"/>
              <a:gd name="connsiteY3" fmla="*/ 6548 h 10104"/>
              <a:gd name="connsiteX4" fmla="*/ 6272 w 10000"/>
              <a:gd name="connsiteY4" fmla="*/ 5834 h 10104"/>
              <a:gd name="connsiteX5" fmla="*/ 2375 w 10000"/>
              <a:gd name="connsiteY5" fmla="*/ 10104 h 10104"/>
              <a:gd name="connsiteX6" fmla="*/ 296 w 10000"/>
              <a:gd name="connsiteY6" fmla="*/ 8480 h 10104"/>
              <a:gd name="connsiteX7" fmla="*/ 0 w 10000"/>
              <a:gd name="connsiteY7" fmla="*/ 2501 h 10104"/>
              <a:gd name="connsiteX0" fmla="*/ 0 w 10000"/>
              <a:gd name="connsiteY0" fmla="*/ 2501 h 10519"/>
              <a:gd name="connsiteX1" fmla="*/ 7728 w 10000"/>
              <a:gd name="connsiteY1" fmla="*/ 0 h 10519"/>
              <a:gd name="connsiteX2" fmla="*/ 10000 w 10000"/>
              <a:gd name="connsiteY2" fmla="*/ 4524 h 10519"/>
              <a:gd name="connsiteX3" fmla="*/ 8637 w 10000"/>
              <a:gd name="connsiteY3" fmla="*/ 6548 h 10519"/>
              <a:gd name="connsiteX4" fmla="*/ 6272 w 10000"/>
              <a:gd name="connsiteY4" fmla="*/ 5834 h 10519"/>
              <a:gd name="connsiteX5" fmla="*/ 2138 w 10000"/>
              <a:gd name="connsiteY5" fmla="*/ 10519 h 10519"/>
              <a:gd name="connsiteX6" fmla="*/ 296 w 10000"/>
              <a:gd name="connsiteY6" fmla="*/ 8480 h 10519"/>
              <a:gd name="connsiteX7" fmla="*/ 0 w 10000"/>
              <a:gd name="connsiteY7" fmla="*/ 2501 h 10519"/>
              <a:gd name="connsiteX0" fmla="*/ 0 w 10000"/>
              <a:gd name="connsiteY0" fmla="*/ 2501 h 10519"/>
              <a:gd name="connsiteX1" fmla="*/ 7728 w 10000"/>
              <a:gd name="connsiteY1" fmla="*/ 0 h 10519"/>
              <a:gd name="connsiteX2" fmla="*/ 10000 w 10000"/>
              <a:gd name="connsiteY2" fmla="*/ 4524 h 10519"/>
              <a:gd name="connsiteX3" fmla="*/ 8637 w 10000"/>
              <a:gd name="connsiteY3" fmla="*/ 6548 h 10519"/>
              <a:gd name="connsiteX4" fmla="*/ 6272 w 10000"/>
              <a:gd name="connsiteY4" fmla="*/ 5834 h 10519"/>
              <a:gd name="connsiteX5" fmla="*/ 2138 w 10000"/>
              <a:gd name="connsiteY5" fmla="*/ 10519 h 10519"/>
              <a:gd name="connsiteX6" fmla="*/ 59 w 10000"/>
              <a:gd name="connsiteY6" fmla="*/ 8688 h 10519"/>
              <a:gd name="connsiteX7" fmla="*/ 0 w 10000"/>
              <a:gd name="connsiteY7" fmla="*/ 2501 h 1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19">
                <a:moveTo>
                  <a:pt x="0" y="2501"/>
                </a:moveTo>
                <a:lnTo>
                  <a:pt x="7728" y="0"/>
                </a:lnTo>
                <a:lnTo>
                  <a:pt x="10000" y="4524"/>
                </a:lnTo>
                <a:lnTo>
                  <a:pt x="8637" y="6548"/>
                </a:lnTo>
                <a:lnTo>
                  <a:pt x="6272" y="5834"/>
                </a:lnTo>
                <a:lnTo>
                  <a:pt x="2138" y="10519"/>
                </a:lnTo>
                <a:lnTo>
                  <a:pt x="59" y="8688"/>
                </a:lnTo>
                <a:cubicBezTo>
                  <a:pt x="-93" y="6902"/>
                  <a:pt x="151" y="4287"/>
                  <a:pt x="0" y="2501"/>
                </a:cubicBezTo>
              </a:path>
            </a:pathLst>
          </a:custGeom>
          <a:solidFill>
            <a:srgbClr val="FFFF00"/>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5" name="Freeform 30"/>
          <p:cNvSpPr>
            <a:spLocks/>
          </p:cNvSpPr>
          <p:nvPr/>
        </p:nvSpPr>
        <p:spPr bwMode="auto">
          <a:xfrm>
            <a:off x="7043735" y="2089269"/>
            <a:ext cx="258762" cy="457200"/>
          </a:xfrm>
          <a:custGeom>
            <a:avLst/>
            <a:gdLst/>
            <a:ahLst/>
            <a:cxnLst>
              <a:cxn ang="0">
                <a:pos x="25" y="0"/>
              </a:cxn>
              <a:cxn ang="0">
                <a:pos x="0" y="36"/>
              </a:cxn>
              <a:cxn ang="0">
                <a:pos x="27" y="84"/>
              </a:cxn>
              <a:cxn ang="0">
                <a:pos x="11" y="97"/>
              </a:cxn>
              <a:cxn ang="0">
                <a:pos x="18" y="207"/>
              </a:cxn>
              <a:cxn ang="0">
                <a:pos x="83" y="191"/>
              </a:cxn>
              <a:cxn ang="0">
                <a:pos x="100" y="191"/>
              </a:cxn>
              <a:cxn ang="0">
                <a:pos x="109" y="179"/>
              </a:cxn>
              <a:cxn ang="0">
                <a:pos x="109" y="159"/>
              </a:cxn>
              <a:cxn ang="0">
                <a:pos x="117" y="146"/>
              </a:cxn>
              <a:cxn ang="0">
                <a:pos x="80" y="130"/>
              </a:cxn>
              <a:cxn ang="0">
                <a:pos x="34" y="10"/>
              </a:cxn>
              <a:cxn ang="0">
                <a:pos x="25" y="0"/>
              </a:cxn>
            </a:cxnLst>
            <a:rect l="0" t="0" r="r" b="b"/>
            <a:pathLst>
              <a:path w="118" h="208">
                <a:moveTo>
                  <a:pt x="25" y="0"/>
                </a:moveTo>
                <a:lnTo>
                  <a:pt x="0" y="36"/>
                </a:lnTo>
                <a:lnTo>
                  <a:pt x="27" y="84"/>
                </a:lnTo>
                <a:lnTo>
                  <a:pt x="11" y="97"/>
                </a:lnTo>
                <a:lnTo>
                  <a:pt x="18" y="207"/>
                </a:lnTo>
                <a:lnTo>
                  <a:pt x="83" y="191"/>
                </a:lnTo>
                <a:lnTo>
                  <a:pt x="100" y="191"/>
                </a:lnTo>
                <a:lnTo>
                  <a:pt x="109" y="179"/>
                </a:lnTo>
                <a:lnTo>
                  <a:pt x="109" y="159"/>
                </a:lnTo>
                <a:lnTo>
                  <a:pt x="117" y="146"/>
                </a:lnTo>
                <a:lnTo>
                  <a:pt x="80" y="130"/>
                </a:lnTo>
                <a:lnTo>
                  <a:pt x="34" y="10"/>
                </a:lnTo>
                <a:lnTo>
                  <a:pt x="25" y="0"/>
                </a:lnTo>
              </a:path>
            </a:pathLst>
          </a:custGeom>
          <a:no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6" name="Freeform 31"/>
          <p:cNvSpPr>
            <a:spLocks/>
          </p:cNvSpPr>
          <p:nvPr/>
        </p:nvSpPr>
        <p:spPr bwMode="auto">
          <a:xfrm>
            <a:off x="7200901" y="2652839"/>
            <a:ext cx="117475" cy="103187"/>
          </a:xfrm>
          <a:custGeom>
            <a:avLst/>
            <a:gdLst>
              <a:gd name="connsiteX0" fmla="*/ 0 w 9821"/>
              <a:gd name="connsiteY0" fmla="*/ 2077 h 10162"/>
              <a:gd name="connsiteX1" fmla="*/ 5212 w 9821"/>
              <a:gd name="connsiteY1" fmla="*/ 0 h 10162"/>
              <a:gd name="connsiteX2" fmla="*/ 9821 w 9821"/>
              <a:gd name="connsiteY2" fmla="*/ 5481 h 10162"/>
              <a:gd name="connsiteX3" fmla="*/ 8750 w 9821"/>
              <a:gd name="connsiteY3" fmla="*/ 6758 h 10162"/>
              <a:gd name="connsiteX4" fmla="*/ 5893 w 9821"/>
              <a:gd name="connsiteY4" fmla="*/ 6758 h 10162"/>
              <a:gd name="connsiteX5" fmla="*/ 4464 w 9821"/>
              <a:gd name="connsiteY5" fmla="*/ 10162 h 10162"/>
              <a:gd name="connsiteX6" fmla="*/ 0 w 9821"/>
              <a:gd name="connsiteY6" fmla="*/ 2077 h 1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1" h="10162">
                <a:moveTo>
                  <a:pt x="0" y="2077"/>
                </a:moveTo>
                <a:lnTo>
                  <a:pt x="5212" y="0"/>
                </a:lnTo>
                <a:lnTo>
                  <a:pt x="9821" y="5481"/>
                </a:lnTo>
                <a:lnTo>
                  <a:pt x="8750" y="6758"/>
                </a:lnTo>
                <a:lnTo>
                  <a:pt x="5893" y="6758"/>
                </a:lnTo>
                <a:lnTo>
                  <a:pt x="4464" y="10162"/>
                </a:lnTo>
                <a:lnTo>
                  <a:pt x="0" y="2077"/>
                </a:ln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57" name="Group 32"/>
          <p:cNvGrpSpPr>
            <a:grpSpLocks/>
          </p:cNvGrpSpPr>
          <p:nvPr/>
        </p:nvGrpSpPr>
        <p:grpSpPr bwMode="auto">
          <a:xfrm>
            <a:off x="5988926" y="3265857"/>
            <a:ext cx="998538" cy="603251"/>
            <a:chOff x="4242" y="2144"/>
            <a:chExt cx="457" cy="275"/>
          </a:xfrm>
          <a:solidFill>
            <a:srgbClr val="FFFF8A"/>
          </a:solidFill>
        </p:grpSpPr>
        <p:sp>
          <p:nvSpPr>
            <p:cNvPr id="158" name="Freeform 33"/>
            <p:cNvSpPr>
              <a:spLocks/>
            </p:cNvSpPr>
            <p:nvPr/>
          </p:nvSpPr>
          <p:spPr bwMode="auto">
            <a:xfrm>
              <a:off x="4242" y="2144"/>
              <a:ext cx="440" cy="275"/>
            </a:xfrm>
            <a:custGeom>
              <a:avLst/>
              <a:gdLst/>
              <a:ahLst/>
              <a:cxnLst>
                <a:cxn ang="0">
                  <a:pos x="72" y="192"/>
                </a:cxn>
                <a:cxn ang="0">
                  <a:pos x="59" y="219"/>
                </a:cxn>
                <a:cxn ang="0">
                  <a:pos x="41" y="227"/>
                </a:cxn>
                <a:cxn ang="0">
                  <a:pos x="40" y="245"/>
                </a:cxn>
                <a:cxn ang="0">
                  <a:pos x="2" y="259"/>
                </a:cxn>
                <a:cxn ang="0">
                  <a:pos x="0" y="274"/>
                </a:cxn>
                <a:cxn ang="0">
                  <a:pos x="104" y="256"/>
                </a:cxn>
                <a:cxn ang="0">
                  <a:pos x="294" y="216"/>
                </a:cxn>
                <a:cxn ang="0">
                  <a:pos x="439" y="181"/>
                </a:cxn>
                <a:cxn ang="0">
                  <a:pos x="439" y="153"/>
                </a:cxn>
                <a:cxn ang="0">
                  <a:pos x="423" y="145"/>
                </a:cxn>
                <a:cxn ang="0">
                  <a:pos x="410" y="159"/>
                </a:cxn>
                <a:cxn ang="0">
                  <a:pos x="403" y="121"/>
                </a:cxn>
                <a:cxn ang="0">
                  <a:pos x="410" y="88"/>
                </a:cxn>
                <a:cxn ang="0">
                  <a:pos x="357" y="64"/>
                </a:cxn>
                <a:cxn ang="0">
                  <a:pos x="320" y="70"/>
                </a:cxn>
                <a:cxn ang="0">
                  <a:pos x="319" y="19"/>
                </a:cxn>
                <a:cxn ang="0">
                  <a:pos x="280" y="0"/>
                </a:cxn>
                <a:cxn ang="0">
                  <a:pos x="251" y="11"/>
                </a:cxn>
                <a:cxn ang="0">
                  <a:pos x="232" y="59"/>
                </a:cxn>
                <a:cxn ang="0">
                  <a:pos x="198" y="79"/>
                </a:cxn>
                <a:cxn ang="0">
                  <a:pos x="184" y="154"/>
                </a:cxn>
                <a:cxn ang="0">
                  <a:pos x="129" y="192"/>
                </a:cxn>
                <a:cxn ang="0">
                  <a:pos x="84" y="207"/>
                </a:cxn>
                <a:cxn ang="0">
                  <a:pos x="72" y="192"/>
                </a:cxn>
              </a:cxnLst>
              <a:rect l="0" t="0" r="r" b="b"/>
              <a:pathLst>
                <a:path w="440" h="275">
                  <a:moveTo>
                    <a:pt x="72" y="192"/>
                  </a:moveTo>
                  <a:lnTo>
                    <a:pt x="59" y="219"/>
                  </a:lnTo>
                  <a:lnTo>
                    <a:pt x="41" y="227"/>
                  </a:lnTo>
                  <a:lnTo>
                    <a:pt x="40" y="245"/>
                  </a:lnTo>
                  <a:lnTo>
                    <a:pt x="2" y="259"/>
                  </a:lnTo>
                  <a:lnTo>
                    <a:pt x="0" y="274"/>
                  </a:lnTo>
                  <a:lnTo>
                    <a:pt x="104" y="256"/>
                  </a:lnTo>
                  <a:lnTo>
                    <a:pt x="294" y="216"/>
                  </a:lnTo>
                  <a:lnTo>
                    <a:pt x="439" y="181"/>
                  </a:lnTo>
                  <a:lnTo>
                    <a:pt x="439" y="153"/>
                  </a:lnTo>
                  <a:lnTo>
                    <a:pt x="423" y="145"/>
                  </a:lnTo>
                  <a:lnTo>
                    <a:pt x="410" y="159"/>
                  </a:lnTo>
                  <a:lnTo>
                    <a:pt x="403" y="121"/>
                  </a:lnTo>
                  <a:lnTo>
                    <a:pt x="410" y="88"/>
                  </a:lnTo>
                  <a:lnTo>
                    <a:pt x="357" y="64"/>
                  </a:lnTo>
                  <a:lnTo>
                    <a:pt x="320" y="70"/>
                  </a:lnTo>
                  <a:lnTo>
                    <a:pt x="319" y="19"/>
                  </a:lnTo>
                  <a:lnTo>
                    <a:pt x="280" y="0"/>
                  </a:lnTo>
                  <a:lnTo>
                    <a:pt x="251" y="11"/>
                  </a:lnTo>
                  <a:lnTo>
                    <a:pt x="232" y="59"/>
                  </a:lnTo>
                  <a:lnTo>
                    <a:pt x="198" y="79"/>
                  </a:lnTo>
                  <a:lnTo>
                    <a:pt x="184" y="154"/>
                  </a:lnTo>
                  <a:lnTo>
                    <a:pt x="129" y="192"/>
                  </a:lnTo>
                  <a:lnTo>
                    <a:pt x="84" y="207"/>
                  </a:lnTo>
                  <a:lnTo>
                    <a:pt x="72" y="192"/>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9" name="Freeform 34"/>
            <p:cNvSpPr>
              <a:spLocks/>
            </p:cNvSpPr>
            <p:nvPr/>
          </p:nvSpPr>
          <p:spPr bwMode="auto">
            <a:xfrm>
              <a:off x="4668" y="2212"/>
              <a:ext cx="31" cy="52"/>
            </a:xfrm>
            <a:custGeom>
              <a:avLst/>
              <a:gdLst/>
              <a:ahLst/>
              <a:cxnLst>
                <a:cxn ang="0">
                  <a:pos x="0" y="4"/>
                </a:cxn>
                <a:cxn ang="0">
                  <a:pos x="30" y="0"/>
                </a:cxn>
                <a:cxn ang="0">
                  <a:pos x="13" y="51"/>
                </a:cxn>
                <a:cxn ang="0">
                  <a:pos x="1" y="50"/>
                </a:cxn>
                <a:cxn ang="0">
                  <a:pos x="0" y="4"/>
                </a:cxn>
              </a:cxnLst>
              <a:rect l="0" t="0" r="r" b="b"/>
              <a:pathLst>
                <a:path w="31" h="52">
                  <a:moveTo>
                    <a:pt x="0" y="4"/>
                  </a:moveTo>
                  <a:lnTo>
                    <a:pt x="30" y="0"/>
                  </a:lnTo>
                  <a:lnTo>
                    <a:pt x="13" y="51"/>
                  </a:lnTo>
                  <a:lnTo>
                    <a:pt x="1" y="50"/>
                  </a:lnTo>
                  <a:lnTo>
                    <a:pt x="0" y="4"/>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60" name="Freeform 35"/>
          <p:cNvSpPr>
            <a:spLocks/>
          </p:cNvSpPr>
          <p:nvPr/>
        </p:nvSpPr>
        <p:spPr bwMode="auto">
          <a:xfrm>
            <a:off x="917572" y="2786182"/>
            <a:ext cx="1092200" cy="1676400"/>
          </a:xfrm>
          <a:custGeom>
            <a:avLst/>
            <a:gdLst>
              <a:gd name="connsiteX0" fmla="*/ 760 w 9980"/>
              <a:gd name="connsiteY0" fmla="*/ 0 h 9953"/>
              <a:gd name="connsiteX1" fmla="*/ 5340 w 9980"/>
              <a:gd name="connsiteY1" fmla="*/ 598 h 9953"/>
              <a:gd name="connsiteX2" fmla="*/ 4340 w 9980"/>
              <a:gd name="connsiteY2" fmla="*/ 3524 h 9953"/>
              <a:gd name="connsiteX3" fmla="*/ 9500 w 9980"/>
              <a:gd name="connsiteY3" fmla="*/ 8010 h 9953"/>
              <a:gd name="connsiteX4" fmla="*/ 9980 w 9980"/>
              <a:gd name="connsiteY4" fmla="*/ 8583 h 9953"/>
              <a:gd name="connsiteX5" fmla="*/ 9480 w 9980"/>
              <a:gd name="connsiteY5" fmla="*/ 8856 h 9953"/>
              <a:gd name="connsiteX6" fmla="*/ 9160 w 9980"/>
              <a:gd name="connsiteY6" fmla="*/ 9350 h 9953"/>
              <a:gd name="connsiteX7" fmla="*/ 8860 w 9980"/>
              <a:gd name="connsiteY7" fmla="*/ 9649 h 9953"/>
              <a:gd name="connsiteX8" fmla="*/ 9180 w 9980"/>
              <a:gd name="connsiteY8" fmla="*/ 9909 h 9953"/>
              <a:gd name="connsiteX9" fmla="*/ 8677 w 9980"/>
              <a:gd name="connsiteY9" fmla="*/ 9953 h 9953"/>
              <a:gd name="connsiteX10" fmla="*/ 5620 w 9980"/>
              <a:gd name="connsiteY10" fmla="*/ 9922 h 9953"/>
              <a:gd name="connsiteX11" fmla="*/ 5440 w 9980"/>
              <a:gd name="connsiteY11" fmla="*/ 9337 h 9953"/>
              <a:gd name="connsiteX12" fmla="*/ 4900 w 9980"/>
              <a:gd name="connsiteY12" fmla="*/ 8908 h 9953"/>
              <a:gd name="connsiteX13" fmla="*/ 4520 w 9980"/>
              <a:gd name="connsiteY13" fmla="*/ 8752 h 9953"/>
              <a:gd name="connsiteX14" fmla="*/ 4400 w 9980"/>
              <a:gd name="connsiteY14" fmla="*/ 8453 h 9953"/>
              <a:gd name="connsiteX15" fmla="*/ 4080 w 9980"/>
              <a:gd name="connsiteY15" fmla="*/ 8283 h 9953"/>
              <a:gd name="connsiteX16" fmla="*/ 3760 w 9980"/>
              <a:gd name="connsiteY16" fmla="*/ 8075 h 9953"/>
              <a:gd name="connsiteX17" fmla="*/ 3660 w 9980"/>
              <a:gd name="connsiteY17" fmla="*/ 7841 h 9953"/>
              <a:gd name="connsiteX18" fmla="*/ 3360 w 9980"/>
              <a:gd name="connsiteY18" fmla="*/ 7685 h 9953"/>
              <a:gd name="connsiteX19" fmla="*/ 2900 w 9980"/>
              <a:gd name="connsiteY19" fmla="*/ 7776 h 9953"/>
              <a:gd name="connsiteX20" fmla="*/ 2360 w 9980"/>
              <a:gd name="connsiteY20" fmla="*/ 7646 h 9953"/>
              <a:gd name="connsiteX21" fmla="*/ 2360 w 9980"/>
              <a:gd name="connsiteY21" fmla="*/ 7516 h 9953"/>
              <a:gd name="connsiteX22" fmla="*/ 2340 w 9980"/>
              <a:gd name="connsiteY22" fmla="*/ 7243 h 9953"/>
              <a:gd name="connsiteX23" fmla="*/ 2120 w 9980"/>
              <a:gd name="connsiteY23" fmla="*/ 6944 h 9953"/>
              <a:gd name="connsiteX24" fmla="*/ 2100 w 9980"/>
              <a:gd name="connsiteY24" fmla="*/ 6684 h 9953"/>
              <a:gd name="connsiteX25" fmla="*/ 1860 w 9980"/>
              <a:gd name="connsiteY25" fmla="*/ 6463 h 9953"/>
              <a:gd name="connsiteX26" fmla="*/ 1940 w 9980"/>
              <a:gd name="connsiteY26" fmla="*/ 6268 h 9953"/>
              <a:gd name="connsiteX27" fmla="*/ 1280 w 9980"/>
              <a:gd name="connsiteY27" fmla="*/ 5761 h 9953"/>
              <a:gd name="connsiteX28" fmla="*/ 1280 w 9980"/>
              <a:gd name="connsiteY28" fmla="*/ 5475 h 9953"/>
              <a:gd name="connsiteX29" fmla="*/ 1620 w 9980"/>
              <a:gd name="connsiteY29" fmla="*/ 5358 h 9953"/>
              <a:gd name="connsiteX30" fmla="*/ 1620 w 9980"/>
              <a:gd name="connsiteY30" fmla="*/ 5176 h 9953"/>
              <a:gd name="connsiteX31" fmla="*/ 1280 w 9980"/>
              <a:gd name="connsiteY31" fmla="*/ 5124 h 9953"/>
              <a:gd name="connsiteX32" fmla="*/ 1120 w 9980"/>
              <a:gd name="connsiteY32" fmla="*/ 4850 h 9953"/>
              <a:gd name="connsiteX33" fmla="*/ 960 w 9980"/>
              <a:gd name="connsiteY33" fmla="*/ 4356 h 9953"/>
              <a:gd name="connsiteX34" fmla="*/ 1440 w 9980"/>
              <a:gd name="connsiteY34" fmla="*/ 4629 h 9953"/>
              <a:gd name="connsiteX35" fmla="*/ 1260 w 9980"/>
              <a:gd name="connsiteY35" fmla="*/ 4278 h 9953"/>
              <a:gd name="connsiteX36" fmla="*/ 1620 w 9980"/>
              <a:gd name="connsiteY36" fmla="*/ 4278 h 9953"/>
              <a:gd name="connsiteX37" fmla="*/ 1620 w 9980"/>
              <a:gd name="connsiteY37" fmla="*/ 4031 h 9953"/>
              <a:gd name="connsiteX38" fmla="*/ 1260 w 9980"/>
              <a:gd name="connsiteY38" fmla="*/ 3862 h 9953"/>
              <a:gd name="connsiteX39" fmla="*/ 1080 w 9980"/>
              <a:gd name="connsiteY39" fmla="*/ 4096 h 9953"/>
              <a:gd name="connsiteX40" fmla="*/ 760 w 9980"/>
              <a:gd name="connsiteY40" fmla="*/ 4018 h 9953"/>
              <a:gd name="connsiteX41" fmla="*/ 120 w 9980"/>
              <a:gd name="connsiteY41" fmla="*/ 2887 h 9953"/>
              <a:gd name="connsiteX42" fmla="*/ 300 w 9980"/>
              <a:gd name="connsiteY42" fmla="*/ 2081 h 9953"/>
              <a:gd name="connsiteX43" fmla="*/ 0 w 9980"/>
              <a:gd name="connsiteY43" fmla="*/ 1625 h 9953"/>
              <a:gd name="connsiteX44" fmla="*/ 140 w 9980"/>
              <a:gd name="connsiteY44" fmla="*/ 1287 h 9953"/>
              <a:gd name="connsiteX45" fmla="*/ 460 w 9980"/>
              <a:gd name="connsiteY45" fmla="*/ 1209 h 9953"/>
              <a:gd name="connsiteX46" fmla="*/ 760 w 9980"/>
              <a:gd name="connsiteY46" fmla="*/ 689 h 9953"/>
              <a:gd name="connsiteX47" fmla="*/ 760 w 9980"/>
              <a:gd name="connsiteY47" fmla="*/ 0 h 9953"/>
              <a:gd name="connsiteX0" fmla="*/ 762 w 10000"/>
              <a:gd name="connsiteY0" fmla="*/ 0 h 10001"/>
              <a:gd name="connsiteX1" fmla="*/ 5351 w 10000"/>
              <a:gd name="connsiteY1" fmla="*/ 601 h 10001"/>
              <a:gd name="connsiteX2" fmla="*/ 4349 w 10000"/>
              <a:gd name="connsiteY2" fmla="*/ 3541 h 10001"/>
              <a:gd name="connsiteX3" fmla="*/ 9519 w 10000"/>
              <a:gd name="connsiteY3" fmla="*/ 8048 h 10001"/>
              <a:gd name="connsiteX4" fmla="*/ 10000 w 10000"/>
              <a:gd name="connsiteY4" fmla="*/ 8624 h 10001"/>
              <a:gd name="connsiteX5" fmla="*/ 9499 w 10000"/>
              <a:gd name="connsiteY5" fmla="*/ 8898 h 10001"/>
              <a:gd name="connsiteX6" fmla="*/ 9178 w 10000"/>
              <a:gd name="connsiteY6" fmla="*/ 9394 h 10001"/>
              <a:gd name="connsiteX7" fmla="*/ 8878 w 10000"/>
              <a:gd name="connsiteY7" fmla="*/ 9695 h 10001"/>
              <a:gd name="connsiteX8" fmla="*/ 9146 w 10000"/>
              <a:gd name="connsiteY8" fmla="*/ 10001 h 10001"/>
              <a:gd name="connsiteX9" fmla="*/ 8694 w 10000"/>
              <a:gd name="connsiteY9" fmla="*/ 10000 h 10001"/>
              <a:gd name="connsiteX10" fmla="*/ 5631 w 10000"/>
              <a:gd name="connsiteY10" fmla="*/ 9969 h 10001"/>
              <a:gd name="connsiteX11" fmla="*/ 5451 w 10000"/>
              <a:gd name="connsiteY11" fmla="*/ 9381 h 10001"/>
              <a:gd name="connsiteX12" fmla="*/ 4910 w 10000"/>
              <a:gd name="connsiteY12" fmla="*/ 8950 h 10001"/>
              <a:gd name="connsiteX13" fmla="*/ 4529 w 10000"/>
              <a:gd name="connsiteY13" fmla="*/ 8793 h 10001"/>
              <a:gd name="connsiteX14" fmla="*/ 4409 w 10000"/>
              <a:gd name="connsiteY14" fmla="*/ 8493 h 10001"/>
              <a:gd name="connsiteX15" fmla="*/ 4088 w 10000"/>
              <a:gd name="connsiteY15" fmla="*/ 8322 h 10001"/>
              <a:gd name="connsiteX16" fmla="*/ 3768 w 10000"/>
              <a:gd name="connsiteY16" fmla="*/ 8113 h 10001"/>
              <a:gd name="connsiteX17" fmla="*/ 3667 w 10000"/>
              <a:gd name="connsiteY17" fmla="*/ 7878 h 10001"/>
              <a:gd name="connsiteX18" fmla="*/ 3367 w 10000"/>
              <a:gd name="connsiteY18" fmla="*/ 7721 h 10001"/>
              <a:gd name="connsiteX19" fmla="*/ 2906 w 10000"/>
              <a:gd name="connsiteY19" fmla="*/ 7813 h 10001"/>
              <a:gd name="connsiteX20" fmla="*/ 2365 w 10000"/>
              <a:gd name="connsiteY20" fmla="*/ 7682 h 10001"/>
              <a:gd name="connsiteX21" fmla="*/ 2365 w 10000"/>
              <a:gd name="connsiteY21" fmla="*/ 7551 h 10001"/>
              <a:gd name="connsiteX22" fmla="*/ 2345 w 10000"/>
              <a:gd name="connsiteY22" fmla="*/ 7277 h 10001"/>
              <a:gd name="connsiteX23" fmla="*/ 2124 w 10000"/>
              <a:gd name="connsiteY23" fmla="*/ 6977 h 10001"/>
              <a:gd name="connsiteX24" fmla="*/ 2104 w 10000"/>
              <a:gd name="connsiteY24" fmla="*/ 6716 h 10001"/>
              <a:gd name="connsiteX25" fmla="*/ 1864 w 10000"/>
              <a:gd name="connsiteY25" fmla="*/ 6494 h 10001"/>
              <a:gd name="connsiteX26" fmla="*/ 1944 w 10000"/>
              <a:gd name="connsiteY26" fmla="*/ 6298 h 10001"/>
              <a:gd name="connsiteX27" fmla="*/ 1283 w 10000"/>
              <a:gd name="connsiteY27" fmla="*/ 5788 h 10001"/>
              <a:gd name="connsiteX28" fmla="*/ 1283 w 10000"/>
              <a:gd name="connsiteY28" fmla="*/ 5501 h 10001"/>
              <a:gd name="connsiteX29" fmla="*/ 1623 w 10000"/>
              <a:gd name="connsiteY29" fmla="*/ 5383 h 10001"/>
              <a:gd name="connsiteX30" fmla="*/ 1623 w 10000"/>
              <a:gd name="connsiteY30" fmla="*/ 5200 h 10001"/>
              <a:gd name="connsiteX31" fmla="*/ 1283 w 10000"/>
              <a:gd name="connsiteY31" fmla="*/ 5148 h 10001"/>
              <a:gd name="connsiteX32" fmla="*/ 1122 w 10000"/>
              <a:gd name="connsiteY32" fmla="*/ 4873 h 10001"/>
              <a:gd name="connsiteX33" fmla="*/ 962 w 10000"/>
              <a:gd name="connsiteY33" fmla="*/ 4377 h 10001"/>
              <a:gd name="connsiteX34" fmla="*/ 1443 w 10000"/>
              <a:gd name="connsiteY34" fmla="*/ 4651 h 10001"/>
              <a:gd name="connsiteX35" fmla="*/ 1263 w 10000"/>
              <a:gd name="connsiteY35" fmla="*/ 4298 h 10001"/>
              <a:gd name="connsiteX36" fmla="*/ 1623 w 10000"/>
              <a:gd name="connsiteY36" fmla="*/ 4298 h 10001"/>
              <a:gd name="connsiteX37" fmla="*/ 1623 w 10000"/>
              <a:gd name="connsiteY37" fmla="*/ 4050 h 10001"/>
              <a:gd name="connsiteX38" fmla="*/ 1263 w 10000"/>
              <a:gd name="connsiteY38" fmla="*/ 3880 h 10001"/>
              <a:gd name="connsiteX39" fmla="*/ 1082 w 10000"/>
              <a:gd name="connsiteY39" fmla="*/ 4115 h 10001"/>
              <a:gd name="connsiteX40" fmla="*/ 762 w 10000"/>
              <a:gd name="connsiteY40" fmla="*/ 4037 h 10001"/>
              <a:gd name="connsiteX41" fmla="*/ 120 w 10000"/>
              <a:gd name="connsiteY41" fmla="*/ 2901 h 10001"/>
              <a:gd name="connsiteX42" fmla="*/ 301 w 10000"/>
              <a:gd name="connsiteY42" fmla="*/ 2091 h 10001"/>
              <a:gd name="connsiteX43" fmla="*/ 0 w 10000"/>
              <a:gd name="connsiteY43" fmla="*/ 1633 h 10001"/>
              <a:gd name="connsiteX44" fmla="*/ 140 w 10000"/>
              <a:gd name="connsiteY44" fmla="*/ 1293 h 10001"/>
              <a:gd name="connsiteX45" fmla="*/ 461 w 10000"/>
              <a:gd name="connsiteY45" fmla="*/ 1215 h 10001"/>
              <a:gd name="connsiteX46" fmla="*/ 762 w 10000"/>
              <a:gd name="connsiteY46" fmla="*/ 692 h 10001"/>
              <a:gd name="connsiteX47" fmla="*/ 762 w 10000"/>
              <a:gd name="connsiteY47" fmla="*/ 0 h 10001"/>
              <a:gd name="connsiteX0" fmla="*/ 762 w 10000"/>
              <a:gd name="connsiteY0" fmla="*/ 0 h 10001"/>
              <a:gd name="connsiteX1" fmla="*/ 5351 w 10000"/>
              <a:gd name="connsiteY1" fmla="*/ 601 h 10001"/>
              <a:gd name="connsiteX2" fmla="*/ 4349 w 10000"/>
              <a:gd name="connsiteY2" fmla="*/ 3541 h 10001"/>
              <a:gd name="connsiteX3" fmla="*/ 9519 w 10000"/>
              <a:gd name="connsiteY3" fmla="*/ 8048 h 10001"/>
              <a:gd name="connsiteX4" fmla="*/ 10000 w 10000"/>
              <a:gd name="connsiteY4" fmla="*/ 8624 h 10001"/>
              <a:gd name="connsiteX5" fmla="*/ 9499 w 10000"/>
              <a:gd name="connsiteY5" fmla="*/ 8898 h 10001"/>
              <a:gd name="connsiteX6" fmla="*/ 9265 w 10000"/>
              <a:gd name="connsiteY6" fmla="*/ 9360 h 10001"/>
              <a:gd name="connsiteX7" fmla="*/ 8878 w 10000"/>
              <a:gd name="connsiteY7" fmla="*/ 9695 h 10001"/>
              <a:gd name="connsiteX8" fmla="*/ 9146 w 10000"/>
              <a:gd name="connsiteY8" fmla="*/ 10001 h 10001"/>
              <a:gd name="connsiteX9" fmla="*/ 8694 w 10000"/>
              <a:gd name="connsiteY9" fmla="*/ 10000 h 10001"/>
              <a:gd name="connsiteX10" fmla="*/ 5631 w 10000"/>
              <a:gd name="connsiteY10" fmla="*/ 9969 h 10001"/>
              <a:gd name="connsiteX11" fmla="*/ 5451 w 10000"/>
              <a:gd name="connsiteY11" fmla="*/ 9381 h 10001"/>
              <a:gd name="connsiteX12" fmla="*/ 4910 w 10000"/>
              <a:gd name="connsiteY12" fmla="*/ 8950 h 10001"/>
              <a:gd name="connsiteX13" fmla="*/ 4529 w 10000"/>
              <a:gd name="connsiteY13" fmla="*/ 8793 h 10001"/>
              <a:gd name="connsiteX14" fmla="*/ 4409 w 10000"/>
              <a:gd name="connsiteY14" fmla="*/ 8493 h 10001"/>
              <a:gd name="connsiteX15" fmla="*/ 4088 w 10000"/>
              <a:gd name="connsiteY15" fmla="*/ 8322 h 10001"/>
              <a:gd name="connsiteX16" fmla="*/ 3768 w 10000"/>
              <a:gd name="connsiteY16" fmla="*/ 8113 h 10001"/>
              <a:gd name="connsiteX17" fmla="*/ 3667 w 10000"/>
              <a:gd name="connsiteY17" fmla="*/ 7878 h 10001"/>
              <a:gd name="connsiteX18" fmla="*/ 3367 w 10000"/>
              <a:gd name="connsiteY18" fmla="*/ 7721 h 10001"/>
              <a:gd name="connsiteX19" fmla="*/ 2906 w 10000"/>
              <a:gd name="connsiteY19" fmla="*/ 7813 h 10001"/>
              <a:gd name="connsiteX20" fmla="*/ 2365 w 10000"/>
              <a:gd name="connsiteY20" fmla="*/ 7682 h 10001"/>
              <a:gd name="connsiteX21" fmla="*/ 2365 w 10000"/>
              <a:gd name="connsiteY21" fmla="*/ 7551 h 10001"/>
              <a:gd name="connsiteX22" fmla="*/ 2345 w 10000"/>
              <a:gd name="connsiteY22" fmla="*/ 7277 h 10001"/>
              <a:gd name="connsiteX23" fmla="*/ 2124 w 10000"/>
              <a:gd name="connsiteY23" fmla="*/ 6977 h 10001"/>
              <a:gd name="connsiteX24" fmla="*/ 2104 w 10000"/>
              <a:gd name="connsiteY24" fmla="*/ 6716 h 10001"/>
              <a:gd name="connsiteX25" fmla="*/ 1864 w 10000"/>
              <a:gd name="connsiteY25" fmla="*/ 6494 h 10001"/>
              <a:gd name="connsiteX26" fmla="*/ 1944 w 10000"/>
              <a:gd name="connsiteY26" fmla="*/ 6298 h 10001"/>
              <a:gd name="connsiteX27" fmla="*/ 1283 w 10000"/>
              <a:gd name="connsiteY27" fmla="*/ 5788 h 10001"/>
              <a:gd name="connsiteX28" fmla="*/ 1283 w 10000"/>
              <a:gd name="connsiteY28" fmla="*/ 5501 h 10001"/>
              <a:gd name="connsiteX29" fmla="*/ 1623 w 10000"/>
              <a:gd name="connsiteY29" fmla="*/ 5383 h 10001"/>
              <a:gd name="connsiteX30" fmla="*/ 1623 w 10000"/>
              <a:gd name="connsiteY30" fmla="*/ 5200 h 10001"/>
              <a:gd name="connsiteX31" fmla="*/ 1283 w 10000"/>
              <a:gd name="connsiteY31" fmla="*/ 5148 h 10001"/>
              <a:gd name="connsiteX32" fmla="*/ 1122 w 10000"/>
              <a:gd name="connsiteY32" fmla="*/ 4873 h 10001"/>
              <a:gd name="connsiteX33" fmla="*/ 962 w 10000"/>
              <a:gd name="connsiteY33" fmla="*/ 4377 h 10001"/>
              <a:gd name="connsiteX34" fmla="*/ 1443 w 10000"/>
              <a:gd name="connsiteY34" fmla="*/ 4651 h 10001"/>
              <a:gd name="connsiteX35" fmla="*/ 1263 w 10000"/>
              <a:gd name="connsiteY35" fmla="*/ 4298 h 10001"/>
              <a:gd name="connsiteX36" fmla="*/ 1623 w 10000"/>
              <a:gd name="connsiteY36" fmla="*/ 4298 h 10001"/>
              <a:gd name="connsiteX37" fmla="*/ 1623 w 10000"/>
              <a:gd name="connsiteY37" fmla="*/ 4050 h 10001"/>
              <a:gd name="connsiteX38" fmla="*/ 1263 w 10000"/>
              <a:gd name="connsiteY38" fmla="*/ 3880 h 10001"/>
              <a:gd name="connsiteX39" fmla="*/ 1082 w 10000"/>
              <a:gd name="connsiteY39" fmla="*/ 4115 h 10001"/>
              <a:gd name="connsiteX40" fmla="*/ 762 w 10000"/>
              <a:gd name="connsiteY40" fmla="*/ 4037 h 10001"/>
              <a:gd name="connsiteX41" fmla="*/ 120 w 10000"/>
              <a:gd name="connsiteY41" fmla="*/ 2901 h 10001"/>
              <a:gd name="connsiteX42" fmla="*/ 301 w 10000"/>
              <a:gd name="connsiteY42" fmla="*/ 2091 h 10001"/>
              <a:gd name="connsiteX43" fmla="*/ 0 w 10000"/>
              <a:gd name="connsiteY43" fmla="*/ 1633 h 10001"/>
              <a:gd name="connsiteX44" fmla="*/ 140 w 10000"/>
              <a:gd name="connsiteY44" fmla="*/ 1293 h 10001"/>
              <a:gd name="connsiteX45" fmla="*/ 461 w 10000"/>
              <a:gd name="connsiteY45" fmla="*/ 1215 h 10001"/>
              <a:gd name="connsiteX46" fmla="*/ 762 w 10000"/>
              <a:gd name="connsiteY46" fmla="*/ 692 h 10001"/>
              <a:gd name="connsiteX47" fmla="*/ 762 w 10000"/>
              <a:gd name="connsiteY47" fmla="*/ 0 h 10001"/>
              <a:gd name="connsiteX0" fmla="*/ 762 w 10000"/>
              <a:gd name="connsiteY0" fmla="*/ 0 h 10001"/>
              <a:gd name="connsiteX1" fmla="*/ 5351 w 10000"/>
              <a:gd name="connsiteY1" fmla="*/ 601 h 10001"/>
              <a:gd name="connsiteX2" fmla="*/ 4349 w 10000"/>
              <a:gd name="connsiteY2" fmla="*/ 3541 h 10001"/>
              <a:gd name="connsiteX3" fmla="*/ 9519 w 10000"/>
              <a:gd name="connsiteY3" fmla="*/ 8048 h 10001"/>
              <a:gd name="connsiteX4" fmla="*/ 10000 w 10000"/>
              <a:gd name="connsiteY4" fmla="*/ 8635 h 10001"/>
              <a:gd name="connsiteX5" fmla="*/ 9499 w 10000"/>
              <a:gd name="connsiteY5" fmla="*/ 8898 h 10001"/>
              <a:gd name="connsiteX6" fmla="*/ 9265 w 10000"/>
              <a:gd name="connsiteY6" fmla="*/ 9360 h 10001"/>
              <a:gd name="connsiteX7" fmla="*/ 8878 w 10000"/>
              <a:gd name="connsiteY7" fmla="*/ 9695 h 10001"/>
              <a:gd name="connsiteX8" fmla="*/ 9146 w 10000"/>
              <a:gd name="connsiteY8" fmla="*/ 10001 h 10001"/>
              <a:gd name="connsiteX9" fmla="*/ 8694 w 10000"/>
              <a:gd name="connsiteY9" fmla="*/ 10000 h 10001"/>
              <a:gd name="connsiteX10" fmla="*/ 5631 w 10000"/>
              <a:gd name="connsiteY10" fmla="*/ 9969 h 10001"/>
              <a:gd name="connsiteX11" fmla="*/ 5451 w 10000"/>
              <a:gd name="connsiteY11" fmla="*/ 9381 h 10001"/>
              <a:gd name="connsiteX12" fmla="*/ 4910 w 10000"/>
              <a:gd name="connsiteY12" fmla="*/ 8950 h 10001"/>
              <a:gd name="connsiteX13" fmla="*/ 4529 w 10000"/>
              <a:gd name="connsiteY13" fmla="*/ 8793 h 10001"/>
              <a:gd name="connsiteX14" fmla="*/ 4409 w 10000"/>
              <a:gd name="connsiteY14" fmla="*/ 8493 h 10001"/>
              <a:gd name="connsiteX15" fmla="*/ 4088 w 10000"/>
              <a:gd name="connsiteY15" fmla="*/ 8322 h 10001"/>
              <a:gd name="connsiteX16" fmla="*/ 3768 w 10000"/>
              <a:gd name="connsiteY16" fmla="*/ 8113 h 10001"/>
              <a:gd name="connsiteX17" fmla="*/ 3667 w 10000"/>
              <a:gd name="connsiteY17" fmla="*/ 7878 h 10001"/>
              <a:gd name="connsiteX18" fmla="*/ 3367 w 10000"/>
              <a:gd name="connsiteY18" fmla="*/ 7721 h 10001"/>
              <a:gd name="connsiteX19" fmla="*/ 2906 w 10000"/>
              <a:gd name="connsiteY19" fmla="*/ 7813 h 10001"/>
              <a:gd name="connsiteX20" fmla="*/ 2365 w 10000"/>
              <a:gd name="connsiteY20" fmla="*/ 7682 h 10001"/>
              <a:gd name="connsiteX21" fmla="*/ 2365 w 10000"/>
              <a:gd name="connsiteY21" fmla="*/ 7551 h 10001"/>
              <a:gd name="connsiteX22" fmla="*/ 2345 w 10000"/>
              <a:gd name="connsiteY22" fmla="*/ 7277 h 10001"/>
              <a:gd name="connsiteX23" fmla="*/ 2124 w 10000"/>
              <a:gd name="connsiteY23" fmla="*/ 6977 h 10001"/>
              <a:gd name="connsiteX24" fmla="*/ 2104 w 10000"/>
              <a:gd name="connsiteY24" fmla="*/ 6716 h 10001"/>
              <a:gd name="connsiteX25" fmla="*/ 1864 w 10000"/>
              <a:gd name="connsiteY25" fmla="*/ 6494 h 10001"/>
              <a:gd name="connsiteX26" fmla="*/ 1944 w 10000"/>
              <a:gd name="connsiteY26" fmla="*/ 6298 h 10001"/>
              <a:gd name="connsiteX27" fmla="*/ 1283 w 10000"/>
              <a:gd name="connsiteY27" fmla="*/ 5788 h 10001"/>
              <a:gd name="connsiteX28" fmla="*/ 1283 w 10000"/>
              <a:gd name="connsiteY28" fmla="*/ 5501 h 10001"/>
              <a:gd name="connsiteX29" fmla="*/ 1623 w 10000"/>
              <a:gd name="connsiteY29" fmla="*/ 5383 h 10001"/>
              <a:gd name="connsiteX30" fmla="*/ 1623 w 10000"/>
              <a:gd name="connsiteY30" fmla="*/ 5200 h 10001"/>
              <a:gd name="connsiteX31" fmla="*/ 1283 w 10000"/>
              <a:gd name="connsiteY31" fmla="*/ 5148 h 10001"/>
              <a:gd name="connsiteX32" fmla="*/ 1122 w 10000"/>
              <a:gd name="connsiteY32" fmla="*/ 4873 h 10001"/>
              <a:gd name="connsiteX33" fmla="*/ 962 w 10000"/>
              <a:gd name="connsiteY33" fmla="*/ 4377 h 10001"/>
              <a:gd name="connsiteX34" fmla="*/ 1443 w 10000"/>
              <a:gd name="connsiteY34" fmla="*/ 4651 h 10001"/>
              <a:gd name="connsiteX35" fmla="*/ 1263 w 10000"/>
              <a:gd name="connsiteY35" fmla="*/ 4298 h 10001"/>
              <a:gd name="connsiteX36" fmla="*/ 1623 w 10000"/>
              <a:gd name="connsiteY36" fmla="*/ 4298 h 10001"/>
              <a:gd name="connsiteX37" fmla="*/ 1623 w 10000"/>
              <a:gd name="connsiteY37" fmla="*/ 4050 h 10001"/>
              <a:gd name="connsiteX38" fmla="*/ 1263 w 10000"/>
              <a:gd name="connsiteY38" fmla="*/ 3880 h 10001"/>
              <a:gd name="connsiteX39" fmla="*/ 1082 w 10000"/>
              <a:gd name="connsiteY39" fmla="*/ 4115 h 10001"/>
              <a:gd name="connsiteX40" fmla="*/ 762 w 10000"/>
              <a:gd name="connsiteY40" fmla="*/ 4037 h 10001"/>
              <a:gd name="connsiteX41" fmla="*/ 120 w 10000"/>
              <a:gd name="connsiteY41" fmla="*/ 2901 h 10001"/>
              <a:gd name="connsiteX42" fmla="*/ 301 w 10000"/>
              <a:gd name="connsiteY42" fmla="*/ 2091 h 10001"/>
              <a:gd name="connsiteX43" fmla="*/ 0 w 10000"/>
              <a:gd name="connsiteY43" fmla="*/ 1633 h 10001"/>
              <a:gd name="connsiteX44" fmla="*/ 140 w 10000"/>
              <a:gd name="connsiteY44" fmla="*/ 1293 h 10001"/>
              <a:gd name="connsiteX45" fmla="*/ 461 w 10000"/>
              <a:gd name="connsiteY45" fmla="*/ 1215 h 10001"/>
              <a:gd name="connsiteX46" fmla="*/ 762 w 10000"/>
              <a:gd name="connsiteY46" fmla="*/ 692 h 10001"/>
              <a:gd name="connsiteX47" fmla="*/ 762 w 10000"/>
              <a:gd name="connsiteY47"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00" h="10001">
                <a:moveTo>
                  <a:pt x="762" y="0"/>
                </a:moveTo>
                <a:lnTo>
                  <a:pt x="5351" y="601"/>
                </a:lnTo>
                <a:lnTo>
                  <a:pt x="4349" y="3541"/>
                </a:lnTo>
                <a:lnTo>
                  <a:pt x="9519" y="8048"/>
                </a:lnTo>
                <a:lnTo>
                  <a:pt x="10000" y="8635"/>
                </a:lnTo>
                <a:lnTo>
                  <a:pt x="9499" y="8898"/>
                </a:lnTo>
                <a:lnTo>
                  <a:pt x="9265" y="9360"/>
                </a:lnTo>
                <a:lnTo>
                  <a:pt x="8878" y="9695"/>
                </a:lnTo>
                <a:lnTo>
                  <a:pt x="9146" y="10001"/>
                </a:lnTo>
                <a:lnTo>
                  <a:pt x="8694" y="10000"/>
                </a:lnTo>
                <a:lnTo>
                  <a:pt x="5631" y="9969"/>
                </a:lnTo>
                <a:lnTo>
                  <a:pt x="5451" y="9381"/>
                </a:lnTo>
                <a:lnTo>
                  <a:pt x="4910" y="8950"/>
                </a:lnTo>
                <a:lnTo>
                  <a:pt x="4529" y="8793"/>
                </a:lnTo>
                <a:lnTo>
                  <a:pt x="4409" y="8493"/>
                </a:lnTo>
                <a:lnTo>
                  <a:pt x="4088" y="8322"/>
                </a:lnTo>
                <a:lnTo>
                  <a:pt x="3768" y="8113"/>
                </a:lnTo>
                <a:cubicBezTo>
                  <a:pt x="3734" y="8035"/>
                  <a:pt x="3700" y="7956"/>
                  <a:pt x="3667" y="7878"/>
                </a:cubicBezTo>
                <a:lnTo>
                  <a:pt x="3367" y="7721"/>
                </a:lnTo>
                <a:lnTo>
                  <a:pt x="2906" y="7813"/>
                </a:lnTo>
                <a:lnTo>
                  <a:pt x="2365" y="7682"/>
                </a:lnTo>
                <a:lnTo>
                  <a:pt x="2365" y="7551"/>
                </a:lnTo>
                <a:cubicBezTo>
                  <a:pt x="2358" y="7460"/>
                  <a:pt x="2352" y="7369"/>
                  <a:pt x="2345" y="7277"/>
                </a:cubicBezTo>
                <a:cubicBezTo>
                  <a:pt x="2272" y="7177"/>
                  <a:pt x="2197" y="7077"/>
                  <a:pt x="2124" y="6977"/>
                </a:cubicBezTo>
                <a:cubicBezTo>
                  <a:pt x="2117" y="6889"/>
                  <a:pt x="2111" y="6803"/>
                  <a:pt x="2104" y="6716"/>
                </a:cubicBezTo>
                <a:lnTo>
                  <a:pt x="1864" y="6494"/>
                </a:lnTo>
                <a:cubicBezTo>
                  <a:pt x="1891" y="6428"/>
                  <a:pt x="1917" y="6363"/>
                  <a:pt x="1944" y="6298"/>
                </a:cubicBezTo>
                <a:lnTo>
                  <a:pt x="1283" y="5788"/>
                </a:lnTo>
                <a:lnTo>
                  <a:pt x="1283" y="5501"/>
                </a:lnTo>
                <a:lnTo>
                  <a:pt x="1623" y="5383"/>
                </a:lnTo>
                <a:lnTo>
                  <a:pt x="1623" y="5200"/>
                </a:lnTo>
                <a:lnTo>
                  <a:pt x="1283" y="5148"/>
                </a:lnTo>
                <a:lnTo>
                  <a:pt x="1122" y="4873"/>
                </a:lnTo>
                <a:cubicBezTo>
                  <a:pt x="1069" y="4707"/>
                  <a:pt x="1015" y="4542"/>
                  <a:pt x="962" y="4377"/>
                </a:cubicBezTo>
                <a:lnTo>
                  <a:pt x="1443" y="4651"/>
                </a:lnTo>
                <a:lnTo>
                  <a:pt x="1263" y="4298"/>
                </a:lnTo>
                <a:lnTo>
                  <a:pt x="1623" y="4298"/>
                </a:lnTo>
                <a:lnTo>
                  <a:pt x="1623" y="4050"/>
                </a:lnTo>
                <a:lnTo>
                  <a:pt x="1263" y="3880"/>
                </a:lnTo>
                <a:lnTo>
                  <a:pt x="1082" y="4115"/>
                </a:lnTo>
                <a:lnTo>
                  <a:pt x="762" y="4037"/>
                </a:lnTo>
                <a:lnTo>
                  <a:pt x="120" y="2901"/>
                </a:lnTo>
                <a:cubicBezTo>
                  <a:pt x="180" y="2631"/>
                  <a:pt x="241" y="2361"/>
                  <a:pt x="301" y="2091"/>
                </a:cubicBezTo>
                <a:lnTo>
                  <a:pt x="0" y="1633"/>
                </a:lnTo>
                <a:cubicBezTo>
                  <a:pt x="47" y="1520"/>
                  <a:pt x="93" y="1406"/>
                  <a:pt x="140" y="1293"/>
                </a:cubicBezTo>
                <a:lnTo>
                  <a:pt x="461" y="1215"/>
                </a:lnTo>
                <a:lnTo>
                  <a:pt x="762" y="692"/>
                </a:lnTo>
                <a:lnTo>
                  <a:pt x="762" y="0"/>
                </a:lnTo>
              </a:path>
            </a:pathLst>
          </a:custGeom>
          <a:solidFill>
            <a:srgbClr val="FFFF8A"/>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1" name="Freeform 36"/>
          <p:cNvSpPr>
            <a:spLocks/>
          </p:cNvSpPr>
          <p:nvPr/>
        </p:nvSpPr>
        <p:spPr bwMode="auto">
          <a:xfrm>
            <a:off x="1209674" y="1738435"/>
            <a:ext cx="828675" cy="611187"/>
          </a:xfrm>
          <a:custGeom>
            <a:avLst/>
            <a:gdLst/>
            <a:ahLst/>
            <a:cxnLst>
              <a:cxn ang="0">
                <a:pos x="96" y="0"/>
              </a:cxn>
              <a:cxn ang="0">
                <a:pos x="173" y="22"/>
              </a:cxn>
              <a:cxn ang="0">
                <a:pos x="233" y="36"/>
              </a:cxn>
              <a:cxn ang="0">
                <a:pos x="262" y="42"/>
              </a:cxn>
              <a:cxn ang="0">
                <a:pos x="292" y="46"/>
              </a:cxn>
              <a:cxn ang="0">
                <a:pos x="331" y="54"/>
              </a:cxn>
              <a:cxn ang="0">
                <a:pos x="379" y="62"/>
              </a:cxn>
              <a:cxn ang="0">
                <a:pos x="348" y="278"/>
              </a:cxn>
              <a:cxn ang="0">
                <a:pos x="201" y="247"/>
              </a:cxn>
              <a:cxn ang="0">
                <a:pos x="181" y="261"/>
              </a:cxn>
              <a:cxn ang="0">
                <a:pos x="154" y="239"/>
              </a:cxn>
              <a:cxn ang="0">
                <a:pos x="131" y="261"/>
              </a:cxn>
              <a:cxn ang="0">
                <a:pos x="109" y="243"/>
              </a:cxn>
              <a:cxn ang="0">
                <a:pos x="49" y="239"/>
              </a:cxn>
              <a:cxn ang="0">
                <a:pos x="57" y="204"/>
              </a:cxn>
              <a:cxn ang="0">
                <a:pos x="13" y="201"/>
              </a:cxn>
              <a:cxn ang="0">
                <a:pos x="9" y="181"/>
              </a:cxn>
              <a:cxn ang="0">
                <a:pos x="18" y="160"/>
              </a:cxn>
              <a:cxn ang="0">
                <a:pos x="7" y="141"/>
              </a:cxn>
              <a:cxn ang="0">
                <a:pos x="8" y="87"/>
              </a:cxn>
              <a:cxn ang="0">
                <a:pos x="0" y="45"/>
              </a:cxn>
              <a:cxn ang="0">
                <a:pos x="5" y="29"/>
              </a:cxn>
              <a:cxn ang="0">
                <a:pos x="24" y="36"/>
              </a:cxn>
              <a:cxn ang="0">
                <a:pos x="44" y="60"/>
              </a:cxn>
              <a:cxn ang="0">
                <a:pos x="82" y="66"/>
              </a:cxn>
              <a:cxn ang="0">
                <a:pos x="91" y="86"/>
              </a:cxn>
              <a:cxn ang="0">
                <a:pos x="73" y="86"/>
              </a:cxn>
              <a:cxn ang="0">
                <a:pos x="71" y="103"/>
              </a:cxn>
              <a:cxn ang="0">
                <a:pos x="82" y="105"/>
              </a:cxn>
              <a:cxn ang="0">
                <a:pos x="86" y="122"/>
              </a:cxn>
              <a:cxn ang="0">
                <a:pos x="64" y="135"/>
              </a:cxn>
              <a:cxn ang="0">
                <a:pos x="64" y="147"/>
              </a:cxn>
              <a:cxn ang="0">
                <a:pos x="89" y="147"/>
              </a:cxn>
              <a:cxn ang="0">
                <a:pos x="96" y="117"/>
              </a:cxn>
              <a:cxn ang="0">
                <a:pos x="115" y="99"/>
              </a:cxn>
              <a:cxn ang="0">
                <a:pos x="91" y="52"/>
              </a:cxn>
              <a:cxn ang="0">
                <a:pos x="106" y="37"/>
              </a:cxn>
              <a:cxn ang="0">
                <a:pos x="96" y="0"/>
              </a:cxn>
            </a:cxnLst>
            <a:rect l="0" t="0" r="r" b="b"/>
            <a:pathLst>
              <a:path w="380" h="279">
                <a:moveTo>
                  <a:pt x="96" y="0"/>
                </a:moveTo>
                <a:lnTo>
                  <a:pt x="173" y="22"/>
                </a:lnTo>
                <a:lnTo>
                  <a:pt x="233" y="36"/>
                </a:lnTo>
                <a:lnTo>
                  <a:pt x="262" y="42"/>
                </a:lnTo>
                <a:lnTo>
                  <a:pt x="292" y="46"/>
                </a:lnTo>
                <a:lnTo>
                  <a:pt x="331" y="54"/>
                </a:lnTo>
                <a:lnTo>
                  <a:pt x="379" y="62"/>
                </a:lnTo>
                <a:lnTo>
                  <a:pt x="348" y="278"/>
                </a:lnTo>
                <a:lnTo>
                  <a:pt x="201" y="247"/>
                </a:lnTo>
                <a:lnTo>
                  <a:pt x="181" y="261"/>
                </a:lnTo>
                <a:lnTo>
                  <a:pt x="154" y="239"/>
                </a:lnTo>
                <a:lnTo>
                  <a:pt x="131" y="261"/>
                </a:lnTo>
                <a:lnTo>
                  <a:pt x="109" y="243"/>
                </a:lnTo>
                <a:lnTo>
                  <a:pt x="49" y="239"/>
                </a:lnTo>
                <a:lnTo>
                  <a:pt x="57" y="204"/>
                </a:lnTo>
                <a:lnTo>
                  <a:pt x="13" y="201"/>
                </a:lnTo>
                <a:lnTo>
                  <a:pt x="9" y="181"/>
                </a:lnTo>
                <a:lnTo>
                  <a:pt x="18" y="160"/>
                </a:lnTo>
                <a:lnTo>
                  <a:pt x="7" y="141"/>
                </a:lnTo>
                <a:lnTo>
                  <a:pt x="8" y="87"/>
                </a:lnTo>
                <a:lnTo>
                  <a:pt x="0" y="45"/>
                </a:lnTo>
                <a:lnTo>
                  <a:pt x="5" y="29"/>
                </a:lnTo>
                <a:lnTo>
                  <a:pt x="24" y="36"/>
                </a:lnTo>
                <a:lnTo>
                  <a:pt x="44" y="60"/>
                </a:lnTo>
                <a:lnTo>
                  <a:pt x="82" y="66"/>
                </a:lnTo>
                <a:lnTo>
                  <a:pt x="91" y="86"/>
                </a:lnTo>
                <a:lnTo>
                  <a:pt x="73" y="86"/>
                </a:lnTo>
                <a:lnTo>
                  <a:pt x="71" y="103"/>
                </a:lnTo>
                <a:lnTo>
                  <a:pt x="82" y="105"/>
                </a:lnTo>
                <a:lnTo>
                  <a:pt x="86" y="122"/>
                </a:lnTo>
                <a:lnTo>
                  <a:pt x="64" y="135"/>
                </a:lnTo>
                <a:lnTo>
                  <a:pt x="64" y="147"/>
                </a:lnTo>
                <a:lnTo>
                  <a:pt x="89" y="147"/>
                </a:lnTo>
                <a:lnTo>
                  <a:pt x="96" y="117"/>
                </a:lnTo>
                <a:lnTo>
                  <a:pt x="115" y="99"/>
                </a:lnTo>
                <a:lnTo>
                  <a:pt x="91" y="52"/>
                </a:lnTo>
                <a:lnTo>
                  <a:pt x="106" y="37"/>
                </a:lnTo>
                <a:lnTo>
                  <a:pt x="96" y="0"/>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2" name="Freeform 37" descr="Wide downward diagonal"/>
          <p:cNvSpPr>
            <a:spLocks/>
          </p:cNvSpPr>
          <p:nvPr/>
        </p:nvSpPr>
        <p:spPr bwMode="auto">
          <a:xfrm>
            <a:off x="1855789" y="1871782"/>
            <a:ext cx="750887" cy="1204912"/>
          </a:xfrm>
          <a:custGeom>
            <a:avLst/>
            <a:gdLst/>
            <a:ahLst/>
            <a:cxnLst>
              <a:cxn ang="0">
                <a:pos x="82" y="0"/>
              </a:cxn>
              <a:cxn ang="0">
                <a:pos x="51" y="215"/>
              </a:cxn>
              <a:cxn ang="0">
                <a:pos x="83" y="260"/>
              </a:cxn>
              <a:cxn ang="0">
                <a:pos x="33" y="308"/>
              </a:cxn>
              <a:cxn ang="0">
                <a:pos x="27" y="342"/>
              </a:cxn>
              <a:cxn ang="0">
                <a:pos x="41" y="365"/>
              </a:cxn>
              <a:cxn ang="0">
                <a:pos x="27" y="377"/>
              </a:cxn>
              <a:cxn ang="0">
                <a:pos x="0" y="502"/>
              </a:cxn>
              <a:cxn ang="0">
                <a:pos x="162" y="528"/>
              </a:cxn>
              <a:cxn ang="0">
                <a:pos x="315" y="548"/>
              </a:cxn>
              <a:cxn ang="0">
                <a:pos x="331" y="436"/>
              </a:cxn>
              <a:cxn ang="0">
                <a:pos x="339" y="374"/>
              </a:cxn>
              <a:cxn ang="0">
                <a:pos x="324" y="351"/>
              </a:cxn>
              <a:cxn ang="0">
                <a:pos x="289" y="358"/>
              </a:cxn>
              <a:cxn ang="0">
                <a:pos x="243" y="363"/>
              </a:cxn>
              <a:cxn ang="0">
                <a:pos x="235" y="312"/>
              </a:cxn>
              <a:cxn ang="0">
                <a:pos x="180" y="270"/>
              </a:cxn>
              <a:cxn ang="0">
                <a:pos x="188" y="243"/>
              </a:cxn>
              <a:cxn ang="0">
                <a:pos x="193" y="196"/>
              </a:cxn>
              <a:cxn ang="0">
                <a:pos x="122" y="96"/>
              </a:cxn>
              <a:cxn ang="0">
                <a:pos x="131" y="7"/>
              </a:cxn>
              <a:cxn ang="0">
                <a:pos x="82" y="0"/>
              </a:cxn>
            </a:cxnLst>
            <a:rect l="0" t="0" r="r" b="b"/>
            <a:pathLst>
              <a:path w="340" h="549">
                <a:moveTo>
                  <a:pt x="82" y="0"/>
                </a:moveTo>
                <a:lnTo>
                  <a:pt x="51" y="215"/>
                </a:lnTo>
                <a:lnTo>
                  <a:pt x="83" y="260"/>
                </a:lnTo>
                <a:lnTo>
                  <a:pt x="33" y="308"/>
                </a:lnTo>
                <a:lnTo>
                  <a:pt x="27" y="342"/>
                </a:lnTo>
                <a:lnTo>
                  <a:pt x="41" y="365"/>
                </a:lnTo>
                <a:lnTo>
                  <a:pt x="27" y="377"/>
                </a:lnTo>
                <a:lnTo>
                  <a:pt x="0" y="502"/>
                </a:lnTo>
                <a:lnTo>
                  <a:pt x="162" y="528"/>
                </a:lnTo>
                <a:lnTo>
                  <a:pt x="315" y="548"/>
                </a:lnTo>
                <a:lnTo>
                  <a:pt x="331" y="436"/>
                </a:lnTo>
                <a:lnTo>
                  <a:pt x="339" y="374"/>
                </a:lnTo>
                <a:lnTo>
                  <a:pt x="324" y="351"/>
                </a:lnTo>
                <a:lnTo>
                  <a:pt x="289" y="358"/>
                </a:lnTo>
                <a:lnTo>
                  <a:pt x="243" y="363"/>
                </a:lnTo>
                <a:lnTo>
                  <a:pt x="235" y="312"/>
                </a:lnTo>
                <a:lnTo>
                  <a:pt x="180" y="270"/>
                </a:lnTo>
                <a:lnTo>
                  <a:pt x="188" y="243"/>
                </a:lnTo>
                <a:lnTo>
                  <a:pt x="193" y="196"/>
                </a:lnTo>
                <a:lnTo>
                  <a:pt x="122" y="96"/>
                </a:lnTo>
                <a:lnTo>
                  <a:pt x="131" y="7"/>
                </a:lnTo>
                <a:lnTo>
                  <a:pt x="82" y="0"/>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3" name="Freeform 38"/>
          <p:cNvSpPr>
            <a:spLocks/>
          </p:cNvSpPr>
          <p:nvPr/>
        </p:nvSpPr>
        <p:spPr bwMode="auto">
          <a:xfrm>
            <a:off x="1395414" y="2886194"/>
            <a:ext cx="814387" cy="1258888"/>
          </a:xfrm>
          <a:custGeom>
            <a:avLst/>
            <a:gdLst>
              <a:gd name="connsiteX0" fmla="*/ 1266 w 9974"/>
              <a:gd name="connsiteY0" fmla="*/ 0 h 9982"/>
              <a:gd name="connsiteX1" fmla="*/ 0 w 9974"/>
              <a:gd name="connsiteY1" fmla="*/ 3937 h 9982"/>
              <a:gd name="connsiteX2" fmla="*/ 6781 w 9974"/>
              <a:gd name="connsiteY2" fmla="*/ 9982 h 9982"/>
              <a:gd name="connsiteX3" fmla="*/ 7203 w 9974"/>
              <a:gd name="connsiteY3" fmla="*/ 9719 h 9982"/>
              <a:gd name="connsiteX4" fmla="*/ 7177 w 9974"/>
              <a:gd name="connsiteY4" fmla="*/ 8524 h 9982"/>
              <a:gd name="connsiteX5" fmla="*/ 8021 w 9974"/>
              <a:gd name="connsiteY5" fmla="*/ 8612 h 9982"/>
              <a:gd name="connsiteX6" fmla="*/ 8892 w 9974"/>
              <a:gd name="connsiteY6" fmla="*/ 4956 h 9982"/>
              <a:gd name="connsiteX7" fmla="*/ 9499 w 9974"/>
              <a:gd name="connsiteY7" fmla="*/ 2460 h 9982"/>
              <a:gd name="connsiteX8" fmla="*/ 9657 w 9974"/>
              <a:gd name="connsiteY8" fmla="*/ 1705 h 9982"/>
              <a:gd name="connsiteX9" fmla="*/ 9974 w 9974"/>
              <a:gd name="connsiteY9" fmla="*/ 1139 h 9982"/>
              <a:gd name="connsiteX10" fmla="*/ 5488 w 9974"/>
              <a:gd name="connsiteY10" fmla="*/ 615 h 9982"/>
              <a:gd name="connsiteX11" fmla="*/ 1266 w 9974"/>
              <a:gd name="connsiteY11" fmla="*/ 0 h 9982"/>
              <a:gd name="connsiteX0" fmla="*/ 1269 w 10000"/>
              <a:gd name="connsiteY0" fmla="*/ 0 h 10000"/>
              <a:gd name="connsiteX1" fmla="*/ 0 w 10000"/>
              <a:gd name="connsiteY1" fmla="*/ 3944 h 10000"/>
              <a:gd name="connsiteX2" fmla="*/ 6799 w 10000"/>
              <a:gd name="connsiteY2" fmla="*/ 10000 h 10000"/>
              <a:gd name="connsiteX3" fmla="*/ 7222 w 10000"/>
              <a:gd name="connsiteY3" fmla="*/ 9737 h 10000"/>
              <a:gd name="connsiteX4" fmla="*/ 7196 w 10000"/>
              <a:gd name="connsiteY4" fmla="*/ 8539 h 10000"/>
              <a:gd name="connsiteX5" fmla="*/ 8103 w 10000"/>
              <a:gd name="connsiteY5" fmla="*/ 8771 h 10000"/>
              <a:gd name="connsiteX6" fmla="*/ 8915 w 10000"/>
              <a:gd name="connsiteY6" fmla="*/ 4965 h 10000"/>
              <a:gd name="connsiteX7" fmla="*/ 9524 w 10000"/>
              <a:gd name="connsiteY7" fmla="*/ 2464 h 10000"/>
              <a:gd name="connsiteX8" fmla="*/ 9682 w 10000"/>
              <a:gd name="connsiteY8" fmla="*/ 1708 h 10000"/>
              <a:gd name="connsiteX9" fmla="*/ 10000 w 10000"/>
              <a:gd name="connsiteY9" fmla="*/ 1141 h 10000"/>
              <a:gd name="connsiteX10" fmla="*/ 5502 w 10000"/>
              <a:gd name="connsiteY10" fmla="*/ 616 h 10000"/>
              <a:gd name="connsiteX11" fmla="*/ 1269 w 10000"/>
              <a:gd name="connsiteY11" fmla="*/ 0 h 10000"/>
              <a:gd name="connsiteX0" fmla="*/ 1269 w 10000"/>
              <a:gd name="connsiteY0" fmla="*/ 0 h 10000"/>
              <a:gd name="connsiteX1" fmla="*/ 0 w 10000"/>
              <a:gd name="connsiteY1" fmla="*/ 3944 h 10000"/>
              <a:gd name="connsiteX2" fmla="*/ 6799 w 10000"/>
              <a:gd name="connsiteY2" fmla="*/ 10000 h 10000"/>
              <a:gd name="connsiteX3" fmla="*/ 7222 w 10000"/>
              <a:gd name="connsiteY3" fmla="*/ 9737 h 10000"/>
              <a:gd name="connsiteX4" fmla="*/ 7196 w 10000"/>
              <a:gd name="connsiteY4" fmla="*/ 8600 h 10000"/>
              <a:gd name="connsiteX5" fmla="*/ 8103 w 10000"/>
              <a:gd name="connsiteY5" fmla="*/ 8771 h 10000"/>
              <a:gd name="connsiteX6" fmla="*/ 8915 w 10000"/>
              <a:gd name="connsiteY6" fmla="*/ 4965 h 10000"/>
              <a:gd name="connsiteX7" fmla="*/ 9524 w 10000"/>
              <a:gd name="connsiteY7" fmla="*/ 2464 h 10000"/>
              <a:gd name="connsiteX8" fmla="*/ 9682 w 10000"/>
              <a:gd name="connsiteY8" fmla="*/ 1708 h 10000"/>
              <a:gd name="connsiteX9" fmla="*/ 10000 w 10000"/>
              <a:gd name="connsiteY9" fmla="*/ 1141 h 10000"/>
              <a:gd name="connsiteX10" fmla="*/ 5502 w 10000"/>
              <a:gd name="connsiteY10" fmla="*/ 616 h 10000"/>
              <a:gd name="connsiteX11" fmla="*/ 1269 w 10000"/>
              <a:gd name="connsiteY11" fmla="*/ 0 h 10000"/>
              <a:gd name="connsiteX0" fmla="*/ 1269 w 10000"/>
              <a:gd name="connsiteY0" fmla="*/ 0 h 10123"/>
              <a:gd name="connsiteX1" fmla="*/ 0 w 10000"/>
              <a:gd name="connsiteY1" fmla="*/ 3944 h 10123"/>
              <a:gd name="connsiteX2" fmla="*/ 6860 w 10000"/>
              <a:gd name="connsiteY2" fmla="*/ 10123 h 10123"/>
              <a:gd name="connsiteX3" fmla="*/ 7222 w 10000"/>
              <a:gd name="connsiteY3" fmla="*/ 9737 h 10123"/>
              <a:gd name="connsiteX4" fmla="*/ 7196 w 10000"/>
              <a:gd name="connsiteY4" fmla="*/ 8600 h 10123"/>
              <a:gd name="connsiteX5" fmla="*/ 8103 w 10000"/>
              <a:gd name="connsiteY5" fmla="*/ 8771 h 10123"/>
              <a:gd name="connsiteX6" fmla="*/ 8915 w 10000"/>
              <a:gd name="connsiteY6" fmla="*/ 4965 h 10123"/>
              <a:gd name="connsiteX7" fmla="*/ 9524 w 10000"/>
              <a:gd name="connsiteY7" fmla="*/ 2464 h 10123"/>
              <a:gd name="connsiteX8" fmla="*/ 9682 w 10000"/>
              <a:gd name="connsiteY8" fmla="*/ 1708 h 10123"/>
              <a:gd name="connsiteX9" fmla="*/ 10000 w 10000"/>
              <a:gd name="connsiteY9" fmla="*/ 1141 h 10123"/>
              <a:gd name="connsiteX10" fmla="*/ 5502 w 10000"/>
              <a:gd name="connsiteY10" fmla="*/ 616 h 10123"/>
              <a:gd name="connsiteX11" fmla="*/ 1269 w 10000"/>
              <a:gd name="connsiteY11" fmla="*/ 0 h 10123"/>
              <a:gd name="connsiteX0" fmla="*/ 1269 w 10000"/>
              <a:gd name="connsiteY0" fmla="*/ 0 h 10123"/>
              <a:gd name="connsiteX1" fmla="*/ 0 w 10000"/>
              <a:gd name="connsiteY1" fmla="*/ 3944 h 10123"/>
              <a:gd name="connsiteX2" fmla="*/ 6860 w 10000"/>
              <a:gd name="connsiteY2" fmla="*/ 10123 h 10123"/>
              <a:gd name="connsiteX3" fmla="*/ 7222 w 10000"/>
              <a:gd name="connsiteY3" fmla="*/ 9880 h 10123"/>
              <a:gd name="connsiteX4" fmla="*/ 7196 w 10000"/>
              <a:gd name="connsiteY4" fmla="*/ 8600 h 10123"/>
              <a:gd name="connsiteX5" fmla="*/ 8103 w 10000"/>
              <a:gd name="connsiteY5" fmla="*/ 8771 h 10123"/>
              <a:gd name="connsiteX6" fmla="*/ 8915 w 10000"/>
              <a:gd name="connsiteY6" fmla="*/ 4965 h 10123"/>
              <a:gd name="connsiteX7" fmla="*/ 9524 w 10000"/>
              <a:gd name="connsiteY7" fmla="*/ 2464 h 10123"/>
              <a:gd name="connsiteX8" fmla="*/ 9682 w 10000"/>
              <a:gd name="connsiteY8" fmla="*/ 1708 h 10123"/>
              <a:gd name="connsiteX9" fmla="*/ 10000 w 10000"/>
              <a:gd name="connsiteY9" fmla="*/ 1141 h 10123"/>
              <a:gd name="connsiteX10" fmla="*/ 5502 w 10000"/>
              <a:gd name="connsiteY10" fmla="*/ 616 h 10123"/>
              <a:gd name="connsiteX11" fmla="*/ 1269 w 10000"/>
              <a:gd name="connsiteY11" fmla="*/ 0 h 10123"/>
              <a:gd name="connsiteX0" fmla="*/ 1269 w 9847"/>
              <a:gd name="connsiteY0" fmla="*/ 0 h 10123"/>
              <a:gd name="connsiteX1" fmla="*/ 0 w 9847"/>
              <a:gd name="connsiteY1" fmla="*/ 3944 h 10123"/>
              <a:gd name="connsiteX2" fmla="*/ 6860 w 9847"/>
              <a:gd name="connsiteY2" fmla="*/ 10123 h 10123"/>
              <a:gd name="connsiteX3" fmla="*/ 7222 w 9847"/>
              <a:gd name="connsiteY3" fmla="*/ 9880 h 10123"/>
              <a:gd name="connsiteX4" fmla="*/ 7196 w 9847"/>
              <a:gd name="connsiteY4" fmla="*/ 8600 h 10123"/>
              <a:gd name="connsiteX5" fmla="*/ 8103 w 9847"/>
              <a:gd name="connsiteY5" fmla="*/ 8771 h 10123"/>
              <a:gd name="connsiteX6" fmla="*/ 8915 w 9847"/>
              <a:gd name="connsiteY6" fmla="*/ 4965 h 10123"/>
              <a:gd name="connsiteX7" fmla="*/ 9524 w 9847"/>
              <a:gd name="connsiteY7" fmla="*/ 2464 h 10123"/>
              <a:gd name="connsiteX8" fmla="*/ 9682 w 9847"/>
              <a:gd name="connsiteY8" fmla="*/ 1708 h 10123"/>
              <a:gd name="connsiteX9" fmla="*/ 9847 w 9847"/>
              <a:gd name="connsiteY9" fmla="*/ 1121 h 10123"/>
              <a:gd name="connsiteX10" fmla="*/ 5502 w 9847"/>
              <a:gd name="connsiteY10" fmla="*/ 616 h 10123"/>
              <a:gd name="connsiteX11" fmla="*/ 1269 w 9847"/>
              <a:gd name="connsiteY11" fmla="*/ 0 h 10123"/>
              <a:gd name="connsiteX0" fmla="*/ 1289 w 10000"/>
              <a:gd name="connsiteY0" fmla="*/ 0 h 10000"/>
              <a:gd name="connsiteX1" fmla="*/ 0 w 10000"/>
              <a:gd name="connsiteY1" fmla="*/ 3896 h 10000"/>
              <a:gd name="connsiteX2" fmla="*/ 6967 w 10000"/>
              <a:gd name="connsiteY2" fmla="*/ 10000 h 10000"/>
              <a:gd name="connsiteX3" fmla="*/ 7334 w 10000"/>
              <a:gd name="connsiteY3" fmla="*/ 9760 h 10000"/>
              <a:gd name="connsiteX4" fmla="*/ 7308 w 10000"/>
              <a:gd name="connsiteY4" fmla="*/ 8496 h 10000"/>
              <a:gd name="connsiteX5" fmla="*/ 8229 w 10000"/>
              <a:gd name="connsiteY5" fmla="*/ 8664 h 10000"/>
              <a:gd name="connsiteX6" fmla="*/ 9054 w 10000"/>
              <a:gd name="connsiteY6" fmla="*/ 4905 h 10000"/>
              <a:gd name="connsiteX7" fmla="*/ 9672 w 10000"/>
              <a:gd name="connsiteY7" fmla="*/ 2434 h 10000"/>
              <a:gd name="connsiteX8" fmla="*/ 9863 w 10000"/>
              <a:gd name="connsiteY8" fmla="*/ 1687 h 10000"/>
              <a:gd name="connsiteX9" fmla="*/ 10000 w 10000"/>
              <a:gd name="connsiteY9" fmla="*/ 1107 h 10000"/>
              <a:gd name="connsiteX10" fmla="*/ 5587 w 10000"/>
              <a:gd name="connsiteY10" fmla="*/ 609 h 10000"/>
              <a:gd name="connsiteX11" fmla="*/ 1289 w 10000"/>
              <a:gd name="connsiteY11" fmla="*/ 0 h 10000"/>
              <a:gd name="connsiteX0" fmla="*/ 1289 w 10000"/>
              <a:gd name="connsiteY0" fmla="*/ 0 h 10000"/>
              <a:gd name="connsiteX1" fmla="*/ 0 w 10000"/>
              <a:gd name="connsiteY1" fmla="*/ 3896 h 10000"/>
              <a:gd name="connsiteX2" fmla="*/ 6967 w 10000"/>
              <a:gd name="connsiteY2" fmla="*/ 10000 h 10000"/>
              <a:gd name="connsiteX3" fmla="*/ 7334 w 10000"/>
              <a:gd name="connsiteY3" fmla="*/ 9760 h 10000"/>
              <a:gd name="connsiteX4" fmla="*/ 7308 w 10000"/>
              <a:gd name="connsiteY4" fmla="*/ 8496 h 10000"/>
              <a:gd name="connsiteX5" fmla="*/ 8229 w 10000"/>
              <a:gd name="connsiteY5" fmla="*/ 8664 h 10000"/>
              <a:gd name="connsiteX6" fmla="*/ 9672 w 10000"/>
              <a:gd name="connsiteY6" fmla="*/ 2434 h 10000"/>
              <a:gd name="connsiteX7" fmla="*/ 9863 w 10000"/>
              <a:gd name="connsiteY7" fmla="*/ 1687 h 10000"/>
              <a:gd name="connsiteX8" fmla="*/ 10000 w 10000"/>
              <a:gd name="connsiteY8" fmla="*/ 1107 h 10000"/>
              <a:gd name="connsiteX9" fmla="*/ 5587 w 10000"/>
              <a:gd name="connsiteY9" fmla="*/ 609 h 10000"/>
              <a:gd name="connsiteX10" fmla="*/ 1289 w 10000"/>
              <a:gd name="connsiteY10" fmla="*/ 0 h 10000"/>
              <a:gd name="connsiteX0" fmla="*/ 1289 w 10000"/>
              <a:gd name="connsiteY0" fmla="*/ 0 h 10000"/>
              <a:gd name="connsiteX1" fmla="*/ 0 w 10000"/>
              <a:gd name="connsiteY1" fmla="*/ 3896 h 10000"/>
              <a:gd name="connsiteX2" fmla="*/ 6967 w 10000"/>
              <a:gd name="connsiteY2" fmla="*/ 10000 h 10000"/>
              <a:gd name="connsiteX3" fmla="*/ 7334 w 10000"/>
              <a:gd name="connsiteY3" fmla="*/ 9760 h 10000"/>
              <a:gd name="connsiteX4" fmla="*/ 7308 w 10000"/>
              <a:gd name="connsiteY4" fmla="*/ 8496 h 10000"/>
              <a:gd name="connsiteX5" fmla="*/ 8229 w 10000"/>
              <a:gd name="connsiteY5" fmla="*/ 8664 h 10000"/>
              <a:gd name="connsiteX6" fmla="*/ 9863 w 10000"/>
              <a:gd name="connsiteY6" fmla="*/ 1687 h 10000"/>
              <a:gd name="connsiteX7" fmla="*/ 10000 w 10000"/>
              <a:gd name="connsiteY7" fmla="*/ 1107 h 10000"/>
              <a:gd name="connsiteX8" fmla="*/ 5587 w 10000"/>
              <a:gd name="connsiteY8" fmla="*/ 609 h 10000"/>
              <a:gd name="connsiteX9" fmla="*/ 1289 w 10000"/>
              <a:gd name="connsiteY9" fmla="*/ 0 h 10000"/>
              <a:gd name="connsiteX0" fmla="*/ 1289 w 10000"/>
              <a:gd name="connsiteY0" fmla="*/ 0 h 10000"/>
              <a:gd name="connsiteX1" fmla="*/ 0 w 10000"/>
              <a:gd name="connsiteY1" fmla="*/ 3896 h 10000"/>
              <a:gd name="connsiteX2" fmla="*/ 6967 w 10000"/>
              <a:gd name="connsiteY2" fmla="*/ 10000 h 10000"/>
              <a:gd name="connsiteX3" fmla="*/ 7334 w 10000"/>
              <a:gd name="connsiteY3" fmla="*/ 9760 h 10000"/>
              <a:gd name="connsiteX4" fmla="*/ 7308 w 10000"/>
              <a:gd name="connsiteY4" fmla="*/ 8496 h 10000"/>
              <a:gd name="connsiteX5" fmla="*/ 8229 w 10000"/>
              <a:gd name="connsiteY5" fmla="*/ 8664 h 10000"/>
              <a:gd name="connsiteX6" fmla="*/ 10000 w 10000"/>
              <a:gd name="connsiteY6" fmla="*/ 1107 h 10000"/>
              <a:gd name="connsiteX7" fmla="*/ 5587 w 10000"/>
              <a:gd name="connsiteY7" fmla="*/ 609 h 10000"/>
              <a:gd name="connsiteX8" fmla="*/ 1289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1289" y="0"/>
                </a:moveTo>
                <a:lnTo>
                  <a:pt x="0" y="3896"/>
                </a:lnTo>
                <a:lnTo>
                  <a:pt x="6967" y="10000"/>
                </a:lnTo>
                <a:lnTo>
                  <a:pt x="7334" y="9760"/>
                </a:lnTo>
                <a:cubicBezTo>
                  <a:pt x="7325" y="9366"/>
                  <a:pt x="7317" y="8890"/>
                  <a:pt x="7308" y="8496"/>
                </a:cubicBezTo>
                <a:lnTo>
                  <a:pt x="8229" y="8664"/>
                </a:lnTo>
                <a:lnTo>
                  <a:pt x="10000" y="1107"/>
                </a:lnTo>
                <a:lnTo>
                  <a:pt x="5587" y="609"/>
                </a:lnTo>
                <a:lnTo>
                  <a:pt x="1289" y="0"/>
                </a:lnTo>
              </a:path>
            </a:pathLst>
          </a:custGeom>
          <a:solidFill>
            <a:srgbClr val="FFFF8A"/>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4" name="Freeform 39"/>
          <p:cNvSpPr>
            <a:spLocks/>
          </p:cNvSpPr>
          <p:nvPr/>
        </p:nvSpPr>
        <p:spPr bwMode="auto">
          <a:xfrm>
            <a:off x="2122487" y="1884482"/>
            <a:ext cx="1296987" cy="811212"/>
          </a:xfrm>
          <a:custGeom>
            <a:avLst/>
            <a:gdLst/>
            <a:ahLst/>
            <a:cxnLst>
              <a:cxn ang="0">
                <a:pos x="9" y="0"/>
              </a:cxn>
              <a:cxn ang="0">
                <a:pos x="124" y="15"/>
              </a:cxn>
              <a:cxn ang="0">
                <a:pos x="195" y="24"/>
              </a:cxn>
              <a:cxn ang="0">
                <a:pos x="288" y="34"/>
              </a:cxn>
              <a:cxn ang="0">
                <a:pos x="373" y="42"/>
              </a:cxn>
              <a:cxn ang="0">
                <a:pos x="521" y="53"/>
              </a:cxn>
              <a:cxn ang="0">
                <a:pos x="591" y="58"/>
              </a:cxn>
              <a:cxn ang="0">
                <a:pos x="588" y="358"/>
              </a:cxn>
              <a:cxn ang="0">
                <a:pos x="226" y="327"/>
              </a:cxn>
              <a:cxn ang="0">
                <a:pos x="218" y="368"/>
              </a:cxn>
              <a:cxn ang="0">
                <a:pos x="204" y="348"/>
              </a:cxn>
              <a:cxn ang="0">
                <a:pos x="171" y="352"/>
              </a:cxn>
              <a:cxn ang="0">
                <a:pos x="123" y="359"/>
              </a:cxn>
              <a:cxn ang="0">
                <a:pos x="115" y="307"/>
              </a:cxn>
              <a:cxn ang="0">
                <a:pos x="59" y="265"/>
              </a:cxn>
              <a:cxn ang="0">
                <a:pos x="68" y="226"/>
              </a:cxn>
              <a:cxn ang="0">
                <a:pos x="73" y="194"/>
              </a:cxn>
              <a:cxn ang="0">
                <a:pos x="0" y="91"/>
              </a:cxn>
              <a:cxn ang="0">
                <a:pos x="9" y="0"/>
              </a:cxn>
            </a:cxnLst>
            <a:rect l="0" t="0" r="r" b="b"/>
            <a:pathLst>
              <a:path w="592" h="369">
                <a:moveTo>
                  <a:pt x="9" y="0"/>
                </a:moveTo>
                <a:lnTo>
                  <a:pt x="124" y="15"/>
                </a:lnTo>
                <a:lnTo>
                  <a:pt x="195" y="24"/>
                </a:lnTo>
                <a:lnTo>
                  <a:pt x="288" y="34"/>
                </a:lnTo>
                <a:lnTo>
                  <a:pt x="373" y="42"/>
                </a:lnTo>
                <a:lnTo>
                  <a:pt x="521" y="53"/>
                </a:lnTo>
                <a:lnTo>
                  <a:pt x="591" y="58"/>
                </a:lnTo>
                <a:lnTo>
                  <a:pt x="588" y="358"/>
                </a:lnTo>
                <a:lnTo>
                  <a:pt x="226" y="327"/>
                </a:lnTo>
                <a:lnTo>
                  <a:pt x="218" y="368"/>
                </a:lnTo>
                <a:lnTo>
                  <a:pt x="204" y="348"/>
                </a:lnTo>
                <a:lnTo>
                  <a:pt x="171" y="352"/>
                </a:lnTo>
                <a:lnTo>
                  <a:pt x="123" y="359"/>
                </a:lnTo>
                <a:lnTo>
                  <a:pt x="115" y="307"/>
                </a:lnTo>
                <a:lnTo>
                  <a:pt x="59" y="265"/>
                </a:lnTo>
                <a:lnTo>
                  <a:pt x="68" y="226"/>
                </a:lnTo>
                <a:lnTo>
                  <a:pt x="73" y="194"/>
                </a:lnTo>
                <a:lnTo>
                  <a:pt x="0" y="91"/>
                </a:lnTo>
                <a:lnTo>
                  <a:pt x="9" y="0"/>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5" name="Freeform 40"/>
          <p:cNvSpPr>
            <a:spLocks/>
          </p:cNvSpPr>
          <p:nvPr/>
        </p:nvSpPr>
        <p:spPr bwMode="auto">
          <a:xfrm>
            <a:off x="2693985" y="3259257"/>
            <a:ext cx="925512" cy="685800"/>
          </a:xfrm>
          <a:custGeom>
            <a:avLst/>
            <a:gdLst>
              <a:gd name="connsiteX0" fmla="*/ 825 w 9976"/>
              <a:gd name="connsiteY0" fmla="*/ 0 h 9968"/>
              <a:gd name="connsiteX1" fmla="*/ 330 w 9976"/>
              <a:gd name="connsiteY1" fmla="*/ 6000 h 9968"/>
              <a:gd name="connsiteX2" fmla="*/ 0 w 9976"/>
              <a:gd name="connsiteY2" fmla="*/ 9397 h 9968"/>
              <a:gd name="connsiteX3" fmla="*/ 4976 w 9976"/>
              <a:gd name="connsiteY3" fmla="*/ 9746 h 9968"/>
              <a:gd name="connsiteX4" fmla="*/ 9741 w 9976"/>
              <a:gd name="connsiteY4" fmla="*/ 9968 h 9968"/>
              <a:gd name="connsiteX5" fmla="*/ 9882 w 9976"/>
              <a:gd name="connsiteY5" fmla="*/ 5302 h 9968"/>
              <a:gd name="connsiteX6" fmla="*/ 9976 w 9976"/>
              <a:gd name="connsiteY6" fmla="*/ 730 h 9968"/>
              <a:gd name="connsiteX7" fmla="*/ 7241 w 9976"/>
              <a:gd name="connsiteY7" fmla="*/ 667 h 9968"/>
              <a:gd name="connsiteX8" fmla="*/ 887 w 9976"/>
              <a:gd name="connsiteY8" fmla="*/ 276 h 9968"/>
              <a:gd name="connsiteX0" fmla="*/ 827 w 10000"/>
              <a:gd name="connsiteY0" fmla="*/ 0 h 10000"/>
              <a:gd name="connsiteX1" fmla="*/ 331 w 10000"/>
              <a:gd name="connsiteY1" fmla="*/ 6019 h 10000"/>
              <a:gd name="connsiteX2" fmla="*/ 0 w 10000"/>
              <a:gd name="connsiteY2" fmla="*/ 9427 h 10000"/>
              <a:gd name="connsiteX3" fmla="*/ 4988 w 10000"/>
              <a:gd name="connsiteY3" fmla="*/ 9777 h 10000"/>
              <a:gd name="connsiteX4" fmla="*/ 9764 w 10000"/>
              <a:gd name="connsiteY4" fmla="*/ 10000 h 10000"/>
              <a:gd name="connsiteX5" fmla="*/ 9906 w 10000"/>
              <a:gd name="connsiteY5" fmla="*/ 5319 h 10000"/>
              <a:gd name="connsiteX6" fmla="*/ 10000 w 10000"/>
              <a:gd name="connsiteY6" fmla="*/ 732 h 10000"/>
              <a:gd name="connsiteX7" fmla="*/ 7402 w 10000"/>
              <a:gd name="connsiteY7" fmla="*/ 946 h 10000"/>
              <a:gd name="connsiteX8" fmla="*/ 889 w 10000"/>
              <a:gd name="connsiteY8" fmla="*/ 277 h 10000"/>
              <a:gd name="connsiteX0" fmla="*/ 827 w 10021"/>
              <a:gd name="connsiteY0" fmla="*/ 0 h 10000"/>
              <a:gd name="connsiteX1" fmla="*/ 331 w 10021"/>
              <a:gd name="connsiteY1" fmla="*/ 6019 h 10000"/>
              <a:gd name="connsiteX2" fmla="*/ 0 w 10021"/>
              <a:gd name="connsiteY2" fmla="*/ 9427 h 10000"/>
              <a:gd name="connsiteX3" fmla="*/ 4988 w 10021"/>
              <a:gd name="connsiteY3" fmla="*/ 9777 h 10000"/>
              <a:gd name="connsiteX4" fmla="*/ 9764 w 10021"/>
              <a:gd name="connsiteY4" fmla="*/ 10000 h 10000"/>
              <a:gd name="connsiteX5" fmla="*/ 9906 w 10021"/>
              <a:gd name="connsiteY5" fmla="*/ 5319 h 10000"/>
              <a:gd name="connsiteX6" fmla="*/ 10021 w 10021"/>
              <a:gd name="connsiteY6" fmla="*/ 1065 h 10000"/>
              <a:gd name="connsiteX7" fmla="*/ 7402 w 10021"/>
              <a:gd name="connsiteY7" fmla="*/ 946 h 10000"/>
              <a:gd name="connsiteX8" fmla="*/ 889 w 10021"/>
              <a:gd name="connsiteY8" fmla="*/ 2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1" h="10000">
                <a:moveTo>
                  <a:pt x="827" y="0"/>
                </a:moveTo>
                <a:cubicBezTo>
                  <a:pt x="662" y="2006"/>
                  <a:pt x="496" y="4013"/>
                  <a:pt x="331" y="6019"/>
                </a:cubicBezTo>
                <a:cubicBezTo>
                  <a:pt x="221" y="7155"/>
                  <a:pt x="110" y="8291"/>
                  <a:pt x="0" y="9427"/>
                </a:cubicBezTo>
                <a:lnTo>
                  <a:pt x="4988" y="9777"/>
                </a:lnTo>
                <a:lnTo>
                  <a:pt x="9764" y="10000"/>
                </a:lnTo>
                <a:cubicBezTo>
                  <a:pt x="9811" y="8440"/>
                  <a:pt x="9859" y="6879"/>
                  <a:pt x="9906" y="5319"/>
                </a:cubicBezTo>
                <a:cubicBezTo>
                  <a:pt x="9937" y="3790"/>
                  <a:pt x="9990" y="2594"/>
                  <a:pt x="10021" y="1065"/>
                </a:cubicBezTo>
                <a:lnTo>
                  <a:pt x="7402" y="946"/>
                </a:lnTo>
                <a:lnTo>
                  <a:pt x="889" y="277"/>
                </a:lnTo>
              </a:path>
            </a:pathLst>
          </a:custGeom>
          <a:solidFill>
            <a:srgbClr val="FFFF8A"/>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6" name="Freeform 41"/>
          <p:cNvSpPr>
            <a:spLocks/>
          </p:cNvSpPr>
          <p:nvPr/>
        </p:nvSpPr>
        <p:spPr bwMode="auto">
          <a:xfrm>
            <a:off x="1866898" y="3852989"/>
            <a:ext cx="833438" cy="930275"/>
          </a:xfrm>
          <a:custGeom>
            <a:avLst/>
            <a:gdLst>
              <a:gd name="connsiteX0" fmla="*/ 2539 w 9974"/>
              <a:gd name="connsiteY0" fmla="*/ 0 h 9976"/>
              <a:gd name="connsiteX1" fmla="*/ 2330 w 9974"/>
              <a:gd name="connsiteY1" fmla="*/ 1294 h 9976"/>
              <a:gd name="connsiteX2" fmla="*/ 1466 w 9974"/>
              <a:gd name="connsiteY2" fmla="*/ 1129 h 9976"/>
              <a:gd name="connsiteX3" fmla="*/ 1518 w 9974"/>
              <a:gd name="connsiteY3" fmla="*/ 2824 h 9976"/>
              <a:gd name="connsiteX4" fmla="*/ 1099 w 9974"/>
              <a:gd name="connsiteY4" fmla="*/ 3153 h 9976"/>
              <a:gd name="connsiteX5" fmla="*/ 1728 w 9974"/>
              <a:gd name="connsiteY5" fmla="*/ 4106 h 9976"/>
              <a:gd name="connsiteX6" fmla="*/ 1099 w 9974"/>
              <a:gd name="connsiteY6" fmla="*/ 4635 h 9976"/>
              <a:gd name="connsiteX7" fmla="*/ 759 w 9974"/>
              <a:gd name="connsiteY7" fmla="*/ 5388 h 9976"/>
              <a:gd name="connsiteX8" fmla="*/ 288 w 9974"/>
              <a:gd name="connsiteY8" fmla="*/ 6118 h 9976"/>
              <a:gd name="connsiteX9" fmla="*/ 628 w 9974"/>
              <a:gd name="connsiteY9" fmla="*/ 6541 h 9976"/>
              <a:gd name="connsiteX10" fmla="*/ 52 w 9974"/>
              <a:gd name="connsiteY10" fmla="*/ 6706 h 9976"/>
              <a:gd name="connsiteX11" fmla="*/ 0 w 9974"/>
              <a:gd name="connsiteY11" fmla="*/ 7388 h 9976"/>
              <a:gd name="connsiteX12" fmla="*/ 5602 w 9974"/>
              <a:gd name="connsiteY12" fmla="*/ 9929 h 9976"/>
              <a:gd name="connsiteX13" fmla="*/ 8796 w 9974"/>
              <a:gd name="connsiteY13" fmla="*/ 9976 h 9976"/>
              <a:gd name="connsiteX14" fmla="*/ 9974 w 9974"/>
              <a:gd name="connsiteY14" fmla="*/ 753 h 9976"/>
              <a:gd name="connsiteX15" fmla="*/ 2539 w 9974"/>
              <a:gd name="connsiteY15" fmla="*/ 0 h 9976"/>
              <a:gd name="connsiteX0" fmla="*/ 2546 w 10000"/>
              <a:gd name="connsiteY0" fmla="*/ 0 h 10000"/>
              <a:gd name="connsiteX1" fmla="*/ 2336 w 10000"/>
              <a:gd name="connsiteY1" fmla="*/ 1297 h 10000"/>
              <a:gd name="connsiteX2" fmla="*/ 1470 w 10000"/>
              <a:gd name="connsiteY2" fmla="*/ 1132 h 10000"/>
              <a:gd name="connsiteX3" fmla="*/ 1522 w 10000"/>
              <a:gd name="connsiteY3" fmla="*/ 2831 h 10000"/>
              <a:gd name="connsiteX4" fmla="*/ 1102 w 10000"/>
              <a:gd name="connsiteY4" fmla="*/ 3161 h 10000"/>
              <a:gd name="connsiteX5" fmla="*/ 1733 w 10000"/>
              <a:gd name="connsiteY5" fmla="*/ 4116 h 10000"/>
              <a:gd name="connsiteX6" fmla="*/ 1041 w 10000"/>
              <a:gd name="connsiteY6" fmla="*/ 4537 h 10000"/>
              <a:gd name="connsiteX7" fmla="*/ 761 w 10000"/>
              <a:gd name="connsiteY7" fmla="*/ 5401 h 10000"/>
              <a:gd name="connsiteX8" fmla="*/ 289 w 10000"/>
              <a:gd name="connsiteY8" fmla="*/ 6133 h 10000"/>
              <a:gd name="connsiteX9" fmla="*/ 630 w 10000"/>
              <a:gd name="connsiteY9" fmla="*/ 6557 h 10000"/>
              <a:gd name="connsiteX10" fmla="*/ 52 w 10000"/>
              <a:gd name="connsiteY10" fmla="*/ 6722 h 10000"/>
              <a:gd name="connsiteX11" fmla="*/ 0 w 10000"/>
              <a:gd name="connsiteY11" fmla="*/ 7406 h 10000"/>
              <a:gd name="connsiteX12" fmla="*/ 5617 w 10000"/>
              <a:gd name="connsiteY12" fmla="*/ 9953 h 10000"/>
              <a:gd name="connsiteX13" fmla="*/ 8819 w 10000"/>
              <a:gd name="connsiteY13" fmla="*/ 10000 h 10000"/>
              <a:gd name="connsiteX14" fmla="*/ 10000 w 10000"/>
              <a:gd name="connsiteY14" fmla="*/ 755 h 10000"/>
              <a:gd name="connsiteX15" fmla="*/ 2546 w 10000"/>
              <a:gd name="connsiteY15" fmla="*/ 0 h 10000"/>
              <a:gd name="connsiteX0" fmla="*/ 2546 w 10000"/>
              <a:gd name="connsiteY0" fmla="*/ 0 h 10000"/>
              <a:gd name="connsiteX1" fmla="*/ 2336 w 10000"/>
              <a:gd name="connsiteY1" fmla="*/ 1297 h 10000"/>
              <a:gd name="connsiteX2" fmla="*/ 1470 w 10000"/>
              <a:gd name="connsiteY2" fmla="*/ 1132 h 10000"/>
              <a:gd name="connsiteX3" fmla="*/ 1522 w 10000"/>
              <a:gd name="connsiteY3" fmla="*/ 2831 h 10000"/>
              <a:gd name="connsiteX4" fmla="*/ 1102 w 10000"/>
              <a:gd name="connsiteY4" fmla="*/ 3161 h 10000"/>
              <a:gd name="connsiteX5" fmla="*/ 1733 w 10000"/>
              <a:gd name="connsiteY5" fmla="*/ 4116 h 10000"/>
              <a:gd name="connsiteX6" fmla="*/ 1041 w 10000"/>
              <a:gd name="connsiteY6" fmla="*/ 4537 h 10000"/>
              <a:gd name="connsiteX7" fmla="*/ 761 w 10000"/>
              <a:gd name="connsiteY7" fmla="*/ 5401 h 10000"/>
              <a:gd name="connsiteX8" fmla="*/ 228 w 10000"/>
              <a:gd name="connsiteY8" fmla="*/ 6078 h 10000"/>
              <a:gd name="connsiteX9" fmla="*/ 630 w 10000"/>
              <a:gd name="connsiteY9" fmla="*/ 6557 h 10000"/>
              <a:gd name="connsiteX10" fmla="*/ 52 w 10000"/>
              <a:gd name="connsiteY10" fmla="*/ 6722 h 10000"/>
              <a:gd name="connsiteX11" fmla="*/ 0 w 10000"/>
              <a:gd name="connsiteY11" fmla="*/ 7406 h 10000"/>
              <a:gd name="connsiteX12" fmla="*/ 5617 w 10000"/>
              <a:gd name="connsiteY12" fmla="*/ 9953 h 10000"/>
              <a:gd name="connsiteX13" fmla="*/ 8819 w 10000"/>
              <a:gd name="connsiteY13" fmla="*/ 10000 h 10000"/>
              <a:gd name="connsiteX14" fmla="*/ 10000 w 10000"/>
              <a:gd name="connsiteY14" fmla="*/ 755 h 10000"/>
              <a:gd name="connsiteX15" fmla="*/ 2546 w 10000"/>
              <a:gd name="connsiteY15" fmla="*/ 0 h 10000"/>
              <a:gd name="connsiteX0" fmla="*/ 2546 w 10000"/>
              <a:gd name="connsiteY0" fmla="*/ 0 h 10000"/>
              <a:gd name="connsiteX1" fmla="*/ 2336 w 10000"/>
              <a:gd name="connsiteY1" fmla="*/ 1297 h 10000"/>
              <a:gd name="connsiteX2" fmla="*/ 1470 w 10000"/>
              <a:gd name="connsiteY2" fmla="*/ 1132 h 10000"/>
              <a:gd name="connsiteX3" fmla="*/ 1522 w 10000"/>
              <a:gd name="connsiteY3" fmla="*/ 2831 h 10000"/>
              <a:gd name="connsiteX4" fmla="*/ 1102 w 10000"/>
              <a:gd name="connsiteY4" fmla="*/ 3161 h 10000"/>
              <a:gd name="connsiteX5" fmla="*/ 1733 w 10000"/>
              <a:gd name="connsiteY5" fmla="*/ 4116 h 10000"/>
              <a:gd name="connsiteX6" fmla="*/ 1041 w 10000"/>
              <a:gd name="connsiteY6" fmla="*/ 4537 h 10000"/>
              <a:gd name="connsiteX7" fmla="*/ 761 w 10000"/>
              <a:gd name="connsiteY7" fmla="*/ 5401 h 10000"/>
              <a:gd name="connsiteX8" fmla="*/ 228 w 10000"/>
              <a:gd name="connsiteY8" fmla="*/ 6078 h 10000"/>
              <a:gd name="connsiteX9" fmla="*/ 630 w 10000"/>
              <a:gd name="connsiteY9" fmla="*/ 6557 h 10000"/>
              <a:gd name="connsiteX10" fmla="*/ 22 w 10000"/>
              <a:gd name="connsiteY10" fmla="*/ 6558 h 10000"/>
              <a:gd name="connsiteX11" fmla="*/ 0 w 10000"/>
              <a:gd name="connsiteY11" fmla="*/ 7406 h 10000"/>
              <a:gd name="connsiteX12" fmla="*/ 5617 w 10000"/>
              <a:gd name="connsiteY12" fmla="*/ 9953 h 10000"/>
              <a:gd name="connsiteX13" fmla="*/ 8819 w 10000"/>
              <a:gd name="connsiteY13" fmla="*/ 10000 h 10000"/>
              <a:gd name="connsiteX14" fmla="*/ 10000 w 10000"/>
              <a:gd name="connsiteY14" fmla="*/ 755 h 10000"/>
              <a:gd name="connsiteX15" fmla="*/ 2546 w 10000"/>
              <a:gd name="connsiteY15" fmla="*/ 0 h 10000"/>
              <a:gd name="connsiteX0" fmla="*/ 2546 w 10000"/>
              <a:gd name="connsiteY0" fmla="*/ 0 h 10021"/>
              <a:gd name="connsiteX1" fmla="*/ 2336 w 10000"/>
              <a:gd name="connsiteY1" fmla="*/ 1297 h 10021"/>
              <a:gd name="connsiteX2" fmla="*/ 1470 w 10000"/>
              <a:gd name="connsiteY2" fmla="*/ 1132 h 10021"/>
              <a:gd name="connsiteX3" fmla="*/ 1522 w 10000"/>
              <a:gd name="connsiteY3" fmla="*/ 2831 h 10021"/>
              <a:gd name="connsiteX4" fmla="*/ 1102 w 10000"/>
              <a:gd name="connsiteY4" fmla="*/ 3161 h 10021"/>
              <a:gd name="connsiteX5" fmla="*/ 1733 w 10000"/>
              <a:gd name="connsiteY5" fmla="*/ 4116 h 10021"/>
              <a:gd name="connsiteX6" fmla="*/ 1041 w 10000"/>
              <a:gd name="connsiteY6" fmla="*/ 4537 h 10021"/>
              <a:gd name="connsiteX7" fmla="*/ 761 w 10000"/>
              <a:gd name="connsiteY7" fmla="*/ 5401 h 10021"/>
              <a:gd name="connsiteX8" fmla="*/ 228 w 10000"/>
              <a:gd name="connsiteY8" fmla="*/ 6078 h 10021"/>
              <a:gd name="connsiteX9" fmla="*/ 630 w 10000"/>
              <a:gd name="connsiteY9" fmla="*/ 6557 h 10021"/>
              <a:gd name="connsiteX10" fmla="*/ 22 w 10000"/>
              <a:gd name="connsiteY10" fmla="*/ 6558 h 10021"/>
              <a:gd name="connsiteX11" fmla="*/ 0 w 10000"/>
              <a:gd name="connsiteY11" fmla="*/ 7406 h 10021"/>
              <a:gd name="connsiteX12" fmla="*/ 5617 w 10000"/>
              <a:gd name="connsiteY12" fmla="*/ 9953 h 10021"/>
              <a:gd name="connsiteX13" fmla="*/ 8796 w 10000"/>
              <a:gd name="connsiteY13" fmla="*/ 10021 h 10021"/>
              <a:gd name="connsiteX14" fmla="*/ 10000 w 10000"/>
              <a:gd name="connsiteY14" fmla="*/ 755 h 10021"/>
              <a:gd name="connsiteX15" fmla="*/ 2546 w 10000"/>
              <a:gd name="connsiteY15" fmla="*/ 0 h 1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21">
                <a:moveTo>
                  <a:pt x="2546" y="0"/>
                </a:moveTo>
                <a:cubicBezTo>
                  <a:pt x="2475" y="432"/>
                  <a:pt x="2406" y="865"/>
                  <a:pt x="2336" y="1297"/>
                </a:cubicBezTo>
                <a:lnTo>
                  <a:pt x="1470" y="1132"/>
                </a:lnTo>
                <a:cubicBezTo>
                  <a:pt x="1487" y="1698"/>
                  <a:pt x="1505" y="2264"/>
                  <a:pt x="1522" y="2831"/>
                </a:cubicBezTo>
                <a:lnTo>
                  <a:pt x="1102" y="3161"/>
                </a:lnTo>
                <a:lnTo>
                  <a:pt x="1733" y="4116"/>
                </a:lnTo>
                <a:lnTo>
                  <a:pt x="1041" y="4537"/>
                </a:lnTo>
                <a:cubicBezTo>
                  <a:pt x="948" y="4825"/>
                  <a:pt x="854" y="5113"/>
                  <a:pt x="761" y="5401"/>
                </a:cubicBezTo>
                <a:lnTo>
                  <a:pt x="228" y="6078"/>
                </a:lnTo>
                <a:lnTo>
                  <a:pt x="630" y="6557"/>
                </a:lnTo>
                <a:lnTo>
                  <a:pt x="22" y="6558"/>
                </a:lnTo>
                <a:cubicBezTo>
                  <a:pt x="5" y="6786"/>
                  <a:pt x="17" y="7178"/>
                  <a:pt x="0" y="7406"/>
                </a:cubicBezTo>
                <a:lnTo>
                  <a:pt x="5617" y="9953"/>
                </a:lnTo>
                <a:lnTo>
                  <a:pt x="8796" y="10021"/>
                </a:lnTo>
                <a:lnTo>
                  <a:pt x="10000" y="755"/>
                </a:lnTo>
                <a:lnTo>
                  <a:pt x="2546" y="0"/>
                </a:ln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7" name="Freeform 42"/>
          <p:cNvSpPr>
            <a:spLocks/>
          </p:cNvSpPr>
          <p:nvPr/>
        </p:nvSpPr>
        <p:spPr bwMode="auto">
          <a:xfrm>
            <a:off x="2593972" y="3906957"/>
            <a:ext cx="895350" cy="895350"/>
          </a:xfrm>
          <a:custGeom>
            <a:avLst/>
            <a:gdLst>
              <a:gd name="connsiteX0" fmla="*/ 1201 w 9975"/>
              <a:gd name="connsiteY0" fmla="*/ 151 h 10126"/>
              <a:gd name="connsiteX1" fmla="*/ 9975 w 9975"/>
              <a:gd name="connsiteY1" fmla="*/ 548 h 10126"/>
              <a:gd name="connsiteX2" fmla="*/ 9559 w 9975"/>
              <a:gd name="connsiteY2" fmla="*/ 9407 h 10126"/>
              <a:gd name="connsiteX3" fmla="*/ 6691 w 9975"/>
              <a:gd name="connsiteY3" fmla="*/ 9233 h 10126"/>
              <a:gd name="connsiteX4" fmla="*/ 4044 w 9975"/>
              <a:gd name="connsiteY4" fmla="*/ 9158 h 10126"/>
              <a:gd name="connsiteX5" fmla="*/ 4044 w 9975"/>
              <a:gd name="connsiteY5" fmla="*/ 9506 h 10126"/>
              <a:gd name="connsiteX6" fmla="*/ 1814 w 9975"/>
              <a:gd name="connsiteY6" fmla="*/ 9506 h 10126"/>
              <a:gd name="connsiteX7" fmla="*/ 1691 w 9975"/>
              <a:gd name="connsiteY7" fmla="*/ 10126 h 10126"/>
              <a:gd name="connsiteX8" fmla="*/ 0 w 9975"/>
              <a:gd name="connsiteY8" fmla="*/ 9928 h 10126"/>
              <a:gd name="connsiteX9" fmla="*/ 956 w 9975"/>
              <a:gd name="connsiteY9" fmla="*/ 2459 h 10126"/>
              <a:gd name="connsiteX10" fmla="*/ 1244 w 9975"/>
              <a:gd name="connsiteY10" fmla="*/ 0 h 10126"/>
              <a:gd name="connsiteX0" fmla="*/ 1204 w 10021"/>
              <a:gd name="connsiteY0" fmla="*/ 149 h 10000"/>
              <a:gd name="connsiteX1" fmla="*/ 10021 w 10021"/>
              <a:gd name="connsiteY1" fmla="*/ 392 h 10000"/>
              <a:gd name="connsiteX2" fmla="*/ 9583 w 10021"/>
              <a:gd name="connsiteY2" fmla="*/ 9290 h 10000"/>
              <a:gd name="connsiteX3" fmla="*/ 6708 w 10021"/>
              <a:gd name="connsiteY3" fmla="*/ 9118 h 10000"/>
              <a:gd name="connsiteX4" fmla="*/ 4054 w 10021"/>
              <a:gd name="connsiteY4" fmla="*/ 9044 h 10000"/>
              <a:gd name="connsiteX5" fmla="*/ 4054 w 10021"/>
              <a:gd name="connsiteY5" fmla="*/ 9388 h 10000"/>
              <a:gd name="connsiteX6" fmla="*/ 1819 w 10021"/>
              <a:gd name="connsiteY6" fmla="*/ 9388 h 10000"/>
              <a:gd name="connsiteX7" fmla="*/ 1695 w 10021"/>
              <a:gd name="connsiteY7" fmla="*/ 10000 h 10000"/>
              <a:gd name="connsiteX8" fmla="*/ 0 w 10021"/>
              <a:gd name="connsiteY8" fmla="*/ 9804 h 10000"/>
              <a:gd name="connsiteX9" fmla="*/ 958 w 10021"/>
              <a:gd name="connsiteY9" fmla="*/ 2428 h 10000"/>
              <a:gd name="connsiteX10" fmla="*/ 1247 w 10021"/>
              <a:gd name="connsiteY10" fmla="*/ 0 h 10000"/>
              <a:gd name="connsiteX0" fmla="*/ 1225 w 10021"/>
              <a:gd name="connsiteY0" fmla="*/ 0 h 10000"/>
              <a:gd name="connsiteX1" fmla="*/ 10021 w 10021"/>
              <a:gd name="connsiteY1" fmla="*/ 392 h 10000"/>
              <a:gd name="connsiteX2" fmla="*/ 9583 w 10021"/>
              <a:gd name="connsiteY2" fmla="*/ 9290 h 10000"/>
              <a:gd name="connsiteX3" fmla="*/ 6708 w 10021"/>
              <a:gd name="connsiteY3" fmla="*/ 9118 h 10000"/>
              <a:gd name="connsiteX4" fmla="*/ 4054 w 10021"/>
              <a:gd name="connsiteY4" fmla="*/ 9044 h 10000"/>
              <a:gd name="connsiteX5" fmla="*/ 4054 w 10021"/>
              <a:gd name="connsiteY5" fmla="*/ 9388 h 10000"/>
              <a:gd name="connsiteX6" fmla="*/ 1819 w 10021"/>
              <a:gd name="connsiteY6" fmla="*/ 9388 h 10000"/>
              <a:gd name="connsiteX7" fmla="*/ 1695 w 10021"/>
              <a:gd name="connsiteY7" fmla="*/ 10000 h 10000"/>
              <a:gd name="connsiteX8" fmla="*/ 0 w 10021"/>
              <a:gd name="connsiteY8" fmla="*/ 9804 h 10000"/>
              <a:gd name="connsiteX9" fmla="*/ 958 w 10021"/>
              <a:gd name="connsiteY9" fmla="*/ 2428 h 10000"/>
              <a:gd name="connsiteX10" fmla="*/ 1247 w 10021"/>
              <a:gd name="connsiteY10" fmla="*/ 0 h 10000"/>
              <a:gd name="connsiteX0" fmla="*/ 1225 w 10021"/>
              <a:gd name="connsiteY0" fmla="*/ 0 h 10000"/>
              <a:gd name="connsiteX1" fmla="*/ 10021 w 10021"/>
              <a:gd name="connsiteY1" fmla="*/ 392 h 10000"/>
              <a:gd name="connsiteX2" fmla="*/ 9583 w 10021"/>
              <a:gd name="connsiteY2" fmla="*/ 9290 h 10000"/>
              <a:gd name="connsiteX3" fmla="*/ 6708 w 10021"/>
              <a:gd name="connsiteY3" fmla="*/ 9118 h 10000"/>
              <a:gd name="connsiteX4" fmla="*/ 4054 w 10021"/>
              <a:gd name="connsiteY4" fmla="*/ 9044 h 10000"/>
              <a:gd name="connsiteX5" fmla="*/ 4054 w 10021"/>
              <a:gd name="connsiteY5" fmla="*/ 9388 h 10000"/>
              <a:gd name="connsiteX6" fmla="*/ 1819 w 10021"/>
              <a:gd name="connsiteY6" fmla="*/ 9388 h 10000"/>
              <a:gd name="connsiteX7" fmla="*/ 1695 w 10021"/>
              <a:gd name="connsiteY7" fmla="*/ 10000 h 10000"/>
              <a:gd name="connsiteX8" fmla="*/ 0 w 10021"/>
              <a:gd name="connsiteY8" fmla="*/ 9804 h 10000"/>
              <a:gd name="connsiteX9" fmla="*/ 958 w 10021"/>
              <a:gd name="connsiteY9" fmla="*/ 2428 h 10000"/>
              <a:gd name="connsiteX10" fmla="*/ 1226 w 10021"/>
              <a:gd name="connsiteY10" fmla="*/ 21 h 10000"/>
              <a:gd name="connsiteX0" fmla="*/ 1225 w 10042"/>
              <a:gd name="connsiteY0" fmla="*/ 0 h 10000"/>
              <a:gd name="connsiteX1" fmla="*/ 10042 w 10042"/>
              <a:gd name="connsiteY1" fmla="*/ 413 h 10000"/>
              <a:gd name="connsiteX2" fmla="*/ 9583 w 10042"/>
              <a:gd name="connsiteY2" fmla="*/ 9290 h 10000"/>
              <a:gd name="connsiteX3" fmla="*/ 6708 w 10042"/>
              <a:gd name="connsiteY3" fmla="*/ 9118 h 10000"/>
              <a:gd name="connsiteX4" fmla="*/ 4054 w 10042"/>
              <a:gd name="connsiteY4" fmla="*/ 9044 h 10000"/>
              <a:gd name="connsiteX5" fmla="*/ 4054 w 10042"/>
              <a:gd name="connsiteY5" fmla="*/ 9388 h 10000"/>
              <a:gd name="connsiteX6" fmla="*/ 1819 w 10042"/>
              <a:gd name="connsiteY6" fmla="*/ 9388 h 10000"/>
              <a:gd name="connsiteX7" fmla="*/ 1695 w 10042"/>
              <a:gd name="connsiteY7" fmla="*/ 10000 h 10000"/>
              <a:gd name="connsiteX8" fmla="*/ 0 w 10042"/>
              <a:gd name="connsiteY8" fmla="*/ 9804 h 10000"/>
              <a:gd name="connsiteX9" fmla="*/ 958 w 10042"/>
              <a:gd name="connsiteY9" fmla="*/ 2428 h 10000"/>
              <a:gd name="connsiteX10" fmla="*/ 1226 w 10042"/>
              <a:gd name="connsiteY10" fmla="*/ 2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42" h="10000">
                <a:moveTo>
                  <a:pt x="1225" y="0"/>
                </a:moveTo>
                <a:lnTo>
                  <a:pt x="10042" y="413"/>
                </a:lnTo>
                <a:cubicBezTo>
                  <a:pt x="9903" y="3329"/>
                  <a:pt x="9722" y="6374"/>
                  <a:pt x="9583" y="9290"/>
                </a:cubicBezTo>
                <a:lnTo>
                  <a:pt x="6708" y="9118"/>
                </a:lnTo>
                <a:lnTo>
                  <a:pt x="4054" y="9044"/>
                </a:lnTo>
                <a:lnTo>
                  <a:pt x="4054" y="9388"/>
                </a:lnTo>
                <a:lnTo>
                  <a:pt x="1819" y="9388"/>
                </a:lnTo>
                <a:cubicBezTo>
                  <a:pt x="1778" y="9592"/>
                  <a:pt x="1736" y="9796"/>
                  <a:pt x="1695" y="10000"/>
                </a:cubicBezTo>
                <a:lnTo>
                  <a:pt x="0" y="9804"/>
                </a:lnTo>
                <a:lnTo>
                  <a:pt x="958" y="2428"/>
                </a:lnTo>
                <a:cubicBezTo>
                  <a:pt x="1041" y="1669"/>
                  <a:pt x="1144" y="780"/>
                  <a:pt x="1226" y="21"/>
                </a:cubicBez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8" name="Freeform 43"/>
          <p:cNvSpPr>
            <a:spLocks/>
          </p:cNvSpPr>
          <p:nvPr/>
        </p:nvSpPr>
        <p:spPr bwMode="auto">
          <a:xfrm>
            <a:off x="2949573" y="4062532"/>
            <a:ext cx="1811338" cy="1663700"/>
          </a:xfrm>
          <a:custGeom>
            <a:avLst/>
            <a:gdLst>
              <a:gd name="connsiteX0" fmla="*/ 2897 w 9988"/>
              <a:gd name="connsiteY0" fmla="*/ 0 h 9987"/>
              <a:gd name="connsiteX1" fmla="*/ 5103 w 9988"/>
              <a:gd name="connsiteY1" fmla="*/ 79 h 9987"/>
              <a:gd name="connsiteX2" fmla="*/ 5103 w 9988"/>
              <a:gd name="connsiteY2" fmla="*/ 1905 h 9987"/>
              <a:gd name="connsiteX3" fmla="*/ 6218 w 9988"/>
              <a:gd name="connsiteY3" fmla="*/ 2405 h 9987"/>
              <a:gd name="connsiteX4" fmla="*/ 6533 w 9988"/>
              <a:gd name="connsiteY4" fmla="*/ 2247 h 9987"/>
              <a:gd name="connsiteX5" fmla="*/ 7273 w 9988"/>
              <a:gd name="connsiteY5" fmla="*/ 2641 h 9987"/>
              <a:gd name="connsiteX6" fmla="*/ 7709 w 9988"/>
              <a:gd name="connsiteY6" fmla="*/ 2602 h 9987"/>
              <a:gd name="connsiteX7" fmla="*/ 8570 w 9988"/>
              <a:gd name="connsiteY7" fmla="*/ 2221 h 9987"/>
              <a:gd name="connsiteX8" fmla="*/ 9055 w 9988"/>
              <a:gd name="connsiteY8" fmla="*/ 2589 h 9987"/>
              <a:gd name="connsiteX9" fmla="*/ 9479 w 9988"/>
              <a:gd name="connsiteY9" fmla="*/ 2694 h 9987"/>
              <a:gd name="connsiteX10" fmla="*/ 9479 w 9988"/>
              <a:gd name="connsiteY10" fmla="*/ 4179 h 9987"/>
              <a:gd name="connsiteX11" fmla="*/ 9988 w 9988"/>
              <a:gd name="connsiteY11" fmla="*/ 5085 h 9987"/>
              <a:gd name="connsiteX12" fmla="*/ 9867 w 9988"/>
              <a:gd name="connsiteY12" fmla="*/ 6347 h 9987"/>
              <a:gd name="connsiteX13" fmla="*/ 9321 w 9988"/>
              <a:gd name="connsiteY13" fmla="*/ 6859 h 9987"/>
              <a:gd name="connsiteX14" fmla="*/ 9212 w 9988"/>
              <a:gd name="connsiteY14" fmla="*/ 6386 h 9987"/>
              <a:gd name="connsiteX15" fmla="*/ 9055 w 9988"/>
              <a:gd name="connsiteY15" fmla="*/ 6597 h 9987"/>
              <a:gd name="connsiteX16" fmla="*/ 9176 w 9988"/>
              <a:gd name="connsiteY16" fmla="*/ 6899 h 9987"/>
              <a:gd name="connsiteX17" fmla="*/ 8206 w 9988"/>
              <a:gd name="connsiteY17" fmla="*/ 7648 h 9987"/>
              <a:gd name="connsiteX18" fmla="*/ 7964 w 9988"/>
              <a:gd name="connsiteY18" fmla="*/ 7700 h 9987"/>
              <a:gd name="connsiteX19" fmla="*/ 7467 w 9988"/>
              <a:gd name="connsiteY19" fmla="*/ 8068 h 9987"/>
              <a:gd name="connsiteX20" fmla="*/ 7467 w 9988"/>
              <a:gd name="connsiteY20" fmla="*/ 8279 h 9987"/>
              <a:gd name="connsiteX21" fmla="*/ 7309 w 9988"/>
              <a:gd name="connsiteY21" fmla="*/ 8331 h 9987"/>
              <a:gd name="connsiteX22" fmla="*/ 7430 w 9988"/>
              <a:gd name="connsiteY22" fmla="*/ 8581 h 9987"/>
              <a:gd name="connsiteX23" fmla="*/ 7152 w 9988"/>
              <a:gd name="connsiteY23" fmla="*/ 8962 h 9987"/>
              <a:gd name="connsiteX24" fmla="*/ 7309 w 9988"/>
              <a:gd name="connsiteY24" fmla="*/ 9501 h 9987"/>
              <a:gd name="connsiteX25" fmla="*/ 7467 w 9988"/>
              <a:gd name="connsiteY25" fmla="*/ 9658 h 9987"/>
              <a:gd name="connsiteX26" fmla="*/ 7430 w 9988"/>
              <a:gd name="connsiteY26" fmla="*/ 9987 h 9987"/>
              <a:gd name="connsiteX27" fmla="*/ 7042 w 9988"/>
              <a:gd name="connsiteY27" fmla="*/ 9987 h 9987"/>
              <a:gd name="connsiteX28" fmla="*/ 6691 w 9988"/>
              <a:gd name="connsiteY28" fmla="*/ 9829 h 9987"/>
              <a:gd name="connsiteX29" fmla="*/ 6461 w 9988"/>
              <a:gd name="connsiteY29" fmla="*/ 9869 h 9987"/>
              <a:gd name="connsiteX30" fmla="*/ 5685 w 9988"/>
              <a:gd name="connsiteY30" fmla="*/ 9566 h 9987"/>
              <a:gd name="connsiteX31" fmla="*/ 5333 w 9988"/>
              <a:gd name="connsiteY31" fmla="*/ 8449 h 9987"/>
              <a:gd name="connsiteX32" fmla="*/ 4800 w 9988"/>
              <a:gd name="connsiteY32" fmla="*/ 7911 h 9987"/>
              <a:gd name="connsiteX33" fmla="*/ 4327 w 9988"/>
              <a:gd name="connsiteY33" fmla="*/ 6899 h 9987"/>
              <a:gd name="connsiteX34" fmla="*/ 4109 w 9988"/>
              <a:gd name="connsiteY34" fmla="*/ 6794 h 9987"/>
              <a:gd name="connsiteX35" fmla="*/ 3842 w 9988"/>
              <a:gd name="connsiteY35" fmla="*/ 6544 h 9987"/>
              <a:gd name="connsiteX36" fmla="*/ 3600 w 9988"/>
              <a:gd name="connsiteY36" fmla="*/ 6544 h 9987"/>
              <a:gd name="connsiteX37" fmla="*/ 3224 w 9988"/>
              <a:gd name="connsiteY37" fmla="*/ 6465 h 9987"/>
              <a:gd name="connsiteX38" fmla="*/ 2945 w 9988"/>
              <a:gd name="connsiteY38" fmla="*/ 6544 h 9987"/>
              <a:gd name="connsiteX39" fmla="*/ 2752 w 9988"/>
              <a:gd name="connsiteY39" fmla="*/ 7043 h 9987"/>
              <a:gd name="connsiteX40" fmla="*/ 2448 w 9988"/>
              <a:gd name="connsiteY40" fmla="*/ 7135 h 9987"/>
              <a:gd name="connsiteX41" fmla="*/ 1818 w 9988"/>
              <a:gd name="connsiteY41" fmla="*/ 6741 h 9987"/>
              <a:gd name="connsiteX42" fmla="*/ 1442 w 9988"/>
              <a:gd name="connsiteY42" fmla="*/ 6268 h 9987"/>
              <a:gd name="connsiteX43" fmla="*/ 1370 w 9988"/>
              <a:gd name="connsiteY43" fmla="*/ 5690 h 9987"/>
              <a:gd name="connsiteX44" fmla="*/ 1103 w 9988"/>
              <a:gd name="connsiteY44" fmla="*/ 5296 h 9987"/>
              <a:gd name="connsiteX45" fmla="*/ 473 w 9988"/>
              <a:gd name="connsiteY45" fmla="*/ 4757 h 9987"/>
              <a:gd name="connsiteX46" fmla="*/ 0 w 9988"/>
              <a:gd name="connsiteY46" fmla="*/ 4192 h 9987"/>
              <a:gd name="connsiteX47" fmla="*/ 0 w 9988"/>
              <a:gd name="connsiteY47" fmla="*/ 3955 h 9987"/>
              <a:gd name="connsiteX48" fmla="*/ 1515 w 9988"/>
              <a:gd name="connsiteY48" fmla="*/ 3968 h 9987"/>
              <a:gd name="connsiteX49" fmla="*/ 2752 w 9988"/>
              <a:gd name="connsiteY49" fmla="*/ 4074 h 9987"/>
              <a:gd name="connsiteX50" fmla="*/ 2929 w 9988"/>
              <a:gd name="connsiteY50" fmla="*/ 0 h 9987"/>
              <a:gd name="connsiteX0" fmla="*/ 2953 w 10000"/>
              <a:gd name="connsiteY0" fmla="*/ 0 h 10000"/>
              <a:gd name="connsiteX1" fmla="*/ 5109 w 10000"/>
              <a:gd name="connsiteY1" fmla="*/ 79 h 10000"/>
              <a:gd name="connsiteX2" fmla="*/ 5109 w 10000"/>
              <a:gd name="connsiteY2" fmla="*/ 1907 h 10000"/>
              <a:gd name="connsiteX3" fmla="*/ 6225 w 10000"/>
              <a:gd name="connsiteY3" fmla="*/ 2408 h 10000"/>
              <a:gd name="connsiteX4" fmla="*/ 6541 w 10000"/>
              <a:gd name="connsiteY4" fmla="*/ 2250 h 10000"/>
              <a:gd name="connsiteX5" fmla="*/ 7282 w 10000"/>
              <a:gd name="connsiteY5" fmla="*/ 2644 h 10000"/>
              <a:gd name="connsiteX6" fmla="*/ 7718 w 10000"/>
              <a:gd name="connsiteY6" fmla="*/ 2605 h 10000"/>
              <a:gd name="connsiteX7" fmla="*/ 8580 w 10000"/>
              <a:gd name="connsiteY7" fmla="*/ 2224 h 10000"/>
              <a:gd name="connsiteX8" fmla="*/ 9066 w 10000"/>
              <a:gd name="connsiteY8" fmla="*/ 2592 h 10000"/>
              <a:gd name="connsiteX9" fmla="*/ 9490 w 10000"/>
              <a:gd name="connsiteY9" fmla="*/ 2698 h 10000"/>
              <a:gd name="connsiteX10" fmla="*/ 9490 w 10000"/>
              <a:gd name="connsiteY10" fmla="*/ 4184 h 10000"/>
              <a:gd name="connsiteX11" fmla="*/ 10000 w 10000"/>
              <a:gd name="connsiteY11" fmla="*/ 5092 h 10000"/>
              <a:gd name="connsiteX12" fmla="*/ 9879 w 10000"/>
              <a:gd name="connsiteY12" fmla="*/ 6355 h 10000"/>
              <a:gd name="connsiteX13" fmla="*/ 9332 w 10000"/>
              <a:gd name="connsiteY13" fmla="*/ 6868 h 10000"/>
              <a:gd name="connsiteX14" fmla="*/ 9223 w 10000"/>
              <a:gd name="connsiteY14" fmla="*/ 6394 h 10000"/>
              <a:gd name="connsiteX15" fmla="*/ 9066 w 10000"/>
              <a:gd name="connsiteY15" fmla="*/ 6606 h 10000"/>
              <a:gd name="connsiteX16" fmla="*/ 9187 w 10000"/>
              <a:gd name="connsiteY16" fmla="*/ 6908 h 10000"/>
              <a:gd name="connsiteX17" fmla="*/ 8216 w 10000"/>
              <a:gd name="connsiteY17" fmla="*/ 7658 h 10000"/>
              <a:gd name="connsiteX18" fmla="*/ 7974 w 10000"/>
              <a:gd name="connsiteY18" fmla="*/ 7710 h 10000"/>
              <a:gd name="connsiteX19" fmla="*/ 7476 w 10000"/>
              <a:gd name="connsiteY19" fmla="*/ 8079 h 10000"/>
              <a:gd name="connsiteX20" fmla="*/ 7476 w 10000"/>
              <a:gd name="connsiteY20" fmla="*/ 8290 h 10000"/>
              <a:gd name="connsiteX21" fmla="*/ 7318 w 10000"/>
              <a:gd name="connsiteY21" fmla="*/ 8342 h 10000"/>
              <a:gd name="connsiteX22" fmla="*/ 7439 w 10000"/>
              <a:gd name="connsiteY22" fmla="*/ 8592 h 10000"/>
              <a:gd name="connsiteX23" fmla="*/ 7161 w 10000"/>
              <a:gd name="connsiteY23" fmla="*/ 8974 h 10000"/>
              <a:gd name="connsiteX24" fmla="*/ 7318 w 10000"/>
              <a:gd name="connsiteY24" fmla="*/ 9513 h 10000"/>
              <a:gd name="connsiteX25" fmla="*/ 7476 w 10000"/>
              <a:gd name="connsiteY25" fmla="*/ 9671 h 10000"/>
              <a:gd name="connsiteX26" fmla="*/ 7439 w 10000"/>
              <a:gd name="connsiteY26" fmla="*/ 10000 h 10000"/>
              <a:gd name="connsiteX27" fmla="*/ 7050 w 10000"/>
              <a:gd name="connsiteY27" fmla="*/ 10000 h 10000"/>
              <a:gd name="connsiteX28" fmla="*/ 6699 w 10000"/>
              <a:gd name="connsiteY28" fmla="*/ 9842 h 10000"/>
              <a:gd name="connsiteX29" fmla="*/ 6469 w 10000"/>
              <a:gd name="connsiteY29" fmla="*/ 9882 h 10000"/>
              <a:gd name="connsiteX30" fmla="*/ 5692 w 10000"/>
              <a:gd name="connsiteY30" fmla="*/ 9578 h 10000"/>
              <a:gd name="connsiteX31" fmla="*/ 5339 w 10000"/>
              <a:gd name="connsiteY31" fmla="*/ 8460 h 10000"/>
              <a:gd name="connsiteX32" fmla="*/ 4806 w 10000"/>
              <a:gd name="connsiteY32" fmla="*/ 7921 h 10000"/>
              <a:gd name="connsiteX33" fmla="*/ 4332 w 10000"/>
              <a:gd name="connsiteY33" fmla="*/ 6908 h 10000"/>
              <a:gd name="connsiteX34" fmla="*/ 4114 w 10000"/>
              <a:gd name="connsiteY34" fmla="*/ 6803 h 10000"/>
              <a:gd name="connsiteX35" fmla="*/ 3847 w 10000"/>
              <a:gd name="connsiteY35" fmla="*/ 6553 h 10000"/>
              <a:gd name="connsiteX36" fmla="*/ 3604 w 10000"/>
              <a:gd name="connsiteY36" fmla="*/ 6553 h 10000"/>
              <a:gd name="connsiteX37" fmla="*/ 3228 w 10000"/>
              <a:gd name="connsiteY37" fmla="*/ 6473 h 10000"/>
              <a:gd name="connsiteX38" fmla="*/ 2949 w 10000"/>
              <a:gd name="connsiteY38" fmla="*/ 6553 h 10000"/>
              <a:gd name="connsiteX39" fmla="*/ 2755 w 10000"/>
              <a:gd name="connsiteY39" fmla="*/ 7052 h 10000"/>
              <a:gd name="connsiteX40" fmla="*/ 2451 w 10000"/>
              <a:gd name="connsiteY40" fmla="*/ 7144 h 10000"/>
              <a:gd name="connsiteX41" fmla="*/ 1820 w 10000"/>
              <a:gd name="connsiteY41" fmla="*/ 6750 h 10000"/>
              <a:gd name="connsiteX42" fmla="*/ 1444 w 10000"/>
              <a:gd name="connsiteY42" fmla="*/ 6276 h 10000"/>
              <a:gd name="connsiteX43" fmla="*/ 1372 w 10000"/>
              <a:gd name="connsiteY43" fmla="*/ 5697 h 10000"/>
              <a:gd name="connsiteX44" fmla="*/ 1104 w 10000"/>
              <a:gd name="connsiteY44" fmla="*/ 5303 h 10000"/>
              <a:gd name="connsiteX45" fmla="*/ 474 w 10000"/>
              <a:gd name="connsiteY45" fmla="*/ 4763 h 10000"/>
              <a:gd name="connsiteX46" fmla="*/ 0 w 10000"/>
              <a:gd name="connsiteY46" fmla="*/ 4197 h 10000"/>
              <a:gd name="connsiteX47" fmla="*/ 0 w 10000"/>
              <a:gd name="connsiteY47" fmla="*/ 3960 h 10000"/>
              <a:gd name="connsiteX48" fmla="*/ 1517 w 10000"/>
              <a:gd name="connsiteY48" fmla="*/ 3973 h 10000"/>
              <a:gd name="connsiteX49" fmla="*/ 2755 w 10000"/>
              <a:gd name="connsiteY49" fmla="*/ 4079 h 10000"/>
              <a:gd name="connsiteX50" fmla="*/ 2933 w 10000"/>
              <a:gd name="connsiteY50" fmla="*/ 0 h 10000"/>
              <a:gd name="connsiteX0" fmla="*/ 2953 w 10000"/>
              <a:gd name="connsiteY0" fmla="*/ 0 h 10000"/>
              <a:gd name="connsiteX1" fmla="*/ 5109 w 10000"/>
              <a:gd name="connsiteY1" fmla="*/ 79 h 10000"/>
              <a:gd name="connsiteX2" fmla="*/ 5109 w 10000"/>
              <a:gd name="connsiteY2" fmla="*/ 1907 h 10000"/>
              <a:gd name="connsiteX3" fmla="*/ 6225 w 10000"/>
              <a:gd name="connsiteY3" fmla="*/ 2408 h 10000"/>
              <a:gd name="connsiteX4" fmla="*/ 6541 w 10000"/>
              <a:gd name="connsiteY4" fmla="*/ 2250 h 10000"/>
              <a:gd name="connsiteX5" fmla="*/ 7282 w 10000"/>
              <a:gd name="connsiteY5" fmla="*/ 2644 h 10000"/>
              <a:gd name="connsiteX6" fmla="*/ 7718 w 10000"/>
              <a:gd name="connsiteY6" fmla="*/ 2605 h 10000"/>
              <a:gd name="connsiteX7" fmla="*/ 8580 w 10000"/>
              <a:gd name="connsiteY7" fmla="*/ 2224 h 10000"/>
              <a:gd name="connsiteX8" fmla="*/ 9066 w 10000"/>
              <a:gd name="connsiteY8" fmla="*/ 2592 h 10000"/>
              <a:gd name="connsiteX9" fmla="*/ 9490 w 10000"/>
              <a:gd name="connsiteY9" fmla="*/ 2698 h 10000"/>
              <a:gd name="connsiteX10" fmla="*/ 9490 w 10000"/>
              <a:gd name="connsiteY10" fmla="*/ 4184 h 10000"/>
              <a:gd name="connsiteX11" fmla="*/ 10000 w 10000"/>
              <a:gd name="connsiteY11" fmla="*/ 5092 h 10000"/>
              <a:gd name="connsiteX12" fmla="*/ 9879 w 10000"/>
              <a:gd name="connsiteY12" fmla="*/ 6355 h 10000"/>
              <a:gd name="connsiteX13" fmla="*/ 9332 w 10000"/>
              <a:gd name="connsiteY13" fmla="*/ 6868 h 10000"/>
              <a:gd name="connsiteX14" fmla="*/ 9223 w 10000"/>
              <a:gd name="connsiteY14" fmla="*/ 6394 h 10000"/>
              <a:gd name="connsiteX15" fmla="*/ 9066 w 10000"/>
              <a:gd name="connsiteY15" fmla="*/ 6606 h 10000"/>
              <a:gd name="connsiteX16" fmla="*/ 9187 w 10000"/>
              <a:gd name="connsiteY16" fmla="*/ 6908 h 10000"/>
              <a:gd name="connsiteX17" fmla="*/ 8216 w 10000"/>
              <a:gd name="connsiteY17" fmla="*/ 7658 h 10000"/>
              <a:gd name="connsiteX18" fmla="*/ 7974 w 10000"/>
              <a:gd name="connsiteY18" fmla="*/ 7710 h 10000"/>
              <a:gd name="connsiteX19" fmla="*/ 7476 w 10000"/>
              <a:gd name="connsiteY19" fmla="*/ 8079 h 10000"/>
              <a:gd name="connsiteX20" fmla="*/ 7476 w 10000"/>
              <a:gd name="connsiteY20" fmla="*/ 8290 h 10000"/>
              <a:gd name="connsiteX21" fmla="*/ 7318 w 10000"/>
              <a:gd name="connsiteY21" fmla="*/ 8342 h 10000"/>
              <a:gd name="connsiteX22" fmla="*/ 7439 w 10000"/>
              <a:gd name="connsiteY22" fmla="*/ 8592 h 10000"/>
              <a:gd name="connsiteX23" fmla="*/ 7161 w 10000"/>
              <a:gd name="connsiteY23" fmla="*/ 8974 h 10000"/>
              <a:gd name="connsiteX24" fmla="*/ 7318 w 10000"/>
              <a:gd name="connsiteY24" fmla="*/ 9513 h 10000"/>
              <a:gd name="connsiteX25" fmla="*/ 7476 w 10000"/>
              <a:gd name="connsiteY25" fmla="*/ 9671 h 10000"/>
              <a:gd name="connsiteX26" fmla="*/ 7439 w 10000"/>
              <a:gd name="connsiteY26" fmla="*/ 10000 h 10000"/>
              <a:gd name="connsiteX27" fmla="*/ 7050 w 10000"/>
              <a:gd name="connsiteY27" fmla="*/ 10000 h 10000"/>
              <a:gd name="connsiteX28" fmla="*/ 6699 w 10000"/>
              <a:gd name="connsiteY28" fmla="*/ 9842 h 10000"/>
              <a:gd name="connsiteX29" fmla="*/ 6469 w 10000"/>
              <a:gd name="connsiteY29" fmla="*/ 9882 h 10000"/>
              <a:gd name="connsiteX30" fmla="*/ 5692 w 10000"/>
              <a:gd name="connsiteY30" fmla="*/ 9578 h 10000"/>
              <a:gd name="connsiteX31" fmla="*/ 5339 w 10000"/>
              <a:gd name="connsiteY31" fmla="*/ 8460 h 10000"/>
              <a:gd name="connsiteX32" fmla="*/ 4806 w 10000"/>
              <a:gd name="connsiteY32" fmla="*/ 7921 h 10000"/>
              <a:gd name="connsiteX33" fmla="*/ 4332 w 10000"/>
              <a:gd name="connsiteY33" fmla="*/ 6908 h 10000"/>
              <a:gd name="connsiteX34" fmla="*/ 4114 w 10000"/>
              <a:gd name="connsiteY34" fmla="*/ 6803 h 10000"/>
              <a:gd name="connsiteX35" fmla="*/ 3847 w 10000"/>
              <a:gd name="connsiteY35" fmla="*/ 6553 h 10000"/>
              <a:gd name="connsiteX36" fmla="*/ 3604 w 10000"/>
              <a:gd name="connsiteY36" fmla="*/ 6553 h 10000"/>
              <a:gd name="connsiteX37" fmla="*/ 3228 w 10000"/>
              <a:gd name="connsiteY37" fmla="*/ 6473 h 10000"/>
              <a:gd name="connsiteX38" fmla="*/ 2949 w 10000"/>
              <a:gd name="connsiteY38" fmla="*/ 6553 h 10000"/>
              <a:gd name="connsiteX39" fmla="*/ 2755 w 10000"/>
              <a:gd name="connsiteY39" fmla="*/ 7052 h 10000"/>
              <a:gd name="connsiteX40" fmla="*/ 2451 w 10000"/>
              <a:gd name="connsiteY40" fmla="*/ 7144 h 10000"/>
              <a:gd name="connsiteX41" fmla="*/ 1820 w 10000"/>
              <a:gd name="connsiteY41" fmla="*/ 6750 h 10000"/>
              <a:gd name="connsiteX42" fmla="*/ 1444 w 10000"/>
              <a:gd name="connsiteY42" fmla="*/ 6276 h 10000"/>
              <a:gd name="connsiteX43" fmla="*/ 1372 w 10000"/>
              <a:gd name="connsiteY43" fmla="*/ 5697 h 10000"/>
              <a:gd name="connsiteX44" fmla="*/ 1104 w 10000"/>
              <a:gd name="connsiteY44" fmla="*/ 5303 h 10000"/>
              <a:gd name="connsiteX45" fmla="*/ 474 w 10000"/>
              <a:gd name="connsiteY45" fmla="*/ 4763 h 10000"/>
              <a:gd name="connsiteX46" fmla="*/ 0 w 10000"/>
              <a:gd name="connsiteY46" fmla="*/ 4197 h 10000"/>
              <a:gd name="connsiteX47" fmla="*/ 21 w 10000"/>
              <a:gd name="connsiteY47" fmla="*/ 3926 h 10000"/>
              <a:gd name="connsiteX48" fmla="*/ 1517 w 10000"/>
              <a:gd name="connsiteY48" fmla="*/ 3973 h 10000"/>
              <a:gd name="connsiteX49" fmla="*/ 2755 w 10000"/>
              <a:gd name="connsiteY49" fmla="*/ 4079 h 10000"/>
              <a:gd name="connsiteX50" fmla="*/ 2933 w 10000"/>
              <a:gd name="connsiteY50" fmla="*/ 0 h 10000"/>
              <a:gd name="connsiteX0" fmla="*/ 2953 w 10000"/>
              <a:gd name="connsiteY0" fmla="*/ 0 h 10000"/>
              <a:gd name="connsiteX1" fmla="*/ 5109 w 10000"/>
              <a:gd name="connsiteY1" fmla="*/ 79 h 10000"/>
              <a:gd name="connsiteX2" fmla="*/ 5109 w 10000"/>
              <a:gd name="connsiteY2" fmla="*/ 1907 h 10000"/>
              <a:gd name="connsiteX3" fmla="*/ 6225 w 10000"/>
              <a:gd name="connsiteY3" fmla="*/ 2408 h 10000"/>
              <a:gd name="connsiteX4" fmla="*/ 6541 w 10000"/>
              <a:gd name="connsiteY4" fmla="*/ 2250 h 10000"/>
              <a:gd name="connsiteX5" fmla="*/ 7282 w 10000"/>
              <a:gd name="connsiteY5" fmla="*/ 2644 h 10000"/>
              <a:gd name="connsiteX6" fmla="*/ 7718 w 10000"/>
              <a:gd name="connsiteY6" fmla="*/ 2605 h 10000"/>
              <a:gd name="connsiteX7" fmla="*/ 8580 w 10000"/>
              <a:gd name="connsiteY7" fmla="*/ 2224 h 10000"/>
              <a:gd name="connsiteX8" fmla="*/ 9066 w 10000"/>
              <a:gd name="connsiteY8" fmla="*/ 2592 h 10000"/>
              <a:gd name="connsiteX9" fmla="*/ 9490 w 10000"/>
              <a:gd name="connsiteY9" fmla="*/ 2698 h 10000"/>
              <a:gd name="connsiteX10" fmla="*/ 9490 w 10000"/>
              <a:gd name="connsiteY10" fmla="*/ 4184 h 10000"/>
              <a:gd name="connsiteX11" fmla="*/ 10000 w 10000"/>
              <a:gd name="connsiteY11" fmla="*/ 5092 h 10000"/>
              <a:gd name="connsiteX12" fmla="*/ 9879 w 10000"/>
              <a:gd name="connsiteY12" fmla="*/ 6355 h 10000"/>
              <a:gd name="connsiteX13" fmla="*/ 9332 w 10000"/>
              <a:gd name="connsiteY13" fmla="*/ 6868 h 10000"/>
              <a:gd name="connsiteX14" fmla="*/ 9223 w 10000"/>
              <a:gd name="connsiteY14" fmla="*/ 6394 h 10000"/>
              <a:gd name="connsiteX15" fmla="*/ 9066 w 10000"/>
              <a:gd name="connsiteY15" fmla="*/ 6606 h 10000"/>
              <a:gd name="connsiteX16" fmla="*/ 9187 w 10000"/>
              <a:gd name="connsiteY16" fmla="*/ 6908 h 10000"/>
              <a:gd name="connsiteX17" fmla="*/ 8216 w 10000"/>
              <a:gd name="connsiteY17" fmla="*/ 7658 h 10000"/>
              <a:gd name="connsiteX18" fmla="*/ 7974 w 10000"/>
              <a:gd name="connsiteY18" fmla="*/ 7710 h 10000"/>
              <a:gd name="connsiteX19" fmla="*/ 7476 w 10000"/>
              <a:gd name="connsiteY19" fmla="*/ 8079 h 10000"/>
              <a:gd name="connsiteX20" fmla="*/ 7476 w 10000"/>
              <a:gd name="connsiteY20" fmla="*/ 8290 h 10000"/>
              <a:gd name="connsiteX21" fmla="*/ 7318 w 10000"/>
              <a:gd name="connsiteY21" fmla="*/ 8342 h 10000"/>
              <a:gd name="connsiteX22" fmla="*/ 7439 w 10000"/>
              <a:gd name="connsiteY22" fmla="*/ 8592 h 10000"/>
              <a:gd name="connsiteX23" fmla="*/ 7161 w 10000"/>
              <a:gd name="connsiteY23" fmla="*/ 8974 h 10000"/>
              <a:gd name="connsiteX24" fmla="*/ 7318 w 10000"/>
              <a:gd name="connsiteY24" fmla="*/ 9513 h 10000"/>
              <a:gd name="connsiteX25" fmla="*/ 7476 w 10000"/>
              <a:gd name="connsiteY25" fmla="*/ 9671 h 10000"/>
              <a:gd name="connsiteX26" fmla="*/ 7439 w 10000"/>
              <a:gd name="connsiteY26" fmla="*/ 10000 h 10000"/>
              <a:gd name="connsiteX27" fmla="*/ 7050 w 10000"/>
              <a:gd name="connsiteY27" fmla="*/ 10000 h 10000"/>
              <a:gd name="connsiteX28" fmla="*/ 6699 w 10000"/>
              <a:gd name="connsiteY28" fmla="*/ 9842 h 10000"/>
              <a:gd name="connsiteX29" fmla="*/ 6469 w 10000"/>
              <a:gd name="connsiteY29" fmla="*/ 9882 h 10000"/>
              <a:gd name="connsiteX30" fmla="*/ 5692 w 10000"/>
              <a:gd name="connsiteY30" fmla="*/ 9578 h 10000"/>
              <a:gd name="connsiteX31" fmla="*/ 5339 w 10000"/>
              <a:gd name="connsiteY31" fmla="*/ 8460 h 10000"/>
              <a:gd name="connsiteX32" fmla="*/ 4806 w 10000"/>
              <a:gd name="connsiteY32" fmla="*/ 7921 h 10000"/>
              <a:gd name="connsiteX33" fmla="*/ 4332 w 10000"/>
              <a:gd name="connsiteY33" fmla="*/ 6908 h 10000"/>
              <a:gd name="connsiteX34" fmla="*/ 4114 w 10000"/>
              <a:gd name="connsiteY34" fmla="*/ 6803 h 10000"/>
              <a:gd name="connsiteX35" fmla="*/ 3847 w 10000"/>
              <a:gd name="connsiteY35" fmla="*/ 6553 h 10000"/>
              <a:gd name="connsiteX36" fmla="*/ 3604 w 10000"/>
              <a:gd name="connsiteY36" fmla="*/ 6553 h 10000"/>
              <a:gd name="connsiteX37" fmla="*/ 3228 w 10000"/>
              <a:gd name="connsiteY37" fmla="*/ 6473 h 10000"/>
              <a:gd name="connsiteX38" fmla="*/ 2949 w 10000"/>
              <a:gd name="connsiteY38" fmla="*/ 6553 h 10000"/>
              <a:gd name="connsiteX39" fmla="*/ 2755 w 10000"/>
              <a:gd name="connsiteY39" fmla="*/ 7052 h 10000"/>
              <a:gd name="connsiteX40" fmla="*/ 2451 w 10000"/>
              <a:gd name="connsiteY40" fmla="*/ 7144 h 10000"/>
              <a:gd name="connsiteX41" fmla="*/ 1820 w 10000"/>
              <a:gd name="connsiteY41" fmla="*/ 6750 h 10000"/>
              <a:gd name="connsiteX42" fmla="*/ 1444 w 10000"/>
              <a:gd name="connsiteY42" fmla="*/ 6276 h 10000"/>
              <a:gd name="connsiteX43" fmla="*/ 1372 w 10000"/>
              <a:gd name="connsiteY43" fmla="*/ 5697 h 10000"/>
              <a:gd name="connsiteX44" fmla="*/ 1104 w 10000"/>
              <a:gd name="connsiteY44" fmla="*/ 5303 h 10000"/>
              <a:gd name="connsiteX45" fmla="*/ 474 w 10000"/>
              <a:gd name="connsiteY45" fmla="*/ 4763 h 10000"/>
              <a:gd name="connsiteX46" fmla="*/ 0 w 10000"/>
              <a:gd name="connsiteY46" fmla="*/ 4197 h 10000"/>
              <a:gd name="connsiteX47" fmla="*/ 21 w 10000"/>
              <a:gd name="connsiteY47" fmla="*/ 3926 h 10000"/>
              <a:gd name="connsiteX48" fmla="*/ 1517 w 10000"/>
              <a:gd name="connsiteY48" fmla="*/ 3973 h 10000"/>
              <a:gd name="connsiteX49" fmla="*/ 2744 w 10000"/>
              <a:gd name="connsiteY49" fmla="*/ 4056 h 10000"/>
              <a:gd name="connsiteX50" fmla="*/ 2933 w 10000"/>
              <a:gd name="connsiteY50" fmla="*/ 0 h 10000"/>
              <a:gd name="connsiteX0" fmla="*/ 2953 w 10000"/>
              <a:gd name="connsiteY0" fmla="*/ 0 h 10000"/>
              <a:gd name="connsiteX1" fmla="*/ 5109 w 10000"/>
              <a:gd name="connsiteY1" fmla="*/ 79 h 10000"/>
              <a:gd name="connsiteX2" fmla="*/ 5109 w 10000"/>
              <a:gd name="connsiteY2" fmla="*/ 1907 h 10000"/>
              <a:gd name="connsiteX3" fmla="*/ 6225 w 10000"/>
              <a:gd name="connsiteY3" fmla="*/ 2408 h 10000"/>
              <a:gd name="connsiteX4" fmla="*/ 6541 w 10000"/>
              <a:gd name="connsiteY4" fmla="*/ 2250 h 10000"/>
              <a:gd name="connsiteX5" fmla="*/ 7282 w 10000"/>
              <a:gd name="connsiteY5" fmla="*/ 2644 h 10000"/>
              <a:gd name="connsiteX6" fmla="*/ 7718 w 10000"/>
              <a:gd name="connsiteY6" fmla="*/ 2605 h 10000"/>
              <a:gd name="connsiteX7" fmla="*/ 8580 w 10000"/>
              <a:gd name="connsiteY7" fmla="*/ 2224 h 10000"/>
              <a:gd name="connsiteX8" fmla="*/ 9066 w 10000"/>
              <a:gd name="connsiteY8" fmla="*/ 2592 h 10000"/>
              <a:gd name="connsiteX9" fmla="*/ 9490 w 10000"/>
              <a:gd name="connsiteY9" fmla="*/ 2698 h 10000"/>
              <a:gd name="connsiteX10" fmla="*/ 9490 w 10000"/>
              <a:gd name="connsiteY10" fmla="*/ 4184 h 10000"/>
              <a:gd name="connsiteX11" fmla="*/ 10000 w 10000"/>
              <a:gd name="connsiteY11" fmla="*/ 5092 h 10000"/>
              <a:gd name="connsiteX12" fmla="*/ 9879 w 10000"/>
              <a:gd name="connsiteY12" fmla="*/ 6355 h 10000"/>
              <a:gd name="connsiteX13" fmla="*/ 9332 w 10000"/>
              <a:gd name="connsiteY13" fmla="*/ 6868 h 10000"/>
              <a:gd name="connsiteX14" fmla="*/ 9223 w 10000"/>
              <a:gd name="connsiteY14" fmla="*/ 6394 h 10000"/>
              <a:gd name="connsiteX15" fmla="*/ 9066 w 10000"/>
              <a:gd name="connsiteY15" fmla="*/ 6606 h 10000"/>
              <a:gd name="connsiteX16" fmla="*/ 9187 w 10000"/>
              <a:gd name="connsiteY16" fmla="*/ 6908 h 10000"/>
              <a:gd name="connsiteX17" fmla="*/ 8216 w 10000"/>
              <a:gd name="connsiteY17" fmla="*/ 7658 h 10000"/>
              <a:gd name="connsiteX18" fmla="*/ 7974 w 10000"/>
              <a:gd name="connsiteY18" fmla="*/ 7710 h 10000"/>
              <a:gd name="connsiteX19" fmla="*/ 7476 w 10000"/>
              <a:gd name="connsiteY19" fmla="*/ 8079 h 10000"/>
              <a:gd name="connsiteX20" fmla="*/ 7476 w 10000"/>
              <a:gd name="connsiteY20" fmla="*/ 8290 h 10000"/>
              <a:gd name="connsiteX21" fmla="*/ 7318 w 10000"/>
              <a:gd name="connsiteY21" fmla="*/ 8342 h 10000"/>
              <a:gd name="connsiteX22" fmla="*/ 7439 w 10000"/>
              <a:gd name="connsiteY22" fmla="*/ 8592 h 10000"/>
              <a:gd name="connsiteX23" fmla="*/ 7161 w 10000"/>
              <a:gd name="connsiteY23" fmla="*/ 8974 h 10000"/>
              <a:gd name="connsiteX24" fmla="*/ 7318 w 10000"/>
              <a:gd name="connsiteY24" fmla="*/ 9513 h 10000"/>
              <a:gd name="connsiteX25" fmla="*/ 7476 w 10000"/>
              <a:gd name="connsiteY25" fmla="*/ 9671 h 10000"/>
              <a:gd name="connsiteX26" fmla="*/ 7439 w 10000"/>
              <a:gd name="connsiteY26" fmla="*/ 10000 h 10000"/>
              <a:gd name="connsiteX27" fmla="*/ 7050 w 10000"/>
              <a:gd name="connsiteY27" fmla="*/ 10000 h 10000"/>
              <a:gd name="connsiteX28" fmla="*/ 6699 w 10000"/>
              <a:gd name="connsiteY28" fmla="*/ 9842 h 10000"/>
              <a:gd name="connsiteX29" fmla="*/ 6469 w 10000"/>
              <a:gd name="connsiteY29" fmla="*/ 9882 h 10000"/>
              <a:gd name="connsiteX30" fmla="*/ 5692 w 10000"/>
              <a:gd name="connsiteY30" fmla="*/ 9578 h 10000"/>
              <a:gd name="connsiteX31" fmla="*/ 5339 w 10000"/>
              <a:gd name="connsiteY31" fmla="*/ 8460 h 10000"/>
              <a:gd name="connsiteX32" fmla="*/ 4806 w 10000"/>
              <a:gd name="connsiteY32" fmla="*/ 7921 h 10000"/>
              <a:gd name="connsiteX33" fmla="*/ 4332 w 10000"/>
              <a:gd name="connsiteY33" fmla="*/ 6908 h 10000"/>
              <a:gd name="connsiteX34" fmla="*/ 4114 w 10000"/>
              <a:gd name="connsiteY34" fmla="*/ 6803 h 10000"/>
              <a:gd name="connsiteX35" fmla="*/ 3847 w 10000"/>
              <a:gd name="connsiteY35" fmla="*/ 6553 h 10000"/>
              <a:gd name="connsiteX36" fmla="*/ 3604 w 10000"/>
              <a:gd name="connsiteY36" fmla="*/ 6553 h 10000"/>
              <a:gd name="connsiteX37" fmla="*/ 3228 w 10000"/>
              <a:gd name="connsiteY37" fmla="*/ 6473 h 10000"/>
              <a:gd name="connsiteX38" fmla="*/ 2949 w 10000"/>
              <a:gd name="connsiteY38" fmla="*/ 6553 h 10000"/>
              <a:gd name="connsiteX39" fmla="*/ 2755 w 10000"/>
              <a:gd name="connsiteY39" fmla="*/ 7052 h 10000"/>
              <a:gd name="connsiteX40" fmla="*/ 2451 w 10000"/>
              <a:gd name="connsiteY40" fmla="*/ 7144 h 10000"/>
              <a:gd name="connsiteX41" fmla="*/ 1820 w 10000"/>
              <a:gd name="connsiteY41" fmla="*/ 6750 h 10000"/>
              <a:gd name="connsiteX42" fmla="*/ 1444 w 10000"/>
              <a:gd name="connsiteY42" fmla="*/ 6276 h 10000"/>
              <a:gd name="connsiteX43" fmla="*/ 1372 w 10000"/>
              <a:gd name="connsiteY43" fmla="*/ 5697 h 10000"/>
              <a:gd name="connsiteX44" fmla="*/ 1104 w 10000"/>
              <a:gd name="connsiteY44" fmla="*/ 5303 h 10000"/>
              <a:gd name="connsiteX45" fmla="*/ 474 w 10000"/>
              <a:gd name="connsiteY45" fmla="*/ 4763 h 10000"/>
              <a:gd name="connsiteX46" fmla="*/ 0 w 10000"/>
              <a:gd name="connsiteY46" fmla="*/ 4197 h 10000"/>
              <a:gd name="connsiteX47" fmla="*/ 21 w 10000"/>
              <a:gd name="connsiteY47" fmla="*/ 3926 h 10000"/>
              <a:gd name="connsiteX48" fmla="*/ 1517 w 10000"/>
              <a:gd name="connsiteY48" fmla="*/ 3973 h 10000"/>
              <a:gd name="connsiteX49" fmla="*/ 2744 w 10000"/>
              <a:gd name="connsiteY49" fmla="*/ 4056 h 10000"/>
              <a:gd name="connsiteX50" fmla="*/ 2933 w 10000"/>
              <a:gd name="connsiteY50" fmla="*/ 0 h 10000"/>
              <a:gd name="connsiteX0" fmla="*/ 2965 w 10012"/>
              <a:gd name="connsiteY0" fmla="*/ 0 h 10000"/>
              <a:gd name="connsiteX1" fmla="*/ 5121 w 10012"/>
              <a:gd name="connsiteY1" fmla="*/ 79 h 10000"/>
              <a:gd name="connsiteX2" fmla="*/ 5121 w 10012"/>
              <a:gd name="connsiteY2" fmla="*/ 1907 h 10000"/>
              <a:gd name="connsiteX3" fmla="*/ 6237 w 10012"/>
              <a:gd name="connsiteY3" fmla="*/ 2408 h 10000"/>
              <a:gd name="connsiteX4" fmla="*/ 6553 w 10012"/>
              <a:gd name="connsiteY4" fmla="*/ 2250 h 10000"/>
              <a:gd name="connsiteX5" fmla="*/ 7294 w 10012"/>
              <a:gd name="connsiteY5" fmla="*/ 2644 h 10000"/>
              <a:gd name="connsiteX6" fmla="*/ 7730 w 10012"/>
              <a:gd name="connsiteY6" fmla="*/ 2605 h 10000"/>
              <a:gd name="connsiteX7" fmla="*/ 8592 w 10012"/>
              <a:gd name="connsiteY7" fmla="*/ 2224 h 10000"/>
              <a:gd name="connsiteX8" fmla="*/ 9078 w 10012"/>
              <a:gd name="connsiteY8" fmla="*/ 2592 h 10000"/>
              <a:gd name="connsiteX9" fmla="*/ 9502 w 10012"/>
              <a:gd name="connsiteY9" fmla="*/ 2698 h 10000"/>
              <a:gd name="connsiteX10" fmla="*/ 9502 w 10012"/>
              <a:gd name="connsiteY10" fmla="*/ 4184 h 10000"/>
              <a:gd name="connsiteX11" fmla="*/ 10012 w 10012"/>
              <a:gd name="connsiteY11" fmla="*/ 5092 h 10000"/>
              <a:gd name="connsiteX12" fmla="*/ 9891 w 10012"/>
              <a:gd name="connsiteY12" fmla="*/ 6355 h 10000"/>
              <a:gd name="connsiteX13" fmla="*/ 9344 w 10012"/>
              <a:gd name="connsiteY13" fmla="*/ 6868 h 10000"/>
              <a:gd name="connsiteX14" fmla="*/ 9235 w 10012"/>
              <a:gd name="connsiteY14" fmla="*/ 6394 h 10000"/>
              <a:gd name="connsiteX15" fmla="*/ 9078 w 10012"/>
              <a:gd name="connsiteY15" fmla="*/ 6606 h 10000"/>
              <a:gd name="connsiteX16" fmla="*/ 9199 w 10012"/>
              <a:gd name="connsiteY16" fmla="*/ 6908 h 10000"/>
              <a:gd name="connsiteX17" fmla="*/ 8228 w 10012"/>
              <a:gd name="connsiteY17" fmla="*/ 7658 h 10000"/>
              <a:gd name="connsiteX18" fmla="*/ 7986 w 10012"/>
              <a:gd name="connsiteY18" fmla="*/ 7710 h 10000"/>
              <a:gd name="connsiteX19" fmla="*/ 7488 w 10012"/>
              <a:gd name="connsiteY19" fmla="*/ 8079 h 10000"/>
              <a:gd name="connsiteX20" fmla="*/ 7488 w 10012"/>
              <a:gd name="connsiteY20" fmla="*/ 8290 h 10000"/>
              <a:gd name="connsiteX21" fmla="*/ 7330 w 10012"/>
              <a:gd name="connsiteY21" fmla="*/ 8342 h 10000"/>
              <a:gd name="connsiteX22" fmla="*/ 7451 w 10012"/>
              <a:gd name="connsiteY22" fmla="*/ 8592 h 10000"/>
              <a:gd name="connsiteX23" fmla="*/ 7173 w 10012"/>
              <a:gd name="connsiteY23" fmla="*/ 8974 h 10000"/>
              <a:gd name="connsiteX24" fmla="*/ 7330 w 10012"/>
              <a:gd name="connsiteY24" fmla="*/ 9513 h 10000"/>
              <a:gd name="connsiteX25" fmla="*/ 7488 w 10012"/>
              <a:gd name="connsiteY25" fmla="*/ 9671 h 10000"/>
              <a:gd name="connsiteX26" fmla="*/ 7451 w 10012"/>
              <a:gd name="connsiteY26" fmla="*/ 10000 h 10000"/>
              <a:gd name="connsiteX27" fmla="*/ 7062 w 10012"/>
              <a:gd name="connsiteY27" fmla="*/ 10000 h 10000"/>
              <a:gd name="connsiteX28" fmla="*/ 6711 w 10012"/>
              <a:gd name="connsiteY28" fmla="*/ 9842 h 10000"/>
              <a:gd name="connsiteX29" fmla="*/ 6481 w 10012"/>
              <a:gd name="connsiteY29" fmla="*/ 9882 h 10000"/>
              <a:gd name="connsiteX30" fmla="*/ 5704 w 10012"/>
              <a:gd name="connsiteY30" fmla="*/ 9578 h 10000"/>
              <a:gd name="connsiteX31" fmla="*/ 5351 w 10012"/>
              <a:gd name="connsiteY31" fmla="*/ 8460 h 10000"/>
              <a:gd name="connsiteX32" fmla="*/ 4818 w 10012"/>
              <a:gd name="connsiteY32" fmla="*/ 7921 h 10000"/>
              <a:gd name="connsiteX33" fmla="*/ 4344 w 10012"/>
              <a:gd name="connsiteY33" fmla="*/ 6908 h 10000"/>
              <a:gd name="connsiteX34" fmla="*/ 4126 w 10012"/>
              <a:gd name="connsiteY34" fmla="*/ 6803 h 10000"/>
              <a:gd name="connsiteX35" fmla="*/ 3859 w 10012"/>
              <a:gd name="connsiteY35" fmla="*/ 6553 h 10000"/>
              <a:gd name="connsiteX36" fmla="*/ 3616 w 10012"/>
              <a:gd name="connsiteY36" fmla="*/ 6553 h 10000"/>
              <a:gd name="connsiteX37" fmla="*/ 3240 w 10012"/>
              <a:gd name="connsiteY37" fmla="*/ 6473 h 10000"/>
              <a:gd name="connsiteX38" fmla="*/ 2961 w 10012"/>
              <a:gd name="connsiteY38" fmla="*/ 6553 h 10000"/>
              <a:gd name="connsiteX39" fmla="*/ 2767 w 10012"/>
              <a:gd name="connsiteY39" fmla="*/ 7052 h 10000"/>
              <a:gd name="connsiteX40" fmla="*/ 2463 w 10012"/>
              <a:gd name="connsiteY40" fmla="*/ 7144 h 10000"/>
              <a:gd name="connsiteX41" fmla="*/ 1832 w 10012"/>
              <a:gd name="connsiteY41" fmla="*/ 6750 h 10000"/>
              <a:gd name="connsiteX42" fmla="*/ 1456 w 10012"/>
              <a:gd name="connsiteY42" fmla="*/ 6276 h 10000"/>
              <a:gd name="connsiteX43" fmla="*/ 1384 w 10012"/>
              <a:gd name="connsiteY43" fmla="*/ 5697 h 10000"/>
              <a:gd name="connsiteX44" fmla="*/ 1116 w 10012"/>
              <a:gd name="connsiteY44" fmla="*/ 5303 h 10000"/>
              <a:gd name="connsiteX45" fmla="*/ 486 w 10012"/>
              <a:gd name="connsiteY45" fmla="*/ 4763 h 10000"/>
              <a:gd name="connsiteX46" fmla="*/ 12 w 10012"/>
              <a:gd name="connsiteY46" fmla="*/ 4197 h 10000"/>
              <a:gd name="connsiteX47" fmla="*/ 1 w 10012"/>
              <a:gd name="connsiteY47" fmla="*/ 3926 h 10000"/>
              <a:gd name="connsiteX48" fmla="*/ 1529 w 10012"/>
              <a:gd name="connsiteY48" fmla="*/ 3973 h 10000"/>
              <a:gd name="connsiteX49" fmla="*/ 2756 w 10012"/>
              <a:gd name="connsiteY49" fmla="*/ 4056 h 10000"/>
              <a:gd name="connsiteX50" fmla="*/ 2945 w 10012"/>
              <a:gd name="connsiteY50" fmla="*/ 0 h 10000"/>
              <a:gd name="connsiteX0" fmla="*/ 2985 w 10032"/>
              <a:gd name="connsiteY0" fmla="*/ 0 h 10000"/>
              <a:gd name="connsiteX1" fmla="*/ 5141 w 10032"/>
              <a:gd name="connsiteY1" fmla="*/ 79 h 10000"/>
              <a:gd name="connsiteX2" fmla="*/ 5141 w 10032"/>
              <a:gd name="connsiteY2" fmla="*/ 1907 h 10000"/>
              <a:gd name="connsiteX3" fmla="*/ 6257 w 10032"/>
              <a:gd name="connsiteY3" fmla="*/ 2408 h 10000"/>
              <a:gd name="connsiteX4" fmla="*/ 6573 w 10032"/>
              <a:gd name="connsiteY4" fmla="*/ 2250 h 10000"/>
              <a:gd name="connsiteX5" fmla="*/ 7314 w 10032"/>
              <a:gd name="connsiteY5" fmla="*/ 2644 h 10000"/>
              <a:gd name="connsiteX6" fmla="*/ 7750 w 10032"/>
              <a:gd name="connsiteY6" fmla="*/ 2605 h 10000"/>
              <a:gd name="connsiteX7" fmla="*/ 8612 w 10032"/>
              <a:gd name="connsiteY7" fmla="*/ 2224 h 10000"/>
              <a:gd name="connsiteX8" fmla="*/ 9098 w 10032"/>
              <a:gd name="connsiteY8" fmla="*/ 2592 h 10000"/>
              <a:gd name="connsiteX9" fmla="*/ 9522 w 10032"/>
              <a:gd name="connsiteY9" fmla="*/ 2698 h 10000"/>
              <a:gd name="connsiteX10" fmla="*/ 9522 w 10032"/>
              <a:gd name="connsiteY10" fmla="*/ 4184 h 10000"/>
              <a:gd name="connsiteX11" fmla="*/ 10032 w 10032"/>
              <a:gd name="connsiteY11" fmla="*/ 5092 h 10000"/>
              <a:gd name="connsiteX12" fmla="*/ 9911 w 10032"/>
              <a:gd name="connsiteY12" fmla="*/ 6355 h 10000"/>
              <a:gd name="connsiteX13" fmla="*/ 9364 w 10032"/>
              <a:gd name="connsiteY13" fmla="*/ 6868 h 10000"/>
              <a:gd name="connsiteX14" fmla="*/ 9255 w 10032"/>
              <a:gd name="connsiteY14" fmla="*/ 6394 h 10000"/>
              <a:gd name="connsiteX15" fmla="*/ 9098 w 10032"/>
              <a:gd name="connsiteY15" fmla="*/ 6606 h 10000"/>
              <a:gd name="connsiteX16" fmla="*/ 9219 w 10032"/>
              <a:gd name="connsiteY16" fmla="*/ 6908 h 10000"/>
              <a:gd name="connsiteX17" fmla="*/ 8248 w 10032"/>
              <a:gd name="connsiteY17" fmla="*/ 7658 h 10000"/>
              <a:gd name="connsiteX18" fmla="*/ 8006 w 10032"/>
              <a:gd name="connsiteY18" fmla="*/ 7710 h 10000"/>
              <a:gd name="connsiteX19" fmla="*/ 7508 w 10032"/>
              <a:gd name="connsiteY19" fmla="*/ 8079 h 10000"/>
              <a:gd name="connsiteX20" fmla="*/ 7508 w 10032"/>
              <a:gd name="connsiteY20" fmla="*/ 8290 h 10000"/>
              <a:gd name="connsiteX21" fmla="*/ 7350 w 10032"/>
              <a:gd name="connsiteY21" fmla="*/ 8342 h 10000"/>
              <a:gd name="connsiteX22" fmla="*/ 7471 w 10032"/>
              <a:gd name="connsiteY22" fmla="*/ 8592 h 10000"/>
              <a:gd name="connsiteX23" fmla="*/ 7193 w 10032"/>
              <a:gd name="connsiteY23" fmla="*/ 8974 h 10000"/>
              <a:gd name="connsiteX24" fmla="*/ 7350 w 10032"/>
              <a:gd name="connsiteY24" fmla="*/ 9513 h 10000"/>
              <a:gd name="connsiteX25" fmla="*/ 7508 w 10032"/>
              <a:gd name="connsiteY25" fmla="*/ 9671 h 10000"/>
              <a:gd name="connsiteX26" fmla="*/ 7471 w 10032"/>
              <a:gd name="connsiteY26" fmla="*/ 10000 h 10000"/>
              <a:gd name="connsiteX27" fmla="*/ 7082 w 10032"/>
              <a:gd name="connsiteY27" fmla="*/ 10000 h 10000"/>
              <a:gd name="connsiteX28" fmla="*/ 6731 w 10032"/>
              <a:gd name="connsiteY28" fmla="*/ 9842 h 10000"/>
              <a:gd name="connsiteX29" fmla="*/ 6501 w 10032"/>
              <a:gd name="connsiteY29" fmla="*/ 9882 h 10000"/>
              <a:gd name="connsiteX30" fmla="*/ 5724 w 10032"/>
              <a:gd name="connsiteY30" fmla="*/ 9578 h 10000"/>
              <a:gd name="connsiteX31" fmla="*/ 5371 w 10032"/>
              <a:gd name="connsiteY31" fmla="*/ 8460 h 10000"/>
              <a:gd name="connsiteX32" fmla="*/ 4838 w 10032"/>
              <a:gd name="connsiteY32" fmla="*/ 7921 h 10000"/>
              <a:gd name="connsiteX33" fmla="*/ 4364 w 10032"/>
              <a:gd name="connsiteY33" fmla="*/ 6908 h 10000"/>
              <a:gd name="connsiteX34" fmla="*/ 4146 w 10032"/>
              <a:gd name="connsiteY34" fmla="*/ 6803 h 10000"/>
              <a:gd name="connsiteX35" fmla="*/ 3879 w 10032"/>
              <a:gd name="connsiteY35" fmla="*/ 6553 h 10000"/>
              <a:gd name="connsiteX36" fmla="*/ 3636 w 10032"/>
              <a:gd name="connsiteY36" fmla="*/ 6553 h 10000"/>
              <a:gd name="connsiteX37" fmla="*/ 3260 w 10032"/>
              <a:gd name="connsiteY37" fmla="*/ 6473 h 10000"/>
              <a:gd name="connsiteX38" fmla="*/ 2981 w 10032"/>
              <a:gd name="connsiteY38" fmla="*/ 6553 h 10000"/>
              <a:gd name="connsiteX39" fmla="*/ 2787 w 10032"/>
              <a:gd name="connsiteY39" fmla="*/ 7052 h 10000"/>
              <a:gd name="connsiteX40" fmla="*/ 2483 w 10032"/>
              <a:gd name="connsiteY40" fmla="*/ 7144 h 10000"/>
              <a:gd name="connsiteX41" fmla="*/ 1852 w 10032"/>
              <a:gd name="connsiteY41" fmla="*/ 6750 h 10000"/>
              <a:gd name="connsiteX42" fmla="*/ 1476 w 10032"/>
              <a:gd name="connsiteY42" fmla="*/ 6276 h 10000"/>
              <a:gd name="connsiteX43" fmla="*/ 1404 w 10032"/>
              <a:gd name="connsiteY43" fmla="*/ 5697 h 10000"/>
              <a:gd name="connsiteX44" fmla="*/ 1136 w 10032"/>
              <a:gd name="connsiteY44" fmla="*/ 5303 h 10000"/>
              <a:gd name="connsiteX45" fmla="*/ 506 w 10032"/>
              <a:gd name="connsiteY45" fmla="*/ 4763 h 10000"/>
              <a:gd name="connsiteX46" fmla="*/ 0 w 10032"/>
              <a:gd name="connsiteY46" fmla="*/ 4128 h 10000"/>
              <a:gd name="connsiteX47" fmla="*/ 21 w 10032"/>
              <a:gd name="connsiteY47" fmla="*/ 3926 h 10000"/>
              <a:gd name="connsiteX48" fmla="*/ 1549 w 10032"/>
              <a:gd name="connsiteY48" fmla="*/ 3973 h 10000"/>
              <a:gd name="connsiteX49" fmla="*/ 2776 w 10032"/>
              <a:gd name="connsiteY49" fmla="*/ 4056 h 10000"/>
              <a:gd name="connsiteX50" fmla="*/ 2965 w 10032"/>
              <a:gd name="connsiteY50" fmla="*/ 0 h 10000"/>
              <a:gd name="connsiteX0" fmla="*/ 2985 w 10032"/>
              <a:gd name="connsiteY0" fmla="*/ 0 h 10000"/>
              <a:gd name="connsiteX1" fmla="*/ 5162 w 10032"/>
              <a:gd name="connsiteY1" fmla="*/ 113 h 10000"/>
              <a:gd name="connsiteX2" fmla="*/ 5141 w 10032"/>
              <a:gd name="connsiteY2" fmla="*/ 1907 h 10000"/>
              <a:gd name="connsiteX3" fmla="*/ 6257 w 10032"/>
              <a:gd name="connsiteY3" fmla="*/ 2408 h 10000"/>
              <a:gd name="connsiteX4" fmla="*/ 6573 w 10032"/>
              <a:gd name="connsiteY4" fmla="*/ 2250 h 10000"/>
              <a:gd name="connsiteX5" fmla="*/ 7314 w 10032"/>
              <a:gd name="connsiteY5" fmla="*/ 2644 h 10000"/>
              <a:gd name="connsiteX6" fmla="*/ 7750 w 10032"/>
              <a:gd name="connsiteY6" fmla="*/ 2605 h 10000"/>
              <a:gd name="connsiteX7" fmla="*/ 8612 w 10032"/>
              <a:gd name="connsiteY7" fmla="*/ 2224 h 10000"/>
              <a:gd name="connsiteX8" fmla="*/ 9098 w 10032"/>
              <a:gd name="connsiteY8" fmla="*/ 2592 h 10000"/>
              <a:gd name="connsiteX9" fmla="*/ 9522 w 10032"/>
              <a:gd name="connsiteY9" fmla="*/ 2698 h 10000"/>
              <a:gd name="connsiteX10" fmla="*/ 9522 w 10032"/>
              <a:gd name="connsiteY10" fmla="*/ 4184 h 10000"/>
              <a:gd name="connsiteX11" fmla="*/ 10032 w 10032"/>
              <a:gd name="connsiteY11" fmla="*/ 5092 h 10000"/>
              <a:gd name="connsiteX12" fmla="*/ 9911 w 10032"/>
              <a:gd name="connsiteY12" fmla="*/ 6355 h 10000"/>
              <a:gd name="connsiteX13" fmla="*/ 9364 w 10032"/>
              <a:gd name="connsiteY13" fmla="*/ 6868 h 10000"/>
              <a:gd name="connsiteX14" fmla="*/ 9255 w 10032"/>
              <a:gd name="connsiteY14" fmla="*/ 6394 h 10000"/>
              <a:gd name="connsiteX15" fmla="*/ 9098 w 10032"/>
              <a:gd name="connsiteY15" fmla="*/ 6606 h 10000"/>
              <a:gd name="connsiteX16" fmla="*/ 9219 w 10032"/>
              <a:gd name="connsiteY16" fmla="*/ 6908 h 10000"/>
              <a:gd name="connsiteX17" fmla="*/ 8248 w 10032"/>
              <a:gd name="connsiteY17" fmla="*/ 7658 h 10000"/>
              <a:gd name="connsiteX18" fmla="*/ 8006 w 10032"/>
              <a:gd name="connsiteY18" fmla="*/ 7710 h 10000"/>
              <a:gd name="connsiteX19" fmla="*/ 7508 w 10032"/>
              <a:gd name="connsiteY19" fmla="*/ 8079 h 10000"/>
              <a:gd name="connsiteX20" fmla="*/ 7508 w 10032"/>
              <a:gd name="connsiteY20" fmla="*/ 8290 h 10000"/>
              <a:gd name="connsiteX21" fmla="*/ 7350 w 10032"/>
              <a:gd name="connsiteY21" fmla="*/ 8342 h 10000"/>
              <a:gd name="connsiteX22" fmla="*/ 7471 w 10032"/>
              <a:gd name="connsiteY22" fmla="*/ 8592 h 10000"/>
              <a:gd name="connsiteX23" fmla="*/ 7193 w 10032"/>
              <a:gd name="connsiteY23" fmla="*/ 8974 h 10000"/>
              <a:gd name="connsiteX24" fmla="*/ 7350 w 10032"/>
              <a:gd name="connsiteY24" fmla="*/ 9513 h 10000"/>
              <a:gd name="connsiteX25" fmla="*/ 7508 w 10032"/>
              <a:gd name="connsiteY25" fmla="*/ 9671 h 10000"/>
              <a:gd name="connsiteX26" fmla="*/ 7471 w 10032"/>
              <a:gd name="connsiteY26" fmla="*/ 10000 h 10000"/>
              <a:gd name="connsiteX27" fmla="*/ 7082 w 10032"/>
              <a:gd name="connsiteY27" fmla="*/ 10000 h 10000"/>
              <a:gd name="connsiteX28" fmla="*/ 6731 w 10032"/>
              <a:gd name="connsiteY28" fmla="*/ 9842 h 10000"/>
              <a:gd name="connsiteX29" fmla="*/ 6501 w 10032"/>
              <a:gd name="connsiteY29" fmla="*/ 9882 h 10000"/>
              <a:gd name="connsiteX30" fmla="*/ 5724 w 10032"/>
              <a:gd name="connsiteY30" fmla="*/ 9578 h 10000"/>
              <a:gd name="connsiteX31" fmla="*/ 5371 w 10032"/>
              <a:gd name="connsiteY31" fmla="*/ 8460 h 10000"/>
              <a:gd name="connsiteX32" fmla="*/ 4838 w 10032"/>
              <a:gd name="connsiteY32" fmla="*/ 7921 h 10000"/>
              <a:gd name="connsiteX33" fmla="*/ 4364 w 10032"/>
              <a:gd name="connsiteY33" fmla="*/ 6908 h 10000"/>
              <a:gd name="connsiteX34" fmla="*/ 4146 w 10032"/>
              <a:gd name="connsiteY34" fmla="*/ 6803 h 10000"/>
              <a:gd name="connsiteX35" fmla="*/ 3879 w 10032"/>
              <a:gd name="connsiteY35" fmla="*/ 6553 h 10000"/>
              <a:gd name="connsiteX36" fmla="*/ 3636 w 10032"/>
              <a:gd name="connsiteY36" fmla="*/ 6553 h 10000"/>
              <a:gd name="connsiteX37" fmla="*/ 3260 w 10032"/>
              <a:gd name="connsiteY37" fmla="*/ 6473 h 10000"/>
              <a:gd name="connsiteX38" fmla="*/ 2981 w 10032"/>
              <a:gd name="connsiteY38" fmla="*/ 6553 h 10000"/>
              <a:gd name="connsiteX39" fmla="*/ 2787 w 10032"/>
              <a:gd name="connsiteY39" fmla="*/ 7052 h 10000"/>
              <a:gd name="connsiteX40" fmla="*/ 2483 w 10032"/>
              <a:gd name="connsiteY40" fmla="*/ 7144 h 10000"/>
              <a:gd name="connsiteX41" fmla="*/ 1852 w 10032"/>
              <a:gd name="connsiteY41" fmla="*/ 6750 h 10000"/>
              <a:gd name="connsiteX42" fmla="*/ 1476 w 10032"/>
              <a:gd name="connsiteY42" fmla="*/ 6276 h 10000"/>
              <a:gd name="connsiteX43" fmla="*/ 1404 w 10032"/>
              <a:gd name="connsiteY43" fmla="*/ 5697 h 10000"/>
              <a:gd name="connsiteX44" fmla="*/ 1136 w 10032"/>
              <a:gd name="connsiteY44" fmla="*/ 5303 h 10000"/>
              <a:gd name="connsiteX45" fmla="*/ 506 w 10032"/>
              <a:gd name="connsiteY45" fmla="*/ 4763 h 10000"/>
              <a:gd name="connsiteX46" fmla="*/ 0 w 10032"/>
              <a:gd name="connsiteY46" fmla="*/ 4128 h 10000"/>
              <a:gd name="connsiteX47" fmla="*/ 21 w 10032"/>
              <a:gd name="connsiteY47" fmla="*/ 3926 h 10000"/>
              <a:gd name="connsiteX48" fmla="*/ 1549 w 10032"/>
              <a:gd name="connsiteY48" fmla="*/ 3973 h 10000"/>
              <a:gd name="connsiteX49" fmla="*/ 2776 w 10032"/>
              <a:gd name="connsiteY49" fmla="*/ 4056 h 10000"/>
              <a:gd name="connsiteX50" fmla="*/ 2965 w 10032"/>
              <a:gd name="connsiteY50" fmla="*/ 0 h 10000"/>
              <a:gd name="connsiteX0" fmla="*/ 2985 w 10032"/>
              <a:gd name="connsiteY0" fmla="*/ 0 h 10000"/>
              <a:gd name="connsiteX1" fmla="*/ 5173 w 10032"/>
              <a:gd name="connsiteY1" fmla="*/ 79 h 10000"/>
              <a:gd name="connsiteX2" fmla="*/ 5141 w 10032"/>
              <a:gd name="connsiteY2" fmla="*/ 1907 h 10000"/>
              <a:gd name="connsiteX3" fmla="*/ 6257 w 10032"/>
              <a:gd name="connsiteY3" fmla="*/ 2408 h 10000"/>
              <a:gd name="connsiteX4" fmla="*/ 6573 w 10032"/>
              <a:gd name="connsiteY4" fmla="*/ 2250 h 10000"/>
              <a:gd name="connsiteX5" fmla="*/ 7314 w 10032"/>
              <a:gd name="connsiteY5" fmla="*/ 2644 h 10000"/>
              <a:gd name="connsiteX6" fmla="*/ 7750 w 10032"/>
              <a:gd name="connsiteY6" fmla="*/ 2605 h 10000"/>
              <a:gd name="connsiteX7" fmla="*/ 8612 w 10032"/>
              <a:gd name="connsiteY7" fmla="*/ 2224 h 10000"/>
              <a:gd name="connsiteX8" fmla="*/ 9098 w 10032"/>
              <a:gd name="connsiteY8" fmla="*/ 2592 h 10000"/>
              <a:gd name="connsiteX9" fmla="*/ 9522 w 10032"/>
              <a:gd name="connsiteY9" fmla="*/ 2698 h 10000"/>
              <a:gd name="connsiteX10" fmla="*/ 9522 w 10032"/>
              <a:gd name="connsiteY10" fmla="*/ 4184 h 10000"/>
              <a:gd name="connsiteX11" fmla="*/ 10032 w 10032"/>
              <a:gd name="connsiteY11" fmla="*/ 5092 h 10000"/>
              <a:gd name="connsiteX12" fmla="*/ 9911 w 10032"/>
              <a:gd name="connsiteY12" fmla="*/ 6355 h 10000"/>
              <a:gd name="connsiteX13" fmla="*/ 9364 w 10032"/>
              <a:gd name="connsiteY13" fmla="*/ 6868 h 10000"/>
              <a:gd name="connsiteX14" fmla="*/ 9255 w 10032"/>
              <a:gd name="connsiteY14" fmla="*/ 6394 h 10000"/>
              <a:gd name="connsiteX15" fmla="*/ 9098 w 10032"/>
              <a:gd name="connsiteY15" fmla="*/ 6606 h 10000"/>
              <a:gd name="connsiteX16" fmla="*/ 9219 w 10032"/>
              <a:gd name="connsiteY16" fmla="*/ 6908 h 10000"/>
              <a:gd name="connsiteX17" fmla="*/ 8248 w 10032"/>
              <a:gd name="connsiteY17" fmla="*/ 7658 h 10000"/>
              <a:gd name="connsiteX18" fmla="*/ 8006 w 10032"/>
              <a:gd name="connsiteY18" fmla="*/ 7710 h 10000"/>
              <a:gd name="connsiteX19" fmla="*/ 7508 w 10032"/>
              <a:gd name="connsiteY19" fmla="*/ 8079 h 10000"/>
              <a:gd name="connsiteX20" fmla="*/ 7508 w 10032"/>
              <a:gd name="connsiteY20" fmla="*/ 8290 h 10000"/>
              <a:gd name="connsiteX21" fmla="*/ 7350 w 10032"/>
              <a:gd name="connsiteY21" fmla="*/ 8342 h 10000"/>
              <a:gd name="connsiteX22" fmla="*/ 7471 w 10032"/>
              <a:gd name="connsiteY22" fmla="*/ 8592 h 10000"/>
              <a:gd name="connsiteX23" fmla="*/ 7193 w 10032"/>
              <a:gd name="connsiteY23" fmla="*/ 8974 h 10000"/>
              <a:gd name="connsiteX24" fmla="*/ 7350 w 10032"/>
              <a:gd name="connsiteY24" fmla="*/ 9513 h 10000"/>
              <a:gd name="connsiteX25" fmla="*/ 7508 w 10032"/>
              <a:gd name="connsiteY25" fmla="*/ 9671 h 10000"/>
              <a:gd name="connsiteX26" fmla="*/ 7471 w 10032"/>
              <a:gd name="connsiteY26" fmla="*/ 10000 h 10000"/>
              <a:gd name="connsiteX27" fmla="*/ 7082 w 10032"/>
              <a:gd name="connsiteY27" fmla="*/ 10000 h 10000"/>
              <a:gd name="connsiteX28" fmla="*/ 6731 w 10032"/>
              <a:gd name="connsiteY28" fmla="*/ 9842 h 10000"/>
              <a:gd name="connsiteX29" fmla="*/ 6501 w 10032"/>
              <a:gd name="connsiteY29" fmla="*/ 9882 h 10000"/>
              <a:gd name="connsiteX30" fmla="*/ 5724 w 10032"/>
              <a:gd name="connsiteY30" fmla="*/ 9578 h 10000"/>
              <a:gd name="connsiteX31" fmla="*/ 5371 w 10032"/>
              <a:gd name="connsiteY31" fmla="*/ 8460 h 10000"/>
              <a:gd name="connsiteX32" fmla="*/ 4838 w 10032"/>
              <a:gd name="connsiteY32" fmla="*/ 7921 h 10000"/>
              <a:gd name="connsiteX33" fmla="*/ 4364 w 10032"/>
              <a:gd name="connsiteY33" fmla="*/ 6908 h 10000"/>
              <a:gd name="connsiteX34" fmla="*/ 4146 w 10032"/>
              <a:gd name="connsiteY34" fmla="*/ 6803 h 10000"/>
              <a:gd name="connsiteX35" fmla="*/ 3879 w 10032"/>
              <a:gd name="connsiteY35" fmla="*/ 6553 h 10000"/>
              <a:gd name="connsiteX36" fmla="*/ 3636 w 10032"/>
              <a:gd name="connsiteY36" fmla="*/ 6553 h 10000"/>
              <a:gd name="connsiteX37" fmla="*/ 3260 w 10032"/>
              <a:gd name="connsiteY37" fmla="*/ 6473 h 10000"/>
              <a:gd name="connsiteX38" fmla="*/ 2981 w 10032"/>
              <a:gd name="connsiteY38" fmla="*/ 6553 h 10000"/>
              <a:gd name="connsiteX39" fmla="*/ 2787 w 10032"/>
              <a:gd name="connsiteY39" fmla="*/ 7052 h 10000"/>
              <a:gd name="connsiteX40" fmla="*/ 2483 w 10032"/>
              <a:gd name="connsiteY40" fmla="*/ 7144 h 10000"/>
              <a:gd name="connsiteX41" fmla="*/ 1852 w 10032"/>
              <a:gd name="connsiteY41" fmla="*/ 6750 h 10000"/>
              <a:gd name="connsiteX42" fmla="*/ 1476 w 10032"/>
              <a:gd name="connsiteY42" fmla="*/ 6276 h 10000"/>
              <a:gd name="connsiteX43" fmla="*/ 1404 w 10032"/>
              <a:gd name="connsiteY43" fmla="*/ 5697 h 10000"/>
              <a:gd name="connsiteX44" fmla="*/ 1136 w 10032"/>
              <a:gd name="connsiteY44" fmla="*/ 5303 h 10000"/>
              <a:gd name="connsiteX45" fmla="*/ 506 w 10032"/>
              <a:gd name="connsiteY45" fmla="*/ 4763 h 10000"/>
              <a:gd name="connsiteX46" fmla="*/ 0 w 10032"/>
              <a:gd name="connsiteY46" fmla="*/ 4128 h 10000"/>
              <a:gd name="connsiteX47" fmla="*/ 21 w 10032"/>
              <a:gd name="connsiteY47" fmla="*/ 3926 h 10000"/>
              <a:gd name="connsiteX48" fmla="*/ 1549 w 10032"/>
              <a:gd name="connsiteY48" fmla="*/ 3973 h 10000"/>
              <a:gd name="connsiteX49" fmla="*/ 2776 w 10032"/>
              <a:gd name="connsiteY49" fmla="*/ 4056 h 10000"/>
              <a:gd name="connsiteX50" fmla="*/ 2965 w 10032"/>
              <a:gd name="connsiteY50" fmla="*/ 0 h 10000"/>
              <a:gd name="connsiteX0" fmla="*/ 2985 w 10032"/>
              <a:gd name="connsiteY0" fmla="*/ 0 h 10000"/>
              <a:gd name="connsiteX1" fmla="*/ 5173 w 10032"/>
              <a:gd name="connsiteY1" fmla="*/ 79 h 10000"/>
              <a:gd name="connsiteX2" fmla="*/ 5141 w 10032"/>
              <a:gd name="connsiteY2" fmla="*/ 1907 h 10000"/>
              <a:gd name="connsiteX3" fmla="*/ 6257 w 10032"/>
              <a:gd name="connsiteY3" fmla="*/ 2408 h 10000"/>
              <a:gd name="connsiteX4" fmla="*/ 6573 w 10032"/>
              <a:gd name="connsiteY4" fmla="*/ 2250 h 10000"/>
              <a:gd name="connsiteX5" fmla="*/ 7314 w 10032"/>
              <a:gd name="connsiteY5" fmla="*/ 2644 h 10000"/>
              <a:gd name="connsiteX6" fmla="*/ 7750 w 10032"/>
              <a:gd name="connsiteY6" fmla="*/ 2605 h 10000"/>
              <a:gd name="connsiteX7" fmla="*/ 8612 w 10032"/>
              <a:gd name="connsiteY7" fmla="*/ 2224 h 10000"/>
              <a:gd name="connsiteX8" fmla="*/ 9098 w 10032"/>
              <a:gd name="connsiteY8" fmla="*/ 2592 h 10000"/>
              <a:gd name="connsiteX9" fmla="*/ 9522 w 10032"/>
              <a:gd name="connsiteY9" fmla="*/ 2698 h 10000"/>
              <a:gd name="connsiteX10" fmla="*/ 9533 w 10032"/>
              <a:gd name="connsiteY10" fmla="*/ 4161 h 10000"/>
              <a:gd name="connsiteX11" fmla="*/ 10032 w 10032"/>
              <a:gd name="connsiteY11" fmla="*/ 5092 h 10000"/>
              <a:gd name="connsiteX12" fmla="*/ 9911 w 10032"/>
              <a:gd name="connsiteY12" fmla="*/ 6355 h 10000"/>
              <a:gd name="connsiteX13" fmla="*/ 9364 w 10032"/>
              <a:gd name="connsiteY13" fmla="*/ 6868 h 10000"/>
              <a:gd name="connsiteX14" fmla="*/ 9255 w 10032"/>
              <a:gd name="connsiteY14" fmla="*/ 6394 h 10000"/>
              <a:gd name="connsiteX15" fmla="*/ 9098 w 10032"/>
              <a:gd name="connsiteY15" fmla="*/ 6606 h 10000"/>
              <a:gd name="connsiteX16" fmla="*/ 9219 w 10032"/>
              <a:gd name="connsiteY16" fmla="*/ 6908 h 10000"/>
              <a:gd name="connsiteX17" fmla="*/ 8248 w 10032"/>
              <a:gd name="connsiteY17" fmla="*/ 7658 h 10000"/>
              <a:gd name="connsiteX18" fmla="*/ 8006 w 10032"/>
              <a:gd name="connsiteY18" fmla="*/ 7710 h 10000"/>
              <a:gd name="connsiteX19" fmla="*/ 7508 w 10032"/>
              <a:gd name="connsiteY19" fmla="*/ 8079 h 10000"/>
              <a:gd name="connsiteX20" fmla="*/ 7508 w 10032"/>
              <a:gd name="connsiteY20" fmla="*/ 8290 h 10000"/>
              <a:gd name="connsiteX21" fmla="*/ 7350 w 10032"/>
              <a:gd name="connsiteY21" fmla="*/ 8342 h 10000"/>
              <a:gd name="connsiteX22" fmla="*/ 7471 w 10032"/>
              <a:gd name="connsiteY22" fmla="*/ 8592 h 10000"/>
              <a:gd name="connsiteX23" fmla="*/ 7193 w 10032"/>
              <a:gd name="connsiteY23" fmla="*/ 8974 h 10000"/>
              <a:gd name="connsiteX24" fmla="*/ 7350 w 10032"/>
              <a:gd name="connsiteY24" fmla="*/ 9513 h 10000"/>
              <a:gd name="connsiteX25" fmla="*/ 7508 w 10032"/>
              <a:gd name="connsiteY25" fmla="*/ 9671 h 10000"/>
              <a:gd name="connsiteX26" fmla="*/ 7471 w 10032"/>
              <a:gd name="connsiteY26" fmla="*/ 10000 h 10000"/>
              <a:gd name="connsiteX27" fmla="*/ 7082 w 10032"/>
              <a:gd name="connsiteY27" fmla="*/ 10000 h 10000"/>
              <a:gd name="connsiteX28" fmla="*/ 6731 w 10032"/>
              <a:gd name="connsiteY28" fmla="*/ 9842 h 10000"/>
              <a:gd name="connsiteX29" fmla="*/ 6501 w 10032"/>
              <a:gd name="connsiteY29" fmla="*/ 9882 h 10000"/>
              <a:gd name="connsiteX30" fmla="*/ 5724 w 10032"/>
              <a:gd name="connsiteY30" fmla="*/ 9578 h 10000"/>
              <a:gd name="connsiteX31" fmla="*/ 5371 w 10032"/>
              <a:gd name="connsiteY31" fmla="*/ 8460 h 10000"/>
              <a:gd name="connsiteX32" fmla="*/ 4838 w 10032"/>
              <a:gd name="connsiteY32" fmla="*/ 7921 h 10000"/>
              <a:gd name="connsiteX33" fmla="*/ 4364 w 10032"/>
              <a:gd name="connsiteY33" fmla="*/ 6908 h 10000"/>
              <a:gd name="connsiteX34" fmla="*/ 4146 w 10032"/>
              <a:gd name="connsiteY34" fmla="*/ 6803 h 10000"/>
              <a:gd name="connsiteX35" fmla="*/ 3879 w 10032"/>
              <a:gd name="connsiteY35" fmla="*/ 6553 h 10000"/>
              <a:gd name="connsiteX36" fmla="*/ 3636 w 10032"/>
              <a:gd name="connsiteY36" fmla="*/ 6553 h 10000"/>
              <a:gd name="connsiteX37" fmla="*/ 3260 w 10032"/>
              <a:gd name="connsiteY37" fmla="*/ 6473 h 10000"/>
              <a:gd name="connsiteX38" fmla="*/ 2981 w 10032"/>
              <a:gd name="connsiteY38" fmla="*/ 6553 h 10000"/>
              <a:gd name="connsiteX39" fmla="*/ 2787 w 10032"/>
              <a:gd name="connsiteY39" fmla="*/ 7052 h 10000"/>
              <a:gd name="connsiteX40" fmla="*/ 2483 w 10032"/>
              <a:gd name="connsiteY40" fmla="*/ 7144 h 10000"/>
              <a:gd name="connsiteX41" fmla="*/ 1852 w 10032"/>
              <a:gd name="connsiteY41" fmla="*/ 6750 h 10000"/>
              <a:gd name="connsiteX42" fmla="*/ 1476 w 10032"/>
              <a:gd name="connsiteY42" fmla="*/ 6276 h 10000"/>
              <a:gd name="connsiteX43" fmla="*/ 1404 w 10032"/>
              <a:gd name="connsiteY43" fmla="*/ 5697 h 10000"/>
              <a:gd name="connsiteX44" fmla="*/ 1136 w 10032"/>
              <a:gd name="connsiteY44" fmla="*/ 5303 h 10000"/>
              <a:gd name="connsiteX45" fmla="*/ 506 w 10032"/>
              <a:gd name="connsiteY45" fmla="*/ 4763 h 10000"/>
              <a:gd name="connsiteX46" fmla="*/ 0 w 10032"/>
              <a:gd name="connsiteY46" fmla="*/ 4128 h 10000"/>
              <a:gd name="connsiteX47" fmla="*/ 21 w 10032"/>
              <a:gd name="connsiteY47" fmla="*/ 3926 h 10000"/>
              <a:gd name="connsiteX48" fmla="*/ 1549 w 10032"/>
              <a:gd name="connsiteY48" fmla="*/ 3973 h 10000"/>
              <a:gd name="connsiteX49" fmla="*/ 2776 w 10032"/>
              <a:gd name="connsiteY49" fmla="*/ 4056 h 10000"/>
              <a:gd name="connsiteX50" fmla="*/ 2965 w 10032"/>
              <a:gd name="connsiteY50" fmla="*/ 0 h 10000"/>
              <a:gd name="connsiteX0" fmla="*/ 2985 w 10053"/>
              <a:gd name="connsiteY0" fmla="*/ 0 h 10000"/>
              <a:gd name="connsiteX1" fmla="*/ 5173 w 10053"/>
              <a:gd name="connsiteY1" fmla="*/ 79 h 10000"/>
              <a:gd name="connsiteX2" fmla="*/ 5141 w 10053"/>
              <a:gd name="connsiteY2" fmla="*/ 1907 h 10000"/>
              <a:gd name="connsiteX3" fmla="*/ 6257 w 10053"/>
              <a:gd name="connsiteY3" fmla="*/ 2408 h 10000"/>
              <a:gd name="connsiteX4" fmla="*/ 6573 w 10053"/>
              <a:gd name="connsiteY4" fmla="*/ 2250 h 10000"/>
              <a:gd name="connsiteX5" fmla="*/ 7314 w 10053"/>
              <a:gd name="connsiteY5" fmla="*/ 2644 h 10000"/>
              <a:gd name="connsiteX6" fmla="*/ 7750 w 10053"/>
              <a:gd name="connsiteY6" fmla="*/ 2605 h 10000"/>
              <a:gd name="connsiteX7" fmla="*/ 8612 w 10053"/>
              <a:gd name="connsiteY7" fmla="*/ 2224 h 10000"/>
              <a:gd name="connsiteX8" fmla="*/ 9098 w 10053"/>
              <a:gd name="connsiteY8" fmla="*/ 2592 h 10000"/>
              <a:gd name="connsiteX9" fmla="*/ 9522 w 10053"/>
              <a:gd name="connsiteY9" fmla="*/ 2698 h 10000"/>
              <a:gd name="connsiteX10" fmla="*/ 9533 w 10053"/>
              <a:gd name="connsiteY10" fmla="*/ 4161 h 10000"/>
              <a:gd name="connsiteX11" fmla="*/ 10053 w 10053"/>
              <a:gd name="connsiteY11" fmla="*/ 5161 h 10000"/>
              <a:gd name="connsiteX12" fmla="*/ 9911 w 10053"/>
              <a:gd name="connsiteY12" fmla="*/ 6355 h 10000"/>
              <a:gd name="connsiteX13" fmla="*/ 9364 w 10053"/>
              <a:gd name="connsiteY13" fmla="*/ 6868 h 10000"/>
              <a:gd name="connsiteX14" fmla="*/ 9255 w 10053"/>
              <a:gd name="connsiteY14" fmla="*/ 6394 h 10000"/>
              <a:gd name="connsiteX15" fmla="*/ 9098 w 10053"/>
              <a:gd name="connsiteY15" fmla="*/ 6606 h 10000"/>
              <a:gd name="connsiteX16" fmla="*/ 9219 w 10053"/>
              <a:gd name="connsiteY16" fmla="*/ 6908 h 10000"/>
              <a:gd name="connsiteX17" fmla="*/ 8248 w 10053"/>
              <a:gd name="connsiteY17" fmla="*/ 7658 h 10000"/>
              <a:gd name="connsiteX18" fmla="*/ 8006 w 10053"/>
              <a:gd name="connsiteY18" fmla="*/ 7710 h 10000"/>
              <a:gd name="connsiteX19" fmla="*/ 7508 w 10053"/>
              <a:gd name="connsiteY19" fmla="*/ 8079 h 10000"/>
              <a:gd name="connsiteX20" fmla="*/ 7508 w 10053"/>
              <a:gd name="connsiteY20" fmla="*/ 8290 h 10000"/>
              <a:gd name="connsiteX21" fmla="*/ 7350 w 10053"/>
              <a:gd name="connsiteY21" fmla="*/ 8342 h 10000"/>
              <a:gd name="connsiteX22" fmla="*/ 7471 w 10053"/>
              <a:gd name="connsiteY22" fmla="*/ 8592 h 10000"/>
              <a:gd name="connsiteX23" fmla="*/ 7193 w 10053"/>
              <a:gd name="connsiteY23" fmla="*/ 8974 h 10000"/>
              <a:gd name="connsiteX24" fmla="*/ 7350 w 10053"/>
              <a:gd name="connsiteY24" fmla="*/ 9513 h 10000"/>
              <a:gd name="connsiteX25" fmla="*/ 7508 w 10053"/>
              <a:gd name="connsiteY25" fmla="*/ 9671 h 10000"/>
              <a:gd name="connsiteX26" fmla="*/ 7471 w 10053"/>
              <a:gd name="connsiteY26" fmla="*/ 10000 h 10000"/>
              <a:gd name="connsiteX27" fmla="*/ 7082 w 10053"/>
              <a:gd name="connsiteY27" fmla="*/ 10000 h 10000"/>
              <a:gd name="connsiteX28" fmla="*/ 6731 w 10053"/>
              <a:gd name="connsiteY28" fmla="*/ 9842 h 10000"/>
              <a:gd name="connsiteX29" fmla="*/ 6501 w 10053"/>
              <a:gd name="connsiteY29" fmla="*/ 9882 h 10000"/>
              <a:gd name="connsiteX30" fmla="*/ 5724 w 10053"/>
              <a:gd name="connsiteY30" fmla="*/ 9578 h 10000"/>
              <a:gd name="connsiteX31" fmla="*/ 5371 w 10053"/>
              <a:gd name="connsiteY31" fmla="*/ 8460 h 10000"/>
              <a:gd name="connsiteX32" fmla="*/ 4838 w 10053"/>
              <a:gd name="connsiteY32" fmla="*/ 7921 h 10000"/>
              <a:gd name="connsiteX33" fmla="*/ 4364 w 10053"/>
              <a:gd name="connsiteY33" fmla="*/ 6908 h 10000"/>
              <a:gd name="connsiteX34" fmla="*/ 4146 w 10053"/>
              <a:gd name="connsiteY34" fmla="*/ 6803 h 10000"/>
              <a:gd name="connsiteX35" fmla="*/ 3879 w 10053"/>
              <a:gd name="connsiteY35" fmla="*/ 6553 h 10000"/>
              <a:gd name="connsiteX36" fmla="*/ 3636 w 10053"/>
              <a:gd name="connsiteY36" fmla="*/ 6553 h 10000"/>
              <a:gd name="connsiteX37" fmla="*/ 3260 w 10053"/>
              <a:gd name="connsiteY37" fmla="*/ 6473 h 10000"/>
              <a:gd name="connsiteX38" fmla="*/ 2981 w 10053"/>
              <a:gd name="connsiteY38" fmla="*/ 6553 h 10000"/>
              <a:gd name="connsiteX39" fmla="*/ 2787 w 10053"/>
              <a:gd name="connsiteY39" fmla="*/ 7052 h 10000"/>
              <a:gd name="connsiteX40" fmla="*/ 2483 w 10053"/>
              <a:gd name="connsiteY40" fmla="*/ 7144 h 10000"/>
              <a:gd name="connsiteX41" fmla="*/ 1852 w 10053"/>
              <a:gd name="connsiteY41" fmla="*/ 6750 h 10000"/>
              <a:gd name="connsiteX42" fmla="*/ 1476 w 10053"/>
              <a:gd name="connsiteY42" fmla="*/ 6276 h 10000"/>
              <a:gd name="connsiteX43" fmla="*/ 1404 w 10053"/>
              <a:gd name="connsiteY43" fmla="*/ 5697 h 10000"/>
              <a:gd name="connsiteX44" fmla="*/ 1136 w 10053"/>
              <a:gd name="connsiteY44" fmla="*/ 5303 h 10000"/>
              <a:gd name="connsiteX45" fmla="*/ 506 w 10053"/>
              <a:gd name="connsiteY45" fmla="*/ 4763 h 10000"/>
              <a:gd name="connsiteX46" fmla="*/ 0 w 10053"/>
              <a:gd name="connsiteY46" fmla="*/ 4128 h 10000"/>
              <a:gd name="connsiteX47" fmla="*/ 21 w 10053"/>
              <a:gd name="connsiteY47" fmla="*/ 3926 h 10000"/>
              <a:gd name="connsiteX48" fmla="*/ 1549 w 10053"/>
              <a:gd name="connsiteY48" fmla="*/ 3973 h 10000"/>
              <a:gd name="connsiteX49" fmla="*/ 2776 w 10053"/>
              <a:gd name="connsiteY49" fmla="*/ 4056 h 10000"/>
              <a:gd name="connsiteX50" fmla="*/ 2965 w 10053"/>
              <a:gd name="connsiteY5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53" h="10000">
                <a:moveTo>
                  <a:pt x="2985" y="0"/>
                </a:moveTo>
                <a:lnTo>
                  <a:pt x="5173" y="79"/>
                </a:lnTo>
                <a:cubicBezTo>
                  <a:pt x="5162" y="688"/>
                  <a:pt x="5152" y="1298"/>
                  <a:pt x="5141" y="1907"/>
                </a:cubicBezTo>
                <a:lnTo>
                  <a:pt x="6257" y="2408"/>
                </a:lnTo>
                <a:lnTo>
                  <a:pt x="6573" y="2250"/>
                </a:lnTo>
                <a:lnTo>
                  <a:pt x="7314" y="2644"/>
                </a:lnTo>
                <a:lnTo>
                  <a:pt x="7750" y="2605"/>
                </a:lnTo>
                <a:lnTo>
                  <a:pt x="8612" y="2224"/>
                </a:lnTo>
                <a:lnTo>
                  <a:pt x="9098" y="2592"/>
                </a:lnTo>
                <a:lnTo>
                  <a:pt x="9522" y="2698"/>
                </a:lnTo>
                <a:cubicBezTo>
                  <a:pt x="9526" y="3186"/>
                  <a:pt x="9529" y="3673"/>
                  <a:pt x="9533" y="4161"/>
                </a:cubicBezTo>
                <a:lnTo>
                  <a:pt x="10053" y="5161"/>
                </a:lnTo>
                <a:cubicBezTo>
                  <a:pt x="10013" y="5582"/>
                  <a:pt x="9951" y="5934"/>
                  <a:pt x="9911" y="6355"/>
                </a:cubicBezTo>
                <a:lnTo>
                  <a:pt x="9364" y="6868"/>
                </a:lnTo>
                <a:cubicBezTo>
                  <a:pt x="9328" y="6710"/>
                  <a:pt x="9291" y="6553"/>
                  <a:pt x="9255" y="6394"/>
                </a:cubicBezTo>
                <a:cubicBezTo>
                  <a:pt x="9203" y="6465"/>
                  <a:pt x="9150" y="6535"/>
                  <a:pt x="9098" y="6606"/>
                </a:cubicBezTo>
                <a:cubicBezTo>
                  <a:pt x="9138" y="6707"/>
                  <a:pt x="9179" y="6807"/>
                  <a:pt x="9219" y="6908"/>
                </a:cubicBezTo>
                <a:lnTo>
                  <a:pt x="8248" y="7658"/>
                </a:lnTo>
                <a:lnTo>
                  <a:pt x="8006" y="7710"/>
                </a:lnTo>
                <a:lnTo>
                  <a:pt x="7508" y="8079"/>
                </a:lnTo>
                <a:lnTo>
                  <a:pt x="7508" y="8290"/>
                </a:lnTo>
                <a:lnTo>
                  <a:pt x="7350" y="8342"/>
                </a:lnTo>
                <a:lnTo>
                  <a:pt x="7471" y="8592"/>
                </a:lnTo>
                <a:lnTo>
                  <a:pt x="7193" y="8974"/>
                </a:lnTo>
                <a:cubicBezTo>
                  <a:pt x="7245" y="9154"/>
                  <a:pt x="7298" y="9333"/>
                  <a:pt x="7350" y="9513"/>
                </a:cubicBezTo>
                <a:cubicBezTo>
                  <a:pt x="7403" y="9565"/>
                  <a:pt x="7455" y="9619"/>
                  <a:pt x="7508" y="9671"/>
                </a:cubicBezTo>
                <a:cubicBezTo>
                  <a:pt x="7496" y="9781"/>
                  <a:pt x="7483" y="9890"/>
                  <a:pt x="7471" y="10000"/>
                </a:cubicBezTo>
                <a:lnTo>
                  <a:pt x="7082" y="10000"/>
                </a:lnTo>
                <a:lnTo>
                  <a:pt x="6731" y="9842"/>
                </a:lnTo>
                <a:lnTo>
                  <a:pt x="6501" y="9882"/>
                </a:lnTo>
                <a:lnTo>
                  <a:pt x="5724" y="9578"/>
                </a:lnTo>
                <a:lnTo>
                  <a:pt x="5371" y="8460"/>
                </a:lnTo>
                <a:lnTo>
                  <a:pt x="4838" y="7921"/>
                </a:lnTo>
                <a:lnTo>
                  <a:pt x="4364" y="6908"/>
                </a:lnTo>
                <a:lnTo>
                  <a:pt x="4146" y="6803"/>
                </a:lnTo>
                <a:lnTo>
                  <a:pt x="3879" y="6553"/>
                </a:lnTo>
                <a:lnTo>
                  <a:pt x="3636" y="6553"/>
                </a:lnTo>
                <a:lnTo>
                  <a:pt x="3260" y="6473"/>
                </a:lnTo>
                <a:lnTo>
                  <a:pt x="2981" y="6553"/>
                </a:lnTo>
                <a:cubicBezTo>
                  <a:pt x="2916" y="6719"/>
                  <a:pt x="2852" y="6886"/>
                  <a:pt x="2787" y="7052"/>
                </a:cubicBezTo>
                <a:lnTo>
                  <a:pt x="2483" y="7144"/>
                </a:lnTo>
                <a:lnTo>
                  <a:pt x="1852" y="6750"/>
                </a:lnTo>
                <a:lnTo>
                  <a:pt x="1476" y="6276"/>
                </a:lnTo>
                <a:cubicBezTo>
                  <a:pt x="1452" y="6083"/>
                  <a:pt x="1428" y="5891"/>
                  <a:pt x="1404" y="5697"/>
                </a:cubicBezTo>
                <a:lnTo>
                  <a:pt x="1136" y="5303"/>
                </a:lnTo>
                <a:lnTo>
                  <a:pt x="506" y="4763"/>
                </a:lnTo>
                <a:lnTo>
                  <a:pt x="0" y="4128"/>
                </a:lnTo>
                <a:cubicBezTo>
                  <a:pt x="7" y="4038"/>
                  <a:pt x="14" y="4016"/>
                  <a:pt x="21" y="3926"/>
                </a:cubicBezTo>
                <a:lnTo>
                  <a:pt x="1549" y="3973"/>
                </a:lnTo>
                <a:lnTo>
                  <a:pt x="2776" y="4056"/>
                </a:lnTo>
                <a:cubicBezTo>
                  <a:pt x="2824" y="2697"/>
                  <a:pt x="2916" y="1360"/>
                  <a:pt x="2965" y="0"/>
                </a:cubicBezTo>
              </a:path>
            </a:pathLst>
          </a:custGeom>
          <a:solidFill>
            <a:srgbClr val="FFFF8A"/>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9" name="Freeform 44"/>
          <p:cNvSpPr>
            <a:spLocks/>
          </p:cNvSpPr>
          <p:nvPr/>
        </p:nvSpPr>
        <p:spPr bwMode="auto">
          <a:xfrm>
            <a:off x="5354635" y="3060826"/>
            <a:ext cx="417512" cy="688975"/>
          </a:xfrm>
          <a:custGeom>
            <a:avLst/>
            <a:gdLst>
              <a:gd name="connsiteX0" fmla="*/ 0 w 9948"/>
              <a:gd name="connsiteY0" fmla="*/ 696 h 9968"/>
              <a:gd name="connsiteX1" fmla="*/ 1192 w 9948"/>
              <a:gd name="connsiteY1" fmla="*/ 1076 h 9968"/>
              <a:gd name="connsiteX2" fmla="*/ 2280 w 9948"/>
              <a:gd name="connsiteY2" fmla="*/ 1013 h 9968"/>
              <a:gd name="connsiteX3" fmla="*/ 2694 w 9948"/>
              <a:gd name="connsiteY3" fmla="*/ 791 h 9968"/>
              <a:gd name="connsiteX4" fmla="*/ 3089 w 9948"/>
              <a:gd name="connsiteY4" fmla="*/ 107 h 9968"/>
              <a:gd name="connsiteX5" fmla="*/ 7772 w 9948"/>
              <a:gd name="connsiteY5" fmla="*/ 0 h 9968"/>
              <a:gd name="connsiteX6" fmla="*/ 9948 w 9948"/>
              <a:gd name="connsiteY6" fmla="*/ 7057 h 9968"/>
              <a:gd name="connsiteX7" fmla="*/ 9793 w 9948"/>
              <a:gd name="connsiteY7" fmla="*/ 6962 h 9968"/>
              <a:gd name="connsiteX8" fmla="*/ 8135 w 9948"/>
              <a:gd name="connsiteY8" fmla="*/ 7373 h 9968"/>
              <a:gd name="connsiteX9" fmla="*/ 6995 w 9948"/>
              <a:gd name="connsiteY9" fmla="*/ 9272 h 9968"/>
              <a:gd name="connsiteX10" fmla="*/ 5285 w 9948"/>
              <a:gd name="connsiteY10" fmla="*/ 8987 h 9968"/>
              <a:gd name="connsiteX11" fmla="*/ 3264 w 9948"/>
              <a:gd name="connsiteY11" fmla="*/ 9715 h 9968"/>
              <a:gd name="connsiteX12" fmla="*/ 674 w 9948"/>
              <a:gd name="connsiteY12" fmla="*/ 9968 h 9968"/>
              <a:gd name="connsiteX13" fmla="*/ 1865 w 9948"/>
              <a:gd name="connsiteY13" fmla="*/ 8133 h 9968"/>
              <a:gd name="connsiteX14" fmla="*/ 1347 w 9948"/>
              <a:gd name="connsiteY14" fmla="*/ 7089 h 9968"/>
              <a:gd name="connsiteX15" fmla="*/ 0 w 9948"/>
              <a:gd name="connsiteY15" fmla="*/ 696 h 9968"/>
              <a:gd name="connsiteX0" fmla="*/ 0 w 10000"/>
              <a:gd name="connsiteY0" fmla="*/ 698 h 10000"/>
              <a:gd name="connsiteX1" fmla="*/ 1198 w 10000"/>
              <a:gd name="connsiteY1" fmla="*/ 1079 h 10000"/>
              <a:gd name="connsiteX2" fmla="*/ 2292 w 10000"/>
              <a:gd name="connsiteY2" fmla="*/ 1016 h 10000"/>
              <a:gd name="connsiteX3" fmla="*/ 2708 w 10000"/>
              <a:gd name="connsiteY3" fmla="*/ 794 h 10000"/>
              <a:gd name="connsiteX4" fmla="*/ 3105 w 10000"/>
              <a:gd name="connsiteY4" fmla="*/ 107 h 10000"/>
              <a:gd name="connsiteX5" fmla="*/ 7813 w 10000"/>
              <a:gd name="connsiteY5" fmla="*/ 0 h 10000"/>
              <a:gd name="connsiteX6" fmla="*/ 10000 w 10000"/>
              <a:gd name="connsiteY6" fmla="*/ 7080 h 10000"/>
              <a:gd name="connsiteX7" fmla="*/ 8178 w 10000"/>
              <a:gd name="connsiteY7" fmla="*/ 7397 h 10000"/>
              <a:gd name="connsiteX8" fmla="*/ 7032 w 10000"/>
              <a:gd name="connsiteY8" fmla="*/ 9302 h 10000"/>
              <a:gd name="connsiteX9" fmla="*/ 5313 w 10000"/>
              <a:gd name="connsiteY9" fmla="*/ 9016 h 10000"/>
              <a:gd name="connsiteX10" fmla="*/ 3281 w 10000"/>
              <a:gd name="connsiteY10" fmla="*/ 9746 h 10000"/>
              <a:gd name="connsiteX11" fmla="*/ 678 w 10000"/>
              <a:gd name="connsiteY11" fmla="*/ 10000 h 10000"/>
              <a:gd name="connsiteX12" fmla="*/ 1875 w 10000"/>
              <a:gd name="connsiteY12" fmla="*/ 8159 h 10000"/>
              <a:gd name="connsiteX13" fmla="*/ 1354 w 10000"/>
              <a:gd name="connsiteY13" fmla="*/ 7112 h 10000"/>
              <a:gd name="connsiteX14" fmla="*/ 0 w 10000"/>
              <a:gd name="connsiteY14" fmla="*/ 698 h 10000"/>
              <a:gd name="connsiteX0" fmla="*/ 0 w 10000"/>
              <a:gd name="connsiteY0" fmla="*/ 698 h 10000"/>
              <a:gd name="connsiteX1" fmla="*/ 1198 w 10000"/>
              <a:gd name="connsiteY1" fmla="*/ 1079 h 10000"/>
              <a:gd name="connsiteX2" fmla="*/ 2292 w 10000"/>
              <a:gd name="connsiteY2" fmla="*/ 1016 h 10000"/>
              <a:gd name="connsiteX3" fmla="*/ 2708 w 10000"/>
              <a:gd name="connsiteY3" fmla="*/ 794 h 10000"/>
              <a:gd name="connsiteX4" fmla="*/ 3105 w 10000"/>
              <a:gd name="connsiteY4" fmla="*/ 107 h 10000"/>
              <a:gd name="connsiteX5" fmla="*/ 7813 w 10000"/>
              <a:gd name="connsiteY5" fmla="*/ 0 h 10000"/>
              <a:gd name="connsiteX6" fmla="*/ 10000 w 10000"/>
              <a:gd name="connsiteY6" fmla="*/ 7080 h 10000"/>
              <a:gd name="connsiteX7" fmla="*/ 8178 w 10000"/>
              <a:gd name="connsiteY7" fmla="*/ 7452 h 10000"/>
              <a:gd name="connsiteX8" fmla="*/ 7032 w 10000"/>
              <a:gd name="connsiteY8" fmla="*/ 9302 h 10000"/>
              <a:gd name="connsiteX9" fmla="*/ 5313 w 10000"/>
              <a:gd name="connsiteY9" fmla="*/ 9016 h 10000"/>
              <a:gd name="connsiteX10" fmla="*/ 3281 w 10000"/>
              <a:gd name="connsiteY10" fmla="*/ 9746 h 10000"/>
              <a:gd name="connsiteX11" fmla="*/ 678 w 10000"/>
              <a:gd name="connsiteY11" fmla="*/ 10000 h 10000"/>
              <a:gd name="connsiteX12" fmla="*/ 1875 w 10000"/>
              <a:gd name="connsiteY12" fmla="*/ 8159 h 10000"/>
              <a:gd name="connsiteX13" fmla="*/ 1354 w 10000"/>
              <a:gd name="connsiteY13" fmla="*/ 7112 h 10000"/>
              <a:gd name="connsiteX14" fmla="*/ 0 w 10000"/>
              <a:gd name="connsiteY14" fmla="*/ 69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0" y="698"/>
                </a:moveTo>
                <a:lnTo>
                  <a:pt x="1198" y="1079"/>
                </a:lnTo>
                <a:lnTo>
                  <a:pt x="2292" y="1016"/>
                </a:lnTo>
                <a:lnTo>
                  <a:pt x="2708" y="794"/>
                </a:lnTo>
                <a:lnTo>
                  <a:pt x="3105" y="107"/>
                </a:lnTo>
                <a:lnTo>
                  <a:pt x="7813" y="0"/>
                </a:lnTo>
                <a:lnTo>
                  <a:pt x="10000" y="7080"/>
                </a:lnTo>
                <a:lnTo>
                  <a:pt x="8178" y="7452"/>
                </a:lnTo>
                <a:lnTo>
                  <a:pt x="7032" y="9302"/>
                </a:lnTo>
                <a:lnTo>
                  <a:pt x="5313" y="9016"/>
                </a:lnTo>
                <a:lnTo>
                  <a:pt x="3281" y="9746"/>
                </a:lnTo>
                <a:lnTo>
                  <a:pt x="678" y="10000"/>
                </a:lnTo>
                <a:lnTo>
                  <a:pt x="1875" y="8159"/>
                </a:lnTo>
                <a:lnTo>
                  <a:pt x="1354" y="7112"/>
                </a:lnTo>
                <a:lnTo>
                  <a:pt x="0" y="698"/>
                </a:lnTo>
              </a:path>
            </a:pathLst>
          </a:custGeom>
          <a:solidFill>
            <a:srgbClr val="FFFF8A"/>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0" name="Freeform 46"/>
          <p:cNvSpPr>
            <a:spLocks/>
          </p:cNvSpPr>
          <p:nvPr/>
        </p:nvSpPr>
        <p:spPr bwMode="auto">
          <a:xfrm>
            <a:off x="5448299" y="4164132"/>
            <a:ext cx="512763" cy="785812"/>
          </a:xfrm>
          <a:custGeom>
            <a:avLst/>
            <a:gdLst>
              <a:gd name="connsiteX0" fmla="*/ 0 w 10069"/>
              <a:gd name="connsiteY0" fmla="*/ 500 h 9972"/>
              <a:gd name="connsiteX1" fmla="*/ 6481 w 10069"/>
              <a:gd name="connsiteY1" fmla="*/ 0 h 9972"/>
              <a:gd name="connsiteX2" fmla="*/ 8541 w 10069"/>
              <a:gd name="connsiteY2" fmla="*/ 4611 h 9972"/>
              <a:gd name="connsiteX3" fmla="*/ 10069 w 10069"/>
              <a:gd name="connsiteY3" fmla="*/ 5289 h 9972"/>
              <a:gd name="connsiteX4" fmla="*/ 8798 w 10069"/>
              <a:gd name="connsiteY4" fmla="*/ 6722 h 9972"/>
              <a:gd name="connsiteX5" fmla="*/ 9914 w 10069"/>
              <a:gd name="connsiteY5" fmla="*/ 8000 h 9972"/>
              <a:gd name="connsiteX6" fmla="*/ 3305 w 10069"/>
              <a:gd name="connsiteY6" fmla="*/ 8472 h 9972"/>
              <a:gd name="connsiteX7" fmla="*/ 3562 w 10069"/>
              <a:gd name="connsiteY7" fmla="*/ 9583 h 9972"/>
              <a:gd name="connsiteX8" fmla="*/ 2618 w 10069"/>
              <a:gd name="connsiteY8" fmla="*/ 9972 h 9972"/>
              <a:gd name="connsiteX9" fmla="*/ 1845 w 10069"/>
              <a:gd name="connsiteY9" fmla="*/ 8556 h 9972"/>
              <a:gd name="connsiteX10" fmla="*/ 1373 w 10069"/>
              <a:gd name="connsiteY10" fmla="*/ 9722 h 9972"/>
              <a:gd name="connsiteX11" fmla="*/ 558 w 10069"/>
              <a:gd name="connsiteY11" fmla="*/ 9583 h 9972"/>
              <a:gd name="connsiteX12" fmla="*/ 300 w 10069"/>
              <a:gd name="connsiteY12" fmla="*/ 8444 h 9972"/>
              <a:gd name="connsiteX13" fmla="*/ 43 w 10069"/>
              <a:gd name="connsiteY13" fmla="*/ 7472 h 9972"/>
              <a:gd name="connsiteX14" fmla="*/ 0 w 10069"/>
              <a:gd name="connsiteY14" fmla="*/ 500 h 9972"/>
              <a:gd name="connsiteX0" fmla="*/ 0 w 10000"/>
              <a:gd name="connsiteY0" fmla="*/ 501 h 10000"/>
              <a:gd name="connsiteX1" fmla="*/ 6437 w 10000"/>
              <a:gd name="connsiteY1" fmla="*/ 0 h 10000"/>
              <a:gd name="connsiteX2" fmla="*/ 8482 w 10000"/>
              <a:gd name="connsiteY2" fmla="*/ 4624 h 10000"/>
              <a:gd name="connsiteX3" fmla="*/ 10000 w 10000"/>
              <a:gd name="connsiteY3" fmla="*/ 5304 h 10000"/>
              <a:gd name="connsiteX4" fmla="*/ 8738 w 10000"/>
              <a:gd name="connsiteY4" fmla="*/ 6741 h 10000"/>
              <a:gd name="connsiteX5" fmla="*/ 9846 w 10000"/>
              <a:gd name="connsiteY5" fmla="*/ 8022 h 10000"/>
              <a:gd name="connsiteX6" fmla="*/ 3468 w 10000"/>
              <a:gd name="connsiteY6" fmla="*/ 8399 h 10000"/>
              <a:gd name="connsiteX7" fmla="*/ 3538 w 10000"/>
              <a:gd name="connsiteY7" fmla="*/ 9610 h 10000"/>
              <a:gd name="connsiteX8" fmla="*/ 2600 w 10000"/>
              <a:gd name="connsiteY8" fmla="*/ 10000 h 10000"/>
              <a:gd name="connsiteX9" fmla="*/ 1832 w 10000"/>
              <a:gd name="connsiteY9" fmla="*/ 8580 h 10000"/>
              <a:gd name="connsiteX10" fmla="*/ 1364 w 10000"/>
              <a:gd name="connsiteY10" fmla="*/ 9749 h 10000"/>
              <a:gd name="connsiteX11" fmla="*/ 554 w 10000"/>
              <a:gd name="connsiteY11" fmla="*/ 9610 h 10000"/>
              <a:gd name="connsiteX12" fmla="*/ 298 w 10000"/>
              <a:gd name="connsiteY12" fmla="*/ 8468 h 10000"/>
              <a:gd name="connsiteX13" fmla="*/ 43 w 10000"/>
              <a:gd name="connsiteY13" fmla="*/ 7493 h 10000"/>
              <a:gd name="connsiteX14" fmla="*/ 0 w 10000"/>
              <a:gd name="connsiteY14" fmla="*/ 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0" y="501"/>
                </a:moveTo>
                <a:lnTo>
                  <a:pt x="6437" y="0"/>
                </a:lnTo>
                <a:lnTo>
                  <a:pt x="8482" y="4624"/>
                </a:lnTo>
                <a:lnTo>
                  <a:pt x="10000" y="5304"/>
                </a:lnTo>
                <a:lnTo>
                  <a:pt x="8738" y="6741"/>
                </a:lnTo>
                <a:lnTo>
                  <a:pt x="9846" y="8022"/>
                </a:lnTo>
                <a:lnTo>
                  <a:pt x="3468" y="8399"/>
                </a:lnTo>
                <a:cubicBezTo>
                  <a:pt x="3554" y="8770"/>
                  <a:pt x="3452" y="9239"/>
                  <a:pt x="3538" y="9610"/>
                </a:cubicBezTo>
                <a:lnTo>
                  <a:pt x="2600" y="10000"/>
                </a:lnTo>
                <a:lnTo>
                  <a:pt x="1832" y="8580"/>
                </a:lnTo>
                <a:lnTo>
                  <a:pt x="1364" y="9749"/>
                </a:lnTo>
                <a:lnTo>
                  <a:pt x="554" y="9610"/>
                </a:lnTo>
                <a:cubicBezTo>
                  <a:pt x="469" y="9229"/>
                  <a:pt x="383" y="8849"/>
                  <a:pt x="298" y="8468"/>
                </a:cubicBezTo>
                <a:lnTo>
                  <a:pt x="43" y="7493"/>
                </a:lnTo>
                <a:cubicBezTo>
                  <a:pt x="29" y="5162"/>
                  <a:pt x="14" y="2832"/>
                  <a:pt x="0" y="501"/>
                </a:cubicBez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1" name="Freeform 47" descr="Wide downward diagonal"/>
          <p:cNvSpPr>
            <a:spLocks/>
          </p:cNvSpPr>
          <p:nvPr/>
        </p:nvSpPr>
        <p:spPr bwMode="auto">
          <a:xfrm>
            <a:off x="5622926" y="4746744"/>
            <a:ext cx="1192213" cy="814388"/>
          </a:xfrm>
          <a:custGeom>
            <a:avLst/>
            <a:gdLst>
              <a:gd name="connsiteX0" fmla="*/ 0 w 9982"/>
              <a:gd name="connsiteY0" fmla="*/ 943 h 9973"/>
              <a:gd name="connsiteX1" fmla="*/ 2737 w 9982"/>
              <a:gd name="connsiteY1" fmla="*/ 539 h 9973"/>
              <a:gd name="connsiteX2" fmla="*/ 3029 w 9982"/>
              <a:gd name="connsiteY2" fmla="*/ 1186 h 9973"/>
              <a:gd name="connsiteX3" fmla="*/ 3086 w 9982"/>
              <a:gd name="connsiteY3" fmla="*/ 1064 h 9973"/>
              <a:gd name="connsiteX4" fmla="*/ 5967 w 9982"/>
              <a:gd name="connsiteY4" fmla="*/ 539 h 9973"/>
              <a:gd name="connsiteX5" fmla="*/ 6478 w 9982"/>
              <a:gd name="connsiteY5" fmla="*/ 1078 h 9973"/>
              <a:gd name="connsiteX6" fmla="*/ 6478 w 9982"/>
              <a:gd name="connsiteY6" fmla="*/ 81 h 9973"/>
              <a:gd name="connsiteX7" fmla="*/ 6442 w 9982"/>
              <a:gd name="connsiteY7" fmla="*/ 0 h 9973"/>
              <a:gd name="connsiteX8" fmla="*/ 7026 w 9982"/>
              <a:gd name="connsiteY8" fmla="*/ 54 h 9973"/>
              <a:gd name="connsiteX9" fmla="*/ 7646 w 9982"/>
              <a:gd name="connsiteY9" fmla="*/ 1563 h 9973"/>
              <a:gd name="connsiteX10" fmla="*/ 8650 w 9982"/>
              <a:gd name="connsiteY10" fmla="*/ 3666 h 9973"/>
              <a:gd name="connsiteX11" fmla="*/ 9124 w 9982"/>
              <a:gd name="connsiteY11" fmla="*/ 5472 h 9973"/>
              <a:gd name="connsiteX12" fmla="*/ 9872 w 9982"/>
              <a:gd name="connsiteY12" fmla="*/ 6739 h 9973"/>
              <a:gd name="connsiteX13" fmla="*/ 9982 w 9982"/>
              <a:gd name="connsiteY13" fmla="*/ 8571 h 9973"/>
              <a:gd name="connsiteX14" fmla="*/ 9745 w 9982"/>
              <a:gd name="connsiteY14" fmla="*/ 9677 h 9973"/>
              <a:gd name="connsiteX15" fmla="*/ 8704 w 9982"/>
              <a:gd name="connsiteY15" fmla="*/ 9973 h 9973"/>
              <a:gd name="connsiteX16" fmla="*/ 8522 w 9982"/>
              <a:gd name="connsiteY16" fmla="*/ 9515 h 9973"/>
              <a:gd name="connsiteX17" fmla="*/ 7792 w 9982"/>
              <a:gd name="connsiteY17" fmla="*/ 8841 h 9973"/>
              <a:gd name="connsiteX18" fmla="*/ 7555 w 9982"/>
              <a:gd name="connsiteY18" fmla="*/ 8140 h 9973"/>
              <a:gd name="connsiteX19" fmla="*/ 7354 w 9982"/>
              <a:gd name="connsiteY19" fmla="*/ 7898 h 9973"/>
              <a:gd name="connsiteX20" fmla="*/ 7245 w 9982"/>
              <a:gd name="connsiteY20" fmla="*/ 7251 h 9973"/>
              <a:gd name="connsiteX21" fmla="*/ 7062 w 9982"/>
              <a:gd name="connsiteY21" fmla="*/ 7439 h 9973"/>
              <a:gd name="connsiteX22" fmla="*/ 6478 w 9982"/>
              <a:gd name="connsiteY22" fmla="*/ 6604 h 9973"/>
              <a:gd name="connsiteX23" fmla="*/ 6624 w 9982"/>
              <a:gd name="connsiteY23" fmla="*/ 5822 h 9973"/>
              <a:gd name="connsiteX24" fmla="*/ 6478 w 9982"/>
              <a:gd name="connsiteY24" fmla="*/ 5391 h 9973"/>
              <a:gd name="connsiteX25" fmla="*/ 6314 w 9982"/>
              <a:gd name="connsiteY25" fmla="*/ 5526 h 9973"/>
              <a:gd name="connsiteX26" fmla="*/ 6332 w 9982"/>
              <a:gd name="connsiteY26" fmla="*/ 5984 h 9973"/>
              <a:gd name="connsiteX27" fmla="*/ 6131 w 9982"/>
              <a:gd name="connsiteY27" fmla="*/ 5391 h 9973"/>
              <a:gd name="connsiteX28" fmla="*/ 6150 w 9982"/>
              <a:gd name="connsiteY28" fmla="*/ 3989 h 9973"/>
              <a:gd name="connsiteX29" fmla="*/ 5785 w 9982"/>
              <a:gd name="connsiteY29" fmla="*/ 3154 h 9973"/>
              <a:gd name="connsiteX30" fmla="*/ 4854 w 9982"/>
              <a:gd name="connsiteY30" fmla="*/ 2453 h 9973"/>
              <a:gd name="connsiteX31" fmla="*/ 4380 w 9982"/>
              <a:gd name="connsiteY31" fmla="*/ 1671 h 9973"/>
              <a:gd name="connsiteX32" fmla="*/ 3850 w 9982"/>
              <a:gd name="connsiteY32" fmla="*/ 1590 h 9973"/>
              <a:gd name="connsiteX33" fmla="*/ 3631 w 9982"/>
              <a:gd name="connsiteY33" fmla="*/ 2075 h 9973"/>
              <a:gd name="connsiteX34" fmla="*/ 2865 w 9982"/>
              <a:gd name="connsiteY34" fmla="*/ 2426 h 9973"/>
              <a:gd name="connsiteX35" fmla="*/ 2409 w 9982"/>
              <a:gd name="connsiteY35" fmla="*/ 2075 h 9973"/>
              <a:gd name="connsiteX36" fmla="*/ 2172 w 9982"/>
              <a:gd name="connsiteY36" fmla="*/ 1563 h 9973"/>
              <a:gd name="connsiteX37" fmla="*/ 712 w 9982"/>
              <a:gd name="connsiteY37" fmla="*/ 2022 h 9973"/>
              <a:gd name="connsiteX38" fmla="*/ 401 w 9982"/>
              <a:gd name="connsiteY38" fmla="*/ 1644 h 9973"/>
              <a:gd name="connsiteX39" fmla="*/ 73 w 9982"/>
              <a:gd name="connsiteY39" fmla="*/ 2049 h 9973"/>
              <a:gd name="connsiteX40" fmla="*/ 0 w 9982"/>
              <a:gd name="connsiteY40" fmla="*/ 943 h 9973"/>
              <a:gd name="connsiteX0" fmla="*/ 0 w 10000"/>
              <a:gd name="connsiteY0" fmla="*/ 946 h 10000"/>
              <a:gd name="connsiteX1" fmla="*/ 2742 w 10000"/>
              <a:gd name="connsiteY1" fmla="*/ 540 h 10000"/>
              <a:gd name="connsiteX2" fmla="*/ 3034 w 10000"/>
              <a:gd name="connsiteY2" fmla="*/ 1189 h 10000"/>
              <a:gd name="connsiteX3" fmla="*/ 3092 w 10000"/>
              <a:gd name="connsiteY3" fmla="*/ 1067 h 10000"/>
              <a:gd name="connsiteX4" fmla="*/ 5978 w 10000"/>
              <a:gd name="connsiteY4" fmla="*/ 540 h 10000"/>
              <a:gd name="connsiteX5" fmla="*/ 6458 w 10000"/>
              <a:gd name="connsiteY5" fmla="*/ 917 h 10000"/>
              <a:gd name="connsiteX6" fmla="*/ 6490 w 10000"/>
              <a:gd name="connsiteY6" fmla="*/ 81 h 10000"/>
              <a:gd name="connsiteX7" fmla="*/ 6454 w 10000"/>
              <a:gd name="connsiteY7" fmla="*/ 0 h 10000"/>
              <a:gd name="connsiteX8" fmla="*/ 7039 w 10000"/>
              <a:gd name="connsiteY8" fmla="*/ 54 h 10000"/>
              <a:gd name="connsiteX9" fmla="*/ 7660 w 10000"/>
              <a:gd name="connsiteY9" fmla="*/ 1567 h 10000"/>
              <a:gd name="connsiteX10" fmla="*/ 8666 w 10000"/>
              <a:gd name="connsiteY10" fmla="*/ 3676 h 10000"/>
              <a:gd name="connsiteX11" fmla="*/ 9140 w 10000"/>
              <a:gd name="connsiteY11" fmla="*/ 5487 h 10000"/>
              <a:gd name="connsiteX12" fmla="*/ 9890 w 10000"/>
              <a:gd name="connsiteY12" fmla="*/ 6757 h 10000"/>
              <a:gd name="connsiteX13" fmla="*/ 10000 w 10000"/>
              <a:gd name="connsiteY13" fmla="*/ 8594 h 10000"/>
              <a:gd name="connsiteX14" fmla="*/ 9763 w 10000"/>
              <a:gd name="connsiteY14" fmla="*/ 9703 h 10000"/>
              <a:gd name="connsiteX15" fmla="*/ 8720 w 10000"/>
              <a:gd name="connsiteY15" fmla="*/ 10000 h 10000"/>
              <a:gd name="connsiteX16" fmla="*/ 8537 w 10000"/>
              <a:gd name="connsiteY16" fmla="*/ 9541 h 10000"/>
              <a:gd name="connsiteX17" fmla="*/ 7806 w 10000"/>
              <a:gd name="connsiteY17" fmla="*/ 8865 h 10000"/>
              <a:gd name="connsiteX18" fmla="*/ 7569 w 10000"/>
              <a:gd name="connsiteY18" fmla="*/ 8162 h 10000"/>
              <a:gd name="connsiteX19" fmla="*/ 7367 w 10000"/>
              <a:gd name="connsiteY19" fmla="*/ 7919 h 10000"/>
              <a:gd name="connsiteX20" fmla="*/ 7258 w 10000"/>
              <a:gd name="connsiteY20" fmla="*/ 7271 h 10000"/>
              <a:gd name="connsiteX21" fmla="*/ 7075 w 10000"/>
              <a:gd name="connsiteY21" fmla="*/ 7459 h 10000"/>
              <a:gd name="connsiteX22" fmla="*/ 6490 w 10000"/>
              <a:gd name="connsiteY22" fmla="*/ 6622 h 10000"/>
              <a:gd name="connsiteX23" fmla="*/ 6636 w 10000"/>
              <a:gd name="connsiteY23" fmla="*/ 5838 h 10000"/>
              <a:gd name="connsiteX24" fmla="*/ 6490 w 10000"/>
              <a:gd name="connsiteY24" fmla="*/ 5406 h 10000"/>
              <a:gd name="connsiteX25" fmla="*/ 6325 w 10000"/>
              <a:gd name="connsiteY25" fmla="*/ 5541 h 10000"/>
              <a:gd name="connsiteX26" fmla="*/ 6343 w 10000"/>
              <a:gd name="connsiteY26" fmla="*/ 6000 h 10000"/>
              <a:gd name="connsiteX27" fmla="*/ 6142 w 10000"/>
              <a:gd name="connsiteY27" fmla="*/ 5406 h 10000"/>
              <a:gd name="connsiteX28" fmla="*/ 6161 w 10000"/>
              <a:gd name="connsiteY28" fmla="*/ 4000 h 10000"/>
              <a:gd name="connsiteX29" fmla="*/ 5795 w 10000"/>
              <a:gd name="connsiteY29" fmla="*/ 3163 h 10000"/>
              <a:gd name="connsiteX30" fmla="*/ 4863 w 10000"/>
              <a:gd name="connsiteY30" fmla="*/ 2460 h 10000"/>
              <a:gd name="connsiteX31" fmla="*/ 4388 w 10000"/>
              <a:gd name="connsiteY31" fmla="*/ 1676 h 10000"/>
              <a:gd name="connsiteX32" fmla="*/ 3857 w 10000"/>
              <a:gd name="connsiteY32" fmla="*/ 1594 h 10000"/>
              <a:gd name="connsiteX33" fmla="*/ 3638 w 10000"/>
              <a:gd name="connsiteY33" fmla="*/ 2081 h 10000"/>
              <a:gd name="connsiteX34" fmla="*/ 2870 w 10000"/>
              <a:gd name="connsiteY34" fmla="*/ 2433 h 10000"/>
              <a:gd name="connsiteX35" fmla="*/ 2413 w 10000"/>
              <a:gd name="connsiteY35" fmla="*/ 2081 h 10000"/>
              <a:gd name="connsiteX36" fmla="*/ 2176 w 10000"/>
              <a:gd name="connsiteY36" fmla="*/ 1567 h 10000"/>
              <a:gd name="connsiteX37" fmla="*/ 713 w 10000"/>
              <a:gd name="connsiteY37" fmla="*/ 2027 h 10000"/>
              <a:gd name="connsiteX38" fmla="*/ 402 w 10000"/>
              <a:gd name="connsiteY38" fmla="*/ 1648 h 10000"/>
              <a:gd name="connsiteX39" fmla="*/ 73 w 10000"/>
              <a:gd name="connsiteY39" fmla="*/ 2055 h 10000"/>
              <a:gd name="connsiteX40" fmla="*/ 0 w 10000"/>
              <a:gd name="connsiteY40" fmla="*/ 946 h 10000"/>
              <a:gd name="connsiteX0" fmla="*/ 0 w 10000"/>
              <a:gd name="connsiteY0" fmla="*/ 946 h 10000"/>
              <a:gd name="connsiteX1" fmla="*/ 2742 w 10000"/>
              <a:gd name="connsiteY1" fmla="*/ 540 h 10000"/>
              <a:gd name="connsiteX2" fmla="*/ 3034 w 10000"/>
              <a:gd name="connsiteY2" fmla="*/ 1189 h 10000"/>
              <a:gd name="connsiteX3" fmla="*/ 3092 w 10000"/>
              <a:gd name="connsiteY3" fmla="*/ 1067 h 10000"/>
              <a:gd name="connsiteX4" fmla="*/ 6042 w 10000"/>
              <a:gd name="connsiteY4" fmla="*/ 493 h 10000"/>
              <a:gd name="connsiteX5" fmla="*/ 6458 w 10000"/>
              <a:gd name="connsiteY5" fmla="*/ 917 h 10000"/>
              <a:gd name="connsiteX6" fmla="*/ 6490 w 10000"/>
              <a:gd name="connsiteY6" fmla="*/ 81 h 10000"/>
              <a:gd name="connsiteX7" fmla="*/ 6454 w 10000"/>
              <a:gd name="connsiteY7" fmla="*/ 0 h 10000"/>
              <a:gd name="connsiteX8" fmla="*/ 7039 w 10000"/>
              <a:gd name="connsiteY8" fmla="*/ 54 h 10000"/>
              <a:gd name="connsiteX9" fmla="*/ 7660 w 10000"/>
              <a:gd name="connsiteY9" fmla="*/ 1567 h 10000"/>
              <a:gd name="connsiteX10" fmla="*/ 8666 w 10000"/>
              <a:gd name="connsiteY10" fmla="*/ 3676 h 10000"/>
              <a:gd name="connsiteX11" fmla="*/ 9140 w 10000"/>
              <a:gd name="connsiteY11" fmla="*/ 5487 h 10000"/>
              <a:gd name="connsiteX12" fmla="*/ 9890 w 10000"/>
              <a:gd name="connsiteY12" fmla="*/ 6757 h 10000"/>
              <a:gd name="connsiteX13" fmla="*/ 10000 w 10000"/>
              <a:gd name="connsiteY13" fmla="*/ 8594 h 10000"/>
              <a:gd name="connsiteX14" fmla="*/ 9763 w 10000"/>
              <a:gd name="connsiteY14" fmla="*/ 9703 h 10000"/>
              <a:gd name="connsiteX15" fmla="*/ 8720 w 10000"/>
              <a:gd name="connsiteY15" fmla="*/ 10000 h 10000"/>
              <a:gd name="connsiteX16" fmla="*/ 8537 w 10000"/>
              <a:gd name="connsiteY16" fmla="*/ 9541 h 10000"/>
              <a:gd name="connsiteX17" fmla="*/ 7806 w 10000"/>
              <a:gd name="connsiteY17" fmla="*/ 8865 h 10000"/>
              <a:gd name="connsiteX18" fmla="*/ 7569 w 10000"/>
              <a:gd name="connsiteY18" fmla="*/ 8162 h 10000"/>
              <a:gd name="connsiteX19" fmla="*/ 7367 w 10000"/>
              <a:gd name="connsiteY19" fmla="*/ 7919 h 10000"/>
              <a:gd name="connsiteX20" fmla="*/ 7258 w 10000"/>
              <a:gd name="connsiteY20" fmla="*/ 7271 h 10000"/>
              <a:gd name="connsiteX21" fmla="*/ 7075 w 10000"/>
              <a:gd name="connsiteY21" fmla="*/ 7459 h 10000"/>
              <a:gd name="connsiteX22" fmla="*/ 6490 w 10000"/>
              <a:gd name="connsiteY22" fmla="*/ 6622 h 10000"/>
              <a:gd name="connsiteX23" fmla="*/ 6636 w 10000"/>
              <a:gd name="connsiteY23" fmla="*/ 5838 h 10000"/>
              <a:gd name="connsiteX24" fmla="*/ 6490 w 10000"/>
              <a:gd name="connsiteY24" fmla="*/ 5406 h 10000"/>
              <a:gd name="connsiteX25" fmla="*/ 6325 w 10000"/>
              <a:gd name="connsiteY25" fmla="*/ 5541 h 10000"/>
              <a:gd name="connsiteX26" fmla="*/ 6343 w 10000"/>
              <a:gd name="connsiteY26" fmla="*/ 6000 h 10000"/>
              <a:gd name="connsiteX27" fmla="*/ 6142 w 10000"/>
              <a:gd name="connsiteY27" fmla="*/ 5406 h 10000"/>
              <a:gd name="connsiteX28" fmla="*/ 6161 w 10000"/>
              <a:gd name="connsiteY28" fmla="*/ 4000 h 10000"/>
              <a:gd name="connsiteX29" fmla="*/ 5795 w 10000"/>
              <a:gd name="connsiteY29" fmla="*/ 3163 h 10000"/>
              <a:gd name="connsiteX30" fmla="*/ 4863 w 10000"/>
              <a:gd name="connsiteY30" fmla="*/ 2460 h 10000"/>
              <a:gd name="connsiteX31" fmla="*/ 4388 w 10000"/>
              <a:gd name="connsiteY31" fmla="*/ 1676 h 10000"/>
              <a:gd name="connsiteX32" fmla="*/ 3857 w 10000"/>
              <a:gd name="connsiteY32" fmla="*/ 1594 h 10000"/>
              <a:gd name="connsiteX33" fmla="*/ 3638 w 10000"/>
              <a:gd name="connsiteY33" fmla="*/ 2081 h 10000"/>
              <a:gd name="connsiteX34" fmla="*/ 2870 w 10000"/>
              <a:gd name="connsiteY34" fmla="*/ 2433 h 10000"/>
              <a:gd name="connsiteX35" fmla="*/ 2413 w 10000"/>
              <a:gd name="connsiteY35" fmla="*/ 2081 h 10000"/>
              <a:gd name="connsiteX36" fmla="*/ 2176 w 10000"/>
              <a:gd name="connsiteY36" fmla="*/ 1567 h 10000"/>
              <a:gd name="connsiteX37" fmla="*/ 713 w 10000"/>
              <a:gd name="connsiteY37" fmla="*/ 2027 h 10000"/>
              <a:gd name="connsiteX38" fmla="*/ 402 w 10000"/>
              <a:gd name="connsiteY38" fmla="*/ 1648 h 10000"/>
              <a:gd name="connsiteX39" fmla="*/ 73 w 10000"/>
              <a:gd name="connsiteY39" fmla="*/ 2055 h 10000"/>
              <a:gd name="connsiteX40" fmla="*/ 0 w 10000"/>
              <a:gd name="connsiteY40" fmla="*/ 946 h 10000"/>
              <a:gd name="connsiteX0" fmla="*/ 0 w 10000"/>
              <a:gd name="connsiteY0" fmla="*/ 986 h 10040"/>
              <a:gd name="connsiteX1" fmla="*/ 2742 w 10000"/>
              <a:gd name="connsiteY1" fmla="*/ 580 h 10040"/>
              <a:gd name="connsiteX2" fmla="*/ 3034 w 10000"/>
              <a:gd name="connsiteY2" fmla="*/ 1229 h 10040"/>
              <a:gd name="connsiteX3" fmla="*/ 3092 w 10000"/>
              <a:gd name="connsiteY3" fmla="*/ 1107 h 10040"/>
              <a:gd name="connsiteX4" fmla="*/ 6042 w 10000"/>
              <a:gd name="connsiteY4" fmla="*/ 533 h 10040"/>
              <a:gd name="connsiteX5" fmla="*/ 6458 w 10000"/>
              <a:gd name="connsiteY5" fmla="*/ 957 h 10040"/>
              <a:gd name="connsiteX6" fmla="*/ 6490 w 10000"/>
              <a:gd name="connsiteY6" fmla="*/ 121 h 10040"/>
              <a:gd name="connsiteX7" fmla="*/ 6454 w 10000"/>
              <a:gd name="connsiteY7" fmla="*/ 40 h 10040"/>
              <a:gd name="connsiteX8" fmla="*/ 7023 w 10000"/>
              <a:gd name="connsiteY8" fmla="*/ 0 h 10040"/>
              <a:gd name="connsiteX9" fmla="*/ 7660 w 10000"/>
              <a:gd name="connsiteY9" fmla="*/ 1607 h 10040"/>
              <a:gd name="connsiteX10" fmla="*/ 8666 w 10000"/>
              <a:gd name="connsiteY10" fmla="*/ 3716 h 10040"/>
              <a:gd name="connsiteX11" fmla="*/ 9140 w 10000"/>
              <a:gd name="connsiteY11" fmla="*/ 5527 h 10040"/>
              <a:gd name="connsiteX12" fmla="*/ 9890 w 10000"/>
              <a:gd name="connsiteY12" fmla="*/ 6797 h 10040"/>
              <a:gd name="connsiteX13" fmla="*/ 10000 w 10000"/>
              <a:gd name="connsiteY13" fmla="*/ 8634 h 10040"/>
              <a:gd name="connsiteX14" fmla="*/ 9763 w 10000"/>
              <a:gd name="connsiteY14" fmla="*/ 9743 h 10040"/>
              <a:gd name="connsiteX15" fmla="*/ 8720 w 10000"/>
              <a:gd name="connsiteY15" fmla="*/ 10040 h 10040"/>
              <a:gd name="connsiteX16" fmla="*/ 8537 w 10000"/>
              <a:gd name="connsiteY16" fmla="*/ 9581 h 10040"/>
              <a:gd name="connsiteX17" fmla="*/ 7806 w 10000"/>
              <a:gd name="connsiteY17" fmla="*/ 8905 h 10040"/>
              <a:gd name="connsiteX18" fmla="*/ 7569 w 10000"/>
              <a:gd name="connsiteY18" fmla="*/ 8202 h 10040"/>
              <a:gd name="connsiteX19" fmla="*/ 7367 w 10000"/>
              <a:gd name="connsiteY19" fmla="*/ 7959 h 10040"/>
              <a:gd name="connsiteX20" fmla="*/ 7258 w 10000"/>
              <a:gd name="connsiteY20" fmla="*/ 7311 h 10040"/>
              <a:gd name="connsiteX21" fmla="*/ 7075 w 10000"/>
              <a:gd name="connsiteY21" fmla="*/ 7499 h 10040"/>
              <a:gd name="connsiteX22" fmla="*/ 6490 w 10000"/>
              <a:gd name="connsiteY22" fmla="*/ 6662 h 10040"/>
              <a:gd name="connsiteX23" fmla="*/ 6636 w 10000"/>
              <a:gd name="connsiteY23" fmla="*/ 5878 h 10040"/>
              <a:gd name="connsiteX24" fmla="*/ 6490 w 10000"/>
              <a:gd name="connsiteY24" fmla="*/ 5446 h 10040"/>
              <a:gd name="connsiteX25" fmla="*/ 6325 w 10000"/>
              <a:gd name="connsiteY25" fmla="*/ 5581 h 10040"/>
              <a:gd name="connsiteX26" fmla="*/ 6343 w 10000"/>
              <a:gd name="connsiteY26" fmla="*/ 6040 h 10040"/>
              <a:gd name="connsiteX27" fmla="*/ 6142 w 10000"/>
              <a:gd name="connsiteY27" fmla="*/ 5446 h 10040"/>
              <a:gd name="connsiteX28" fmla="*/ 6161 w 10000"/>
              <a:gd name="connsiteY28" fmla="*/ 4040 h 10040"/>
              <a:gd name="connsiteX29" fmla="*/ 5795 w 10000"/>
              <a:gd name="connsiteY29" fmla="*/ 3203 h 10040"/>
              <a:gd name="connsiteX30" fmla="*/ 4863 w 10000"/>
              <a:gd name="connsiteY30" fmla="*/ 2500 h 10040"/>
              <a:gd name="connsiteX31" fmla="*/ 4388 w 10000"/>
              <a:gd name="connsiteY31" fmla="*/ 1716 h 10040"/>
              <a:gd name="connsiteX32" fmla="*/ 3857 w 10000"/>
              <a:gd name="connsiteY32" fmla="*/ 1634 h 10040"/>
              <a:gd name="connsiteX33" fmla="*/ 3638 w 10000"/>
              <a:gd name="connsiteY33" fmla="*/ 2121 h 10040"/>
              <a:gd name="connsiteX34" fmla="*/ 2870 w 10000"/>
              <a:gd name="connsiteY34" fmla="*/ 2473 h 10040"/>
              <a:gd name="connsiteX35" fmla="*/ 2413 w 10000"/>
              <a:gd name="connsiteY35" fmla="*/ 2121 h 10040"/>
              <a:gd name="connsiteX36" fmla="*/ 2176 w 10000"/>
              <a:gd name="connsiteY36" fmla="*/ 1607 h 10040"/>
              <a:gd name="connsiteX37" fmla="*/ 713 w 10000"/>
              <a:gd name="connsiteY37" fmla="*/ 2067 h 10040"/>
              <a:gd name="connsiteX38" fmla="*/ 402 w 10000"/>
              <a:gd name="connsiteY38" fmla="*/ 1688 h 10040"/>
              <a:gd name="connsiteX39" fmla="*/ 73 w 10000"/>
              <a:gd name="connsiteY39" fmla="*/ 2095 h 10040"/>
              <a:gd name="connsiteX40" fmla="*/ 0 w 10000"/>
              <a:gd name="connsiteY40" fmla="*/ 986 h 10040"/>
              <a:gd name="connsiteX0" fmla="*/ 0 w 10000"/>
              <a:gd name="connsiteY0" fmla="*/ 986 h 10040"/>
              <a:gd name="connsiteX1" fmla="*/ 2742 w 10000"/>
              <a:gd name="connsiteY1" fmla="*/ 580 h 10040"/>
              <a:gd name="connsiteX2" fmla="*/ 3034 w 10000"/>
              <a:gd name="connsiteY2" fmla="*/ 1229 h 10040"/>
              <a:gd name="connsiteX3" fmla="*/ 3092 w 10000"/>
              <a:gd name="connsiteY3" fmla="*/ 1107 h 10040"/>
              <a:gd name="connsiteX4" fmla="*/ 6042 w 10000"/>
              <a:gd name="connsiteY4" fmla="*/ 533 h 10040"/>
              <a:gd name="connsiteX5" fmla="*/ 6458 w 10000"/>
              <a:gd name="connsiteY5" fmla="*/ 957 h 10040"/>
              <a:gd name="connsiteX6" fmla="*/ 6442 w 10000"/>
              <a:gd name="connsiteY6" fmla="*/ 51 h 10040"/>
              <a:gd name="connsiteX7" fmla="*/ 6454 w 10000"/>
              <a:gd name="connsiteY7" fmla="*/ 40 h 10040"/>
              <a:gd name="connsiteX8" fmla="*/ 7023 w 10000"/>
              <a:gd name="connsiteY8" fmla="*/ 0 h 10040"/>
              <a:gd name="connsiteX9" fmla="*/ 7660 w 10000"/>
              <a:gd name="connsiteY9" fmla="*/ 1607 h 10040"/>
              <a:gd name="connsiteX10" fmla="*/ 8666 w 10000"/>
              <a:gd name="connsiteY10" fmla="*/ 3716 h 10040"/>
              <a:gd name="connsiteX11" fmla="*/ 9140 w 10000"/>
              <a:gd name="connsiteY11" fmla="*/ 5527 h 10040"/>
              <a:gd name="connsiteX12" fmla="*/ 9890 w 10000"/>
              <a:gd name="connsiteY12" fmla="*/ 6797 h 10040"/>
              <a:gd name="connsiteX13" fmla="*/ 10000 w 10000"/>
              <a:gd name="connsiteY13" fmla="*/ 8634 h 10040"/>
              <a:gd name="connsiteX14" fmla="*/ 9763 w 10000"/>
              <a:gd name="connsiteY14" fmla="*/ 9743 h 10040"/>
              <a:gd name="connsiteX15" fmla="*/ 8720 w 10000"/>
              <a:gd name="connsiteY15" fmla="*/ 10040 h 10040"/>
              <a:gd name="connsiteX16" fmla="*/ 8537 w 10000"/>
              <a:gd name="connsiteY16" fmla="*/ 9581 h 10040"/>
              <a:gd name="connsiteX17" fmla="*/ 7806 w 10000"/>
              <a:gd name="connsiteY17" fmla="*/ 8905 h 10040"/>
              <a:gd name="connsiteX18" fmla="*/ 7569 w 10000"/>
              <a:gd name="connsiteY18" fmla="*/ 8202 h 10040"/>
              <a:gd name="connsiteX19" fmla="*/ 7367 w 10000"/>
              <a:gd name="connsiteY19" fmla="*/ 7959 h 10040"/>
              <a:gd name="connsiteX20" fmla="*/ 7258 w 10000"/>
              <a:gd name="connsiteY20" fmla="*/ 7311 h 10040"/>
              <a:gd name="connsiteX21" fmla="*/ 7075 w 10000"/>
              <a:gd name="connsiteY21" fmla="*/ 7499 h 10040"/>
              <a:gd name="connsiteX22" fmla="*/ 6490 w 10000"/>
              <a:gd name="connsiteY22" fmla="*/ 6662 h 10040"/>
              <a:gd name="connsiteX23" fmla="*/ 6636 w 10000"/>
              <a:gd name="connsiteY23" fmla="*/ 5878 h 10040"/>
              <a:gd name="connsiteX24" fmla="*/ 6490 w 10000"/>
              <a:gd name="connsiteY24" fmla="*/ 5446 h 10040"/>
              <a:gd name="connsiteX25" fmla="*/ 6325 w 10000"/>
              <a:gd name="connsiteY25" fmla="*/ 5581 h 10040"/>
              <a:gd name="connsiteX26" fmla="*/ 6343 w 10000"/>
              <a:gd name="connsiteY26" fmla="*/ 6040 h 10040"/>
              <a:gd name="connsiteX27" fmla="*/ 6142 w 10000"/>
              <a:gd name="connsiteY27" fmla="*/ 5446 h 10040"/>
              <a:gd name="connsiteX28" fmla="*/ 6161 w 10000"/>
              <a:gd name="connsiteY28" fmla="*/ 4040 h 10040"/>
              <a:gd name="connsiteX29" fmla="*/ 5795 w 10000"/>
              <a:gd name="connsiteY29" fmla="*/ 3203 h 10040"/>
              <a:gd name="connsiteX30" fmla="*/ 4863 w 10000"/>
              <a:gd name="connsiteY30" fmla="*/ 2500 h 10040"/>
              <a:gd name="connsiteX31" fmla="*/ 4388 w 10000"/>
              <a:gd name="connsiteY31" fmla="*/ 1716 h 10040"/>
              <a:gd name="connsiteX32" fmla="*/ 3857 w 10000"/>
              <a:gd name="connsiteY32" fmla="*/ 1634 h 10040"/>
              <a:gd name="connsiteX33" fmla="*/ 3638 w 10000"/>
              <a:gd name="connsiteY33" fmla="*/ 2121 h 10040"/>
              <a:gd name="connsiteX34" fmla="*/ 2870 w 10000"/>
              <a:gd name="connsiteY34" fmla="*/ 2473 h 10040"/>
              <a:gd name="connsiteX35" fmla="*/ 2413 w 10000"/>
              <a:gd name="connsiteY35" fmla="*/ 2121 h 10040"/>
              <a:gd name="connsiteX36" fmla="*/ 2176 w 10000"/>
              <a:gd name="connsiteY36" fmla="*/ 1607 h 10040"/>
              <a:gd name="connsiteX37" fmla="*/ 713 w 10000"/>
              <a:gd name="connsiteY37" fmla="*/ 2067 h 10040"/>
              <a:gd name="connsiteX38" fmla="*/ 402 w 10000"/>
              <a:gd name="connsiteY38" fmla="*/ 1688 h 10040"/>
              <a:gd name="connsiteX39" fmla="*/ 73 w 10000"/>
              <a:gd name="connsiteY39" fmla="*/ 2095 h 10040"/>
              <a:gd name="connsiteX40" fmla="*/ 0 w 10000"/>
              <a:gd name="connsiteY40" fmla="*/ 986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000" h="10040">
                <a:moveTo>
                  <a:pt x="0" y="986"/>
                </a:moveTo>
                <a:lnTo>
                  <a:pt x="2742" y="580"/>
                </a:lnTo>
                <a:cubicBezTo>
                  <a:pt x="2839" y="797"/>
                  <a:pt x="2937" y="1013"/>
                  <a:pt x="3034" y="1229"/>
                </a:cubicBezTo>
                <a:cubicBezTo>
                  <a:pt x="3053" y="1220"/>
                  <a:pt x="3073" y="1116"/>
                  <a:pt x="3092" y="1107"/>
                </a:cubicBezTo>
                <a:lnTo>
                  <a:pt x="6042" y="533"/>
                </a:lnTo>
                <a:lnTo>
                  <a:pt x="6458" y="957"/>
                </a:lnTo>
                <a:cubicBezTo>
                  <a:pt x="6469" y="678"/>
                  <a:pt x="6431" y="330"/>
                  <a:pt x="6442" y="51"/>
                </a:cubicBezTo>
                <a:cubicBezTo>
                  <a:pt x="6446" y="47"/>
                  <a:pt x="6450" y="44"/>
                  <a:pt x="6454" y="40"/>
                </a:cubicBezTo>
                <a:lnTo>
                  <a:pt x="7023" y="0"/>
                </a:lnTo>
                <a:lnTo>
                  <a:pt x="7660" y="1607"/>
                </a:lnTo>
                <a:lnTo>
                  <a:pt x="8666" y="3716"/>
                </a:lnTo>
                <a:lnTo>
                  <a:pt x="9140" y="5527"/>
                </a:lnTo>
                <a:lnTo>
                  <a:pt x="9890" y="6797"/>
                </a:lnTo>
                <a:cubicBezTo>
                  <a:pt x="9927" y="7410"/>
                  <a:pt x="9963" y="8022"/>
                  <a:pt x="10000" y="8634"/>
                </a:cubicBezTo>
                <a:lnTo>
                  <a:pt x="9763" y="9743"/>
                </a:lnTo>
                <a:lnTo>
                  <a:pt x="8720" y="10040"/>
                </a:lnTo>
                <a:lnTo>
                  <a:pt x="8537" y="9581"/>
                </a:lnTo>
                <a:lnTo>
                  <a:pt x="7806" y="8905"/>
                </a:lnTo>
                <a:lnTo>
                  <a:pt x="7569" y="8202"/>
                </a:lnTo>
                <a:lnTo>
                  <a:pt x="7367" y="7959"/>
                </a:lnTo>
                <a:cubicBezTo>
                  <a:pt x="7331" y="7743"/>
                  <a:pt x="7294" y="7527"/>
                  <a:pt x="7258" y="7311"/>
                </a:cubicBezTo>
                <a:lnTo>
                  <a:pt x="7075" y="7499"/>
                </a:lnTo>
                <a:lnTo>
                  <a:pt x="6490" y="6662"/>
                </a:lnTo>
                <a:cubicBezTo>
                  <a:pt x="6539" y="6400"/>
                  <a:pt x="6587" y="6139"/>
                  <a:pt x="6636" y="5878"/>
                </a:cubicBezTo>
                <a:cubicBezTo>
                  <a:pt x="6587" y="5733"/>
                  <a:pt x="6539" y="5590"/>
                  <a:pt x="6490" y="5446"/>
                </a:cubicBezTo>
                <a:lnTo>
                  <a:pt x="6325" y="5581"/>
                </a:lnTo>
                <a:lnTo>
                  <a:pt x="6343" y="6040"/>
                </a:lnTo>
                <a:lnTo>
                  <a:pt x="6142" y="5446"/>
                </a:lnTo>
                <a:cubicBezTo>
                  <a:pt x="6148" y="4977"/>
                  <a:pt x="6155" y="4508"/>
                  <a:pt x="6161" y="4040"/>
                </a:cubicBezTo>
                <a:lnTo>
                  <a:pt x="5795" y="3203"/>
                </a:lnTo>
                <a:lnTo>
                  <a:pt x="4863" y="2500"/>
                </a:lnTo>
                <a:lnTo>
                  <a:pt x="4388" y="1716"/>
                </a:lnTo>
                <a:lnTo>
                  <a:pt x="3857" y="1634"/>
                </a:lnTo>
                <a:lnTo>
                  <a:pt x="3638" y="2121"/>
                </a:lnTo>
                <a:lnTo>
                  <a:pt x="2870" y="2473"/>
                </a:lnTo>
                <a:lnTo>
                  <a:pt x="2413" y="2121"/>
                </a:lnTo>
                <a:lnTo>
                  <a:pt x="2176" y="1607"/>
                </a:lnTo>
                <a:lnTo>
                  <a:pt x="713" y="2067"/>
                </a:lnTo>
                <a:lnTo>
                  <a:pt x="402" y="1688"/>
                </a:lnTo>
                <a:lnTo>
                  <a:pt x="73" y="2095"/>
                </a:lnTo>
                <a:cubicBezTo>
                  <a:pt x="49" y="1725"/>
                  <a:pt x="24" y="1356"/>
                  <a:pt x="0" y="986"/>
                </a:cubicBezTo>
              </a:path>
            </a:pathLst>
          </a:custGeom>
          <a:solidFill>
            <a:srgbClr val="FFFF8A"/>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2" name="Freeform 48" descr="Wide downward diagonal"/>
          <p:cNvSpPr>
            <a:spLocks/>
          </p:cNvSpPr>
          <p:nvPr/>
        </p:nvSpPr>
        <p:spPr bwMode="auto">
          <a:xfrm>
            <a:off x="6180139" y="2787776"/>
            <a:ext cx="738187" cy="479425"/>
          </a:xfrm>
          <a:custGeom>
            <a:avLst/>
            <a:gdLst>
              <a:gd name="connsiteX0" fmla="*/ 917 w 9970"/>
              <a:gd name="connsiteY0" fmla="*/ 1448 h 9955"/>
              <a:gd name="connsiteX1" fmla="*/ 0 w 9970"/>
              <a:gd name="connsiteY1" fmla="*/ 2805 h 9955"/>
              <a:gd name="connsiteX2" fmla="*/ 503 w 9970"/>
              <a:gd name="connsiteY2" fmla="*/ 7557 h 9955"/>
              <a:gd name="connsiteX3" fmla="*/ 917 w 9970"/>
              <a:gd name="connsiteY3" fmla="*/ 9955 h 9955"/>
              <a:gd name="connsiteX4" fmla="*/ 2633 w 9970"/>
              <a:gd name="connsiteY4" fmla="*/ 9729 h 9955"/>
              <a:gd name="connsiteX5" fmla="*/ 8935 w 9970"/>
              <a:gd name="connsiteY5" fmla="*/ 7919 h 9955"/>
              <a:gd name="connsiteX6" fmla="*/ 9349 w 9970"/>
              <a:gd name="connsiteY6" fmla="*/ 7602 h 9955"/>
              <a:gd name="connsiteX7" fmla="*/ 9970 w 9970"/>
              <a:gd name="connsiteY7" fmla="*/ 5339 h 9955"/>
              <a:gd name="connsiteX8" fmla="*/ 9053 w 9970"/>
              <a:gd name="connsiteY8" fmla="*/ 4208 h 9955"/>
              <a:gd name="connsiteX9" fmla="*/ 9604 w 9970"/>
              <a:gd name="connsiteY9" fmla="*/ 1391 h 9955"/>
              <a:gd name="connsiteX10" fmla="*/ 8846 w 9970"/>
              <a:gd name="connsiteY10" fmla="*/ 995 h 9955"/>
              <a:gd name="connsiteX11" fmla="*/ 8846 w 9970"/>
              <a:gd name="connsiteY11" fmla="*/ 271 h 9955"/>
              <a:gd name="connsiteX12" fmla="*/ 8521 w 9970"/>
              <a:gd name="connsiteY12" fmla="*/ 0 h 9955"/>
              <a:gd name="connsiteX13" fmla="*/ 1213 w 9970"/>
              <a:gd name="connsiteY13" fmla="*/ 2081 h 9955"/>
              <a:gd name="connsiteX14" fmla="*/ 917 w 9970"/>
              <a:gd name="connsiteY14" fmla="*/ 1448 h 9955"/>
              <a:gd name="connsiteX0" fmla="*/ 920 w 10000"/>
              <a:gd name="connsiteY0" fmla="*/ 1455 h 10000"/>
              <a:gd name="connsiteX1" fmla="*/ 0 w 10000"/>
              <a:gd name="connsiteY1" fmla="*/ 2818 h 10000"/>
              <a:gd name="connsiteX2" fmla="*/ 505 w 10000"/>
              <a:gd name="connsiteY2" fmla="*/ 7591 h 10000"/>
              <a:gd name="connsiteX3" fmla="*/ 920 w 10000"/>
              <a:gd name="connsiteY3" fmla="*/ 10000 h 10000"/>
              <a:gd name="connsiteX4" fmla="*/ 2641 w 10000"/>
              <a:gd name="connsiteY4" fmla="*/ 9773 h 10000"/>
              <a:gd name="connsiteX5" fmla="*/ 8962 w 10000"/>
              <a:gd name="connsiteY5" fmla="*/ 7955 h 10000"/>
              <a:gd name="connsiteX6" fmla="*/ 9377 w 10000"/>
              <a:gd name="connsiteY6" fmla="*/ 7636 h 10000"/>
              <a:gd name="connsiteX7" fmla="*/ 10000 w 10000"/>
              <a:gd name="connsiteY7" fmla="*/ 5363 h 10000"/>
              <a:gd name="connsiteX8" fmla="*/ 9080 w 10000"/>
              <a:gd name="connsiteY8" fmla="*/ 4227 h 10000"/>
              <a:gd name="connsiteX9" fmla="*/ 9633 w 10000"/>
              <a:gd name="connsiteY9" fmla="*/ 1397 h 10000"/>
              <a:gd name="connsiteX10" fmla="*/ 8873 w 10000"/>
              <a:gd name="connsiteY10" fmla="*/ 999 h 10000"/>
              <a:gd name="connsiteX11" fmla="*/ 8976 w 10000"/>
              <a:gd name="connsiteY11" fmla="*/ 272 h 10000"/>
              <a:gd name="connsiteX12" fmla="*/ 8547 w 10000"/>
              <a:gd name="connsiteY12" fmla="*/ 0 h 10000"/>
              <a:gd name="connsiteX13" fmla="*/ 1217 w 10000"/>
              <a:gd name="connsiteY13" fmla="*/ 2090 h 10000"/>
              <a:gd name="connsiteX14" fmla="*/ 920 w 10000"/>
              <a:gd name="connsiteY14" fmla="*/ 1455 h 10000"/>
              <a:gd name="connsiteX0" fmla="*/ 920 w 10000"/>
              <a:gd name="connsiteY0" fmla="*/ 1455 h 10000"/>
              <a:gd name="connsiteX1" fmla="*/ 0 w 10000"/>
              <a:gd name="connsiteY1" fmla="*/ 2818 h 10000"/>
              <a:gd name="connsiteX2" fmla="*/ 505 w 10000"/>
              <a:gd name="connsiteY2" fmla="*/ 7591 h 10000"/>
              <a:gd name="connsiteX3" fmla="*/ 920 w 10000"/>
              <a:gd name="connsiteY3" fmla="*/ 10000 h 10000"/>
              <a:gd name="connsiteX4" fmla="*/ 2641 w 10000"/>
              <a:gd name="connsiteY4" fmla="*/ 9773 h 10000"/>
              <a:gd name="connsiteX5" fmla="*/ 8962 w 10000"/>
              <a:gd name="connsiteY5" fmla="*/ 7955 h 10000"/>
              <a:gd name="connsiteX6" fmla="*/ 9377 w 10000"/>
              <a:gd name="connsiteY6" fmla="*/ 7636 h 10000"/>
              <a:gd name="connsiteX7" fmla="*/ 10000 w 10000"/>
              <a:gd name="connsiteY7" fmla="*/ 5363 h 10000"/>
              <a:gd name="connsiteX8" fmla="*/ 9080 w 10000"/>
              <a:gd name="connsiteY8" fmla="*/ 4227 h 10000"/>
              <a:gd name="connsiteX9" fmla="*/ 9633 w 10000"/>
              <a:gd name="connsiteY9" fmla="*/ 1397 h 10000"/>
              <a:gd name="connsiteX10" fmla="*/ 8976 w 10000"/>
              <a:gd name="connsiteY10" fmla="*/ 1118 h 10000"/>
              <a:gd name="connsiteX11" fmla="*/ 8976 w 10000"/>
              <a:gd name="connsiteY11" fmla="*/ 272 h 10000"/>
              <a:gd name="connsiteX12" fmla="*/ 8547 w 10000"/>
              <a:gd name="connsiteY12" fmla="*/ 0 h 10000"/>
              <a:gd name="connsiteX13" fmla="*/ 1217 w 10000"/>
              <a:gd name="connsiteY13" fmla="*/ 2090 h 10000"/>
              <a:gd name="connsiteX14" fmla="*/ 920 w 10000"/>
              <a:gd name="connsiteY14" fmla="*/ 1455 h 10000"/>
              <a:gd name="connsiteX0" fmla="*/ 920 w 10000"/>
              <a:gd name="connsiteY0" fmla="*/ 1455 h 10000"/>
              <a:gd name="connsiteX1" fmla="*/ 0 w 10000"/>
              <a:gd name="connsiteY1" fmla="*/ 2818 h 10000"/>
              <a:gd name="connsiteX2" fmla="*/ 505 w 10000"/>
              <a:gd name="connsiteY2" fmla="*/ 7591 h 10000"/>
              <a:gd name="connsiteX3" fmla="*/ 920 w 10000"/>
              <a:gd name="connsiteY3" fmla="*/ 10000 h 10000"/>
              <a:gd name="connsiteX4" fmla="*/ 2641 w 10000"/>
              <a:gd name="connsiteY4" fmla="*/ 9773 h 10000"/>
              <a:gd name="connsiteX5" fmla="*/ 8962 w 10000"/>
              <a:gd name="connsiteY5" fmla="*/ 7955 h 10000"/>
              <a:gd name="connsiteX6" fmla="*/ 9325 w 10000"/>
              <a:gd name="connsiteY6" fmla="*/ 7834 h 10000"/>
              <a:gd name="connsiteX7" fmla="*/ 10000 w 10000"/>
              <a:gd name="connsiteY7" fmla="*/ 5363 h 10000"/>
              <a:gd name="connsiteX8" fmla="*/ 9080 w 10000"/>
              <a:gd name="connsiteY8" fmla="*/ 4227 h 10000"/>
              <a:gd name="connsiteX9" fmla="*/ 9633 w 10000"/>
              <a:gd name="connsiteY9" fmla="*/ 1397 h 10000"/>
              <a:gd name="connsiteX10" fmla="*/ 8976 w 10000"/>
              <a:gd name="connsiteY10" fmla="*/ 1118 h 10000"/>
              <a:gd name="connsiteX11" fmla="*/ 8976 w 10000"/>
              <a:gd name="connsiteY11" fmla="*/ 272 h 10000"/>
              <a:gd name="connsiteX12" fmla="*/ 8547 w 10000"/>
              <a:gd name="connsiteY12" fmla="*/ 0 h 10000"/>
              <a:gd name="connsiteX13" fmla="*/ 1217 w 10000"/>
              <a:gd name="connsiteY13" fmla="*/ 2090 h 10000"/>
              <a:gd name="connsiteX14" fmla="*/ 920 w 10000"/>
              <a:gd name="connsiteY14" fmla="*/ 14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920" y="1455"/>
                </a:moveTo>
                <a:lnTo>
                  <a:pt x="0" y="2818"/>
                </a:lnTo>
                <a:cubicBezTo>
                  <a:pt x="169" y="4409"/>
                  <a:pt x="336" y="6000"/>
                  <a:pt x="505" y="7591"/>
                </a:cubicBezTo>
                <a:cubicBezTo>
                  <a:pt x="643" y="8394"/>
                  <a:pt x="782" y="9197"/>
                  <a:pt x="920" y="10000"/>
                </a:cubicBezTo>
                <a:lnTo>
                  <a:pt x="2641" y="9773"/>
                </a:lnTo>
                <a:lnTo>
                  <a:pt x="8962" y="7955"/>
                </a:lnTo>
                <a:lnTo>
                  <a:pt x="9325" y="7834"/>
                </a:lnTo>
                <a:lnTo>
                  <a:pt x="10000" y="5363"/>
                </a:lnTo>
                <a:lnTo>
                  <a:pt x="9080" y="4227"/>
                </a:lnTo>
                <a:lnTo>
                  <a:pt x="9633" y="1397"/>
                </a:lnTo>
                <a:lnTo>
                  <a:pt x="8976" y="1118"/>
                </a:lnTo>
                <a:cubicBezTo>
                  <a:pt x="9010" y="876"/>
                  <a:pt x="8942" y="514"/>
                  <a:pt x="8976" y="272"/>
                </a:cubicBezTo>
                <a:lnTo>
                  <a:pt x="8547" y="0"/>
                </a:lnTo>
                <a:lnTo>
                  <a:pt x="1217" y="2090"/>
                </a:lnTo>
                <a:lnTo>
                  <a:pt x="920" y="1455"/>
                </a:ln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73" name="Group 49"/>
          <p:cNvGrpSpPr>
            <a:grpSpLocks/>
          </p:cNvGrpSpPr>
          <p:nvPr/>
        </p:nvGrpSpPr>
        <p:grpSpPr bwMode="auto">
          <a:xfrm>
            <a:off x="6245796" y="2204461"/>
            <a:ext cx="1021583" cy="755537"/>
            <a:chOff x="4355" y="1674"/>
            <a:chExt cx="464" cy="325"/>
          </a:xfrm>
          <a:solidFill>
            <a:srgbClr val="FFFF8A"/>
          </a:solidFill>
        </p:grpSpPr>
        <p:sp>
          <p:nvSpPr>
            <p:cNvPr id="174" name="Freeform 50"/>
            <p:cNvSpPr>
              <a:spLocks/>
            </p:cNvSpPr>
            <p:nvPr/>
          </p:nvSpPr>
          <p:spPr bwMode="auto">
            <a:xfrm>
              <a:off x="4355" y="1674"/>
              <a:ext cx="374" cy="307"/>
            </a:xfrm>
            <a:custGeom>
              <a:avLst/>
              <a:gdLst/>
              <a:ahLst/>
              <a:cxnLst>
                <a:cxn ang="0">
                  <a:pos x="30" y="200"/>
                </a:cxn>
                <a:cxn ang="0">
                  <a:pos x="66" y="183"/>
                </a:cxn>
                <a:cxn ang="0">
                  <a:pos x="114" y="180"/>
                </a:cxn>
                <a:cxn ang="0">
                  <a:pos x="126" y="164"/>
                </a:cxn>
                <a:cxn ang="0">
                  <a:pos x="143" y="162"/>
                </a:cxn>
                <a:cxn ang="0">
                  <a:pos x="152" y="145"/>
                </a:cxn>
                <a:cxn ang="0">
                  <a:pos x="168" y="139"/>
                </a:cxn>
                <a:cxn ang="0">
                  <a:pos x="162" y="107"/>
                </a:cxn>
                <a:cxn ang="0">
                  <a:pos x="152" y="98"/>
                </a:cxn>
                <a:cxn ang="0">
                  <a:pos x="172" y="73"/>
                </a:cxn>
                <a:cxn ang="0">
                  <a:pos x="185" y="73"/>
                </a:cxn>
                <a:cxn ang="0">
                  <a:pos x="230" y="20"/>
                </a:cxn>
                <a:cxn ang="0">
                  <a:pos x="297" y="0"/>
                </a:cxn>
                <a:cxn ang="0">
                  <a:pos x="304" y="51"/>
                </a:cxn>
                <a:cxn ang="0">
                  <a:pos x="307" y="49"/>
                </a:cxn>
                <a:cxn ang="0">
                  <a:pos x="323" y="67"/>
                </a:cxn>
                <a:cxn ang="0">
                  <a:pos x="323" y="120"/>
                </a:cxn>
                <a:cxn ang="0">
                  <a:pos x="342" y="163"/>
                </a:cxn>
                <a:cxn ang="0">
                  <a:pos x="349" y="219"/>
                </a:cxn>
                <a:cxn ang="0">
                  <a:pos x="350" y="267"/>
                </a:cxn>
                <a:cxn ang="0">
                  <a:pos x="373" y="283"/>
                </a:cxn>
                <a:cxn ang="0">
                  <a:pos x="355" y="306"/>
                </a:cxn>
                <a:cxn ang="0">
                  <a:pos x="312" y="278"/>
                </a:cxn>
                <a:cxn ang="0">
                  <a:pos x="290" y="280"/>
                </a:cxn>
                <a:cxn ang="0">
                  <a:pos x="269" y="273"/>
                </a:cxn>
                <a:cxn ang="0">
                  <a:pos x="270" y="257"/>
                </a:cxn>
                <a:cxn ang="0">
                  <a:pos x="256" y="251"/>
                </a:cxn>
                <a:cxn ang="0">
                  <a:pos x="10" y="294"/>
                </a:cxn>
                <a:cxn ang="0">
                  <a:pos x="0" y="280"/>
                </a:cxn>
                <a:cxn ang="0">
                  <a:pos x="38" y="227"/>
                </a:cxn>
                <a:cxn ang="0">
                  <a:pos x="30" y="200"/>
                </a:cxn>
              </a:cxnLst>
              <a:rect l="0" t="0" r="r" b="b"/>
              <a:pathLst>
                <a:path w="374" h="307">
                  <a:moveTo>
                    <a:pt x="30" y="200"/>
                  </a:moveTo>
                  <a:lnTo>
                    <a:pt x="66" y="183"/>
                  </a:lnTo>
                  <a:lnTo>
                    <a:pt x="114" y="180"/>
                  </a:lnTo>
                  <a:lnTo>
                    <a:pt x="126" y="164"/>
                  </a:lnTo>
                  <a:lnTo>
                    <a:pt x="143" y="162"/>
                  </a:lnTo>
                  <a:lnTo>
                    <a:pt x="152" y="145"/>
                  </a:lnTo>
                  <a:lnTo>
                    <a:pt x="168" y="139"/>
                  </a:lnTo>
                  <a:lnTo>
                    <a:pt x="162" y="107"/>
                  </a:lnTo>
                  <a:lnTo>
                    <a:pt x="152" y="98"/>
                  </a:lnTo>
                  <a:lnTo>
                    <a:pt x="172" y="73"/>
                  </a:lnTo>
                  <a:lnTo>
                    <a:pt x="185" y="73"/>
                  </a:lnTo>
                  <a:lnTo>
                    <a:pt x="230" y="20"/>
                  </a:lnTo>
                  <a:lnTo>
                    <a:pt x="297" y="0"/>
                  </a:lnTo>
                  <a:lnTo>
                    <a:pt x="304" y="51"/>
                  </a:lnTo>
                  <a:lnTo>
                    <a:pt x="307" y="49"/>
                  </a:lnTo>
                  <a:lnTo>
                    <a:pt x="323" y="67"/>
                  </a:lnTo>
                  <a:lnTo>
                    <a:pt x="323" y="120"/>
                  </a:lnTo>
                  <a:lnTo>
                    <a:pt x="342" y="163"/>
                  </a:lnTo>
                  <a:lnTo>
                    <a:pt x="349" y="219"/>
                  </a:lnTo>
                  <a:lnTo>
                    <a:pt x="350" y="267"/>
                  </a:lnTo>
                  <a:lnTo>
                    <a:pt x="373" y="283"/>
                  </a:lnTo>
                  <a:lnTo>
                    <a:pt x="355" y="306"/>
                  </a:lnTo>
                  <a:lnTo>
                    <a:pt x="312" y="278"/>
                  </a:lnTo>
                  <a:lnTo>
                    <a:pt x="290" y="280"/>
                  </a:lnTo>
                  <a:lnTo>
                    <a:pt x="269" y="273"/>
                  </a:lnTo>
                  <a:lnTo>
                    <a:pt x="270" y="257"/>
                  </a:lnTo>
                  <a:lnTo>
                    <a:pt x="256" y="251"/>
                  </a:lnTo>
                  <a:lnTo>
                    <a:pt x="10" y="294"/>
                  </a:lnTo>
                  <a:lnTo>
                    <a:pt x="0" y="280"/>
                  </a:lnTo>
                  <a:lnTo>
                    <a:pt x="38" y="227"/>
                  </a:lnTo>
                  <a:lnTo>
                    <a:pt x="30" y="200"/>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5" name="Freeform 51"/>
            <p:cNvSpPr>
              <a:spLocks/>
            </p:cNvSpPr>
            <p:nvPr/>
          </p:nvSpPr>
          <p:spPr bwMode="auto">
            <a:xfrm>
              <a:off x="4709" y="1935"/>
              <a:ext cx="110" cy="64"/>
            </a:xfrm>
            <a:custGeom>
              <a:avLst/>
              <a:gdLst/>
              <a:ahLst/>
              <a:cxnLst>
                <a:cxn ang="0">
                  <a:pos x="0" y="46"/>
                </a:cxn>
                <a:cxn ang="0">
                  <a:pos x="45" y="26"/>
                </a:cxn>
                <a:cxn ang="0">
                  <a:pos x="89" y="0"/>
                </a:cxn>
                <a:cxn ang="0">
                  <a:pos x="97" y="1"/>
                </a:cxn>
                <a:cxn ang="0">
                  <a:pos x="109" y="2"/>
                </a:cxn>
                <a:cxn ang="0">
                  <a:pos x="67" y="36"/>
                </a:cxn>
                <a:cxn ang="0">
                  <a:pos x="12" y="63"/>
                </a:cxn>
                <a:cxn ang="0">
                  <a:pos x="0" y="46"/>
                </a:cxn>
              </a:cxnLst>
              <a:rect l="0" t="0" r="r" b="b"/>
              <a:pathLst>
                <a:path w="110" h="64">
                  <a:moveTo>
                    <a:pt x="0" y="46"/>
                  </a:moveTo>
                  <a:lnTo>
                    <a:pt x="45" y="26"/>
                  </a:lnTo>
                  <a:lnTo>
                    <a:pt x="89" y="0"/>
                  </a:lnTo>
                  <a:lnTo>
                    <a:pt x="97" y="1"/>
                  </a:lnTo>
                  <a:lnTo>
                    <a:pt x="109" y="2"/>
                  </a:lnTo>
                  <a:lnTo>
                    <a:pt x="67" y="36"/>
                  </a:lnTo>
                  <a:lnTo>
                    <a:pt x="12" y="63"/>
                  </a:lnTo>
                  <a:lnTo>
                    <a:pt x="0" y="46"/>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76" name="Freeform 52" descr="Wide downward diagonal"/>
          <p:cNvSpPr>
            <a:spLocks/>
          </p:cNvSpPr>
          <p:nvPr/>
        </p:nvSpPr>
        <p:spPr bwMode="auto">
          <a:xfrm>
            <a:off x="7097714" y="1665407"/>
            <a:ext cx="490537" cy="747712"/>
          </a:xfrm>
          <a:custGeom>
            <a:avLst/>
            <a:gdLst/>
            <a:ahLst/>
            <a:cxnLst>
              <a:cxn ang="0">
                <a:pos x="52" y="11"/>
              </a:cxn>
              <a:cxn ang="0">
                <a:pos x="19" y="73"/>
              </a:cxn>
              <a:cxn ang="0">
                <a:pos x="35" y="97"/>
              </a:cxn>
              <a:cxn ang="0">
                <a:pos x="19" y="126"/>
              </a:cxn>
              <a:cxn ang="0">
                <a:pos x="29" y="135"/>
              </a:cxn>
              <a:cxn ang="0">
                <a:pos x="22" y="155"/>
              </a:cxn>
              <a:cxn ang="0">
                <a:pos x="22" y="187"/>
              </a:cxn>
              <a:cxn ang="0">
                <a:pos x="0" y="197"/>
              </a:cxn>
              <a:cxn ang="0">
                <a:pos x="9" y="207"/>
              </a:cxn>
              <a:cxn ang="0">
                <a:pos x="55" y="326"/>
              </a:cxn>
              <a:cxn ang="0">
                <a:pos x="93" y="341"/>
              </a:cxn>
              <a:cxn ang="0">
                <a:pos x="91" y="317"/>
              </a:cxn>
              <a:cxn ang="0">
                <a:pos x="109" y="297"/>
              </a:cxn>
              <a:cxn ang="0">
                <a:pos x="102" y="277"/>
              </a:cxn>
              <a:cxn ang="0">
                <a:pos x="148" y="253"/>
              </a:cxn>
              <a:cxn ang="0">
                <a:pos x="150" y="220"/>
              </a:cxn>
              <a:cxn ang="0">
                <a:pos x="177" y="217"/>
              </a:cxn>
              <a:cxn ang="0">
                <a:pos x="198" y="193"/>
              </a:cxn>
              <a:cxn ang="0">
                <a:pos x="224" y="176"/>
              </a:cxn>
              <a:cxn ang="0">
                <a:pos x="224" y="155"/>
              </a:cxn>
              <a:cxn ang="0">
                <a:pos x="189" y="148"/>
              </a:cxn>
              <a:cxn ang="0">
                <a:pos x="182" y="125"/>
              </a:cxn>
              <a:cxn ang="0">
                <a:pos x="147" y="121"/>
              </a:cxn>
              <a:cxn ang="0">
                <a:pos x="118" y="20"/>
              </a:cxn>
              <a:cxn ang="0">
                <a:pos x="106" y="0"/>
              </a:cxn>
              <a:cxn ang="0">
                <a:pos x="70" y="8"/>
              </a:cxn>
              <a:cxn ang="0">
                <a:pos x="64" y="18"/>
              </a:cxn>
              <a:cxn ang="0">
                <a:pos x="52" y="11"/>
              </a:cxn>
            </a:cxnLst>
            <a:rect l="0" t="0" r="r" b="b"/>
            <a:pathLst>
              <a:path w="225" h="342">
                <a:moveTo>
                  <a:pt x="52" y="11"/>
                </a:moveTo>
                <a:lnTo>
                  <a:pt x="19" y="73"/>
                </a:lnTo>
                <a:lnTo>
                  <a:pt x="35" y="97"/>
                </a:lnTo>
                <a:lnTo>
                  <a:pt x="19" y="126"/>
                </a:lnTo>
                <a:lnTo>
                  <a:pt x="29" y="135"/>
                </a:lnTo>
                <a:lnTo>
                  <a:pt x="22" y="155"/>
                </a:lnTo>
                <a:lnTo>
                  <a:pt x="22" y="187"/>
                </a:lnTo>
                <a:lnTo>
                  <a:pt x="0" y="197"/>
                </a:lnTo>
                <a:lnTo>
                  <a:pt x="9" y="207"/>
                </a:lnTo>
                <a:lnTo>
                  <a:pt x="55" y="326"/>
                </a:lnTo>
                <a:lnTo>
                  <a:pt x="93" y="341"/>
                </a:lnTo>
                <a:lnTo>
                  <a:pt x="91" y="317"/>
                </a:lnTo>
                <a:lnTo>
                  <a:pt x="109" y="297"/>
                </a:lnTo>
                <a:lnTo>
                  <a:pt x="102" y="277"/>
                </a:lnTo>
                <a:lnTo>
                  <a:pt x="148" y="253"/>
                </a:lnTo>
                <a:lnTo>
                  <a:pt x="150" y="220"/>
                </a:lnTo>
                <a:lnTo>
                  <a:pt x="177" y="217"/>
                </a:lnTo>
                <a:lnTo>
                  <a:pt x="198" y="193"/>
                </a:lnTo>
                <a:lnTo>
                  <a:pt x="224" y="176"/>
                </a:lnTo>
                <a:lnTo>
                  <a:pt x="224" y="155"/>
                </a:lnTo>
                <a:lnTo>
                  <a:pt x="189" y="148"/>
                </a:lnTo>
                <a:lnTo>
                  <a:pt x="182" y="125"/>
                </a:lnTo>
                <a:lnTo>
                  <a:pt x="147" y="121"/>
                </a:lnTo>
                <a:lnTo>
                  <a:pt x="118" y="20"/>
                </a:lnTo>
                <a:lnTo>
                  <a:pt x="106" y="0"/>
                </a:lnTo>
                <a:lnTo>
                  <a:pt x="70" y="8"/>
                </a:lnTo>
                <a:lnTo>
                  <a:pt x="64" y="18"/>
                </a:lnTo>
                <a:lnTo>
                  <a:pt x="52" y="11"/>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7" name="Freeform 53"/>
          <p:cNvSpPr>
            <a:spLocks/>
          </p:cNvSpPr>
          <p:nvPr/>
        </p:nvSpPr>
        <p:spPr bwMode="auto">
          <a:xfrm>
            <a:off x="4132260" y="1954332"/>
            <a:ext cx="857250" cy="965200"/>
          </a:xfrm>
          <a:custGeom>
            <a:avLst/>
            <a:gdLst/>
            <a:ahLst/>
            <a:cxnLst>
              <a:cxn ang="0">
                <a:pos x="0" y="34"/>
              </a:cxn>
              <a:cxn ang="0">
                <a:pos x="103" y="34"/>
              </a:cxn>
              <a:cxn ang="0">
                <a:pos x="101" y="0"/>
              </a:cxn>
              <a:cxn ang="0">
                <a:pos x="124" y="9"/>
              </a:cxn>
              <a:cxn ang="0">
                <a:pos x="128" y="36"/>
              </a:cxn>
              <a:cxn ang="0">
                <a:pos x="177" y="65"/>
              </a:cxn>
              <a:cxn ang="0">
                <a:pos x="192" y="52"/>
              </a:cxn>
              <a:cxn ang="0">
                <a:pos x="221" y="52"/>
              </a:cxn>
              <a:cxn ang="0">
                <a:pos x="243" y="76"/>
              </a:cxn>
              <a:cxn ang="0">
                <a:pos x="258" y="68"/>
              </a:cxn>
              <a:cxn ang="0">
                <a:pos x="301" y="77"/>
              </a:cxn>
              <a:cxn ang="0">
                <a:pos x="316" y="59"/>
              </a:cxn>
              <a:cxn ang="0">
                <a:pos x="343" y="73"/>
              </a:cxn>
              <a:cxn ang="0">
                <a:pos x="391" y="71"/>
              </a:cxn>
              <a:cxn ang="0">
                <a:pos x="313" y="125"/>
              </a:cxn>
              <a:cxn ang="0">
                <a:pos x="274" y="173"/>
              </a:cxn>
              <a:cxn ang="0">
                <a:pos x="282" y="243"/>
              </a:cxn>
              <a:cxn ang="0">
                <a:pos x="255" y="271"/>
              </a:cxn>
              <a:cxn ang="0">
                <a:pos x="266" y="292"/>
              </a:cxn>
              <a:cxn ang="0">
                <a:pos x="266" y="343"/>
              </a:cxn>
              <a:cxn ang="0">
                <a:pos x="292" y="343"/>
              </a:cxn>
              <a:cxn ang="0">
                <a:pos x="332" y="380"/>
              </a:cxn>
              <a:cxn ang="0">
                <a:pos x="348" y="425"/>
              </a:cxn>
              <a:cxn ang="0">
                <a:pos x="72" y="438"/>
              </a:cxn>
              <a:cxn ang="0">
                <a:pos x="73" y="316"/>
              </a:cxn>
              <a:cxn ang="0">
                <a:pos x="48" y="290"/>
              </a:cxn>
              <a:cxn ang="0">
                <a:pos x="57" y="258"/>
              </a:cxn>
              <a:cxn ang="0">
                <a:pos x="65" y="239"/>
              </a:cxn>
              <a:cxn ang="0">
                <a:pos x="48" y="155"/>
              </a:cxn>
              <a:cxn ang="0">
                <a:pos x="25" y="100"/>
              </a:cxn>
              <a:cxn ang="0">
                <a:pos x="0" y="34"/>
              </a:cxn>
            </a:cxnLst>
            <a:rect l="0" t="0" r="r" b="b"/>
            <a:pathLst>
              <a:path w="392" h="439">
                <a:moveTo>
                  <a:pt x="0" y="34"/>
                </a:moveTo>
                <a:lnTo>
                  <a:pt x="103" y="34"/>
                </a:lnTo>
                <a:lnTo>
                  <a:pt x="101" y="0"/>
                </a:lnTo>
                <a:lnTo>
                  <a:pt x="124" y="9"/>
                </a:lnTo>
                <a:lnTo>
                  <a:pt x="128" y="36"/>
                </a:lnTo>
                <a:lnTo>
                  <a:pt x="177" y="65"/>
                </a:lnTo>
                <a:lnTo>
                  <a:pt x="192" y="52"/>
                </a:lnTo>
                <a:lnTo>
                  <a:pt x="221" y="52"/>
                </a:lnTo>
                <a:lnTo>
                  <a:pt x="243" y="76"/>
                </a:lnTo>
                <a:lnTo>
                  <a:pt x="258" y="68"/>
                </a:lnTo>
                <a:lnTo>
                  <a:pt x="301" y="77"/>
                </a:lnTo>
                <a:lnTo>
                  <a:pt x="316" y="59"/>
                </a:lnTo>
                <a:lnTo>
                  <a:pt x="343" y="73"/>
                </a:lnTo>
                <a:lnTo>
                  <a:pt x="391" y="71"/>
                </a:lnTo>
                <a:lnTo>
                  <a:pt x="313" y="125"/>
                </a:lnTo>
                <a:lnTo>
                  <a:pt x="274" y="173"/>
                </a:lnTo>
                <a:lnTo>
                  <a:pt x="282" y="243"/>
                </a:lnTo>
                <a:lnTo>
                  <a:pt x="255" y="271"/>
                </a:lnTo>
                <a:lnTo>
                  <a:pt x="266" y="292"/>
                </a:lnTo>
                <a:lnTo>
                  <a:pt x="266" y="343"/>
                </a:lnTo>
                <a:lnTo>
                  <a:pt x="292" y="343"/>
                </a:lnTo>
                <a:lnTo>
                  <a:pt x="332" y="380"/>
                </a:lnTo>
                <a:lnTo>
                  <a:pt x="348" y="425"/>
                </a:lnTo>
                <a:lnTo>
                  <a:pt x="72" y="438"/>
                </a:lnTo>
                <a:lnTo>
                  <a:pt x="73" y="316"/>
                </a:lnTo>
                <a:lnTo>
                  <a:pt x="48" y="290"/>
                </a:lnTo>
                <a:lnTo>
                  <a:pt x="57" y="258"/>
                </a:lnTo>
                <a:lnTo>
                  <a:pt x="65" y="239"/>
                </a:lnTo>
                <a:lnTo>
                  <a:pt x="48" y="155"/>
                </a:lnTo>
                <a:lnTo>
                  <a:pt x="25" y="100"/>
                </a:lnTo>
                <a:lnTo>
                  <a:pt x="0" y="34"/>
                </a:ln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8" name="Freeform 54" descr="Wide downward diagonal"/>
          <p:cNvSpPr>
            <a:spLocks/>
          </p:cNvSpPr>
          <p:nvPr/>
        </p:nvSpPr>
        <p:spPr bwMode="auto">
          <a:xfrm>
            <a:off x="4406897" y="3344982"/>
            <a:ext cx="850900" cy="704850"/>
          </a:xfrm>
          <a:custGeom>
            <a:avLst/>
            <a:gdLst>
              <a:gd name="connsiteX0" fmla="*/ 0 w 9975"/>
              <a:gd name="connsiteY0" fmla="*/ 341 h 9969"/>
              <a:gd name="connsiteX1" fmla="*/ 4351 w 9975"/>
              <a:gd name="connsiteY1" fmla="*/ 0 h 9969"/>
              <a:gd name="connsiteX2" fmla="*/ 5293 w 9975"/>
              <a:gd name="connsiteY2" fmla="*/ 0 h 9969"/>
              <a:gd name="connsiteX3" fmla="*/ 5980 w 9975"/>
              <a:gd name="connsiteY3" fmla="*/ 310 h 9969"/>
              <a:gd name="connsiteX4" fmla="*/ 5534 w 9975"/>
              <a:gd name="connsiteY4" fmla="*/ 1337 h 9969"/>
              <a:gd name="connsiteX5" fmla="*/ 6896 w 9975"/>
              <a:gd name="connsiteY5" fmla="*/ 2570 h 9969"/>
              <a:gd name="connsiteX6" fmla="*/ 7303 w 9975"/>
              <a:gd name="connsiteY6" fmla="*/ 3777 h 9969"/>
              <a:gd name="connsiteX7" fmla="*/ 8066 w 9975"/>
              <a:gd name="connsiteY7" fmla="*/ 3467 h 9969"/>
              <a:gd name="connsiteX8" fmla="*/ 8015 w 9975"/>
              <a:gd name="connsiteY8" fmla="*/ 5170 h 9969"/>
              <a:gd name="connsiteX9" fmla="*/ 8779 w 9975"/>
              <a:gd name="connsiteY9" fmla="*/ 5666 h 9969"/>
              <a:gd name="connsiteX10" fmla="*/ 9135 w 9975"/>
              <a:gd name="connsiteY10" fmla="*/ 7152 h 9969"/>
              <a:gd name="connsiteX11" fmla="*/ 9695 w 9975"/>
              <a:gd name="connsiteY11" fmla="*/ 7276 h 9969"/>
              <a:gd name="connsiteX12" fmla="*/ 9975 w 9975"/>
              <a:gd name="connsiteY12" fmla="*/ 7864 h 9969"/>
              <a:gd name="connsiteX13" fmla="*/ 9313 w 9975"/>
              <a:gd name="connsiteY13" fmla="*/ 8731 h 9969"/>
              <a:gd name="connsiteX14" fmla="*/ 9084 w 9975"/>
              <a:gd name="connsiteY14" fmla="*/ 9721 h 9969"/>
              <a:gd name="connsiteX15" fmla="*/ 8142 w 9975"/>
              <a:gd name="connsiteY15" fmla="*/ 9969 h 9969"/>
              <a:gd name="connsiteX16" fmla="*/ 8372 w 9975"/>
              <a:gd name="connsiteY16" fmla="*/ 8885 h 9969"/>
              <a:gd name="connsiteX17" fmla="*/ 4631 w 9975"/>
              <a:gd name="connsiteY17" fmla="*/ 9288 h 9969"/>
              <a:gd name="connsiteX18" fmla="*/ 1959 w 9975"/>
              <a:gd name="connsiteY18" fmla="*/ 9690 h 9969"/>
              <a:gd name="connsiteX19" fmla="*/ 1781 w 9975"/>
              <a:gd name="connsiteY19" fmla="*/ 8638 h 9969"/>
              <a:gd name="connsiteX20" fmla="*/ 1603 w 9975"/>
              <a:gd name="connsiteY20" fmla="*/ 5449 h 9969"/>
              <a:gd name="connsiteX21" fmla="*/ 1578 w 9975"/>
              <a:gd name="connsiteY21" fmla="*/ 3715 h 9969"/>
              <a:gd name="connsiteX22" fmla="*/ 662 w 9975"/>
              <a:gd name="connsiteY22" fmla="*/ 2910 h 9969"/>
              <a:gd name="connsiteX23" fmla="*/ 992 w 9975"/>
              <a:gd name="connsiteY23" fmla="*/ 2198 h 9969"/>
              <a:gd name="connsiteX24" fmla="*/ 560 w 9975"/>
              <a:gd name="connsiteY24" fmla="*/ 1796 h 9969"/>
              <a:gd name="connsiteX25" fmla="*/ 0 w 9975"/>
              <a:gd name="connsiteY25" fmla="*/ 341 h 9969"/>
              <a:gd name="connsiteX0" fmla="*/ 0 w 10000"/>
              <a:gd name="connsiteY0" fmla="*/ 342 h 10000"/>
              <a:gd name="connsiteX1" fmla="*/ 4362 w 10000"/>
              <a:gd name="connsiteY1" fmla="*/ 0 h 10000"/>
              <a:gd name="connsiteX2" fmla="*/ 5306 w 10000"/>
              <a:gd name="connsiteY2" fmla="*/ 0 h 10000"/>
              <a:gd name="connsiteX3" fmla="*/ 5995 w 10000"/>
              <a:gd name="connsiteY3" fmla="*/ 311 h 10000"/>
              <a:gd name="connsiteX4" fmla="*/ 5548 w 10000"/>
              <a:gd name="connsiteY4" fmla="*/ 1341 h 10000"/>
              <a:gd name="connsiteX5" fmla="*/ 6913 w 10000"/>
              <a:gd name="connsiteY5" fmla="*/ 2578 h 10000"/>
              <a:gd name="connsiteX6" fmla="*/ 7321 w 10000"/>
              <a:gd name="connsiteY6" fmla="*/ 3789 h 10000"/>
              <a:gd name="connsiteX7" fmla="*/ 8086 w 10000"/>
              <a:gd name="connsiteY7" fmla="*/ 3478 h 10000"/>
              <a:gd name="connsiteX8" fmla="*/ 8035 w 10000"/>
              <a:gd name="connsiteY8" fmla="*/ 5186 h 10000"/>
              <a:gd name="connsiteX9" fmla="*/ 8801 w 10000"/>
              <a:gd name="connsiteY9" fmla="*/ 5684 h 10000"/>
              <a:gd name="connsiteX10" fmla="*/ 9158 w 10000"/>
              <a:gd name="connsiteY10" fmla="*/ 7174 h 10000"/>
              <a:gd name="connsiteX11" fmla="*/ 9719 w 10000"/>
              <a:gd name="connsiteY11" fmla="*/ 7299 h 10000"/>
              <a:gd name="connsiteX12" fmla="*/ 10000 w 10000"/>
              <a:gd name="connsiteY12" fmla="*/ 7888 h 10000"/>
              <a:gd name="connsiteX13" fmla="*/ 9336 w 10000"/>
              <a:gd name="connsiteY13" fmla="*/ 8758 h 10000"/>
              <a:gd name="connsiteX14" fmla="*/ 9107 w 10000"/>
              <a:gd name="connsiteY14" fmla="*/ 9751 h 10000"/>
              <a:gd name="connsiteX15" fmla="*/ 8162 w 10000"/>
              <a:gd name="connsiteY15" fmla="*/ 10000 h 10000"/>
              <a:gd name="connsiteX16" fmla="*/ 8393 w 10000"/>
              <a:gd name="connsiteY16" fmla="*/ 8913 h 10000"/>
              <a:gd name="connsiteX17" fmla="*/ 4643 w 10000"/>
              <a:gd name="connsiteY17" fmla="*/ 9317 h 10000"/>
              <a:gd name="connsiteX18" fmla="*/ 1964 w 10000"/>
              <a:gd name="connsiteY18" fmla="*/ 9720 h 10000"/>
              <a:gd name="connsiteX19" fmla="*/ 1785 w 10000"/>
              <a:gd name="connsiteY19" fmla="*/ 8665 h 10000"/>
              <a:gd name="connsiteX20" fmla="*/ 1607 w 10000"/>
              <a:gd name="connsiteY20" fmla="*/ 5466 h 10000"/>
              <a:gd name="connsiteX21" fmla="*/ 1582 w 10000"/>
              <a:gd name="connsiteY21" fmla="*/ 3727 h 10000"/>
              <a:gd name="connsiteX22" fmla="*/ 664 w 10000"/>
              <a:gd name="connsiteY22" fmla="*/ 2919 h 10000"/>
              <a:gd name="connsiteX23" fmla="*/ 994 w 10000"/>
              <a:gd name="connsiteY23" fmla="*/ 2205 h 10000"/>
              <a:gd name="connsiteX24" fmla="*/ 561 w 10000"/>
              <a:gd name="connsiteY24" fmla="*/ 1802 h 10000"/>
              <a:gd name="connsiteX25" fmla="*/ 111 w 10000"/>
              <a:gd name="connsiteY25" fmla="*/ 342 h 10000"/>
              <a:gd name="connsiteX0" fmla="*/ 0 w 10000"/>
              <a:gd name="connsiteY0" fmla="*/ 342 h 10000"/>
              <a:gd name="connsiteX1" fmla="*/ 4362 w 10000"/>
              <a:gd name="connsiteY1" fmla="*/ 0 h 10000"/>
              <a:gd name="connsiteX2" fmla="*/ 5306 w 10000"/>
              <a:gd name="connsiteY2" fmla="*/ 0 h 10000"/>
              <a:gd name="connsiteX3" fmla="*/ 5995 w 10000"/>
              <a:gd name="connsiteY3" fmla="*/ 311 h 10000"/>
              <a:gd name="connsiteX4" fmla="*/ 5548 w 10000"/>
              <a:gd name="connsiteY4" fmla="*/ 1341 h 10000"/>
              <a:gd name="connsiteX5" fmla="*/ 6913 w 10000"/>
              <a:gd name="connsiteY5" fmla="*/ 2578 h 10000"/>
              <a:gd name="connsiteX6" fmla="*/ 7321 w 10000"/>
              <a:gd name="connsiteY6" fmla="*/ 3789 h 10000"/>
              <a:gd name="connsiteX7" fmla="*/ 8086 w 10000"/>
              <a:gd name="connsiteY7" fmla="*/ 3478 h 10000"/>
              <a:gd name="connsiteX8" fmla="*/ 8035 w 10000"/>
              <a:gd name="connsiteY8" fmla="*/ 5186 h 10000"/>
              <a:gd name="connsiteX9" fmla="*/ 8801 w 10000"/>
              <a:gd name="connsiteY9" fmla="*/ 5684 h 10000"/>
              <a:gd name="connsiteX10" fmla="*/ 9158 w 10000"/>
              <a:gd name="connsiteY10" fmla="*/ 7174 h 10000"/>
              <a:gd name="connsiteX11" fmla="*/ 9719 w 10000"/>
              <a:gd name="connsiteY11" fmla="*/ 7299 h 10000"/>
              <a:gd name="connsiteX12" fmla="*/ 10000 w 10000"/>
              <a:gd name="connsiteY12" fmla="*/ 7888 h 10000"/>
              <a:gd name="connsiteX13" fmla="*/ 9336 w 10000"/>
              <a:gd name="connsiteY13" fmla="*/ 8758 h 10000"/>
              <a:gd name="connsiteX14" fmla="*/ 9107 w 10000"/>
              <a:gd name="connsiteY14" fmla="*/ 9751 h 10000"/>
              <a:gd name="connsiteX15" fmla="*/ 8162 w 10000"/>
              <a:gd name="connsiteY15" fmla="*/ 10000 h 10000"/>
              <a:gd name="connsiteX16" fmla="*/ 8393 w 10000"/>
              <a:gd name="connsiteY16" fmla="*/ 8913 h 10000"/>
              <a:gd name="connsiteX17" fmla="*/ 4643 w 10000"/>
              <a:gd name="connsiteY17" fmla="*/ 9317 h 10000"/>
              <a:gd name="connsiteX18" fmla="*/ 1964 w 10000"/>
              <a:gd name="connsiteY18" fmla="*/ 9720 h 10000"/>
              <a:gd name="connsiteX19" fmla="*/ 1785 w 10000"/>
              <a:gd name="connsiteY19" fmla="*/ 8665 h 10000"/>
              <a:gd name="connsiteX20" fmla="*/ 1607 w 10000"/>
              <a:gd name="connsiteY20" fmla="*/ 5466 h 10000"/>
              <a:gd name="connsiteX21" fmla="*/ 1582 w 10000"/>
              <a:gd name="connsiteY21" fmla="*/ 3727 h 10000"/>
              <a:gd name="connsiteX22" fmla="*/ 664 w 10000"/>
              <a:gd name="connsiteY22" fmla="*/ 2919 h 10000"/>
              <a:gd name="connsiteX23" fmla="*/ 994 w 10000"/>
              <a:gd name="connsiteY23" fmla="*/ 2205 h 10000"/>
              <a:gd name="connsiteX24" fmla="*/ 628 w 10000"/>
              <a:gd name="connsiteY24" fmla="*/ 1856 h 10000"/>
              <a:gd name="connsiteX25" fmla="*/ 111 w 10000"/>
              <a:gd name="connsiteY25" fmla="*/ 342 h 10000"/>
              <a:gd name="connsiteX0" fmla="*/ 0 w 10000"/>
              <a:gd name="connsiteY0" fmla="*/ 342 h 10000"/>
              <a:gd name="connsiteX1" fmla="*/ 5306 w 10000"/>
              <a:gd name="connsiteY1" fmla="*/ 0 h 10000"/>
              <a:gd name="connsiteX2" fmla="*/ 5995 w 10000"/>
              <a:gd name="connsiteY2" fmla="*/ 311 h 10000"/>
              <a:gd name="connsiteX3" fmla="*/ 5548 w 10000"/>
              <a:gd name="connsiteY3" fmla="*/ 1341 h 10000"/>
              <a:gd name="connsiteX4" fmla="*/ 6913 w 10000"/>
              <a:gd name="connsiteY4" fmla="*/ 2578 h 10000"/>
              <a:gd name="connsiteX5" fmla="*/ 7321 w 10000"/>
              <a:gd name="connsiteY5" fmla="*/ 3789 h 10000"/>
              <a:gd name="connsiteX6" fmla="*/ 8086 w 10000"/>
              <a:gd name="connsiteY6" fmla="*/ 3478 h 10000"/>
              <a:gd name="connsiteX7" fmla="*/ 8035 w 10000"/>
              <a:gd name="connsiteY7" fmla="*/ 5186 h 10000"/>
              <a:gd name="connsiteX8" fmla="*/ 8801 w 10000"/>
              <a:gd name="connsiteY8" fmla="*/ 5684 h 10000"/>
              <a:gd name="connsiteX9" fmla="*/ 9158 w 10000"/>
              <a:gd name="connsiteY9" fmla="*/ 7174 h 10000"/>
              <a:gd name="connsiteX10" fmla="*/ 9719 w 10000"/>
              <a:gd name="connsiteY10" fmla="*/ 7299 h 10000"/>
              <a:gd name="connsiteX11" fmla="*/ 10000 w 10000"/>
              <a:gd name="connsiteY11" fmla="*/ 7888 h 10000"/>
              <a:gd name="connsiteX12" fmla="*/ 9336 w 10000"/>
              <a:gd name="connsiteY12" fmla="*/ 8758 h 10000"/>
              <a:gd name="connsiteX13" fmla="*/ 9107 w 10000"/>
              <a:gd name="connsiteY13" fmla="*/ 9751 h 10000"/>
              <a:gd name="connsiteX14" fmla="*/ 8162 w 10000"/>
              <a:gd name="connsiteY14" fmla="*/ 10000 h 10000"/>
              <a:gd name="connsiteX15" fmla="*/ 8393 w 10000"/>
              <a:gd name="connsiteY15" fmla="*/ 8913 h 10000"/>
              <a:gd name="connsiteX16" fmla="*/ 4643 w 10000"/>
              <a:gd name="connsiteY16" fmla="*/ 9317 h 10000"/>
              <a:gd name="connsiteX17" fmla="*/ 1964 w 10000"/>
              <a:gd name="connsiteY17" fmla="*/ 9720 h 10000"/>
              <a:gd name="connsiteX18" fmla="*/ 1785 w 10000"/>
              <a:gd name="connsiteY18" fmla="*/ 8665 h 10000"/>
              <a:gd name="connsiteX19" fmla="*/ 1607 w 10000"/>
              <a:gd name="connsiteY19" fmla="*/ 5466 h 10000"/>
              <a:gd name="connsiteX20" fmla="*/ 1582 w 10000"/>
              <a:gd name="connsiteY20" fmla="*/ 3727 h 10000"/>
              <a:gd name="connsiteX21" fmla="*/ 664 w 10000"/>
              <a:gd name="connsiteY21" fmla="*/ 2919 h 10000"/>
              <a:gd name="connsiteX22" fmla="*/ 994 w 10000"/>
              <a:gd name="connsiteY22" fmla="*/ 2205 h 10000"/>
              <a:gd name="connsiteX23" fmla="*/ 628 w 10000"/>
              <a:gd name="connsiteY23" fmla="*/ 1856 h 10000"/>
              <a:gd name="connsiteX24" fmla="*/ 111 w 10000"/>
              <a:gd name="connsiteY24" fmla="*/ 342 h 10000"/>
              <a:gd name="connsiteX0" fmla="*/ 0 w 9911"/>
              <a:gd name="connsiteY0" fmla="*/ 369 h 10000"/>
              <a:gd name="connsiteX1" fmla="*/ 5217 w 9911"/>
              <a:gd name="connsiteY1" fmla="*/ 0 h 10000"/>
              <a:gd name="connsiteX2" fmla="*/ 5906 w 9911"/>
              <a:gd name="connsiteY2" fmla="*/ 311 h 10000"/>
              <a:gd name="connsiteX3" fmla="*/ 5459 w 9911"/>
              <a:gd name="connsiteY3" fmla="*/ 1341 h 10000"/>
              <a:gd name="connsiteX4" fmla="*/ 6824 w 9911"/>
              <a:gd name="connsiteY4" fmla="*/ 2578 h 10000"/>
              <a:gd name="connsiteX5" fmla="*/ 7232 w 9911"/>
              <a:gd name="connsiteY5" fmla="*/ 3789 h 10000"/>
              <a:gd name="connsiteX6" fmla="*/ 7997 w 9911"/>
              <a:gd name="connsiteY6" fmla="*/ 3478 h 10000"/>
              <a:gd name="connsiteX7" fmla="*/ 7946 w 9911"/>
              <a:gd name="connsiteY7" fmla="*/ 5186 h 10000"/>
              <a:gd name="connsiteX8" fmla="*/ 8712 w 9911"/>
              <a:gd name="connsiteY8" fmla="*/ 5684 h 10000"/>
              <a:gd name="connsiteX9" fmla="*/ 9069 w 9911"/>
              <a:gd name="connsiteY9" fmla="*/ 7174 h 10000"/>
              <a:gd name="connsiteX10" fmla="*/ 9630 w 9911"/>
              <a:gd name="connsiteY10" fmla="*/ 7299 h 10000"/>
              <a:gd name="connsiteX11" fmla="*/ 9911 w 9911"/>
              <a:gd name="connsiteY11" fmla="*/ 7888 h 10000"/>
              <a:gd name="connsiteX12" fmla="*/ 9247 w 9911"/>
              <a:gd name="connsiteY12" fmla="*/ 8758 h 10000"/>
              <a:gd name="connsiteX13" fmla="*/ 9018 w 9911"/>
              <a:gd name="connsiteY13" fmla="*/ 9751 h 10000"/>
              <a:gd name="connsiteX14" fmla="*/ 8073 w 9911"/>
              <a:gd name="connsiteY14" fmla="*/ 10000 h 10000"/>
              <a:gd name="connsiteX15" fmla="*/ 8304 w 9911"/>
              <a:gd name="connsiteY15" fmla="*/ 8913 h 10000"/>
              <a:gd name="connsiteX16" fmla="*/ 4554 w 9911"/>
              <a:gd name="connsiteY16" fmla="*/ 9317 h 10000"/>
              <a:gd name="connsiteX17" fmla="*/ 1875 w 9911"/>
              <a:gd name="connsiteY17" fmla="*/ 9720 h 10000"/>
              <a:gd name="connsiteX18" fmla="*/ 1696 w 9911"/>
              <a:gd name="connsiteY18" fmla="*/ 8665 h 10000"/>
              <a:gd name="connsiteX19" fmla="*/ 1518 w 9911"/>
              <a:gd name="connsiteY19" fmla="*/ 5466 h 10000"/>
              <a:gd name="connsiteX20" fmla="*/ 1493 w 9911"/>
              <a:gd name="connsiteY20" fmla="*/ 3727 h 10000"/>
              <a:gd name="connsiteX21" fmla="*/ 575 w 9911"/>
              <a:gd name="connsiteY21" fmla="*/ 2919 h 10000"/>
              <a:gd name="connsiteX22" fmla="*/ 905 w 9911"/>
              <a:gd name="connsiteY22" fmla="*/ 2205 h 10000"/>
              <a:gd name="connsiteX23" fmla="*/ 539 w 9911"/>
              <a:gd name="connsiteY23" fmla="*/ 1856 h 10000"/>
              <a:gd name="connsiteX24" fmla="*/ 22 w 9911"/>
              <a:gd name="connsiteY24" fmla="*/ 342 h 10000"/>
              <a:gd name="connsiteX0" fmla="*/ 0 w 10000"/>
              <a:gd name="connsiteY0" fmla="*/ 315 h 9946"/>
              <a:gd name="connsiteX1" fmla="*/ 5174 w 10000"/>
              <a:gd name="connsiteY1" fmla="*/ 0 h 9946"/>
              <a:gd name="connsiteX2" fmla="*/ 5959 w 10000"/>
              <a:gd name="connsiteY2" fmla="*/ 257 h 9946"/>
              <a:gd name="connsiteX3" fmla="*/ 5508 w 10000"/>
              <a:gd name="connsiteY3" fmla="*/ 1287 h 9946"/>
              <a:gd name="connsiteX4" fmla="*/ 6885 w 10000"/>
              <a:gd name="connsiteY4" fmla="*/ 2524 h 9946"/>
              <a:gd name="connsiteX5" fmla="*/ 7297 w 10000"/>
              <a:gd name="connsiteY5" fmla="*/ 3735 h 9946"/>
              <a:gd name="connsiteX6" fmla="*/ 8069 w 10000"/>
              <a:gd name="connsiteY6" fmla="*/ 3424 h 9946"/>
              <a:gd name="connsiteX7" fmla="*/ 8017 w 10000"/>
              <a:gd name="connsiteY7" fmla="*/ 5132 h 9946"/>
              <a:gd name="connsiteX8" fmla="*/ 8790 w 10000"/>
              <a:gd name="connsiteY8" fmla="*/ 5630 h 9946"/>
              <a:gd name="connsiteX9" fmla="*/ 9150 w 10000"/>
              <a:gd name="connsiteY9" fmla="*/ 7120 h 9946"/>
              <a:gd name="connsiteX10" fmla="*/ 9716 w 10000"/>
              <a:gd name="connsiteY10" fmla="*/ 7245 h 9946"/>
              <a:gd name="connsiteX11" fmla="*/ 10000 w 10000"/>
              <a:gd name="connsiteY11" fmla="*/ 7834 h 9946"/>
              <a:gd name="connsiteX12" fmla="*/ 9330 w 10000"/>
              <a:gd name="connsiteY12" fmla="*/ 8704 h 9946"/>
              <a:gd name="connsiteX13" fmla="*/ 9099 w 10000"/>
              <a:gd name="connsiteY13" fmla="*/ 9697 h 9946"/>
              <a:gd name="connsiteX14" fmla="*/ 8145 w 10000"/>
              <a:gd name="connsiteY14" fmla="*/ 9946 h 9946"/>
              <a:gd name="connsiteX15" fmla="*/ 8379 w 10000"/>
              <a:gd name="connsiteY15" fmla="*/ 8859 h 9946"/>
              <a:gd name="connsiteX16" fmla="*/ 4595 w 10000"/>
              <a:gd name="connsiteY16" fmla="*/ 9263 h 9946"/>
              <a:gd name="connsiteX17" fmla="*/ 1892 w 10000"/>
              <a:gd name="connsiteY17" fmla="*/ 9666 h 9946"/>
              <a:gd name="connsiteX18" fmla="*/ 1711 w 10000"/>
              <a:gd name="connsiteY18" fmla="*/ 8611 h 9946"/>
              <a:gd name="connsiteX19" fmla="*/ 1532 w 10000"/>
              <a:gd name="connsiteY19" fmla="*/ 5412 h 9946"/>
              <a:gd name="connsiteX20" fmla="*/ 1506 w 10000"/>
              <a:gd name="connsiteY20" fmla="*/ 3673 h 9946"/>
              <a:gd name="connsiteX21" fmla="*/ 580 w 10000"/>
              <a:gd name="connsiteY21" fmla="*/ 2865 h 9946"/>
              <a:gd name="connsiteX22" fmla="*/ 913 w 10000"/>
              <a:gd name="connsiteY22" fmla="*/ 2151 h 9946"/>
              <a:gd name="connsiteX23" fmla="*/ 544 w 10000"/>
              <a:gd name="connsiteY23" fmla="*/ 1802 h 9946"/>
              <a:gd name="connsiteX24" fmla="*/ 22 w 10000"/>
              <a:gd name="connsiteY24" fmla="*/ 288 h 9946"/>
              <a:gd name="connsiteX0" fmla="*/ 0 w 10000"/>
              <a:gd name="connsiteY0" fmla="*/ 317 h 10000"/>
              <a:gd name="connsiteX1" fmla="*/ 5174 w 10000"/>
              <a:gd name="connsiteY1" fmla="*/ 0 h 10000"/>
              <a:gd name="connsiteX2" fmla="*/ 5914 w 10000"/>
              <a:gd name="connsiteY2" fmla="*/ 339 h 10000"/>
              <a:gd name="connsiteX3" fmla="*/ 5508 w 10000"/>
              <a:gd name="connsiteY3" fmla="*/ 1294 h 10000"/>
              <a:gd name="connsiteX4" fmla="*/ 6885 w 10000"/>
              <a:gd name="connsiteY4" fmla="*/ 2538 h 10000"/>
              <a:gd name="connsiteX5" fmla="*/ 7297 w 10000"/>
              <a:gd name="connsiteY5" fmla="*/ 3755 h 10000"/>
              <a:gd name="connsiteX6" fmla="*/ 8069 w 10000"/>
              <a:gd name="connsiteY6" fmla="*/ 3443 h 10000"/>
              <a:gd name="connsiteX7" fmla="*/ 8017 w 10000"/>
              <a:gd name="connsiteY7" fmla="*/ 5160 h 10000"/>
              <a:gd name="connsiteX8" fmla="*/ 8790 w 10000"/>
              <a:gd name="connsiteY8" fmla="*/ 5661 h 10000"/>
              <a:gd name="connsiteX9" fmla="*/ 9150 w 10000"/>
              <a:gd name="connsiteY9" fmla="*/ 7159 h 10000"/>
              <a:gd name="connsiteX10" fmla="*/ 9716 w 10000"/>
              <a:gd name="connsiteY10" fmla="*/ 7284 h 10000"/>
              <a:gd name="connsiteX11" fmla="*/ 10000 w 10000"/>
              <a:gd name="connsiteY11" fmla="*/ 7877 h 10000"/>
              <a:gd name="connsiteX12" fmla="*/ 9330 w 10000"/>
              <a:gd name="connsiteY12" fmla="*/ 8751 h 10000"/>
              <a:gd name="connsiteX13" fmla="*/ 9099 w 10000"/>
              <a:gd name="connsiteY13" fmla="*/ 9750 h 10000"/>
              <a:gd name="connsiteX14" fmla="*/ 8145 w 10000"/>
              <a:gd name="connsiteY14" fmla="*/ 10000 h 10000"/>
              <a:gd name="connsiteX15" fmla="*/ 8379 w 10000"/>
              <a:gd name="connsiteY15" fmla="*/ 8907 h 10000"/>
              <a:gd name="connsiteX16" fmla="*/ 4595 w 10000"/>
              <a:gd name="connsiteY16" fmla="*/ 9313 h 10000"/>
              <a:gd name="connsiteX17" fmla="*/ 1892 w 10000"/>
              <a:gd name="connsiteY17" fmla="*/ 9718 h 10000"/>
              <a:gd name="connsiteX18" fmla="*/ 1711 w 10000"/>
              <a:gd name="connsiteY18" fmla="*/ 8658 h 10000"/>
              <a:gd name="connsiteX19" fmla="*/ 1532 w 10000"/>
              <a:gd name="connsiteY19" fmla="*/ 5441 h 10000"/>
              <a:gd name="connsiteX20" fmla="*/ 1506 w 10000"/>
              <a:gd name="connsiteY20" fmla="*/ 3693 h 10000"/>
              <a:gd name="connsiteX21" fmla="*/ 580 w 10000"/>
              <a:gd name="connsiteY21" fmla="*/ 2881 h 10000"/>
              <a:gd name="connsiteX22" fmla="*/ 913 w 10000"/>
              <a:gd name="connsiteY22" fmla="*/ 2163 h 10000"/>
              <a:gd name="connsiteX23" fmla="*/ 544 w 10000"/>
              <a:gd name="connsiteY23" fmla="*/ 1812 h 10000"/>
              <a:gd name="connsiteX24" fmla="*/ 22 w 10000"/>
              <a:gd name="connsiteY24" fmla="*/ 290 h 10000"/>
              <a:gd name="connsiteX0" fmla="*/ 0 w 10000"/>
              <a:gd name="connsiteY0" fmla="*/ 317 h 10000"/>
              <a:gd name="connsiteX1" fmla="*/ 5174 w 10000"/>
              <a:gd name="connsiteY1" fmla="*/ 0 h 10000"/>
              <a:gd name="connsiteX2" fmla="*/ 5936 w 10000"/>
              <a:gd name="connsiteY2" fmla="*/ 312 h 10000"/>
              <a:gd name="connsiteX3" fmla="*/ 5508 w 10000"/>
              <a:gd name="connsiteY3" fmla="*/ 1294 h 10000"/>
              <a:gd name="connsiteX4" fmla="*/ 6885 w 10000"/>
              <a:gd name="connsiteY4" fmla="*/ 2538 h 10000"/>
              <a:gd name="connsiteX5" fmla="*/ 7297 w 10000"/>
              <a:gd name="connsiteY5" fmla="*/ 3755 h 10000"/>
              <a:gd name="connsiteX6" fmla="*/ 8069 w 10000"/>
              <a:gd name="connsiteY6" fmla="*/ 3443 h 10000"/>
              <a:gd name="connsiteX7" fmla="*/ 8017 w 10000"/>
              <a:gd name="connsiteY7" fmla="*/ 5160 h 10000"/>
              <a:gd name="connsiteX8" fmla="*/ 8790 w 10000"/>
              <a:gd name="connsiteY8" fmla="*/ 5661 h 10000"/>
              <a:gd name="connsiteX9" fmla="*/ 9150 w 10000"/>
              <a:gd name="connsiteY9" fmla="*/ 7159 h 10000"/>
              <a:gd name="connsiteX10" fmla="*/ 9716 w 10000"/>
              <a:gd name="connsiteY10" fmla="*/ 7284 h 10000"/>
              <a:gd name="connsiteX11" fmla="*/ 10000 w 10000"/>
              <a:gd name="connsiteY11" fmla="*/ 7877 h 10000"/>
              <a:gd name="connsiteX12" fmla="*/ 9330 w 10000"/>
              <a:gd name="connsiteY12" fmla="*/ 8751 h 10000"/>
              <a:gd name="connsiteX13" fmla="*/ 9099 w 10000"/>
              <a:gd name="connsiteY13" fmla="*/ 9750 h 10000"/>
              <a:gd name="connsiteX14" fmla="*/ 8145 w 10000"/>
              <a:gd name="connsiteY14" fmla="*/ 10000 h 10000"/>
              <a:gd name="connsiteX15" fmla="*/ 8379 w 10000"/>
              <a:gd name="connsiteY15" fmla="*/ 8907 h 10000"/>
              <a:gd name="connsiteX16" fmla="*/ 4595 w 10000"/>
              <a:gd name="connsiteY16" fmla="*/ 9313 h 10000"/>
              <a:gd name="connsiteX17" fmla="*/ 1892 w 10000"/>
              <a:gd name="connsiteY17" fmla="*/ 9718 h 10000"/>
              <a:gd name="connsiteX18" fmla="*/ 1711 w 10000"/>
              <a:gd name="connsiteY18" fmla="*/ 8658 h 10000"/>
              <a:gd name="connsiteX19" fmla="*/ 1532 w 10000"/>
              <a:gd name="connsiteY19" fmla="*/ 5441 h 10000"/>
              <a:gd name="connsiteX20" fmla="*/ 1506 w 10000"/>
              <a:gd name="connsiteY20" fmla="*/ 3693 h 10000"/>
              <a:gd name="connsiteX21" fmla="*/ 580 w 10000"/>
              <a:gd name="connsiteY21" fmla="*/ 2881 h 10000"/>
              <a:gd name="connsiteX22" fmla="*/ 913 w 10000"/>
              <a:gd name="connsiteY22" fmla="*/ 2163 h 10000"/>
              <a:gd name="connsiteX23" fmla="*/ 544 w 10000"/>
              <a:gd name="connsiteY23" fmla="*/ 1812 h 10000"/>
              <a:gd name="connsiteX24" fmla="*/ 22 w 10000"/>
              <a:gd name="connsiteY24" fmla="*/ 290 h 10000"/>
              <a:gd name="connsiteX0" fmla="*/ 0 w 10000"/>
              <a:gd name="connsiteY0" fmla="*/ 317 h 10000"/>
              <a:gd name="connsiteX1" fmla="*/ 5174 w 10000"/>
              <a:gd name="connsiteY1" fmla="*/ 0 h 10000"/>
              <a:gd name="connsiteX2" fmla="*/ 5936 w 10000"/>
              <a:gd name="connsiteY2" fmla="*/ 312 h 10000"/>
              <a:gd name="connsiteX3" fmla="*/ 5530 w 10000"/>
              <a:gd name="connsiteY3" fmla="*/ 1213 h 10000"/>
              <a:gd name="connsiteX4" fmla="*/ 6885 w 10000"/>
              <a:gd name="connsiteY4" fmla="*/ 2538 h 10000"/>
              <a:gd name="connsiteX5" fmla="*/ 7297 w 10000"/>
              <a:gd name="connsiteY5" fmla="*/ 3755 h 10000"/>
              <a:gd name="connsiteX6" fmla="*/ 8069 w 10000"/>
              <a:gd name="connsiteY6" fmla="*/ 3443 h 10000"/>
              <a:gd name="connsiteX7" fmla="*/ 8017 w 10000"/>
              <a:gd name="connsiteY7" fmla="*/ 5160 h 10000"/>
              <a:gd name="connsiteX8" fmla="*/ 8790 w 10000"/>
              <a:gd name="connsiteY8" fmla="*/ 5661 h 10000"/>
              <a:gd name="connsiteX9" fmla="*/ 9150 w 10000"/>
              <a:gd name="connsiteY9" fmla="*/ 7159 h 10000"/>
              <a:gd name="connsiteX10" fmla="*/ 9716 w 10000"/>
              <a:gd name="connsiteY10" fmla="*/ 7284 h 10000"/>
              <a:gd name="connsiteX11" fmla="*/ 10000 w 10000"/>
              <a:gd name="connsiteY11" fmla="*/ 7877 h 10000"/>
              <a:gd name="connsiteX12" fmla="*/ 9330 w 10000"/>
              <a:gd name="connsiteY12" fmla="*/ 8751 h 10000"/>
              <a:gd name="connsiteX13" fmla="*/ 9099 w 10000"/>
              <a:gd name="connsiteY13" fmla="*/ 9750 h 10000"/>
              <a:gd name="connsiteX14" fmla="*/ 8145 w 10000"/>
              <a:gd name="connsiteY14" fmla="*/ 10000 h 10000"/>
              <a:gd name="connsiteX15" fmla="*/ 8379 w 10000"/>
              <a:gd name="connsiteY15" fmla="*/ 8907 h 10000"/>
              <a:gd name="connsiteX16" fmla="*/ 4595 w 10000"/>
              <a:gd name="connsiteY16" fmla="*/ 9313 h 10000"/>
              <a:gd name="connsiteX17" fmla="*/ 1892 w 10000"/>
              <a:gd name="connsiteY17" fmla="*/ 9718 h 10000"/>
              <a:gd name="connsiteX18" fmla="*/ 1711 w 10000"/>
              <a:gd name="connsiteY18" fmla="*/ 8658 h 10000"/>
              <a:gd name="connsiteX19" fmla="*/ 1532 w 10000"/>
              <a:gd name="connsiteY19" fmla="*/ 5441 h 10000"/>
              <a:gd name="connsiteX20" fmla="*/ 1506 w 10000"/>
              <a:gd name="connsiteY20" fmla="*/ 3693 h 10000"/>
              <a:gd name="connsiteX21" fmla="*/ 580 w 10000"/>
              <a:gd name="connsiteY21" fmla="*/ 2881 h 10000"/>
              <a:gd name="connsiteX22" fmla="*/ 913 w 10000"/>
              <a:gd name="connsiteY22" fmla="*/ 2163 h 10000"/>
              <a:gd name="connsiteX23" fmla="*/ 544 w 10000"/>
              <a:gd name="connsiteY23" fmla="*/ 1812 h 10000"/>
              <a:gd name="connsiteX24" fmla="*/ 22 w 10000"/>
              <a:gd name="connsiteY24" fmla="*/ 290 h 10000"/>
              <a:gd name="connsiteX0" fmla="*/ 0 w 10000"/>
              <a:gd name="connsiteY0" fmla="*/ 344 h 10027"/>
              <a:gd name="connsiteX1" fmla="*/ 5062 w 10000"/>
              <a:gd name="connsiteY1" fmla="*/ 0 h 10027"/>
              <a:gd name="connsiteX2" fmla="*/ 5936 w 10000"/>
              <a:gd name="connsiteY2" fmla="*/ 339 h 10027"/>
              <a:gd name="connsiteX3" fmla="*/ 5530 w 10000"/>
              <a:gd name="connsiteY3" fmla="*/ 1240 h 10027"/>
              <a:gd name="connsiteX4" fmla="*/ 6885 w 10000"/>
              <a:gd name="connsiteY4" fmla="*/ 2565 h 10027"/>
              <a:gd name="connsiteX5" fmla="*/ 7297 w 10000"/>
              <a:gd name="connsiteY5" fmla="*/ 3782 h 10027"/>
              <a:gd name="connsiteX6" fmla="*/ 8069 w 10000"/>
              <a:gd name="connsiteY6" fmla="*/ 3470 h 10027"/>
              <a:gd name="connsiteX7" fmla="*/ 8017 w 10000"/>
              <a:gd name="connsiteY7" fmla="*/ 5187 h 10027"/>
              <a:gd name="connsiteX8" fmla="*/ 8790 w 10000"/>
              <a:gd name="connsiteY8" fmla="*/ 5688 h 10027"/>
              <a:gd name="connsiteX9" fmla="*/ 9150 w 10000"/>
              <a:gd name="connsiteY9" fmla="*/ 7186 h 10027"/>
              <a:gd name="connsiteX10" fmla="*/ 9716 w 10000"/>
              <a:gd name="connsiteY10" fmla="*/ 7311 h 10027"/>
              <a:gd name="connsiteX11" fmla="*/ 10000 w 10000"/>
              <a:gd name="connsiteY11" fmla="*/ 7904 h 10027"/>
              <a:gd name="connsiteX12" fmla="*/ 9330 w 10000"/>
              <a:gd name="connsiteY12" fmla="*/ 8778 h 10027"/>
              <a:gd name="connsiteX13" fmla="*/ 9099 w 10000"/>
              <a:gd name="connsiteY13" fmla="*/ 9777 h 10027"/>
              <a:gd name="connsiteX14" fmla="*/ 8145 w 10000"/>
              <a:gd name="connsiteY14" fmla="*/ 10027 h 10027"/>
              <a:gd name="connsiteX15" fmla="*/ 8379 w 10000"/>
              <a:gd name="connsiteY15" fmla="*/ 8934 h 10027"/>
              <a:gd name="connsiteX16" fmla="*/ 4595 w 10000"/>
              <a:gd name="connsiteY16" fmla="*/ 9340 h 10027"/>
              <a:gd name="connsiteX17" fmla="*/ 1892 w 10000"/>
              <a:gd name="connsiteY17" fmla="*/ 9745 h 10027"/>
              <a:gd name="connsiteX18" fmla="*/ 1711 w 10000"/>
              <a:gd name="connsiteY18" fmla="*/ 8685 h 10027"/>
              <a:gd name="connsiteX19" fmla="*/ 1532 w 10000"/>
              <a:gd name="connsiteY19" fmla="*/ 5468 h 10027"/>
              <a:gd name="connsiteX20" fmla="*/ 1506 w 10000"/>
              <a:gd name="connsiteY20" fmla="*/ 3720 h 10027"/>
              <a:gd name="connsiteX21" fmla="*/ 580 w 10000"/>
              <a:gd name="connsiteY21" fmla="*/ 2908 h 10027"/>
              <a:gd name="connsiteX22" fmla="*/ 913 w 10000"/>
              <a:gd name="connsiteY22" fmla="*/ 2190 h 10027"/>
              <a:gd name="connsiteX23" fmla="*/ 544 w 10000"/>
              <a:gd name="connsiteY23" fmla="*/ 1839 h 10027"/>
              <a:gd name="connsiteX24" fmla="*/ 22 w 10000"/>
              <a:gd name="connsiteY24" fmla="*/ 317 h 10027"/>
              <a:gd name="connsiteX0" fmla="*/ 0 w 10000"/>
              <a:gd name="connsiteY0" fmla="*/ 344 h 10027"/>
              <a:gd name="connsiteX1" fmla="*/ 5062 w 10000"/>
              <a:gd name="connsiteY1" fmla="*/ 0 h 10027"/>
              <a:gd name="connsiteX2" fmla="*/ 5936 w 10000"/>
              <a:gd name="connsiteY2" fmla="*/ 339 h 10027"/>
              <a:gd name="connsiteX3" fmla="*/ 5530 w 10000"/>
              <a:gd name="connsiteY3" fmla="*/ 1240 h 10027"/>
              <a:gd name="connsiteX4" fmla="*/ 6885 w 10000"/>
              <a:gd name="connsiteY4" fmla="*/ 2565 h 10027"/>
              <a:gd name="connsiteX5" fmla="*/ 7297 w 10000"/>
              <a:gd name="connsiteY5" fmla="*/ 3782 h 10027"/>
              <a:gd name="connsiteX6" fmla="*/ 8069 w 10000"/>
              <a:gd name="connsiteY6" fmla="*/ 3470 h 10027"/>
              <a:gd name="connsiteX7" fmla="*/ 8017 w 10000"/>
              <a:gd name="connsiteY7" fmla="*/ 5187 h 10027"/>
              <a:gd name="connsiteX8" fmla="*/ 8790 w 10000"/>
              <a:gd name="connsiteY8" fmla="*/ 5688 h 10027"/>
              <a:gd name="connsiteX9" fmla="*/ 9150 w 10000"/>
              <a:gd name="connsiteY9" fmla="*/ 7186 h 10027"/>
              <a:gd name="connsiteX10" fmla="*/ 9962 w 10000"/>
              <a:gd name="connsiteY10" fmla="*/ 7501 h 10027"/>
              <a:gd name="connsiteX11" fmla="*/ 10000 w 10000"/>
              <a:gd name="connsiteY11" fmla="*/ 7904 h 10027"/>
              <a:gd name="connsiteX12" fmla="*/ 9330 w 10000"/>
              <a:gd name="connsiteY12" fmla="*/ 8778 h 10027"/>
              <a:gd name="connsiteX13" fmla="*/ 9099 w 10000"/>
              <a:gd name="connsiteY13" fmla="*/ 9777 h 10027"/>
              <a:gd name="connsiteX14" fmla="*/ 8145 w 10000"/>
              <a:gd name="connsiteY14" fmla="*/ 10027 h 10027"/>
              <a:gd name="connsiteX15" fmla="*/ 8379 w 10000"/>
              <a:gd name="connsiteY15" fmla="*/ 8934 h 10027"/>
              <a:gd name="connsiteX16" fmla="*/ 4595 w 10000"/>
              <a:gd name="connsiteY16" fmla="*/ 9340 h 10027"/>
              <a:gd name="connsiteX17" fmla="*/ 1892 w 10000"/>
              <a:gd name="connsiteY17" fmla="*/ 9745 h 10027"/>
              <a:gd name="connsiteX18" fmla="*/ 1711 w 10000"/>
              <a:gd name="connsiteY18" fmla="*/ 8685 h 10027"/>
              <a:gd name="connsiteX19" fmla="*/ 1532 w 10000"/>
              <a:gd name="connsiteY19" fmla="*/ 5468 h 10027"/>
              <a:gd name="connsiteX20" fmla="*/ 1506 w 10000"/>
              <a:gd name="connsiteY20" fmla="*/ 3720 h 10027"/>
              <a:gd name="connsiteX21" fmla="*/ 580 w 10000"/>
              <a:gd name="connsiteY21" fmla="*/ 2908 h 10027"/>
              <a:gd name="connsiteX22" fmla="*/ 913 w 10000"/>
              <a:gd name="connsiteY22" fmla="*/ 2190 h 10027"/>
              <a:gd name="connsiteX23" fmla="*/ 544 w 10000"/>
              <a:gd name="connsiteY23" fmla="*/ 1839 h 10027"/>
              <a:gd name="connsiteX24" fmla="*/ 22 w 10000"/>
              <a:gd name="connsiteY24" fmla="*/ 317 h 10027"/>
              <a:gd name="connsiteX0" fmla="*/ 0 w 10000"/>
              <a:gd name="connsiteY0" fmla="*/ 344 h 10027"/>
              <a:gd name="connsiteX1" fmla="*/ 5062 w 10000"/>
              <a:gd name="connsiteY1" fmla="*/ 0 h 10027"/>
              <a:gd name="connsiteX2" fmla="*/ 5936 w 10000"/>
              <a:gd name="connsiteY2" fmla="*/ 339 h 10027"/>
              <a:gd name="connsiteX3" fmla="*/ 5530 w 10000"/>
              <a:gd name="connsiteY3" fmla="*/ 1240 h 10027"/>
              <a:gd name="connsiteX4" fmla="*/ 6885 w 10000"/>
              <a:gd name="connsiteY4" fmla="*/ 2565 h 10027"/>
              <a:gd name="connsiteX5" fmla="*/ 7297 w 10000"/>
              <a:gd name="connsiteY5" fmla="*/ 3782 h 10027"/>
              <a:gd name="connsiteX6" fmla="*/ 8069 w 10000"/>
              <a:gd name="connsiteY6" fmla="*/ 3470 h 10027"/>
              <a:gd name="connsiteX7" fmla="*/ 8017 w 10000"/>
              <a:gd name="connsiteY7" fmla="*/ 5187 h 10027"/>
              <a:gd name="connsiteX8" fmla="*/ 8790 w 10000"/>
              <a:gd name="connsiteY8" fmla="*/ 5688 h 10027"/>
              <a:gd name="connsiteX9" fmla="*/ 9172 w 10000"/>
              <a:gd name="connsiteY9" fmla="*/ 7349 h 10027"/>
              <a:gd name="connsiteX10" fmla="*/ 9962 w 10000"/>
              <a:gd name="connsiteY10" fmla="*/ 7501 h 10027"/>
              <a:gd name="connsiteX11" fmla="*/ 10000 w 10000"/>
              <a:gd name="connsiteY11" fmla="*/ 7904 h 10027"/>
              <a:gd name="connsiteX12" fmla="*/ 9330 w 10000"/>
              <a:gd name="connsiteY12" fmla="*/ 8778 h 10027"/>
              <a:gd name="connsiteX13" fmla="*/ 9099 w 10000"/>
              <a:gd name="connsiteY13" fmla="*/ 9777 h 10027"/>
              <a:gd name="connsiteX14" fmla="*/ 8145 w 10000"/>
              <a:gd name="connsiteY14" fmla="*/ 10027 h 10027"/>
              <a:gd name="connsiteX15" fmla="*/ 8379 w 10000"/>
              <a:gd name="connsiteY15" fmla="*/ 8934 h 10027"/>
              <a:gd name="connsiteX16" fmla="*/ 4595 w 10000"/>
              <a:gd name="connsiteY16" fmla="*/ 9340 h 10027"/>
              <a:gd name="connsiteX17" fmla="*/ 1892 w 10000"/>
              <a:gd name="connsiteY17" fmla="*/ 9745 h 10027"/>
              <a:gd name="connsiteX18" fmla="*/ 1711 w 10000"/>
              <a:gd name="connsiteY18" fmla="*/ 8685 h 10027"/>
              <a:gd name="connsiteX19" fmla="*/ 1532 w 10000"/>
              <a:gd name="connsiteY19" fmla="*/ 5468 h 10027"/>
              <a:gd name="connsiteX20" fmla="*/ 1506 w 10000"/>
              <a:gd name="connsiteY20" fmla="*/ 3720 h 10027"/>
              <a:gd name="connsiteX21" fmla="*/ 580 w 10000"/>
              <a:gd name="connsiteY21" fmla="*/ 2908 h 10027"/>
              <a:gd name="connsiteX22" fmla="*/ 913 w 10000"/>
              <a:gd name="connsiteY22" fmla="*/ 2190 h 10027"/>
              <a:gd name="connsiteX23" fmla="*/ 544 w 10000"/>
              <a:gd name="connsiteY23" fmla="*/ 1839 h 10027"/>
              <a:gd name="connsiteX24" fmla="*/ 22 w 10000"/>
              <a:gd name="connsiteY24" fmla="*/ 317 h 10027"/>
              <a:gd name="connsiteX0" fmla="*/ 0 w 10000"/>
              <a:gd name="connsiteY0" fmla="*/ 344 h 10027"/>
              <a:gd name="connsiteX1" fmla="*/ 5062 w 10000"/>
              <a:gd name="connsiteY1" fmla="*/ 0 h 10027"/>
              <a:gd name="connsiteX2" fmla="*/ 5936 w 10000"/>
              <a:gd name="connsiteY2" fmla="*/ 339 h 10027"/>
              <a:gd name="connsiteX3" fmla="*/ 5530 w 10000"/>
              <a:gd name="connsiteY3" fmla="*/ 1240 h 10027"/>
              <a:gd name="connsiteX4" fmla="*/ 6885 w 10000"/>
              <a:gd name="connsiteY4" fmla="*/ 2565 h 10027"/>
              <a:gd name="connsiteX5" fmla="*/ 7297 w 10000"/>
              <a:gd name="connsiteY5" fmla="*/ 3782 h 10027"/>
              <a:gd name="connsiteX6" fmla="*/ 8069 w 10000"/>
              <a:gd name="connsiteY6" fmla="*/ 3470 h 10027"/>
              <a:gd name="connsiteX7" fmla="*/ 8017 w 10000"/>
              <a:gd name="connsiteY7" fmla="*/ 5187 h 10027"/>
              <a:gd name="connsiteX8" fmla="*/ 8745 w 10000"/>
              <a:gd name="connsiteY8" fmla="*/ 5797 h 10027"/>
              <a:gd name="connsiteX9" fmla="*/ 9172 w 10000"/>
              <a:gd name="connsiteY9" fmla="*/ 7349 h 10027"/>
              <a:gd name="connsiteX10" fmla="*/ 9962 w 10000"/>
              <a:gd name="connsiteY10" fmla="*/ 7501 h 10027"/>
              <a:gd name="connsiteX11" fmla="*/ 10000 w 10000"/>
              <a:gd name="connsiteY11" fmla="*/ 7904 h 10027"/>
              <a:gd name="connsiteX12" fmla="*/ 9330 w 10000"/>
              <a:gd name="connsiteY12" fmla="*/ 8778 h 10027"/>
              <a:gd name="connsiteX13" fmla="*/ 9099 w 10000"/>
              <a:gd name="connsiteY13" fmla="*/ 9777 h 10027"/>
              <a:gd name="connsiteX14" fmla="*/ 8145 w 10000"/>
              <a:gd name="connsiteY14" fmla="*/ 10027 h 10027"/>
              <a:gd name="connsiteX15" fmla="*/ 8379 w 10000"/>
              <a:gd name="connsiteY15" fmla="*/ 8934 h 10027"/>
              <a:gd name="connsiteX16" fmla="*/ 4595 w 10000"/>
              <a:gd name="connsiteY16" fmla="*/ 9340 h 10027"/>
              <a:gd name="connsiteX17" fmla="*/ 1892 w 10000"/>
              <a:gd name="connsiteY17" fmla="*/ 9745 h 10027"/>
              <a:gd name="connsiteX18" fmla="*/ 1711 w 10000"/>
              <a:gd name="connsiteY18" fmla="*/ 8685 h 10027"/>
              <a:gd name="connsiteX19" fmla="*/ 1532 w 10000"/>
              <a:gd name="connsiteY19" fmla="*/ 5468 h 10027"/>
              <a:gd name="connsiteX20" fmla="*/ 1506 w 10000"/>
              <a:gd name="connsiteY20" fmla="*/ 3720 h 10027"/>
              <a:gd name="connsiteX21" fmla="*/ 580 w 10000"/>
              <a:gd name="connsiteY21" fmla="*/ 2908 h 10027"/>
              <a:gd name="connsiteX22" fmla="*/ 913 w 10000"/>
              <a:gd name="connsiteY22" fmla="*/ 2190 h 10027"/>
              <a:gd name="connsiteX23" fmla="*/ 544 w 10000"/>
              <a:gd name="connsiteY23" fmla="*/ 1839 h 10027"/>
              <a:gd name="connsiteX24" fmla="*/ 22 w 10000"/>
              <a:gd name="connsiteY24" fmla="*/ 317 h 10027"/>
              <a:gd name="connsiteX0" fmla="*/ 0 w 10000"/>
              <a:gd name="connsiteY0" fmla="*/ 344 h 10027"/>
              <a:gd name="connsiteX1" fmla="*/ 5062 w 10000"/>
              <a:gd name="connsiteY1" fmla="*/ 0 h 10027"/>
              <a:gd name="connsiteX2" fmla="*/ 5936 w 10000"/>
              <a:gd name="connsiteY2" fmla="*/ 339 h 10027"/>
              <a:gd name="connsiteX3" fmla="*/ 5530 w 10000"/>
              <a:gd name="connsiteY3" fmla="*/ 1240 h 10027"/>
              <a:gd name="connsiteX4" fmla="*/ 6885 w 10000"/>
              <a:gd name="connsiteY4" fmla="*/ 2565 h 10027"/>
              <a:gd name="connsiteX5" fmla="*/ 7297 w 10000"/>
              <a:gd name="connsiteY5" fmla="*/ 3782 h 10027"/>
              <a:gd name="connsiteX6" fmla="*/ 8069 w 10000"/>
              <a:gd name="connsiteY6" fmla="*/ 3470 h 10027"/>
              <a:gd name="connsiteX7" fmla="*/ 7995 w 10000"/>
              <a:gd name="connsiteY7" fmla="*/ 5377 h 10027"/>
              <a:gd name="connsiteX8" fmla="*/ 8745 w 10000"/>
              <a:gd name="connsiteY8" fmla="*/ 5797 h 10027"/>
              <a:gd name="connsiteX9" fmla="*/ 9172 w 10000"/>
              <a:gd name="connsiteY9" fmla="*/ 7349 h 10027"/>
              <a:gd name="connsiteX10" fmla="*/ 9962 w 10000"/>
              <a:gd name="connsiteY10" fmla="*/ 7501 h 10027"/>
              <a:gd name="connsiteX11" fmla="*/ 10000 w 10000"/>
              <a:gd name="connsiteY11" fmla="*/ 7904 h 10027"/>
              <a:gd name="connsiteX12" fmla="*/ 9330 w 10000"/>
              <a:gd name="connsiteY12" fmla="*/ 8778 h 10027"/>
              <a:gd name="connsiteX13" fmla="*/ 9099 w 10000"/>
              <a:gd name="connsiteY13" fmla="*/ 9777 h 10027"/>
              <a:gd name="connsiteX14" fmla="*/ 8145 w 10000"/>
              <a:gd name="connsiteY14" fmla="*/ 10027 h 10027"/>
              <a:gd name="connsiteX15" fmla="*/ 8379 w 10000"/>
              <a:gd name="connsiteY15" fmla="*/ 8934 h 10027"/>
              <a:gd name="connsiteX16" fmla="*/ 4595 w 10000"/>
              <a:gd name="connsiteY16" fmla="*/ 9340 h 10027"/>
              <a:gd name="connsiteX17" fmla="*/ 1892 w 10000"/>
              <a:gd name="connsiteY17" fmla="*/ 9745 h 10027"/>
              <a:gd name="connsiteX18" fmla="*/ 1711 w 10000"/>
              <a:gd name="connsiteY18" fmla="*/ 8685 h 10027"/>
              <a:gd name="connsiteX19" fmla="*/ 1532 w 10000"/>
              <a:gd name="connsiteY19" fmla="*/ 5468 h 10027"/>
              <a:gd name="connsiteX20" fmla="*/ 1506 w 10000"/>
              <a:gd name="connsiteY20" fmla="*/ 3720 h 10027"/>
              <a:gd name="connsiteX21" fmla="*/ 580 w 10000"/>
              <a:gd name="connsiteY21" fmla="*/ 2908 h 10027"/>
              <a:gd name="connsiteX22" fmla="*/ 913 w 10000"/>
              <a:gd name="connsiteY22" fmla="*/ 2190 h 10027"/>
              <a:gd name="connsiteX23" fmla="*/ 544 w 10000"/>
              <a:gd name="connsiteY23" fmla="*/ 1839 h 10027"/>
              <a:gd name="connsiteX24" fmla="*/ 22 w 10000"/>
              <a:gd name="connsiteY24" fmla="*/ 317 h 10027"/>
              <a:gd name="connsiteX0" fmla="*/ 0 w 10000"/>
              <a:gd name="connsiteY0" fmla="*/ 344 h 10027"/>
              <a:gd name="connsiteX1" fmla="*/ 5062 w 10000"/>
              <a:gd name="connsiteY1" fmla="*/ 0 h 10027"/>
              <a:gd name="connsiteX2" fmla="*/ 5936 w 10000"/>
              <a:gd name="connsiteY2" fmla="*/ 339 h 10027"/>
              <a:gd name="connsiteX3" fmla="*/ 5530 w 10000"/>
              <a:gd name="connsiteY3" fmla="*/ 1240 h 10027"/>
              <a:gd name="connsiteX4" fmla="*/ 6885 w 10000"/>
              <a:gd name="connsiteY4" fmla="*/ 2565 h 10027"/>
              <a:gd name="connsiteX5" fmla="*/ 7297 w 10000"/>
              <a:gd name="connsiteY5" fmla="*/ 3782 h 10027"/>
              <a:gd name="connsiteX6" fmla="*/ 8002 w 10000"/>
              <a:gd name="connsiteY6" fmla="*/ 3633 h 10027"/>
              <a:gd name="connsiteX7" fmla="*/ 7995 w 10000"/>
              <a:gd name="connsiteY7" fmla="*/ 5377 h 10027"/>
              <a:gd name="connsiteX8" fmla="*/ 8745 w 10000"/>
              <a:gd name="connsiteY8" fmla="*/ 5797 h 10027"/>
              <a:gd name="connsiteX9" fmla="*/ 9172 w 10000"/>
              <a:gd name="connsiteY9" fmla="*/ 7349 h 10027"/>
              <a:gd name="connsiteX10" fmla="*/ 9962 w 10000"/>
              <a:gd name="connsiteY10" fmla="*/ 7501 h 10027"/>
              <a:gd name="connsiteX11" fmla="*/ 10000 w 10000"/>
              <a:gd name="connsiteY11" fmla="*/ 7904 h 10027"/>
              <a:gd name="connsiteX12" fmla="*/ 9330 w 10000"/>
              <a:gd name="connsiteY12" fmla="*/ 8778 h 10027"/>
              <a:gd name="connsiteX13" fmla="*/ 9099 w 10000"/>
              <a:gd name="connsiteY13" fmla="*/ 9777 h 10027"/>
              <a:gd name="connsiteX14" fmla="*/ 8145 w 10000"/>
              <a:gd name="connsiteY14" fmla="*/ 10027 h 10027"/>
              <a:gd name="connsiteX15" fmla="*/ 8379 w 10000"/>
              <a:gd name="connsiteY15" fmla="*/ 8934 h 10027"/>
              <a:gd name="connsiteX16" fmla="*/ 4595 w 10000"/>
              <a:gd name="connsiteY16" fmla="*/ 9340 h 10027"/>
              <a:gd name="connsiteX17" fmla="*/ 1892 w 10000"/>
              <a:gd name="connsiteY17" fmla="*/ 9745 h 10027"/>
              <a:gd name="connsiteX18" fmla="*/ 1711 w 10000"/>
              <a:gd name="connsiteY18" fmla="*/ 8685 h 10027"/>
              <a:gd name="connsiteX19" fmla="*/ 1532 w 10000"/>
              <a:gd name="connsiteY19" fmla="*/ 5468 h 10027"/>
              <a:gd name="connsiteX20" fmla="*/ 1506 w 10000"/>
              <a:gd name="connsiteY20" fmla="*/ 3720 h 10027"/>
              <a:gd name="connsiteX21" fmla="*/ 580 w 10000"/>
              <a:gd name="connsiteY21" fmla="*/ 2908 h 10027"/>
              <a:gd name="connsiteX22" fmla="*/ 913 w 10000"/>
              <a:gd name="connsiteY22" fmla="*/ 2190 h 10027"/>
              <a:gd name="connsiteX23" fmla="*/ 544 w 10000"/>
              <a:gd name="connsiteY23" fmla="*/ 1839 h 10027"/>
              <a:gd name="connsiteX24" fmla="*/ 22 w 10000"/>
              <a:gd name="connsiteY24" fmla="*/ 317 h 10027"/>
              <a:gd name="connsiteX0" fmla="*/ 0 w 10000"/>
              <a:gd name="connsiteY0" fmla="*/ 344 h 10027"/>
              <a:gd name="connsiteX1" fmla="*/ 5062 w 10000"/>
              <a:gd name="connsiteY1" fmla="*/ 0 h 10027"/>
              <a:gd name="connsiteX2" fmla="*/ 5936 w 10000"/>
              <a:gd name="connsiteY2" fmla="*/ 339 h 10027"/>
              <a:gd name="connsiteX3" fmla="*/ 5530 w 10000"/>
              <a:gd name="connsiteY3" fmla="*/ 1240 h 10027"/>
              <a:gd name="connsiteX4" fmla="*/ 6885 w 10000"/>
              <a:gd name="connsiteY4" fmla="*/ 2565 h 10027"/>
              <a:gd name="connsiteX5" fmla="*/ 7275 w 10000"/>
              <a:gd name="connsiteY5" fmla="*/ 3863 h 10027"/>
              <a:gd name="connsiteX6" fmla="*/ 8002 w 10000"/>
              <a:gd name="connsiteY6" fmla="*/ 3633 h 10027"/>
              <a:gd name="connsiteX7" fmla="*/ 7995 w 10000"/>
              <a:gd name="connsiteY7" fmla="*/ 5377 h 10027"/>
              <a:gd name="connsiteX8" fmla="*/ 8745 w 10000"/>
              <a:gd name="connsiteY8" fmla="*/ 5797 h 10027"/>
              <a:gd name="connsiteX9" fmla="*/ 9172 w 10000"/>
              <a:gd name="connsiteY9" fmla="*/ 7349 h 10027"/>
              <a:gd name="connsiteX10" fmla="*/ 9962 w 10000"/>
              <a:gd name="connsiteY10" fmla="*/ 7501 h 10027"/>
              <a:gd name="connsiteX11" fmla="*/ 10000 w 10000"/>
              <a:gd name="connsiteY11" fmla="*/ 7904 h 10027"/>
              <a:gd name="connsiteX12" fmla="*/ 9330 w 10000"/>
              <a:gd name="connsiteY12" fmla="*/ 8778 h 10027"/>
              <a:gd name="connsiteX13" fmla="*/ 9099 w 10000"/>
              <a:gd name="connsiteY13" fmla="*/ 9777 h 10027"/>
              <a:gd name="connsiteX14" fmla="*/ 8145 w 10000"/>
              <a:gd name="connsiteY14" fmla="*/ 10027 h 10027"/>
              <a:gd name="connsiteX15" fmla="*/ 8379 w 10000"/>
              <a:gd name="connsiteY15" fmla="*/ 8934 h 10027"/>
              <a:gd name="connsiteX16" fmla="*/ 4595 w 10000"/>
              <a:gd name="connsiteY16" fmla="*/ 9340 h 10027"/>
              <a:gd name="connsiteX17" fmla="*/ 1892 w 10000"/>
              <a:gd name="connsiteY17" fmla="*/ 9745 h 10027"/>
              <a:gd name="connsiteX18" fmla="*/ 1711 w 10000"/>
              <a:gd name="connsiteY18" fmla="*/ 8685 h 10027"/>
              <a:gd name="connsiteX19" fmla="*/ 1532 w 10000"/>
              <a:gd name="connsiteY19" fmla="*/ 5468 h 10027"/>
              <a:gd name="connsiteX20" fmla="*/ 1506 w 10000"/>
              <a:gd name="connsiteY20" fmla="*/ 3720 h 10027"/>
              <a:gd name="connsiteX21" fmla="*/ 580 w 10000"/>
              <a:gd name="connsiteY21" fmla="*/ 2908 h 10027"/>
              <a:gd name="connsiteX22" fmla="*/ 913 w 10000"/>
              <a:gd name="connsiteY22" fmla="*/ 2190 h 10027"/>
              <a:gd name="connsiteX23" fmla="*/ 544 w 10000"/>
              <a:gd name="connsiteY23" fmla="*/ 1839 h 10027"/>
              <a:gd name="connsiteX24" fmla="*/ 22 w 10000"/>
              <a:gd name="connsiteY24" fmla="*/ 317 h 10027"/>
              <a:gd name="connsiteX0" fmla="*/ 0 w 10000"/>
              <a:gd name="connsiteY0" fmla="*/ 344 h 10027"/>
              <a:gd name="connsiteX1" fmla="*/ 5062 w 10000"/>
              <a:gd name="connsiteY1" fmla="*/ 0 h 10027"/>
              <a:gd name="connsiteX2" fmla="*/ 5936 w 10000"/>
              <a:gd name="connsiteY2" fmla="*/ 339 h 10027"/>
              <a:gd name="connsiteX3" fmla="*/ 5530 w 10000"/>
              <a:gd name="connsiteY3" fmla="*/ 1240 h 10027"/>
              <a:gd name="connsiteX4" fmla="*/ 6818 w 10000"/>
              <a:gd name="connsiteY4" fmla="*/ 2565 h 10027"/>
              <a:gd name="connsiteX5" fmla="*/ 7275 w 10000"/>
              <a:gd name="connsiteY5" fmla="*/ 3863 h 10027"/>
              <a:gd name="connsiteX6" fmla="*/ 8002 w 10000"/>
              <a:gd name="connsiteY6" fmla="*/ 3633 h 10027"/>
              <a:gd name="connsiteX7" fmla="*/ 7995 w 10000"/>
              <a:gd name="connsiteY7" fmla="*/ 5377 h 10027"/>
              <a:gd name="connsiteX8" fmla="*/ 8745 w 10000"/>
              <a:gd name="connsiteY8" fmla="*/ 5797 h 10027"/>
              <a:gd name="connsiteX9" fmla="*/ 9172 w 10000"/>
              <a:gd name="connsiteY9" fmla="*/ 7349 h 10027"/>
              <a:gd name="connsiteX10" fmla="*/ 9962 w 10000"/>
              <a:gd name="connsiteY10" fmla="*/ 7501 h 10027"/>
              <a:gd name="connsiteX11" fmla="*/ 10000 w 10000"/>
              <a:gd name="connsiteY11" fmla="*/ 7904 h 10027"/>
              <a:gd name="connsiteX12" fmla="*/ 9330 w 10000"/>
              <a:gd name="connsiteY12" fmla="*/ 8778 h 10027"/>
              <a:gd name="connsiteX13" fmla="*/ 9099 w 10000"/>
              <a:gd name="connsiteY13" fmla="*/ 9777 h 10027"/>
              <a:gd name="connsiteX14" fmla="*/ 8145 w 10000"/>
              <a:gd name="connsiteY14" fmla="*/ 10027 h 10027"/>
              <a:gd name="connsiteX15" fmla="*/ 8379 w 10000"/>
              <a:gd name="connsiteY15" fmla="*/ 8934 h 10027"/>
              <a:gd name="connsiteX16" fmla="*/ 4595 w 10000"/>
              <a:gd name="connsiteY16" fmla="*/ 9340 h 10027"/>
              <a:gd name="connsiteX17" fmla="*/ 1892 w 10000"/>
              <a:gd name="connsiteY17" fmla="*/ 9745 h 10027"/>
              <a:gd name="connsiteX18" fmla="*/ 1711 w 10000"/>
              <a:gd name="connsiteY18" fmla="*/ 8685 h 10027"/>
              <a:gd name="connsiteX19" fmla="*/ 1532 w 10000"/>
              <a:gd name="connsiteY19" fmla="*/ 5468 h 10027"/>
              <a:gd name="connsiteX20" fmla="*/ 1506 w 10000"/>
              <a:gd name="connsiteY20" fmla="*/ 3720 h 10027"/>
              <a:gd name="connsiteX21" fmla="*/ 580 w 10000"/>
              <a:gd name="connsiteY21" fmla="*/ 2908 h 10027"/>
              <a:gd name="connsiteX22" fmla="*/ 913 w 10000"/>
              <a:gd name="connsiteY22" fmla="*/ 2190 h 10027"/>
              <a:gd name="connsiteX23" fmla="*/ 544 w 10000"/>
              <a:gd name="connsiteY23" fmla="*/ 1839 h 10027"/>
              <a:gd name="connsiteX24" fmla="*/ 22 w 10000"/>
              <a:gd name="connsiteY24" fmla="*/ 317 h 10027"/>
              <a:gd name="connsiteX0" fmla="*/ 0 w 10000"/>
              <a:gd name="connsiteY0" fmla="*/ 344 h 10027"/>
              <a:gd name="connsiteX1" fmla="*/ 5062 w 10000"/>
              <a:gd name="connsiteY1" fmla="*/ 0 h 10027"/>
              <a:gd name="connsiteX2" fmla="*/ 5936 w 10000"/>
              <a:gd name="connsiteY2" fmla="*/ 339 h 10027"/>
              <a:gd name="connsiteX3" fmla="*/ 5530 w 10000"/>
              <a:gd name="connsiteY3" fmla="*/ 1240 h 10027"/>
              <a:gd name="connsiteX4" fmla="*/ 6818 w 10000"/>
              <a:gd name="connsiteY4" fmla="*/ 2565 h 10027"/>
              <a:gd name="connsiteX5" fmla="*/ 7275 w 10000"/>
              <a:gd name="connsiteY5" fmla="*/ 3863 h 10027"/>
              <a:gd name="connsiteX6" fmla="*/ 8002 w 10000"/>
              <a:gd name="connsiteY6" fmla="*/ 3633 h 10027"/>
              <a:gd name="connsiteX7" fmla="*/ 7995 w 10000"/>
              <a:gd name="connsiteY7" fmla="*/ 5377 h 10027"/>
              <a:gd name="connsiteX8" fmla="*/ 8745 w 10000"/>
              <a:gd name="connsiteY8" fmla="*/ 5797 h 10027"/>
              <a:gd name="connsiteX9" fmla="*/ 9172 w 10000"/>
              <a:gd name="connsiteY9" fmla="*/ 7349 h 10027"/>
              <a:gd name="connsiteX10" fmla="*/ 9962 w 10000"/>
              <a:gd name="connsiteY10" fmla="*/ 7501 h 10027"/>
              <a:gd name="connsiteX11" fmla="*/ 10000 w 10000"/>
              <a:gd name="connsiteY11" fmla="*/ 7904 h 10027"/>
              <a:gd name="connsiteX12" fmla="*/ 9330 w 10000"/>
              <a:gd name="connsiteY12" fmla="*/ 8778 h 10027"/>
              <a:gd name="connsiteX13" fmla="*/ 9099 w 10000"/>
              <a:gd name="connsiteY13" fmla="*/ 9777 h 10027"/>
              <a:gd name="connsiteX14" fmla="*/ 8145 w 10000"/>
              <a:gd name="connsiteY14" fmla="*/ 10027 h 10027"/>
              <a:gd name="connsiteX15" fmla="*/ 8379 w 10000"/>
              <a:gd name="connsiteY15" fmla="*/ 8934 h 10027"/>
              <a:gd name="connsiteX16" fmla="*/ 4595 w 10000"/>
              <a:gd name="connsiteY16" fmla="*/ 9340 h 10027"/>
              <a:gd name="connsiteX17" fmla="*/ 1892 w 10000"/>
              <a:gd name="connsiteY17" fmla="*/ 9745 h 10027"/>
              <a:gd name="connsiteX18" fmla="*/ 1711 w 10000"/>
              <a:gd name="connsiteY18" fmla="*/ 8685 h 10027"/>
              <a:gd name="connsiteX19" fmla="*/ 1532 w 10000"/>
              <a:gd name="connsiteY19" fmla="*/ 5468 h 10027"/>
              <a:gd name="connsiteX20" fmla="*/ 1506 w 10000"/>
              <a:gd name="connsiteY20" fmla="*/ 3720 h 10027"/>
              <a:gd name="connsiteX21" fmla="*/ 580 w 10000"/>
              <a:gd name="connsiteY21" fmla="*/ 2908 h 10027"/>
              <a:gd name="connsiteX22" fmla="*/ 913 w 10000"/>
              <a:gd name="connsiteY22" fmla="*/ 2190 h 10027"/>
              <a:gd name="connsiteX23" fmla="*/ 544 w 10000"/>
              <a:gd name="connsiteY23" fmla="*/ 1839 h 10027"/>
              <a:gd name="connsiteX24" fmla="*/ 22 w 10000"/>
              <a:gd name="connsiteY24" fmla="*/ 317 h 10027"/>
              <a:gd name="connsiteX0" fmla="*/ 0 w 10000"/>
              <a:gd name="connsiteY0" fmla="*/ 344 h 10027"/>
              <a:gd name="connsiteX1" fmla="*/ 5062 w 10000"/>
              <a:gd name="connsiteY1" fmla="*/ 0 h 10027"/>
              <a:gd name="connsiteX2" fmla="*/ 5936 w 10000"/>
              <a:gd name="connsiteY2" fmla="*/ 339 h 10027"/>
              <a:gd name="connsiteX3" fmla="*/ 5530 w 10000"/>
              <a:gd name="connsiteY3" fmla="*/ 1240 h 10027"/>
              <a:gd name="connsiteX4" fmla="*/ 6818 w 10000"/>
              <a:gd name="connsiteY4" fmla="*/ 2565 h 10027"/>
              <a:gd name="connsiteX5" fmla="*/ 7275 w 10000"/>
              <a:gd name="connsiteY5" fmla="*/ 3863 h 10027"/>
              <a:gd name="connsiteX6" fmla="*/ 8002 w 10000"/>
              <a:gd name="connsiteY6" fmla="*/ 3633 h 10027"/>
              <a:gd name="connsiteX7" fmla="*/ 7995 w 10000"/>
              <a:gd name="connsiteY7" fmla="*/ 5377 h 10027"/>
              <a:gd name="connsiteX8" fmla="*/ 8745 w 10000"/>
              <a:gd name="connsiteY8" fmla="*/ 5797 h 10027"/>
              <a:gd name="connsiteX9" fmla="*/ 9172 w 10000"/>
              <a:gd name="connsiteY9" fmla="*/ 7349 h 10027"/>
              <a:gd name="connsiteX10" fmla="*/ 9962 w 10000"/>
              <a:gd name="connsiteY10" fmla="*/ 7501 h 10027"/>
              <a:gd name="connsiteX11" fmla="*/ 10000 w 10000"/>
              <a:gd name="connsiteY11" fmla="*/ 7904 h 10027"/>
              <a:gd name="connsiteX12" fmla="*/ 9330 w 10000"/>
              <a:gd name="connsiteY12" fmla="*/ 8778 h 10027"/>
              <a:gd name="connsiteX13" fmla="*/ 9099 w 10000"/>
              <a:gd name="connsiteY13" fmla="*/ 9777 h 10027"/>
              <a:gd name="connsiteX14" fmla="*/ 8145 w 10000"/>
              <a:gd name="connsiteY14" fmla="*/ 10027 h 10027"/>
              <a:gd name="connsiteX15" fmla="*/ 8379 w 10000"/>
              <a:gd name="connsiteY15" fmla="*/ 8934 h 10027"/>
              <a:gd name="connsiteX16" fmla="*/ 4595 w 10000"/>
              <a:gd name="connsiteY16" fmla="*/ 9340 h 10027"/>
              <a:gd name="connsiteX17" fmla="*/ 1892 w 10000"/>
              <a:gd name="connsiteY17" fmla="*/ 9745 h 10027"/>
              <a:gd name="connsiteX18" fmla="*/ 1711 w 10000"/>
              <a:gd name="connsiteY18" fmla="*/ 8685 h 10027"/>
              <a:gd name="connsiteX19" fmla="*/ 1532 w 10000"/>
              <a:gd name="connsiteY19" fmla="*/ 5468 h 10027"/>
              <a:gd name="connsiteX20" fmla="*/ 1506 w 10000"/>
              <a:gd name="connsiteY20" fmla="*/ 3720 h 10027"/>
              <a:gd name="connsiteX21" fmla="*/ 580 w 10000"/>
              <a:gd name="connsiteY21" fmla="*/ 2908 h 10027"/>
              <a:gd name="connsiteX22" fmla="*/ 913 w 10000"/>
              <a:gd name="connsiteY22" fmla="*/ 2190 h 10027"/>
              <a:gd name="connsiteX23" fmla="*/ 544 w 10000"/>
              <a:gd name="connsiteY23" fmla="*/ 1839 h 10027"/>
              <a:gd name="connsiteX24" fmla="*/ 22 w 10000"/>
              <a:gd name="connsiteY24" fmla="*/ 317 h 1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27">
                <a:moveTo>
                  <a:pt x="0" y="344"/>
                </a:moveTo>
                <a:lnTo>
                  <a:pt x="5062" y="0"/>
                </a:lnTo>
                <a:lnTo>
                  <a:pt x="5936" y="339"/>
                </a:lnTo>
                <a:lnTo>
                  <a:pt x="5530" y="1240"/>
                </a:lnTo>
                <a:lnTo>
                  <a:pt x="6818" y="2565"/>
                </a:lnTo>
                <a:lnTo>
                  <a:pt x="7275" y="3863"/>
                </a:lnTo>
                <a:lnTo>
                  <a:pt x="8002" y="3633"/>
                </a:lnTo>
                <a:cubicBezTo>
                  <a:pt x="7985" y="4206"/>
                  <a:pt x="8013" y="4804"/>
                  <a:pt x="7995" y="5377"/>
                </a:cubicBezTo>
                <a:lnTo>
                  <a:pt x="8745" y="5797"/>
                </a:lnTo>
                <a:cubicBezTo>
                  <a:pt x="8872" y="6351"/>
                  <a:pt x="9045" y="6795"/>
                  <a:pt x="9172" y="7349"/>
                </a:cubicBezTo>
                <a:cubicBezTo>
                  <a:pt x="9435" y="7400"/>
                  <a:pt x="9923" y="7477"/>
                  <a:pt x="9962" y="7501"/>
                </a:cubicBezTo>
                <a:cubicBezTo>
                  <a:pt x="9967" y="7454"/>
                  <a:pt x="9905" y="7706"/>
                  <a:pt x="10000" y="7904"/>
                </a:cubicBezTo>
                <a:lnTo>
                  <a:pt x="9330" y="8778"/>
                </a:lnTo>
                <a:lnTo>
                  <a:pt x="9099" y="9777"/>
                </a:lnTo>
                <a:lnTo>
                  <a:pt x="8145" y="10027"/>
                </a:lnTo>
                <a:cubicBezTo>
                  <a:pt x="8224" y="9663"/>
                  <a:pt x="8301" y="9298"/>
                  <a:pt x="8379" y="8934"/>
                </a:cubicBezTo>
                <a:lnTo>
                  <a:pt x="4595" y="9340"/>
                </a:lnTo>
                <a:lnTo>
                  <a:pt x="1892" y="9745"/>
                </a:lnTo>
                <a:cubicBezTo>
                  <a:pt x="1832" y="9392"/>
                  <a:pt x="1772" y="9039"/>
                  <a:pt x="1711" y="8685"/>
                </a:cubicBezTo>
                <a:cubicBezTo>
                  <a:pt x="1652" y="7613"/>
                  <a:pt x="1591" y="6540"/>
                  <a:pt x="1532" y="5468"/>
                </a:cubicBezTo>
                <a:cubicBezTo>
                  <a:pt x="1524" y="4885"/>
                  <a:pt x="1514" y="4302"/>
                  <a:pt x="1506" y="3720"/>
                </a:cubicBezTo>
                <a:lnTo>
                  <a:pt x="580" y="2908"/>
                </a:lnTo>
                <a:lnTo>
                  <a:pt x="913" y="2190"/>
                </a:lnTo>
                <a:lnTo>
                  <a:pt x="544" y="1839"/>
                </a:lnTo>
                <a:lnTo>
                  <a:pt x="22" y="317"/>
                </a:ln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9" name="Freeform 178"/>
          <p:cNvSpPr>
            <a:spLocks/>
          </p:cNvSpPr>
          <p:nvPr/>
        </p:nvSpPr>
        <p:spPr bwMode="auto">
          <a:xfrm>
            <a:off x="3592514" y="3470397"/>
            <a:ext cx="960437" cy="485775"/>
          </a:xfrm>
          <a:custGeom>
            <a:avLst/>
            <a:gdLst>
              <a:gd name="connsiteX0" fmla="*/ 92 w 9977"/>
              <a:gd name="connsiteY0" fmla="*/ 90 h 9955"/>
              <a:gd name="connsiteX1" fmla="*/ 69 w 9977"/>
              <a:gd name="connsiteY1" fmla="*/ 5830 h 9955"/>
              <a:gd name="connsiteX2" fmla="*/ 0 w 9977"/>
              <a:gd name="connsiteY2" fmla="*/ 9821 h 9955"/>
              <a:gd name="connsiteX3" fmla="*/ 9977 w 9977"/>
              <a:gd name="connsiteY3" fmla="*/ 9955 h 9955"/>
              <a:gd name="connsiteX4" fmla="*/ 9794 w 9977"/>
              <a:gd name="connsiteY4" fmla="*/ 4753 h 9955"/>
              <a:gd name="connsiteX5" fmla="*/ 9794 w 9977"/>
              <a:gd name="connsiteY5" fmla="*/ 2825 h 9955"/>
              <a:gd name="connsiteX6" fmla="*/ 8993 w 9977"/>
              <a:gd name="connsiteY6" fmla="*/ 1614 h 9955"/>
              <a:gd name="connsiteX7" fmla="*/ 9222 w 9977"/>
              <a:gd name="connsiteY7" fmla="*/ 583 h 9955"/>
              <a:gd name="connsiteX8" fmla="*/ 8879 w 9977"/>
              <a:gd name="connsiteY8" fmla="*/ 0 h 9955"/>
              <a:gd name="connsiteX9" fmla="*/ 4348 w 9977"/>
              <a:gd name="connsiteY9" fmla="*/ 90 h 9955"/>
              <a:gd name="connsiteX10" fmla="*/ 171 w 9977"/>
              <a:gd name="connsiteY10" fmla="*/ 129 h 9955"/>
              <a:gd name="connsiteX0" fmla="*/ 92 w 10000"/>
              <a:gd name="connsiteY0" fmla="*/ 90 h 10000"/>
              <a:gd name="connsiteX1" fmla="*/ 69 w 10000"/>
              <a:gd name="connsiteY1" fmla="*/ 5856 h 10000"/>
              <a:gd name="connsiteX2" fmla="*/ 0 w 10000"/>
              <a:gd name="connsiteY2" fmla="*/ 9865 h 10000"/>
              <a:gd name="connsiteX3" fmla="*/ 10000 w 10000"/>
              <a:gd name="connsiteY3" fmla="*/ 10000 h 10000"/>
              <a:gd name="connsiteX4" fmla="*/ 9817 w 10000"/>
              <a:gd name="connsiteY4" fmla="*/ 4774 h 10000"/>
              <a:gd name="connsiteX5" fmla="*/ 9817 w 10000"/>
              <a:gd name="connsiteY5" fmla="*/ 2838 h 10000"/>
              <a:gd name="connsiteX6" fmla="*/ 9014 w 10000"/>
              <a:gd name="connsiteY6" fmla="*/ 1621 h 10000"/>
              <a:gd name="connsiteX7" fmla="*/ 9243 w 10000"/>
              <a:gd name="connsiteY7" fmla="*/ 586 h 10000"/>
              <a:gd name="connsiteX8" fmla="*/ 8899 w 10000"/>
              <a:gd name="connsiteY8" fmla="*/ 0 h 10000"/>
              <a:gd name="connsiteX9" fmla="*/ 4358 w 10000"/>
              <a:gd name="connsiteY9" fmla="*/ 90 h 10000"/>
              <a:gd name="connsiteX10" fmla="*/ 609 w 10000"/>
              <a:gd name="connsiteY10" fmla="*/ 248 h 10000"/>
              <a:gd name="connsiteX0" fmla="*/ 211 w 10000"/>
              <a:gd name="connsiteY0" fmla="*/ 286 h 10000"/>
              <a:gd name="connsiteX1" fmla="*/ 69 w 10000"/>
              <a:gd name="connsiteY1" fmla="*/ 5856 h 10000"/>
              <a:gd name="connsiteX2" fmla="*/ 0 w 10000"/>
              <a:gd name="connsiteY2" fmla="*/ 9865 h 10000"/>
              <a:gd name="connsiteX3" fmla="*/ 10000 w 10000"/>
              <a:gd name="connsiteY3" fmla="*/ 10000 h 10000"/>
              <a:gd name="connsiteX4" fmla="*/ 9817 w 10000"/>
              <a:gd name="connsiteY4" fmla="*/ 4774 h 10000"/>
              <a:gd name="connsiteX5" fmla="*/ 9817 w 10000"/>
              <a:gd name="connsiteY5" fmla="*/ 2838 h 10000"/>
              <a:gd name="connsiteX6" fmla="*/ 9014 w 10000"/>
              <a:gd name="connsiteY6" fmla="*/ 1621 h 10000"/>
              <a:gd name="connsiteX7" fmla="*/ 9243 w 10000"/>
              <a:gd name="connsiteY7" fmla="*/ 586 h 10000"/>
              <a:gd name="connsiteX8" fmla="*/ 8899 w 10000"/>
              <a:gd name="connsiteY8" fmla="*/ 0 h 10000"/>
              <a:gd name="connsiteX9" fmla="*/ 4358 w 10000"/>
              <a:gd name="connsiteY9" fmla="*/ 90 h 10000"/>
              <a:gd name="connsiteX10" fmla="*/ 609 w 10000"/>
              <a:gd name="connsiteY10" fmla="*/ 248 h 10000"/>
              <a:gd name="connsiteX0" fmla="*/ 211 w 10000"/>
              <a:gd name="connsiteY0" fmla="*/ 286 h 10000"/>
              <a:gd name="connsiteX1" fmla="*/ 149 w 10000"/>
              <a:gd name="connsiteY1" fmla="*/ 5856 h 10000"/>
              <a:gd name="connsiteX2" fmla="*/ 0 w 10000"/>
              <a:gd name="connsiteY2" fmla="*/ 9865 h 10000"/>
              <a:gd name="connsiteX3" fmla="*/ 10000 w 10000"/>
              <a:gd name="connsiteY3" fmla="*/ 10000 h 10000"/>
              <a:gd name="connsiteX4" fmla="*/ 9817 w 10000"/>
              <a:gd name="connsiteY4" fmla="*/ 4774 h 10000"/>
              <a:gd name="connsiteX5" fmla="*/ 9817 w 10000"/>
              <a:gd name="connsiteY5" fmla="*/ 2838 h 10000"/>
              <a:gd name="connsiteX6" fmla="*/ 9014 w 10000"/>
              <a:gd name="connsiteY6" fmla="*/ 1621 h 10000"/>
              <a:gd name="connsiteX7" fmla="*/ 9243 w 10000"/>
              <a:gd name="connsiteY7" fmla="*/ 586 h 10000"/>
              <a:gd name="connsiteX8" fmla="*/ 8899 w 10000"/>
              <a:gd name="connsiteY8" fmla="*/ 0 h 10000"/>
              <a:gd name="connsiteX9" fmla="*/ 4358 w 10000"/>
              <a:gd name="connsiteY9" fmla="*/ 90 h 10000"/>
              <a:gd name="connsiteX10" fmla="*/ 609 w 10000"/>
              <a:gd name="connsiteY10" fmla="*/ 248 h 10000"/>
              <a:gd name="connsiteX0" fmla="*/ 211 w 10000"/>
              <a:gd name="connsiteY0" fmla="*/ 286 h 10000"/>
              <a:gd name="connsiteX1" fmla="*/ 149 w 10000"/>
              <a:gd name="connsiteY1" fmla="*/ 5856 h 10000"/>
              <a:gd name="connsiteX2" fmla="*/ 0 w 10000"/>
              <a:gd name="connsiteY2" fmla="*/ 9865 h 10000"/>
              <a:gd name="connsiteX3" fmla="*/ 10000 w 10000"/>
              <a:gd name="connsiteY3" fmla="*/ 10000 h 10000"/>
              <a:gd name="connsiteX4" fmla="*/ 9817 w 10000"/>
              <a:gd name="connsiteY4" fmla="*/ 4774 h 10000"/>
              <a:gd name="connsiteX5" fmla="*/ 9817 w 10000"/>
              <a:gd name="connsiteY5" fmla="*/ 2838 h 10000"/>
              <a:gd name="connsiteX6" fmla="*/ 9014 w 10000"/>
              <a:gd name="connsiteY6" fmla="*/ 1621 h 10000"/>
              <a:gd name="connsiteX7" fmla="*/ 9243 w 10000"/>
              <a:gd name="connsiteY7" fmla="*/ 586 h 10000"/>
              <a:gd name="connsiteX8" fmla="*/ 8899 w 10000"/>
              <a:gd name="connsiteY8" fmla="*/ 0 h 10000"/>
              <a:gd name="connsiteX9" fmla="*/ 4358 w 10000"/>
              <a:gd name="connsiteY9" fmla="*/ 90 h 10000"/>
              <a:gd name="connsiteX10" fmla="*/ 609 w 10000"/>
              <a:gd name="connsiteY10" fmla="*/ 248 h 10000"/>
              <a:gd name="connsiteX0" fmla="*/ 211 w 10000"/>
              <a:gd name="connsiteY0" fmla="*/ 286 h 10000"/>
              <a:gd name="connsiteX1" fmla="*/ 149 w 10000"/>
              <a:gd name="connsiteY1" fmla="*/ 5856 h 10000"/>
              <a:gd name="connsiteX2" fmla="*/ 0 w 10000"/>
              <a:gd name="connsiteY2" fmla="*/ 9865 h 10000"/>
              <a:gd name="connsiteX3" fmla="*/ 10000 w 10000"/>
              <a:gd name="connsiteY3" fmla="*/ 10000 h 10000"/>
              <a:gd name="connsiteX4" fmla="*/ 9817 w 10000"/>
              <a:gd name="connsiteY4" fmla="*/ 4774 h 10000"/>
              <a:gd name="connsiteX5" fmla="*/ 9817 w 10000"/>
              <a:gd name="connsiteY5" fmla="*/ 2838 h 10000"/>
              <a:gd name="connsiteX6" fmla="*/ 9014 w 10000"/>
              <a:gd name="connsiteY6" fmla="*/ 1621 h 10000"/>
              <a:gd name="connsiteX7" fmla="*/ 9243 w 10000"/>
              <a:gd name="connsiteY7" fmla="*/ 586 h 10000"/>
              <a:gd name="connsiteX8" fmla="*/ 8899 w 10000"/>
              <a:gd name="connsiteY8" fmla="*/ 0 h 10000"/>
              <a:gd name="connsiteX9" fmla="*/ 4358 w 10000"/>
              <a:gd name="connsiteY9" fmla="*/ 90 h 10000"/>
              <a:gd name="connsiteX10" fmla="*/ 609 w 10000"/>
              <a:gd name="connsiteY10" fmla="*/ 248 h 10000"/>
              <a:gd name="connsiteX0" fmla="*/ 211 w 10000"/>
              <a:gd name="connsiteY0" fmla="*/ 286 h 10000"/>
              <a:gd name="connsiteX1" fmla="*/ 189 w 10000"/>
              <a:gd name="connsiteY1" fmla="*/ 5777 h 10000"/>
              <a:gd name="connsiteX2" fmla="*/ 0 w 10000"/>
              <a:gd name="connsiteY2" fmla="*/ 9865 h 10000"/>
              <a:gd name="connsiteX3" fmla="*/ 10000 w 10000"/>
              <a:gd name="connsiteY3" fmla="*/ 10000 h 10000"/>
              <a:gd name="connsiteX4" fmla="*/ 9817 w 10000"/>
              <a:gd name="connsiteY4" fmla="*/ 4774 h 10000"/>
              <a:gd name="connsiteX5" fmla="*/ 9817 w 10000"/>
              <a:gd name="connsiteY5" fmla="*/ 2838 h 10000"/>
              <a:gd name="connsiteX6" fmla="*/ 9014 w 10000"/>
              <a:gd name="connsiteY6" fmla="*/ 1621 h 10000"/>
              <a:gd name="connsiteX7" fmla="*/ 9243 w 10000"/>
              <a:gd name="connsiteY7" fmla="*/ 586 h 10000"/>
              <a:gd name="connsiteX8" fmla="*/ 8899 w 10000"/>
              <a:gd name="connsiteY8" fmla="*/ 0 h 10000"/>
              <a:gd name="connsiteX9" fmla="*/ 4358 w 10000"/>
              <a:gd name="connsiteY9" fmla="*/ 90 h 10000"/>
              <a:gd name="connsiteX10" fmla="*/ 609 w 10000"/>
              <a:gd name="connsiteY10" fmla="*/ 248 h 10000"/>
              <a:gd name="connsiteX0" fmla="*/ 894 w 10683"/>
              <a:gd name="connsiteY0" fmla="*/ 286 h 10000"/>
              <a:gd name="connsiteX1" fmla="*/ 683 w 10683"/>
              <a:gd name="connsiteY1" fmla="*/ 9865 h 10000"/>
              <a:gd name="connsiteX2" fmla="*/ 10683 w 10683"/>
              <a:gd name="connsiteY2" fmla="*/ 10000 h 10000"/>
              <a:gd name="connsiteX3" fmla="*/ 10500 w 10683"/>
              <a:gd name="connsiteY3" fmla="*/ 4774 h 10000"/>
              <a:gd name="connsiteX4" fmla="*/ 10500 w 10683"/>
              <a:gd name="connsiteY4" fmla="*/ 2838 h 10000"/>
              <a:gd name="connsiteX5" fmla="*/ 9697 w 10683"/>
              <a:gd name="connsiteY5" fmla="*/ 1621 h 10000"/>
              <a:gd name="connsiteX6" fmla="*/ 9926 w 10683"/>
              <a:gd name="connsiteY6" fmla="*/ 586 h 10000"/>
              <a:gd name="connsiteX7" fmla="*/ 9582 w 10683"/>
              <a:gd name="connsiteY7" fmla="*/ 0 h 10000"/>
              <a:gd name="connsiteX8" fmla="*/ 5041 w 10683"/>
              <a:gd name="connsiteY8" fmla="*/ 90 h 10000"/>
              <a:gd name="connsiteX9" fmla="*/ 1292 w 10683"/>
              <a:gd name="connsiteY9" fmla="*/ 248 h 10000"/>
              <a:gd name="connsiteX0" fmla="*/ 925 w 10714"/>
              <a:gd name="connsiteY0" fmla="*/ 286 h 10000"/>
              <a:gd name="connsiteX1" fmla="*/ 674 w 10714"/>
              <a:gd name="connsiteY1" fmla="*/ 9865 h 10000"/>
              <a:gd name="connsiteX2" fmla="*/ 10714 w 10714"/>
              <a:gd name="connsiteY2" fmla="*/ 10000 h 10000"/>
              <a:gd name="connsiteX3" fmla="*/ 10531 w 10714"/>
              <a:gd name="connsiteY3" fmla="*/ 4774 h 10000"/>
              <a:gd name="connsiteX4" fmla="*/ 10531 w 10714"/>
              <a:gd name="connsiteY4" fmla="*/ 2838 h 10000"/>
              <a:gd name="connsiteX5" fmla="*/ 9728 w 10714"/>
              <a:gd name="connsiteY5" fmla="*/ 1621 h 10000"/>
              <a:gd name="connsiteX6" fmla="*/ 9957 w 10714"/>
              <a:gd name="connsiteY6" fmla="*/ 586 h 10000"/>
              <a:gd name="connsiteX7" fmla="*/ 9613 w 10714"/>
              <a:gd name="connsiteY7" fmla="*/ 0 h 10000"/>
              <a:gd name="connsiteX8" fmla="*/ 5072 w 10714"/>
              <a:gd name="connsiteY8" fmla="*/ 90 h 10000"/>
              <a:gd name="connsiteX9" fmla="*/ 1323 w 10714"/>
              <a:gd name="connsiteY9" fmla="*/ 248 h 10000"/>
              <a:gd name="connsiteX0" fmla="*/ 251 w 10040"/>
              <a:gd name="connsiteY0" fmla="*/ 286 h 10000"/>
              <a:gd name="connsiteX1" fmla="*/ 0 w 10040"/>
              <a:gd name="connsiteY1" fmla="*/ 9865 h 10000"/>
              <a:gd name="connsiteX2" fmla="*/ 10040 w 10040"/>
              <a:gd name="connsiteY2" fmla="*/ 10000 h 10000"/>
              <a:gd name="connsiteX3" fmla="*/ 9857 w 10040"/>
              <a:gd name="connsiteY3" fmla="*/ 4774 h 10000"/>
              <a:gd name="connsiteX4" fmla="*/ 9857 w 10040"/>
              <a:gd name="connsiteY4" fmla="*/ 2838 h 10000"/>
              <a:gd name="connsiteX5" fmla="*/ 9054 w 10040"/>
              <a:gd name="connsiteY5" fmla="*/ 1621 h 10000"/>
              <a:gd name="connsiteX6" fmla="*/ 9283 w 10040"/>
              <a:gd name="connsiteY6" fmla="*/ 586 h 10000"/>
              <a:gd name="connsiteX7" fmla="*/ 8939 w 10040"/>
              <a:gd name="connsiteY7" fmla="*/ 0 h 10000"/>
              <a:gd name="connsiteX8" fmla="*/ 4398 w 10040"/>
              <a:gd name="connsiteY8" fmla="*/ 90 h 10000"/>
              <a:gd name="connsiteX9" fmla="*/ 649 w 10040"/>
              <a:gd name="connsiteY9" fmla="*/ 248 h 10000"/>
              <a:gd name="connsiteX0" fmla="*/ 251 w 10040"/>
              <a:gd name="connsiteY0" fmla="*/ 286 h 10000"/>
              <a:gd name="connsiteX1" fmla="*/ 0 w 10040"/>
              <a:gd name="connsiteY1" fmla="*/ 9826 h 10000"/>
              <a:gd name="connsiteX2" fmla="*/ 10040 w 10040"/>
              <a:gd name="connsiteY2" fmla="*/ 10000 h 10000"/>
              <a:gd name="connsiteX3" fmla="*/ 9857 w 10040"/>
              <a:gd name="connsiteY3" fmla="*/ 4774 h 10000"/>
              <a:gd name="connsiteX4" fmla="*/ 9857 w 10040"/>
              <a:gd name="connsiteY4" fmla="*/ 2838 h 10000"/>
              <a:gd name="connsiteX5" fmla="*/ 9054 w 10040"/>
              <a:gd name="connsiteY5" fmla="*/ 1621 h 10000"/>
              <a:gd name="connsiteX6" fmla="*/ 9283 w 10040"/>
              <a:gd name="connsiteY6" fmla="*/ 586 h 10000"/>
              <a:gd name="connsiteX7" fmla="*/ 8939 w 10040"/>
              <a:gd name="connsiteY7" fmla="*/ 0 h 10000"/>
              <a:gd name="connsiteX8" fmla="*/ 4398 w 10040"/>
              <a:gd name="connsiteY8" fmla="*/ 90 h 10000"/>
              <a:gd name="connsiteX9" fmla="*/ 649 w 10040"/>
              <a:gd name="connsiteY9" fmla="*/ 248 h 10000"/>
              <a:gd name="connsiteX0" fmla="*/ 251 w 10040"/>
              <a:gd name="connsiteY0" fmla="*/ 286 h 10000"/>
              <a:gd name="connsiteX1" fmla="*/ 0 w 10040"/>
              <a:gd name="connsiteY1" fmla="*/ 9826 h 10000"/>
              <a:gd name="connsiteX2" fmla="*/ 10040 w 10040"/>
              <a:gd name="connsiteY2" fmla="*/ 10000 h 10000"/>
              <a:gd name="connsiteX3" fmla="*/ 9857 w 10040"/>
              <a:gd name="connsiteY3" fmla="*/ 4774 h 10000"/>
              <a:gd name="connsiteX4" fmla="*/ 9857 w 10040"/>
              <a:gd name="connsiteY4" fmla="*/ 2838 h 10000"/>
              <a:gd name="connsiteX5" fmla="*/ 9054 w 10040"/>
              <a:gd name="connsiteY5" fmla="*/ 1621 h 10000"/>
              <a:gd name="connsiteX6" fmla="*/ 9343 w 10040"/>
              <a:gd name="connsiteY6" fmla="*/ 665 h 10000"/>
              <a:gd name="connsiteX7" fmla="*/ 8939 w 10040"/>
              <a:gd name="connsiteY7" fmla="*/ 0 h 10000"/>
              <a:gd name="connsiteX8" fmla="*/ 4398 w 10040"/>
              <a:gd name="connsiteY8" fmla="*/ 90 h 10000"/>
              <a:gd name="connsiteX9" fmla="*/ 649 w 10040"/>
              <a:gd name="connsiteY9" fmla="*/ 24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40" h="10000">
                <a:moveTo>
                  <a:pt x="251" y="286"/>
                </a:moveTo>
                <a:cubicBezTo>
                  <a:pt x="207" y="2282"/>
                  <a:pt x="140" y="4634"/>
                  <a:pt x="0" y="9826"/>
                </a:cubicBezTo>
                <a:lnTo>
                  <a:pt x="10040" y="10000"/>
                </a:lnTo>
                <a:lnTo>
                  <a:pt x="9857" y="4774"/>
                </a:lnTo>
                <a:lnTo>
                  <a:pt x="9857" y="2838"/>
                </a:lnTo>
                <a:lnTo>
                  <a:pt x="9054" y="1621"/>
                </a:lnTo>
                <a:cubicBezTo>
                  <a:pt x="9130" y="1276"/>
                  <a:pt x="9267" y="1010"/>
                  <a:pt x="9343" y="665"/>
                </a:cubicBezTo>
                <a:lnTo>
                  <a:pt x="8939" y="0"/>
                </a:lnTo>
                <a:lnTo>
                  <a:pt x="4398" y="90"/>
                </a:lnTo>
                <a:lnTo>
                  <a:pt x="649" y="248"/>
                </a:lnTo>
              </a:path>
            </a:pathLst>
          </a:custGeom>
          <a:solidFill>
            <a:srgbClr val="FFFF8A"/>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0" name="Freeform 179"/>
          <p:cNvSpPr>
            <a:spLocks/>
          </p:cNvSpPr>
          <p:nvPr/>
        </p:nvSpPr>
        <p:spPr bwMode="auto">
          <a:xfrm>
            <a:off x="4273548" y="2883019"/>
            <a:ext cx="755650" cy="488950"/>
          </a:xfrm>
          <a:custGeom>
            <a:avLst/>
            <a:gdLst/>
            <a:ahLst/>
            <a:cxnLst>
              <a:cxn ang="0">
                <a:pos x="6" y="12"/>
              </a:cxn>
              <a:cxn ang="0">
                <a:pos x="0" y="49"/>
              </a:cxn>
              <a:cxn ang="0">
                <a:pos x="8" y="91"/>
              </a:cxn>
              <a:cxn ang="0">
                <a:pos x="40" y="176"/>
              </a:cxn>
              <a:cxn ang="0">
                <a:pos x="58" y="222"/>
              </a:cxn>
              <a:cxn ang="0">
                <a:pos x="260" y="211"/>
              </a:cxn>
              <a:cxn ang="0">
                <a:pos x="294" y="222"/>
              </a:cxn>
              <a:cxn ang="0">
                <a:pos x="314" y="178"/>
              </a:cxn>
              <a:cxn ang="0">
                <a:pos x="306" y="147"/>
              </a:cxn>
              <a:cxn ang="0">
                <a:pos x="340" y="141"/>
              </a:cxn>
              <a:cxn ang="0">
                <a:pos x="345" y="92"/>
              </a:cxn>
              <a:cxn ang="0">
                <a:pos x="324" y="70"/>
              </a:cxn>
              <a:cxn ang="0">
                <a:pos x="289" y="49"/>
              </a:cxn>
              <a:cxn ang="0">
                <a:pos x="297" y="21"/>
              </a:cxn>
              <a:cxn ang="0">
                <a:pos x="282" y="0"/>
              </a:cxn>
              <a:cxn ang="0">
                <a:pos x="206" y="3"/>
              </a:cxn>
              <a:cxn ang="0">
                <a:pos x="129" y="6"/>
              </a:cxn>
              <a:cxn ang="0">
                <a:pos x="6" y="12"/>
              </a:cxn>
            </a:cxnLst>
            <a:rect l="0" t="0" r="r" b="b"/>
            <a:pathLst>
              <a:path w="346" h="223">
                <a:moveTo>
                  <a:pt x="6" y="12"/>
                </a:moveTo>
                <a:lnTo>
                  <a:pt x="0" y="49"/>
                </a:lnTo>
                <a:lnTo>
                  <a:pt x="8" y="91"/>
                </a:lnTo>
                <a:lnTo>
                  <a:pt x="40" y="176"/>
                </a:lnTo>
                <a:lnTo>
                  <a:pt x="58" y="222"/>
                </a:lnTo>
                <a:lnTo>
                  <a:pt x="260" y="211"/>
                </a:lnTo>
                <a:lnTo>
                  <a:pt x="294" y="222"/>
                </a:lnTo>
                <a:lnTo>
                  <a:pt x="314" y="178"/>
                </a:lnTo>
                <a:lnTo>
                  <a:pt x="306" y="147"/>
                </a:lnTo>
                <a:lnTo>
                  <a:pt x="340" y="141"/>
                </a:lnTo>
                <a:lnTo>
                  <a:pt x="345" y="92"/>
                </a:lnTo>
                <a:lnTo>
                  <a:pt x="324" y="70"/>
                </a:lnTo>
                <a:lnTo>
                  <a:pt x="289" y="49"/>
                </a:lnTo>
                <a:lnTo>
                  <a:pt x="297" y="21"/>
                </a:lnTo>
                <a:lnTo>
                  <a:pt x="282" y="0"/>
                </a:lnTo>
                <a:lnTo>
                  <a:pt x="206" y="3"/>
                </a:lnTo>
                <a:lnTo>
                  <a:pt x="129" y="6"/>
                </a:lnTo>
                <a:lnTo>
                  <a:pt x="6" y="12"/>
                </a:ln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1" name="Freeform 59"/>
          <p:cNvSpPr>
            <a:spLocks/>
          </p:cNvSpPr>
          <p:nvPr/>
        </p:nvSpPr>
        <p:spPr bwMode="auto">
          <a:xfrm>
            <a:off x="5186360" y="3483099"/>
            <a:ext cx="971550" cy="530225"/>
          </a:xfrm>
          <a:custGeom>
            <a:avLst/>
            <a:gdLst>
              <a:gd name="connsiteX0" fmla="*/ 0 w 9977"/>
              <a:gd name="connsiteY0" fmla="*/ 9959 h 9959"/>
              <a:gd name="connsiteX1" fmla="*/ 2402 w 9977"/>
              <a:gd name="connsiteY1" fmla="*/ 9336 h 9959"/>
              <a:gd name="connsiteX2" fmla="*/ 2402 w 9977"/>
              <a:gd name="connsiteY2" fmla="*/ 8880 h 9959"/>
              <a:gd name="connsiteX3" fmla="*/ 8291 w 9977"/>
              <a:gd name="connsiteY3" fmla="*/ 7469 h 9959"/>
              <a:gd name="connsiteX4" fmla="*/ 8383 w 9977"/>
              <a:gd name="connsiteY4" fmla="*/ 6722 h 9959"/>
              <a:gd name="connsiteX5" fmla="*/ 9238 w 9977"/>
              <a:gd name="connsiteY5" fmla="*/ 6141 h 9959"/>
              <a:gd name="connsiteX6" fmla="*/ 9330 w 9977"/>
              <a:gd name="connsiteY6" fmla="*/ 5353 h 9959"/>
              <a:gd name="connsiteX7" fmla="*/ 9700 w 9977"/>
              <a:gd name="connsiteY7" fmla="*/ 5062 h 9959"/>
              <a:gd name="connsiteX8" fmla="*/ 9977 w 9977"/>
              <a:gd name="connsiteY8" fmla="*/ 3900 h 9959"/>
              <a:gd name="connsiteX9" fmla="*/ 9169 w 9977"/>
              <a:gd name="connsiteY9" fmla="*/ 2697 h 9959"/>
              <a:gd name="connsiteX10" fmla="*/ 9030 w 9977"/>
              <a:gd name="connsiteY10" fmla="*/ 1079 h 9959"/>
              <a:gd name="connsiteX11" fmla="*/ 8383 w 9977"/>
              <a:gd name="connsiteY11" fmla="*/ 290 h 9959"/>
              <a:gd name="connsiteX12" fmla="*/ 7067 w 9977"/>
              <a:gd name="connsiteY12" fmla="*/ 747 h 9959"/>
              <a:gd name="connsiteX13" fmla="*/ 6467 w 9977"/>
              <a:gd name="connsiteY13" fmla="*/ 41 h 9959"/>
              <a:gd name="connsiteX14" fmla="*/ 5866 w 9977"/>
              <a:gd name="connsiteY14" fmla="*/ 0 h 9959"/>
              <a:gd name="connsiteX15" fmla="*/ 5982 w 9977"/>
              <a:gd name="connsiteY15" fmla="*/ 1079 h 9959"/>
              <a:gd name="connsiteX16" fmla="*/ 5173 w 9977"/>
              <a:gd name="connsiteY16" fmla="*/ 1660 h 9959"/>
              <a:gd name="connsiteX17" fmla="*/ 4642 w 9977"/>
              <a:gd name="connsiteY17" fmla="*/ 4149 h 9959"/>
              <a:gd name="connsiteX18" fmla="*/ 3903 w 9977"/>
              <a:gd name="connsiteY18" fmla="*/ 3734 h 9959"/>
              <a:gd name="connsiteX19" fmla="*/ 3002 w 9977"/>
              <a:gd name="connsiteY19" fmla="*/ 4689 h 9959"/>
              <a:gd name="connsiteX20" fmla="*/ 1871 w 9977"/>
              <a:gd name="connsiteY20" fmla="*/ 5021 h 9959"/>
              <a:gd name="connsiteX21" fmla="*/ 1871 w 9977"/>
              <a:gd name="connsiteY21" fmla="*/ 6432 h 9959"/>
              <a:gd name="connsiteX22" fmla="*/ 1363 w 9977"/>
              <a:gd name="connsiteY22" fmla="*/ 6390 h 9959"/>
              <a:gd name="connsiteX23" fmla="*/ 1386 w 9977"/>
              <a:gd name="connsiteY23" fmla="*/ 7593 h 9959"/>
              <a:gd name="connsiteX24" fmla="*/ 785 w 9977"/>
              <a:gd name="connsiteY24" fmla="*/ 7137 h 9959"/>
              <a:gd name="connsiteX25" fmla="*/ 439 w 9977"/>
              <a:gd name="connsiteY25" fmla="*/ 7386 h 9959"/>
              <a:gd name="connsiteX26" fmla="*/ 538 w 9977"/>
              <a:gd name="connsiteY26" fmla="*/ 7813 h 9959"/>
              <a:gd name="connsiteX27" fmla="*/ 139 w 9977"/>
              <a:gd name="connsiteY27" fmla="*/ 9295 h 9959"/>
              <a:gd name="connsiteX28" fmla="*/ 0 w 9977"/>
              <a:gd name="connsiteY28" fmla="*/ 9959 h 9959"/>
              <a:gd name="connsiteX0" fmla="*/ 33 w 10033"/>
              <a:gd name="connsiteY0" fmla="*/ 10000 h 10000"/>
              <a:gd name="connsiteX1" fmla="*/ 2441 w 10033"/>
              <a:gd name="connsiteY1" fmla="*/ 9374 h 10000"/>
              <a:gd name="connsiteX2" fmla="*/ 2441 w 10033"/>
              <a:gd name="connsiteY2" fmla="*/ 8917 h 10000"/>
              <a:gd name="connsiteX3" fmla="*/ 8343 w 10033"/>
              <a:gd name="connsiteY3" fmla="*/ 7500 h 10000"/>
              <a:gd name="connsiteX4" fmla="*/ 8435 w 10033"/>
              <a:gd name="connsiteY4" fmla="*/ 6750 h 10000"/>
              <a:gd name="connsiteX5" fmla="*/ 9292 w 10033"/>
              <a:gd name="connsiteY5" fmla="*/ 6166 h 10000"/>
              <a:gd name="connsiteX6" fmla="*/ 9385 w 10033"/>
              <a:gd name="connsiteY6" fmla="*/ 5375 h 10000"/>
              <a:gd name="connsiteX7" fmla="*/ 9755 w 10033"/>
              <a:gd name="connsiteY7" fmla="*/ 5083 h 10000"/>
              <a:gd name="connsiteX8" fmla="*/ 10033 w 10033"/>
              <a:gd name="connsiteY8" fmla="*/ 3916 h 10000"/>
              <a:gd name="connsiteX9" fmla="*/ 9223 w 10033"/>
              <a:gd name="connsiteY9" fmla="*/ 2708 h 10000"/>
              <a:gd name="connsiteX10" fmla="*/ 9084 w 10033"/>
              <a:gd name="connsiteY10" fmla="*/ 1083 h 10000"/>
              <a:gd name="connsiteX11" fmla="*/ 8435 w 10033"/>
              <a:gd name="connsiteY11" fmla="*/ 291 h 10000"/>
              <a:gd name="connsiteX12" fmla="*/ 7116 w 10033"/>
              <a:gd name="connsiteY12" fmla="*/ 750 h 10000"/>
              <a:gd name="connsiteX13" fmla="*/ 6515 w 10033"/>
              <a:gd name="connsiteY13" fmla="*/ 41 h 10000"/>
              <a:gd name="connsiteX14" fmla="*/ 5913 w 10033"/>
              <a:gd name="connsiteY14" fmla="*/ 0 h 10000"/>
              <a:gd name="connsiteX15" fmla="*/ 6029 w 10033"/>
              <a:gd name="connsiteY15" fmla="*/ 1083 h 10000"/>
              <a:gd name="connsiteX16" fmla="*/ 5218 w 10033"/>
              <a:gd name="connsiteY16" fmla="*/ 1667 h 10000"/>
              <a:gd name="connsiteX17" fmla="*/ 4686 w 10033"/>
              <a:gd name="connsiteY17" fmla="*/ 4166 h 10000"/>
              <a:gd name="connsiteX18" fmla="*/ 3945 w 10033"/>
              <a:gd name="connsiteY18" fmla="*/ 3749 h 10000"/>
              <a:gd name="connsiteX19" fmla="*/ 3042 w 10033"/>
              <a:gd name="connsiteY19" fmla="*/ 4708 h 10000"/>
              <a:gd name="connsiteX20" fmla="*/ 1908 w 10033"/>
              <a:gd name="connsiteY20" fmla="*/ 5042 h 10000"/>
              <a:gd name="connsiteX21" fmla="*/ 1908 w 10033"/>
              <a:gd name="connsiteY21" fmla="*/ 6458 h 10000"/>
              <a:gd name="connsiteX22" fmla="*/ 1399 w 10033"/>
              <a:gd name="connsiteY22" fmla="*/ 6416 h 10000"/>
              <a:gd name="connsiteX23" fmla="*/ 1422 w 10033"/>
              <a:gd name="connsiteY23" fmla="*/ 7624 h 10000"/>
              <a:gd name="connsiteX24" fmla="*/ 820 w 10033"/>
              <a:gd name="connsiteY24" fmla="*/ 7166 h 10000"/>
              <a:gd name="connsiteX25" fmla="*/ 473 w 10033"/>
              <a:gd name="connsiteY25" fmla="*/ 7416 h 10000"/>
              <a:gd name="connsiteX26" fmla="*/ 572 w 10033"/>
              <a:gd name="connsiteY26" fmla="*/ 7845 h 10000"/>
              <a:gd name="connsiteX27" fmla="*/ 11 w 10033"/>
              <a:gd name="connsiteY27" fmla="*/ 9043 h 10000"/>
              <a:gd name="connsiteX28" fmla="*/ 33 w 10033"/>
              <a:gd name="connsiteY28" fmla="*/ 10000 h 10000"/>
              <a:gd name="connsiteX0" fmla="*/ 181 w 10181"/>
              <a:gd name="connsiteY0" fmla="*/ 10000 h 10073"/>
              <a:gd name="connsiteX1" fmla="*/ 2589 w 10181"/>
              <a:gd name="connsiteY1" fmla="*/ 9374 h 10073"/>
              <a:gd name="connsiteX2" fmla="*/ 2589 w 10181"/>
              <a:gd name="connsiteY2" fmla="*/ 8917 h 10073"/>
              <a:gd name="connsiteX3" fmla="*/ 8491 w 10181"/>
              <a:gd name="connsiteY3" fmla="*/ 7500 h 10073"/>
              <a:gd name="connsiteX4" fmla="*/ 8583 w 10181"/>
              <a:gd name="connsiteY4" fmla="*/ 6750 h 10073"/>
              <a:gd name="connsiteX5" fmla="*/ 9440 w 10181"/>
              <a:gd name="connsiteY5" fmla="*/ 6166 h 10073"/>
              <a:gd name="connsiteX6" fmla="*/ 9533 w 10181"/>
              <a:gd name="connsiteY6" fmla="*/ 5375 h 10073"/>
              <a:gd name="connsiteX7" fmla="*/ 9903 w 10181"/>
              <a:gd name="connsiteY7" fmla="*/ 5083 h 10073"/>
              <a:gd name="connsiteX8" fmla="*/ 10181 w 10181"/>
              <a:gd name="connsiteY8" fmla="*/ 3916 h 10073"/>
              <a:gd name="connsiteX9" fmla="*/ 9371 w 10181"/>
              <a:gd name="connsiteY9" fmla="*/ 2708 h 10073"/>
              <a:gd name="connsiteX10" fmla="*/ 9232 w 10181"/>
              <a:gd name="connsiteY10" fmla="*/ 1083 h 10073"/>
              <a:gd name="connsiteX11" fmla="*/ 8583 w 10181"/>
              <a:gd name="connsiteY11" fmla="*/ 291 h 10073"/>
              <a:gd name="connsiteX12" fmla="*/ 7264 w 10181"/>
              <a:gd name="connsiteY12" fmla="*/ 750 h 10073"/>
              <a:gd name="connsiteX13" fmla="*/ 6663 w 10181"/>
              <a:gd name="connsiteY13" fmla="*/ 41 h 10073"/>
              <a:gd name="connsiteX14" fmla="*/ 6061 w 10181"/>
              <a:gd name="connsiteY14" fmla="*/ 0 h 10073"/>
              <a:gd name="connsiteX15" fmla="*/ 6177 w 10181"/>
              <a:gd name="connsiteY15" fmla="*/ 1083 h 10073"/>
              <a:gd name="connsiteX16" fmla="*/ 5366 w 10181"/>
              <a:gd name="connsiteY16" fmla="*/ 1667 h 10073"/>
              <a:gd name="connsiteX17" fmla="*/ 4834 w 10181"/>
              <a:gd name="connsiteY17" fmla="*/ 4166 h 10073"/>
              <a:gd name="connsiteX18" fmla="*/ 4093 w 10181"/>
              <a:gd name="connsiteY18" fmla="*/ 3749 h 10073"/>
              <a:gd name="connsiteX19" fmla="*/ 3190 w 10181"/>
              <a:gd name="connsiteY19" fmla="*/ 4708 h 10073"/>
              <a:gd name="connsiteX20" fmla="*/ 2056 w 10181"/>
              <a:gd name="connsiteY20" fmla="*/ 5042 h 10073"/>
              <a:gd name="connsiteX21" fmla="*/ 2056 w 10181"/>
              <a:gd name="connsiteY21" fmla="*/ 6458 h 10073"/>
              <a:gd name="connsiteX22" fmla="*/ 1547 w 10181"/>
              <a:gd name="connsiteY22" fmla="*/ 6416 h 10073"/>
              <a:gd name="connsiteX23" fmla="*/ 1570 w 10181"/>
              <a:gd name="connsiteY23" fmla="*/ 7624 h 10073"/>
              <a:gd name="connsiteX24" fmla="*/ 968 w 10181"/>
              <a:gd name="connsiteY24" fmla="*/ 7166 h 10073"/>
              <a:gd name="connsiteX25" fmla="*/ 621 w 10181"/>
              <a:gd name="connsiteY25" fmla="*/ 7416 h 10073"/>
              <a:gd name="connsiteX26" fmla="*/ 720 w 10181"/>
              <a:gd name="connsiteY26" fmla="*/ 7845 h 10073"/>
              <a:gd name="connsiteX27" fmla="*/ 159 w 10181"/>
              <a:gd name="connsiteY27" fmla="*/ 9043 h 10073"/>
              <a:gd name="connsiteX28" fmla="*/ 0 w 10181"/>
              <a:gd name="connsiteY28" fmla="*/ 10073 h 10073"/>
              <a:gd name="connsiteX0" fmla="*/ 0 w 10201"/>
              <a:gd name="connsiteY0" fmla="*/ 10073 h 10073"/>
              <a:gd name="connsiteX1" fmla="*/ 2609 w 10201"/>
              <a:gd name="connsiteY1" fmla="*/ 9374 h 10073"/>
              <a:gd name="connsiteX2" fmla="*/ 2609 w 10201"/>
              <a:gd name="connsiteY2" fmla="*/ 8917 h 10073"/>
              <a:gd name="connsiteX3" fmla="*/ 8511 w 10201"/>
              <a:gd name="connsiteY3" fmla="*/ 7500 h 10073"/>
              <a:gd name="connsiteX4" fmla="*/ 8603 w 10201"/>
              <a:gd name="connsiteY4" fmla="*/ 6750 h 10073"/>
              <a:gd name="connsiteX5" fmla="*/ 9460 w 10201"/>
              <a:gd name="connsiteY5" fmla="*/ 6166 h 10073"/>
              <a:gd name="connsiteX6" fmla="*/ 9553 w 10201"/>
              <a:gd name="connsiteY6" fmla="*/ 5375 h 10073"/>
              <a:gd name="connsiteX7" fmla="*/ 9923 w 10201"/>
              <a:gd name="connsiteY7" fmla="*/ 5083 h 10073"/>
              <a:gd name="connsiteX8" fmla="*/ 10201 w 10201"/>
              <a:gd name="connsiteY8" fmla="*/ 3916 h 10073"/>
              <a:gd name="connsiteX9" fmla="*/ 9391 w 10201"/>
              <a:gd name="connsiteY9" fmla="*/ 2708 h 10073"/>
              <a:gd name="connsiteX10" fmla="*/ 9252 w 10201"/>
              <a:gd name="connsiteY10" fmla="*/ 1083 h 10073"/>
              <a:gd name="connsiteX11" fmla="*/ 8603 w 10201"/>
              <a:gd name="connsiteY11" fmla="*/ 291 h 10073"/>
              <a:gd name="connsiteX12" fmla="*/ 7284 w 10201"/>
              <a:gd name="connsiteY12" fmla="*/ 750 h 10073"/>
              <a:gd name="connsiteX13" fmla="*/ 6683 w 10201"/>
              <a:gd name="connsiteY13" fmla="*/ 41 h 10073"/>
              <a:gd name="connsiteX14" fmla="*/ 6081 w 10201"/>
              <a:gd name="connsiteY14" fmla="*/ 0 h 10073"/>
              <a:gd name="connsiteX15" fmla="*/ 6197 w 10201"/>
              <a:gd name="connsiteY15" fmla="*/ 1083 h 10073"/>
              <a:gd name="connsiteX16" fmla="*/ 5386 w 10201"/>
              <a:gd name="connsiteY16" fmla="*/ 1667 h 10073"/>
              <a:gd name="connsiteX17" fmla="*/ 4854 w 10201"/>
              <a:gd name="connsiteY17" fmla="*/ 4166 h 10073"/>
              <a:gd name="connsiteX18" fmla="*/ 4113 w 10201"/>
              <a:gd name="connsiteY18" fmla="*/ 3749 h 10073"/>
              <a:gd name="connsiteX19" fmla="*/ 3210 w 10201"/>
              <a:gd name="connsiteY19" fmla="*/ 4708 h 10073"/>
              <a:gd name="connsiteX20" fmla="*/ 2076 w 10201"/>
              <a:gd name="connsiteY20" fmla="*/ 5042 h 10073"/>
              <a:gd name="connsiteX21" fmla="*/ 2076 w 10201"/>
              <a:gd name="connsiteY21" fmla="*/ 6458 h 10073"/>
              <a:gd name="connsiteX22" fmla="*/ 1567 w 10201"/>
              <a:gd name="connsiteY22" fmla="*/ 6416 h 10073"/>
              <a:gd name="connsiteX23" fmla="*/ 1590 w 10201"/>
              <a:gd name="connsiteY23" fmla="*/ 7624 h 10073"/>
              <a:gd name="connsiteX24" fmla="*/ 988 w 10201"/>
              <a:gd name="connsiteY24" fmla="*/ 7166 h 10073"/>
              <a:gd name="connsiteX25" fmla="*/ 641 w 10201"/>
              <a:gd name="connsiteY25" fmla="*/ 7416 h 10073"/>
              <a:gd name="connsiteX26" fmla="*/ 740 w 10201"/>
              <a:gd name="connsiteY26" fmla="*/ 7845 h 10073"/>
              <a:gd name="connsiteX27" fmla="*/ 179 w 10201"/>
              <a:gd name="connsiteY27" fmla="*/ 9043 h 10073"/>
              <a:gd name="connsiteX28" fmla="*/ 20 w 10201"/>
              <a:gd name="connsiteY28" fmla="*/ 10073 h 10073"/>
              <a:gd name="connsiteX0" fmla="*/ 0 w 10201"/>
              <a:gd name="connsiteY0" fmla="*/ 10073 h 10073"/>
              <a:gd name="connsiteX1" fmla="*/ 2609 w 10201"/>
              <a:gd name="connsiteY1" fmla="*/ 9374 h 10073"/>
              <a:gd name="connsiteX2" fmla="*/ 2609 w 10201"/>
              <a:gd name="connsiteY2" fmla="*/ 8917 h 10073"/>
              <a:gd name="connsiteX3" fmla="*/ 8511 w 10201"/>
              <a:gd name="connsiteY3" fmla="*/ 7500 h 10073"/>
              <a:gd name="connsiteX4" fmla="*/ 8603 w 10201"/>
              <a:gd name="connsiteY4" fmla="*/ 6750 h 10073"/>
              <a:gd name="connsiteX5" fmla="*/ 9460 w 10201"/>
              <a:gd name="connsiteY5" fmla="*/ 6166 h 10073"/>
              <a:gd name="connsiteX6" fmla="*/ 9553 w 10201"/>
              <a:gd name="connsiteY6" fmla="*/ 5375 h 10073"/>
              <a:gd name="connsiteX7" fmla="*/ 9923 w 10201"/>
              <a:gd name="connsiteY7" fmla="*/ 5083 h 10073"/>
              <a:gd name="connsiteX8" fmla="*/ 10201 w 10201"/>
              <a:gd name="connsiteY8" fmla="*/ 3916 h 10073"/>
              <a:gd name="connsiteX9" fmla="*/ 9391 w 10201"/>
              <a:gd name="connsiteY9" fmla="*/ 2708 h 10073"/>
              <a:gd name="connsiteX10" fmla="*/ 9252 w 10201"/>
              <a:gd name="connsiteY10" fmla="*/ 1083 h 10073"/>
              <a:gd name="connsiteX11" fmla="*/ 8603 w 10201"/>
              <a:gd name="connsiteY11" fmla="*/ 291 h 10073"/>
              <a:gd name="connsiteX12" fmla="*/ 7284 w 10201"/>
              <a:gd name="connsiteY12" fmla="*/ 750 h 10073"/>
              <a:gd name="connsiteX13" fmla="*/ 6683 w 10201"/>
              <a:gd name="connsiteY13" fmla="*/ 41 h 10073"/>
              <a:gd name="connsiteX14" fmla="*/ 6081 w 10201"/>
              <a:gd name="connsiteY14" fmla="*/ 0 h 10073"/>
              <a:gd name="connsiteX15" fmla="*/ 6197 w 10201"/>
              <a:gd name="connsiteY15" fmla="*/ 1083 h 10073"/>
              <a:gd name="connsiteX16" fmla="*/ 5386 w 10201"/>
              <a:gd name="connsiteY16" fmla="*/ 1667 h 10073"/>
              <a:gd name="connsiteX17" fmla="*/ 4854 w 10201"/>
              <a:gd name="connsiteY17" fmla="*/ 4166 h 10073"/>
              <a:gd name="connsiteX18" fmla="*/ 4113 w 10201"/>
              <a:gd name="connsiteY18" fmla="*/ 3749 h 10073"/>
              <a:gd name="connsiteX19" fmla="*/ 3210 w 10201"/>
              <a:gd name="connsiteY19" fmla="*/ 4708 h 10073"/>
              <a:gd name="connsiteX20" fmla="*/ 2076 w 10201"/>
              <a:gd name="connsiteY20" fmla="*/ 5042 h 10073"/>
              <a:gd name="connsiteX21" fmla="*/ 2076 w 10201"/>
              <a:gd name="connsiteY21" fmla="*/ 6458 h 10073"/>
              <a:gd name="connsiteX22" fmla="*/ 1567 w 10201"/>
              <a:gd name="connsiteY22" fmla="*/ 6416 h 10073"/>
              <a:gd name="connsiteX23" fmla="*/ 1590 w 10201"/>
              <a:gd name="connsiteY23" fmla="*/ 7624 h 10073"/>
              <a:gd name="connsiteX24" fmla="*/ 988 w 10201"/>
              <a:gd name="connsiteY24" fmla="*/ 7166 h 10073"/>
              <a:gd name="connsiteX25" fmla="*/ 641 w 10201"/>
              <a:gd name="connsiteY25" fmla="*/ 7416 h 10073"/>
              <a:gd name="connsiteX26" fmla="*/ 740 w 10201"/>
              <a:gd name="connsiteY26" fmla="*/ 7845 h 10073"/>
              <a:gd name="connsiteX27" fmla="*/ 179 w 10201"/>
              <a:gd name="connsiteY27" fmla="*/ 9043 h 10073"/>
              <a:gd name="connsiteX28" fmla="*/ 20 w 10201"/>
              <a:gd name="connsiteY28" fmla="*/ 9928 h 10073"/>
              <a:gd name="connsiteX0" fmla="*/ 0 w 10201"/>
              <a:gd name="connsiteY0" fmla="*/ 10073 h 10073"/>
              <a:gd name="connsiteX1" fmla="*/ 2609 w 10201"/>
              <a:gd name="connsiteY1" fmla="*/ 9374 h 10073"/>
              <a:gd name="connsiteX2" fmla="*/ 2609 w 10201"/>
              <a:gd name="connsiteY2" fmla="*/ 8917 h 10073"/>
              <a:gd name="connsiteX3" fmla="*/ 8511 w 10201"/>
              <a:gd name="connsiteY3" fmla="*/ 7500 h 10073"/>
              <a:gd name="connsiteX4" fmla="*/ 8603 w 10201"/>
              <a:gd name="connsiteY4" fmla="*/ 6750 h 10073"/>
              <a:gd name="connsiteX5" fmla="*/ 9460 w 10201"/>
              <a:gd name="connsiteY5" fmla="*/ 6166 h 10073"/>
              <a:gd name="connsiteX6" fmla="*/ 9553 w 10201"/>
              <a:gd name="connsiteY6" fmla="*/ 5375 h 10073"/>
              <a:gd name="connsiteX7" fmla="*/ 9923 w 10201"/>
              <a:gd name="connsiteY7" fmla="*/ 5083 h 10073"/>
              <a:gd name="connsiteX8" fmla="*/ 10201 w 10201"/>
              <a:gd name="connsiteY8" fmla="*/ 3916 h 10073"/>
              <a:gd name="connsiteX9" fmla="*/ 9391 w 10201"/>
              <a:gd name="connsiteY9" fmla="*/ 2708 h 10073"/>
              <a:gd name="connsiteX10" fmla="*/ 9252 w 10201"/>
              <a:gd name="connsiteY10" fmla="*/ 1083 h 10073"/>
              <a:gd name="connsiteX11" fmla="*/ 8603 w 10201"/>
              <a:gd name="connsiteY11" fmla="*/ 291 h 10073"/>
              <a:gd name="connsiteX12" fmla="*/ 7284 w 10201"/>
              <a:gd name="connsiteY12" fmla="*/ 750 h 10073"/>
              <a:gd name="connsiteX13" fmla="*/ 6683 w 10201"/>
              <a:gd name="connsiteY13" fmla="*/ 41 h 10073"/>
              <a:gd name="connsiteX14" fmla="*/ 6081 w 10201"/>
              <a:gd name="connsiteY14" fmla="*/ 0 h 10073"/>
              <a:gd name="connsiteX15" fmla="*/ 6197 w 10201"/>
              <a:gd name="connsiteY15" fmla="*/ 1083 h 10073"/>
              <a:gd name="connsiteX16" fmla="*/ 5386 w 10201"/>
              <a:gd name="connsiteY16" fmla="*/ 1667 h 10073"/>
              <a:gd name="connsiteX17" fmla="*/ 4854 w 10201"/>
              <a:gd name="connsiteY17" fmla="*/ 4166 h 10073"/>
              <a:gd name="connsiteX18" fmla="*/ 4113 w 10201"/>
              <a:gd name="connsiteY18" fmla="*/ 3749 h 10073"/>
              <a:gd name="connsiteX19" fmla="*/ 3210 w 10201"/>
              <a:gd name="connsiteY19" fmla="*/ 4708 h 10073"/>
              <a:gd name="connsiteX20" fmla="*/ 2076 w 10201"/>
              <a:gd name="connsiteY20" fmla="*/ 5042 h 10073"/>
              <a:gd name="connsiteX21" fmla="*/ 2076 w 10201"/>
              <a:gd name="connsiteY21" fmla="*/ 6458 h 10073"/>
              <a:gd name="connsiteX22" fmla="*/ 1567 w 10201"/>
              <a:gd name="connsiteY22" fmla="*/ 6416 h 10073"/>
              <a:gd name="connsiteX23" fmla="*/ 1590 w 10201"/>
              <a:gd name="connsiteY23" fmla="*/ 7624 h 10073"/>
              <a:gd name="connsiteX24" fmla="*/ 988 w 10201"/>
              <a:gd name="connsiteY24" fmla="*/ 7166 h 10073"/>
              <a:gd name="connsiteX25" fmla="*/ 641 w 10201"/>
              <a:gd name="connsiteY25" fmla="*/ 7416 h 10073"/>
              <a:gd name="connsiteX26" fmla="*/ 740 w 10201"/>
              <a:gd name="connsiteY26" fmla="*/ 7845 h 10073"/>
              <a:gd name="connsiteX27" fmla="*/ 179 w 10201"/>
              <a:gd name="connsiteY27" fmla="*/ 9043 h 10073"/>
              <a:gd name="connsiteX28" fmla="*/ 60 w 10201"/>
              <a:gd name="connsiteY28" fmla="*/ 9819 h 10073"/>
              <a:gd name="connsiteX0" fmla="*/ 0 w 10201"/>
              <a:gd name="connsiteY0" fmla="*/ 10073 h 10109"/>
              <a:gd name="connsiteX1" fmla="*/ 2609 w 10201"/>
              <a:gd name="connsiteY1" fmla="*/ 9374 h 10109"/>
              <a:gd name="connsiteX2" fmla="*/ 2609 w 10201"/>
              <a:gd name="connsiteY2" fmla="*/ 8917 h 10109"/>
              <a:gd name="connsiteX3" fmla="*/ 8511 w 10201"/>
              <a:gd name="connsiteY3" fmla="*/ 7500 h 10109"/>
              <a:gd name="connsiteX4" fmla="*/ 8603 w 10201"/>
              <a:gd name="connsiteY4" fmla="*/ 6750 h 10109"/>
              <a:gd name="connsiteX5" fmla="*/ 9460 w 10201"/>
              <a:gd name="connsiteY5" fmla="*/ 6166 h 10109"/>
              <a:gd name="connsiteX6" fmla="*/ 9553 w 10201"/>
              <a:gd name="connsiteY6" fmla="*/ 5375 h 10109"/>
              <a:gd name="connsiteX7" fmla="*/ 9923 w 10201"/>
              <a:gd name="connsiteY7" fmla="*/ 5083 h 10109"/>
              <a:gd name="connsiteX8" fmla="*/ 10201 w 10201"/>
              <a:gd name="connsiteY8" fmla="*/ 3916 h 10109"/>
              <a:gd name="connsiteX9" fmla="*/ 9391 w 10201"/>
              <a:gd name="connsiteY9" fmla="*/ 2708 h 10109"/>
              <a:gd name="connsiteX10" fmla="*/ 9252 w 10201"/>
              <a:gd name="connsiteY10" fmla="*/ 1083 h 10109"/>
              <a:gd name="connsiteX11" fmla="*/ 8603 w 10201"/>
              <a:gd name="connsiteY11" fmla="*/ 291 h 10109"/>
              <a:gd name="connsiteX12" fmla="*/ 7284 w 10201"/>
              <a:gd name="connsiteY12" fmla="*/ 750 h 10109"/>
              <a:gd name="connsiteX13" fmla="*/ 6683 w 10201"/>
              <a:gd name="connsiteY13" fmla="*/ 41 h 10109"/>
              <a:gd name="connsiteX14" fmla="*/ 6081 w 10201"/>
              <a:gd name="connsiteY14" fmla="*/ 0 h 10109"/>
              <a:gd name="connsiteX15" fmla="*/ 6197 w 10201"/>
              <a:gd name="connsiteY15" fmla="*/ 1083 h 10109"/>
              <a:gd name="connsiteX16" fmla="*/ 5386 w 10201"/>
              <a:gd name="connsiteY16" fmla="*/ 1667 h 10109"/>
              <a:gd name="connsiteX17" fmla="*/ 4854 w 10201"/>
              <a:gd name="connsiteY17" fmla="*/ 4166 h 10109"/>
              <a:gd name="connsiteX18" fmla="*/ 4113 w 10201"/>
              <a:gd name="connsiteY18" fmla="*/ 3749 h 10109"/>
              <a:gd name="connsiteX19" fmla="*/ 3210 w 10201"/>
              <a:gd name="connsiteY19" fmla="*/ 4708 h 10109"/>
              <a:gd name="connsiteX20" fmla="*/ 2076 w 10201"/>
              <a:gd name="connsiteY20" fmla="*/ 5042 h 10109"/>
              <a:gd name="connsiteX21" fmla="*/ 2076 w 10201"/>
              <a:gd name="connsiteY21" fmla="*/ 6458 h 10109"/>
              <a:gd name="connsiteX22" fmla="*/ 1567 w 10201"/>
              <a:gd name="connsiteY22" fmla="*/ 6416 h 10109"/>
              <a:gd name="connsiteX23" fmla="*/ 1590 w 10201"/>
              <a:gd name="connsiteY23" fmla="*/ 7624 h 10109"/>
              <a:gd name="connsiteX24" fmla="*/ 988 w 10201"/>
              <a:gd name="connsiteY24" fmla="*/ 7166 h 10109"/>
              <a:gd name="connsiteX25" fmla="*/ 641 w 10201"/>
              <a:gd name="connsiteY25" fmla="*/ 7416 h 10109"/>
              <a:gd name="connsiteX26" fmla="*/ 740 w 10201"/>
              <a:gd name="connsiteY26" fmla="*/ 7845 h 10109"/>
              <a:gd name="connsiteX27" fmla="*/ 179 w 10201"/>
              <a:gd name="connsiteY27" fmla="*/ 9043 h 10109"/>
              <a:gd name="connsiteX28" fmla="*/ 0 w 10201"/>
              <a:gd name="connsiteY28" fmla="*/ 10109 h 10109"/>
              <a:gd name="connsiteX0" fmla="*/ 0 w 10201"/>
              <a:gd name="connsiteY0" fmla="*/ 10073 h 10109"/>
              <a:gd name="connsiteX1" fmla="*/ 2609 w 10201"/>
              <a:gd name="connsiteY1" fmla="*/ 9374 h 10109"/>
              <a:gd name="connsiteX2" fmla="*/ 2609 w 10201"/>
              <a:gd name="connsiteY2" fmla="*/ 8917 h 10109"/>
              <a:gd name="connsiteX3" fmla="*/ 8511 w 10201"/>
              <a:gd name="connsiteY3" fmla="*/ 7500 h 10109"/>
              <a:gd name="connsiteX4" fmla="*/ 8603 w 10201"/>
              <a:gd name="connsiteY4" fmla="*/ 6750 h 10109"/>
              <a:gd name="connsiteX5" fmla="*/ 9460 w 10201"/>
              <a:gd name="connsiteY5" fmla="*/ 6166 h 10109"/>
              <a:gd name="connsiteX6" fmla="*/ 9553 w 10201"/>
              <a:gd name="connsiteY6" fmla="*/ 5375 h 10109"/>
              <a:gd name="connsiteX7" fmla="*/ 9923 w 10201"/>
              <a:gd name="connsiteY7" fmla="*/ 5083 h 10109"/>
              <a:gd name="connsiteX8" fmla="*/ 10201 w 10201"/>
              <a:gd name="connsiteY8" fmla="*/ 3916 h 10109"/>
              <a:gd name="connsiteX9" fmla="*/ 9391 w 10201"/>
              <a:gd name="connsiteY9" fmla="*/ 2708 h 10109"/>
              <a:gd name="connsiteX10" fmla="*/ 9252 w 10201"/>
              <a:gd name="connsiteY10" fmla="*/ 1083 h 10109"/>
              <a:gd name="connsiteX11" fmla="*/ 8603 w 10201"/>
              <a:gd name="connsiteY11" fmla="*/ 291 h 10109"/>
              <a:gd name="connsiteX12" fmla="*/ 7284 w 10201"/>
              <a:gd name="connsiteY12" fmla="*/ 750 h 10109"/>
              <a:gd name="connsiteX13" fmla="*/ 6683 w 10201"/>
              <a:gd name="connsiteY13" fmla="*/ 41 h 10109"/>
              <a:gd name="connsiteX14" fmla="*/ 6081 w 10201"/>
              <a:gd name="connsiteY14" fmla="*/ 0 h 10109"/>
              <a:gd name="connsiteX15" fmla="*/ 6197 w 10201"/>
              <a:gd name="connsiteY15" fmla="*/ 1083 h 10109"/>
              <a:gd name="connsiteX16" fmla="*/ 5386 w 10201"/>
              <a:gd name="connsiteY16" fmla="*/ 1667 h 10109"/>
              <a:gd name="connsiteX17" fmla="*/ 4854 w 10201"/>
              <a:gd name="connsiteY17" fmla="*/ 4166 h 10109"/>
              <a:gd name="connsiteX18" fmla="*/ 4113 w 10201"/>
              <a:gd name="connsiteY18" fmla="*/ 3749 h 10109"/>
              <a:gd name="connsiteX19" fmla="*/ 3210 w 10201"/>
              <a:gd name="connsiteY19" fmla="*/ 4708 h 10109"/>
              <a:gd name="connsiteX20" fmla="*/ 2076 w 10201"/>
              <a:gd name="connsiteY20" fmla="*/ 5042 h 10109"/>
              <a:gd name="connsiteX21" fmla="*/ 2076 w 10201"/>
              <a:gd name="connsiteY21" fmla="*/ 6458 h 10109"/>
              <a:gd name="connsiteX22" fmla="*/ 1567 w 10201"/>
              <a:gd name="connsiteY22" fmla="*/ 6416 h 10109"/>
              <a:gd name="connsiteX23" fmla="*/ 1590 w 10201"/>
              <a:gd name="connsiteY23" fmla="*/ 7624 h 10109"/>
              <a:gd name="connsiteX24" fmla="*/ 988 w 10201"/>
              <a:gd name="connsiteY24" fmla="*/ 7166 h 10109"/>
              <a:gd name="connsiteX25" fmla="*/ 641 w 10201"/>
              <a:gd name="connsiteY25" fmla="*/ 7416 h 10109"/>
              <a:gd name="connsiteX26" fmla="*/ 740 w 10201"/>
              <a:gd name="connsiteY26" fmla="*/ 7845 h 10109"/>
              <a:gd name="connsiteX27" fmla="*/ 139 w 10201"/>
              <a:gd name="connsiteY27" fmla="*/ 9116 h 10109"/>
              <a:gd name="connsiteX28" fmla="*/ 0 w 10201"/>
              <a:gd name="connsiteY28" fmla="*/ 10109 h 10109"/>
              <a:gd name="connsiteX0" fmla="*/ 0 w 10201"/>
              <a:gd name="connsiteY0" fmla="*/ 10073 h 10109"/>
              <a:gd name="connsiteX1" fmla="*/ 2609 w 10201"/>
              <a:gd name="connsiteY1" fmla="*/ 9374 h 10109"/>
              <a:gd name="connsiteX2" fmla="*/ 2609 w 10201"/>
              <a:gd name="connsiteY2" fmla="*/ 8917 h 10109"/>
              <a:gd name="connsiteX3" fmla="*/ 8511 w 10201"/>
              <a:gd name="connsiteY3" fmla="*/ 7500 h 10109"/>
              <a:gd name="connsiteX4" fmla="*/ 8603 w 10201"/>
              <a:gd name="connsiteY4" fmla="*/ 6750 h 10109"/>
              <a:gd name="connsiteX5" fmla="*/ 9460 w 10201"/>
              <a:gd name="connsiteY5" fmla="*/ 6166 h 10109"/>
              <a:gd name="connsiteX6" fmla="*/ 9553 w 10201"/>
              <a:gd name="connsiteY6" fmla="*/ 5375 h 10109"/>
              <a:gd name="connsiteX7" fmla="*/ 9923 w 10201"/>
              <a:gd name="connsiteY7" fmla="*/ 5083 h 10109"/>
              <a:gd name="connsiteX8" fmla="*/ 10201 w 10201"/>
              <a:gd name="connsiteY8" fmla="*/ 3916 h 10109"/>
              <a:gd name="connsiteX9" fmla="*/ 9391 w 10201"/>
              <a:gd name="connsiteY9" fmla="*/ 2708 h 10109"/>
              <a:gd name="connsiteX10" fmla="*/ 9252 w 10201"/>
              <a:gd name="connsiteY10" fmla="*/ 1083 h 10109"/>
              <a:gd name="connsiteX11" fmla="*/ 8603 w 10201"/>
              <a:gd name="connsiteY11" fmla="*/ 291 h 10109"/>
              <a:gd name="connsiteX12" fmla="*/ 7284 w 10201"/>
              <a:gd name="connsiteY12" fmla="*/ 750 h 10109"/>
              <a:gd name="connsiteX13" fmla="*/ 6683 w 10201"/>
              <a:gd name="connsiteY13" fmla="*/ 41 h 10109"/>
              <a:gd name="connsiteX14" fmla="*/ 6081 w 10201"/>
              <a:gd name="connsiteY14" fmla="*/ 0 h 10109"/>
              <a:gd name="connsiteX15" fmla="*/ 6197 w 10201"/>
              <a:gd name="connsiteY15" fmla="*/ 1083 h 10109"/>
              <a:gd name="connsiteX16" fmla="*/ 5386 w 10201"/>
              <a:gd name="connsiteY16" fmla="*/ 1667 h 10109"/>
              <a:gd name="connsiteX17" fmla="*/ 4854 w 10201"/>
              <a:gd name="connsiteY17" fmla="*/ 4093 h 10109"/>
              <a:gd name="connsiteX18" fmla="*/ 4113 w 10201"/>
              <a:gd name="connsiteY18" fmla="*/ 3749 h 10109"/>
              <a:gd name="connsiteX19" fmla="*/ 3210 w 10201"/>
              <a:gd name="connsiteY19" fmla="*/ 4708 h 10109"/>
              <a:gd name="connsiteX20" fmla="*/ 2076 w 10201"/>
              <a:gd name="connsiteY20" fmla="*/ 5042 h 10109"/>
              <a:gd name="connsiteX21" fmla="*/ 2076 w 10201"/>
              <a:gd name="connsiteY21" fmla="*/ 6458 h 10109"/>
              <a:gd name="connsiteX22" fmla="*/ 1567 w 10201"/>
              <a:gd name="connsiteY22" fmla="*/ 6416 h 10109"/>
              <a:gd name="connsiteX23" fmla="*/ 1590 w 10201"/>
              <a:gd name="connsiteY23" fmla="*/ 7624 h 10109"/>
              <a:gd name="connsiteX24" fmla="*/ 988 w 10201"/>
              <a:gd name="connsiteY24" fmla="*/ 7166 h 10109"/>
              <a:gd name="connsiteX25" fmla="*/ 641 w 10201"/>
              <a:gd name="connsiteY25" fmla="*/ 7416 h 10109"/>
              <a:gd name="connsiteX26" fmla="*/ 740 w 10201"/>
              <a:gd name="connsiteY26" fmla="*/ 7845 h 10109"/>
              <a:gd name="connsiteX27" fmla="*/ 139 w 10201"/>
              <a:gd name="connsiteY27" fmla="*/ 9116 h 10109"/>
              <a:gd name="connsiteX28" fmla="*/ 0 w 10201"/>
              <a:gd name="connsiteY28" fmla="*/ 10109 h 10109"/>
              <a:gd name="connsiteX0" fmla="*/ 0 w 10201"/>
              <a:gd name="connsiteY0" fmla="*/ 10073 h 10109"/>
              <a:gd name="connsiteX1" fmla="*/ 2609 w 10201"/>
              <a:gd name="connsiteY1" fmla="*/ 9374 h 10109"/>
              <a:gd name="connsiteX2" fmla="*/ 2609 w 10201"/>
              <a:gd name="connsiteY2" fmla="*/ 8917 h 10109"/>
              <a:gd name="connsiteX3" fmla="*/ 8511 w 10201"/>
              <a:gd name="connsiteY3" fmla="*/ 7500 h 10109"/>
              <a:gd name="connsiteX4" fmla="*/ 8603 w 10201"/>
              <a:gd name="connsiteY4" fmla="*/ 6750 h 10109"/>
              <a:gd name="connsiteX5" fmla="*/ 9460 w 10201"/>
              <a:gd name="connsiteY5" fmla="*/ 6166 h 10109"/>
              <a:gd name="connsiteX6" fmla="*/ 9553 w 10201"/>
              <a:gd name="connsiteY6" fmla="*/ 5375 h 10109"/>
              <a:gd name="connsiteX7" fmla="*/ 9923 w 10201"/>
              <a:gd name="connsiteY7" fmla="*/ 5083 h 10109"/>
              <a:gd name="connsiteX8" fmla="*/ 10201 w 10201"/>
              <a:gd name="connsiteY8" fmla="*/ 3916 h 10109"/>
              <a:gd name="connsiteX9" fmla="*/ 9391 w 10201"/>
              <a:gd name="connsiteY9" fmla="*/ 2708 h 10109"/>
              <a:gd name="connsiteX10" fmla="*/ 9252 w 10201"/>
              <a:gd name="connsiteY10" fmla="*/ 1083 h 10109"/>
              <a:gd name="connsiteX11" fmla="*/ 8603 w 10201"/>
              <a:gd name="connsiteY11" fmla="*/ 291 h 10109"/>
              <a:gd name="connsiteX12" fmla="*/ 7284 w 10201"/>
              <a:gd name="connsiteY12" fmla="*/ 750 h 10109"/>
              <a:gd name="connsiteX13" fmla="*/ 6683 w 10201"/>
              <a:gd name="connsiteY13" fmla="*/ 41 h 10109"/>
              <a:gd name="connsiteX14" fmla="*/ 6081 w 10201"/>
              <a:gd name="connsiteY14" fmla="*/ 0 h 10109"/>
              <a:gd name="connsiteX15" fmla="*/ 6197 w 10201"/>
              <a:gd name="connsiteY15" fmla="*/ 1083 h 10109"/>
              <a:gd name="connsiteX16" fmla="*/ 5386 w 10201"/>
              <a:gd name="connsiteY16" fmla="*/ 1667 h 10109"/>
              <a:gd name="connsiteX17" fmla="*/ 4854 w 10201"/>
              <a:gd name="connsiteY17" fmla="*/ 4093 h 10109"/>
              <a:gd name="connsiteX18" fmla="*/ 4113 w 10201"/>
              <a:gd name="connsiteY18" fmla="*/ 3749 h 10109"/>
              <a:gd name="connsiteX19" fmla="*/ 3210 w 10201"/>
              <a:gd name="connsiteY19" fmla="*/ 4708 h 10109"/>
              <a:gd name="connsiteX20" fmla="*/ 2076 w 10201"/>
              <a:gd name="connsiteY20" fmla="*/ 5042 h 10109"/>
              <a:gd name="connsiteX21" fmla="*/ 2076 w 10201"/>
              <a:gd name="connsiteY21" fmla="*/ 6458 h 10109"/>
              <a:gd name="connsiteX22" fmla="*/ 1567 w 10201"/>
              <a:gd name="connsiteY22" fmla="*/ 6416 h 10109"/>
              <a:gd name="connsiteX23" fmla="*/ 1590 w 10201"/>
              <a:gd name="connsiteY23" fmla="*/ 7624 h 10109"/>
              <a:gd name="connsiteX24" fmla="*/ 1048 w 10201"/>
              <a:gd name="connsiteY24" fmla="*/ 7130 h 10109"/>
              <a:gd name="connsiteX25" fmla="*/ 641 w 10201"/>
              <a:gd name="connsiteY25" fmla="*/ 7416 h 10109"/>
              <a:gd name="connsiteX26" fmla="*/ 740 w 10201"/>
              <a:gd name="connsiteY26" fmla="*/ 7845 h 10109"/>
              <a:gd name="connsiteX27" fmla="*/ 139 w 10201"/>
              <a:gd name="connsiteY27" fmla="*/ 9116 h 10109"/>
              <a:gd name="connsiteX28" fmla="*/ 0 w 10201"/>
              <a:gd name="connsiteY28" fmla="*/ 10109 h 10109"/>
              <a:gd name="connsiteX0" fmla="*/ 0 w 10201"/>
              <a:gd name="connsiteY0" fmla="*/ 10073 h 10109"/>
              <a:gd name="connsiteX1" fmla="*/ 2609 w 10201"/>
              <a:gd name="connsiteY1" fmla="*/ 9374 h 10109"/>
              <a:gd name="connsiteX2" fmla="*/ 2609 w 10201"/>
              <a:gd name="connsiteY2" fmla="*/ 8917 h 10109"/>
              <a:gd name="connsiteX3" fmla="*/ 8652 w 10201"/>
              <a:gd name="connsiteY3" fmla="*/ 7427 h 10109"/>
              <a:gd name="connsiteX4" fmla="*/ 8603 w 10201"/>
              <a:gd name="connsiteY4" fmla="*/ 6750 h 10109"/>
              <a:gd name="connsiteX5" fmla="*/ 9460 w 10201"/>
              <a:gd name="connsiteY5" fmla="*/ 6166 h 10109"/>
              <a:gd name="connsiteX6" fmla="*/ 9553 w 10201"/>
              <a:gd name="connsiteY6" fmla="*/ 5375 h 10109"/>
              <a:gd name="connsiteX7" fmla="*/ 9923 w 10201"/>
              <a:gd name="connsiteY7" fmla="*/ 5083 h 10109"/>
              <a:gd name="connsiteX8" fmla="*/ 10201 w 10201"/>
              <a:gd name="connsiteY8" fmla="*/ 3916 h 10109"/>
              <a:gd name="connsiteX9" fmla="*/ 9391 w 10201"/>
              <a:gd name="connsiteY9" fmla="*/ 2708 h 10109"/>
              <a:gd name="connsiteX10" fmla="*/ 9252 w 10201"/>
              <a:gd name="connsiteY10" fmla="*/ 1083 h 10109"/>
              <a:gd name="connsiteX11" fmla="*/ 8603 w 10201"/>
              <a:gd name="connsiteY11" fmla="*/ 291 h 10109"/>
              <a:gd name="connsiteX12" fmla="*/ 7284 w 10201"/>
              <a:gd name="connsiteY12" fmla="*/ 750 h 10109"/>
              <a:gd name="connsiteX13" fmla="*/ 6683 w 10201"/>
              <a:gd name="connsiteY13" fmla="*/ 41 h 10109"/>
              <a:gd name="connsiteX14" fmla="*/ 6081 w 10201"/>
              <a:gd name="connsiteY14" fmla="*/ 0 h 10109"/>
              <a:gd name="connsiteX15" fmla="*/ 6197 w 10201"/>
              <a:gd name="connsiteY15" fmla="*/ 1083 h 10109"/>
              <a:gd name="connsiteX16" fmla="*/ 5386 w 10201"/>
              <a:gd name="connsiteY16" fmla="*/ 1667 h 10109"/>
              <a:gd name="connsiteX17" fmla="*/ 4854 w 10201"/>
              <a:gd name="connsiteY17" fmla="*/ 4093 h 10109"/>
              <a:gd name="connsiteX18" fmla="*/ 4113 w 10201"/>
              <a:gd name="connsiteY18" fmla="*/ 3749 h 10109"/>
              <a:gd name="connsiteX19" fmla="*/ 3210 w 10201"/>
              <a:gd name="connsiteY19" fmla="*/ 4708 h 10109"/>
              <a:gd name="connsiteX20" fmla="*/ 2076 w 10201"/>
              <a:gd name="connsiteY20" fmla="*/ 5042 h 10109"/>
              <a:gd name="connsiteX21" fmla="*/ 2076 w 10201"/>
              <a:gd name="connsiteY21" fmla="*/ 6458 h 10109"/>
              <a:gd name="connsiteX22" fmla="*/ 1567 w 10201"/>
              <a:gd name="connsiteY22" fmla="*/ 6416 h 10109"/>
              <a:gd name="connsiteX23" fmla="*/ 1590 w 10201"/>
              <a:gd name="connsiteY23" fmla="*/ 7624 h 10109"/>
              <a:gd name="connsiteX24" fmla="*/ 1048 w 10201"/>
              <a:gd name="connsiteY24" fmla="*/ 7130 h 10109"/>
              <a:gd name="connsiteX25" fmla="*/ 641 w 10201"/>
              <a:gd name="connsiteY25" fmla="*/ 7416 h 10109"/>
              <a:gd name="connsiteX26" fmla="*/ 740 w 10201"/>
              <a:gd name="connsiteY26" fmla="*/ 7845 h 10109"/>
              <a:gd name="connsiteX27" fmla="*/ 139 w 10201"/>
              <a:gd name="connsiteY27" fmla="*/ 9116 h 10109"/>
              <a:gd name="connsiteX28" fmla="*/ 0 w 10201"/>
              <a:gd name="connsiteY28" fmla="*/ 10109 h 10109"/>
              <a:gd name="connsiteX0" fmla="*/ 0 w 10201"/>
              <a:gd name="connsiteY0" fmla="*/ 10073 h 10109"/>
              <a:gd name="connsiteX1" fmla="*/ 2609 w 10201"/>
              <a:gd name="connsiteY1" fmla="*/ 9374 h 10109"/>
              <a:gd name="connsiteX2" fmla="*/ 2609 w 10201"/>
              <a:gd name="connsiteY2" fmla="*/ 8917 h 10109"/>
              <a:gd name="connsiteX3" fmla="*/ 8652 w 10201"/>
              <a:gd name="connsiteY3" fmla="*/ 7427 h 10109"/>
              <a:gd name="connsiteX4" fmla="*/ 8684 w 10201"/>
              <a:gd name="connsiteY4" fmla="*/ 6786 h 10109"/>
              <a:gd name="connsiteX5" fmla="*/ 9460 w 10201"/>
              <a:gd name="connsiteY5" fmla="*/ 6166 h 10109"/>
              <a:gd name="connsiteX6" fmla="*/ 9553 w 10201"/>
              <a:gd name="connsiteY6" fmla="*/ 5375 h 10109"/>
              <a:gd name="connsiteX7" fmla="*/ 9923 w 10201"/>
              <a:gd name="connsiteY7" fmla="*/ 5083 h 10109"/>
              <a:gd name="connsiteX8" fmla="*/ 10201 w 10201"/>
              <a:gd name="connsiteY8" fmla="*/ 3916 h 10109"/>
              <a:gd name="connsiteX9" fmla="*/ 9391 w 10201"/>
              <a:gd name="connsiteY9" fmla="*/ 2708 h 10109"/>
              <a:gd name="connsiteX10" fmla="*/ 9252 w 10201"/>
              <a:gd name="connsiteY10" fmla="*/ 1083 h 10109"/>
              <a:gd name="connsiteX11" fmla="*/ 8603 w 10201"/>
              <a:gd name="connsiteY11" fmla="*/ 291 h 10109"/>
              <a:gd name="connsiteX12" fmla="*/ 7284 w 10201"/>
              <a:gd name="connsiteY12" fmla="*/ 750 h 10109"/>
              <a:gd name="connsiteX13" fmla="*/ 6683 w 10201"/>
              <a:gd name="connsiteY13" fmla="*/ 41 h 10109"/>
              <a:gd name="connsiteX14" fmla="*/ 6081 w 10201"/>
              <a:gd name="connsiteY14" fmla="*/ 0 h 10109"/>
              <a:gd name="connsiteX15" fmla="*/ 6197 w 10201"/>
              <a:gd name="connsiteY15" fmla="*/ 1083 h 10109"/>
              <a:gd name="connsiteX16" fmla="*/ 5386 w 10201"/>
              <a:gd name="connsiteY16" fmla="*/ 1667 h 10109"/>
              <a:gd name="connsiteX17" fmla="*/ 4854 w 10201"/>
              <a:gd name="connsiteY17" fmla="*/ 4093 h 10109"/>
              <a:gd name="connsiteX18" fmla="*/ 4113 w 10201"/>
              <a:gd name="connsiteY18" fmla="*/ 3749 h 10109"/>
              <a:gd name="connsiteX19" fmla="*/ 3210 w 10201"/>
              <a:gd name="connsiteY19" fmla="*/ 4708 h 10109"/>
              <a:gd name="connsiteX20" fmla="*/ 2076 w 10201"/>
              <a:gd name="connsiteY20" fmla="*/ 5042 h 10109"/>
              <a:gd name="connsiteX21" fmla="*/ 2076 w 10201"/>
              <a:gd name="connsiteY21" fmla="*/ 6458 h 10109"/>
              <a:gd name="connsiteX22" fmla="*/ 1567 w 10201"/>
              <a:gd name="connsiteY22" fmla="*/ 6416 h 10109"/>
              <a:gd name="connsiteX23" fmla="*/ 1590 w 10201"/>
              <a:gd name="connsiteY23" fmla="*/ 7624 h 10109"/>
              <a:gd name="connsiteX24" fmla="*/ 1048 w 10201"/>
              <a:gd name="connsiteY24" fmla="*/ 7130 h 10109"/>
              <a:gd name="connsiteX25" fmla="*/ 641 w 10201"/>
              <a:gd name="connsiteY25" fmla="*/ 7416 h 10109"/>
              <a:gd name="connsiteX26" fmla="*/ 740 w 10201"/>
              <a:gd name="connsiteY26" fmla="*/ 7845 h 10109"/>
              <a:gd name="connsiteX27" fmla="*/ 139 w 10201"/>
              <a:gd name="connsiteY27" fmla="*/ 9116 h 10109"/>
              <a:gd name="connsiteX28" fmla="*/ 0 w 10201"/>
              <a:gd name="connsiteY28" fmla="*/ 10109 h 10109"/>
              <a:gd name="connsiteX0" fmla="*/ 0 w 10201"/>
              <a:gd name="connsiteY0" fmla="*/ 10073 h 10109"/>
              <a:gd name="connsiteX1" fmla="*/ 2609 w 10201"/>
              <a:gd name="connsiteY1" fmla="*/ 9374 h 10109"/>
              <a:gd name="connsiteX2" fmla="*/ 2609 w 10201"/>
              <a:gd name="connsiteY2" fmla="*/ 8917 h 10109"/>
              <a:gd name="connsiteX3" fmla="*/ 8652 w 10201"/>
              <a:gd name="connsiteY3" fmla="*/ 7427 h 10109"/>
              <a:gd name="connsiteX4" fmla="*/ 8684 w 10201"/>
              <a:gd name="connsiteY4" fmla="*/ 6786 h 10109"/>
              <a:gd name="connsiteX5" fmla="*/ 9520 w 10201"/>
              <a:gd name="connsiteY5" fmla="*/ 6239 h 10109"/>
              <a:gd name="connsiteX6" fmla="*/ 9553 w 10201"/>
              <a:gd name="connsiteY6" fmla="*/ 5375 h 10109"/>
              <a:gd name="connsiteX7" fmla="*/ 9923 w 10201"/>
              <a:gd name="connsiteY7" fmla="*/ 5083 h 10109"/>
              <a:gd name="connsiteX8" fmla="*/ 10201 w 10201"/>
              <a:gd name="connsiteY8" fmla="*/ 3916 h 10109"/>
              <a:gd name="connsiteX9" fmla="*/ 9391 w 10201"/>
              <a:gd name="connsiteY9" fmla="*/ 2708 h 10109"/>
              <a:gd name="connsiteX10" fmla="*/ 9252 w 10201"/>
              <a:gd name="connsiteY10" fmla="*/ 1083 h 10109"/>
              <a:gd name="connsiteX11" fmla="*/ 8603 w 10201"/>
              <a:gd name="connsiteY11" fmla="*/ 291 h 10109"/>
              <a:gd name="connsiteX12" fmla="*/ 7284 w 10201"/>
              <a:gd name="connsiteY12" fmla="*/ 750 h 10109"/>
              <a:gd name="connsiteX13" fmla="*/ 6683 w 10201"/>
              <a:gd name="connsiteY13" fmla="*/ 41 h 10109"/>
              <a:gd name="connsiteX14" fmla="*/ 6081 w 10201"/>
              <a:gd name="connsiteY14" fmla="*/ 0 h 10109"/>
              <a:gd name="connsiteX15" fmla="*/ 6197 w 10201"/>
              <a:gd name="connsiteY15" fmla="*/ 1083 h 10109"/>
              <a:gd name="connsiteX16" fmla="*/ 5386 w 10201"/>
              <a:gd name="connsiteY16" fmla="*/ 1667 h 10109"/>
              <a:gd name="connsiteX17" fmla="*/ 4854 w 10201"/>
              <a:gd name="connsiteY17" fmla="*/ 4093 h 10109"/>
              <a:gd name="connsiteX18" fmla="*/ 4113 w 10201"/>
              <a:gd name="connsiteY18" fmla="*/ 3749 h 10109"/>
              <a:gd name="connsiteX19" fmla="*/ 3210 w 10201"/>
              <a:gd name="connsiteY19" fmla="*/ 4708 h 10109"/>
              <a:gd name="connsiteX20" fmla="*/ 2076 w 10201"/>
              <a:gd name="connsiteY20" fmla="*/ 5042 h 10109"/>
              <a:gd name="connsiteX21" fmla="*/ 2076 w 10201"/>
              <a:gd name="connsiteY21" fmla="*/ 6458 h 10109"/>
              <a:gd name="connsiteX22" fmla="*/ 1567 w 10201"/>
              <a:gd name="connsiteY22" fmla="*/ 6416 h 10109"/>
              <a:gd name="connsiteX23" fmla="*/ 1590 w 10201"/>
              <a:gd name="connsiteY23" fmla="*/ 7624 h 10109"/>
              <a:gd name="connsiteX24" fmla="*/ 1048 w 10201"/>
              <a:gd name="connsiteY24" fmla="*/ 7130 h 10109"/>
              <a:gd name="connsiteX25" fmla="*/ 641 w 10201"/>
              <a:gd name="connsiteY25" fmla="*/ 7416 h 10109"/>
              <a:gd name="connsiteX26" fmla="*/ 740 w 10201"/>
              <a:gd name="connsiteY26" fmla="*/ 7845 h 10109"/>
              <a:gd name="connsiteX27" fmla="*/ 139 w 10201"/>
              <a:gd name="connsiteY27" fmla="*/ 9116 h 10109"/>
              <a:gd name="connsiteX28" fmla="*/ 0 w 10201"/>
              <a:gd name="connsiteY28" fmla="*/ 10109 h 10109"/>
              <a:gd name="connsiteX0" fmla="*/ 0 w 10201"/>
              <a:gd name="connsiteY0" fmla="*/ 10073 h 10109"/>
              <a:gd name="connsiteX1" fmla="*/ 2609 w 10201"/>
              <a:gd name="connsiteY1" fmla="*/ 9374 h 10109"/>
              <a:gd name="connsiteX2" fmla="*/ 2609 w 10201"/>
              <a:gd name="connsiteY2" fmla="*/ 8917 h 10109"/>
              <a:gd name="connsiteX3" fmla="*/ 8652 w 10201"/>
              <a:gd name="connsiteY3" fmla="*/ 7427 h 10109"/>
              <a:gd name="connsiteX4" fmla="*/ 8684 w 10201"/>
              <a:gd name="connsiteY4" fmla="*/ 6786 h 10109"/>
              <a:gd name="connsiteX5" fmla="*/ 9520 w 10201"/>
              <a:gd name="connsiteY5" fmla="*/ 6239 h 10109"/>
              <a:gd name="connsiteX6" fmla="*/ 9553 w 10201"/>
              <a:gd name="connsiteY6" fmla="*/ 5375 h 10109"/>
              <a:gd name="connsiteX7" fmla="*/ 9943 w 10201"/>
              <a:gd name="connsiteY7" fmla="*/ 5192 h 10109"/>
              <a:gd name="connsiteX8" fmla="*/ 10201 w 10201"/>
              <a:gd name="connsiteY8" fmla="*/ 3916 h 10109"/>
              <a:gd name="connsiteX9" fmla="*/ 9391 w 10201"/>
              <a:gd name="connsiteY9" fmla="*/ 2708 h 10109"/>
              <a:gd name="connsiteX10" fmla="*/ 9252 w 10201"/>
              <a:gd name="connsiteY10" fmla="*/ 1083 h 10109"/>
              <a:gd name="connsiteX11" fmla="*/ 8603 w 10201"/>
              <a:gd name="connsiteY11" fmla="*/ 291 h 10109"/>
              <a:gd name="connsiteX12" fmla="*/ 7284 w 10201"/>
              <a:gd name="connsiteY12" fmla="*/ 750 h 10109"/>
              <a:gd name="connsiteX13" fmla="*/ 6683 w 10201"/>
              <a:gd name="connsiteY13" fmla="*/ 41 h 10109"/>
              <a:gd name="connsiteX14" fmla="*/ 6081 w 10201"/>
              <a:gd name="connsiteY14" fmla="*/ 0 h 10109"/>
              <a:gd name="connsiteX15" fmla="*/ 6197 w 10201"/>
              <a:gd name="connsiteY15" fmla="*/ 1083 h 10109"/>
              <a:gd name="connsiteX16" fmla="*/ 5386 w 10201"/>
              <a:gd name="connsiteY16" fmla="*/ 1667 h 10109"/>
              <a:gd name="connsiteX17" fmla="*/ 4854 w 10201"/>
              <a:gd name="connsiteY17" fmla="*/ 4093 h 10109"/>
              <a:gd name="connsiteX18" fmla="*/ 4113 w 10201"/>
              <a:gd name="connsiteY18" fmla="*/ 3749 h 10109"/>
              <a:gd name="connsiteX19" fmla="*/ 3210 w 10201"/>
              <a:gd name="connsiteY19" fmla="*/ 4708 h 10109"/>
              <a:gd name="connsiteX20" fmla="*/ 2076 w 10201"/>
              <a:gd name="connsiteY20" fmla="*/ 5042 h 10109"/>
              <a:gd name="connsiteX21" fmla="*/ 2076 w 10201"/>
              <a:gd name="connsiteY21" fmla="*/ 6458 h 10109"/>
              <a:gd name="connsiteX22" fmla="*/ 1567 w 10201"/>
              <a:gd name="connsiteY22" fmla="*/ 6416 h 10109"/>
              <a:gd name="connsiteX23" fmla="*/ 1590 w 10201"/>
              <a:gd name="connsiteY23" fmla="*/ 7624 h 10109"/>
              <a:gd name="connsiteX24" fmla="*/ 1048 w 10201"/>
              <a:gd name="connsiteY24" fmla="*/ 7130 h 10109"/>
              <a:gd name="connsiteX25" fmla="*/ 641 w 10201"/>
              <a:gd name="connsiteY25" fmla="*/ 7416 h 10109"/>
              <a:gd name="connsiteX26" fmla="*/ 740 w 10201"/>
              <a:gd name="connsiteY26" fmla="*/ 7845 h 10109"/>
              <a:gd name="connsiteX27" fmla="*/ 139 w 10201"/>
              <a:gd name="connsiteY27" fmla="*/ 9116 h 10109"/>
              <a:gd name="connsiteX28" fmla="*/ 0 w 10201"/>
              <a:gd name="connsiteY28" fmla="*/ 10109 h 10109"/>
              <a:gd name="connsiteX0" fmla="*/ 0 w 10282"/>
              <a:gd name="connsiteY0" fmla="*/ 10073 h 10109"/>
              <a:gd name="connsiteX1" fmla="*/ 2609 w 10282"/>
              <a:gd name="connsiteY1" fmla="*/ 9374 h 10109"/>
              <a:gd name="connsiteX2" fmla="*/ 2609 w 10282"/>
              <a:gd name="connsiteY2" fmla="*/ 8917 h 10109"/>
              <a:gd name="connsiteX3" fmla="*/ 8652 w 10282"/>
              <a:gd name="connsiteY3" fmla="*/ 7427 h 10109"/>
              <a:gd name="connsiteX4" fmla="*/ 8684 w 10282"/>
              <a:gd name="connsiteY4" fmla="*/ 6786 h 10109"/>
              <a:gd name="connsiteX5" fmla="*/ 9520 w 10282"/>
              <a:gd name="connsiteY5" fmla="*/ 6239 h 10109"/>
              <a:gd name="connsiteX6" fmla="*/ 9553 w 10282"/>
              <a:gd name="connsiteY6" fmla="*/ 5375 h 10109"/>
              <a:gd name="connsiteX7" fmla="*/ 9943 w 10282"/>
              <a:gd name="connsiteY7" fmla="*/ 5192 h 10109"/>
              <a:gd name="connsiteX8" fmla="*/ 10282 w 10282"/>
              <a:gd name="connsiteY8" fmla="*/ 4097 h 10109"/>
              <a:gd name="connsiteX9" fmla="*/ 9391 w 10282"/>
              <a:gd name="connsiteY9" fmla="*/ 2708 h 10109"/>
              <a:gd name="connsiteX10" fmla="*/ 9252 w 10282"/>
              <a:gd name="connsiteY10" fmla="*/ 1083 h 10109"/>
              <a:gd name="connsiteX11" fmla="*/ 8603 w 10282"/>
              <a:gd name="connsiteY11" fmla="*/ 291 h 10109"/>
              <a:gd name="connsiteX12" fmla="*/ 7284 w 10282"/>
              <a:gd name="connsiteY12" fmla="*/ 750 h 10109"/>
              <a:gd name="connsiteX13" fmla="*/ 6683 w 10282"/>
              <a:gd name="connsiteY13" fmla="*/ 41 h 10109"/>
              <a:gd name="connsiteX14" fmla="*/ 6081 w 10282"/>
              <a:gd name="connsiteY14" fmla="*/ 0 h 10109"/>
              <a:gd name="connsiteX15" fmla="*/ 6197 w 10282"/>
              <a:gd name="connsiteY15" fmla="*/ 1083 h 10109"/>
              <a:gd name="connsiteX16" fmla="*/ 5386 w 10282"/>
              <a:gd name="connsiteY16" fmla="*/ 1667 h 10109"/>
              <a:gd name="connsiteX17" fmla="*/ 4854 w 10282"/>
              <a:gd name="connsiteY17" fmla="*/ 4093 h 10109"/>
              <a:gd name="connsiteX18" fmla="*/ 4113 w 10282"/>
              <a:gd name="connsiteY18" fmla="*/ 3749 h 10109"/>
              <a:gd name="connsiteX19" fmla="*/ 3210 w 10282"/>
              <a:gd name="connsiteY19" fmla="*/ 4708 h 10109"/>
              <a:gd name="connsiteX20" fmla="*/ 2076 w 10282"/>
              <a:gd name="connsiteY20" fmla="*/ 5042 h 10109"/>
              <a:gd name="connsiteX21" fmla="*/ 2076 w 10282"/>
              <a:gd name="connsiteY21" fmla="*/ 6458 h 10109"/>
              <a:gd name="connsiteX22" fmla="*/ 1567 w 10282"/>
              <a:gd name="connsiteY22" fmla="*/ 6416 h 10109"/>
              <a:gd name="connsiteX23" fmla="*/ 1590 w 10282"/>
              <a:gd name="connsiteY23" fmla="*/ 7624 h 10109"/>
              <a:gd name="connsiteX24" fmla="*/ 1048 w 10282"/>
              <a:gd name="connsiteY24" fmla="*/ 7130 h 10109"/>
              <a:gd name="connsiteX25" fmla="*/ 641 w 10282"/>
              <a:gd name="connsiteY25" fmla="*/ 7416 h 10109"/>
              <a:gd name="connsiteX26" fmla="*/ 740 w 10282"/>
              <a:gd name="connsiteY26" fmla="*/ 7845 h 10109"/>
              <a:gd name="connsiteX27" fmla="*/ 139 w 10282"/>
              <a:gd name="connsiteY27" fmla="*/ 9116 h 10109"/>
              <a:gd name="connsiteX28" fmla="*/ 0 w 10282"/>
              <a:gd name="connsiteY28" fmla="*/ 10109 h 10109"/>
              <a:gd name="connsiteX0" fmla="*/ 0 w 10282"/>
              <a:gd name="connsiteY0" fmla="*/ 10073 h 10109"/>
              <a:gd name="connsiteX1" fmla="*/ 2609 w 10282"/>
              <a:gd name="connsiteY1" fmla="*/ 9374 h 10109"/>
              <a:gd name="connsiteX2" fmla="*/ 2609 w 10282"/>
              <a:gd name="connsiteY2" fmla="*/ 8917 h 10109"/>
              <a:gd name="connsiteX3" fmla="*/ 8652 w 10282"/>
              <a:gd name="connsiteY3" fmla="*/ 7427 h 10109"/>
              <a:gd name="connsiteX4" fmla="*/ 8684 w 10282"/>
              <a:gd name="connsiteY4" fmla="*/ 6786 h 10109"/>
              <a:gd name="connsiteX5" fmla="*/ 9520 w 10282"/>
              <a:gd name="connsiteY5" fmla="*/ 6239 h 10109"/>
              <a:gd name="connsiteX6" fmla="*/ 9553 w 10282"/>
              <a:gd name="connsiteY6" fmla="*/ 5375 h 10109"/>
              <a:gd name="connsiteX7" fmla="*/ 9943 w 10282"/>
              <a:gd name="connsiteY7" fmla="*/ 5192 h 10109"/>
              <a:gd name="connsiteX8" fmla="*/ 10282 w 10282"/>
              <a:gd name="connsiteY8" fmla="*/ 4097 h 10109"/>
              <a:gd name="connsiteX9" fmla="*/ 9391 w 10282"/>
              <a:gd name="connsiteY9" fmla="*/ 2708 h 10109"/>
              <a:gd name="connsiteX10" fmla="*/ 9252 w 10282"/>
              <a:gd name="connsiteY10" fmla="*/ 1083 h 10109"/>
              <a:gd name="connsiteX11" fmla="*/ 8603 w 10282"/>
              <a:gd name="connsiteY11" fmla="*/ 291 h 10109"/>
              <a:gd name="connsiteX12" fmla="*/ 7284 w 10282"/>
              <a:gd name="connsiteY12" fmla="*/ 750 h 10109"/>
              <a:gd name="connsiteX13" fmla="*/ 6925 w 10282"/>
              <a:gd name="connsiteY13" fmla="*/ 5 h 10109"/>
              <a:gd name="connsiteX14" fmla="*/ 6081 w 10282"/>
              <a:gd name="connsiteY14" fmla="*/ 0 h 10109"/>
              <a:gd name="connsiteX15" fmla="*/ 6197 w 10282"/>
              <a:gd name="connsiteY15" fmla="*/ 1083 h 10109"/>
              <a:gd name="connsiteX16" fmla="*/ 5386 w 10282"/>
              <a:gd name="connsiteY16" fmla="*/ 1667 h 10109"/>
              <a:gd name="connsiteX17" fmla="*/ 4854 w 10282"/>
              <a:gd name="connsiteY17" fmla="*/ 4093 h 10109"/>
              <a:gd name="connsiteX18" fmla="*/ 4113 w 10282"/>
              <a:gd name="connsiteY18" fmla="*/ 3749 h 10109"/>
              <a:gd name="connsiteX19" fmla="*/ 3210 w 10282"/>
              <a:gd name="connsiteY19" fmla="*/ 4708 h 10109"/>
              <a:gd name="connsiteX20" fmla="*/ 2076 w 10282"/>
              <a:gd name="connsiteY20" fmla="*/ 5042 h 10109"/>
              <a:gd name="connsiteX21" fmla="*/ 2076 w 10282"/>
              <a:gd name="connsiteY21" fmla="*/ 6458 h 10109"/>
              <a:gd name="connsiteX22" fmla="*/ 1567 w 10282"/>
              <a:gd name="connsiteY22" fmla="*/ 6416 h 10109"/>
              <a:gd name="connsiteX23" fmla="*/ 1590 w 10282"/>
              <a:gd name="connsiteY23" fmla="*/ 7624 h 10109"/>
              <a:gd name="connsiteX24" fmla="*/ 1048 w 10282"/>
              <a:gd name="connsiteY24" fmla="*/ 7130 h 10109"/>
              <a:gd name="connsiteX25" fmla="*/ 641 w 10282"/>
              <a:gd name="connsiteY25" fmla="*/ 7416 h 10109"/>
              <a:gd name="connsiteX26" fmla="*/ 740 w 10282"/>
              <a:gd name="connsiteY26" fmla="*/ 7845 h 10109"/>
              <a:gd name="connsiteX27" fmla="*/ 139 w 10282"/>
              <a:gd name="connsiteY27" fmla="*/ 9116 h 10109"/>
              <a:gd name="connsiteX28" fmla="*/ 0 w 10282"/>
              <a:gd name="connsiteY28" fmla="*/ 10109 h 1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82" h="10109">
                <a:moveTo>
                  <a:pt x="0" y="10073"/>
                </a:moveTo>
                <a:lnTo>
                  <a:pt x="2609" y="9374"/>
                </a:lnTo>
                <a:lnTo>
                  <a:pt x="2609" y="8917"/>
                </a:lnTo>
                <a:lnTo>
                  <a:pt x="8652" y="7427"/>
                </a:lnTo>
                <a:cubicBezTo>
                  <a:pt x="8683" y="7177"/>
                  <a:pt x="8653" y="7036"/>
                  <a:pt x="8684" y="6786"/>
                </a:cubicBezTo>
                <a:lnTo>
                  <a:pt x="9520" y="6239"/>
                </a:lnTo>
                <a:cubicBezTo>
                  <a:pt x="9551" y="5975"/>
                  <a:pt x="9521" y="5639"/>
                  <a:pt x="9553" y="5375"/>
                </a:cubicBezTo>
                <a:lnTo>
                  <a:pt x="9943" y="5192"/>
                </a:lnTo>
                <a:cubicBezTo>
                  <a:pt x="10036" y="4803"/>
                  <a:pt x="10190" y="4486"/>
                  <a:pt x="10282" y="4097"/>
                </a:cubicBezTo>
                <a:lnTo>
                  <a:pt x="9391" y="2708"/>
                </a:lnTo>
                <a:cubicBezTo>
                  <a:pt x="9345" y="2167"/>
                  <a:pt x="9298" y="1625"/>
                  <a:pt x="9252" y="1083"/>
                </a:cubicBezTo>
                <a:lnTo>
                  <a:pt x="8603" y="291"/>
                </a:lnTo>
                <a:lnTo>
                  <a:pt x="7284" y="750"/>
                </a:lnTo>
                <a:lnTo>
                  <a:pt x="6925" y="5"/>
                </a:lnTo>
                <a:lnTo>
                  <a:pt x="6081" y="0"/>
                </a:lnTo>
                <a:cubicBezTo>
                  <a:pt x="6120" y="361"/>
                  <a:pt x="6158" y="722"/>
                  <a:pt x="6197" y="1083"/>
                </a:cubicBezTo>
                <a:lnTo>
                  <a:pt x="5386" y="1667"/>
                </a:lnTo>
                <a:cubicBezTo>
                  <a:pt x="5209" y="2476"/>
                  <a:pt x="5031" y="3284"/>
                  <a:pt x="4854" y="4093"/>
                </a:cubicBezTo>
                <a:lnTo>
                  <a:pt x="4113" y="3749"/>
                </a:lnTo>
                <a:lnTo>
                  <a:pt x="3210" y="4708"/>
                </a:lnTo>
                <a:lnTo>
                  <a:pt x="2076" y="5042"/>
                </a:lnTo>
                <a:lnTo>
                  <a:pt x="2076" y="6458"/>
                </a:lnTo>
                <a:lnTo>
                  <a:pt x="1567" y="6416"/>
                </a:lnTo>
                <a:cubicBezTo>
                  <a:pt x="1575" y="6819"/>
                  <a:pt x="1582" y="7222"/>
                  <a:pt x="1590" y="7624"/>
                </a:cubicBezTo>
                <a:lnTo>
                  <a:pt x="1048" y="7130"/>
                </a:lnTo>
                <a:lnTo>
                  <a:pt x="641" y="7416"/>
                </a:lnTo>
                <a:cubicBezTo>
                  <a:pt x="674" y="7559"/>
                  <a:pt x="707" y="7703"/>
                  <a:pt x="740" y="7845"/>
                </a:cubicBezTo>
                <a:lnTo>
                  <a:pt x="139" y="9116"/>
                </a:lnTo>
                <a:cubicBezTo>
                  <a:pt x="93" y="9338"/>
                  <a:pt x="46" y="9887"/>
                  <a:pt x="0" y="10109"/>
                </a:cubicBezTo>
              </a:path>
            </a:pathLst>
          </a:custGeom>
          <a:solidFill>
            <a:srgbClr val="FFFF8A"/>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2" name="Freeform 60"/>
          <p:cNvSpPr>
            <a:spLocks/>
          </p:cNvSpPr>
          <p:nvPr/>
        </p:nvSpPr>
        <p:spPr bwMode="auto">
          <a:xfrm>
            <a:off x="3402012" y="2498851"/>
            <a:ext cx="900112" cy="555625"/>
          </a:xfrm>
          <a:custGeom>
            <a:avLst/>
            <a:gdLst>
              <a:gd name="connsiteX0" fmla="*/ 126 w 9934"/>
              <a:gd name="connsiteY0" fmla="*/ 0 h 9963"/>
              <a:gd name="connsiteX1" fmla="*/ 102 w 9934"/>
              <a:gd name="connsiteY1" fmla="*/ 3911 h 9963"/>
              <a:gd name="connsiteX2" fmla="*/ 0 w 9934"/>
              <a:gd name="connsiteY2" fmla="*/ 8205 h 9963"/>
              <a:gd name="connsiteX3" fmla="*/ 7200 w 9934"/>
              <a:gd name="connsiteY3" fmla="*/ 8561 h 9963"/>
              <a:gd name="connsiteX4" fmla="*/ 7968 w 9934"/>
              <a:gd name="connsiteY4" fmla="*/ 9188 h 9963"/>
              <a:gd name="connsiteX5" fmla="*/ 8495 w 9934"/>
              <a:gd name="connsiteY5" fmla="*/ 8303 h 9963"/>
              <a:gd name="connsiteX6" fmla="*/ 9934 w 9934"/>
              <a:gd name="connsiteY6" fmla="*/ 9963 h 9963"/>
              <a:gd name="connsiteX7" fmla="*/ 9718 w 9934"/>
              <a:gd name="connsiteY7" fmla="*/ 8229 h 9963"/>
              <a:gd name="connsiteX8" fmla="*/ 9862 w 9934"/>
              <a:gd name="connsiteY8" fmla="*/ 6974 h 9963"/>
              <a:gd name="connsiteX9" fmla="*/ 9934 w 9934"/>
              <a:gd name="connsiteY9" fmla="*/ 2399 h 9963"/>
              <a:gd name="connsiteX10" fmla="*/ 9287 w 9934"/>
              <a:gd name="connsiteY10" fmla="*/ 1439 h 9963"/>
              <a:gd name="connsiteX11" fmla="*/ 9550 w 9934"/>
              <a:gd name="connsiteY11" fmla="*/ 148 h 9963"/>
              <a:gd name="connsiteX12" fmla="*/ 4802 w 9934"/>
              <a:gd name="connsiteY12" fmla="*/ 111 h 9963"/>
              <a:gd name="connsiteX13" fmla="*/ 126 w 9934"/>
              <a:gd name="connsiteY13" fmla="*/ 0 h 9963"/>
              <a:gd name="connsiteX0" fmla="*/ 127 w 10000"/>
              <a:gd name="connsiteY0" fmla="*/ 0 h 10000"/>
              <a:gd name="connsiteX1" fmla="*/ 103 w 10000"/>
              <a:gd name="connsiteY1" fmla="*/ 3926 h 10000"/>
              <a:gd name="connsiteX2" fmla="*/ 0 w 10000"/>
              <a:gd name="connsiteY2" fmla="*/ 8235 h 10000"/>
              <a:gd name="connsiteX3" fmla="*/ 7248 w 10000"/>
              <a:gd name="connsiteY3" fmla="*/ 8593 h 10000"/>
              <a:gd name="connsiteX4" fmla="*/ 7894 w 10000"/>
              <a:gd name="connsiteY4" fmla="*/ 9359 h 10000"/>
              <a:gd name="connsiteX5" fmla="*/ 8551 w 10000"/>
              <a:gd name="connsiteY5" fmla="*/ 8334 h 10000"/>
              <a:gd name="connsiteX6" fmla="*/ 10000 w 10000"/>
              <a:gd name="connsiteY6" fmla="*/ 10000 h 10000"/>
              <a:gd name="connsiteX7" fmla="*/ 9783 w 10000"/>
              <a:gd name="connsiteY7" fmla="*/ 8260 h 10000"/>
              <a:gd name="connsiteX8" fmla="*/ 9928 w 10000"/>
              <a:gd name="connsiteY8" fmla="*/ 7000 h 10000"/>
              <a:gd name="connsiteX9" fmla="*/ 10000 w 10000"/>
              <a:gd name="connsiteY9" fmla="*/ 2408 h 10000"/>
              <a:gd name="connsiteX10" fmla="*/ 9349 w 10000"/>
              <a:gd name="connsiteY10" fmla="*/ 1444 h 10000"/>
              <a:gd name="connsiteX11" fmla="*/ 9613 w 10000"/>
              <a:gd name="connsiteY11" fmla="*/ 149 h 10000"/>
              <a:gd name="connsiteX12" fmla="*/ 4834 w 10000"/>
              <a:gd name="connsiteY12" fmla="*/ 111 h 10000"/>
              <a:gd name="connsiteX13" fmla="*/ 127 w 10000"/>
              <a:gd name="connsiteY13" fmla="*/ 0 h 10000"/>
              <a:gd name="connsiteX0" fmla="*/ 127 w 10000"/>
              <a:gd name="connsiteY0" fmla="*/ 0 h 10000"/>
              <a:gd name="connsiteX1" fmla="*/ 103 w 10000"/>
              <a:gd name="connsiteY1" fmla="*/ 3926 h 10000"/>
              <a:gd name="connsiteX2" fmla="*/ 0 w 10000"/>
              <a:gd name="connsiteY2" fmla="*/ 8235 h 10000"/>
              <a:gd name="connsiteX3" fmla="*/ 7248 w 10000"/>
              <a:gd name="connsiteY3" fmla="*/ 8593 h 10000"/>
              <a:gd name="connsiteX4" fmla="*/ 7894 w 10000"/>
              <a:gd name="connsiteY4" fmla="*/ 9359 h 10000"/>
              <a:gd name="connsiteX5" fmla="*/ 8551 w 10000"/>
              <a:gd name="connsiteY5" fmla="*/ 8334 h 10000"/>
              <a:gd name="connsiteX6" fmla="*/ 10000 w 10000"/>
              <a:gd name="connsiteY6" fmla="*/ 10000 h 10000"/>
              <a:gd name="connsiteX7" fmla="*/ 9783 w 10000"/>
              <a:gd name="connsiteY7" fmla="*/ 8260 h 10000"/>
              <a:gd name="connsiteX8" fmla="*/ 9928 w 10000"/>
              <a:gd name="connsiteY8" fmla="*/ 7000 h 10000"/>
              <a:gd name="connsiteX9" fmla="*/ 10000 w 10000"/>
              <a:gd name="connsiteY9" fmla="*/ 2408 h 10000"/>
              <a:gd name="connsiteX10" fmla="*/ 9349 w 10000"/>
              <a:gd name="connsiteY10" fmla="*/ 1444 h 10000"/>
              <a:gd name="connsiteX11" fmla="*/ 9613 w 10000"/>
              <a:gd name="connsiteY11" fmla="*/ 149 h 10000"/>
              <a:gd name="connsiteX12" fmla="*/ 127 w 10000"/>
              <a:gd name="connsiteY12" fmla="*/ 0 h 10000"/>
              <a:gd name="connsiteX0" fmla="*/ 127 w 10000"/>
              <a:gd name="connsiteY0" fmla="*/ 0 h 10000"/>
              <a:gd name="connsiteX1" fmla="*/ 103 w 10000"/>
              <a:gd name="connsiteY1" fmla="*/ 3926 h 10000"/>
              <a:gd name="connsiteX2" fmla="*/ 0 w 10000"/>
              <a:gd name="connsiteY2" fmla="*/ 8235 h 10000"/>
              <a:gd name="connsiteX3" fmla="*/ 7248 w 10000"/>
              <a:gd name="connsiteY3" fmla="*/ 8593 h 10000"/>
              <a:gd name="connsiteX4" fmla="*/ 7894 w 10000"/>
              <a:gd name="connsiteY4" fmla="*/ 9359 h 10000"/>
              <a:gd name="connsiteX5" fmla="*/ 8551 w 10000"/>
              <a:gd name="connsiteY5" fmla="*/ 8334 h 10000"/>
              <a:gd name="connsiteX6" fmla="*/ 10000 w 10000"/>
              <a:gd name="connsiteY6" fmla="*/ 10000 h 10000"/>
              <a:gd name="connsiteX7" fmla="*/ 9783 w 10000"/>
              <a:gd name="connsiteY7" fmla="*/ 8260 h 10000"/>
              <a:gd name="connsiteX8" fmla="*/ 9928 w 10000"/>
              <a:gd name="connsiteY8" fmla="*/ 7000 h 10000"/>
              <a:gd name="connsiteX9" fmla="*/ 10000 w 10000"/>
              <a:gd name="connsiteY9" fmla="*/ 2408 h 10000"/>
              <a:gd name="connsiteX10" fmla="*/ 9349 w 10000"/>
              <a:gd name="connsiteY10" fmla="*/ 1444 h 10000"/>
              <a:gd name="connsiteX11" fmla="*/ 9592 w 10000"/>
              <a:gd name="connsiteY11" fmla="*/ 115 h 10000"/>
              <a:gd name="connsiteX12" fmla="*/ 127 w 10000"/>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127" y="0"/>
                </a:moveTo>
                <a:cubicBezTo>
                  <a:pt x="119" y="1309"/>
                  <a:pt x="111" y="2617"/>
                  <a:pt x="103" y="3926"/>
                </a:cubicBezTo>
                <a:cubicBezTo>
                  <a:pt x="69" y="5362"/>
                  <a:pt x="34" y="6799"/>
                  <a:pt x="0" y="8235"/>
                </a:cubicBezTo>
                <a:lnTo>
                  <a:pt x="7248" y="8593"/>
                </a:lnTo>
                <a:lnTo>
                  <a:pt x="7894" y="9359"/>
                </a:lnTo>
                <a:lnTo>
                  <a:pt x="8551" y="8334"/>
                </a:lnTo>
                <a:lnTo>
                  <a:pt x="10000" y="10000"/>
                </a:lnTo>
                <a:cubicBezTo>
                  <a:pt x="9928" y="9420"/>
                  <a:pt x="9855" y="8840"/>
                  <a:pt x="9783" y="8260"/>
                </a:cubicBezTo>
                <a:cubicBezTo>
                  <a:pt x="9831" y="7840"/>
                  <a:pt x="9880" y="7420"/>
                  <a:pt x="9928" y="7000"/>
                </a:cubicBezTo>
                <a:cubicBezTo>
                  <a:pt x="9952" y="5469"/>
                  <a:pt x="9976" y="3939"/>
                  <a:pt x="10000" y="2408"/>
                </a:cubicBezTo>
                <a:lnTo>
                  <a:pt x="9349" y="1444"/>
                </a:lnTo>
                <a:lnTo>
                  <a:pt x="9592" y="115"/>
                </a:lnTo>
                <a:lnTo>
                  <a:pt x="127" y="0"/>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3" name="Freeform 61"/>
          <p:cNvSpPr>
            <a:spLocks/>
          </p:cNvSpPr>
          <p:nvPr/>
        </p:nvSpPr>
        <p:spPr bwMode="auto">
          <a:xfrm>
            <a:off x="2525710" y="2602032"/>
            <a:ext cx="887412" cy="723900"/>
          </a:xfrm>
          <a:custGeom>
            <a:avLst/>
            <a:gdLst/>
            <a:ahLst/>
            <a:cxnLst>
              <a:cxn ang="0">
                <a:pos x="40" y="0"/>
              </a:cxn>
              <a:cxn ang="0">
                <a:pos x="25" y="124"/>
              </a:cxn>
              <a:cxn ang="0">
                <a:pos x="0" y="298"/>
              </a:cxn>
              <a:cxn ang="0">
                <a:pos x="117" y="308"/>
              </a:cxn>
              <a:cxn ang="0">
                <a:pos x="392" y="329"/>
              </a:cxn>
              <a:cxn ang="0">
                <a:pos x="405" y="34"/>
              </a:cxn>
              <a:cxn ang="0">
                <a:pos x="40" y="0"/>
              </a:cxn>
            </a:cxnLst>
            <a:rect l="0" t="0" r="r" b="b"/>
            <a:pathLst>
              <a:path w="406" h="330">
                <a:moveTo>
                  <a:pt x="40" y="0"/>
                </a:moveTo>
                <a:lnTo>
                  <a:pt x="25" y="124"/>
                </a:lnTo>
                <a:lnTo>
                  <a:pt x="0" y="298"/>
                </a:lnTo>
                <a:lnTo>
                  <a:pt x="117" y="308"/>
                </a:lnTo>
                <a:lnTo>
                  <a:pt x="392" y="329"/>
                </a:lnTo>
                <a:lnTo>
                  <a:pt x="405" y="34"/>
                </a:lnTo>
                <a:lnTo>
                  <a:pt x="40" y="0"/>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4" name="Freeform 63"/>
          <p:cNvSpPr>
            <a:spLocks/>
          </p:cNvSpPr>
          <p:nvPr/>
        </p:nvSpPr>
        <p:spPr bwMode="auto">
          <a:xfrm>
            <a:off x="3382960" y="2956051"/>
            <a:ext cx="1073150" cy="525463"/>
          </a:xfrm>
          <a:custGeom>
            <a:avLst/>
            <a:gdLst>
              <a:gd name="connsiteX0" fmla="*/ 121 w 9980"/>
              <a:gd name="connsiteY0" fmla="*/ 0 h 9956"/>
              <a:gd name="connsiteX1" fmla="*/ 0 w 9980"/>
              <a:gd name="connsiteY1" fmla="*/ 6578 h 9956"/>
              <a:gd name="connsiteX2" fmla="*/ 2254 w 9980"/>
              <a:gd name="connsiteY2" fmla="*/ 6756 h 9956"/>
              <a:gd name="connsiteX3" fmla="*/ 2233 w 9980"/>
              <a:gd name="connsiteY3" fmla="*/ 9956 h 9956"/>
              <a:gd name="connsiteX4" fmla="*/ 5272 w 9980"/>
              <a:gd name="connsiteY4" fmla="*/ 9867 h 9956"/>
              <a:gd name="connsiteX5" fmla="*/ 7988 w 9980"/>
              <a:gd name="connsiteY5" fmla="*/ 9778 h 9956"/>
              <a:gd name="connsiteX6" fmla="*/ 9980 w 9980"/>
              <a:gd name="connsiteY6" fmla="*/ 9867 h 9956"/>
              <a:gd name="connsiteX7" fmla="*/ 9356 w 9980"/>
              <a:gd name="connsiteY7" fmla="*/ 7067 h 9956"/>
              <a:gd name="connsiteX8" fmla="*/ 8934 w 9980"/>
              <a:gd name="connsiteY8" fmla="*/ 4444 h 9956"/>
              <a:gd name="connsiteX9" fmla="*/ 8471 w 9980"/>
              <a:gd name="connsiteY9" fmla="*/ 1778 h 9956"/>
              <a:gd name="connsiteX10" fmla="*/ 7324 w 9980"/>
              <a:gd name="connsiteY10" fmla="*/ 44 h 9956"/>
              <a:gd name="connsiteX11" fmla="*/ 6821 w 9980"/>
              <a:gd name="connsiteY11" fmla="*/ 1067 h 9956"/>
              <a:gd name="connsiteX12" fmla="*/ 6302 w 9980"/>
              <a:gd name="connsiteY12" fmla="*/ 392 h 9956"/>
              <a:gd name="connsiteX13" fmla="*/ 3481 w 9980"/>
              <a:gd name="connsiteY13" fmla="*/ 133 h 9956"/>
              <a:gd name="connsiteX14" fmla="*/ 121 w 9980"/>
              <a:gd name="connsiteY14" fmla="*/ 0 h 9956"/>
              <a:gd name="connsiteX0" fmla="*/ 121 w 10000"/>
              <a:gd name="connsiteY0" fmla="*/ 0 h 10000"/>
              <a:gd name="connsiteX1" fmla="*/ 0 w 10000"/>
              <a:gd name="connsiteY1" fmla="*/ 6607 h 10000"/>
              <a:gd name="connsiteX2" fmla="*/ 2259 w 10000"/>
              <a:gd name="connsiteY2" fmla="*/ 6786 h 10000"/>
              <a:gd name="connsiteX3" fmla="*/ 2237 w 10000"/>
              <a:gd name="connsiteY3" fmla="*/ 10000 h 10000"/>
              <a:gd name="connsiteX4" fmla="*/ 5283 w 10000"/>
              <a:gd name="connsiteY4" fmla="*/ 9911 h 10000"/>
              <a:gd name="connsiteX5" fmla="*/ 8004 w 10000"/>
              <a:gd name="connsiteY5" fmla="*/ 9821 h 10000"/>
              <a:gd name="connsiteX6" fmla="*/ 10000 w 10000"/>
              <a:gd name="connsiteY6" fmla="*/ 9911 h 10000"/>
              <a:gd name="connsiteX7" fmla="*/ 9375 w 10000"/>
              <a:gd name="connsiteY7" fmla="*/ 7098 h 10000"/>
              <a:gd name="connsiteX8" fmla="*/ 8952 w 10000"/>
              <a:gd name="connsiteY8" fmla="*/ 4464 h 10000"/>
              <a:gd name="connsiteX9" fmla="*/ 8488 w 10000"/>
              <a:gd name="connsiteY9" fmla="*/ 1786 h 10000"/>
              <a:gd name="connsiteX10" fmla="*/ 7339 w 10000"/>
              <a:gd name="connsiteY10" fmla="*/ 44 h 10000"/>
              <a:gd name="connsiteX11" fmla="*/ 6835 w 10000"/>
              <a:gd name="connsiteY11" fmla="*/ 1072 h 10000"/>
              <a:gd name="connsiteX12" fmla="*/ 6315 w 10000"/>
              <a:gd name="connsiteY12" fmla="*/ 394 h 10000"/>
              <a:gd name="connsiteX13" fmla="*/ 3488 w 10000"/>
              <a:gd name="connsiteY13" fmla="*/ 134 h 10000"/>
              <a:gd name="connsiteX14" fmla="*/ 279 w 10000"/>
              <a:gd name="connsiteY14" fmla="*/ 0 h 10000"/>
              <a:gd name="connsiteX0" fmla="*/ 12 w 9891"/>
              <a:gd name="connsiteY0" fmla="*/ 0 h 10000"/>
              <a:gd name="connsiteX1" fmla="*/ 14 w 9891"/>
              <a:gd name="connsiteY1" fmla="*/ 6935 h 10000"/>
              <a:gd name="connsiteX2" fmla="*/ 2150 w 9891"/>
              <a:gd name="connsiteY2" fmla="*/ 6786 h 10000"/>
              <a:gd name="connsiteX3" fmla="*/ 2128 w 9891"/>
              <a:gd name="connsiteY3" fmla="*/ 10000 h 10000"/>
              <a:gd name="connsiteX4" fmla="*/ 5174 w 9891"/>
              <a:gd name="connsiteY4" fmla="*/ 9911 h 10000"/>
              <a:gd name="connsiteX5" fmla="*/ 7895 w 9891"/>
              <a:gd name="connsiteY5" fmla="*/ 9821 h 10000"/>
              <a:gd name="connsiteX6" fmla="*/ 9891 w 9891"/>
              <a:gd name="connsiteY6" fmla="*/ 9911 h 10000"/>
              <a:gd name="connsiteX7" fmla="*/ 9266 w 9891"/>
              <a:gd name="connsiteY7" fmla="*/ 7098 h 10000"/>
              <a:gd name="connsiteX8" fmla="*/ 8843 w 9891"/>
              <a:gd name="connsiteY8" fmla="*/ 4464 h 10000"/>
              <a:gd name="connsiteX9" fmla="*/ 8379 w 9891"/>
              <a:gd name="connsiteY9" fmla="*/ 1786 h 10000"/>
              <a:gd name="connsiteX10" fmla="*/ 7230 w 9891"/>
              <a:gd name="connsiteY10" fmla="*/ 44 h 10000"/>
              <a:gd name="connsiteX11" fmla="*/ 6726 w 9891"/>
              <a:gd name="connsiteY11" fmla="*/ 1072 h 10000"/>
              <a:gd name="connsiteX12" fmla="*/ 6206 w 9891"/>
              <a:gd name="connsiteY12" fmla="*/ 394 h 10000"/>
              <a:gd name="connsiteX13" fmla="*/ 3379 w 9891"/>
              <a:gd name="connsiteY13" fmla="*/ 134 h 10000"/>
              <a:gd name="connsiteX14" fmla="*/ 170 w 9891"/>
              <a:gd name="connsiteY14" fmla="*/ 0 h 10000"/>
              <a:gd name="connsiteX0" fmla="*/ 157 w 9986"/>
              <a:gd name="connsiteY0" fmla="*/ 36 h 10000"/>
              <a:gd name="connsiteX1" fmla="*/ 0 w 9986"/>
              <a:gd name="connsiteY1" fmla="*/ 6935 h 10000"/>
              <a:gd name="connsiteX2" fmla="*/ 2160 w 9986"/>
              <a:gd name="connsiteY2" fmla="*/ 6786 h 10000"/>
              <a:gd name="connsiteX3" fmla="*/ 2137 w 9986"/>
              <a:gd name="connsiteY3" fmla="*/ 10000 h 10000"/>
              <a:gd name="connsiteX4" fmla="*/ 5217 w 9986"/>
              <a:gd name="connsiteY4" fmla="*/ 9911 h 10000"/>
              <a:gd name="connsiteX5" fmla="*/ 7968 w 9986"/>
              <a:gd name="connsiteY5" fmla="*/ 9821 h 10000"/>
              <a:gd name="connsiteX6" fmla="*/ 9986 w 9986"/>
              <a:gd name="connsiteY6" fmla="*/ 9911 h 10000"/>
              <a:gd name="connsiteX7" fmla="*/ 9354 w 9986"/>
              <a:gd name="connsiteY7" fmla="*/ 7098 h 10000"/>
              <a:gd name="connsiteX8" fmla="*/ 8926 w 9986"/>
              <a:gd name="connsiteY8" fmla="*/ 4464 h 10000"/>
              <a:gd name="connsiteX9" fmla="*/ 8457 w 9986"/>
              <a:gd name="connsiteY9" fmla="*/ 1786 h 10000"/>
              <a:gd name="connsiteX10" fmla="*/ 7296 w 9986"/>
              <a:gd name="connsiteY10" fmla="*/ 44 h 10000"/>
              <a:gd name="connsiteX11" fmla="*/ 6786 w 9986"/>
              <a:gd name="connsiteY11" fmla="*/ 1072 h 10000"/>
              <a:gd name="connsiteX12" fmla="*/ 6260 w 9986"/>
              <a:gd name="connsiteY12" fmla="*/ 394 h 10000"/>
              <a:gd name="connsiteX13" fmla="*/ 3402 w 9986"/>
              <a:gd name="connsiteY13" fmla="*/ 134 h 10000"/>
              <a:gd name="connsiteX14" fmla="*/ 158 w 9986"/>
              <a:gd name="connsiteY14" fmla="*/ 0 h 10000"/>
              <a:gd name="connsiteX0" fmla="*/ 157 w 10000"/>
              <a:gd name="connsiteY0" fmla="*/ 36 h 10000"/>
              <a:gd name="connsiteX1" fmla="*/ 0 w 10000"/>
              <a:gd name="connsiteY1" fmla="*/ 6935 h 10000"/>
              <a:gd name="connsiteX2" fmla="*/ 2145 w 10000"/>
              <a:gd name="connsiteY2" fmla="*/ 7150 h 10000"/>
              <a:gd name="connsiteX3" fmla="*/ 2140 w 10000"/>
              <a:gd name="connsiteY3" fmla="*/ 10000 h 10000"/>
              <a:gd name="connsiteX4" fmla="*/ 5224 w 10000"/>
              <a:gd name="connsiteY4" fmla="*/ 9911 h 10000"/>
              <a:gd name="connsiteX5" fmla="*/ 7979 w 10000"/>
              <a:gd name="connsiteY5" fmla="*/ 9821 h 10000"/>
              <a:gd name="connsiteX6" fmla="*/ 10000 w 10000"/>
              <a:gd name="connsiteY6" fmla="*/ 9911 h 10000"/>
              <a:gd name="connsiteX7" fmla="*/ 9367 w 10000"/>
              <a:gd name="connsiteY7" fmla="*/ 7098 h 10000"/>
              <a:gd name="connsiteX8" fmla="*/ 8939 w 10000"/>
              <a:gd name="connsiteY8" fmla="*/ 4464 h 10000"/>
              <a:gd name="connsiteX9" fmla="*/ 8469 w 10000"/>
              <a:gd name="connsiteY9" fmla="*/ 1786 h 10000"/>
              <a:gd name="connsiteX10" fmla="*/ 7306 w 10000"/>
              <a:gd name="connsiteY10" fmla="*/ 44 h 10000"/>
              <a:gd name="connsiteX11" fmla="*/ 6796 w 10000"/>
              <a:gd name="connsiteY11" fmla="*/ 1072 h 10000"/>
              <a:gd name="connsiteX12" fmla="*/ 6269 w 10000"/>
              <a:gd name="connsiteY12" fmla="*/ 394 h 10000"/>
              <a:gd name="connsiteX13" fmla="*/ 3407 w 10000"/>
              <a:gd name="connsiteY13" fmla="*/ 134 h 10000"/>
              <a:gd name="connsiteX14" fmla="*/ 158 w 10000"/>
              <a:gd name="connsiteY14" fmla="*/ 0 h 10000"/>
              <a:gd name="connsiteX0" fmla="*/ 157 w 10000"/>
              <a:gd name="connsiteY0" fmla="*/ 36 h 10000"/>
              <a:gd name="connsiteX1" fmla="*/ 0 w 10000"/>
              <a:gd name="connsiteY1" fmla="*/ 6935 h 10000"/>
              <a:gd name="connsiteX2" fmla="*/ 2145 w 10000"/>
              <a:gd name="connsiteY2" fmla="*/ 7150 h 10000"/>
              <a:gd name="connsiteX3" fmla="*/ 2140 w 10000"/>
              <a:gd name="connsiteY3" fmla="*/ 10000 h 10000"/>
              <a:gd name="connsiteX4" fmla="*/ 5224 w 10000"/>
              <a:gd name="connsiteY4" fmla="*/ 9911 h 10000"/>
              <a:gd name="connsiteX5" fmla="*/ 7979 w 10000"/>
              <a:gd name="connsiteY5" fmla="*/ 9821 h 10000"/>
              <a:gd name="connsiteX6" fmla="*/ 10000 w 10000"/>
              <a:gd name="connsiteY6" fmla="*/ 9911 h 10000"/>
              <a:gd name="connsiteX7" fmla="*/ 9367 w 10000"/>
              <a:gd name="connsiteY7" fmla="*/ 7098 h 10000"/>
              <a:gd name="connsiteX8" fmla="*/ 8939 w 10000"/>
              <a:gd name="connsiteY8" fmla="*/ 4464 h 10000"/>
              <a:gd name="connsiteX9" fmla="*/ 8558 w 10000"/>
              <a:gd name="connsiteY9" fmla="*/ 1859 h 10000"/>
              <a:gd name="connsiteX10" fmla="*/ 7306 w 10000"/>
              <a:gd name="connsiteY10" fmla="*/ 44 h 10000"/>
              <a:gd name="connsiteX11" fmla="*/ 6796 w 10000"/>
              <a:gd name="connsiteY11" fmla="*/ 1072 h 10000"/>
              <a:gd name="connsiteX12" fmla="*/ 6269 w 10000"/>
              <a:gd name="connsiteY12" fmla="*/ 394 h 10000"/>
              <a:gd name="connsiteX13" fmla="*/ 3407 w 10000"/>
              <a:gd name="connsiteY13" fmla="*/ 134 h 10000"/>
              <a:gd name="connsiteX14" fmla="*/ 158 w 10000"/>
              <a:gd name="connsiteY14" fmla="*/ 0 h 10000"/>
              <a:gd name="connsiteX0" fmla="*/ 157 w 10000"/>
              <a:gd name="connsiteY0" fmla="*/ 36 h 10000"/>
              <a:gd name="connsiteX1" fmla="*/ 0 w 10000"/>
              <a:gd name="connsiteY1" fmla="*/ 6935 h 10000"/>
              <a:gd name="connsiteX2" fmla="*/ 2145 w 10000"/>
              <a:gd name="connsiteY2" fmla="*/ 7150 h 10000"/>
              <a:gd name="connsiteX3" fmla="*/ 2140 w 10000"/>
              <a:gd name="connsiteY3" fmla="*/ 10000 h 10000"/>
              <a:gd name="connsiteX4" fmla="*/ 5224 w 10000"/>
              <a:gd name="connsiteY4" fmla="*/ 9911 h 10000"/>
              <a:gd name="connsiteX5" fmla="*/ 7979 w 10000"/>
              <a:gd name="connsiteY5" fmla="*/ 9821 h 10000"/>
              <a:gd name="connsiteX6" fmla="*/ 10000 w 10000"/>
              <a:gd name="connsiteY6" fmla="*/ 9911 h 10000"/>
              <a:gd name="connsiteX7" fmla="*/ 9367 w 10000"/>
              <a:gd name="connsiteY7" fmla="*/ 7098 h 10000"/>
              <a:gd name="connsiteX8" fmla="*/ 8939 w 10000"/>
              <a:gd name="connsiteY8" fmla="*/ 4464 h 10000"/>
              <a:gd name="connsiteX9" fmla="*/ 8558 w 10000"/>
              <a:gd name="connsiteY9" fmla="*/ 1859 h 10000"/>
              <a:gd name="connsiteX10" fmla="*/ 7306 w 10000"/>
              <a:gd name="connsiteY10" fmla="*/ 44 h 10000"/>
              <a:gd name="connsiteX11" fmla="*/ 6796 w 10000"/>
              <a:gd name="connsiteY11" fmla="*/ 1072 h 10000"/>
              <a:gd name="connsiteX12" fmla="*/ 6251 w 10000"/>
              <a:gd name="connsiteY12" fmla="*/ 394 h 10000"/>
              <a:gd name="connsiteX13" fmla="*/ 3407 w 10000"/>
              <a:gd name="connsiteY13" fmla="*/ 134 h 10000"/>
              <a:gd name="connsiteX14" fmla="*/ 158 w 10000"/>
              <a:gd name="connsiteY14" fmla="*/ 0 h 10000"/>
              <a:gd name="connsiteX0" fmla="*/ 157 w 10000"/>
              <a:gd name="connsiteY0" fmla="*/ 36 h 10000"/>
              <a:gd name="connsiteX1" fmla="*/ 0 w 10000"/>
              <a:gd name="connsiteY1" fmla="*/ 6935 h 10000"/>
              <a:gd name="connsiteX2" fmla="*/ 2145 w 10000"/>
              <a:gd name="connsiteY2" fmla="*/ 7150 h 10000"/>
              <a:gd name="connsiteX3" fmla="*/ 2140 w 10000"/>
              <a:gd name="connsiteY3" fmla="*/ 10000 h 10000"/>
              <a:gd name="connsiteX4" fmla="*/ 5224 w 10000"/>
              <a:gd name="connsiteY4" fmla="*/ 9911 h 10000"/>
              <a:gd name="connsiteX5" fmla="*/ 7979 w 10000"/>
              <a:gd name="connsiteY5" fmla="*/ 9821 h 10000"/>
              <a:gd name="connsiteX6" fmla="*/ 10000 w 10000"/>
              <a:gd name="connsiteY6" fmla="*/ 9911 h 10000"/>
              <a:gd name="connsiteX7" fmla="*/ 9367 w 10000"/>
              <a:gd name="connsiteY7" fmla="*/ 7098 h 10000"/>
              <a:gd name="connsiteX8" fmla="*/ 8939 w 10000"/>
              <a:gd name="connsiteY8" fmla="*/ 4464 h 10000"/>
              <a:gd name="connsiteX9" fmla="*/ 8558 w 10000"/>
              <a:gd name="connsiteY9" fmla="*/ 1859 h 10000"/>
              <a:gd name="connsiteX10" fmla="*/ 7306 w 10000"/>
              <a:gd name="connsiteY10" fmla="*/ 44 h 10000"/>
              <a:gd name="connsiteX11" fmla="*/ 6796 w 10000"/>
              <a:gd name="connsiteY11" fmla="*/ 1072 h 10000"/>
              <a:gd name="connsiteX12" fmla="*/ 6251 w 10000"/>
              <a:gd name="connsiteY12" fmla="*/ 394 h 10000"/>
              <a:gd name="connsiteX13" fmla="*/ 3318 w 10000"/>
              <a:gd name="connsiteY13" fmla="*/ 134 h 10000"/>
              <a:gd name="connsiteX14" fmla="*/ 158 w 10000"/>
              <a:gd name="connsiteY14" fmla="*/ 0 h 10000"/>
              <a:gd name="connsiteX0" fmla="*/ 157 w 10000"/>
              <a:gd name="connsiteY0" fmla="*/ 0 h 9964"/>
              <a:gd name="connsiteX1" fmla="*/ 0 w 10000"/>
              <a:gd name="connsiteY1" fmla="*/ 6899 h 9964"/>
              <a:gd name="connsiteX2" fmla="*/ 2145 w 10000"/>
              <a:gd name="connsiteY2" fmla="*/ 7114 h 9964"/>
              <a:gd name="connsiteX3" fmla="*/ 2140 w 10000"/>
              <a:gd name="connsiteY3" fmla="*/ 9964 h 9964"/>
              <a:gd name="connsiteX4" fmla="*/ 5224 w 10000"/>
              <a:gd name="connsiteY4" fmla="*/ 9875 h 9964"/>
              <a:gd name="connsiteX5" fmla="*/ 7979 w 10000"/>
              <a:gd name="connsiteY5" fmla="*/ 9785 h 9964"/>
              <a:gd name="connsiteX6" fmla="*/ 10000 w 10000"/>
              <a:gd name="connsiteY6" fmla="*/ 9875 h 9964"/>
              <a:gd name="connsiteX7" fmla="*/ 9367 w 10000"/>
              <a:gd name="connsiteY7" fmla="*/ 7062 h 9964"/>
              <a:gd name="connsiteX8" fmla="*/ 8939 w 10000"/>
              <a:gd name="connsiteY8" fmla="*/ 4428 h 9964"/>
              <a:gd name="connsiteX9" fmla="*/ 8558 w 10000"/>
              <a:gd name="connsiteY9" fmla="*/ 1823 h 9964"/>
              <a:gd name="connsiteX10" fmla="*/ 7306 w 10000"/>
              <a:gd name="connsiteY10" fmla="*/ 8 h 9964"/>
              <a:gd name="connsiteX11" fmla="*/ 6796 w 10000"/>
              <a:gd name="connsiteY11" fmla="*/ 1036 h 9964"/>
              <a:gd name="connsiteX12" fmla="*/ 6251 w 10000"/>
              <a:gd name="connsiteY12" fmla="*/ 358 h 9964"/>
              <a:gd name="connsiteX13" fmla="*/ 3318 w 10000"/>
              <a:gd name="connsiteY13" fmla="*/ 98 h 9964"/>
              <a:gd name="connsiteX14" fmla="*/ 176 w 10000"/>
              <a:gd name="connsiteY14" fmla="*/ 37 h 9964"/>
              <a:gd name="connsiteX0" fmla="*/ 157 w 10000"/>
              <a:gd name="connsiteY0" fmla="*/ 36 h 10036"/>
              <a:gd name="connsiteX1" fmla="*/ 0 w 10000"/>
              <a:gd name="connsiteY1" fmla="*/ 6960 h 10036"/>
              <a:gd name="connsiteX2" fmla="*/ 2145 w 10000"/>
              <a:gd name="connsiteY2" fmla="*/ 7176 h 10036"/>
              <a:gd name="connsiteX3" fmla="*/ 2140 w 10000"/>
              <a:gd name="connsiteY3" fmla="*/ 10036 h 10036"/>
              <a:gd name="connsiteX4" fmla="*/ 5224 w 10000"/>
              <a:gd name="connsiteY4" fmla="*/ 9947 h 10036"/>
              <a:gd name="connsiteX5" fmla="*/ 7979 w 10000"/>
              <a:gd name="connsiteY5" fmla="*/ 9856 h 10036"/>
              <a:gd name="connsiteX6" fmla="*/ 10000 w 10000"/>
              <a:gd name="connsiteY6" fmla="*/ 9947 h 10036"/>
              <a:gd name="connsiteX7" fmla="*/ 9367 w 10000"/>
              <a:gd name="connsiteY7" fmla="*/ 7124 h 10036"/>
              <a:gd name="connsiteX8" fmla="*/ 8939 w 10000"/>
              <a:gd name="connsiteY8" fmla="*/ 4480 h 10036"/>
              <a:gd name="connsiteX9" fmla="*/ 8558 w 10000"/>
              <a:gd name="connsiteY9" fmla="*/ 1866 h 10036"/>
              <a:gd name="connsiteX10" fmla="*/ 7306 w 10000"/>
              <a:gd name="connsiteY10" fmla="*/ 44 h 10036"/>
              <a:gd name="connsiteX11" fmla="*/ 6796 w 10000"/>
              <a:gd name="connsiteY11" fmla="*/ 1076 h 10036"/>
              <a:gd name="connsiteX12" fmla="*/ 6251 w 10000"/>
              <a:gd name="connsiteY12" fmla="*/ 395 h 10036"/>
              <a:gd name="connsiteX13" fmla="*/ 3318 w 10000"/>
              <a:gd name="connsiteY13" fmla="*/ 134 h 10036"/>
              <a:gd name="connsiteX14" fmla="*/ 211 w 10000"/>
              <a:gd name="connsiteY14" fmla="*/ 0 h 10036"/>
              <a:gd name="connsiteX0" fmla="*/ 157 w 10000"/>
              <a:gd name="connsiteY0" fmla="*/ 292 h 10292"/>
              <a:gd name="connsiteX1" fmla="*/ 0 w 10000"/>
              <a:gd name="connsiteY1" fmla="*/ 7216 h 10292"/>
              <a:gd name="connsiteX2" fmla="*/ 2145 w 10000"/>
              <a:gd name="connsiteY2" fmla="*/ 7432 h 10292"/>
              <a:gd name="connsiteX3" fmla="*/ 2140 w 10000"/>
              <a:gd name="connsiteY3" fmla="*/ 10292 h 10292"/>
              <a:gd name="connsiteX4" fmla="*/ 5224 w 10000"/>
              <a:gd name="connsiteY4" fmla="*/ 10203 h 10292"/>
              <a:gd name="connsiteX5" fmla="*/ 7979 w 10000"/>
              <a:gd name="connsiteY5" fmla="*/ 10112 h 10292"/>
              <a:gd name="connsiteX6" fmla="*/ 10000 w 10000"/>
              <a:gd name="connsiteY6" fmla="*/ 10203 h 10292"/>
              <a:gd name="connsiteX7" fmla="*/ 9367 w 10000"/>
              <a:gd name="connsiteY7" fmla="*/ 7380 h 10292"/>
              <a:gd name="connsiteX8" fmla="*/ 8939 w 10000"/>
              <a:gd name="connsiteY8" fmla="*/ 4736 h 10292"/>
              <a:gd name="connsiteX9" fmla="*/ 8558 w 10000"/>
              <a:gd name="connsiteY9" fmla="*/ 2122 h 10292"/>
              <a:gd name="connsiteX10" fmla="*/ 7306 w 10000"/>
              <a:gd name="connsiteY10" fmla="*/ 300 h 10292"/>
              <a:gd name="connsiteX11" fmla="*/ 6796 w 10000"/>
              <a:gd name="connsiteY11" fmla="*/ 1332 h 10292"/>
              <a:gd name="connsiteX12" fmla="*/ 6251 w 10000"/>
              <a:gd name="connsiteY12" fmla="*/ 651 h 10292"/>
              <a:gd name="connsiteX13" fmla="*/ 3318 w 10000"/>
              <a:gd name="connsiteY13" fmla="*/ 390 h 10292"/>
              <a:gd name="connsiteX14" fmla="*/ 211 w 10000"/>
              <a:gd name="connsiteY14" fmla="*/ 0 h 10292"/>
              <a:gd name="connsiteX0" fmla="*/ 157 w 10000"/>
              <a:gd name="connsiteY0" fmla="*/ 73 h 10073"/>
              <a:gd name="connsiteX1" fmla="*/ 0 w 10000"/>
              <a:gd name="connsiteY1" fmla="*/ 6997 h 10073"/>
              <a:gd name="connsiteX2" fmla="*/ 2145 w 10000"/>
              <a:gd name="connsiteY2" fmla="*/ 7213 h 10073"/>
              <a:gd name="connsiteX3" fmla="*/ 2140 w 10000"/>
              <a:gd name="connsiteY3" fmla="*/ 10073 h 10073"/>
              <a:gd name="connsiteX4" fmla="*/ 5224 w 10000"/>
              <a:gd name="connsiteY4" fmla="*/ 9984 h 10073"/>
              <a:gd name="connsiteX5" fmla="*/ 7979 w 10000"/>
              <a:gd name="connsiteY5" fmla="*/ 9893 h 10073"/>
              <a:gd name="connsiteX6" fmla="*/ 10000 w 10000"/>
              <a:gd name="connsiteY6" fmla="*/ 9984 h 10073"/>
              <a:gd name="connsiteX7" fmla="*/ 9367 w 10000"/>
              <a:gd name="connsiteY7" fmla="*/ 7161 h 10073"/>
              <a:gd name="connsiteX8" fmla="*/ 8939 w 10000"/>
              <a:gd name="connsiteY8" fmla="*/ 4517 h 10073"/>
              <a:gd name="connsiteX9" fmla="*/ 8558 w 10000"/>
              <a:gd name="connsiteY9" fmla="*/ 1903 h 10073"/>
              <a:gd name="connsiteX10" fmla="*/ 7306 w 10000"/>
              <a:gd name="connsiteY10" fmla="*/ 81 h 10073"/>
              <a:gd name="connsiteX11" fmla="*/ 6796 w 10000"/>
              <a:gd name="connsiteY11" fmla="*/ 1113 h 10073"/>
              <a:gd name="connsiteX12" fmla="*/ 6251 w 10000"/>
              <a:gd name="connsiteY12" fmla="*/ 432 h 10073"/>
              <a:gd name="connsiteX13" fmla="*/ 3318 w 10000"/>
              <a:gd name="connsiteY13" fmla="*/ 171 h 10073"/>
              <a:gd name="connsiteX14" fmla="*/ 158 w 10000"/>
              <a:gd name="connsiteY14" fmla="*/ 0 h 10073"/>
              <a:gd name="connsiteX0" fmla="*/ 157 w 10000"/>
              <a:gd name="connsiteY0" fmla="*/ 73 h 10073"/>
              <a:gd name="connsiteX1" fmla="*/ 0 w 10000"/>
              <a:gd name="connsiteY1" fmla="*/ 6997 h 10073"/>
              <a:gd name="connsiteX2" fmla="*/ 2145 w 10000"/>
              <a:gd name="connsiteY2" fmla="*/ 7213 h 10073"/>
              <a:gd name="connsiteX3" fmla="*/ 2140 w 10000"/>
              <a:gd name="connsiteY3" fmla="*/ 10073 h 10073"/>
              <a:gd name="connsiteX4" fmla="*/ 5224 w 10000"/>
              <a:gd name="connsiteY4" fmla="*/ 9984 h 10073"/>
              <a:gd name="connsiteX5" fmla="*/ 7979 w 10000"/>
              <a:gd name="connsiteY5" fmla="*/ 9893 h 10073"/>
              <a:gd name="connsiteX6" fmla="*/ 10000 w 10000"/>
              <a:gd name="connsiteY6" fmla="*/ 9984 h 10073"/>
              <a:gd name="connsiteX7" fmla="*/ 9367 w 10000"/>
              <a:gd name="connsiteY7" fmla="*/ 7161 h 10073"/>
              <a:gd name="connsiteX8" fmla="*/ 8939 w 10000"/>
              <a:gd name="connsiteY8" fmla="*/ 4517 h 10073"/>
              <a:gd name="connsiteX9" fmla="*/ 8558 w 10000"/>
              <a:gd name="connsiteY9" fmla="*/ 1903 h 10073"/>
              <a:gd name="connsiteX10" fmla="*/ 7306 w 10000"/>
              <a:gd name="connsiteY10" fmla="*/ 81 h 10073"/>
              <a:gd name="connsiteX11" fmla="*/ 6796 w 10000"/>
              <a:gd name="connsiteY11" fmla="*/ 1113 h 10073"/>
              <a:gd name="connsiteX12" fmla="*/ 6180 w 10000"/>
              <a:gd name="connsiteY12" fmla="*/ 322 h 10073"/>
              <a:gd name="connsiteX13" fmla="*/ 3318 w 10000"/>
              <a:gd name="connsiteY13" fmla="*/ 171 h 10073"/>
              <a:gd name="connsiteX14" fmla="*/ 158 w 10000"/>
              <a:gd name="connsiteY14" fmla="*/ 0 h 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73">
                <a:moveTo>
                  <a:pt x="157" y="73"/>
                </a:moveTo>
                <a:cubicBezTo>
                  <a:pt x="117" y="2284"/>
                  <a:pt x="41" y="4786"/>
                  <a:pt x="0" y="6997"/>
                </a:cubicBezTo>
                <a:lnTo>
                  <a:pt x="2145" y="7213"/>
                </a:lnTo>
                <a:cubicBezTo>
                  <a:pt x="2138" y="8289"/>
                  <a:pt x="2148" y="8997"/>
                  <a:pt x="2140" y="10073"/>
                </a:cubicBezTo>
                <a:lnTo>
                  <a:pt x="5224" y="9984"/>
                </a:lnTo>
                <a:lnTo>
                  <a:pt x="7979" y="9893"/>
                </a:lnTo>
                <a:lnTo>
                  <a:pt x="10000" y="9984"/>
                </a:lnTo>
                <a:lnTo>
                  <a:pt x="9367" y="7161"/>
                </a:lnTo>
                <a:cubicBezTo>
                  <a:pt x="9224" y="6280"/>
                  <a:pt x="9082" y="5398"/>
                  <a:pt x="8939" y="4517"/>
                </a:cubicBezTo>
                <a:cubicBezTo>
                  <a:pt x="8783" y="3621"/>
                  <a:pt x="8714" y="2799"/>
                  <a:pt x="8558" y="1903"/>
                </a:cubicBezTo>
                <a:lnTo>
                  <a:pt x="7306" y="81"/>
                </a:lnTo>
                <a:lnTo>
                  <a:pt x="6796" y="1113"/>
                </a:lnTo>
                <a:lnTo>
                  <a:pt x="6180" y="322"/>
                </a:lnTo>
                <a:lnTo>
                  <a:pt x="3318" y="171"/>
                </a:lnTo>
                <a:lnTo>
                  <a:pt x="158" y="0"/>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85" name="Group 64" descr="Dark horizontal"/>
          <p:cNvGrpSpPr>
            <a:grpSpLocks/>
          </p:cNvGrpSpPr>
          <p:nvPr/>
        </p:nvGrpSpPr>
        <p:grpSpPr bwMode="auto">
          <a:xfrm>
            <a:off x="4940436" y="2179793"/>
            <a:ext cx="1003534" cy="892387"/>
            <a:chOff x="3759" y="1647"/>
            <a:chExt cx="459" cy="408"/>
          </a:xfrm>
          <a:solidFill>
            <a:srgbClr val="FFFF8A"/>
          </a:solidFill>
        </p:grpSpPr>
        <p:sp>
          <p:nvSpPr>
            <p:cNvPr id="186" name="Freeform 65"/>
            <p:cNvSpPr>
              <a:spLocks/>
            </p:cNvSpPr>
            <p:nvPr/>
          </p:nvSpPr>
          <p:spPr bwMode="auto">
            <a:xfrm>
              <a:off x="3759" y="1647"/>
              <a:ext cx="318" cy="138"/>
            </a:xfrm>
            <a:custGeom>
              <a:avLst/>
              <a:gdLst/>
              <a:ahLst/>
              <a:cxnLst>
                <a:cxn ang="0">
                  <a:pos x="0" y="76"/>
                </a:cxn>
                <a:cxn ang="0">
                  <a:pos x="72" y="0"/>
                </a:cxn>
                <a:cxn ang="0">
                  <a:pos x="59" y="31"/>
                </a:cxn>
                <a:cxn ang="0">
                  <a:pos x="68" y="40"/>
                </a:cxn>
                <a:cxn ang="0">
                  <a:pos x="91" y="28"/>
                </a:cxn>
                <a:cxn ang="0">
                  <a:pos x="140" y="47"/>
                </a:cxn>
                <a:cxn ang="0">
                  <a:pos x="161" y="31"/>
                </a:cxn>
                <a:cxn ang="0">
                  <a:pos x="225" y="22"/>
                </a:cxn>
                <a:cxn ang="0">
                  <a:pos x="238" y="41"/>
                </a:cxn>
                <a:cxn ang="0">
                  <a:pos x="264" y="37"/>
                </a:cxn>
                <a:cxn ang="0">
                  <a:pos x="314" y="57"/>
                </a:cxn>
                <a:cxn ang="0">
                  <a:pos x="317" y="72"/>
                </a:cxn>
                <a:cxn ang="0">
                  <a:pos x="263" y="85"/>
                </a:cxn>
                <a:cxn ang="0">
                  <a:pos x="247" y="76"/>
                </a:cxn>
                <a:cxn ang="0">
                  <a:pos x="219" y="79"/>
                </a:cxn>
                <a:cxn ang="0">
                  <a:pos x="187" y="98"/>
                </a:cxn>
                <a:cxn ang="0">
                  <a:pos x="174" y="99"/>
                </a:cxn>
                <a:cxn ang="0">
                  <a:pos x="162" y="85"/>
                </a:cxn>
                <a:cxn ang="0">
                  <a:pos x="144" y="136"/>
                </a:cxn>
                <a:cxn ang="0">
                  <a:pos x="124" y="137"/>
                </a:cxn>
                <a:cxn ang="0">
                  <a:pos x="115" y="117"/>
                </a:cxn>
                <a:cxn ang="0">
                  <a:pos x="73" y="108"/>
                </a:cxn>
                <a:cxn ang="0">
                  <a:pos x="52" y="93"/>
                </a:cxn>
                <a:cxn ang="0">
                  <a:pos x="17" y="98"/>
                </a:cxn>
                <a:cxn ang="0">
                  <a:pos x="0" y="76"/>
                </a:cxn>
              </a:cxnLst>
              <a:rect l="0" t="0" r="r" b="b"/>
              <a:pathLst>
                <a:path w="318" h="138">
                  <a:moveTo>
                    <a:pt x="0" y="76"/>
                  </a:moveTo>
                  <a:lnTo>
                    <a:pt x="72" y="0"/>
                  </a:lnTo>
                  <a:lnTo>
                    <a:pt x="59" y="31"/>
                  </a:lnTo>
                  <a:lnTo>
                    <a:pt x="68" y="40"/>
                  </a:lnTo>
                  <a:lnTo>
                    <a:pt x="91" y="28"/>
                  </a:lnTo>
                  <a:lnTo>
                    <a:pt x="140" y="47"/>
                  </a:lnTo>
                  <a:lnTo>
                    <a:pt x="161" y="31"/>
                  </a:lnTo>
                  <a:lnTo>
                    <a:pt x="225" y="22"/>
                  </a:lnTo>
                  <a:lnTo>
                    <a:pt x="238" y="41"/>
                  </a:lnTo>
                  <a:lnTo>
                    <a:pt x="264" y="37"/>
                  </a:lnTo>
                  <a:lnTo>
                    <a:pt x="314" y="57"/>
                  </a:lnTo>
                  <a:lnTo>
                    <a:pt x="317" y="72"/>
                  </a:lnTo>
                  <a:lnTo>
                    <a:pt x="263" y="85"/>
                  </a:lnTo>
                  <a:lnTo>
                    <a:pt x="247" y="76"/>
                  </a:lnTo>
                  <a:lnTo>
                    <a:pt x="219" y="79"/>
                  </a:lnTo>
                  <a:lnTo>
                    <a:pt x="187" y="98"/>
                  </a:lnTo>
                  <a:lnTo>
                    <a:pt x="174" y="99"/>
                  </a:lnTo>
                  <a:lnTo>
                    <a:pt x="162" y="85"/>
                  </a:lnTo>
                  <a:lnTo>
                    <a:pt x="144" y="136"/>
                  </a:lnTo>
                  <a:lnTo>
                    <a:pt x="124" y="137"/>
                  </a:lnTo>
                  <a:lnTo>
                    <a:pt x="115" y="117"/>
                  </a:lnTo>
                  <a:lnTo>
                    <a:pt x="73" y="108"/>
                  </a:lnTo>
                  <a:lnTo>
                    <a:pt x="52" y="93"/>
                  </a:lnTo>
                  <a:lnTo>
                    <a:pt x="17" y="98"/>
                  </a:lnTo>
                  <a:lnTo>
                    <a:pt x="0" y="76"/>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7" name="Freeform 66"/>
            <p:cNvSpPr>
              <a:spLocks/>
            </p:cNvSpPr>
            <p:nvPr/>
          </p:nvSpPr>
          <p:spPr bwMode="auto">
            <a:xfrm>
              <a:off x="3989" y="1747"/>
              <a:ext cx="229" cy="308"/>
            </a:xfrm>
            <a:custGeom>
              <a:avLst/>
              <a:gdLst/>
              <a:ahLst/>
              <a:cxnLst>
                <a:cxn ang="0">
                  <a:pos x="57" y="13"/>
                </a:cxn>
                <a:cxn ang="0">
                  <a:pos x="66" y="32"/>
                </a:cxn>
                <a:cxn ang="0">
                  <a:pos x="50" y="44"/>
                </a:cxn>
                <a:cxn ang="0">
                  <a:pos x="49" y="93"/>
                </a:cxn>
                <a:cxn ang="0">
                  <a:pos x="40" y="61"/>
                </a:cxn>
                <a:cxn ang="0">
                  <a:pos x="7" y="92"/>
                </a:cxn>
                <a:cxn ang="0">
                  <a:pos x="0" y="180"/>
                </a:cxn>
                <a:cxn ang="0">
                  <a:pos x="21" y="224"/>
                </a:cxn>
                <a:cxn ang="0">
                  <a:pos x="23" y="246"/>
                </a:cxn>
                <a:cxn ang="0">
                  <a:pos x="24" y="264"/>
                </a:cxn>
                <a:cxn ang="0">
                  <a:pos x="23" y="278"/>
                </a:cxn>
                <a:cxn ang="0">
                  <a:pos x="19" y="307"/>
                </a:cxn>
                <a:cxn ang="0">
                  <a:pos x="109" y="302"/>
                </a:cxn>
                <a:cxn ang="0">
                  <a:pos x="227" y="291"/>
                </a:cxn>
                <a:cxn ang="0">
                  <a:pos x="206" y="285"/>
                </a:cxn>
                <a:cxn ang="0">
                  <a:pos x="194" y="271"/>
                </a:cxn>
                <a:cxn ang="0">
                  <a:pos x="212" y="257"/>
                </a:cxn>
                <a:cxn ang="0">
                  <a:pos x="212" y="240"/>
                </a:cxn>
                <a:cxn ang="0">
                  <a:pos x="204" y="225"/>
                </a:cxn>
                <a:cxn ang="0">
                  <a:pos x="212" y="214"/>
                </a:cxn>
                <a:cxn ang="0">
                  <a:pos x="228" y="215"/>
                </a:cxn>
                <a:cxn ang="0">
                  <a:pos x="225" y="173"/>
                </a:cxn>
                <a:cxn ang="0">
                  <a:pos x="221" y="147"/>
                </a:cxn>
                <a:cxn ang="0">
                  <a:pos x="211" y="131"/>
                </a:cxn>
                <a:cxn ang="0">
                  <a:pos x="201" y="121"/>
                </a:cxn>
                <a:cxn ang="0">
                  <a:pos x="187" y="118"/>
                </a:cxn>
                <a:cxn ang="0">
                  <a:pos x="173" y="118"/>
                </a:cxn>
                <a:cxn ang="0">
                  <a:pos x="158" y="139"/>
                </a:cxn>
                <a:cxn ang="0">
                  <a:pos x="148" y="145"/>
                </a:cxn>
                <a:cxn ang="0">
                  <a:pos x="142" y="147"/>
                </a:cxn>
                <a:cxn ang="0">
                  <a:pos x="134" y="144"/>
                </a:cxn>
                <a:cxn ang="0">
                  <a:pos x="132" y="134"/>
                </a:cxn>
                <a:cxn ang="0">
                  <a:pos x="134" y="128"/>
                </a:cxn>
                <a:cxn ang="0">
                  <a:pos x="141" y="121"/>
                </a:cxn>
                <a:cxn ang="0">
                  <a:pos x="147" y="118"/>
                </a:cxn>
                <a:cxn ang="0">
                  <a:pos x="153" y="117"/>
                </a:cxn>
                <a:cxn ang="0">
                  <a:pos x="153" y="105"/>
                </a:cxn>
                <a:cxn ang="0">
                  <a:pos x="171" y="93"/>
                </a:cxn>
                <a:cxn ang="0">
                  <a:pos x="153" y="52"/>
                </a:cxn>
                <a:cxn ang="0">
                  <a:pos x="153" y="33"/>
                </a:cxn>
                <a:cxn ang="0">
                  <a:pos x="125" y="25"/>
                </a:cxn>
                <a:cxn ang="0">
                  <a:pos x="83" y="0"/>
                </a:cxn>
                <a:cxn ang="0">
                  <a:pos x="57" y="13"/>
                </a:cxn>
              </a:cxnLst>
              <a:rect l="0" t="0" r="r" b="b"/>
              <a:pathLst>
                <a:path w="229" h="308">
                  <a:moveTo>
                    <a:pt x="57" y="13"/>
                  </a:moveTo>
                  <a:lnTo>
                    <a:pt x="66" y="32"/>
                  </a:lnTo>
                  <a:lnTo>
                    <a:pt x="50" y="44"/>
                  </a:lnTo>
                  <a:lnTo>
                    <a:pt x="49" y="93"/>
                  </a:lnTo>
                  <a:lnTo>
                    <a:pt x="40" y="61"/>
                  </a:lnTo>
                  <a:lnTo>
                    <a:pt x="7" y="92"/>
                  </a:lnTo>
                  <a:lnTo>
                    <a:pt x="0" y="180"/>
                  </a:lnTo>
                  <a:lnTo>
                    <a:pt x="21" y="224"/>
                  </a:lnTo>
                  <a:lnTo>
                    <a:pt x="23" y="246"/>
                  </a:lnTo>
                  <a:lnTo>
                    <a:pt x="24" y="264"/>
                  </a:lnTo>
                  <a:lnTo>
                    <a:pt x="23" y="278"/>
                  </a:lnTo>
                  <a:lnTo>
                    <a:pt x="19" y="307"/>
                  </a:lnTo>
                  <a:lnTo>
                    <a:pt x="109" y="302"/>
                  </a:lnTo>
                  <a:lnTo>
                    <a:pt x="227" y="291"/>
                  </a:lnTo>
                  <a:lnTo>
                    <a:pt x="206" y="285"/>
                  </a:lnTo>
                  <a:lnTo>
                    <a:pt x="194" y="271"/>
                  </a:lnTo>
                  <a:lnTo>
                    <a:pt x="212" y="257"/>
                  </a:lnTo>
                  <a:lnTo>
                    <a:pt x="212" y="240"/>
                  </a:lnTo>
                  <a:lnTo>
                    <a:pt x="204" y="225"/>
                  </a:lnTo>
                  <a:lnTo>
                    <a:pt x="212" y="214"/>
                  </a:lnTo>
                  <a:lnTo>
                    <a:pt x="228" y="215"/>
                  </a:lnTo>
                  <a:lnTo>
                    <a:pt x="225" y="173"/>
                  </a:lnTo>
                  <a:lnTo>
                    <a:pt x="221" y="147"/>
                  </a:lnTo>
                  <a:lnTo>
                    <a:pt x="211" y="131"/>
                  </a:lnTo>
                  <a:lnTo>
                    <a:pt x="201" y="121"/>
                  </a:lnTo>
                  <a:lnTo>
                    <a:pt x="187" y="118"/>
                  </a:lnTo>
                  <a:lnTo>
                    <a:pt x="173" y="118"/>
                  </a:lnTo>
                  <a:lnTo>
                    <a:pt x="158" y="139"/>
                  </a:lnTo>
                  <a:lnTo>
                    <a:pt x="148" y="145"/>
                  </a:lnTo>
                  <a:lnTo>
                    <a:pt x="142" y="147"/>
                  </a:lnTo>
                  <a:lnTo>
                    <a:pt x="134" y="144"/>
                  </a:lnTo>
                  <a:lnTo>
                    <a:pt x="132" y="134"/>
                  </a:lnTo>
                  <a:lnTo>
                    <a:pt x="134" y="128"/>
                  </a:lnTo>
                  <a:lnTo>
                    <a:pt x="141" y="121"/>
                  </a:lnTo>
                  <a:lnTo>
                    <a:pt x="147" y="118"/>
                  </a:lnTo>
                  <a:lnTo>
                    <a:pt x="153" y="117"/>
                  </a:lnTo>
                  <a:lnTo>
                    <a:pt x="153" y="105"/>
                  </a:lnTo>
                  <a:lnTo>
                    <a:pt x="171" y="93"/>
                  </a:lnTo>
                  <a:lnTo>
                    <a:pt x="153" y="52"/>
                  </a:lnTo>
                  <a:lnTo>
                    <a:pt x="153" y="33"/>
                  </a:lnTo>
                  <a:lnTo>
                    <a:pt x="125" y="25"/>
                  </a:lnTo>
                  <a:lnTo>
                    <a:pt x="83" y="0"/>
                  </a:lnTo>
                  <a:lnTo>
                    <a:pt x="57" y="13"/>
                  </a:lnTo>
                </a:path>
              </a:pathLst>
            </a:custGeom>
            <a:grp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88" name="Freeform 67"/>
          <p:cNvSpPr>
            <a:spLocks/>
          </p:cNvSpPr>
          <p:nvPr/>
        </p:nvSpPr>
        <p:spPr bwMode="auto">
          <a:xfrm>
            <a:off x="5948364" y="3662487"/>
            <a:ext cx="1101725" cy="498475"/>
          </a:xfrm>
          <a:custGeom>
            <a:avLst/>
            <a:gdLst>
              <a:gd name="connsiteX0" fmla="*/ 337 w 9980"/>
              <a:gd name="connsiteY0" fmla="*/ 7684 h 10309"/>
              <a:gd name="connsiteX1" fmla="*/ 0 w 9980"/>
              <a:gd name="connsiteY1" fmla="*/ 9811 h 10309"/>
              <a:gd name="connsiteX2" fmla="*/ 1290 w 9980"/>
              <a:gd name="connsiteY2" fmla="*/ 9540 h 10309"/>
              <a:gd name="connsiteX3" fmla="*/ 1806 w 9980"/>
              <a:gd name="connsiteY3" fmla="*/ 8544 h 10309"/>
              <a:gd name="connsiteX4" fmla="*/ 3571 w 9980"/>
              <a:gd name="connsiteY4" fmla="*/ 7503 h 10309"/>
              <a:gd name="connsiteX5" fmla="*/ 4048 w 9980"/>
              <a:gd name="connsiteY5" fmla="*/ 8092 h 10309"/>
              <a:gd name="connsiteX6" fmla="*/ 5218 w 9980"/>
              <a:gd name="connsiteY6" fmla="*/ 7684 h 10309"/>
              <a:gd name="connsiteX7" fmla="*/ 5218 w 9980"/>
              <a:gd name="connsiteY7" fmla="*/ 7820 h 10309"/>
              <a:gd name="connsiteX8" fmla="*/ 6944 w 9980"/>
              <a:gd name="connsiteY8" fmla="*/ 10309 h 10309"/>
              <a:gd name="connsiteX9" fmla="*/ 7956 w 9980"/>
              <a:gd name="connsiteY9" fmla="*/ 9585 h 10309"/>
              <a:gd name="connsiteX10" fmla="*/ 8512 w 9980"/>
              <a:gd name="connsiteY10" fmla="*/ 6825 h 10309"/>
              <a:gd name="connsiteX11" fmla="*/ 9504 w 9980"/>
              <a:gd name="connsiteY11" fmla="*/ 6055 h 10309"/>
              <a:gd name="connsiteX12" fmla="*/ 9980 w 9980"/>
              <a:gd name="connsiteY12" fmla="*/ 4064 h 10309"/>
              <a:gd name="connsiteX13" fmla="*/ 9960 w 9980"/>
              <a:gd name="connsiteY13" fmla="*/ 1621 h 10309"/>
              <a:gd name="connsiteX14" fmla="*/ 9821 w 9980"/>
              <a:gd name="connsiteY14" fmla="*/ 3657 h 10309"/>
              <a:gd name="connsiteX15" fmla="*/ 9286 w 9980"/>
              <a:gd name="connsiteY15" fmla="*/ 5331 h 10309"/>
              <a:gd name="connsiteX16" fmla="*/ 9067 w 9980"/>
              <a:gd name="connsiteY16" fmla="*/ 5196 h 10309"/>
              <a:gd name="connsiteX17" fmla="*/ 8333 w 9980"/>
              <a:gd name="connsiteY17" fmla="*/ 5648 h 10309"/>
              <a:gd name="connsiteX18" fmla="*/ 8333 w 9980"/>
              <a:gd name="connsiteY18" fmla="*/ 5105 h 10309"/>
              <a:gd name="connsiteX19" fmla="*/ 9067 w 9980"/>
              <a:gd name="connsiteY19" fmla="*/ 4562 h 10309"/>
              <a:gd name="connsiteX20" fmla="*/ 8393 w 9980"/>
              <a:gd name="connsiteY20" fmla="*/ 4381 h 10309"/>
              <a:gd name="connsiteX21" fmla="*/ 9147 w 9980"/>
              <a:gd name="connsiteY21" fmla="*/ 3838 h 10309"/>
              <a:gd name="connsiteX22" fmla="*/ 9444 w 9980"/>
              <a:gd name="connsiteY22" fmla="*/ 4110 h 10309"/>
              <a:gd name="connsiteX23" fmla="*/ 9603 w 9980"/>
              <a:gd name="connsiteY23" fmla="*/ 2209 h 10309"/>
              <a:gd name="connsiteX24" fmla="*/ 9405 w 9980"/>
              <a:gd name="connsiteY24" fmla="*/ 1757 h 10309"/>
              <a:gd name="connsiteX25" fmla="*/ 8492 w 9980"/>
              <a:gd name="connsiteY25" fmla="*/ 2526 h 10309"/>
              <a:gd name="connsiteX26" fmla="*/ 8512 w 9980"/>
              <a:gd name="connsiteY26" fmla="*/ 1349 h 10309"/>
              <a:gd name="connsiteX27" fmla="*/ 8889 w 9980"/>
              <a:gd name="connsiteY27" fmla="*/ 1666 h 10309"/>
              <a:gd name="connsiteX28" fmla="*/ 9405 w 9980"/>
              <a:gd name="connsiteY28" fmla="*/ 806 h 10309"/>
              <a:gd name="connsiteX29" fmla="*/ 8972 w 9980"/>
              <a:gd name="connsiteY29" fmla="*/ 0 h 10309"/>
              <a:gd name="connsiteX30" fmla="*/ 6171 w 9980"/>
              <a:gd name="connsiteY30" fmla="*/ 1892 h 10309"/>
              <a:gd name="connsiteX31" fmla="*/ 2500 w 9980"/>
              <a:gd name="connsiteY31" fmla="*/ 3567 h 10309"/>
              <a:gd name="connsiteX32" fmla="*/ 833 w 9980"/>
              <a:gd name="connsiteY32" fmla="*/ 7639 h 10309"/>
              <a:gd name="connsiteX33" fmla="*/ 337 w 9980"/>
              <a:gd name="connsiteY33" fmla="*/ 7684 h 10309"/>
              <a:gd name="connsiteX0" fmla="*/ 338 w 10000"/>
              <a:gd name="connsiteY0" fmla="*/ 7454 h 10000"/>
              <a:gd name="connsiteX1" fmla="*/ 0 w 10000"/>
              <a:gd name="connsiteY1" fmla="*/ 9517 h 10000"/>
              <a:gd name="connsiteX2" fmla="*/ 1293 w 10000"/>
              <a:gd name="connsiteY2" fmla="*/ 9254 h 10000"/>
              <a:gd name="connsiteX3" fmla="*/ 1810 w 10000"/>
              <a:gd name="connsiteY3" fmla="*/ 8288 h 10000"/>
              <a:gd name="connsiteX4" fmla="*/ 3578 w 10000"/>
              <a:gd name="connsiteY4" fmla="*/ 7278 h 10000"/>
              <a:gd name="connsiteX5" fmla="*/ 4056 w 10000"/>
              <a:gd name="connsiteY5" fmla="*/ 7849 h 10000"/>
              <a:gd name="connsiteX6" fmla="*/ 5228 w 10000"/>
              <a:gd name="connsiteY6" fmla="*/ 7454 h 10000"/>
              <a:gd name="connsiteX7" fmla="*/ 5228 w 10000"/>
              <a:gd name="connsiteY7" fmla="*/ 7586 h 10000"/>
              <a:gd name="connsiteX8" fmla="*/ 6958 w 10000"/>
              <a:gd name="connsiteY8" fmla="*/ 10000 h 10000"/>
              <a:gd name="connsiteX9" fmla="*/ 7972 w 10000"/>
              <a:gd name="connsiteY9" fmla="*/ 9298 h 10000"/>
              <a:gd name="connsiteX10" fmla="*/ 8529 w 10000"/>
              <a:gd name="connsiteY10" fmla="*/ 6620 h 10000"/>
              <a:gd name="connsiteX11" fmla="*/ 9523 w 10000"/>
              <a:gd name="connsiteY11" fmla="*/ 5874 h 10000"/>
              <a:gd name="connsiteX12" fmla="*/ 10000 w 10000"/>
              <a:gd name="connsiteY12" fmla="*/ 3942 h 10000"/>
              <a:gd name="connsiteX13" fmla="*/ 9980 w 10000"/>
              <a:gd name="connsiteY13" fmla="*/ 1572 h 10000"/>
              <a:gd name="connsiteX14" fmla="*/ 9841 w 10000"/>
              <a:gd name="connsiteY14" fmla="*/ 3547 h 10000"/>
              <a:gd name="connsiteX15" fmla="*/ 9305 w 10000"/>
              <a:gd name="connsiteY15" fmla="*/ 5171 h 10000"/>
              <a:gd name="connsiteX16" fmla="*/ 9085 w 10000"/>
              <a:gd name="connsiteY16" fmla="*/ 5040 h 10000"/>
              <a:gd name="connsiteX17" fmla="*/ 8350 w 10000"/>
              <a:gd name="connsiteY17" fmla="*/ 5479 h 10000"/>
              <a:gd name="connsiteX18" fmla="*/ 8350 w 10000"/>
              <a:gd name="connsiteY18" fmla="*/ 4952 h 10000"/>
              <a:gd name="connsiteX19" fmla="*/ 9085 w 10000"/>
              <a:gd name="connsiteY19" fmla="*/ 4425 h 10000"/>
              <a:gd name="connsiteX20" fmla="*/ 8410 w 10000"/>
              <a:gd name="connsiteY20" fmla="*/ 4250 h 10000"/>
              <a:gd name="connsiteX21" fmla="*/ 9165 w 10000"/>
              <a:gd name="connsiteY21" fmla="*/ 3723 h 10000"/>
              <a:gd name="connsiteX22" fmla="*/ 9463 w 10000"/>
              <a:gd name="connsiteY22" fmla="*/ 3987 h 10000"/>
              <a:gd name="connsiteX23" fmla="*/ 9622 w 10000"/>
              <a:gd name="connsiteY23" fmla="*/ 2143 h 10000"/>
              <a:gd name="connsiteX24" fmla="*/ 9424 w 10000"/>
              <a:gd name="connsiteY24" fmla="*/ 1704 h 10000"/>
              <a:gd name="connsiteX25" fmla="*/ 8509 w 10000"/>
              <a:gd name="connsiteY25" fmla="*/ 2450 h 10000"/>
              <a:gd name="connsiteX26" fmla="*/ 8529 w 10000"/>
              <a:gd name="connsiteY26" fmla="*/ 1309 h 10000"/>
              <a:gd name="connsiteX27" fmla="*/ 8907 w 10000"/>
              <a:gd name="connsiteY27" fmla="*/ 1616 h 10000"/>
              <a:gd name="connsiteX28" fmla="*/ 9424 w 10000"/>
              <a:gd name="connsiteY28" fmla="*/ 782 h 10000"/>
              <a:gd name="connsiteX29" fmla="*/ 8990 w 10000"/>
              <a:gd name="connsiteY29" fmla="*/ 0 h 10000"/>
              <a:gd name="connsiteX30" fmla="*/ 6166 w 10000"/>
              <a:gd name="connsiteY30" fmla="*/ 1530 h 10000"/>
              <a:gd name="connsiteX31" fmla="*/ 2505 w 10000"/>
              <a:gd name="connsiteY31" fmla="*/ 3460 h 10000"/>
              <a:gd name="connsiteX32" fmla="*/ 835 w 10000"/>
              <a:gd name="connsiteY32" fmla="*/ 7410 h 10000"/>
              <a:gd name="connsiteX33" fmla="*/ 338 w 10000"/>
              <a:gd name="connsiteY33" fmla="*/ 7454 h 10000"/>
              <a:gd name="connsiteX0" fmla="*/ 338 w 10000"/>
              <a:gd name="connsiteY0" fmla="*/ 7454 h 10000"/>
              <a:gd name="connsiteX1" fmla="*/ 0 w 10000"/>
              <a:gd name="connsiteY1" fmla="*/ 9517 h 10000"/>
              <a:gd name="connsiteX2" fmla="*/ 1293 w 10000"/>
              <a:gd name="connsiteY2" fmla="*/ 9254 h 10000"/>
              <a:gd name="connsiteX3" fmla="*/ 1810 w 10000"/>
              <a:gd name="connsiteY3" fmla="*/ 8288 h 10000"/>
              <a:gd name="connsiteX4" fmla="*/ 3578 w 10000"/>
              <a:gd name="connsiteY4" fmla="*/ 7278 h 10000"/>
              <a:gd name="connsiteX5" fmla="*/ 4056 w 10000"/>
              <a:gd name="connsiteY5" fmla="*/ 7849 h 10000"/>
              <a:gd name="connsiteX6" fmla="*/ 5228 w 10000"/>
              <a:gd name="connsiteY6" fmla="*/ 7454 h 10000"/>
              <a:gd name="connsiteX7" fmla="*/ 5228 w 10000"/>
              <a:gd name="connsiteY7" fmla="*/ 7586 h 10000"/>
              <a:gd name="connsiteX8" fmla="*/ 6958 w 10000"/>
              <a:gd name="connsiteY8" fmla="*/ 10000 h 10000"/>
              <a:gd name="connsiteX9" fmla="*/ 7972 w 10000"/>
              <a:gd name="connsiteY9" fmla="*/ 9298 h 10000"/>
              <a:gd name="connsiteX10" fmla="*/ 8529 w 10000"/>
              <a:gd name="connsiteY10" fmla="*/ 6620 h 10000"/>
              <a:gd name="connsiteX11" fmla="*/ 9523 w 10000"/>
              <a:gd name="connsiteY11" fmla="*/ 5874 h 10000"/>
              <a:gd name="connsiteX12" fmla="*/ 10000 w 10000"/>
              <a:gd name="connsiteY12" fmla="*/ 3942 h 10000"/>
              <a:gd name="connsiteX13" fmla="*/ 9980 w 10000"/>
              <a:gd name="connsiteY13" fmla="*/ 1572 h 10000"/>
              <a:gd name="connsiteX14" fmla="*/ 9841 w 10000"/>
              <a:gd name="connsiteY14" fmla="*/ 3547 h 10000"/>
              <a:gd name="connsiteX15" fmla="*/ 9305 w 10000"/>
              <a:gd name="connsiteY15" fmla="*/ 5171 h 10000"/>
              <a:gd name="connsiteX16" fmla="*/ 9085 w 10000"/>
              <a:gd name="connsiteY16" fmla="*/ 5040 h 10000"/>
              <a:gd name="connsiteX17" fmla="*/ 8350 w 10000"/>
              <a:gd name="connsiteY17" fmla="*/ 5479 h 10000"/>
              <a:gd name="connsiteX18" fmla="*/ 8350 w 10000"/>
              <a:gd name="connsiteY18" fmla="*/ 4952 h 10000"/>
              <a:gd name="connsiteX19" fmla="*/ 9085 w 10000"/>
              <a:gd name="connsiteY19" fmla="*/ 4425 h 10000"/>
              <a:gd name="connsiteX20" fmla="*/ 8410 w 10000"/>
              <a:gd name="connsiteY20" fmla="*/ 4250 h 10000"/>
              <a:gd name="connsiteX21" fmla="*/ 9165 w 10000"/>
              <a:gd name="connsiteY21" fmla="*/ 3723 h 10000"/>
              <a:gd name="connsiteX22" fmla="*/ 9463 w 10000"/>
              <a:gd name="connsiteY22" fmla="*/ 3987 h 10000"/>
              <a:gd name="connsiteX23" fmla="*/ 9622 w 10000"/>
              <a:gd name="connsiteY23" fmla="*/ 2143 h 10000"/>
              <a:gd name="connsiteX24" fmla="*/ 9424 w 10000"/>
              <a:gd name="connsiteY24" fmla="*/ 1704 h 10000"/>
              <a:gd name="connsiteX25" fmla="*/ 8509 w 10000"/>
              <a:gd name="connsiteY25" fmla="*/ 2450 h 10000"/>
              <a:gd name="connsiteX26" fmla="*/ 8529 w 10000"/>
              <a:gd name="connsiteY26" fmla="*/ 1309 h 10000"/>
              <a:gd name="connsiteX27" fmla="*/ 8907 w 10000"/>
              <a:gd name="connsiteY27" fmla="*/ 1616 h 10000"/>
              <a:gd name="connsiteX28" fmla="*/ 9424 w 10000"/>
              <a:gd name="connsiteY28" fmla="*/ 782 h 10000"/>
              <a:gd name="connsiteX29" fmla="*/ 8990 w 10000"/>
              <a:gd name="connsiteY29" fmla="*/ 0 h 10000"/>
              <a:gd name="connsiteX30" fmla="*/ 6166 w 10000"/>
              <a:gd name="connsiteY30" fmla="*/ 1530 h 10000"/>
              <a:gd name="connsiteX31" fmla="*/ 2713 w 10000"/>
              <a:gd name="connsiteY31" fmla="*/ 3193 h 10000"/>
              <a:gd name="connsiteX32" fmla="*/ 835 w 10000"/>
              <a:gd name="connsiteY32" fmla="*/ 7410 h 10000"/>
              <a:gd name="connsiteX33" fmla="*/ 338 w 10000"/>
              <a:gd name="connsiteY33" fmla="*/ 7454 h 10000"/>
              <a:gd name="connsiteX0" fmla="*/ 338 w 10000"/>
              <a:gd name="connsiteY0" fmla="*/ 7454 h 10000"/>
              <a:gd name="connsiteX1" fmla="*/ 0 w 10000"/>
              <a:gd name="connsiteY1" fmla="*/ 9517 h 10000"/>
              <a:gd name="connsiteX2" fmla="*/ 1293 w 10000"/>
              <a:gd name="connsiteY2" fmla="*/ 9254 h 10000"/>
              <a:gd name="connsiteX3" fmla="*/ 1810 w 10000"/>
              <a:gd name="connsiteY3" fmla="*/ 8288 h 10000"/>
              <a:gd name="connsiteX4" fmla="*/ 3578 w 10000"/>
              <a:gd name="connsiteY4" fmla="*/ 7278 h 10000"/>
              <a:gd name="connsiteX5" fmla="*/ 4056 w 10000"/>
              <a:gd name="connsiteY5" fmla="*/ 7849 h 10000"/>
              <a:gd name="connsiteX6" fmla="*/ 5228 w 10000"/>
              <a:gd name="connsiteY6" fmla="*/ 7454 h 10000"/>
              <a:gd name="connsiteX7" fmla="*/ 5228 w 10000"/>
              <a:gd name="connsiteY7" fmla="*/ 7586 h 10000"/>
              <a:gd name="connsiteX8" fmla="*/ 6958 w 10000"/>
              <a:gd name="connsiteY8" fmla="*/ 10000 h 10000"/>
              <a:gd name="connsiteX9" fmla="*/ 7972 w 10000"/>
              <a:gd name="connsiteY9" fmla="*/ 9298 h 10000"/>
              <a:gd name="connsiteX10" fmla="*/ 8529 w 10000"/>
              <a:gd name="connsiteY10" fmla="*/ 6620 h 10000"/>
              <a:gd name="connsiteX11" fmla="*/ 9523 w 10000"/>
              <a:gd name="connsiteY11" fmla="*/ 5874 h 10000"/>
              <a:gd name="connsiteX12" fmla="*/ 10000 w 10000"/>
              <a:gd name="connsiteY12" fmla="*/ 3942 h 10000"/>
              <a:gd name="connsiteX13" fmla="*/ 9980 w 10000"/>
              <a:gd name="connsiteY13" fmla="*/ 1572 h 10000"/>
              <a:gd name="connsiteX14" fmla="*/ 9841 w 10000"/>
              <a:gd name="connsiteY14" fmla="*/ 3547 h 10000"/>
              <a:gd name="connsiteX15" fmla="*/ 9305 w 10000"/>
              <a:gd name="connsiteY15" fmla="*/ 5171 h 10000"/>
              <a:gd name="connsiteX16" fmla="*/ 9085 w 10000"/>
              <a:gd name="connsiteY16" fmla="*/ 5040 h 10000"/>
              <a:gd name="connsiteX17" fmla="*/ 8350 w 10000"/>
              <a:gd name="connsiteY17" fmla="*/ 5479 h 10000"/>
              <a:gd name="connsiteX18" fmla="*/ 8350 w 10000"/>
              <a:gd name="connsiteY18" fmla="*/ 4952 h 10000"/>
              <a:gd name="connsiteX19" fmla="*/ 9085 w 10000"/>
              <a:gd name="connsiteY19" fmla="*/ 4425 h 10000"/>
              <a:gd name="connsiteX20" fmla="*/ 8410 w 10000"/>
              <a:gd name="connsiteY20" fmla="*/ 4250 h 10000"/>
              <a:gd name="connsiteX21" fmla="*/ 9165 w 10000"/>
              <a:gd name="connsiteY21" fmla="*/ 3723 h 10000"/>
              <a:gd name="connsiteX22" fmla="*/ 9463 w 10000"/>
              <a:gd name="connsiteY22" fmla="*/ 3987 h 10000"/>
              <a:gd name="connsiteX23" fmla="*/ 9622 w 10000"/>
              <a:gd name="connsiteY23" fmla="*/ 2143 h 10000"/>
              <a:gd name="connsiteX24" fmla="*/ 9424 w 10000"/>
              <a:gd name="connsiteY24" fmla="*/ 1704 h 10000"/>
              <a:gd name="connsiteX25" fmla="*/ 8509 w 10000"/>
              <a:gd name="connsiteY25" fmla="*/ 2450 h 10000"/>
              <a:gd name="connsiteX26" fmla="*/ 8529 w 10000"/>
              <a:gd name="connsiteY26" fmla="*/ 1309 h 10000"/>
              <a:gd name="connsiteX27" fmla="*/ 8907 w 10000"/>
              <a:gd name="connsiteY27" fmla="*/ 1616 h 10000"/>
              <a:gd name="connsiteX28" fmla="*/ 9424 w 10000"/>
              <a:gd name="connsiteY28" fmla="*/ 782 h 10000"/>
              <a:gd name="connsiteX29" fmla="*/ 8990 w 10000"/>
              <a:gd name="connsiteY29" fmla="*/ 0 h 10000"/>
              <a:gd name="connsiteX30" fmla="*/ 6166 w 10000"/>
              <a:gd name="connsiteY30" fmla="*/ 1530 h 10000"/>
              <a:gd name="connsiteX31" fmla="*/ 2540 w 10000"/>
              <a:gd name="connsiteY31" fmla="*/ 3307 h 10000"/>
              <a:gd name="connsiteX32" fmla="*/ 835 w 10000"/>
              <a:gd name="connsiteY32" fmla="*/ 7410 h 10000"/>
              <a:gd name="connsiteX33" fmla="*/ 338 w 10000"/>
              <a:gd name="connsiteY33" fmla="*/ 7454 h 10000"/>
              <a:gd name="connsiteX0" fmla="*/ 338 w 10000"/>
              <a:gd name="connsiteY0" fmla="*/ 7454 h 10000"/>
              <a:gd name="connsiteX1" fmla="*/ 0 w 10000"/>
              <a:gd name="connsiteY1" fmla="*/ 9517 h 10000"/>
              <a:gd name="connsiteX2" fmla="*/ 1293 w 10000"/>
              <a:gd name="connsiteY2" fmla="*/ 9254 h 10000"/>
              <a:gd name="connsiteX3" fmla="*/ 1810 w 10000"/>
              <a:gd name="connsiteY3" fmla="*/ 8288 h 10000"/>
              <a:gd name="connsiteX4" fmla="*/ 3578 w 10000"/>
              <a:gd name="connsiteY4" fmla="*/ 7278 h 10000"/>
              <a:gd name="connsiteX5" fmla="*/ 4056 w 10000"/>
              <a:gd name="connsiteY5" fmla="*/ 7849 h 10000"/>
              <a:gd name="connsiteX6" fmla="*/ 5228 w 10000"/>
              <a:gd name="connsiteY6" fmla="*/ 7454 h 10000"/>
              <a:gd name="connsiteX7" fmla="*/ 5228 w 10000"/>
              <a:gd name="connsiteY7" fmla="*/ 7586 h 10000"/>
              <a:gd name="connsiteX8" fmla="*/ 6958 w 10000"/>
              <a:gd name="connsiteY8" fmla="*/ 10000 h 10000"/>
              <a:gd name="connsiteX9" fmla="*/ 7972 w 10000"/>
              <a:gd name="connsiteY9" fmla="*/ 9298 h 10000"/>
              <a:gd name="connsiteX10" fmla="*/ 8529 w 10000"/>
              <a:gd name="connsiteY10" fmla="*/ 6620 h 10000"/>
              <a:gd name="connsiteX11" fmla="*/ 9523 w 10000"/>
              <a:gd name="connsiteY11" fmla="*/ 5874 h 10000"/>
              <a:gd name="connsiteX12" fmla="*/ 10000 w 10000"/>
              <a:gd name="connsiteY12" fmla="*/ 3942 h 10000"/>
              <a:gd name="connsiteX13" fmla="*/ 9980 w 10000"/>
              <a:gd name="connsiteY13" fmla="*/ 1572 h 10000"/>
              <a:gd name="connsiteX14" fmla="*/ 9841 w 10000"/>
              <a:gd name="connsiteY14" fmla="*/ 3547 h 10000"/>
              <a:gd name="connsiteX15" fmla="*/ 9305 w 10000"/>
              <a:gd name="connsiteY15" fmla="*/ 5171 h 10000"/>
              <a:gd name="connsiteX16" fmla="*/ 9085 w 10000"/>
              <a:gd name="connsiteY16" fmla="*/ 5040 h 10000"/>
              <a:gd name="connsiteX17" fmla="*/ 8350 w 10000"/>
              <a:gd name="connsiteY17" fmla="*/ 5479 h 10000"/>
              <a:gd name="connsiteX18" fmla="*/ 8350 w 10000"/>
              <a:gd name="connsiteY18" fmla="*/ 4952 h 10000"/>
              <a:gd name="connsiteX19" fmla="*/ 9085 w 10000"/>
              <a:gd name="connsiteY19" fmla="*/ 4425 h 10000"/>
              <a:gd name="connsiteX20" fmla="*/ 8410 w 10000"/>
              <a:gd name="connsiteY20" fmla="*/ 4250 h 10000"/>
              <a:gd name="connsiteX21" fmla="*/ 9165 w 10000"/>
              <a:gd name="connsiteY21" fmla="*/ 3723 h 10000"/>
              <a:gd name="connsiteX22" fmla="*/ 9463 w 10000"/>
              <a:gd name="connsiteY22" fmla="*/ 3987 h 10000"/>
              <a:gd name="connsiteX23" fmla="*/ 9622 w 10000"/>
              <a:gd name="connsiteY23" fmla="*/ 2143 h 10000"/>
              <a:gd name="connsiteX24" fmla="*/ 9424 w 10000"/>
              <a:gd name="connsiteY24" fmla="*/ 1704 h 10000"/>
              <a:gd name="connsiteX25" fmla="*/ 8509 w 10000"/>
              <a:gd name="connsiteY25" fmla="*/ 2450 h 10000"/>
              <a:gd name="connsiteX26" fmla="*/ 8529 w 10000"/>
              <a:gd name="connsiteY26" fmla="*/ 1309 h 10000"/>
              <a:gd name="connsiteX27" fmla="*/ 8907 w 10000"/>
              <a:gd name="connsiteY27" fmla="*/ 1616 h 10000"/>
              <a:gd name="connsiteX28" fmla="*/ 9424 w 10000"/>
              <a:gd name="connsiteY28" fmla="*/ 782 h 10000"/>
              <a:gd name="connsiteX29" fmla="*/ 8990 w 10000"/>
              <a:gd name="connsiteY29" fmla="*/ 0 h 10000"/>
              <a:gd name="connsiteX30" fmla="*/ 6166 w 10000"/>
              <a:gd name="connsiteY30" fmla="*/ 1530 h 10000"/>
              <a:gd name="connsiteX31" fmla="*/ 2575 w 10000"/>
              <a:gd name="connsiteY31" fmla="*/ 3154 h 10000"/>
              <a:gd name="connsiteX32" fmla="*/ 835 w 10000"/>
              <a:gd name="connsiteY32" fmla="*/ 7410 h 10000"/>
              <a:gd name="connsiteX33" fmla="*/ 338 w 10000"/>
              <a:gd name="connsiteY33" fmla="*/ 7454 h 10000"/>
              <a:gd name="connsiteX0" fmla="*/ 338 w 10000"/>
              <a:gd name="connsiteY0" fmla="*/ 7454 h 10000"/>
              <a:gd name="connsiteX1" fmla="*/ 0 w 10000"/>
              <a:gd name="connsiteY1" fmla="*/ 9517 h 10000"/>
              <a:gd name="connsiteX2" fmla="*/ 1293 w 10000"/>
              <a:gd name="connsiteY2" fmla="*/ 9254 h 10000"/>
              <a:gd name="connsiteX3" fmla="*/ 1810 w 10000"/>
              <a:gd name="connsiteY3" fmla="*/ 8288 h 10000"/>
              <a:gd name="connsiteX4" fmla="*/ 3578 w 10000"/>
              <a:gd name="connsiteY4" fmla="*/ 7278 h 10000"/>
              <a:gd name="connsiteX5" fmla="*/ 4056 w 10000"/>
              <a:gd name="connsiteY5" fmla="*/ 7849 h 10000"/>
              <a:gd name="connsiteX6" fmla="*/ 5228 w 10000"/>
              <a:gd name="connsiteY6" fmla="*/ 7454 h 10000"/>
              <a:gd name="connsiteX7" fmla="*/ 6958 w 10000"/>
              <a:gd name="connsiteY7" fmla="*/ 10000 h 10000"/>
              <a:gd name="connsiteX8" fmla="*/ 7972 w 10000"/>
              <a:gd name="connsiteY8" fmla="*/ 9298 h 10000"/>
              <a:gd name="connsiteX9" fmla="*/ 8529 w 10000"/>
              <a:gd name="connsiteY9" fmla="*/ 6620 h 10000"/>
              <a:gd name="connsiteX10" fmla="*/ 9523 w 10000"/>
              <a:gd name="connsiteY10" fmla="*/ 5874 h 10000"/>
              <a:gd name="connsiteX11" fmla="*/ 10000 w 10000"/>
              <a:gd name="connsiteY11" fmla="*/ 3942 h 10000"/>
              <a:gd name="connsiteX12" fmla="*/ 9980 w 10000"/>
              <a:gd name="connsiteY12" fmla="*/ 1572 h 10000"/>
              <a:gd name="connsiteX13" fmla="*/ 9841 w 10000"/>
              <a:gd name="connsiteY13" fmla="*/ 3547 h 10000"/>
              <a:gd name="connsiteX14" fmla="*/ 9305 w 10000"/>
              <a:gd name="connsiteY14" fmla="*/ 5171 h 10000"/>
              <a:gd name="connsiteX15" fmla="*/ 9085 w 10000"/>
              <a:gd name="connsiteY15" fmla="*/ 5040 h 10000"/>
              <a:gd name="connsiteX16" fmla="*/ 8350 w 10000"/>
              <a:gd name="connsiteY16" fmla="*/ 5479 h 10000"/>
              <a:gd name="connsiteX17" fmla="*/ 8350 w 10000"/>
              <a:gd name="connsiteY17" fmla="*/ 4952 h 10000"/>
              <a:gd name="connsiteX18" fmla="*/ 9085 w 10000"/>
              <a:gd name="connsiteY18" fmla="*/ 4425 h 10000"/>
              <a:gd name="connsiteX19" fmla="*/ 8410 w 10000"/>
              <a:gd name="connsiteY19" fmla="*/ 4250 h 10000"/>
              <a:gd name="connsiteX20" fmla="*/ 9165 w 10000"/>
              <a:gd name="connsiteY20" fmla="*/ 3723 h 10000"/>
              <a:gd name="connsiteX21" fmla="*/ 9463 w 10000"/>
              <a:gd name="connsiteY21" fmla="*/ 3987 h 10000"/>
              <a:gd name="connsiteX22" fmla="*/ 9622 w 10000"/>
              <a:gd name="connsiteY22" fmla="*/ 2143 h 10000"/>
              <a:gd name="connsiteX23" fmla="*/ 9424 w 10000"/>
              <a:gd name="connsiteY23" fmla="*/ 1704 h 10000"/>
              <a:gd name="connsiteX24" fmla="*/ 8509 w 10000"/>
              <a:gd name="connsiteY24" fmla="*/ 2450 h 10000"/>
              <a:gd name="connsiteX25" fmla="*/ 8529 w 10000"/>
              <a:gd name="connsiteY25" fmla="*/ 1309 h 10000"/>
              <a:gd name="connsiteX26" fmla="*/ 8907 w 10000"/>
              <a:gd name="connsiteY26" fmla="*/ 1616 h 10000"/>
              <a:gd name="connsiteX27" fmla="*/ 9424 w 10000"/>
              <a:gd name="connsiteY27" fmla="*/ 782 h 10000"/>
              <a:gd name="connsiteX28" fmla="*/ 8990 w 10000"/>
              <a:gd name="connsiteY28" fmla="*/ 0 h 10000"/>
              <a:gd name="connsiteX29" fmla="*/ 6166 w 10000"/>
              <a:gd name="connsiteY29" fmla="*/ 1530 h 10000"/>
              <a:gd name="connsiteX30" fmla="*/ 2575 w 10000"/>
              <a:gd name="connsiteY30" fmla="*/ 3154 h 10000"/>
              <a:gd name="connsiteX31" fmla="*/ 835 w 10000"/>
              <a:gd name="connsiteY31" fmla="*/ 7410 h 10000"/>
              <a:gd name="connsiteX32" fmla="*/ 338 w 10000"/>
              <a:gd name="connsiteY32" fmla="*/ 745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38" y="7454"/>
                </a:moveTo>
                <a:cubicBezTo>
                  <a:pt x="225" y="8141"/>
                  <a:pt x="112" y="8829"/>
                  <a:pt x="0" y="9517"/>
                </a:cubicBezTo>
                <a:lnTo>
                  <a:pt x="1293" y="9254"/>
                </a:lnTo>
                <a:lnTo>
                  <a:pt x="1810" y="8288"/>
                </a:lnTo>
                <a:lnTo>
                  <a:pt x="3578" y="7278"/>
                </a:lnTo>
                <a:lnTo>
                  <a:pt x="4056" y="7849"/>
                </a:lnTo>
                <a:lnTo>
                  <a:pt x="5228" y="7454"/>
                </a:lnTo>
                <a:lnTo>
                  <a:pt x="6958" y="10000"/>
                </a:lnTo>
                <a:lnTo>
                  <a:pt x="7972" y="9298"/>
                </a:lnTo>
                <a:lnTo>
                  <a:pt x="8529" y="6620"/>
                </a:lnTo>
                <a:lnTo>
                  <a:pt x="9523" y="5874"/>
                </a:lnTo>
                <a:lnTo>
                  <a:pt x="10000" y="3942"/>
                </a:lnTo>
                <a:cubicBezTo>
                  <a:pt x="9993" y="3153"/>
                  <a:pt x="9987" y="2362"/>
                  <a:pt x="9980" y="1572"/>
                </a:cubicBezTo>
                <a:cubicBezTo>
                  <a:pt x="9934" y="2231"/>
                  <a:pt x="9887" y="2889"/>
                  <a:pt x="9841" y="3547"/>
                </a:cubicBezTo>
                <a:lnTo>
                  <a:pt x="9305" y="5171"/>
                </a:lnTo>
                <a:lnTo>
                  <a:pt x="9085" y="5040"/>
                </a:lnTo>
                <a:lnTo>
                  <a:pt x="8350" y="5479"/>
                </a:lnTo>
                <a:lnTo>
                  <a:pt x="8350" y="4952"/>
                </a:lnTo>
                <a:lnTo>
                  <a:pt x="9085" y="4425"/>
                </a:lnTo>
                <a:lnTo>
                  <a:pt x="8410" y="4250"/>
                </a:lnTo>
                <a:lnTo>
                  <a:pt x="9165" y="3723"/>
                </a:lnTo>
                <a:lnTo>
                  <a:pt x="9463" y="3987"/>
                </a:lnTo>
                <a:lnTo>
                  <a:pt x="9622" y="2143"/>
                </a:lnTo>
                <a:lnTo>
                  <a:pt x="9424" y="1704"/>
                </a:lnTo>
                <a:lnTo>
                  <a:pt x="8509" y="2450"/>
                </a:lnTo>
                <a:cubicBezTo>
                  <a:pt x="8516" y="2070"/>
                  <a:pt x="8522" y="1689"/>
                  <a:pt x="8529" y="1309"/>
                </a:cubicBezTo>
                <a:lnTo>
                  <a:pt x="8907" y="1616"/>
                </a:lnTo>
                <a:lnTo>
                  <a:pt x="9424" y="782"/>
                </a:lnTo>
                <a:lnTo>
                  <a:pt x="8990" y="0"/>
                </a:lnTo>
                <a:lnTo>
                  <a:pt x="6166" y="1530"/>
                </a:lnTo>
                <a:lnTo>
                  <a:pt x="2575" y="3154"/>
                </a:lnTo>
                <a:lnTo>
                  <a:pt x="835" y="7410"/>
                </a:lnTo>
                <a:lnTo>
                  <a:pt x="338" y="7454"/>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9" name="Freeform 68"/>
          <p:cNvSpPr>
            <a:spLocks/>
          </p:cNvSpPr>
          <p:nvPr/>
        </p:nvSpPr>
        <p:spPr bwMode="auto">
          <a:xfrm>
            <a:off x="2079626" y="3027488"/>
            <a:ext cx="696913" cy="896937"/>
          </a:xfrm>
          <a:custGeom>
            <a:avLst/>
            <a:gdLst>
              <a:gd name="connsiteX0" fmla="*/ 1804 w 9931"/>
              <a:gd name="connsiteY0" fmla="*/ 0 h 9975"/>
              <a:gd name="connsiteX1" fmla="*/ 6693 w 9931"/>
              <a:gd name="connsiteY1" fmla="*/ 516 h 9975"/>
              <a:gd name="connsiteX2" fmla="*/ 6344 w 9931"/>
              <a:gd name="connsiteY2" fmla="*/ 2432 h 9975"/>
              <a:gd name="connsiteX3" fmla="*/ 9931 w 9931"/>
              <a:gd name="connsiteY3" fmla="*/ 2703 h 9975"/>
              <a:gd name="connsiteX4" fmla="*/ 8947 w 9931"/>
              <a:gd name="connsiteY4" fmla="*/ 9975 h 9975"/>
              <a:gd name="connsiteX5" fmla="*/ 0 w 9931"/>
              <a:gd name="connsiteY5" fmla="*/ 9263 h 9975"/>
              <a:gd name="connsiteX6" fmla="*/ 852 w 9931"/>
              <a:gd name="connsiteY6" fmla="*/ 4595 h 9975"/>
              <a:gd name="connsiteX7" fmla="*/ 1804 w 9931"/>
              <a:gd name="connsiteY7" fmla="*/ 0 h 9975"/>
              <a:gd name="connsiteX0" fmla="*/ 1928 w 10111"/>
              <a:gd name="connsiteY0" fmla="*/ 0 h 10000"/>
              <a:gd name="connsiteX1" fmla="*/ 6851 w 10111"/>
              <a:gd name="connsiteY1" fmla="*/ 517 h 10000"/>
              <a:gd name="connsiteX2" fmla="*/ 6499 w 10111"/>
              <a:gd name="connsiteY2" fmla="*/ 2438 h 10000"/>
              <a:gd name="connsiteX3" fmla="*/ 10111 w 10111"/>
              <a:gd name="connsiteY3" fmla="*/ 2710 h 10000"/>
              <a:gd name="connsiteX4" fmla="*/ 9120 w 10111"/>
              <a:gd name="connsiteY4" fmla="*/ 10000 h 10000"/>
              <a:gd name="connsiteX5" fmla="*/ 0 w 10111"/>
              <a:gd name="connsiteY5" fmla="*/ 9315 h 10000"/>
              <a:gd name="connsiteX6" fmla="*/ 969 w 10111"/>
              <a:gd name="connsiteY6" fmla="*/ 4607 h 10000"/>
              <a:gd name="connsiteX7" fmla="*/ 1928 w 10111"/>
              <a:gd name="connsiteY7" fmla="*/ 0 h 10000"/>
              <a:gd name="connsiteX0" fmla="*/ 1928 w 10111"/>
              <a:gd name="connsiteY0" fmla="*/ 0 h 10107"/>
              <a:gd name="connsiteX1" fmla="*/ 6851 w 10111"/>
              <a:gd name="connsiteY1" fmla="*/ 517 h 10107"/>
              <a:gd name="connsiteX2" fmla="*/ 6499 w 10111"/>
              <a:gd name="connsiteY2" fmla="*/ 2438 h 10107"/>
              <a:gd name="connsiteX3" fmla="*/ 10111 w 10111"/>
              <a:gd name="connsiteY3" fmla="*/ 2710 h 10107"/>
              <a:gd name="connsiteX4" fmla="*/ 9036 w 10111"/>
              <a:gd name="connsiteY4" fmla="*/ 10107 h 10107"/>
              <a:gd name="connsiteX5" fmla="*/ 0 w 10111"/>
              <a:gd name="connsiteY5" fmla="*/ 9315 h 10107"/>
              <a:gd name="connsiteX6" fmla="*/ 969 w 10111"/>
              <a:gd name="connsiteY6" fmla="*/ 4607 h 10107"/>
              <a:gd name="connsiteX7" fmla="*/ 1928 w 10111"/>
              <a:gd name="connsiteY7" fmla="*/ 0 h 10107"/>
              <a:gd name="connsiteX0" fmla="*/ 1928 w 10111"/>
              <a:gd name="connsiteY0" fmla="*/ 0 h 10107"/>
              <a:gd name="connsiteX1" fmla="*/ 6851 w 10111"/>
              <a:gd name="connsiteY1" fmla="*/ 517 h 10107"/>
              <a:gd name="connsiteX2" fmla="*/ 6555 w 10111"/>
              <a:gd name="connsiteY2" fmla="*/ 2524 h 10107"/>
              <a:gd name="connsiteX3" fmla="*/ 10111 w 10111"/>
              <a:gd name="connsiteY3" fmla="*/ 2710 h 10107"/>
              <a:gd name="connsiteX4" fmla="*/ 9036 w 10111"/>
              <a:gd name="connsiteY4" fmla="*/ 10107 h 10107"/>
              <a:gd name="connsiteX5" fmla="*/ 0 w 10111"/>
              <a:gd name="connsiteY5" fmla="*/ 9315 h 10107"/>
              <a:gd name="connsiteX6" fmla="*/ 969 w 10111"/>
              <a:gd name="connsiteY6" fmla="*/ 4607 h 10107"/>
              <a:gd name="connsiteX7" fmla="*/ 1928 w 10111"/>
              <a:gd name="connsiteY7" fmla="*/ 0 h 10107"/>
              <a:gd name="connsiteX0" fmla="*/ 1928 w 10167"/>
              <a:gd name="connsiteY0" fmla="*/ 0 h 10107"/>
              <a:gd name="connsiteX1" fmla="*/ 6851 w 10167"/>
              <a:gd name="connsiteY1" fmla="*/ 517 h 10107"/>
              <a:gd name="connsiteX2" fmla="*/ 6555 w 10167"/>
              <a:gd name="connsiteY2" fmla="*/ 2524 h 10107"/>
              <a:gd name="connsiteX3" fmla="*/ 10167 w 10167"/>
              <a:gd name="connsiteY3" fmla="*/ 2817 h 10107"/>
              <a:gd name="connsiteX4" fmla="*/ 9036 w 10167"/>
              <a:gd name="connsiteY4" fmla="*/ 10107 h 10107"/>
              <a:gd name="connsiteX5" fmla="*/ 0 w 10167"/>
              <a:gd name="connsiteY5" fmla="*/ 9315 h 10107"/>
              <a:gd name="connsiteX6" fmla="*/ 969 w 10167"/>
              <a:gd name="connsiteY6" fmla="*/ 4607 h 10107"/>
              <a:gd name="connsiteX7" fmla="*/ 1928 w 10167"/>
              <a:gd name="connsiteY7" fmla="*/ 0 h 1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7" h="10107">
                <a:moveTo>
                  <a:pt x="1928" y="0"/>
                </a:moveTo>
                <a:lnTo>
                  <a:pt x="6851" y="517"/>
                </a:lnTo>
                <a:cubicBezTo>
                  <a:pt x="6734" y="1158"/>
                  <a:pt x="6672" y="1883"/>
                  <a:pt x="6555" y="2524"/>
                </a:cubicBezTo>
                <a:lnTo>
                  <a:pt x="10167" y="2817"/>
                </a:lnTo>
                <a:lnTo>
                  <a:pt x="9036" y="10107"/>
                </a:lnTo>
                <a:lnTo>
                  <a:pt x="0" y="9315"/>
                </a:lnTo>
                <a:lnTo>
                  <a:pt x="969" y="4607"/>
                </a:lnTo>
                <a:lnTo>
                  <a:pt x="1928" y="0"/>
                </a:lnTo>
              </a:path>
            </a:pathLst>
          </a:custGeom>
          <a:solidFill>
            <a:srgbClr val="70AD47">
              <a:lumMod val="60000"/>
              <a:lumOff val="4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0" name="Freeform 69"/>
          <p:cNvSpPr>
            <a:spLocks/>
          </p:cNvSpPr>
          <p:nvPr/>
        </p:nvSpPr>
        <p:spPr bwMode="auto">
          <a:xfrm>
            <a:off x="4665661" y="4564182"/>
            <a:ext cx="760412" cy="614362"/>
          </a:xfrm>
          <a:custGeom>
            <a:avLst/>
            <a:gdLst>
              <a:gd name="connsiteX0" fmla="*/ 0 w 9971"/>
              <a:gd name="connsiteY0" fmla="*/ 249 h 9964"/>
              <a:gd name="connsiteX1" fmla="*/ 5014 w 9971"/>
              <a:gd name="connsiteY1" fmla="*/ 0 h 9964"/>
              <a:gd name="connsiteX2" fmla="*/ 5903 w 9971"/>
              <a:gd name="connsiteY2" fmla="*/ 2064 h 9964"/>
              <a:gd name="connsiteX3" fmla="*/ 5129 w 9971"/>
              <a:gd name="connsiteY3" fmla="*/ 4448 h 9964"/>
              <a:gd name="connsiteX4" fmla="*/ 4900 w 9971"/>
              <a:gd name="connsiteY4" fmla="*/ 5552 h 9964"/>
              <a:gd name="connsiteX5" fmla="*/ 8252 w 9971"/>
              <a:gd name="connsiteY5" fmla="*/ 5089 h 9964"/>
              <a:gd name="connsiteX6" fmla="*/ 8481 w 9971"/>
              <a:gd name="connsiteY6" fmla="*/ 6690 h 9964"/>
              <a:gd name="connsiteX7" fmla="*/ 7450 w 9971"/>
              <a:gd name="connsiteY7" fmla="*/ 6548 h 9964"/>
              <a:gd name="connsiteX8" fmla="*/ 6991 w 9971"/>
              <a:gd name="connsiteY8" fmla="*/ 7224 h 9964"/>
              <a:gd name="connsiteX9" fmla="*/ 7536 w 9971"/>
              <a:gd name="connsiteY9" fmla="*/ 7687 h 9964"/>
              <a:gd name="connsiteX10" fmla="*/ 8453 w 9971"/>
              <a:gd name="connsiteY10" fmla="*/ 7153 h 9964"/>
              <a:gd name="connsiteX11" fmla="*/ 8481 w 9971"/>
              <a:gd name="connsiteY11" fmla="*/ 7900 h 9964"/>
              <a:gd name="connsiteX12" fmla="*/ 8968 w 9971"/>
              <a:gd name="connsiteY12" fmla="*/ 7260 h 9964"/>
              <a:gd name="connsiteX13" fmla="*/ 9312 w 9971"/>
              <a:gd name="connsiteY13" fmla="*/ 7260 h 9964"/>
              <a:gd name="connsiteX14" fmla="*/ 8911 w 9971"/>
              <a:gd name="connsiteY14" fmla="*/ 8577 h 9964"/>
              <a:gd name="connsiteX15" fmla="*/ 9713 w 9971"/>
              <a:gd name="connsiteY15" fmla="*/ 8826 h 9964"/>
              <a:gd name="connsiteX16" fmla="*/ 9971 w 9971"/>
              <a:gd name="connsiteY16" fmla="*/ 9537 h 9964"/>
              <a:gd name="connsiteX17" fmla="*/ 9599 w 9971"/>
              <a:gd name="connsiteY17" fmla="*/ 9751 h 9964"/>
              <a:gd name="connsiteX18" fmla="*/ 9083 w 9971"/>
              <a:gd name="connsiteY18" fmla="*/ 9288 h 9964"/>
              <a:gd name="connsiteX19" fmla="*/ 8166 w 9971"/>
              <a:gd name="connsiteY19" fmla="*/ 8968 h 9964"/>
              <a:gd name="connsiteX20" fmla="*/ 8367 w 9971"/>
              <a:gd name="connsiteY20" fmla="*/ 9822 h 9964"/>
              <a:gd name="connsiteX21" fmla="*/ 7880 w 9971"/>
              <a:gd name="connsiteY21" fmla="*/ 9964 h 9964"/>
              <a:gd name="connsiteX22" fmla="*/ 7479 w 9971"/>
              <a:gd name="connsiteY22" fmla="*/ 9146 h 9964"/>
              <a:gd name="connsiteX23" fmla="*/ 7249 w 9971"/>
              <a:gd name="connsiteY23" fmla="*/ 9644 h 9964"/>
              <a:gd name="connsiteX24" fmla="*/ 5788 w 9971"/>
              <a:gd name="connsiteY24" fmla="*/ 9644 h 9964"/>
              <a:gd name="connsiteX25" fmla="*/ 5788 w 9971"/>
              <a:gd name="connsiteY25" fmla="*/ 9146 h 9964"/>
              <a:gd name="connsiteX26" fmla="*/ 5244 w 9971"/>
              <a:gd name="connsiteY26" fmla="*/ 8577 h 9964"/>
              <a:gd name="connsiteX27" fmla="*/ 4126 w 9971"/>
              <a:gd name="connsiteY27" fmla="*/ 8505 h 9964"/>
              <a:gd name="connsiteX28" fmla="*/ 5043 w 9971"/>
              <a:gd name="connsiteY28" fmla="*/ 9146 h 9964"/>
              <a:gd name="connsiteX29" fmla="*/ 3754 w 9971"/>
              <a:gd name="connsiteY29" fmla="*/ 9502 h 9964"/>
              <a:gd name="connsiteX30" fmla="*/ 1748 w 9971"/>
              <a:gd name="connsiteY30" fmla="*/ 9039 h 9964"/>
              <a:gd name="connsiteX31" fmla="*/ 949 w 9971"/>
              <a:gd name="connsiteY31" fmla="*/ 9084 h 9964"/>
              <a:gd name="connsiteX32" fmla="*/ 1261 w 9971"/>
              <a:gd name="connsiteY32" fmla="*/ 5801 h 9964"/>
              <a:gd name="connsiteX33" fmla="*/ 29 w 9971"/>
              <a:gd name="connsiteY33" fmla="*/ 3203 h 9964"/>
              <a:gd name="connsiteX34" fmla="*/ 0 w 9971"/>
              <a:gd name="connsiteY34" fmla="*/ 249 h 9964"/>
              <a:gd name="connsiteX0" fmla="*/ 0 w 10000"/>
              <a:gd name="connsiteY0" fmla="*/ 250 h 10000"/>
              <a:gd name="connsiteX1" fmla="*/ 5029 w 10000"/>
              <a:gd name="connsiteY1" fmla="*/ 0 h 10000"/>
              <a:gd name="connsiteX2" fmla="*/ 5920 w 10000"/>
              <a:gd name="connsiteY2" fmla="*/ 2071 h 10000"/>
              <a:gd name="connsiteX3" fmla="*/ 5144 w 10000"/>
              <a:gd name="connsiteY3" fmla="*/ 4464 h 10000"/>
              <a:gd name="connsiteX4" fmla="*/ 4914 w 10000"/>
              <a:gd name="connsiteY4" fmla="*/ 5572 h 10000"/>
              <a:gd name="connsiteX5" fmla="*/ 8276 w 10000"/>
              <a:gd name="connsiteY5" fmla="*/ 5107 h 10000"/>
              <a:gd name="connsiteX6" fmla="*/ 8506 w 10000"/>
              <a:gd name="connsiteY6" fmla="*/ 6714 h 10000"/>
              <a:gd name="connsiteX7" fmla="*/ 7472 w 10000"/>
              <a:gd name="connsiteY7" fmla="*/ 6572 h 10000"/>
              <a:gd name="connsiteX8" fmla="*/ 7011 w 10000"/>
              <a:gd name="connsiteY8" fmla="*/ 7250 h 10000"/>
              <a:gd name="connsiteX9" fmla="*/ 7558 w 10000"/>
              <a:gd name="connsiteY9" fmla="*/ 7715 h 10000"/>
              <a:gd name="connsiteX10" fmla="*/ 8478 w 10000"/>
              <a:gd name="connsiteY10" fmla="*/ 7179 h 10000"/>
              <a:gd name="connsiteX11" fmla="*/ 8506 w 10000"/>
              <a:gd name="connsiteY11" fmla="*/ 7929 h 10000"/>
              <a:gd name="connsiteX12" fmla="*/ 8994 w 10000"/>
              <a:gd name="connsiteY12" fmla="*/ 7286 h 10000"/>
              <a:gd name="connsiteX13" fmla="*/ 9339 w 10000"/>
              <a:gd name="connsiteY13" fmla="*/ 7286 h 10000"/>
              <a:gd name="connsiteX14" fmla="*/ 8937 w 10000"/>
              <a:gd name="connsiteY14" fmla="*/ 8608 h 10000"/>
              <a:gd name="connsiteX15" fmla="*/ 9741 w 10000"/>
              <a:gd name="connsiteY15" fmla="*/ 8858 h 10000"/>
              <a:gd name="connsiteX16" fmla="*/ 10000 w 10000"/>
              <a:gd name="connsiteY16" fmla="*/ 9571 h 10000"/>
              <a:gd name="connsiteX17" fmla="*/ 9627 w 10000"/>
              <a:gd name="connsiteY17" fmla="*/ 9786 h 10000"/>
              <a:gd name="connsiteX18" fmla="*/ 9109 w 10000"/>
              <a:gd name="connsiteY18" fmla="*/ 9322 h 10000"/>
              <a:gd name="connsiteX19" fmla="*/ 8190 w 10000"/>
              <a:gd name="connsiteY19" fmla="*/ 9000 h 10000"/>
              <a:gd name="connsiteX20" fmla="*/ 8391 w 10000"/>
              <a:gd name="connsiteY20" fmla="*/ 9857 h 10000"/>
              <a:gd name="connsiteX21" fmla="*/ 7903 w 10000"/>
              <a:gd name="connsiteY21" fmla="*/ 10000 h 10000"/>
              <a:gd name="connsiteX22" fmla="*/ 7501 w 10000"/>
              <a:gd name="connsiteY22" fmla="*/ 9179 h 10000"/>
              <a:gd name="connsiteX23" fmla="*/ 7270 w 10000"/>
              <a:gd name="connsiteY23" fmla="*/ 9679 h 10000"/>
              <a:gd name="connsiteX24" fmla="*/ 5805 w 10000"/>
              <a:gd name="connsiteY24" fmla="*/ 9679 h 10000"/>
              <a:gd name="connsiteX25" fmla="*/ 5805 w 10000"/>
              <a:gd name="connsiteY25" fmla="*/ 9179 h 10000"/>
              <a:gd name="connsiteX26" fmla="*/ 5259 w 10000"/>
              <a:gd name="connsiteY26" fmla="*/ 8608 h 10000"/>
              <a:gd name="connsiteX27" fmla="*/ 4138 w 10000"/>
              <a:gd name="connsiteY27" fmla="*/ 8536 h 10000"/>
              <a:gd name="connsiteX28" fmla="*/ 5058 w 10000"/>
              <a:gd name="connsiteY28" fmla="*/ 9179 h 10000"/>
              <a:gd name="connsiteX29" fmla="*/ 3765 w 10000"/>
              <a:gd name="connsiteY29" fmla="*/ 9536 h 10000"/>
              <a:gd name="connsiteX30" fmla="*/ 1753 w 10000"/>
              <a:gd name="connsiteY30" fmla="*/ 9072 h 10000"/>
              <a:gd name="connsiteX31" fmla="*/ 952 w 10000"/>
              <a:gd name="connsiteY31" fmla="*/ 9117 h 10000"/>
              <a:gd name="connsiteX32" fmla="*/ 1215 w 10000"/>
              <a:gd name="connsiteY32" fmla="*/ 5822 h 10000"/>
              <a:gd name="connsiteX33" fmla="*/ 29 w 10000"/>
              <a:gd name="connsiteY33" fmla="*/ 3215 h 10000"/>
              <a:gd name="connsiteX34" fmla="*/ 0 w 10000"/>
              <a:gd name="connsiteY34" fmla="*/ 250 h 10000"/>
              <a:gd name="connsiteX0" fmla="*/ 0 w 10000"/>
              <a:gd name="connsiteY0" fmla="*/ 250 h 10000"/>
              <a:gd name="connsiteX1" fmla="*/ 5029 w 10000"/>
              <a:gd name="connsiteY1" fmla="*/ 0 h 10000"/>
              <a:gd name="connsiteX2" fmla="*/ 5920 w 10000"/>
              <a:gd name="connsiteY2" fmla="*/ 2071 h 10000"/>
              <a:gd name="connsiteX3" fmla="*/ 5144 w 10000"/>
              <a:gd name="connsiteY3" fmla="*/ 4464 h 10000"/>
              <a:gd name="connsiteX4" fmla="*/ 4914 w 10000"/>
              <a:gd name="connsiteY4" fmla="*/ 5572 h 10000"/>
              <a:gd name="connsiteX5" fmla="*/ 8276 w 10000"/>
              <a:gd name="connsiteY5" fmla="*/ 5107 h 10000"/>
              <a:gd name="connsiteX6" fmla="*/ 8506 w 10000"/>
              <a:gd name="connsiteY6" fmla="*/ 6714 h 10000"/>
              <a:gd name="connsiteX7" fmla="*/ 7472 w 10000"/>
              <a:gd name="connsiteY7" fmla="*/ 6572 h 10000"/>
              <a:gd name="connsiteX8" fmla="*/ 7011 w 10000"/>
              <a:gd name="connsiteY8" fmla="*/ 7250 h 10000"/>
              <a:gd name="connsiteX9" fmla="*/ 7558 w 10000"/>
              <a:gd name="connsiteY9" fmla="*/ 7715 h 10000"/>
              <a:gd name="connsiteX10" fmla="*/ 8478 w 10000"/>
              <a:gd name="connsiteY10" fmla="*/ 7179 h 10000"/>
              <a:gd name="connsiteX11" fmla="*/ 8506 w 10000"/>
              <a:gd name="connsiteY11" fmla="*/ 7929 h 10000"/>
              <a:gd name="connsiteX12" fmla="*/ 8994 w 10000"/>
              <a:gd name="connsiteY12" fmla="*/ 7286 h 10000"/>
              <a:gd name="connsiteX13" fmla="*/ 9339 w 10000"/>
              <a:gd name="connsiteY13" fmla="*/ 7286 h 10000"/>
              <a:gd name="connsiteX14" fmla="*/ 8937 w 10000"/>
              <a:gd name="connsiteY14" fmla="*/ 8608 h 10000"/>
              <a:gd name="connsiteX15" fmla="*/ 9741 w 10000"/>
              <a:gd name="connsiteY15" fmla="*/ 8858 h 10000"/>
              <a:gd name="connsiteX16" fmla="*/ 10000 w 10000"/>
              <a:gd name="connsiteY16" fmla="*/ 9571 h 10000"/>
              <a:gd name="connsiteX17" fmla="*/ 9627 w 10000"/>
              <a:gd name="connsiteY17" fmla="*/ 9786 h 10000"/>
              <a:gd name="connsiteX18" fmla="*/ 9109 w 10000"/>
              <a:gd name="connsiteY18" fmla="*/ 9322 h 10000"/>
              <a:gd name="connsiteX19" fmla="*/ 8190 w 10000"/>
              <a:gd name="connsiteY19" fmla="*/ 9000 h 10000"/>
              <a:gd name="connsiteX20" fmla="*/ 8391 w 10000"/>
              <a:gd name="connsiteY20" fmla="*/ 9857 h 10000"/>
              <a:gd name="connsiteX21" fmla="*/ 7903 w 10000"/>
              <a:gd name="connsiteY21" fmla="*/ 10000 h 10000"/>
              <a:gd name="connsiteX22" fmla="*/ 7501 w 10000"/>
              <a:gd name="connsiteY22" fmla="*/ 9179 h 10000"/>
              <a:gd name="connsiteX23" fmla="*/ 7270 w 10000"/>
              <a:gd name="connsiteY23" fmla="*/ 9679 h 10000"/>
              <a:gd name="connsiteX24" fmla="*/ 5805 w 10000"/>
              <a:gd name="connsiteY24" fmla="*/ 9679 h 10000"/>
              <a:gd name="connsiteX25" fmla="*/ 5805 w 10000"/>
              <a:gd name="connsiteY25" fmla="*/ 9179 h 10000"/>
              <a:gd name="connsiteX26" fmla="*/ 5259 w 10000"/>
              <a:gd name="connsiteY26" fmla="*/ 8608 h 10000"/>
              <a:gd name="connsiteX27" fmla="*/ 4138 w 10000"/>
              <a:gd name="connsiteY27" fmla="*/ 8536 h 10000"/>
              <a:gd name="connsiteX28" fmla="*/ 5058 w 10000"/>
              <a:gd name="connsiteY28" fmla="*/ 9179 h 10000"/>
              <a:gd name="connsiteX29" fmla="*/ 3765 w 10000"/>
              <a:gd name="connsiteY29" fmla="*/ 9536 h 10000"/>
              <a:gd name="connsiteX30" fmla="*/ 1753 w 10000"/>
              <a:gd name="connsiteY30" fmla="*/ 9072 h 10000"/>
              <a:gd name="connsiteX31" fmla="*/ 927 w 10000"/>
              <a:gd name="connsiteY31" fmla="*/ 9117 h 10000"/>
              <a:gd name="connsiteX32" fmla="*/ 1215 w 10000"/>
              <a:gd name="connsiteY32" fmla="*/ 5822 h 10000"/>
              <a:gd name="connsiteX33" fmla="*/ 29 w 10000"/>
              <a:gd name="connsiteY33" fmla="*/ 3215 h 10000"/>
              <a:gd name="connsiteX34" fmla="*/ 0 w 10000"/>
              <a:gd name="connsiteY34" fmla="*/ 250 h 10000"/>
              <a:gd name="connsiteX0" fmla="*/ 0 w 10000"/>
              <a:gd name="connsiteY0" fmla="*/ 250 h 10000"/>
              <a:gd name="connsiteX1" fmla="*/ 5129 w 10000"/>
              <a:gd name="connsiteY1" fmla="*/ 0 h 10000"/>
              <a:gd name="connsiteX2" fmla="*/ 5920 w 10000"/>
              <a:gd name="connsiteY2" fmla="*/ 2071 h 10000"/>
              <a:gd name="connsiteX3" fmla="*/ 5144 w 10000"/>
              <a:gd name="connsiteY3" fmla="*/ 4464 h 10000"/>
              <a:gd name="connsiteX4" fmla="*/ 4914 w 10000"/>
              <a:gd name="connsiteY4" fmla="*/ 5572 h 10000"/>
              <a:gd name="connsiteX5" fmla="*/ 8276 w 10000"/>
              <a:gd name="connsiteY5" fmla="*/ 5107 h 10000"/>
              <a:gd name="connsiteX6" fmla="*/ 8506 w 10000"/>
              <a:gd name="connsiteY6" fmla="*/ 6714 h 10000"/>
              <a:gd name="connsiteX7" fmla="*/ 7472 w 10000"/>
              <a:gd name="connsiteY7" fmla="*/ 6572 h 10000"/>
              <a:gd name="connsiteX8" fmla="*/ 7011 w 10000"/>
              <a:gd name="connsiteY8" fmla="*/ 7250 h 10000"/>
              <a:gd name="connsiteX9" fmla="*/ 7558 w 10000"/>
              <a:gd name="connsiteY9" fmla="*/ 7715 h 10000"/>
              <a:gd name="connsiteX10" fmla="*/ 8478 w 10000"/>
              <a:gd name="connsiteY10" fmla="*/ 7179 h 10000"/>
              <a:gd name="connsiteX11" fmla="*/ 8506 w 10000"/>
              <a:gd name="connsiteY11" fmla="*/ 7929 h 10000"/>
              <a:gd name="connsiteX12" fmla="*/ 8994 w 10000"/>
              <a:gd name="connsiteY12" fmla="*/ 7286 h 10000"/>
              <a:gd name="connsiteX13" fmla="*/ 9339 w 10000"/>
              <a:gd name="connsiteY13" fmla="*/ 7286 h 10000"/>
              <a:gd name="connsiteX14" fmla="*/ 8937 w 10000"/>
              <a:gd name="connsiteY14" fmla="*/ 8608 h 10000"/>
              <a:gd name="connsiteX15" fmla="*/ 9741 w 10000"/>
              <a:gd name="connsiteY15" fmla="*/ 8858 h 10000"/>
              <a:gd name="connsiteX16" fmla="*/ 10000 w 10000"/>
              <a:gd name="connsiteY16" fmla="*/ 9571 h 10000"/>
              <a:gd name="connsiteX17" fmla="*/ 9627 w 10000"/>
              <a:gd name="connsiteY17" fmla="*/ 9786 h 10000"/>
              <a:gd name="connsiteX18" fmla="*/ 9109 w 10000"/>
              <a:gd name="connsiteY18" fmla="*/ 9322 h 10000"/>
              <a:gd name="connsiteX19" fmla="*/ 8190 w 10000"/>
              <a:gd name="connsiteY19" fmla="*/ 9000 h 10000"/>
              <a:gd name="connsiteX20" fmla="*/ 8391 w 10000"/>
              <a:gd name="connsiteY20" fmla="*/ 9857 h 10000"/>
              <a:gd name="connsiteX21" fmla="*/ 7903 w 10000"/>
              <a:gd name="connsiteY21" fmla="*/ 10000 h 10000"/>
              <a:gd name="connsiteX22" fmla="*/ 7501 w 10000"/>
              <a:gd name="connsiteY22" fmla="*/ 9179 h 10000"/>
              <a:gd name="connsiteX23" fmla="*/ 7270 w 10000"/>
              <a:gd name="connsiteY23" fmla="*/ 9679 h 10000"/>
              <a:gd name="connsiteX24" fmla="*/ 5805 w 10000"/>
              <a:gd name="connsiteY24" fmla="*/ 9679 h 10000"/>
              <a:gd name="connsiteX25" fmla="*/ 5805 w 10000"/>
              <a:gd name="connsiteY25" fmla="*/ 9179 h 10000"/>
              <a:gd name="connsiteX26" fmla="*/ 5259 w 10000"/>
              <a:gd name="connsiteY26" fmla="*/ 8608 h 10000"/>
              <a:gd name="connsiteX27" fmla="*/ 4138 w 10000"/>
              <a:gd name="connsiteY27" fmla="*/ 8536 h 10000"/>
              <a:gd name="connsiteX28" fmla="*/ 5058 w 10000"/>
              <a:gd name="connsiteY28" fmla="*/ 9179 h 10000"/>
              <a:gd name="connsiteX29" fmla="*/ 3765 w 10000"/>
              <a:gd name="connsiteY29" fmla="*/ 9536 h 10000"/>
              <a:gd name="connsiteX30" fmla="*/ 1753 w 10000"/>
              <a:gd name="connsiteY30" fmla="*/ 9072 h 10000"/>
              <a:gd name="connsiteX31" fmla="*/ 927 w 10000"/>
              <a:gd name="connsiteY31" fmla="*/ 9117 h 10000"/>
              <a:gd name="connsiteX32" fmla="*/ 1215 w 10000"/>
              <a:gd name="connsiteY32" fmla="*/ 5822 h 10000"/>
              <a:gd name="connsiteX33" fmla="*/ 29 w 10000"/>
              <a:gd name="connsiteY33" fmla="*/ 3215 h 10000"/>
              <a:gd name="connsiteX34" fmla="*/ 0 w 10000"/>
              <a:gd name="connsiteY34" fmla="*/ 250 h 10000"/>
              <a:gd name="connsiteX0" fmla="*/ 0 w 10000"/>
              <a:gd name="connsiteY0" fmla="*/ 250 h 10000"/>
              <a:gd name="connsiteX1" fmla="*/ 5129 w 10000"/>
              <a:gd name="connsiteY1" fmla="*/ 0 h 10000"/>
              <a:gd name="connsiteX2" fmla="*/ 6045 w 10000"/>
              <a:gd name="connsiteY2" fmla="*/ 2133 h 10000"/>
              <a:gd name="connsiteX3" fmla="*/ 5144 w 10000"/>
              <a:gd name="connsiteY3" fmla="*/ 4464 h 10000"/>
              <a:gd name="connsiteX4" fmla="*/ 4914 w 10000"/>
              <a:gd name="connsiteY4" fmla="*/ 5572 h 10000"/>
              <a:gd name="connsiteX5" fmla="*/ 8276 w 10000"/>
              <a:gd name="connsiteY5" fmla="*/ 5107 h 10000"/>
              <a:gd name="connsiteX6" fmla="*/ 8506 w 10000"/>
              <a:gd name="connsiteY6" fmla="*/ 6714 h 10000"/>
              <a:gd name="connsiteX7" fmla="*/ 7472 w 10000"/>
              <a:gd name="connsiteY7" fmla="*/ 6572 h 10000"/>
              <a:gd name="connsiteX8" fmla="*/ 7011 w 10000"/>
              <a:gd name="connsiteY8" fmla="*/ 7250 h 10000"/>
              <a:gd name="connsiteX9" fmla="*/ 7558 w 10000"/>
              <a:gd name="connsiteY9" fmla="*/ 7715 h 10000"/>
              <a:gd name="connsiteX10" fmla="*/ 8478 w 10000"/>
              <a:gd name="connsiteY10" fmla="*/ 7179 h 10000"/>
              <a:gd name="connsiteX11" fmla="*/ 8506 w 10000"/>
              <a:gd name="connsiteY11" fmla="*/ 7929 h 10000"/>
              <a:gd name="connsiteX12" fmla="*/ 8994 w 10000"/>
              <a:gd name="connsiteY12" fmla="*/ 7286 h 10000"/>
              <a:gd name="connsiteX13" fmla="*/ 9339 w 10000"/>
              <a:gd name="connsiteY13" fmla="*/ 7286 h 10000"/>
              <a:gd name="connsiteX14" fmla="*/ 8937 w 10000"/>
              <a:gd name="connsiteY14" fmla="*/ 8608 h 10000"/>
              <a:gd name="connsiteX15" fmla="*/ 9741 w 10000"/>
              <a:gd name="connsiteY15" fmla="*/ 8858 h 10000"/>
              <a:gd name="connsiteX16" fmla="*/ 10000 w 10000"/>
              <a:gd name="connsiteY16" fmla="*/ 9571 h 10000"/>
              <a:gd name="connsiteX17" fmla="*/ 9627 w 10000"/>
              <a:gd name="connsiteY17" fmla="*/ 9786 h 10000"/>
              <a:gd name="connsiteX18" fmla="*/ 9109 w 10000"/>
              <a:gd name="connsiteY18" fmla="*/ 9322 h 10000"/>
              <a:gd name="connsiteX19" fmla="*/ 8190 w 10000"/>
              <a:gd name="connsiteY19" fmla="*/ 9000 h 10000"/>
              <a:gd name="connsiteX20" fmla="*/ 8391 w 10000"/>
              <a:gd name="connsiteY20" fmla="*/ 9857 h 10000"/>
              <a:gd name="connsiteX21" fmla="*/ 7903 w 10000"/>
              <a:gd name="connsiteY21" fmla="*/ 10000 h 10000"/>
              <a:gd name="connsiteX22" fmla="*/ 7501 w 10000"/>
              <a:gd name="connsiteY22" fmla="*/ 9179 h 10000"/>
              <a:gd name="connsiteX23" fmla="*/ 7270 w 10000"/>
              <a:gd name="connsiteY23" fmla="*/ 9679 h 10000"/>
              <a:gd name="connsiteX24" fmla="*/ 5805 w 10000"/>
              <a:gd name="connsiteY24" fmla="*/ 9679 h 10000"/>
              <a:gd name="connsiteX25" fmla="*/ 5805 w 10000"/>
              <a:gd name="connsiteY25" fmla="*/ 9179 h 10000"/>
              <a:gd name="connsiteX26" fmla="*/ 5259 w 10000"/>
              <a:gd name="connsiteY26" fmla="*/ 8608 h 10000"/>
              <a:gd name="connsiteX27" fmla="*/ 4138 w 10000"/>
              <a:gd name="connsiteY27" fmla="*/ 8536 h 10000"/>
              <a:gd name="connsiteX28" fmla="*/ 5058 w 10000"/>
              <a:gd name="connsiteY28" fmla="*/ 9179 h 10000"/>
              <a:gd name="connsiteX29" fmla="*/ 3765 w 10000"/>
              <a:gd name="connsiteY29" fmla="*/ 9536 h 10000"/>
              <a:gd name="connsiteX30" fmla="*/ 1753 w 10000"/>
              <a:gd name="connsiteY30" fmla="*/ 9072 h 10000"/>
              <a:gd name="connsiteX31" fmla="*/ 927 w 10000"/>
              <a:gd name="connsiteY31" fmla="*/ 9117 h 10000"/>
              <a:gd name="connsiteX32" fmla="*/ 1215 w 10000"/>
              <a:gd name="connsiteY32" fmla="*/ 5822 h 10000"/>
              <a:gd name="connsiteX33" fmla="*/ 29 w 10000"/>
              <a:gd name="connsiteY33" fmla="*/ 3215 h 10000"/>
              <a:gd name="connsiteX34" fmla="*/ 0 w 10000"/>
              <a:gd name="connsiteY34" fmla="*/ 250 h 10000"/>
              <a:gd name="connsiteX0" fmla="*/ 0 w 10000"/>
              <a:gd name="connsiteY0" fmla="*/ 250 h 10000"/>
              <a:gd name="connsiteX1" fmla="*/ 5129 w 10000"/>
              <a:gd name="connsiteY1" fmla="*/ 0 h 10000"/>
              <a:gd name="connsiteX2" fmla="*/ 6045 w 10000"/>
              <a:gd name="connsiteY2" fmla="*/ 2133 h 10000"/>
              <a:gd name="connsiteX3" fmla="*/ 5219 w 10000"/>
              <a:gd name="connsiteY3" fmla="*/ 4526 h 10000"/>
              <a:gd name="connsiteX4" fmla="*/ 4914 w 10000"/>
              <a:gd name="connsiteY4" fmla="*/ 5572 h 10000"/>
              <a:gd name="connsiteX5" fmla="*/ 8276 w 10000"/>
              <a:gd name="connsiteY5" fmla="*/ 5107 h 10000"/>
              <a:gd name="connsiteX6" fmla="*/ 8506 w 10000"/>
              <a:gd name="connsiteY6" fmla="*/ 6714 h 10000"/>
              <a:gd name="connsiteX7" fmla="*/ 7472 w 10000"/>
              <a:gd name="connsiteY7" fmla="*/ 6572 h 10000"/>
              <a:gd name="connsiteX8" fmla="*/ 7011 w 10000"/>
              <a:gd name="connsiteY8" fmla="*/ 7250 h 10000"/>
              <a:gd name="connsiteX9" fmla="*/ 7558 w 10000"/>
              <a:gd name="connsiteY9" fmla="*/ 7715 h 10000"/>
              <a:gd name="connsiteX10" fmla="*/ 8478 w 10000"/>
              <a:gd name="connsiteY10" fmla="*/ 7179 h 10000"/>
              <a:gd name="connsiteX11" fmla="*/ 8506 w 10000"/>
              <a:gd name="connsiteY11" fmla="*/ 7929 h 10000"/>
              <a:gd name="connsiteX12" fmla="*/ 8994 w 10000"/>
              <a:gd name="connsiteY12" fmla="*/ 7286 h 10000"/>
              <a:gd name="connsiteX13" fmla="*/ 9339 w 10000"/>
              <a:gd name="connsiteY13" fmla="*/ 7286 h 10000"/>
              <a:gd name="connsiteX14" fmla="*/ 8937 w 10000"/>
              <a:gd name="connsiteY14" fmla="*/ 8608 h 10000"/>
              <a:gd name="connsiteX15" fmla="*/ 9741 w 10000"/>
              <a:gd name="connsiteY15" fmla="*/ 8858 h 10000"/>
              <a:gd name="connsiteX16" fmla="*/ 10000 w 10000"/>
              <a:gd name="connsiteY16" fmla="*/ 9571 h 10000"/>
              <a:gd name="connsiteX17" fmla="*/ 9627 w 10000"/>
              <a:gd name="connsiteY17" fmla="*/ 9786 h 10000"/>
              <a:gd name="connsiteX18" fmla="*/ 9109 w 10000"/>
              <a:gd name="connsiteY18" fmla="*/ 9322 h 10000"/>
              <a:gd name="connsiteX19" fmla="*/ 8190 w 10000"/>
              <a:gd name="connsiteY19" fmla="*/ 9000 h 10000"/>
              <a:gd name="connsiteX20" fmla="*/ 8391 w 10000"/>
              <a:gd name="connsiteY20" fmla="*/ 9857 h 10000"/>
              <a:gd name="connsiteX21" fmla="*/ 7903 w 10000"/>
              <a:gd name="connsiteY21" fmla="*/ 10000 h 10000"/>
              <a:gd name="connsiteX22" fmla="*/ 7501 w 10000"/>
              <a:gd name="connsiteY22" fmla="*/ 9179 h 10000"/>
              <a:gd name="connsiteX23" fmla="*/ 7270 w 10000"/>
              <a:gd name="connsiteY23" fmla="*/ 9679 h 10000"/>
              <a:gd name="connsiteX24" fmla="*/ 5805 w 10000"/>
              <a:gd name="connsiteY24" fmla="*/ 9679 h 10000"/>
              <a:gd name="connsiteX25" fmla="*/ 5805 w 10000"/>
              <a:gd name="connsiteY25" fmla="*/ 9179 h 10000"/>
              <a:gd name="connsiteX26" fmla="*/ 5259 w 10000"/>
              <a:gd name="connsiteY26" fmla="*/ 8608 h 10000"/>
              <a:gd name="connsiteX27" fmla="*/ 4138 w 10000"/>
              <a:gd name="connsiteY27" fmla="*/ 8536 h 10000"/>
              <a:gd name="connsiteX28" fmla="*/ 5058 w 10000"/>
              <a:gd name="connsiteY28" fmla="*/ 9179 h 10000"/>
              <a:gd name="connsiteX29" fmla="*/ 3765 w 10000"/>
              <a:gd name="connsiteY29" fmla="*/ 9536 h 10000"/>
              <a:gd name="connsiteX30" fmla="*/ 1753 w 10000"/>
              <a:gd name="connsiteY30" fmla="*/ 9072 h 10000"/>
              <a:gd name="connsiteX31" fmla="*/ 927 w 10000"/>
              <a:gd name="connsiteY31" fmla="*/ 9117 h 10000"/>
              <a:gd name="connsiteX32" fmla="*/ 1215 w 10000"/>
              <a:gd name="connsiteY32" fmla="*/ 5822 h 10000"/>
              <a:gd name="connsiteX33" fmla="*/ 29 w 10000"/>
              <a:gd name="connsiteY33" fmla="*/ 3215 h 10000"/>
              <a:gd name="connsiteX34" fmla="*/ 0 w 10000"/>
              <a:gd name="connsiteY34" fmla="*/ 250 h 10000"/>
              <a:gd name="connsiteX0" fmla="*/ 0 w 10000"/>
              <a:gd name="connsiteY0" fmla="*/ 250 h 10000"/>
              <a:gd name="connsiteX1" fmla="*/ 5129 w 10000"/>
              <a:gd name="connsiteY1" fmla="*/ 0 h 10000"/>
              <a:gd name="connsiteX2" fmla="*/ 6045 w 10000"/>
              <a:gd name="connsiteY2" fmla="*/ 2133 h 10000"/>
              <a:gd name="connsiteX3" fmla="*/ 5219 w 10000"/>
              <a:gd name="connsiteY3" fmla="*/ 4526 h 10000"/>
              <a:gd name="connsiteX4" fmla="*/ 4964 w 10000"/>
              <a:gd name="connsiteY4" fmla="*/ 5572 h 10000"/>
              <a:gd name="connsiteX5" fmla="*/ 8276 w 10000"/>
              <a:gd name="connsiteY5" fmla="*/ 5107 h 10000"/>
              <a:gd name="connsiteX6" fmla="*/ 8506 w 10000"/>
              <a:gd name="connsiteY6" fmla="*/ 6714 h 10000"/>
              <a:gd name="connsiteX7" fmla="*/ 7472 w 10000"/>
              <a:gd name="connsiteY7" fmla="*/ 6572 h 10000"/>
              <a:gd name="connsiteX8" fmla="*/ 7011 w 10000"/>
              <a:gd name="connsiteY8" fmla="*/ 7250 h 10000"/>
              <a:gd name="connsiteX9" fmla="*/ 7558 w 10000"/>
              <a:gd name="connsiteY9" fmla="*/ 7715 h 10000"/>
              <a:gd name="connsiteX10" fmla="*/ 8478 w 10000"/>
              <a:gd name="connsiteY10" fmla="*/ 7179 h 10000"/>
              <a:gd name="connsiteX11" fmla="*/ 8506 w 10000"/>
              <a:gd name="connsiteY11" fmla="*/ 7929 h 10000"/>
              <a:gd name="connsiteX12" fmla="*/ 8994 w 10000"/>
              <a:gd name="connsiteY12" fmla="*/ 7286 h 10000"/>
              <a:gd name="connsiteX13" fmla="*/ 9339 w 10000"/>
              <a:gd name="connsiteY13" fmla="*/ 7286 h 10000"/>
              <a:gd name="connsiteX14" fmla="*/ 8937 w 10000"/>
              <a:gd name="connsiteY14" fmla="*/ 8608 h 10000"/>
              <a:gd name="connsiteX15" fmla="*/ 9741 w 10000"/>
              <a:gd name="connsiteY15" fmla="*/ 8858 h 10000"/>
              <a:gd name="connsiteX16" fmla="*/ 10000 w 10000"/>
              <a:gd name="connsiteY16" fmla="*/ 9571 h 10000"/>
              <a:gd name="connsiteX17" fmla="*/ 9627 w 10000"/>
              <a:gd name="connsiteY17" fmla="*/ 9786 h 10000"/>
              <a:gd name="connsiteX18" fmla="*/ 9109 w 10000"/>
              <a:gd name="connsiteY18" fmla="*/ 9322 h 10000"/>
              <a:gd name="connsiteX19" fmla="*/ 8190 w 10000"/>
              <a:gd name="connsiteY19" fmla="*/ 9000 h 10000"/>
              <a:gd name="connsiteX20" fmla="*/ 8391 w 10000"/>
              <a:gd name="connsiteY20" fmla="*/ 9857 h 10000"/>
              <a:gd name="connsiteX21" fmla="*/ 7903 w 10000"/>
              <a:gd name="connsiteY21" fmla="*/ 10000 h 10000"/>
              <a:gd name="connsiteX22" fmla="*/ 7501 w 10000"/>
              <a:gd name="connsiteY22" fmla="*/ 9179 h 10000"/>
              <a:gd name="connsiteX23" fmla="*/ 7270 w 10000"/>
              <a:gd name="connsiteY23" fmla="*/ 9679 h 10000"/>
              <a:gd name="connsiteX24" fmla="*/ 5805 w 10000"/>
              <a:gd name="connsiteY24" fmla="*/ 9679 h 10000"/>
              <a:gd name="connsiteX25" fmla="*/ 5805 w 10000"/>
              <a:gd name="connsiteY25" fmla="*/ 9179 h 10000"/>
              <a:gd name="connsiteX26" fmla="*/ 5259 w 10000"/>
              <a:gd name="connsiteY26" fmla="*/ 8608 h 10000"/>
              <a:gd name="connsiteX27" fmla="*/ 4138 w 10000"/>
              <a:gd name="connsiteY27" fmla="*/ 8536 h 10000"/>
              <a:gd name="connsiteX28" fmla="*/ 5058 w 10000"/>
              <a:gd name="connsiteY28" fmla="*/ 9179 h 10000"/>
              <a:gd name="connsiteX29" fmla="*/ 3765 w 10000"/>
              <a:gd name="connsiteY29" fmla="*/ 9536 h 10000"/>
              <a:gd name="connsiteX30" fmla="*/ 1753 w 10000"/>
              <a:gd name="connsiteY30" fmla="*/ 9072 h 10000"/>
              <a:gd name="connsiteX31" fmla="*/ 927 w 10000"/>
              <a:gd name="connsiteY31" fmla="*/ 9117 h 10000"/>
              <a:gd name="connsiteX32" fmla="*/ 1215 w 10000"/>
              <a:gd name="connsiteY32" fmla="*/ 5822 h 10000"/>
              <a:gd name="connsiteX33" fmla="*/ 29 w 10000"/>
              <a:gd name="connsiteY33" fmla="*/ 3215 h 10000"/>
              <a:gd name="connsiteX34" fmla="*/ 0 w 10000"/>
              <a:gd name="connsiteY34" fmla="*/ 250 h 10000"/>
              <a:gd name="connsiteX0" fmla="*/ 0 w 10000"/>
              <a:gd name="connsiteY0" fmla="*/ 250 h 10000"/>
              <a:gd name="connsiteX1" fmla="*/ 5129 w 10000"/>
              <a:gd name="connsiteY1" fmla="*/ 0 h 10000"/>
              <a:gd name="connsiteX2" fmla="*/ 6045 w 10000"/>
              <a:gd name="connsiteY2" fmla="*/ 2133 h 10000"/>
              <a:gd name="connsiteX3" fmla="*/ 4964 w 10000"/>
              <a:gd name="connsiteY3" fmla="*/ 5572 h 10000"/>
              <a:gd name="connsiteX4" fmla="*/ 8276 w 10000"/>
              <a:gd name="connsiteY4" fmla="*/ 5107 h 10000"/>
              <a:gd name="connsiteX5" fmla="*/ 8506 w 10000"/>
              <a:gd name="connsiteY5" fmla="*/ 6714 h 10000"/>
              <a:gd name="connsiteX6" fmla="*/ 7472 w 10000"/>
              <a:gd name="connsiteY6" fmla="*/ 6572 h 10000"/>
              <a:gd name="connsiteX7" fmla="*/ 7011 w 10000"/>
              <a:gd name="connsiteY7" fmla="*/ 7250 h 10000"/>
              <a:gd name="connsiteX8" fmla="*/ 7558 w 10000"/>
              <a:gd name="connsiteY8" fmla="*/ 7715 h 10000"/>
              <a:gd name="connsiteX9" fmla="*/ 8478 w 10000"/>
              <a:gd name="connsiteY9" fmla="*/ 7179 h 10000"/>
              <a:gd name="connsiteX10" fmla="*/ 8506 w 10000"/>
              <a:gd name="connsiteY10" fmla="*/ 7929 h 10000"/>
              <a:gd name="connsiteX11" fmla="*/ 8994 w 10000"/>
              <a:gd name="connsiteY11" fmla="*/ 7286 h 10000"/>
              <a:gd name="connsiteX12" fmla="*/ 9339 w 10000"/>
              <a:gd name="connsiteY12" fmla="*/ 7286 h 10000"/>
              <a:gd name="connsiteX13" fmla="*/ 8937 w 10000"/>
              <a:gd name="connsiteY13" fmla="*/ 8608 h 10000"/>
              <a:gd name="connsiteX14" fmla="*/ 9741 w 10000"/>
              <a:gd name="connsiteY14" fmla="*/ 8858 h 10000"/>
              <a:gd name="connsiteX15" fmla="*/ 10000 w 10000"/>
              <a:gd name="connsiteY15" fmla="*/ 9571 h 10000"/>
              <a:gd name="connsiteX16" fmla="*/ 9627 w 10000"/>
              <a:gd name="connsiteY16" fmla="*/ 9786 h 10000"/>
              <a:gd name="connsiteX17" fmla="*/ 9109 w 10000"/>
              <a:gd name="connsiteY17" fmla="*/ 9322 h 10000"/>
              <a:gd name="connsiteX18" fmla="*/ 8190 w 10000"/>
              <a:gd name="connsiteY18" fmla="*/ 9000 h 10000"/>
              <a:gd name="connsiteX19" fmla="*/ 8391 w 10000"/>
              <a:gd name="connsiteY19" fmla="*/ 9857 h 10000"/>
              <a:gd name="connsiteX20" fmla="*/ 7903 w 10000"/>
              <a:gd name="connsiteY20" fmla="*/ 10000 h 10000"/>
              <a:gd name="connsiteX21" fmla="*/ 7501 w 10000"/>
              <a:gd name="connsiteY21" fmla="*/ 9179 h 10000"/>
              <a:gd name="connsiteX22" fmla="*/ 7270 w 10000"/>
              <a:gd name="connsiteY22" fmla="*/ 9679 h 10000"/>
              <a:gd name="connsiteX23" fmla="*/ 5805 w 10000"/>
              <a:gd name="connsiteY23" fmla="*/ 9679 h 10000"/>
              <a:gd name="connsiteX24" fmla="*/ 5805 w 10000"/>
              <a:gd name="connsiteY24" fmla="*/ 9179 h 10000"/>
              <a:gd name="connsiteX25" fmla="*/ 5259 w 10000"/>
              <a:gd name="connsiteY25" fmla="*/ 8608 h 10000"/>
              <a:gd name="connsiteX26" fmla="*/ 4138 w 10000"/>
              <a:gd name="connsiteY26" fmla="*/ 8536 h 10000"/>
              <a:gd name="connsiteX27" fmla="*/ 5058 w 10000"/>
              <a:gd name="connsiteY27" fmla="*/ 9179 h 10000"/>
              <a:gd name="connsiteX28" fmla="*/ 3765 w 10000"/>
              <a:gd name="connsiteY28" fmla="*/ 9536 h 10000"/>
              <a:gd name="connsiteX29" fmla="*/ 1753 w 10000"/>
              <a:gd name="connsiteY29" fmla="*/ 9072 h 10000"/>
              <a:gd name="connsiteX30" fmla="*/ 927 w 10000"/>
              <a:gd name="connsiteY30" fmla="*/ 9117 h 10000"/>
              <a:gd name="connsiteX31" fmla="*/ 1215 w 10000"/>
              <a:gd name="connsiteY31" fmla="*/ 5822 h 10000"/>
              <a:gd name="connsiteX32" fmla="*/ 29 w 10000"/>
              <a:gd name="connsiteY32" fmla="*/ 3215 h 10000"/>
              <a:gd name="connsiteX33" fmla="*/ 0 w 10000"/>
              <a:gd name="connsiteY33" fmla="*/ 250 h 10000"/>
              <a:gd name="connsiteX0" fmla="*/ 0 w 10000"/>
              <a:gd name="connsiteY0" fmla="*/ 250 h 10000"/>
              <a:gd name="connsiteX1" fmla="*/ 5129 w 10000"/>
              <a:gd name="connsiteY1" fmla="*/ 0 h 10000"/>
              <a:gd name="connsiteX2" fmla="*/ 6045 w 10000"/>
              <a:gd name="connsiteY2" fmla="*/ 2133 h 10000"/>
              <a:gd name="connsiteX3" fmla="*/ 4964 w 10000"/>
              <a:gd name="connsiteY3" fmla="*/ 5572 h 10000"/>
              <a:gd name="connsiteX4" fmla="*/ 8451 w 10000"/>
              <a:gd name="connsiteY4" fmla="*/ 5138 h 10000"/>
              <a:gd name="connsiteX5" fmla="*/ 8506 w 10000"/>
              <a:gd name="connsiteY5" fmla="*/ 6714 h 10000"/>
              <a:gd name="connsiteX6" fmla="*/ 7472 w 10000"/>
              <a:gd name="connsiteY6" fmla="*/ 6572 h 10000"/>
              <a:gd name="connsiteX7" fmla="*/ 7011 w 10000"/>
              <a:gd name="connsiteY7" fmla="*/ 7250 h 10000"/>
              <a:gd name="connsiteX8" fmla="*/ 7558 w 10000"/>
              <a:gd name="connsiteY8" fmla="*/ 7715 h 10000"/>
              <a:gd name="connsiteX9" fmla="*/ 8478 w 10000"/>
              <a:gd name="connsiteY9" fmla="*/ 7179 h 10000"/>
              <a:gd name="connsiteX10" fmla="*/ 8506 w 10000"/>
              <a:gd name="connsiteY10" fmla="*/ 7929 h 10000"/>
              <a:gd name="connsiteX11" fmla="*/ 8994 w 10000"/>
              <a:gd name="connsiteY11" fmla="*/ 7286 h 10000"/>
              <a:gd name="connsiteX12" fmla="*/ 9339 w 10000"/>
              <a:gd name="connsiteY12" fmla="*/ 7286 h 10000"/>
              <a:gd name="connsiteX13" fmla="*/ 8937 w 10000"/>
              <a:gd name="connsiteY13" fmla="*/ 8608 h 10000"/>
              <a:gd name="connsiteX14" fmla="*/ 9741 w 10000"/>
              <a:gd name="connsiteY14" fmla="*/ 8858 h 10000"/>
              <a:gd name="connsiteX15" fmla="*/ 10000 w 10000"/>
              <a:gd name="connsiteY15" fmla="*/ 9571 h 10000"/>
              <a:gd name="connsiteX16" fmla="*/ 9627 w 10000"/>
              <a:gd name="connsiteY16" fmla="*/ 9786 h 10000"/>
              <a:gd name="connsiteX17" fmla="*/ 9109 w 10000"/>
              <a:gd name="connsiteY17" fmla="*/ 9322 h 10000"/>
              <a:gd name="connsiteX18" fmla="*/ 8190 w 10000"/>
              <a:gd name="connsiteY18" fmla="*/ 9000 h 10000"/>
              <a:gd name="connsiteX19" fmla="*/ 8391 w 10000"/>
              <a:gd name="connsiteY19" fmla="*/ 9857 h 10000"/>
              <a:gd name="connsiteX20" fmla="*/ 7903 w 10000"/>
              <a:gd name="connsiteY20" fmla="*/ 10000 h 10000"/>
              <a:gd name="connsiteX21" fmla="*/ 7501 w 10000"/>
              <a:gd name="connsiteY21" fmla="*/ 9179 h 10000"/>
              <a:gd name="connsiteX22" fmla="*/ 7270 w 10000"/>
              <a:gd name="connsiteY22" fmla="*/ 9679 h 10000"/>
              <a:gd name="connsiteX23" fmla="*/ 5805 w 10000"/>
              <a:gd name="connsiteY23" fmla="*/ 9679 h 10000"/>
              <a:gd name="connsiteX24" fmla="*/ 5805 w 10000"/>
              <a:gd name="connsiteY24" fmla="*/ 9179 h 10000"/>
              <a:gd name="connsiteX25" fmla="*/ 5259 w 10000"/>
              <a:gd name="connsiteY25" fmla="*/ 8608 h 10000"/>
              <a:gd name="connsiteX26" fmla="*/ 4138 w 10000"/>
              <a:gd name="connsiteY26" fmla="*/ 8536 h 10000"/>
              <a:gd name="connsiteX27" fmla="*/ 5058 w 10000"/>
              <a:gd name="connsiteY27" fmla="*/ 9179 h 10000"/>
              <a:gd name="connsiteX28" fmla="*/ 3765 w 10000"/>
              <a:gd name="connsiteY28" fmla="*/ 9536 h 10000"/>
              <a:gd name="connsiteX29" fmla="*/ 1753 w 10000"/>
              <a:gd name="connsiteY29" fmla="*/ 9072 h 10000"/>
              <a:gd name="connsiteX30" fmla="*/ 927 w 10000"/>
              <a:gd name="connsiteY30" fmla="*/ 9117 h 10000"/>
              <a:gd name="connsiteX31" fmla="*/ 1215 w 10000"/>
              <a:gd name="connsiteY31" fmla="*/ 5822 h 10000"/>
              <a:gd name="connsiteX32" fmla="*/ 29 w 10000"/>
              <a:gd name="connsiteY32" fmla="*/ 3215 h 10000"/>
              <a:gd name="connsiteX33" fmla="*/ 0 w 10000"/>
              <a:gd name="connsiteY33" fmla="*/ 250 h 10000"/>
              <a:gd name="connsiteX0" fmla="*/ 0 w 10000"/>
              <a:gd name="connsiteY0" fmla="*/ 250 h 10000"/>
              <a:gd name="connsiteX1" fmla="*/ 5129 w 10000"/>
              <a:gd name="connsiteY1" fmla="*/ 0 h 10000"/>
              <a:gd name="connsiteX2" fmla="*/ 6045 w 10000"/>
              <a:gd name="connsiteY2" fmla="*/ 2133 h 10000"/>
              <a:gd name="connsiteX3" fmla="*/ 4964 w 10000"/>
              <a:gd name="connsiteY3" fmla="*/ 5572 h 10000"/>
              <a:gd name="connsiteX4" fmla="*/ 8451 w 10000"/>
              <a:gd name="connsiteY4" fmla="*/ 5138 h 10000"/>
              <a:gd name="connsiteX5" fmla="*/ 8581 w 10000"/>
              <a:gd name="connsiteY5" fmla="*/ 6714 h 10000"/>
              <a:gd name="connsiteX6" fmla="*/ 7472 w 10000"/>
              <a:gd name="connsiteY6" fmla="*/ 6572 h 10000"/>
              <a:gd name="connsiteX7" fmla="*/ 7011 w 10000"/>
              <a:gd name="connsiteY7" fmla="*/ 7250 h 10000"/>
              <a:gd name="connsiteX8" fmla="*/ 7558 w 10000"/>
              <a:gd name="connsiteY8" fmla="*/ 7715 h 10000"/>
              <a:gd name="connsiteX9" fmla="*/ 8478 w 10000"/>
              <a:gd name="connsiteY9" fmla="*/ 7179 h 10000"/>
              <a:gd name="connsiteX10" fmla="*/ 8506 w 10000"/>
              <a:gd name="connsiteY10" fmla="*/ 7929 h 10000"/>
              <a:gd name="connsiteX11" fmla="*/ 8994 w 10000"/>
              <a:gd name="connsiteY11" fmla="*/ 7286 h 10000"/>
              <a:gd name="connsiteX12" fmla="*/ 9339 w 10000"/>
              <a:gd name="connsiteY12" fmla="*/ 7286 h 10000"/>
              <a:gd name="connsiteX13" fmla="*/ 8937 w 10000"/>
              <a:gd name="connsiteY13" fmla="*/ 8608 h 10000"/>
              <a:gd name="connsiteX14" fmla="*/ 9741 w 10000"/>
              <a:gd name="connsiteY14" fmla="*/ 8858 h 10000"/>
              <a:gd name="connsiteX15" fmla="*/ 10000 w 10000"/>
              <a:gd name="connsiteY15" fmla="*/ 9571 h 10000"/>
              <a:gd name="connsiteX16" fmla="*/ 9627 w 10000"/>
              <a:gd name="connsiteY16" fmla="*/ 9786 h 10000"/>
              <a:gd name="connsiteX17" fmla="*/ 9109 w 10000"/>
              <a:gd name="connsiteY17" fmla="*/ 9322 h 10000"/>
              <a:gd name="connsiteX18" fmla="*/ 8190 w 10000"/>
              <a:gd name="connsiteY18" fmla="*/ 9000 h 10000"/>
              <a:gd name="connsiteX19" fmla="*/ 8391 w 10000"/>
              <a:gd name="connsiteY19" fmla="*/ 9857 h 10000"/>
              <a:gd name="connsiteX20" fmla="*/ 7903 w 10000"/>
              <a:gd name="connsiteY20" fmla="*/ 10000 h 10000"/>
              <a:gd name="connsiteX21" fmla="*/ 7501 w 10000"/>
              <a:gd name="connsiteY21" fmla="*/ 9179 h 10000"/>
              <a:gd name="connsiteX22" fmla="*/ 7270 w 10000"/>
              <a:gd name="connsiteY22" fmla="*/ 9679 h 10000"/>
              <a:gd name="connsiteX23" fmla="*/ 5805 w 10000"/>
              <a:gd name="connsiteY23" fmla="*/ 9679 h 10000"/>
              <a:gd name="connsiteX24" fmla="*/ 5805 w 10000"/>
              <a:gd name="connsiteY24" fmla="*/ 9179 h 10000"/>
              <a:gd name="connsiteX25" fmla="*/ 5259 w 10000"/>
              <a:gd name="connsiteY25" fmla="*/ 8608 h 10000"/>
              <a:gd name="connsiteX26" fmla="*/ 4138 w 10000"/>
              <a:gd name="connsiteY26" fmla="*/ 8536 h 10000"/>
              <a:gd name="connsiteX27" fmla="*/ 5058 w 10000"/>
              <a:gd name="connsiteY27" fmla="*/ 9179 h 10000"/>
              <a:gd name="connsiteX28" fmla="*/ 3765 w 10000"/>
              <a:gd name="connsiteY28" fmla="*/ 9536 h 10000"/>
              <a:gd name="connsiteX29" fmla="*/ 1753 w 10000"/>
              <a:gd name="connsiteY29" fmla="*/ 9072 h 10000"/>
              <a:gd name="connsiteX30" fmla="*/ 927 w 10000"/>
              <a:gd name="connsiteY30" fmla="*/ 9117 h 10000"/>
              <a:gd name="connsiteX31" fmla="*/ 1215 w 10000"/>
              <a:gd name="connsiteY31" fmla="*/ 5822 h 10000"/>
              <a:gd name="connsiteX32" fmla="*/ 29 w 10000"/>
              <a:gd name="connsiteY32" fmla="*/ 3215 h 10000"/>
              <a:gd name="connsiteX33" fmla="*/ 0 w 10000"/>
              <a:gd name="connsiteY33" fmla="*/ 2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0" y="250"/>
                </a:moveTo>
                <a:lnTo>
                  <a:pt x="5129" y="0"/>
                </a:lnTo>
                <a:lnTo>
                  <a:pt x="6045" y="2133"/>
                </a:lnTo>
                <a:lnTo>
                  <a:pt x="4964" y="5572"/>
                </a:lnTo>
                <a:lnTo>
                  <a:pt x="8451" y="5138"/>
                </a:lnTo>
                <a:cubicBezTo>
                  <a:pt x="8527" y="5674"/>
                  <a:pt x="8504" y="6178"/>
                  <a:pt x="8581" y="6714"/>
                </a:cubicBezTo>
                <a:lnTo>
                  <a:pt x="7472" y="6572"/>
                </a:lnTo>
                <a:lnTo>
                  <a:pt x="7011" y="7250"/>
                </a:lnTo>
                <a:lnTo>
                  <a:pt x="7558" y="7715"/>
                </a:lnTo>
                <a:lnTo>
                  <a:pt x="8478" y="7179"/>
                </a:lnTo>
                <a:cubicBezTo>
                  <a:pt x="8487" y="7429"/>
                  <a:pt x="8497" y="7679"/>
                  <a:pt x="8506" y="7929"/>
                </a:cubicBezTo>
                <a:lnTo>
                  <a:pt x="8994" y="7286"/>
                </a:lnTo>
                <a:lnTo>
                  <a:pt x="9339" y="7286"/>
                </a:lnTo>
                <a:lnTo>
                  <a:pt x="8937" y="8608"/>
                </a:lnTo>
                <a:lnTo>
                  <a:pt x="9741" y="8858"/>
                </a:lnTo>
                <a:cubicBezTo>
                  <a:pt x="9827" y="9096"/>
                  <a:pt x="9914" y="9333"/>
                  <a:pt x="10000" y="9571"/>
                </a:cubicBezTo>
                <a:lnTo>
                  <a:pt x="9627" y="9786"/>
                </a:lnTo>
                <a:lnTo>
                  <a:pt x="9109" y="9322"/>
                </a:lnTo>
                <a:lnTo>
                  <a:pt x="8190" y="9000"/>
                </a:lnTo>
                <a:lnTo>
                  <a:pt x="8391" y="9857"/>
                </a:lnTo>
                <a:lnTo>
                  <a:pt x="7903" y="10000"/>
                </a:lnTo>
                <a:lnTo>
                  <a:pt x="7501" y="9179"/>
                </a:lnTo>
                <a:lnTo>
                  <a:pt x="7270" y="9679"/>
                </a:lnTo>
                <a:lnTo>
                  <a:pt x="5805" y="9679"/>
                </a:lnTo>
                <a:lnTo>
                  <a:pt x="5805" y="9179"/>
                </a:lnTo>
                <a:lnTo>
                  <a:pt x="5259" y="8608"/>
                </a:lnTo>
                <a:lnTo>
                  <a:pt x="4138" y="8536"/>
                </a:lnTo>
                <a:lnTo>
                  <a:pt x="5058" y="9179"/>
                </a:lnTo>
                <a:lnTo>
                  <a:pt x="3765" y="9536"/>
                </a:lnTo>
                <a:lnTo>
                  <a:pt x="1753" y="9072"/>
                </a:lnTo>
                <a:lnTo>
                  <a:pt x="927" y="9117"/>
                </a:lnTo>
                <a:cubicBezTo>
                  <a:pt x="1015" y="8019"/>
                  <a:pt x="1127" y="6920"/>
                  <a:pt x="1215" y="5822"/>
                </a:cubicBezTo>
                <a:lnTo>
                  <a:pt x="29" y="3215"/>
                </a:lnTo>
                <a:cubicBezTo>
                  <a:pt x="19" y="2226"/>
                  <a:pt x="10" y="1238"/>
                  <a:pt x="0" y="250"/>
                </a:cubicBez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1" name="Freeform 70" descr="Wide downward diagonal"/>
          <p:cNvSpPr>
            <a:spLocks/>
          </p:cNvSpPr>
          <p:nvPr/>
        </p:nvSpPr>
        <p:spPr bwMode="auto">
          <a:xfrm>
            <a:off x="4686297" y="2286119"/>
            <a:ext cx="649288" cy="755650"/>
          </a:xfrm>
          <a:custGeom>
            <a:avLst/>
            <a:gdLst/>
            <a:ahLst/>
            <a:cxnLst>
              <a:cxn ang="0">
                <a:pos x="21" y="23"/>
              </a:cxn>
              <a:cxn ang="0">
                <a:pos x="44" y="20"/>
              </a:cxn>
              <a:cxn ang="0">
                <a:pos x="64" y="20"/>
              </a:cxn>
              <a:cxn ang="0">
                <a:pos x="77" y="0"/>
              </a:cxn>
              <a:cxn ang="0">
                <a:pos x="86" y="25"/>
              </a:cxn>
              <a:cxn ang="0">
                <a:pos x="118" y="25"/>
              </a:cxn>
              <a:cxn ang="0">
                <a:pos x="135" y="49"/>
              </a:cxn>
              <a:cxn ang="0">
                <a:pos x="168" y="43"/>
              </a:cxn>
              <a:cxn ang="0">
                <a:pos x="191" y="57"/>
              </a:cxn>
              <a:cxn ang="0">
                <a:pos x="232" y="68"/>
              </a:cxn>
              <a:cxn ang="0">
                <a:pos x="240" y="86"/>
              </a:cxn>
              <a:cxn ang="0">
                <a:pos x="261" y="87"/>
              </a:cxn>
              <a:cxn ang="0">
                <a:pos x="255" y="105"/>
              </a:cxn>
              <a:cxn ang="0">
                <a:pos x="262" y="126"/>
              </a:cxn>
              <a:cxn ang="0">
                <a:pos x="248" y="151"/>
              </a:cxn>
              <a:cxn ang="0">
                <a:pos x="258" y="157"/>
              </a:cxn>
              <a:cxn ang="0">
                <a:pos x="282" y="129"/>
              </a:cxn>
              <a:cxn ang="0">
                <a:pos x="280" y="119"/>
              </a:cxn>
              <a:cxn ang="0">
                <a:pos x="290" y="115"/>
              </a:cxn>
              <a:cxn ang="0">
                <a:pos x="296" y="129"/>
              </a:cxn>
              <a:cxn ang="0">
                <a:pos x="278" y="148"/>
              </a:cxn>
              <a:cxn ang="0">
                <a:pos x="271" y="192"/>
              </a:cxn>
              <a:cxn ang="0">
                <a:pos x="271" y="265"/>
              </a:cxn>
              <a:cxn ang="0">
                <a:pos x="282" y="278"/>
              </a:cxn>
              <a:cxn ang="0">
                <a:pos x="277" y="323"/>
              </a:cxn>
              <a:cxn ang="0">
                <a:pos x="136" y="344"/>
              </a:cxn>
              <a:cxn ang="0">
                <a:pos x="101" y="323"/>
              </a:cxn>
              <a:cxn ang="0">
                <a:pos x="109" y="297"/>
              </a:cxn>
              <a:cxn ang="0">
                <a:pos x="92" y="268"/>
              </a:cxn>
              <a:cxn ang="0">
                <a:pos x="77" y="230"/>
              </a:cxn>
              <a:cxn ang="0">
                <a:pos x="37" y="193"/>
              </a:cxn>
              <a:cxn ang="0">
                <a:pos x="13" y="193"/>
              </a:cxn>
              <a:cxn ang="0">
                <a:pos x="13" y="142"/>
              </a:cxn>
              <a:cxn ang="0">
                <a:pos x="0" y="123"/>
              </a:cxn>
              <a:cxn ang="0">
                <a:pos x="28" y="93"/>
              </a:cxn>
              <a:cxn ang="0">
                <a:pos x="21" y="23"/>
              </a:cxn>
            </a:cxnLst>
            <a:rect l="0" t="0" r="r" b="b"/>
            <a:pathLst>
              <a:path w="297" h="345">
                <a:moveTo>
                  <a:pt x="21" y="23"/>
                </a:moveTo>
                <a:lnTo>
                  <a:pt x="44" y="20"/>
                </a:lnTo>
                <a:lnTo>
                  <a:pt x="64" y="20"/>
                </a:lnTo>
                <a:lnTo>
                  <a:pt x="77" y="0"/>
                </a:lnTo>
                <a:lnTo>
                  <a:pt x="86" y="25"/>
                </a:lnTo>
                <a:lnTo>
                  <a:pt x="118" y="25"/>
                </a:lnTo>
                <a:lnTo>
                  <a:pt x="135" y="49"/>
                </a:lnTo>
                <a:lnTo>
                  <a:pt x="168" y="43"/>
                </a:lnTo>
                <a:lnTo>
                  <a:pt x="191" y="57"/>
                </a:lnTo>
                <a:lnTo>
                  <a:pt x="232" y="68"/>
                </a:lnTo>
                <a:lnTo>
                  <a:pt x="240" y="86"/>
                </a:lnTo>
                <a:lnTo>
                  <a:pt x="261" y="87"/>
                </a:lnTo>
                <a:lnTo>
                  <a:pt x="255" y="105"/>
                </a:lnTo>
                <a:lnTo>
                  <a:pt x="262" y="126"/>
                </a:lnTo>
                <a:lnTo>
                  <a:pt x="248" y="151"/>
                </a:lnTo>
                <a:lnTo>
                  <a:pt x="258" y="157"/>
                </a:lnTo>
                <a:lnTo>
                  <a:pt x="282" y="129"/>
                </a:lnTo>
                <a:lnTo>
                  <a:pt x="280" y="119"/>
                </a:lnTo>
                <a:lnTo>
                  <a:pt x="290" y="115"/>
                </a:lnTo>
                <a:lnTo>
                  <a:pt x="296" y="129"/>
                </a:lnTo>
                <a:lnTo>
                  <a:pt x="278" y="148"/>
                </a:lnTo>
                <a:lnTo>
                  <a:pt x="271" y="192"/>
                </a:lnTo>
                <a:lnTo>
                  <a:pt x="271" y="265"/>
                </a:lnTo>
                <a:lnTo>
                  <a:pt x="282" y="278"/>
                </a:lnTo>
                <a:lnTo>
                  <a:pt x="277" y="323"/>
                </a:lnTo>
                <a:lnTo>
                  <a:pt x="136" y="344"/>
                </a:lnTo>
                <a:lnTo>
                  <a:pt x="101" y="323"/>
                </a:lnTo>
                <a:lnTo>
                  <a:pt x="109" y="297"/>
                </a:lnTo>
                <a:lnTo>
                  <a:pt x="92" y="268"/>
                </a:lnTo>
                <a:lnTo>
                  <a:pt x="77" y="230"/>
                </a:lnTo>
                <a:lnTo>
                  <a:pt x="37" y="193"/>
                </a:lnTo>
                <a:lnTo>
                  <a:pt x="13" y="193"/>
                </a:lnTo>
                <a:lnTo>
                  <a:pt x="13" y="142"/>
                </a:lnTo>
                <a:lnTo>
                  <a:pt x="0" y="123"/>
                </a:lnTo>
                <a:lnTo>
                  <a:pt x="28" y="93"/>
                </a:lnTo>
                <a:lnTo>
                  <a:pt x="21" y="23"/>
                </a:lnTo>
              </a:path>
            </a:pathLst>
          </a:custGeom>
          <a:solidFill>
            <a:srgbClr val="4472C4">
              <a:lumMod val="40000"/>
              <a:lumOff val="60000"/>
            </a:srgbClr>
          </a:solidFill>
          <a:ln w="6350" cap="flat" cmpd="sng" algn="ctr">
            <a:solidFill>
              <a:srgbClr val="70AD47"/>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2" name="Rectangle 191"/>
          <p:cNvSpPr/>
          <p:nvPr/>
        </p:nvSpPr>
        <p:spPr bwMode="auto">
          <a:xfrm>
            <a:off x="7559672" y="3157657"/>
            <a:ext cx="266700" cy="152400"/>
          </a:xfrm>
          <a:prstGeom prst="rect">
            <a:avLst/>
          </a:prstGeom>
          <a:noFill/>
          <a:ln w="6350" cap="flat" cmpd="sng" algn="ctr">
            <a:solidFill>
              <a:srgbClr val="70AD47"/>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5996"/>
                </a:solidFill>
                <a:effectLst/>
                <a:uLnTx/>
                <a:uFillTx/>
                <a:latin typeface="Avenir LT Std 35 Light" pitchFamily="34" charset="0"/>
              </a:rPr>
              <a:t>VT</a:t>
            </a:r>
          </a:p>
        </p:txBody>
      </p:sp>
      <p:sp>
        <p:nvSpPr>
          <p:cNvPr id="193" name="Rectangle 192"/>
          <p:cNvSpPr/>
          <p:nvPr/>
        </p:nvSpPr>
        <p:spPr bwMode="auto">
          <a:xfrm>
            <a:off x="2862260" y="5846882"/>
            <a:ext cx="266700" cy="152400"/>
          </a:xfrm>
          <a:prstGeom prst="rect">
            <a:avLst/>
          </a:prstGeom>
          <a:noFill/>
          <a:ln w="6350" cap="flat" cmpd="sng" algn="ctr">
            <a:solidFill>
              <a:srgbClr val="70AD47"/>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5996"/>
                </a:solidFill>
                <a:effectLst/>
                <a:uLnTx/>
                <a:uFillTx/>
                <a:latin typeface="Avenir LT Std 35 Light" pitchFamily="34" charset="0"/>
              </a:rPr>
              <a:t>HI</a:t>
            </a:r>
          </a:p>
        </p:txBody>
      </p:sp>
      <p:sp>
        <p:nvSpPr>
          <p:cNvPr id="194" name="Rectangle 193"/>
          <p:cNvSpPr/>
          <p:nvPr/>
        </p:nvSpPr>
        <p:spPr bwMode="auto">
          <a:xfrm>
            <a:off x="7559672" y="3378319"/>
            <a:ext cx="266700" cy="152400"/>
          </a:xfrm>
          <a:prstGeom prst="rect">
            <a:avLst/>
          </a:prstGeom>
          <a:solidFill>
            <a:srgbClr val="FFFF8A"/>
          </a:solidFill>
          <a:ln w="6350" cap="flat" cmpd="sng" algn="ctr">
            <a:solidFill>
              <a:srgbClr val="70AD47"/>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5996"/>
                </a:solidFill>
                <a:effectLst/>
                <a:uLnTx/>
                <a:uFillTx/>
                <a:latin typeface="Avenir LT Std 35 Light" pitchFamily="34" charset="0"/>
              </a:rPr>
              <a:t>NH</a:t>
            </a:r>
          </a:p>
        </p:txBody>
      </p:sp>
      <p:sp>
        <p:nvSpPr>
          <p:cNvPr id="195" name="Rectangle 194"/>
          <p:cNvSpPr/>
          <p:nvPr/>
        </p:nvSpPr>
        <p:spPr bwMode="auto">
          <a:xfrm>
            <a:off x="7559672" y="3608507"/>
            <a:ext cx="266700" cy="152400"/>
          </a:xfrm>
          <a:prstGeom prst="rect">
            <a:avLst/>
          </a:prstGeom>
          <a:solidFill>
            <a:srgbClr val="4472C4">
              <a:lumMod val="40000"/>
              <a:lumOff val="60000"/>
            </a:srgbClr>
          </a:solidFill>
          <a:ln w="6350" cap="flat" cmpd="sng" algn="ctr">
            <a:solidFill>
              <a:srgbClr val="70AD47"/>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5996"/>
                </a:solidFill>
                <a:effectLst/>
                <a:uLnTx/>
                <a:uFillTx/>
                <a:latin typeface="Avenir LT Std 35 Light" pitchFamily="34" charset="0"/>
              </a:rPr>
              <a:t>MA</a:t>
            </a:r>
          </a:p>
        </p:txBody>
      </p:sp>
      <p:sp>
        <p:nvSpPr>
          <p:cNvPr id="196" name="Rectangle 195"/>
          <p:cNvSpPr/>
          <p:nvPr/>
        </p:nvSpPr>
        <p:spPr bwMode="auto">
          <a:xfrm>
            <a:off x="7559672" y="3835519"/>
            <a:ext cx="266700" cy="152400"/>
          </a:xfrm>
          <a:prstGeom prst="rect">
            <a:avLst/>
          </a:prstGeom>
          <a:solidFill>
            <a:srgbClr val="4472C4">
              <a:lumMod val="40000"/>
              <a:lumOff val="60000"/>
            </a:srgbClr>
          </a:solidFill>
          <a:ln w="6350" cap="flat" cmpd="sng" algn="ctr">
            <a:solidFill>
              <a:srgbClr val="70AD47"/>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5996"/>
                </a:solidFill>
                <a:effectLst/>
                <a:uLnTx/>
                <a:uFillTx/>
                <a:latin typeface="Avenir LT Std 35 Light" pitchFamily="34" charset="0"/>
              </a:rPr>
              <a:t>RI</a:t>
            </a:r>
          </a:p>
        </p:txBody>
      </p:sp>
      <p:sp>
        <p:nvSpPr>
          <p:cNvPr id="197" name="Rectangle 196"/>
          <p:cNvSpPr/>
          <p:nvPr/>
        </p:nvSpPr>
        <p:spPr bwMode="auto">
          <a:xfrm>
            <a:off x="7559672" y="4060944"/>
            <a:ext cx="266700" cy="152400"/>
          </a:xfrm>
          <a:prstGeom prst="rect">
            <a:avLst/>
          </a:prstGeom>
          <a:solidFill>
            <a:srgbClr val="FFFF8A"/>
          </a:solidFill>
          <a:ln w="6350" cap="flat" cmpd="sng" algn="ctr">
            <a:solidFill>
              <a:srgbClr val="70AD47"/>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5996"/>
                </a:solidFill>
                <a:effectLst/>
                <a:uLnTx/>
                <a:uFillTx/>
                <a:latin typeface="Avenir LT Std 35 Light" pitchFamily="34" charset="0"/>
              </a:rPr>
              <a:t>CT</a:t>
            </a:r>
          </a:p>
        </p:txBody>
      </p:sp>
      <p:sp>
        <p:nvSpPr>
          <p:cNvPr id="198" name="Rectangle 197"/>
          <p:cNvSpPr/>
          <p:nvPr/>
        </p:nvSpPr>
        <p:spPr bwMode="auto">
          <a:xfrm>
            <a:off x="7556497" y="4289544"/>
            <a:ext cx="266700" cy="152400"/>
          </a:xfrm>
          <a:prstGeom prst="rect">
            <a:avLst/>
          </a:prstGeom>
          <a:solidFill>
            <a:srgbClr val="70AD47">
              <a:lumMod val="60000"/>
              <a:lumOff val="40000"/>
            </a:srgbClr>
          </a:solidFill>
          <a:ln w="6350" cap="flat" cmpd="sng" algn="ctr">
            <a:solidFill>
              <a:srgbClr val="70AD47"/>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5996"/>
                </a:solidFill>
                <a:effectLst/>
                <a:uLnTx/>
                <a:uFillTx/>
                <a:latin typeface="Avenir LT Std 35 Light" pitchFamily="34" charset="0"/>
              </a:rPr>
              <a:t>NJ</a:t>
            </a:r>
          </a:p>
        </p:txBody>
      </p:sp>
      <p:sp>
        <p:nvSpPr>
          <p:cNvPr id="199" name="Rectangle 198"/>
          <p:cNvSpPr/>
          <p:nvPr/>
        </p:nvSpPr>
        <p:spPr bwMode="auto">
          <a:xfrm>
            <a:off x="7559672" y="4511794"/>
            <a:ext cx="266700" cy="152400"/>
          </a:xfrm>
          <a:prstGeom prst="rect">
            <a:avLst/>
          </a:prstGeom>
          <a:solidFill>
            <a:srgbClr val="70AD47">
              <a:lumMod val="60000"/>
              <a:lumOff val="40000"/>
            </a:srgbClr>
          </a:solidFill>
          <a:ln w="6350" cap="flat" cmpd="sng" algn="ctr">
            <a:solidFill>
              <a:srgbClr val="70AD47"/>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5996"/>
                </a:solidFill>
                <a:effectLst/>
                <a:uLnTx/>
                <a:uFillTx/>
                <a:latin typeface="Avenir LT Std 35 Light" pitchFamily="34" charset="0"/>
              </a:rPr>
              <a:t>DE</a:t>
            </a:r>
          </a:p>
        </p:txBody>
      </p:sp>
      <p:sp>
        <p:nvSpPr>
          <p:cNvPr id="200" name="Rectangle 199"/>
          <p:cNvSpPr/>
          <p:nvPr/>
        </p:nvSpPr>
        <p:spPr bwMode="auto">
          <a:xfrm>
            <a:off x="7559672" y="4737219"/>
            <a:ext cx="266700" cy="152400"/>
          </a:xfrm>
          <a:prstGeom prst="rect">
            <a:avLst/>
          </a:prstGeom>
          <a:solidFill>
            <a:srgbClr val="4472C4">
              <a:lumMod val="40000"/>
              <a:lumOff val="60000"/>
            </a:srgbClr>
          </a:solidFill>
          <a:ln w="6350" cap="flat" cmpd="sng" algn="ctr">
            <a:solidFill>
              <a:srgbClr val="70AD47"/>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5996"/>
                </a:solidFill>
                <a:effectLst/>
                <a:uLnTx/>
                <a:uFillTx/>
                <a:latin typeface="Avenir LT Std 35 Light" pitchFamily="34" charset="0"/>
              </a:rPr>
              <a:t>MD</a:t>
            </a:r>
          </a:p>
        </p:txBody>
      </p:sp>
      <p:sp>
        <p:nvSpPr>
          <p:cNvPr id="201" name="Rectangle 200"/>
          <p:cNvSpPr/>
          <p:nvPr/>
        </p:nvSpPr>
        <p:spPr bwMode="auto">
          <a:xfrm>
            <a:off x="7559672" y="4965819"/>
            <a:ext cx="266700" cy="152400"/>
          </a:xfrm>
          <a:prstGeom prst="rect">
            <a:avLst/>
          </a:prstGeom>
          <a:solidFill>
            <a:srgbClr val="FFFF8A"/>
          </a:solidFill>
          <a:ln w="6350" cap="flat" cmpd="sng" algn="ctr">
            <a:solidFill>
              <a:srgbClr val="70AD47"/>
            </a:solidFill>
            <a:prstDash val="solid"/>
            <a:round/>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5996"/>
                </a:solidFill>
                <a:effectLst/>
                <a:uLnTx/>
                <a:uFillTx/>
                <a:latin typeface="Avenir LT Std 35 Light" pitchFamily="34" charset="0"/>
              </a:rPr>
              <a:t>DC</a:t>
            </a:r>
          </a:p>
        </p:txBody>
      </p:sp>
      <p:sp>
        <p:nvSpPr>
          <p:cNvPr id="202" name="TextBox 201"/>
          <p:cNvSpPr txBox="1">
            <a:spLocks noChangeArrowheads="1"/>
          </p:cNvSpPr>
          <p:nvPr/>
        </p:nvSpPr>
        <p:spPr bwMode="auto">
          <a:xfrm>
            <a:off x="7178672" y="1995611"/>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ME</a:t>
            </a:r>
          </a:p>
        </p:txBody>
      </p:sp>
      <p:sp>
        <p:nvSpPr>
          <p:cNvPr id="203" name="TextBox 202"/>
          <p:cNvSpPr txBox="1">
            <a:spLocks noChangeArrowheads="1"/>
          </p:cNvSpPr>
          <p:nvPr/>
        </p:nvSpPr>
        <p:spPr bwMode="auto">
          <a:xfrm>
            <a:off x="1539872" y="200355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dirty="0">
                <a:solidFill>
                  <a:srgbClr val="005996"/>
                </a:solidFill>
                <a:latin typeface="Avenir LT Std 35 Light"/>
              </a:rPr>
              <a:t>WA</a:t>
            </a:r>
          </a:p>
        </p:txBody>
      </p:sp>
      <p:sp>
        <p:nvSpPr>
          <p:cNvPr id="204" name="TextBox 203"/>
          <p:cNvSpPr txBox="1">
            <a:spLocks noChangeArrowheads="1"/>
          </p:cNvSpPr>
          <p:nvPr/>
        </p:nvSpPr>
        <p:spPr bwMode="auto">
          <a:xfrm>
            <a:off x="2654297" y="2200394"/>
            <a:ext cx="304800" cy="122238"/>
          </a:xfrm>
          <a:prstGeom prst="rect">
            <a:avLst/>
          </a:prstGeom>
          <a:noFill/>
          <a:ln>
            <a:noFill/>
          </a:ln>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MT</a:t>
            </a:r>
          </a:p>
        </p:txBody>
      </p:sp>
      <p:sp>
        <p:nvSpPr>
          <p:cNvPr id="205" name="TextBox 204"/>
          <p:cNvSpPr txBox="1">
            <a:spLocks noChangeArrowheads="1"/>
          </p:cNvSpPr>
          <p:nvPr/>
        </p:nvSpPr>
        <p:spPr bwMode="auto">
          <a:xfrm>
            <a:off x="3695697" y="2208339"/>
            <a:ext cx="304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dirty="0">
                <a:solidFill>
                  <a:srgbClr val="005996"/>
                </a:solidFill>
                <a:latin typeface="Avenir LT Std 35 Light"/>
              </a:rPr>
              <a:t>ND</a:t>
            </a:r>
          </a:p>
        </p:txBody>
      </p:sp>
      <p:sp>
        <p:nvSpPr>
          <p:cNvPr id="206" name="TextBox 205"/>
          <p:cNvSpPr txBox="1">
            <a:spLocks noChangeArrowheads="1"/>
          </p:cNvSpPr>
          <p:nvPr/>
        </p:nvSpPr>
        <p:spPr bwMode="auto">
          <a:xfrm>
            <a:off x="3709985" y="2676651"/>
            <a:ext cx="304800" cy="123825"/>
          </a:xfrm>
          <a:prstGeom prst="rect">
            <a:avLst/>
          </a:prstGeom>
          <a:solidFill>
            <a:srgbClr val="70AD47">
              <a:lumMod val="60000"/>
              <a:lumOff val="40000"/>
            </a:srgbClr>
          </a:solidFill>
          <a:ln>
            <a:noFill/>
          </a:ln>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800" b="1" i="0" u="none" strike="noStrike" kern="0" cap="none" spc="0" normalizeH="0" baseline="0" noProof="0" dirty="0">
                <a:ln>
                  <a:noFill/>
                </a:ln>
                <a:solidFill>
                  <a:srgbClr val="005996"/>
                </a:solidFill>
                <a:effectLst/>
                <a:uLnTx/>
                <a:uFillTx/>
                <a:latin typeface="Avenir LT Std 35 Light"/>
                <a:cs typeface="Arial" panose="020B0604020202020204" pitchFamily="34" charset="0"/>
              </a:rPr>
              <a:t>SD</a:t>
            </a:r>
          </a:p>
        </p:txBody>
      </p:sp>
      <p:sp>
        <p:nvSpPr>
          <p:cNvPr id="207" name="TextBox 206"/>
          <p:cNvSpPr txBox="1">
            <a:spLocks noChangeArrowheads="1"/>
          </p:cNvSpPr>
          <p:nvPr/>
        </p:nvSpPr>
        <p:spPr bwMode="auto">
          <a:xfrm>
            <a:off x="4359272" y="2460751"/>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MN</a:t>
            </a:r>
          </a:p>
        </p:txBody>
      </p:sp>
      <p:sp>
        <p:nvSpPr>
          <p:cNvPr id="208" name="TextBox 207"/>
          <p:cNvSpPr txBox="1">
            <a:spLocks noChangeArrowheads="1"/>
          </p:cNvSpPr>
          <p:nvPr/>
        </p:nvSpPr>
        <p:spPr bwMode="auto">
          <a:xfrm>
            <a:off x="1344610" y="2521069"/>
            <a:ext cx="304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OR</a:t>
            </a:r>
          </a:p>
        </p:txBody>
      </p:sp>
      <p:sp>
        <p:nvSpPr>
          <p:cNvPr id="209" name="TextBox 208"/>
          <p:cNvSpPr txBox="1">
            <a:spLocks noChangeArrowheads="1"/>
          </p:cNvSpPr>
          <p:nvPr/>
        </p:nvSpPr>
        <p:spPr bwMode="auto">
          <a:xfrm>
            <a:off x="2066922" y="2732214"/>
            <a:ext cx="304800" cy="122237"/>
          </a:xfrm>
          <a:prstGeom prst="rect">
            <a:avLst/>
          </a:prstGeom>
          <a:solidFill>
            <a:srgbClr val="70AD47">
              <a:lumMod val="60000"/>
              <a:lumOff val="40000"/>
            </a:srgbClr>
          </a:solidFill>
          <a:ln>
            <a:noFill/>
          </a:ln>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800" b="1" i="0" u="none" strike="noStrike" kern="0" cap="none" spc="0" normalizeH="0" baseline="0" noProof="0">
                <a:ln>
                  <a:noFill/>
                </a:ln>
                <a:solidFill>
                  <a:srgbClr val="005996"/>
                </a:solidFill>
                <a:effectLst/>
                <a:uLnTx/>
                <a:uFillTx/>
                <a:latin typeface="Avenir LT Std 35 Light"/>
                <a:cs typeface="Arial" panose="020B0604020202020204" pitchFamily="34" charset="0"/>
              </a:rPr>
              <a:t>ID</a:t>
            </a:r>
          </a:p>
        </p:txBody>
      </p:sp>
      <p:sp>
        <p:nvSpPr>
          <p:cNvPr id="210" name="TextBox 209"/>
          <p:cNvSpPr txBox="1">
            <a:spLocks noChangeArrowheads="1"/>
          </p:cNvSpPr>
          <p:nvPr/>
        </p:nvSpPr>
        <p:spPr bwMode="auto">
          <a:xfrm>
            <a:off x="2835272" y="2884614"/>
            <a:ext cx="304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WY</a:t>
            </a:r>
          </a:p>
        </p:txBody>
      </p:sp>
      <p:sp>
        <p:nvSpPr>
          <p:cNvPr id="211" name="TextBox 210"/>
          <p:cNvSpPr txBox="1">
            <a:spLocks noChangeArrowheads="1"/>
          </p:cNvSpPr>
          <p:nvPr/>
        </p:nvSpPr>
        <p:spPr bwMode="auto">
          <a:xfrm>
            <a:off x="3001960" y="3565644"/>
            <a:ext cx="304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dirty="0">
                <a:solidFill>
                  <a:srgbClr val="005996"/>
                </a:solidFill>
                <a:latin typeface="Avenir LT Std 35 Light"/>
              </a:rPr>
              <a:t>CO</a:t>
            </a:r>
          </a:p>
        </p:txBody>
      </p:sp>
      <p:sp>
        <p:nvSpPr>
          <p:cNvPr id="212" name="TextBox 211"/>
          <p:cNvSpPr txBox="1">
            <a:spLocks noChangeArrowheads="1"/>
          </p:cNvSpPr>
          <p:nvPr/>
        </p:nvSpPr>
        <p:spPr bwMode="auto">
          <a:xfrm>
            <a:off x="2312985" y="3465639"/>
            <a:ext cx="304800" cy="123825"/>
          </a:xfrm>
          <a:prstGeom prst="rect">
            <a:avLst/>
          </a:prstGeom>
          <a:noFill/>
          <a:ln>
            <a:noFill/>
          </a:ln>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UT</a:t>
            </a:r>
          </a:p>
        </p:txBody>
      </p:sp>
      <p:sp>
        <p:nvSpPr>
          <p:cNvPr id="213" name="TextBox 212"/>
          <p:cNvSpPr txBox="1">
            <a:spLocks noChangeArrowheads="1"/>
          </p:cNvSpPr>
          <p:nvPr/>
        </p:nvSpPr>
        <p:spPr bwMode="auto">
          <a:xfrm>
            <a:off x="1643060" y="3286244"/>
            <a:ext cx="304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NV</a:t>
            </a:r>
          </a:p>
        </p:txBody>
      </p:sp>
      <p:sp>
        <p:nvSpPr>
          <p:cNvPr id="214" name="TextBox 213"/>
          <p:cNvSpPr txBox="1">
            <a:spLocks noChangeArrowheads="1"/>
          </p:cNvSpPr>
          <p:nvPr/>
        </p:nvSpPr>
        <p:spPr bwMode="auto">
          <a:xfrm>
            <a:off x="1235072" y="3679951"/>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CA</a:t>
            </a:r>
          </a:p>
        </p:txBody>
      </p:sp>
      <p:sp>
        <p:nvSpPr>
          <p:cNvPr id="215" name="TextBox 214"/>
          <p:cNvSpPr txBox="1">
            <a:spLocks noChangeArrowheads="1"/>
          </p:cNvSpPr>
          <p:nvPr/>
        </p:nvSpPr>
        <p:spPr bwMode="auto">
          <a:xfrm>
            <a:off x="2149472" y="4257794"/>
            <a:ext cx="304800" cy="122238"/>
          </a:xfrm>
          <a:prstGeom prst="rect">
            <a:avLst/>
          </a:prstGeom>
          <a:noFill/>
          <a:ln>
            <a:noFill/>
          </a:ln>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AZ</a:t>
            </a:r>
          </a:p>
        </p:txBody>
      </p:sp>
      <p:sp>
        <p:nvSpPr>
          <p:cNvPr id="216" name="TextBox 215"/>
          <p:cNvSpPr txBox="1">
            <a:spLocks noChangeArrowheads="1"/>
          </p:cNvSpPr>
          <p:nvPr/>
        </p:nvSpPr>
        <p:spPr bwMode="auto">
          <a:xfrm>
            <a:off x="2881310" y="4264144"/>
            <a:ext cx="304800" cy="122238"/>
          </a:xfrm>
          <a:prstGeom prst="rect">
            <a:avLst/>
          </a:prstGeom>
          <a:noFill/>
          <a:ln>
            <a:noFill/>
          </a:ln>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NM</a:t>
            </a:r>
          </a:p>
        </p:txBody>
      </p:sp>
      <p:sp>
        <p:nvSpPr>
          <p:cNvPr id="217" name="TextBox 216"/>
          <p:cNvSpPr txBox="1">
            <a:spLocks noChangeArrowheads="1"/>
          </p:cNvSpPr>
          <p:nvPr/>
        </p:nvSpPr>
        <p:spPr bwMode="auto">
          <a:xfrm>
            <a:off x="3725860" y="3159251"/>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NE</a:t>
            </a:r>
          </a:p>
        </p:txBody>
      </p:sp>
      <p:sp>
        <p:nvSpPr>
          <p:cNvPr id="218" name="TextBox 217"/>
          <p:cNvSpPr txBox="1">
            <a:spLocks noChangeArrowheads="1"/>
          </p:cNvSpPr>
          <p:nvPr/>
        </p:nvSpPr>
        <p:spPr bwMode="auto">
          <a:xfrm>
            <a:off x="3878260" y="3679951"/>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KS</a:t>
            </a:r>
          </a:p>
        </p:txBody>
      </p:sp>
      <p:sp>
        <p:nvSpPr>
          <p:cNvPr id="219" name="TextBox 218"/>
          <p:cNvSpPr txBox="1">
            <a:spLocks noChangeArrowheads="1"/>
          </p:cNvSpPr>
          <p:nvPr/>
        </p:nvSpPr>
        <p:spPr bwMode="auto">
          <a:xfrm>
            <a:off x="4070347" y="4143499"/>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OK</a:t>
            </a:r>
          </a:p>
        </p:txBody>
      </p:sp>
      <p:sp>
        <p:nvSpPr>
          <p:cNvPr id="220" name="TextBox 219"/>
          <p:cNvSpPr txBox="1">
            <a:spLocks noChangeArrowheads="1"/>
          </p:cNvSpPr>
          <p:nvPr/>
        </p:nvSpPr>
        <p:spPr bwMode="auto">
          <a:xfrm>
            <a:off x="3840160" y="4794369"/>
            <a:ext cx="304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TX</a:t>
            </a:r>
          </a:p>
        </p:txBody>
      </p:sp>
      <p:sp>
        <p:nvSpPr>
          <p:cNvPr id="221" name="TextBox 220"/>
          <p:cNvSpPr txBox="1">
            <a:spLocks noChangeArrowheads="1"/>
          </p:cNvSpPr>
          <p:nvPr/>
        </p:nvSpPr>
        <p:spPr bwMode="auto">
          <a:xfrm>
            <a:off x="1565272" y="5157914"/>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AK</a:t>
            </a:r>
          </a:p>
        </p:txBody>
      </p:sp>
      <p:sp>
        <p:nvSpPr>
          <p:cNvPr id="222" name="TextBox 221"/>
          <p:cNvSpPr txBox="1">
            <a:spLocks noChangeArrowheads="1"/>
          </p:cNvSpPr>
          <p:nvPr/>
        </p:nvSpPr>
        <p:spPr bwMode="auto">
          <a:xfrm>
            <a:off x="4745035" y="4724519"/>
            <a:ext cx="304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LA</a:t>
            </a:r>
          </a:p>
        </p:txBody>
      </p:sp>
      <p:sp>
        <p:nvSpPr>
          <p:cNvPr id="223" name="TextBox 222"/>
          <p:cNvSpPr txBox="1">
            <a:spLocks noChangeArrowheads="1"/>
          </p:cNvSpPr>
          <p:nvPr/>
        </p:nvSpPr>
        <p:spPr bwMode="auto">
          <a:xfrm>
            <a:off x="4710110" y="4202239"/>
            <a:ext cx="304800" cy="123825"/>
          </a:xfrm>
          <a:prstGeom prst="rect">
            <a:avLst/>
          </a:prstGeom>
          <a:noFill/>
          <a:ln>
            <a:noFill/>
          </a:ln>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AR</a:t>
            </a:r>
          </a:p>
        </p:txBody>
      </p:sp>
      <p:sp>
        <p:nvSpPr>
          <p:cNvPr id="224" name="TextBox 223"/>
          <p:cNvSpPr txBox="1">
            <a:spLocks noChangeArrowheads="1"/>
          </p:cNvSpPr>
          <p:nvPr/>
        </p:nvSpPr>
        <p:spPr bwMode="auto">
          <a:xfrm>
            <a:off x="4664072" y="3649785"/>
            <a:ext cx="304800" cy="122237"/>
          </a:xfrm>
          <a:prstGeom prst="rect">
            <a:avLst/>
          </a:prstGeom>
          <a:solidFill>
            <a:srgbClr val="4472C4">
              <a:lumMod val="40000"/>
              <a:lumOff val="60000"/>
            </a:srgbClr>
          </a:solidFill>
          <a:ln>
            <a:noFill/>
          </a:ln>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800" b="1" i="0" u="none" strike="noStrike" kern="0" cap="none" spc="0" normalizeH="0" baseline="0" noProof="0">
                <a:ln>
                  <a:noFill/>
                </a:ln>
                <a:solidFill>
                  <a:srgbClr val="005996"/>
                </a:solidFill>
                <a:effectLst/>
                <a:uLnTx/>
                <a:uFillTx/>
                <a:latin typeface="Avenir LT Std 35 Light"/>
                <a:cs typeface="Arial" panose="020B0604020202020204" pitchFamily="34" charset="0"/>
              </a:rPr>
              <a:t>MO</a:t>
            </a:r>
          </a:p>
        </p:txBody>
      </p:sp>
      <p:sp>
        <p:nvSpPr>
          <p:cNvPr id="225" name="TextBox 224"/>
          <p:cNvSpPr txBox="1">
            <a:spLocks noChangeArrowheads="1"/>
          </p:cNvSpPr>
          <p:nvPr/>
        </p:nvSpPr>
        <p:spPr bwMode="auto">
          <a:xfrm>
            <a:off x="4511672" y="3068764"/>
            <a:ext cx="304800" cy="123825"/>
          </a:xfrm>
          <a:prstGeom prst="rect">
            <a:avLst/>
          </a:prstGeom>
          <a:noFill/>
          <a:ln>
            <a:noFill/>
          </a:ln>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IA</a:t>
            </a:r>
          </a:p>
        </p:txBody>
      </p:sp>
      <p:sp>
        <p:nvSpPr>
          <p:cNvPr id="226" name="TextBox 225"/>
          <p:cNvSpPr txBox="1">
            <a:spLocks noChangeArrowheads="1"/>
          </p:cNvSpPr>
          <p:nvPr/>
        </p:nvSpPr>
        <p:spPr bwMode="auto">
          <a:xfrm>
            <a:off x="4902197" y="2621089"/>
            <a:ext cx="304800" cy="123825"/>
          </a:xfrm>
          <a:prstGeom prst="rect">
            <a:avLst/>
          </a:prstGeom>
          <a:solidFill>
            <a:srgbClr val="4472C4">
              <a:lumMod val="40000"/>
              <a:lumOff val="60000"/>
            </a:srgbClr>
          </a:solidFill>
          <a:ln>
            <a:noFill/>
          </a:ln>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800" b="1" i="0" u="none" strike="noStrike" kern="0" cap="none" spc="0" normalizeH="0" baseline="0" noProof="0">
                <a:ln>
                  <a:noFill/>
                </a:ln>
                <a:solidFill>
                  <a:srgbClr val="005996"/>
                </a:solidFill>
                <a:effectLst/>
                <a:uLnTx/>
                <a:uFillTx/>
                <a:latin typeface="Avenir LT Std 35 Light"/>
                <a:cs typeface="Arial" panose="020B0604020202020204" pitchFamily="34" charset="0"/>
              </a:rPr>
              <a:t>WI</a:t>
            </a:r>
          </a:p>
        </p:txBody>
      </p:sp>
      <p:sp>
        <p:nvSpPr>
          <p:cNvPr id="227" name="TextBox 226"/>
          <p:cNvSpPr txBox="1">
            <a:spLocks noChangeArrowheads="1"/>
          </p:cNvSpPr>
          <p:nvPr/>
        </p:nvSpPr>
        <p:spPr bwMode="auto">
          <a:xfrm>
            <a:off x="5502272" y="2773489"/>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MI</a:t>
            </a:r>
          </a:p>
        </p:txBody>
      </p:sp>
      <p:sp>
        <p:nvSpPr>
          <p:cNvPr id="228" name="TextBox 227"/>
          <p:cNvSpPr txBox="1">
            <a:spLocks noChangeArrowheads="1"/>
          </p:cNvSpPr>
          <p:nvPr/>
        </p:nvSpPr>
        <p:spPr bwMode="auto">
          <a:xfrm>
            <a:off x="5045072" y="3297364"/>
            <a:ext cx="304800" cy="123825"/>
          </a:xfrm>
          <a:prstGeom prst="rect">
            <a:avLst/>
          </a:prstGeom>
          <a:noFill/>
          <a:ln>
            <a:noFill/>
          </a:ln>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IL</a:t>
            </a:r>
          </a:p>
        </p:txBody>
      </p:sp>
      <p:sp>
        <p:nvSpPr>
          <p:cNvPr id="229" name="TextBox 228"/>
          <p:cNvSpPr txBox="1">
            <a:spLocks noChangeArrowheads="1"/>
          </p:cNvSpPr>
          <p:nvPr/>
        </p:nvSpPr>
        <p:spPr bwMode="auto">
          <a:xfrm>
            <a:off x="5426072" y="3268789"/>
            <a:ext cx="304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IN</a:t>
            </a:r>
          </a:p>
        </p:txBody>
      </p:sp>
      <p:sp>
        <p:nvSpPr>
          <p:cNvPr id="230" name="TextBox 229"/>
          <p:cNvSpPr txBox="1">
            <a:spLocks noChangeArrowheads="1"/>
          </p:cNvSpPr>
          <p:nvPr/>
        </p:nvSpPr>
        <p:spPr bwMode="auto">
          <a:xfrm>
            <a:off x="5807072" y="3192589"/>
            <a:ext cx="304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OH</a:t>
            </a:r>
          </a:p>
        </p:txBody>
      </p:sp>
      <p:sp>
        <p:nvSpPr>
          <p:cNvPr id="231" name="TextBox 230"/>
          <p:cNvSpPr txBox="1">
            <a:spLocks noChangeArrowheads="1"/>
          </p:cNvSpPr>
          <p:nvPr/>
        </p:nvSpPr>
        <p:spPr bwMode="auto">
          <a:xfrm>
            <a:off x="6392860" y="2973514"/>
            <a:ext cx="304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PA</a:t>
            </a:r>
          </a:p>
        </p:txBody>
      </p:sp>
      <p:sp>
        <p:nvSpPr>
          <p:cNvPr id="232" name="TextBox 231"/>
          <p:cNvSpPr txBox="1">
            <a:spLocks noChangeArrowheads="1"/>
          </p:cNvSpPr>
          <p:nvPr/>
        </p:nvSpPr>
        <p:spPr bwMode="auto">
          <a:xfrm>
            <a:off x="6613522" y="2544889"/>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NY</a:t>
            </a:r>
          </a:p>
        </p:txBody>
      </p:sp>
      <p:sp>
        <p:nvSpPr>
          <p:cNvPr id="233" name="TextBox 232"/>
          <p:cNvSpPr txBox="1">
            <a:spLocks noChangeArrowheads="1"/>
          </p:cNvSpPr>
          <p:nvPr/>
        </p:nvSpPr>
        <p:spPr bwMode="auto">
          <a:xfrm>
            <a:off x="6110285" y="3427539"/>
            <a:ext cx="304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WV</a:t>
            </a:r>
          </a:p>
        </p:txBody>
      </p:sp>
      <p:sp>
        <p:nvSpPr>
          <p:cNvPr id="234" name="TextBox 233"/>
          <p:cNvSpPr txBox="1">
            <a:spLocks noChangeArrowheads="1"/>
          </p:cNvSpPr>
          <p:nvPr/>
        </p:nvSpPr>
        <p:spPr bwMode="auto">
          <a:xfrm>
            <a:off x="6492872" y="3530726"/>
            <a:ext cx="304800" cy="123825"/>
          </a:xfrm>
          <a:prstGeom prst="rect">
            <a:avLst/>
          </a:prstGeom>
          <a:noFill/>
          <a:ln>
            <a:noFill/>
          </a:ln>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VA</a:t>
            </a:r>
          </a:p>
        </p:txBody>
      </p:sp>
      <p:sp>
        <p:nvSpPr>
          <p:cNvPr id="235" name="TextBox 234"/>
          <p:cNvSpPr txBox="1">
            <a:spLocks noChangeArrowheads="1"/>
          </p:cNvSpPr>
          <p:nvPr/>
        </p:nvSpPr>
        <p:spPr bwMode="auto">
          <a:xfrm>
            <a:off x="5635622" y="3697410"/>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KY</a:t>
            </a:r>
          </a:p>
        </p:txBody>
      </p:sp>
      <p:sp>
        <p:nvSpPr>
          <p:cNvPr id="236" name="TextBox 235"/>
          <p:cNvSpPr txBox="1">
            <a:spLocks noChangeArrowheads="1"/>
          </p:cNvSpPr>
          <p:nvPr/>
        </p:nvSpPr>
        <p:spPr bwMode="auto">
          <a:xfrm>
            <a:off x="5478460" y="3997451"/>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TN</a:t>
            </a:r>
          </a:p>
        </p:txBody>
      </p:sp>
      <p:sp>
        <p:nvSpPr>
          <p:cNvPr id="237" name="TextBox 236"/>
          <p:cNvSpPr txBox="1">
            <a:spLocks noChangeArrowheads="1"/>
          </p:cNvSpPr>
          <p:nvPr/>
        </p:nvSpPr>
        <p:spPr bwMode="auto">
          <a:xfrm>
            <a:off x="5111747" y="4494339"/>
            <a:ext cx="304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MS</a:t>
            </a:r>
          </a:p>
        </p:txBody>
      </p:sp>
      <p:sp>
        <p:nvSpPr>
          <p:cNvPr id="238" name="TextBox 237"/>
          <p:cNvSpPr txBox="1">
            <a:spLocks noChangeArrowheads="1"/>
          </p:cNvSpPr>
          <p:nvPr/>
        </p:nvSpPr>
        <p:spPr bwMode="auto">
          <a:xfrm>
            <a:off x="5516560" y="4446714"/>
            <a:ext cx="304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AL</a:t>
            </a:r>
          </a:p>
        </p:txBody>
      </p:sp>
      <p:sp>
        <p:nvSpPr>
          <p:cNvPr id="239" name="TextBox 238"/>
          <p:cNvSpPr txBox="1">
            <a:spLocks noChangeArrowheads="1"/>
          </p:cNvSpPr>
          <p:nvPr/>
        </p:nvSpPr>
        <p:spPr bwMode="auto">
          <a:xfrm>
            <a:off x="5964235" y="4411787"/>
            <a:ext cx="304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GA</a:t>
            </a:r>
          </a:p>
        </p:txBody>
      </p:sp>
      <p:sp>
        <p:nvSpPr>
          <p:cNvPr id="240" name="TextBox 239"/>
          <p:cNvSpPr txBox="1">
            <a:spLocks noChangeArrowheads="1"/>
          </p:cNvSpPr>
          <p:nvPr/>
        </p:nvSpPr>
        <p:spPr bwMode="auto">
          <a:xfrm>
            <a:off x="6311897" y="4173663"/>
            <a:ext cx="304800" cy="122237"/>
          </a:xfrm>
          <a:prstGeom prst="rect">
            <a:avLst/>
          </a:prstGeom>
          <a:solidFill>
            <a:srgbClr val="70AD47">
              <a:lumMod val="60000"/>
              <a:lumOff val="40000"/>
            </a:srgbClr>
          </a:solidFill>
          <a:ln>
            <a:noFill/>
          </a:ln>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800" b="1" i="0" u="none" strike="noStrike" kern="0" cap="none" spc="0" normalizeH="0" baseline="0" noProof="0" dirty="0">
                <a:ln>
                  <a:noFill/>
                </a:ln>
                <a:solidFill>
                  <a:srgbClr val="005996"/>
                </a:solidFill>
                <a:effectLst/>
                <a:uLnTx/>
                <a:uFillTx/>
                <a:latin typeface="Avenir LT Std 35 Light"/>
                <a:cs typeface="Arial" panose="020B0604020202020204" pitchFamily="34" charset="0"/>
              </a:rPr>
              <a:t>SC</a:t>
            </a:r>
          </a:p>
        </p:txBody>
      </p:sp>
      <p:sp>
        <p:nvSpPr>
          <p:cNvPr id="241" name="TextBox 240"/>
          <p:cNvSpPr txBox="1">
            <a:spLocks noChangeArrowheads="1"/>
          </p:cNvSpPr>
          <p:nvPr/>
        </p:nvSpPr>
        <p:spPr bwMode="auto">
          <a:xfrm>
            <a:off x="6464297" y="3878389"/>
            <a:ext cx="304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NC</a:t>
            </a:r>
          </a:p>
        </p:txBody>
      </p:sp>
      <p:sp>
        <p:nvSpPr>
          <p:cNvPr id="242" name="TextBox 241"/>
          <p:cNvSpPr txBox="1">
            <a:spLocks noChangeArrowheads="1"/>
          </p:cNvSpPr>
          <p:nvPr/>
        </p:nvSpPr>
        <p:spPr bwMode="auto">
          <a:xfrm>
            <a:off x="6391272" y="5097589"/>
            <a:ext cx="304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a:solidFill>
                  <a:srgbClr val="005996"/>
                </a:solidFill>
                <a:latin typeface="Avenir LT Std 35 Light"/>
              </a:rPr>
              <a:t>FL</a:t>
            </a:r>
          </a:p>
        </p:txBody>
      </p:sp>
      <p:sp>
        <p:nvSpPr>
          <p:cNvPr id="243" name="TextBox 242"/>
          <p:cNvSpPr txBox="1"/>
          <p:nvPr/>
        </p:nvSpPr>
        <p:spPr>
          <a:xfrm>
            <a:off x="7315201" y="5385143"/>
            <a:ext cx="1676400" cy="1015663"/>
          </a:xfrm>
          <a:prstGeom prst="rect">
            <a:avLst/>
          </a:prstGeom>
          <a:solidFill>
            <a:srgbClr val="B4C7E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8A"/>
                </a:solidFill>
                <a:effectLst/>
                <a:uLnTx/>
                <a:uFillTx/>
              </a:rPr>
              <a:t>Standards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70AD47">
                    <a:lumMod val="75000"/>
                  </a:srgbClr>
                </a:solidFill>
                <a:effectLst/>
                <a:uLnTx/>
                <a:uFillTx/>
              </a:rPr>
              <a:t>Certification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5B9BD5">
                    <a:lumMod val="75000"/>
                  </a:srgbClr>
                </a:solidFill>
                <a:effectLst/>
                <a:uLnTx/>
                <a:uFillTx/>
              </a:rPr>
              <a:t>VSTL</a:t>
            </a:r>
            <a:endParaRPr kumimoji="0" lang="en-US" sz="2000" b="1" i="0" u="none" strike="noStrike" kern="0" cap="none" spc="0" normalizeH="0" baseline="0" noProof="0" dirty="0">
              <a:ln>
                <a:noFill/>
              </a:ln>
              <a:solidFill>
                <a:srgbClr val="5B9BD5">
                  <a:lumMod val="75000"/>
                </a:srgbClr>
              </a:solidFill>
              <a:effectLst/>
              <a:uLnTx/>
              <a:uFillTx/>
            </a:endParaRPr>
          </a:p>
        </p:txBody>
      </p:sp>
    </p:spTree>
    <p:extLst>
      <p:ext uri="{BB962C8B-B14F-4D97-AF65-F5344CB8AC3E}">
        <p14:creationId xmlns:p14="http://schemas.microsoft.com/office/powerpoint/2010/main" val="97141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500"/>
                                        <p:tgtEl>
                                          <p:spTgt spid="125"/>
                                        </p:tgtEl>
                                      </p:cBhvr>
                                    </p:animEffect>
                                  </p:childTnLst>
                                </p:cTn>
                              </p:par>
                              <p:par>
                                <p:cTn id="11" presetID="10" presetClass="entr" presetSubtype="0" fill="hold"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fade">
                                      <p:cBhvr>
                                        <p:cTn id="13" dur="500"/>
                                        <p:tgtEl>
                                          <p:spTgt spid="126"/>
                                        </p:tgtEl>
                                      </p:cBhvr>
                                    </p:animEffect>
                                  </p:childTnLst>
                                </p:cTn>
                              </p:par>
                              <p:par>
                                <p:cTn id="14" presetID="10" presetClass="entr" presetSubtype="0" fill="hold" nodeType="with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fade">
                                      <p:cBhvr>
                                        <p:cTn id="16" dur="500"/>
                                        <p:tgtEl>
                                          <p:spTgt spid="127"/>
                                        </p:tgtEl>
                                      </p:cBhvr>
                                    </p:animEffect>
                                  </p:childTnLst>
                                </p:cTn>
                              </p:par>
                              <p:par>
                                <p:cTn id="17" presetID="10" presetClass="entr" presetSubtype="0"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fade">
                                      <p:cBhvr>
                                        <p:cTn id="19" dur="500"/>
                                        <p:tgtEl>
                                          <p:spTgt spid="128"/>
                                        </p:tgtEl>
                                      </p:cBhvr>
                                    </p:animEffect>
                                  </p:childTnLst>
                                </p:cTn>
                              </p:par>
                              <p:par>
                                <p:cTn id="20" presetID="10" presetClass="entr" presetSubtype="0" fill="hold" nodeType="with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500"/>
                                        <p:tgtEl>
                                          <p:spTgt spid="129"/>
                                        </p:tgtEl>
                                      </p:cBhvr>
                                    </p:animEffect>
                                  </p:childTnLst>
                                </p:cTn>
                              </p:par>
                              <p:par>
                                <p:cTn id="23" presetID="10" presetClass="entr" presetSubtype="0" fill="hold" nodeType="with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fade">
                                      <p:cBhvr>
                                        <p:cTn id="25" dur="500"/>
                                        <p:tgtEl>
                                          <p:spTgt spid="130"/>
                                        </p:tgtEl>
                                      </p:cBhvr>
                                    </p:animEffect>
                                  </p:childTnLst>
                                </p:cTn>
                              </p:par>
                              <p:par>
                                <p:cTn id="26" presetID="10" presetClass="entr" presetSubtype="0" fill="hold" nodeType="with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fade">
                                      <p:cBhvr>
                                        <p:cTn id="28" dur="500"/>
                                        <p:tgtEl>
                                          <p:spTgt spid="131"/>
                                        </p:tgtEl>
                                      </p:cBhvr>
                                    </p:animEffect>
                                  </p:childTnLst>
                                </p:cTn>
                              </p:par>
                              <p:par>
                                <p:cTn id="29" presetID="10" presetClass="entr" presetSubtype="0" fill="hold" nodeType="with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500"/>
                                        <p:tgtEl>
                                          <p:spTgt spid="137"/>
                                        </p:tgtEl>
                                      </p:cBhvr>
                                    </p:animEffect>
                                  </p:childTnLst>
                                </p:cTn>
                              </p:par>
                              <p:par>
                                <p:cTn id="32" presetID="10" presetClass="entr" presetSubtype="0" fill="hold"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fade">
                                      <p:cBhvr>
                                        <p:cTn id="34" dur="500"/>
                                        <p:tgtEl>
                                          <p:spTgt spid="145"/>
                                        </p:tgtEl>
                                      </p:cBhvr>
                                    </p:animEffect>
                                  </p:childTnLst>
                                </p:cTn>
                              </p:par>
                              <p:par>
                                <p:cTn id="35" presetID="10" presetClass="entr" presetSubtype="0" fill="hold"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fade">
                                      <p:cBhvr>
                                        <p:cTn id="37" dur="500"/>
                                        <p:tgtEl>
                                          <p:spTgt spid="146"/>
                                        </p:tgtEl>
                                      </p:cBhvr>
                                    </p:animEffect>
                                  </p:childTnLst>
                                </p:cTn>
                              </p:par>
                              <p:par>
                                <p:cTn id="38" presetID="10" presetClass="entr" presetSubtype="0" fill="hold"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500"/>
                                        <p:tgtEl>
                                          <p:spTgt spid="147"/>
                                        </p:tgtEl>
                                      </p:cBhvr>
                                    </p:animEffect>
                                  </p:childTnLst>
                                </p:cTn>
                              </p:par>
                              <p:par>
                                <p:cTn id="41" presetID="10" presetClass="entr" presetSubtype="0" fill="hold" nodeType="with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fade">
                                      <p:cBhvr>
                                        <p:cTn id="43" dur="500"/>
                                        <p:tgtEl>
                                          <p:spTgt spid="148"/>
                                        </p:tgtEl>
                                      </p:cBhvr>
                                    </p:animEffect>
                                  </p:childTnLst>
                                </p:cTn>
                              </p:par>
                              <p:par>
                                <p:cTn id="44" presetID="10"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500"/>
                                        <p:tgtEl>
                                          <p:spTgt spid="149"/>
                                        </p:tgtEl>
                                      </p:cBhvr>
                                    </p:animEffect>
                                  </p:childTnLst>
                                </p:cTn>
                              </p:par>
                              <p:par>
                                <p:cTn id="47" presetID="10" presetClass="entr" presetSubtype="0" fill="hold" nodeType="with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fade">
                                      <p:cBhvr>
                                        <p:cTn id="49" dur="500"/>
                                        <p:tgtEl>
                                          <p:spTgt spid="150"/>
                                        </p:tgtEl>
                                      </p:cBhvr>
                                    </p:animEffect>
                                  </p:childTnLst>
                                </p:cTn>
                              </p:par>
                              <p:par>
                                <p:cTn id="50" presetID="10" presetClass="entr" presetSubtype="0" fill="hold" nodeType="with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fade">
                                      <p:cBhvr>
                                        <p:cTn id="52" dur="500"/>
                                        <p:tgtEl>
                                          <p:spTgt spid="151"/>
                                        </p:tgtEl>
                                      </p:cBhvr>
                                    </p:animEffect>
                                  </p:childTnLst>
                                </p:cTn>
                              </p:par>
                              <p:par>
                                <p:cTn id="53" presetID="10"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500"/>
                                        <p:tgtEl>
                                          <p:spTgt spid="152"/>
                                        </p:tgtEl>
                                      </p:cBhvr>
                                    </p:animEffect>
                                  </p:childTnLst>
                                </p:cTn>
                              </p:par>
                              <p:par>
                                <p:cTn id="56" presetID="10" presetClass="entr" presetSubtype="0" fill="hold"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fade">
                                      <p:cBhvr>
                                        <p:cTn id="58" dur="500"/>
                                        <p:tgtEl>
                                          <p:spTgt spid="153"/>
                                        </p:tgtEl>
                                      </p:cBhvr>
                                    </p:animEffect>
                                  </p:childTnLst>
                                </p:cTn>
                              </p:par>
                              <p:par>
                                <p:cTn id="59" presetID="10" presetClass="entr" presetSubtype="0" fill="hold" nodeType="with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fade">
                                      <p:cBhvr>
                                        <p:cTn id="61" dur="500"/>
                                        <p:tgtEl>
                                          <p:spTgt spid="154"/>
                                        </p:tgtEl>
                                      </p:cBhvr>
                                    </p:animEffect>
                                  </p:childTnLst>
                                </p:cTn>
                              </p:par>
                              <p:par>
                                <p:cTn id="62" presetID="10" presetClass="entr" presetSubtype="0" fill="hold"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fade">
                                      <p:cBhvr>
                                        <p:cTn id="64" dur="500"/>
                                        <p:tgtEl>
                                          <p:spTgt spid="155"/>
                                        </p:tgtEl>
                                      </p:cBhvr>
                                    </p:animEffect>
                                  </p:childTnLst>
                                </p:cTn>
                              </p:par>
                              <p:par>
                                <p:cTn id="65" presetID="10" presetClass="entr" presetSubtype="0" fill="hold"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fade">
                                      <p:cBhvr>
                                        <p:cTn id="67" dur="500"/>
                                        <p:tgtEl>
                                          <p:spTgt spid="156"/>
                                        </p:tgtEl>
                                      </p:cBhvr>
                                    </p:animEffect>
                                  </p:childTnLst>
                                </p:cTn>
                              </p:par>
                              <p:par>
                                <p:cTn id="68" presetID="10" presetClass="entr" presetSubtype="0" fill="hold" nodeType="with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fade">
                                      <p:cBhvr>
                                        <p:cTn id="70" dur="500"/>
                                        <p:tgtEl>
                                          <p:spTgt spid="157"/>
                                        </p:tgtEl>
                                      </p:cBhvr>
                                    </p:animEffect>
                                  </p:childTnLst>
                                </p:cTn>
                              </p:par>
                              <p:par>
                                <p:cTn id="71" presetID="10" presetClass="entr" presetSubtype="0" fill="hold" nodeType="withEffect">
                                  <p:stCondLst>
                                    <p:cond delay="0"/>
                                  </p:stCondLst>
                                  <p:childTnLst>
                                    <p:set>
                                      <p:cBhvr>
                                        <p:cTn id="72" dur="1" fill="hold">
                                          <p:stCondLst>
                                            <p:cond delay="0"/>
                                          </p:stCondLst>
                                        </p:cTn>
                                        <p:tgtEl>
                                          <p:spTgt spid="160"/>
                                        </p:tgtEl>
                                        <p:attrNameLst>
                                          <p:attrName>style.visibility</p:attrName>
                                        </p:attrNameLst>
                                      </p:cBhvr>
                                      <p:to>
                                        <p:strVal val="visible"/>
                                      </p:to>
                                    </p:set>
                                    <p:animEffect transition="in" filter="fade">
                                      <p:cBhvr>
                                        <p:cTn id="73" dur="500"/>
                                        <p:tgtEl>
                                          <p:spTgt spid="160"/>
                                        </p:tgtEl>
                                      </p:cBhvr>
                                    </p:animEffect>
                                  </p:childTnLst>
                                </p:cTn>
                              </p:par>
                              <p:par>
                                <p:cTn id="74" presetID="10" presetClass="entr" presetSubtype="0" fill="hold" nodeType="withEffect">
                                  <p:stCondLst>
                                    <p:cond delay="0"/>
                                  </p:stCondLst>
                                  <p:childTnLst>
                                    <p:set>
                                      <p:cBhvr>
                                        <p:cTn id="75" dur="1" fill="hold">
                                          <p:stCondLst>
                                            <p:cond delay="0"/>
                                          </p:stCondLst>
                                        </p:cTn>
                                        <p:tgtEl>
                                          <p:spTgt spid="161"/>
                                        </p:tgtEl>
                                        <p:attrNameLst>
                                          <p:attrName>style.visibility</p:attrName>
                                        </p:attrNameLst>
                                      </p:cBhvr>
                                      <p:to>
                                        <p:strVal val="visible"/>
                                      </p:to>
                                    </p:set>
                                    <p:animEffect transition="in" filter="fade">
                                      <p:cBhvr>
                                        <p:cTn id="76" dur="500"/>
                                        <p:tgtEl>
                                          <p:spTgt spid="161"/>
                                        </p:tgtEl>
                                      </p:cBhvr>
                                    </p:animEffect>
                                  </p:childTnLst>
                                </p:cTn>
                              </p:par>
                              <p:par>
                                <p:cTn id="77" presetID="10" presetClass="entr" presetSubtype="0" fill="hold" nodeType="with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fade">
                                      <p:cBhvr>
                                        <p:cTn id="79" dur="500"/>
                                        <p:tgtEl>
                                          <p:spTgt spid="162"/>
                                        </p:tgtEl>
                                      </p:cBhvr>
                                    </p:animEffect>
                                  </p:childTnLst>
                                </p:cTn>
                              </p:par>
                              <p:par>
                                <p:cTn id="80" presetID="10" presetClass="entr" presetSubtype="0" fill="hold" nodeType="withEffect">
                                  <p:stCondLst>
                                    <p:cond delay="0"/>
                                  </p:stCondLst>
                                  <p:childTnLst>
                                    <p:set>
                                      <p:cBhvr>
                                        <p:cTn id="81" dur="1" fill="hold">
                                          <p:stCondLst>
                                            <p:cond delay="0"/>
                                          </p:stCondLst>
                                        </p:cTn>
                                        <p:tgtEl>
                                          <p:spTgt spid="163"/>
                                        </p:tgtEl>
                                        <p:attrNameLst>
                                          <p:attrName>style.visibility</p:attrName>
                                        </p:attrNameLst>
                                      </p:cBhvr>
                                      <p:to>
                                        <p:strVal val="visible"/>
                                      </p:to>
                                    </p:set>
                                    <p:animEffect transition="in" filter="fade">
                                      <p:cBhvr>
                                        <p:cTn id="82" dur="500"/>
                                        <p:tgtEl>
                                          <p:spTgt spid="163"/>
                                        </p:tgtEl>
                                      </p:cBhvr>
                                    </p:animEffect>
                                  </p:childTnLst>
                                </p:cTn>
                              </p:par>
                              <p:par>
                                <p:cTn id="83" presetID="10" presetClass="entr" presetSubtype="0" fill="hold" nodeType="withEffect">
                                  <p:stCondLst>
                                    <p:cond delay="0"/>
                                  </p:stCondLst>
                                  <p:childTnLst>
                                    <p:set>
                                      <p:cBhvr>
                                        <p:cTn id="84" dur="1" fill="hold">
                                          <p:stCondLst>
                                            <p:cond delay="0"/>
                                          </p:stCondLst>
                                        </p:cTn>
                                        <p:tgtEl>
                                          <p:spTgt spid="164"/>
                                        </p:tgtEl>
                                        <p:attrNameLst>
                                          <p:attrName>style.visibility</p:attrName>
                                        </p:attrNameLst>
                                      </p:cBhvr>
                                      <p:to>
                                        <p:strVal val="visible"/>
                                      </p:to>
                                    </p:set>
                                    <p:animEffect transition="in" filter="fade">
                                      <p:cBhvr>
                                        <p:cTn id="85" dur="500"/>
                                        <p:tgtEl>
                                          <p:spTgt spid="164"/>
                                        </p:tgtEl>
                                      </p:cBhvr>
                                    </p:animEffect>
                                  </p:childTnLst>
                                </p:cTn>
                              </p:par>
                              <p:par>
                                <p:cTn id="86" presetID="10" presetClass="entr" presetSubtype="0" fill="hold" nodeType="withEffect">
                                  <p:stCondLst>
                                    <p:cond delay="0"/>
                                  </p:stCondLst>
                                  <p:childTnLst>
                                    <p:set>
                                      <p:cBhvr>
                                        <p:cTn id="87" dur="1" fill="hold">
                                          <p:stCondLst>
                                            <p:cond delay="0"/>
                                          </p:stCondLst>
                                        </p:cTn>
                                        <p:tgtEl>
                                          <p:spTgt spid="165"/>
                                        </p:tgtEl>
                                        <p:attrNameLst>
                                          <p:attrName>style.visibility</p:attrName>
                                        </p:attrNameLst>
                                      </p:cBhvr>
                                      <p:to>
                                        <p:strVal val="visible"/>
                                      </p:to>
                                    </p:set>
                                    <p:animEffect transition="in" filter="fade">
                                      <p:cBhvr>
                                        <p:cTn id="88" dur="500"/>
                                        <p:tgtEl>
                                          <p:spTgt spid="165"/>
                                        </p:tgtEl>
                                      </p:cBhvr>
                                    </p:animEffect>
                                  </p:childTnLst>
                                </p:cTn>
                              </p:par>
                              <p:par>
                                <p:cTn id="89" presetID="10" presetClass="entr" presetSubtype="0" fill="hold" nodeType="with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fade">
                                      <p:cBhvr>
                                        <p:cTn id="91" dur="500"/>
                                        <p:tgtEl>
                                          <p:spTgt spid="166"/>
                                        </p:tgtEl>
                                      </p:cBhvr>
                                    </p:animEffect>
                                  </p:childTnLst>
                                </p:cTn>
                              </p:par>
                              <p:par>
                                <p:cTn id="92" presetID="10" presetClass="entr" presetSubtype="0" fill="hold" nodeType="withEffect">
                                  <p:stCondLst>
                                    <p:cond delay="0"/>
                                  </p:stCondLst>
                                  <p:childTnLst>
                                    <p:set>
                                      <p:cBhvr>
                                        <p:cTn id="93" dur="1" fill="hold">
                                          <p:stCondLst>
                                            <p:cond delay="0"/>
                                          </p:stCondLst>
                                        </p:cTn>
                                        <p:tgtEl>
                                          <p:spTgt spid="167"/>
                                        </p:tgtEl>
                                        <p:attrNameLst>
                                          <p:attrName>style.visibility</p:attrName>
                                        </p:attrNameLst>
                                      </p:cBhvr>
                                      <p:to>
                                        <p:strVal val="visible"/>
                                      </p:to>
                                    </p:set>
                                    <p:animEffect transition="in" filter="fade">
                                      <p:cBhvr>
                                        <p:cTn id="94" dur="500"/>
                                        <p:tgtEl>
                                          <p:spTgt spid="167"/>
                                        </p:tgtEl>
                                      </p:cBhvr>
                                    </p:animEffect>
                                  </p:childTnLst>
                                </p:cTn>
                              </p:par>
                              <p:par>
                                <p:cTn id="95" presetID="10" presetClass="entr" presetSubtype="0" fill="hold" nodeType="withEffect">
                                  <p:stCondLst>
                                    <p:cond delay="0"/>
                                  </p:stCondLst>
                                  <p:childTnLst>
                                    <p:set>
                                      <p:cBhvr>
                                        <p:cTn id="96" dur="1" fill="hold">
                                          <p:stCondLst>
                                            <p:cond delay="0"/>
                                          </p:stCondLst>
                                        </p:cTn>
                                        <p:tgtEl>
                                          <p:spTgt spid="168"/>
                                        </p:tgtEl>
                                        <p:attrNameLst>
                                          <p:attrName>style.visibility</p:attrName>
                                        </p:attrNameLst>
                                      </p:cBhvr>
                                      <p:to>
                                        <p:strVal val="visible"/>
                                      </p:to>
                                    </p:set>
                                    <p:animEffect transition="in" filter="fade">
                                      <p:cBhvr>
                                        <p:cTn id="97" dur="500"/>
                                        <p:tgtEl>
                                          <p:spTgt spid="168"/>
                                        </p:tgtEl>
                                      </p:cBhvr>
                                    </p:animEffect>
                                  </p:childTnLst>
                                </p:cTn>
                              </p:par>
                              <p:par>
                                <p:cTn id="98" presetID="10" presetClass="entr" presetSubtype="0" fill="hold" nodeType="withEffect">
                                  <p:stCondLst>
                                    <p:cond delay="0"/>
                                  </p:stCondLst>
                                  <p:childTnLst>
                                    <p:set>
                                      <p:cBhvr>
                                        <p:cTn id="99" dur="1" fill="hold">
                                          <p:stCondLst>
                                            <p:cond delay="0"/>
                                          </p:stCondLst>
                                        </p:cTn>
                                        <p:tgtEl>
                                          <p:spTgt spid="169"/>
                                        </p:tgtEl>
                                        <p:attrNameLst>
                                          <p:attrName>style.visibility</p:attrName>
                                        </p:attrNameLst>
                                      </p:cBhvr>
                                      <p:to>
                                        <p:strVal val="visible"/>
                                      </p:to>
                                    </p:set>
                                    <p:animEffect transition="in" filter="fade">
                                      <p:cBhvr>
                                        <p:cTn id="100" dur="500"/>
                                        <p:tgtEl>
                                          <p:spTgt spid="169"/>
                                        </p:tgtEl>
                                      </p:cBhvr>
                                    </p:animEffect>
                                  </p:childTnLst>
                                </p:cTn>
                              </p:par>
                              <p:par>
                                <p:cTn id="101" presetID="10" presetClass="entr" presetSubtype="0" fill="hold" nodeType="withEffect">
                                  <p:stCondLst>
                                    <p:cond delay="0"/>
                                  </p:stCondLst>
                                  <p:childTnLst>
                                    <p:set>
                                      <p:cBhvr>
                                        <p:cTn id="102" dur="1" fill="hold">
                                          <p:stCondLst>
                                            <p:cond delay="0"/>
                                          </p:stCondLst>
                                        </p:cTn>
                                        <p:tgtEl>
                                          <p:spTgt spid="170"/>
                                        </p:tgtEl>
                                        <p:attrNameLst>
                                          <p:attrName>style.visibility</p:attrName>
                                        </p:attrNameLst>
                                      </p:cBhvr>
                                      <p:to>
                                        <p:strVal val="visible"/>
                                      </p:to>
                                    </p:set>
                                    <p:animEffect transition="in" filter="fade">
                                      <p:cBhvr>
                                        <p:cTn id="103" dur="500"/>
                                        <p:tgtEl>
                                          <p:spTgt spid="170"/>
                                        </p:tgtEl>
                                      </p:cBhvr>
                                    </p:animEffect>
                                  </p:childTnLst>
                                </p:cTn>
                              </p:par>
                              <p:par>
                                <p:cTn id="104" presetID="10" presetClass="entr" presetSubtype="0" fill="hold" nodeType="withEffect">
                                  <p:stCondLst>
                                    <p:cond delay="0"/>
                                  </p:stCondLst>
                                  <p:childTnLst>
                                    <p:set>
                                      <p:cBhvr>
                                        <p:cTn id="105" dur="1" fill="hold">
                                          <p:stCondLst>
                                            <p:cond delay="0"/>
                                          </p:stCondLst>
                                        </p:cTn>
                                        <p:tgtEl>
                                          <p:spTgt spid="171"/>
                                        </p:tgtEl>
                                        <p:attrNameLst>
                                          <p:attrName>style.visibility</p:attrName>
                                        </p:attrNameLst>
                                      </p:cBhvr>
                                      <p:to>
                                        <p:strVal val="visible"/>
                                      </p:to>
                                    </p:set>
                                    <p:animEffect transition="in" filter="fade">
                                      <p:cBhvr>
                                        <p:cTn id="106" dur="500"/>
                                        <p:tgtEl>
                                          <p:spTgt spid="171"/>
                                        </p:tgtEl>
                                      </p:cBhvr>
                                    </p:animEffect>
                                  </p:childTnLst>
                                </p:cTn>
                              </p:par>
                              <p:par>
                                <p:cTn id="107" presetID="10" presetClass="entr" presetSubtype="0" fill="hold" nodeType="withEffect">
                                  <p:stCondLst>
                                    <p:cond delay="0"/>
                                  </p:stCondLst>
                                  <p:childTnLst>
                                    <p:set>
                                      <p:cBhvr>
                                        <p:cTn id="108" dur="1" fill="hold">
                                          <p:stCondLst>
                                            <p:cond delay="0"/>
                                          </p:stCondLst>
                                        </p:cTn>
                                        <p:tgtEl>
                                          <p:spTgt spid="172"/>
                                        </p:tgtEl>
                                        <p:attrNameLst>
                                          <p:attrName>style.visibility</p:attrName>
                                        </p:attrNameLst>
                                      </p:cBhvr>
                                      <p:to>
                                        <p:strVal val="visible"/>
                                      </p:to>
                                    </p:set>
                                    <p:animEffect transition="in" filter="fade">
                                      <p:cBhvr>
                                        <p:cTn id="109" dur="500"/>
                                        <p:tgtEl>
                                          <p:spTgt spid="172"/>
                                        </p:tgtEl>
                                      </p:cBhvr>
                                    </p:animEffect>
                                  </p:childTnLst>
                                </p:cTn>
                              </p:par>
                              <p:par>
                                <p:cTn id="110" presetID="10" presetClass="entr" presetSubtype="0" fill="hold" nodeType="withEffect">
                                  <p:stCondLst>
                                    <p:cond delay="0"/>
                                  </p:stCondLst>
                                  <p:childTnLst>
                                    <p:set>
                                      <p:cBhvr>
                                        <p:cTn id="111" dur="1" fill="hold">
                                          <p:stCondLst>
                                            <p:cond delay="0"/>
                                          </p:stCondLst>
                                        </p:cTn>
                                        <p:tgtEl>
                                          <p:spTgt spid="173"/>
                                        </p:tgtEl>
                                        <p:attrNameLst>
                                          <p:attrName>style.visibility</p:attrName>
                                        </p:attrNameLst>
                                      </p:cBhvr>
                                      <p:to>
                                        <p:strVal val="visible"/>
                                      </p:to>
                                    </p:set>
                                    <p:animEffect transition="in" filter="fade">
                                      <p:cBhvr>
                                        <p:cTn id="112" dur="500"/>
                                        <p:tgtEl>
                                          <p:spTgt spid="173"/>
                                        </p:tgtEl>
                                      </p:cBhvr>
                                    </p:animEffect>
                                  </p:childTnLst>
                                </p:cTn>
                              </p:par>
                              <p:par>
                                <p:cTn id="113" presetID="10" presetClass="entr" presetSubtype="0" fill="hold" nodeType="withEffect">
                                  <p:stCondLst>
                                    <p:cond delay="0"/>
                                  </p:stCondLst>
                                  <p:childTnLst>
                                    <p:set>
                                      <p:cBhvr>
                                        <p:cTn id="114" dur="1" fill="hold">
                                          <p:stCondLst>
                                            <p:cond delay="0"/>
                                          </p:stCondLst>
                                        </p:cTn>
                                        <p:tgtEl>
                                          <p:spTgt spid="177"/>
                                        </p:tgtEl>
                                        <p:attrNameLst>
                                          <p:attrName>style.visibility</p:attrName>
                                        </p:attrNameLst>
                                      </p:cBhvr>
                                      <p:to>
                                        <p:strVal val="visible"/>
                                      </p:to>
                                    </p:set>
                                    <p:animEffect transition="in" filter="fade">
                                      <p:cBhvr>
                                        <p:cTn id="115" dur="500"/>
                                        <p:tgtEl>
                                          <p:spTgt spid="177"/>
                                        </p:tgtEl>
                                      </p:cBhvr>
                                    </p:animEffect>
                                  </p:childTnLst>
                                </p:cTn>
                              </p:par>
                              <p:par>
                                <p:cTn id="116" presetID="10" presetClass="entr" presetSubtype="0" fill="hold" nodeType="withEffect">
                                  <p:stCondLst>
                                    <p:cond delay="0"/>
                                  </p:stCondLst>
                                  <p:childTnLst>
                                    <p:set>
                                      <p:cBhvr>
                                        <p:cTn id="117" dur="1" fill="hold">
                                          <p:stCondLst>
                                            <p:cond delay="0"/>
                                          </p:stCondLst>
                                        </p:cTn>
                                        <p:tgtEl>
                                          <p:spTgt spid="178"/>
                                        </p:tgtEl>
                                        <p:attrNameLst>
                                          <p:attrName>style.visibility</p:attrName>
                                        </p:attrNameLst>
                                      </p:cBhvr>
                                      <p:to>
                                        <p:strVal val="visible"/>
                                      </p:to>
                                    </p:set>
                                    <p:animEffect transition="in" filter="fade">
                                      <p:cBhvr>
                                        <p:cTn id="118" dur="500"/>
                                        <p:tgtEl>
                                          <p:spTgt spid="178"/>
                                        </p:tgtEl>
                                      </p:cBhvr>
                                    </p:animEffect>
                                  </p:childTnLst>
                                </p:cTn>
                              </p:par>
                              <p:par>
                                <p:cTn id="119" presetID="10" presetClass="entr" presetSubtype="0" fill="hold" nodeType="withEffect">
                                  <p:stCondLst>
                                    <p:cond delay="0"/>
                                  </p:stCondLst>
                                  <p:childTnLst>
                                    <p:set>
                                      <p:cBhvr>
                                        <p:cTn id="120" dur="1" fill="hold">
                                          <p:stCondLst>
                                            <p:cond delay="0"/>
                                          </p:stCondLst>
                                        </p:cTn>
                                        <p:tgtEl>
                                          <p:spTgt spid="179"/>
                                        </p:tgtEl>
                                        <p:attrNameLst>
                                          <p:attrName>style.visibility</p:attrName>
                                        </p:attrNameLst>
                                      </p:cBhvr>
                                      <p:to>
                                        <p:strVal val="visible"/>
                                      </p:to>
                                    </p:set>
                                    <p:animEffect transition="in" filter="fade">
                                      <p:cBhvr>
                                        <p:cTn id="121" dur="500"/>
                                        <p:tgtEl>
                                          <p:spTgt spid="179"/>
                                        </p:tgtEl>
                                      </p:cBhvr>
                                    </p:animEffect>
                                  </p:childTnLst>
                                </p:cTn>
                              </p:par>
                              <p:par>
                                <p:cTn id="122" presetID="10" presetClass="entr" presetSubtype="0" fill="hold" nodeType="withEffect">
                                  <p:stCondLst>
                                    <p:cond delay="0"/>
                                  </p:stCondLst>
                                  <p:childTnLst>
                                    <p:set>
                                      <p:cBhvr>
                                        <p:cTn id="123" dur="1" fill="hold">
                                          <p:stCondLst>
                                            <p:cond delay="0"/>
                                          </p:stCondLst>
                                        </p:cTn>
                                        <p:tgtEl>
                                          <p:spTgt spid="180"/>
                                        </p:tgtEl>
                                        <p:attrNameLst>
                                          <p:attrName>style.visibility</p:attrName>
                                        </p:attrNameLst>
                                      </p:cBhvr>
                                      <p:to>
                                        <p:strVal val="visible"/>
                                      </p:to>
                                    </p:set>
                                    <p:animEffect transition="in" filter="fade">
                                      <p:cBhvr>
                                        <p:cTn id="124" dur="500"/>
                                        <p:tgtEl>
                                          <p:spTgt spid="180"/>
                                        </p:tgtEl>
                                      </p:cBhvr>
                                    </p:animEffect>
                                  </p:childTnLst>
                                </p:cTn>
                              </p:par>
                              <p:par>
                                <p:cTn id="125" presetID="10" presetClass="entr" presetSubtype="0" fill="hold" nodeType="withEffect">
                                  <p:stCondLst>
                                    <p:cond delay="0"/>
                                  </p:stCondLst>
                                  <p:childTnLst>
                                    <p:set>
                                      <p:cBhvr>
                                        <p:cTn id="126" dur="1" fill="hold">
                                          <p:stCondLst>
                                            <p:cond delay="0"/>
                                          </p:stCondLst>
                                        </p:cTn>
                                        <p:tgtEl>
                                          <p:spTgt spid="181"/>
                                        </p:tgtEl>
                                        <p:attrNameLst>
                                          <p:attrName>style.visibility</p:attrName>
                                        </p:attrNameLst>
                                      </p:cBhvr>
                                      <p:to>
                                        <p:strVal val="visible"/>
                                      </p:to>
                                    </p:set>
                                    <p:animEffect transition="in" filter="fade">
                                      <p:cBhvr>
                                        <p:cTn id="127" dur="500"/>
                                        <p:tgtEl>
                                          <p:spTgt spid="181"/>
                                        </p:tgtEl>
                                      </p:cBhvr>
                                    </p:animEffect>
                                  </p:childTnLst>
                                </p:cTn>
                              </p:par>
                              <p:par>
                                <p:cTn id="128" presetID="10" presetClass="entr" presetSubtype="0" fill="hold" nodeType="withEffect">
                                  <p:stCondLst>
                                    <p:cond delay="0"/>
                                  </p:stCondLst>
                                  <p:childTnLst>
                                    <p:set>
                                      <p:cBhvr>
                                        <p:cTn id="129" dur="1" fill="hold">
                                          <p:stCondLst>
                                            <p:cond delay="0"/>
                                          </p:stCondLst>
                                        </p:cTn>
                                        <p:tgtEl>
                                          <p:spTgt spid="182"/>
                                        </p:tgtEl>
                                        <p:attrNameLst>
                                          <p:attrName>style.visibility</p:attrName>
                                        </p:attrNameLst>
                                      </p:cBhvr>
                                      <p:to>
                                        <p:strVal val="visible"/>
                                      </p:to>
                                    </p:set>
                                    <p:animEffect transition="in" filter="fade">
                                      <p:cBhvr>
                                        <p:cTn id="130" dur="500"/>
                                        <p:tgtEl>
                                          <p:spTgt spid="182"/>
                                        </p:tgtEl>
                                      </p:cBhvr>
                                    </p:animEffect>
                                  </p:childTnLst>
                                </p:cTn>
                              </p:par>
                              <p:par>
                                <p:cTn id="131" presetID="10" presetClass="entr" presetSubtype="0" fill="hold" nodeType="withEffect">
                                  <p:stCondLst>
                                    <p:cond delay="0"/>
                                  </p:stCondLst>
                                  <p:childTnLst>
                                    <p:set>
                                      <p:cBhvr>
                                        <p:cTn id="132" dur="1" fill="hold">
                                          <p:stCondLst>
                                            <p:cond delay="0"/>
                                          </p:stCondLst>
                                        </p:cTn>
                                        <p:tgtEl>
                                          <p:spTgt spid="183"/>
                                        </p:tgtEl>
                                        <p:attrNameLst>
                                          <p:attrName>style.visibility</p:attrName>
                                        </p:attrNameLst>
                                      </p:cBhvr>
                                      <p:to>
                                        <p:strVal val="visible"/>
                                      </p:to>
                                    </p:set>
                                    <p:animEffect transition="in" filter="fade">
                                      <p:cBhvr>
                                        <p:cTn id="133" dur="500"/>
                                        <p:tgtEl>
                                          <p:spTgt spid="183"/>
                                        </p:tgtEl>
                                      </p:cBhvr>
                                    </p:animEffect>
                                  </p:childTnLst>
                                </p:cTn>
                              </p:par>
                              <p:par>
                                <p:cTn id="134" presetID="10" presetClass="entr" presetSubtype="0" fill="hold" nodeType="withEffect">
                                  <p:stCondLst>
                                    <p:cond delay="0"/>
                                  </p:stCondLst>
                                  <p:childTnLst>
                                    <p:set>
                                      <p:cBhvr>
                                        <p:cTn id="135" dur="1" fill="hold">
                                          <p:stCondLst>
                                            <p:cond delay="0"/>
                                          </p:stCondLst>
                                        </p:cTn>
                                        <p:tgtEl>
                                          <p:spTgt spid="184"/>
                                        </p:tgtEl>
                                        <p:attrNameLst>
                                          <p:attrName>style.visibility</p:attrName>
                                        </p:attrNameLst>
                                      </p:cBhvr>
                                      <p:to>
                                        <p:strVal val="visible"/>
                                      </p:to>
                                    </p:set>
                                    <p:animEffect transition="in" filter="fade">
                                      <p:cBhvr>
                                        <p:cTn id="136" dur="500"/>
                                        <p:tgtEl>
                                          <p:spTgt spid="184"/>
                                        </p:tgtEl>
                                      </p:cBhvr>
                                    </p:animEffect>
                                  </p:childTnLst>
                                </p:cTn>
                              </p:par>
                              <p:par>
                                <p:cTn id="137" presetID="10" presetClass="entr" presetSubtype="0" fill="hold" nodeType="withEffect">
                                  <p:stCondLst>
                                    <p:cond delay="0"/>
                                  </p:stCondLst>
                                  <p:childTnLst>
                                    <p:set>
                                      <p:cBhvr>
                                        <p:cTn id="138" dur="1" fill="hold">
                                          <p:stCondLst>
                                            <p:cond delay="0"/>
                                          </p:stCondLst>
                                        </p:cTn>
                                        <p:tgtEl>
                                          <p:spTgt spid="185"/>
                                        </p:tgtEl>
                                        <p:attrNameLst>
                                          <p:attrName>style.visibility</p:attrName>
                                        </p:attrNameLst>
                                      </p:cBhvr>
                                      <p:to>
                                        <p:strVal val="visible"/>
                                      </p:to>
                                    </p:set>
                                    <p:animEffect transition="in" filter="fade">
                                      <p:cBhvr>
                                        <p:cTn id="139" dur="500"/>
                                        <p:tgtEl>
                                          <p:spTgt spid="185"/>
                                        </p:tgtEl>
                                      </p:cBhvr>
                                    </p:animEffect>
                                  </p:childTnLst>
                                </p:cTn>
                              </p:par>
                              <p:par>
                                <p:cTn id="140" presetID="10" presetClass="entr" presetSubtype="0" fill="hold" nodeType="withEffect">
                                  <p:stCondLst>
                                    <p:cond delay="0"/>
                                  </p:stCondLst>
                                  <p:childTnLst>
                                    <p:set>
                                      <p:cBhvr>
                                        <p:cTn id="141" dur="1" fill="hold">
                                          <p:stCondLst>
                                            <p:cond delay="0"/>
                                          </p:stCondLst>
                                        </p:cTn>
                                        <p:tgtEl>
                                          <p:spTgt spid="188"/>
                                        </p:tgtEl>
                                        <p:attrNameLst>
                                          <p:attrName>style.visibility</p:attrName>
                                        </p:attrNameLst>
                                      </p:cBhvr>
                                      <p:to>
                                        <p:strVal val="visible"/>
                                      </p:to>
                                    </p:set>
                                    <p:animEffect transition="in" filter="fade">
                                      <p:cBhvr>
                                        <p:cTn id="142" dur="500"/>
                                        <p:tgtEl>
                                          <p:spTgt spid="188"/>
                                        </p:tgtEl>
                                      </p:cBhvr>
                                    </p:animEffect>
                                  </p:childTnLst>
                                </p:cTn>
                              </p:par>
                              <p:par>
                                <p:cTn id="143" presetID="10" presetClass="entr" presetSubtype="0" fill="hold" nodeType="withEffect">
                                  <p:stCondLst>
                                    <p:cond delay="0"/>
                                  </p:stCondLst>
                                  <p:childTnLst>
                                    <p:set>
                                      <p:cBhvr>
                                        <p:cTn id="144" dur="1" fill="hold">
                                          <p:stCondLst>
                                            <p:cond delay="0"/>
                                          </p:stCondLst>
                                        </p:cTn>
                                        <p:tgtEl>
                                          <p:spTgt spid="189"/>
                                        </p:tgtEl>
                                        <p:attrNameLst>
                                          <p:attrName>style.visibility</p:attrName>
                                        </p:attrNameLst>
                                      </p:cBhvr>
                                      <p:to>
                                        <p:strVal val="visible"/>
                                      </p:to>
                                    </p:set>
                                    <p:animEffect transition="in" filter="fade">
                                      <p:cBhvr>
                                        <p:cTn id="145" dur="500"/>
                                        <p:tgtEl>
                                          <p:spTgt spid="189"/>
                                        </p:tgtEl>
                                      </p:cBhvr>
                                    </p:animEffect>
                                  </p:childTnLst>
                                </p:cTn>
                              </p:par>
                              <p:par>
                                <p:cTn id="146" presetID="10" presetClass="entr" presetSubtype="0" fill="hold" nodeType="withEffect">
                                  <p:stCondLst>
                                    <p:cond delay="0"/>
                                  </p:stCondLst>
                                  <p:childTnLst>
                                    <p:set>
                                      <p:cBhvr>
                                        <p:cTn id="147" dur="1" fill="hold">
                                          <p:stCondLst>
                                            <p:cond delay="0"/>
                                          </p:stCondLst>
                                        </p:cTn>
                                        <p:tgtEl>
                                          <p:spTgt spid="190"/>
                                        </p:tgtEl>
                                        <p:attrNameLst>
                                          <p:attrName>style.visibility</p:attrName>
                                        </p:attrNameLst>
                                      </p:cBhvr>
                                      <p:to>
                                        <p:strVal val="visible"/>
                                      </p:to>
                                    </p:set>
                                    <p:animEffect transition="in" filter="fade">
                                      <p:cBhvr>
                                        <p:cTn id="148" dur="500"/>
                                        <p:tgtEl>
                                          <p:spTgt spid="190"/>
                                        </p:tgtEl>
                                      </p:cBhvr>
                                    </p:animEffect>
                                  </p:childTnLst>
                                </p:cTn>
                              </p:par>
                              <p:par>
                                <p:cTn id="149" presetID="10" presetClass="entr" presetSubtype="0" fill="hold" nodeType="withEffect">
                                  <p:stCondLst>
                                    <p:cond delay="0"/>
                                  </p:stCondLst>
                                  <p:childTnLst>
                                    <p:set>
                                      <p:cBhvr>
                                        <p:cTn id="150" dur="1" fill="hold">
                                          <p:stCondLst>
                                            <p:cond delay="0"/>
                                          </p:stCondLst>
                                        </p:cTn>
                                        <p:tgtEl>
                                          <p:spTgt spid="191"/>
                                        </p:tgtEl>
                                        <p:attrNameLst>
                                          <p:attrName>style.visibility</p:attrName>
                                        </p:attrNameLst>
                                      </p:cBhvr>
                                      <p:to>
                                        <p:strVal val="visible"/>
                                      </p:to>
                                    </p:set>
                                    <p:animEffect transition="in" filter="fade">
                                      <p:cBhvr>
                                        <p:cTn id="151" dur="500"/>
                                        <p:tgtEl>
                                          <p:spTgt spid="19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92"/>
                                        </p:tgtEl>
                                        <p:attrNameLst>
                                          <p:attrName>style.visibility</p:attrName>
                                        </p:attrNameLst>
                                      </p:cBhvr>
                                      <p:to>
                                        <p:strVal val="visible"/>
                                      </p:to>
                                    </p:set>
                                    <p:animEffect transition="in" filter="fade">
                                      <p:cBhvr>
                                        <p:cTn id="154" dur="500"/>
                                        <p:tgtEl>
                                          <p:spTgt spid="192"/>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93"/>
                                        </p:tgtEl>
                                        <p:attrNameLst>
                                          <p:attrName>style.visibility</p:attrName>
                                        </p:attrNameLst>
                                      </p:cBhvr>
                                      <p:to>
                                        <p:strVal val="visible"/>
                                      </p:to>
                                    </p:set>
                                    <p:animEffect transition="in" filter="fade">
                                      <p:cBhvr>
                                        <p:cTn id="157" dur="500"/>
                                        <p:tgtEl>
                                          <p:spTgt spid="193"/>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94"/>
                                        </p:tgtEl>
                                        <p:attrNameLst>
                                          <p:attrName>style.visibility</p:attrName>
                                        </p:attrNameLst>
                                      </p:cBhvr>
                                      <p:to>
                                        <p:strVal val="visible"/>
                                      </p:to>
                                    </p:set>
                                    <p:animEffect transition="in" filter="fade">
                                      <p:cBhvr>
                                        <p:cTn id="160" dur="500"/>
                                        <p:tgtEl>
                                          <p:spTgt spid="19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95"/>
                                        </p:tgtEl>
                                        <p:attrNameLst>
                                          <p:attrName>style.visibility</p:attrName>
                                        </p:attrNameLst>
                                      </p:cBhvr>
                                      <p:to>
                                        <p:strVal val="visible"/>
                                      </p:to>
                                    </p:set>
                                    <p:animEffect transition="in" filter="fade">
                                      <p:cBhvr>
                                        <p:cTn id="163" dur="500"/>
                                        <p:tgtEl>
                                          <p:spTgt spid="195"/>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96"/>
                                        </p:tgtEl>
                                        <p:attrNameLst>
                                          <p:attrName>style.visibility</p:attrName>
                                        </p:attrNameLst>
                                      </p:cBhvr>
                                      <p:to>
                                        <p:strVal val="visible"/>
                                      </p:to>
                                    </p:set>
                                    <p:animEffect transition="in" filter="fade">
                                      <p:cBhvr>
                                        <p:cTn id="166" dur="500"/>
                                        <p:tgtEl>
                                          <p:spTgt spid="196"/>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97"/>
                                        </p:tgtEl>
                                        <p:attrNameLst>
                                          <p:attrName>style.visibility</p:attrName>
                                        </p:attrNameLst>
                                      </p:cBhvr>
                                      <p:to>
                                        <p:strVal val="visible"/>
                                      </p:to>
                                    </p:set>
                                    <p:animEffect transition="in" filter="fade">
                                      <p:cBhvr>
                                        <p:cTn id="169" dur="500"/>
                                        <p:tgtEl>
                                          <p:spTgt spid="19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98"/>
                                        </p:tgtEl>
                                        <p:attrNameLst>
                                          <p:attrName>style.visibility</p:attrName>
                                        </p:attrNameLst>
                                      </p:cBhvr>
                                      <p:to>
                                        <p:strVal val="visible"/>
                                      </p:to>
                                    </p:set>
                                    <p:animEffect transition="in" filter="fade">
                                      <p:cBhvr>
                                        <p:cTn id="172" dur="500"/>
                                        <p:tgtEl>
                                          <p:spTgt spid="198"/>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99"/>
                                        </p:tgtEl>
                                        <p:attrNameLst>
                                          <p:attrName>style.visibility</p:attrName>
                                        </p:attrNameLst>
                                      </p:cBhvr>
                                      <p:to>
                                        <p:strVal val="visible"/>
                                      </p:to>
                                    </p:set>
                                    <p:animEffect transition="in" filter="fade">
                                      <p:cBhvr>
                                        <p:cTn id="175" dur="500"/>
                                        <p:tgtEl>
                                          <p:spTgt spid="199"/>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00"/>
                                        </p:tgtEl>
                                        <p:attrNameLst>
                                          <p:attrName>style.visibility</p:attrName>
                                        </p:attrNameLst>
                                      </p:cBhvr>
                                      <p:to>
                                        <p:strVal val="visible"/>
                                      </p:to>
                                    </p:set>
                                    <p:animEffect transition="in" filter="fade">
                                      <p:cBhvr>
                                        <p:cTn id="178" dur="500"/>
                                        <p:tgtEl>
                                          <p:spTgt spid="200"/>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01"/>
                                        </p:tgtEl>
                                        <p:attrNameLst>
                                          <p:attrName>style.visibility</p:attrName>
                                        </p:attrNameLst>
                                      </p:cBhvr>
                                      <p:to>
                                        <p:strVal val="visible"/>
                                      </p:to>
                                    </p:set>
                                    <p:animEffect transition="in" filter="fade">
                                      <p:cBhvr>
                                        <p:cTn id="181" dur="500"/>
                                        <p:tgtEl>
                                          <p:spTgt spid="201"/>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02"/>
                                        </p:tgtEl>
                                        <p:attrNameLst>
                                          <p:attrName>style.visibility</p:attrName>
                                        </p:attrNameLst>
                                      </p:cBhvr>
                                      <p:to>
                                        <p:strVal val="visible"/>
                                      </p:to>
                                    </p:set>
                                    <p:animEffect transition="in" filter="fade">
                                      <p:cBhvr>
                                        <p:cTn id="184" dur="500"/>
                                        <p:tgtEl>
                                          <p:spTgt spid="202"/>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03"/>
                                        </p:tgtEl>
                                        <p:attrNameLst>
                                          <p:attrName>style.visibility</p:attrName>
                                        </p:attrNameLst>
                                      </p:cBhvr>
                                      <p:to>
                                        <p:strVal val="visible"/>
                                      </p:to>
                                    </p:set>
                                    <p:animEffect transition="in" filter="fade">
                                      <p:cBhvr>
                                        <p:cTn id="187" dur="500"/>
                                        <p:tgtEl>
                                          <p:spTgt spid="203"/>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04"/>
                                        </p:tgtEl>
                                        <p:attrNameLst>
                                          <p:attrName>style.visibility</p:attrName>
                                        </p:attrNameLst>
                                      </p:cBhvr>
                                      <p:to>
                                        <p:strVal val="visible"/>
                                      </p:to>
                                    </p:set>
                                    <p:animEffect transition="in" filter="fade">
                                      <p:cBhvr>
                                        <p:cTn id="190" dur="500"/>
                                        <p:tgtEl>
                                          <p:spTgt spid="204"/>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05"/>
                                        </p:tgtEl>
                                        <p:attrNameLst>
                                          <p:attrName>style.visibility</p:attrName>
                                        </p:attrNameLst>
                                      </p:cBhvr>
                                      <p:to>
                                        <p:strVal val="visible"/>
                                      </p:to>
                                    </p:set>
                                    <p:animEffect transition="in" filter="fade">
                                      <p:cBhvr>
                                        <p:cTn id="193" dur="500"/>
                                        <p:tgtEl>
                                          <p:spTgt spid="205"/>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06"/>
                                        </p:tgtEl>
                                        <p:attrNameLst>
                                          <p:attrName>style.visibility</p:attrName>
                                        </p:attrNameLst>
                                      </p:cBhvr>
                                      <p:to>
                                        <p:strVal val="visible"/>
                                      </p:to>
                                    </p:set>
                                    <p:animEffect transition="in" filter="fade">
                                      <p:cBhvr>
                                        <p:cTn id="196" dur="500"/>
                                        <p:tgtEl>
                                          <p:spTgt spid="206"/>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07"/>
                                        </p:tgtEl>
                                        <p:attrNameLst>
                                          <p:attrName>style.visibility</p:attrName>
                                        </p:attrNameLst>
                                      </p:cBhvr>
                                      <p:to>
                                        <p:strVal val="visible"/>
                                      </p:to>
                                    </p:set>
                                    <p:animEffect transition="in" filter="fade">
                                      <p:cBhvr>
                                        <p:cTn id="199" dur="500"/>
                                        <p:tgtEl>
                                          <p:spTgt spid="20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08"/>
                                        </p:tgtEl>
                                        <p:attrNameLst>
                                          <p:attrName>style.visibility</p:attrName>
                                        </p:attrNameLst>
                                      </p:cBhvr>
                                      <p:to>
                                        <p:strVal val="visible"/>
                                      </p:to>
                                    </p:set>
                                    <p:animEffect transition="in" filter="fade">
                                      <p:cBhvr>
                                        <p:cTn id="202" dur="500"/>
                                        <p:tgtEl>
                                          <p:spTgt spid="20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09"/>
                                        </p:tgtEl>
                                        <p:attrNameLst>
                                          <p:attrName>style.visibility</p:attrName>
                                        </p:attrNameLst>
                                      </p:cBhvr>
                                      <p:to>
                                        <p:strVal val="visible"/>
                                      </p:to>
                                    </p:set>
                                    <p:animEffect transition="in" filter="fade">
                                      <p:cBhvr>
                                        <p:cTn id="205" dur="500"/>
                                        <p:tgtEl>
                                          <p:spTgt spid="209"/>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10"/>
                                        </p:tgtEl>
                                        <p:attrNameLst>
                                          <p:attrName>style.visibility</p:attrName>
                                        </p:attrNameLst>
                                      </p:cBhvr>
                                      <p:to>
                                        <p:strVal val="visible"/>
                                      </p:to>
                                    </p:set>
                                    <p:animEffect transition="in" filter="fade">
                                      <p:cBhvr>
                                        <p:cTn id="208" dur="500"/>
                                        <p:tgtEl>
                                          <p:spTgt spid="210"/>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Effect transition="in" filter="fade">
                                      <p:cBhvr>
                                        <p:cTn id="211" dur="500"/>
                                        <p:tgtEl>
                                          <p:spTgt spid="211"/>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12"/>
                                        </p:tgtEl>
                                        <p:attrNameLst>
                                          <p:attrName>style.visibility</p:attrName>
                                        </p:attrNameLst>
                                      </p:cBhvr>
                                      <p:to>
                                        <p:strVal val="visible"/>
                                      </p:to>
                                    </p:set>
                                    <p:animEffect transition="in" filter="fade">
                                      <p:cBhvr>
                                        <p:cTn id="214" dur="500"/>
                                        <p:tgtEl>
                                          <p:spTgt spid="212"/>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13"/>
                                        </p:tgtEl>
                                        <p:attrNameLst>
                                          <p:attrName>style.visibility</p:attrName>
                                        </p:attrNameLst>
                                      </p:cBhvr>
                                      <p:to>
                                        <p:strVal val="visible"/>
                                      </p:to>
                                    </p:set>
                                    <p:animEffect transition="in" filter="fade">
                                      <p:cBhvr>
                                        <p:cTn id="217" dur="500"/>
                                        <p:tgtEl>
                                          <p:spTgt spid="213"/>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14"/>
                                        </p:tgtEl>
                                        <p:attrNameLst>
                                          <p:attrName>style.visibility</p:attrName>
                                        </p:attrNameLst>
                                      </p:cBhvr>
                                      <p:to>
                                        <p:strVal val="visible"/>
                                      </p:to>
                                    </p:set>
                                    <p:animEffect transition="in" filter="fade">
                                      <p:cBhvr>
                                        <p:cTn id="220" dur="500"/>
                                        <p:tgtEl>
                                          <p:spTgt spid="214"/>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15"/>
                                        </p:tgtEl>
                                        <p:attrNameLst>
                                          <p:attrName>style.visibility</p:attrName>
                                        </p:attrNameLst>
                                      </p:cBhvr>
                                      <p:to>
                                        <p:strVal val="visible"/>
                                      </p:to>
                                    </p:set>
                                    <p:animEffect transition="in" filter="fade">
                                      <p:cBhvr>
                                        <p:cTn id="223" dur="500"/>
                                        <p:tgtEl>
                                          <p:spTgt spid="215"/>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16"/>
                                        </p:tgtEl>
                                        <p:attrNameLst>
                                          <p:attrName>style.visibility</p:attrName>
                                        </p:attrNameLst>
                                      </p:cBhvr>
                                      <p:to>
                                        <p:strVal val="visible"/>
                                      </p:to>
                                    </p:set>
                                    <p:animEffect transition="in" filter="fade">
                                      <p:cBhvr>
                                        <p:cTn id="226" dur="500"/>
                                        <p:tgtEl>
                                          <p:spTgt spid="216"/>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17"/>
                                        </p:tgtEl>
                                        <p:attrNameLst>
                                          <p:attrName>style.visibility</p:attrName>
                                        </p:attrNameLst>
                                      </p:cBhvr>
                                      <p:to>
                                        <p:strVal val="visible"/>
                                      </p:to>
                                    </p:set>
                                    <p:animEffect transition="in" filter="fade">
                                      <p:cBhvr>
                                        <p:cTn id="229" dur="500"/>
                                        <p:tgtEl>
                                          <p:spTgt spid="217"/>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18"/>
                                        </p:tgtEl>
                                        <p:attrNameLst>
                                          <p:attrName>style.visibility</p:attrName>
                                        </p:attrNameLst>
                                      </p:cBhvr>
                                      <p:to>
                                        <p:strVal val="visible"/>
                                      </p:to>
                                    </p:set>
                                    <p:animEffect transition="in" filter="fade">
                                      <p:cBhvr>
                                        <p:cTn id="232" dur="500"/>
                                        <p:tgtEl>
                                          <p:spTgt spid="218"/>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219"/>
                                        </p:tgtEl>
                                        <p:attrNameLst>
                                          <p:attrName>style.visibility</p:attrName>
                                        </p:attrNameLst>
                                      </p:cBhvr>
                                      <p:to>
                                        <p:strVal val="visible"/>
                                      </p:to>
                                    </p:set>
                                    <p:animEffect transition="in" filter="fade">
                                      <p:cBhvr>
                                        <p:cTn id="235" dur="500"/>
                                        <p:tgtEl>
                                          <p:spTgt spid="219"/>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220"/>
                                        </p:tgtEl>
                                        <p:attrNameLst>
                                          <p:attrName>style.visibility</p:attrName>
                                        </p:attrNameLst>
                                      </p:cBhvr>
                                      <p:to>
                                        <p:strVal val="visible"/>
                                      </p:to>
                                    </p:set>
                                    <p:animEffect transition="in" filter="fade">
                                      <p:cBhvr>
                                        <p:cTn id="238" dur="500"/>
                                        <p:tgtEl>
                                          <p:spTgt spid="220"/>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21"/>
                                        </p:tgtEl>
                                        <p:attrNameLst>
                                          <p:attrName>style.visibility</p:attrName>
                                        </p:attrNameLst>
                                      </p:cBhvr>
                                      <p:to>
                                        <p:strVal val="visible"/>
                                      </p:to>
                                    </p:set>
                                    <p:animEffect transition="in" filter="fade">
                                      <p:cBhvr>
                                        <p:cTn id="241" dur="500"/>
                                        <p:tgtEl>
                                          <p:spTgt spid="221"/>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222"/>
                                        </p:tgtEl>
                                        <p:attrNameLst>
                                          <p:attrName>style.visibility</p:attrName>
                                        </p:attrNameLst>
                                      </p:cBhvr>
                                      <p:to>
                                        <p:strVal val="visible"/>
                                      </p:to>
                                    </p:set>
                                    <p:animEffect transition="in" filter="fade">
                                      <p:cBhvr>
                                        <p:cTn id="244" dur="500"/>
                                        <p:tgtEl>
                                          <p:spTgt spid="222"/>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23"/>
                                        </p:tgtEl>
                                        <p:attrNameLst>
                                          <p:attrName>style.visibility</p:attrName>
                                        </p:attrNameLst>
                                      </p:cBhvr>
                                      <p:to>
                                        <p:strVal val="visible"/>
                                      </p:to>
                                    </p:set>
                                    <p:animEffect transition="in" filter="fade">
                                      <p:cBhvr>
                                        <p:cTn id="247" dur="500"/>
                                        <p:tgtEl>
                                          <p:spTgt spid="223"/>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24"/>
                                        </p:tgtEl>
                                        <p:attrNameLst>
                                          <p:attrName>style.visibility</p:attrName>
                                        </p:attrNameLst>
                                      </p:cBhvr>
                                      <p:to>
                                        <p:strVal val="visible"/>
                                      </p:to>
                                    </p:set>
                                    <p:animEffect transition="in" filter="fade">
                                      <p:cBhvr>
                                        <p:cTn id="250" dur="500"/>
                                        <p:tgtEl>
                                          <p:spTgt spid="224"/>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25"/>
                                        </p:tgtEl>
                                        <p:attrNameLst>
                                          <p:attrName>style.visibility</p:attrName>
                                        </p:attrNameLst>
                                      </p:cBhvr>
                                      <p:to>
                                        <p:strVal val="visible"/>
                                      </p:to>
                                    </p:set>
                                    <p:animEffect transition="in" filter="fade">
                                      <p:cBhvr>
                                        <p:cTn id="253" dur="500"/>
                                        <p:tgtEl>
                                          <p:spTgt spid="225"/>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26"/>
                                        </p:tgtEl>
                                        <p:attrNameLst>
                                          <p:attrName>style.visibility</p:attrName>
                                        </p:attrNameLst>
                                      </p:cBhvr>
                                      <p:to>
                                        <p:strVal val="visible"/>
                                      </p:to>
                                    </p:set>
                                    <p:animEffect transition="in" filter="fade">
                                      <p:cBhvr>
                                        <p:cTn id="256" dur="500"/>
                                        <p:tgtEl>
                                          <p:spTgt spid="226"/>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27"/>
                                        </p:tgtEl>
                                        <p:attrNameLst>
                                          <p:attrName>style.visibility</p:attrName>
                                        </p:attrNameLst>
                                      </p:cBhvr>
                                      <p:to>
                                        <p:strVal val="visible"/>
                                      </p:to>
                                    </p:set>
                                    <p:animEffect transition="in" filter="fade">
                                      <p:cBhvr>
                                        <p:cTn id="259" dur="500"/>
                                        <p:tgtEl>
                                          <p:spTgt spid="227"/>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28"/>
                                        </p:tgtEl>
                                        <p:attrNameLst>
                                          <p:attrName>style.visibility</p:attrName>
                                        </p:attrNameLst>
                                      </p:cBhvr>
                                      <p:to>
                                        <p:strVal val="visible"/>
                                      </p:to>
                                    </p:set>
                                    <p:animEffect transition="in" filter="fade">
                                      <p:cBhvr>
                                        <p:cTn id="262" dur="500"/>
                                        <p:tgtEl>
                                          <p:spTgt spid="228"/>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29"/>
                                        </p:tgtEl>
                                        <p:attrNameLst>
                                          <p:attrName>style.visibility</p:attrName>
                                        </p:attrNameLst>
                                      </p:cBhvr>
                                      <p:to>
                                        <p:strVal val="visible"/>
                                      </p:to>
                                    </p:set>
                                    <p:animEffect transition="in" filter="fade">
                                      <p:cBhvr>
                                        <p:cTn id="265" dur="500"/>
                                        <p:tgtEl>
                                          <p:spTgt spid="229"/>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230"/>
                                        </p:tgtEl>
                                        <p:attrNameLst>
                                          <p:attrName>style.visibility</p:attrName>
                                        </p:attrNameLst>
                                      </p:cBhvr>
                                      <p:to>
                                        <p:strVal val="visible"/>
                                      </p:to>
                                    </p:set>
                                    <p:animEffect transition="in" filter="fade">
                                      <p:cBhvr>
                                        <p:cTn id="268" dur="500"/>
                                        <p:tgtEl>
                                          <p:spTgt spid="230"/>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Effect transition="in" filter="fade">
                                      <p:cBhvr>
                                        <p:cTn id="271" dur="500"/>
                                        <p:tgtEl>
                                          <p:spTgt spid="231"/>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232"/>
                                        </p:tgtEl>
                                        <p:attrNameLst>
                                          <p:attrName>style.visibility</p:attrName>
                                        </p:attrNameLst>
                                      </p:cBhvr>
                                      <p:to>
                                        <p:strVal val="visible"/>
                                      </p:to>
                                    </p:set>
                                    <p:animEffect transition="in" filter="fade">
                                      <p:cBhvr>
                                        <p:cTn id="274" dur="500"/>
                                        <p:tgtEl>
                                          <p:spTgt spid="232"/>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233"/>
                                        </p:tgtEl>
                                        <p:attrNameLst>
                                          <p:attrName>style.visibility</p:attrName>
                                        </p:attrNameLst>
                                      </p:cBhvr>
                                      <p:to>
                                        <p:strVal val="visible"/>
                                      </p:to>
                                    </p:set>
                                    <p:animEffect transition="in" filter="fade">
                                      <p:cBhvr>
                                        <p:cTn id="277" dur="500"/>
                                        <p:tgtEl>
                                          <p:spTgt spid="233"/>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234"/>
                                        </p:tgtEl>
                                        <p:attrNameLst>
                                          <p:attrName>style.visibility</p:attrName>
                                        </p:attrNameLst>
                                      </p:cBhvr>
                                      <p:to>
                                        <p:strVal val="visible"/>
                                      </p:to>
                                    </p:set>
                                    <p:animEffect transition="in" filter="fade">
                                      <p:cBhvr>
                                        <p:cTn id="280" dur="500"/>
                                        <p:tgtEl>
                                          <p:spTgt spid="234"/>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235"/>
                                        </p:tgtEl>
                                        <p:attrNameLst>
                                          <p:attrName>style.visibility</p:attrName>
                                        </p:attrNameLst>
                                      </p:cBhvr>
                                      <p:to>
                                        <p:strVal val="visible"/>
                                      </p:to>
                                    </p:set>
                                    <p:animEffect transition="in" filter="fade">
                                      <p:cBhvr>
                                        <p:cTn id="283" dur="500"/>
                                        <p:tgtEl>
                                          <p:spTgt spid="235"/>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36"/>
                                        </p:tgtEl>
                                        <p:attrNameLst>
                                          <p:attrName>style.visibility</p:attrName>
                                        </p:attrNameLst>
                                      </p:cBhvr>
                                      <p:to>
                                        <p:strVal val="visible"/>
                                      </p:to>
                                    </p:set>
                                    <p:animEffect transition="in" filter="fade">
                                      <p:cBhvr>
                                        <p:cTn id="286" dur="500"/>
                                        <p:tgtEl>
                                          <p:spTgt spid="236"/>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37"/>
                                        </p:tgtEl>
                                        <p:attrNameLst>
                                          <p:attrName>style.visibility</p:attrName>
                                        </p:attrNameLst>
                                      </p:cBhvr>
                                      <p:to>
                                        <p:strVal val="visible"/>
                                      </p:to>
                                    </p:set>
                                    <p:animEffect transition="in" filter="fade">
                                      <p:cBhvr>
                                        <p:cTn id="289" dur="500"/>
                                        <p:tgtEl>
                                          <p:spTgt spid="237"/>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38"/>
                                        </p:tgtEl>
                                        <p:attrNameLst>
                                          <p:attrName>style.visibility</p:attrName>
                                        </p:attrNameLst>
                                      </p:cBhvr>
                                      <p:to>
                                        <p:strVal val="visible"/>
                                      </p:to>
                                    </p:set>
                                    <p:animEffect transition="in" filter="fade">
                                      <p:cBhvr>
                                        <p:cTn id="292" dur="500"/>
                                        <p:tgtEl>
                                          <p:spTgt spid="238"/>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239"/>
                                        </p:tgtEl>
                                        <p:attrNameLst>
                                          <p:attrName>style.visibility</p:attrName>
                                        </p:attrNameLst>
                                      </p:cBhvr>
                                      <p:to>
                                        <p:strVal val="visible"/>
                                      </p:to>
                                    </p:set>
                                    <p:animEffect transition="in" filter="fade">
                                      <p:cBhvr>
                                        <p:cTn id="295" dur="500"/>
                                        <p:tgtEl>
                                          <p:spTgt spid="239"/>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240"/>
                                        </p:tgtEl>
                                        <p:attrNameLst>
                                          <p:attrName>style.visibility</p:attrName>
                                        </p:attrNameLst>
                                      </p:cBhvr>
                                      <p:to>
                                        <p:strVal val="visible"/>
                                      </p:to>
                                    </p:set>
                                    <p:animEffect transition="in" filter="fade">
                                      <p:cBhvr>
                                        <p:cTn id="298" dur="500"/>
                                        <p:tgtEl>
                                          <p:spTgt spid="240"/>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241"/>
                                        </p:tgtEl>
                                        <p:attrNameLst>
                                          <p:attrName>style.visibility</p:attrName>
                                        </p:attrNameLst>
                                      </p:cBhvr>
                                      <p:to>
                                        <p:strVal val="visible"/>
                                      </p:to>
                                    </p:set>
                                    <p:animEffect transition="in" filter="fade">
                                      <p:cBhvr>
                                        <p:cTn id="301" dur="500"/>
                                        <p:tgtEl>
                                          <p:spTgt spid="241"/>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242"/>
                                        </p:tgtEl>
                                        <p:attrNameLst>
                                          <p:attrName>style.visibility</p:attrName>
                                        </p:attrNameLst>
                                      </p:cBhvr>
                                      <p:to>
                                        <p:strVal val="visible"/>
                                      </p:to>
                                    </p:set>
                                    <p:animEffect transition="in" filter="fade">
                                      <p:cBhvr>
                                        <p:cTn id="304" dur="500"/>
                                        <p:tgtEl>
                                          <p:spTgt spid="242"/>
                                        </p:tgtEl>
                                      </p:cBhvr>
                                    </p:animEffect>
                                  </p:childTnLst>
                                </p:cTn>
                              </p:par>
                              <p:par>
                                <p:cTn id="305" presetID="10" presetClass="entr" presetSubtype="0" fill="hold" nodeType="withEffect">
                                  <p:stCondLst>
                                    <p:cond delay="0"/>
                                  </p:stCondLst>
                                  <p:childTnLst>
                                    <p:set>
                                      <p:cBhvr>
                                        <p:cTn id="306" dur="1" fill="hold">
                                          <p:stCondLst>
                                            <p:cond delay="0"/>
                                          </p:stCondLst>
                                        </p:cTn>
                                        <p:tgtEl>
                                          <p:spTgt spid="176"/>
                                        </p:tgtEl>
                                        <p:attrNameLst>
                                          <p:attrName>style.visibility</p:attrName>
                                        </p:attrNameLst>
                                      </p:cBhvr>
                                      <p:to>
                                        <p:strVal val="visible"/>
                                      </p:to>
                                    </p:set>
                                    <p:animEffect transition="in" filter="fade">
                                      <p:cBhvr>
                                        <p:cTn id="30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p:bldP spid="203" grpId="0"/>
      <p:bldP spid="204" grpId="0"/>
      <p:bldP spid="205" grpId="0"/>
      <p:bldP spid="206" grpId="0" animBg="1"/>
      <p:bldP spid="207" grpId="0"/>
      <p:bldP spid="208" grpId="0"/>
      <p:bldP spid="209" grpId="0" animBg="1"/>
      <p:bldP spid="210" grpId="0"/>
      <p:bldP spid="211" grpId="0"/>
      <p:bldP spid="212" grpId="0"/>
      <p:bldP spid="213" grpId="0"/>
      <p:bldP spid="214" grpId="0"/>
      <p:bldP spid="215" grpId="0"/>
      <p:bldP spid="216" grpId="0"/>
      <p:bldP spid="217" grpId="0"/>
      <p:bldP spid="218" grpId="0"/>
      <p:bldP spid="219" grpId="0"/>
      <p:bldP spid="220" grpId="0"/>
      <p:bldP spid="221" grpId="0"/>
      <p:bldP spid="222" grpId="0"/>
      <p:bldP spid="223" grpId="0"/>
      <p:bldP spid="224" grpId="0" animBg="1"/>
      <p:bldP spid="225" grpId="0"/>
      <p:bldP spid="226" grpId="0" animBg="1"/>
      <p:bldP spid="227" grpId="0"/>
      <p:bldP spid="228" grpId="0"/>
      <p:bldP spid="229" grpId="0"/>
      <p:bldP spid="230" grpId="0"/>
      <p:bldP spid="231" grpId="0"/>
      <p:bldP spid="232" grpId="0"/>
      <p:bldP spid="233" grpId="0"/>
      <p:bldP spid="234" grpId="0"/>
      <p:bldP spid="235" grpId="0"/>
      <p:bldP spid="236" grpId="0"/>
      <p:bldP spid="237" grpId="0"/>
      <p:bldP spid="238" grpId="0"/>
      <p:bldP spid="239" grpId="0"/>
      <p:bldP spid="240" grpId="0" animBg="1"/>
      <p:bldP spid="241" grpId="0"/>
      <p:bldP spid="2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86200" y="2895600"/>
            <a:ext cx="1600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11" name="Rectangle 10"/>
          <p:cNvSpPr/>
          <p:nvPr/>
        </p:nvSpPr>
        <p:spPr>
          <a:xfrm>
            <a:off x="6934200" y="5105400"/>
            <a:ext cx="13716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12" name="Rectangle 11"/>
          <p:cNvSpPr/>
          <p:nvPr/>
        </p:nvSpPr>
        <p:spPr>
          <a:xfrm>
            <a:off x="3810000" y="609600"/>
            <a:ext cx="1600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13" name="Rectangle 12"/>
          <p:cNvSpPr/>
          <p:nvPr/>
        </p:nvSpPr>
        <p:spPr>
          <a:xfrm>
            <a:off x="914400" y="685800"/>
            <a:ext cx="1600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14" name="Rectangle 13"/>
          <p:cNvSpPr/>
          <p:nvPr/>
        </p:nvSpPr>
        <p:spPr>
          <a:xfrm>
            <a:off x="914400" y="1752600"/>
            <a:ext cx="10668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15" name="Rectangle 14"/>
          <p:cNvSpPr/>
          <p:nvPr/>
        </p:nvSpPr>
        <p:spPr>
          <a:xfrm>
            <a:off x="2438400" y="5257800"/>
            <a:ext cx="1600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16" name="Rectangle 15"/>
          <p:cNvSpPr/>
          <p:nvPr/>
        </p:nvSpPr>
        <p:spPr>
          <a:xfrm>
            <a:off x="1295400" y="3429000"/>
            <a:ext cx="1600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17" name="Rectangle 16"/>
          <p:cNvSpPr/>
          <p:nvPr/>
        </p:nvSpPr>
        <p:spPr>
          <a:xfrm>
            <a:off x="6934200" y="3962400"/>
            <a:ext cx="1600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18" name="Rectangle 17"/>
          <p:cNvSpPr/>
          <p:nvPr/>
        </p:nvSpPr>
        <p:spPr>
          <a:xfrm>
            <a:off x="6781800" y="2209800"/>
            <a:ext cx="1600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19" name="Rectangle 18"/>
          <p:cNvSpPr/>
          <p:nvPr/>
        </p:nvSpPr>
        <p:spPr>
          <a:xfrm>
            <a:off x="6781800" y="609600"/>
            <a:ext cx="1600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cxnSp>
        <p:nvCxnSpPr>
          <p:cNvPr id="21" name="Straight Connector 20"/>
          <p:cNvCxnSpPr>
            <a:stCxn id="10" idx="1"/>
            <a:endCxn id="10" idx="3"/>
          </p:cNvCxnSpPr>
          <p:nvPr/>
        </p:nvCxnSpPr>
        <p:spPr>
          <a:xfrm>
            <a:off x="3886200" y="3352800"/>
            <a:ext cx="16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886200" y="3352800"/>
            <a:ext cx="762000"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latin typeface="Calibri"/>
              </a:rPr>
              <a:t>Capture</a:t>
            </a:r>
            <a:endParaRPr lang="en-US" sz="1200" dirty="0">
              <a:solidFill>
                <a:srgbClr val="000000"/>
              </a:solidFill>
              <a:latin typeface="Calibri"/>
            </a:endParaRPr>
          </a:p>
        </p:txBody>
      </p:sp>
      <p:sp>
        <p:nvSpPr>
          <p:cNvPr id="37" name="TextBox 36"/>
          <p:cNvSpPr txBox="1"/>
          <p:nvPr/>
        </p:nvSpPr>
        <p:spPr>
          <a:xfrm>
            <a:off x="4038600" y="2971800"/>
            <a:ext cx="1371600" cy="338554"/>
          </a:xfrm>
          <a:prstGeom prst="rect">
            <a:avLst/>
          </a:prstGeom>
          <a:noFill/>
        </p:spPr>
        <p:txBody>
          <a:bodyPr wrap="square" rtlCol="0">
            <a:spAutoFit/>
          </a:bodyPr>
          <a:lstStyle/>
          <a:p>
            <a:r>
              <a:rPr lang="en-US" sz="1600" dirty="0" smtClean="0">
                <a:solidFill>
                  <a:srgbClr val="000000"/>
                </a:solidFill>
                <a:latin typeface="Calibri"/>
              </a:rPr>
              <a:t>Voting System</a:t>
            </a:r>
            <a:endParaRPr lang="en-US" sz="1600" dirty="0">
              <a:solidFill>
                <a:srgbClr val="000000"/>
              </a:solidFill>
              <a:latin typeface="Calibri"/>
            </a:endParaRPr>
          </a:p>
        </p:txBody>
      </p:sp>
      <p:sp>
        <p:nvSpPr>
          <p:cNvPr id="38" name="TextBox 37"/>
          <p:cNvSpPr txBox="1"/>
          <p:nvPr/>
        </p:nvSpPr>
        <p:spPr>
          <a:xfrm>
            <a:off x="4648200" y="3429001"/>
            <a:ext cx="914400" cy="276999"/>
          </a:xfrm>
          <a:prstGeom prst="rect">
            <a:avLst/>
          </a:prstGeom>
          <a:noFill/>
        </p:spPr>
        <p:txBody>
          <a:bodyPr wrap="square" rtlCol="0">
            <a:spAutoFit/>
          </a:bodyPr>
          <a:lstStyle/>
          <a:p>
            <a:r>
              <a:rPr lang="en-US" sz="1200" dirty="0" smtClean="0">
                <a:solidFill>
                  <a:srgbClr val="000000"/>
                </a:solidFill>
                <a:latin typeface="Calibri"/>
              </a:rPr>
              <a:t>Tabulation</a:t>
            </a:r>
            <a:endParaRPr lang="en-US" sz="1200" dirty="0">
              <a:solidFill>
                <a:srgbClr val="000000"/>
              </a:solidFill>
              <a:latin typeface="Calibri"/>
            </a:endParaRPr>
          </a:p>
        </p:txBody>
      </p:sp>
      <p:sp>
        <p:nvSpPr>
          <p:cNvPr id="39" name="TextBox 38"/>
          <p:cNvSpPr txBox="1"/>
          <p:nvPr/>
        </p:nvSpPr>
        <p:spPr>
          <a:xfrm>
            <a:off x="2743200" y="5562600"/>
            <a:ext cx="990600" cy="369332"/>
          </a:xfrm>
          <a:prstGeom prst="rect">
            <a:avLst/>
          </a:prstGeom>
          <a:noFill/>
        </p:spPr>
        <p:txBody>
          <a:bodyPr wrap="square" rtlCol="0">
            <a:spAutoFit/>
          </a:bodyPr>
          <a:lstStyle/>
          <a:p>
            <a:pPr algn="ctr"/>
            <a:r>
              <a:rPr lang="en-US" dirty="0" smtClean="0">
                <a:solidFill>
                  <a:srgbClr val="000000"/>
                </a:solidFill>
                <a:latin typeface="Calibri"/>
              </a:rPr>
              <a:t>Voter</a:t>
            </a:r>
            <a:endParaRPr lang="en-US" dirty="0">
              <a:solidFill>
                <a:srgbClr val="000000"/>
              </a:solidFill>
              <a:latin typeface="Calibri"/>
            </a:endParaRPr>
          </a:p>
        </p:txBody>
      </p:sp>
      <p:sp>
        <p:nvSpPr>
          <p:cNvPr id="40" name="Rectangle 39"/>
          <p:cNvSpPr/>
          <p:nvPr/>
        </p:nvSpPr>
        <p:spPr>
          <a:xfrm>
            <a:off x="4800600" y="4419600"/>
            <a:ext cx="9906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41" name="TextBox 40"/>
          <p:cNvSpPr txBox="1"/>
          <p:nvPr/>
        </p:nvSpPr>
        <p:spPr>
          <a:xfrm>
            <a:off x="4876800" y="4572000"/>
            <a:ext cx="838200" cy="646331"/>
          </a:xfrm>
          <a:prstGeom prst="rect">
            <a:avLst/>
          </a:prstGeom>
          <a:noFill/>
        </p:spPr>
        <p:txBody>
          <a:bodyPr wrap="square" rtlCol="0">
            <a:spAutoFit/>
          </a:bodyPr>
          <a:lstStyle/>
          <a:p>
            <a:pPr algn="ctr"/>
            <a:r>
              <a:rPr lang="en-US" sz="1200" dirty="0" smtClean="0">
                <a:solidFill>
                  <a:srgbClr val="000000"/>
                </a:solidFill>
                <a:latin typeface="Calibri"/>
              </a:rPr>
              <a:t>Ballot Marking System</a:t>
            </a:r>
            <a:endParaRPr lang="en-US" sz="1200" dirty="0">
              <a:solidFill>
                <a:srgbClr val="000000"/>
              </a:solidFill>
              <a:latin typeface="Calibri"/>
            </a:endParaRPr>
          </a:p>
        </p:txBody>
      </p:sp>
      <p:sp>
        <p:nvSpPr>
          <p:cNvPr id="76" name="TextBox 75"/>
          <p:cNvSpPr txBox="1"/>
          <p:nvPr/>
        </p:nvSpPr>
        <p:spPr>
          <a:xfrm>
            <a:off x="7010400" y="5181600"/>
            <a:ext cx="1447800" cy="461665"/>
          </a:xfrm>
          <a:prstGeom prst="rect">
            <a:avLst/>
          </a:prstGeom>
          <a:noFill/>
        </p:spPr>
        <p:txBody>
          <a:bodyPr wrap="square" rtlCol="0">
            <a:spAutoFit/>
          </a:bodyPr>
          <a:lstStyle/>
          <a:p>
            <a:r>
              <a:rPr lang="en-US" sz="1200" dirty="0" smtClean="0">
                <a:solidFill>
                  <a:srgbClr val="000000"/>
                </a:solidFill>
                <a:latin typeface="Calibri"/>
              </a:rPr>
              <a:t>Administrative Reports</a:t>
            </a:r>
            <a:endParaRPr lang="en-US" sz="1200" dirty="0">
              <a:solidFill>
                <a:srgbClr val="000000"/>
              </a:solidFill>
              <a:latin typeface="Calibri"/>
            </a:endParaRPr>
          </a:p>
        </p:txBody>
      </p:sp>
      <p:sp>
        <p:nvSpPr>
          <p:cNvPr id="77" name="TextBox 76"/>
          <p:cNvSpPr txBox="1"/>
          <p:nvPr/>
        </p:nvSpPr>
        <p:spPr>
          <a:xfrm>
            <a:off x="7010400" y="4191000"/>
            <a:ext cx="1447800" cy="523220"/>
          </a:xfrm>
          <a:prstGeom prst="rect">
            <a:avLst/>
          </a:prstGeom>
          <a:noFill/>
        </p:spPr>
        <p:txBody>
          <a:bodyPr wrap="square" rtlCol="0">
            <a:spAutoFit/>
          </a:bodyPr>
          <a:lstStyle/>
          <a:p>
            <a:r>
              <a:rPr lang="en-US" sz="1400" dirty="0" smtClean="0">
                <a:solidFill>
                  <a:srgbClr val="000000"/>
                </a:solidFill>
                <a:latin typeface="Calibri"/>
              </a:rPr>
              <a:t>Election Night Reporting</a:t>
            </a:r>
            <a:endParaRPr lang="en-US" sz="1400" dirty="0">
              <a:solidFill>
                <a:srgbClr val="000000"/>
              </a:solidFill>
              <a:latin typeface="Calibri"/>
            </a:endParaRPr>
          </a:p>
        </p:txBody>
      </p:sp>
      <p:sp>
        <p:nvSpPr>
          <p:cNvPr id="78" name="TextBox 77"/>
          <p:cNvSpPr txBox="1"/>
          <p:nvPr/>
        </p:nvSpPr>
        <p:spPr>
          <a:xfrm>
            <a:off x="6934200" y="2438400"/>
            <a:ext cx="1295400" cy="369332"/>
          </a:xfrm>
          <a:prstGeom prst="rect">
            <a:avLst/>
          </a:prstGeom>
          <a:noFill/>
        </p:spPr>
        <p:txBody>
          <a:bodyPr wrap="square" rtlCol="0">
            <a:spAutoFit/>
          </a:bodyPr>
          <a:lstStyle/>
          <a:p>
            <a:r>
              <a:rPr lang="en-US" dirty="0" smtClean="0">
                <a:solidFill>
                  <a:srgbClr val="000000"/>
                </a:solidFill>
                <a:latin typeface="Calibri"/>
              </a:rPr>
              <a:t>E-pollbooks</a:t>
            </a:r>
            <a:endParaRPr lang="en-US" dirty="0">
              <a:solidFill>
                <a:srgbClr val="000000"/>
              </a:solidFill>
              <a:latin typeface="Calibri"/>
            </a:endParaRPr>
          </a:p>
        </p:txBody>
      </p:sp>
      <p:sp>
        <p:nvSpPr>
          <p:cNvPr id="79" name="TextBox 78"/>
          <p:cNvSpPr txBox="1"/>
          <p:nvPr/>
        </p:nvSpPr>
        <p:spPr>
          <a:xfrm>
            <a:off x="6934200" y="762000"/>
            <a:ext cx="1295400" cy="646331"/>
          </a:xfrm>
          <a:prstGeom prst="rect">
            <a:avLst/>
          </a:prstGeom>
          <a:noFill/>
        </p:spPr>
        <p:txBody>
          <a:bodyPr wrap="square" rtlCol="0">
            <a:spAutoFit/>
          </a:bodyPr>
          <a:lstStyle/>
          <a:p>
            <a:r>
              <a:rPr lang="en-US" dirty="0" smtClean="0">
                <a:solidFill>
                  <a:srgbClr val="000000"/>
                </a:solidFill>
                <a:latin typeface="Calibri"/>
              </a:rPr>
              <a:t>Candidate Qualifying</a:t>
            </a:r>
            <a:endParaRPr lang="en-US" dirty="0">
              <a:solidFill>
                <a:srgbClr val="000000"/>
              </a:solidFill>
              <a:latin typeface="Calibri"/>
            </a:endParaRPr>
          </a:p>
        </p:txBody>
      </p:sp>
      <p:sp>
        <p:nvSpPr>
          <p:cNvPr id="80" name="TextBox 79"/>
          <p:cNvSpPr txBox="1"/>
          <p:nvPr/>
        </p:nvSpPr>
        <p:spPr>
          <a:xfrm>
            <a:off x="1143000" y="914400"/>
            <a:ext cx="1219200" cy="369332"/>
          </a:xfrm>
          <a:prstGeom prst="rect">
            <a:avLst/>
          </a:prstGeom>
          <a:noFill/>
        </p:spPr>
        <p:txBody>
          <a:bodyPr wrap="square" rtlCol="0">
            <a:spAutoFit/>
          </a:bodyPr>
          <a:lstStyle/>
          <a:p>
            <a:r>
              <a:rPr lang="en-US" dirty="0" smtClean="0">
                <a:solidFill>
                  <a:srgbClr val="000000"/>
                </a:solidFill>
                <a:latin typeface="Calibri"/>
              </a:rPr>
              <a:t>VR System</a:t>
            </a:r>
            <a:endParaRPr lang="en-US" dirty="0">
              <a:solidFill>
                <a:srgbClr val="000000"/>
              </a:solidFill>
              <a:latin typeface="Calibri"/>
            </a:endParaRPr>
          </a:p>
        </p:txBody>
      </p:sp>
      <p:sp>
        <p:nvSpPr>
          <p:cNvPr id="81" name="TextBox 80"/>
          <p:cNvSpPr txBox="1"/>
          <p:nvPr/>
        </p:nvSpPr>
        <p:spPr>
          <a:xfrm>
            <a:off x="1447800" y="3505200"/>
            <a:ext cx="1219200" cy="830997"/>
          </a:xfrm>
          <a:prstGeom prst="rect">
            <a:avLst/>
          </a:prstGeom>
          <a:noFill/>
        </p:spPr>
        <p:txBody>
          <a:bodyPr wrap="square" rtlCol="0">
            <a:spAutoFit/>
          </a:bodyPr>
          <a:lstStyle/>
          <a:p>
            <a:r>
              <a:rPr lang="en-US" sz="1600" dirty="0" smtClean="0">
                <a:solidFill>
                  <a:srgbClr val="000000"/>
                </a:solidFill>
                <a:latin typeface="Calibri"/>
              </a:rPr>
              <a:t>UOCAVA /</a:t>
            </a:r>
          </a:p>
          <a:p>
            <a:r>
              <a:rPr lang="en-US" sz="1600" dirty="0" smtClean="0">
                <a:solidFill>
                  <a:srgbClr val="000000"/>
                </a:solidFill>
                <a:latin typeface="Calibri"/>
              </a:rPr>
              <a:t>Ballot Delivery</a:t>
            </a:r>
            <a:endParaRPr lang="en-US" sz="1600" dirty="0">
              <a:solidFill>
                <a:srgbClr val="000000"/>
              </a:solidFill>
              <a:latin typeface="Calibri"/>
            </a:endParaRPr>
          </a:p>
        </p:txBody>
      </p:sp>
      <p:sp>
        <p:nvSpPr>
          <p:cNvPr id="82" name="TextBox 81"/>
          <p:cNvSpPr txBox="1"/>
          <p:nvPr/>
        </p:nvSpPr>
        <p:spPr>
          <a:xfrm>
            <a:off x="990600" y="1828800"/>
            <a:ext cx="990600" cy="646331"/>
          </a:xfrm>
          <a:prstGeom prst="rect">
            <a:avLst/>
          </a:prstGeom>
          <a:noFill/>
        </p:spPr>
        <p:txBody>
          <a:bodyPr wrap="square" rtlCol="0">
            <a:spAutoFit/>
          </a:bodyPr>
          <a:lstStyle/>
          <a:p>
            <a:r>
              <a:rPr lang="en-US" sz="1200" dirty="0" smtClean="0">
                <a:solidFill>
                  <a:srgbClr val="000000"/>
                </a:solidFill>
                <a:latin typeface="Calibri"/>
              </a:rPr>
              <a:t>Voter  Information/</a:t>
            </a:r>
          </a:p>
          <a:p>
            <a:r>
              <a:rPr lang="en-US" sz="1200" dirty="0" smtClean="0">
                <a:solidFill>
                  <a:srgbClr val="000000"/>
                </a:solidFill>
                <a:latin typeface="Calibri"/>
              </a:rPr>
              <a:t>Education</a:t>
            </a:r>
            <a:endParaRPr lang="en-US" sz="1200" dirty="0">
              <a:solidFill>
                <a:srgbClr val="000000"/>
              </a:solidFill>
              <a:latin typeface="Calibri"/>
            </a:endParaRPr>
          </a:p>
        </p:txBody>
      </p:sp>
      <p:sp>
        <p:nvSpPr>
          <p:cNvPr id="83" name="Rectangle 82"/>
          <p:cNvSpPr/>
          <p:nvPr/>
        </p:nvSpPr>
        <p:spPr>
          <a:xfrm>
            <a:off x="990600" y="5791200"/>
            <a:ext cx="1066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84" name="TextBox 83"/>
          <p:cNvSpPr txBox="1"/>
          <p:nvPr/>
        </p:nvSpPr>
        <p:spPr>
          <a:xfrm>
            <a:off x="990600" y="5867400"/>
            <a:ext cx="1066800" cy="523220"/>
          </a:xfrm>
          <a:prstGeom prst="rect">
            <a:avLst/>
          </a:prstGeom>
          <a:noFill/>
        </p:spPr>
        <p:txBody>
          <a:bodyPr wrap="square" rtlCol="0">
            <a:spAutoFit/>
          </a:bodyPr>
          <a:lstStyle/>
          <a:p>
            <a:pPr algn="ctr"/>
            <a:r>
              <a:rPr lang="en-US" sz="1400" dirty="0" smtClean="0">
                <a:solidFill>
                  <a:srgbClr val="000000"/>
                </a:solidFill>
                <a:latin typeface="Calibri"/>
              </a:rPr>
              <a:t>Ballot Printers</a:t>
            </a:r>
            <a:endParaRPr lang="en-US" sz="1400" dirty="0">
              <a:solidFill>
                <a:srgbClr val="000000"/>
              </a:solidFill>
              <a:latin typeface="Calibri"/>
            </a:endParaRPr>
          </a:p>
        </p:txBody>
      </p:sp>
      <p:sp>
        <p:nvSpPr>
          <p:cNvPr id="86" name="TextBox 85"/>
          <p:cNvSpPr txBox="1"/>
          <p:nvPr/>
        </p:nvSpPr>
        <p:spPr>
          <a:xfrm>
            <a:off x="3810000" y="685800"/>
            <a:ext cx="1600200" cy="369332"/>
          </a:xfrm>
          <a:prstGeom prst="rect">
            <a:avLst/>
          </a:prstGeom>
          <a:noFill/>
        </p:spPr>
        <p:txBody>
          <a:bodyPr wrap="square" rtlCol="0">
            <a:spAutoFit/>
          </a:bodyPr>
          <a:lstStyle/>
          <a:p>
            <a:r>
              <a:rPr lang="en-US" dirty="0" smtClean="0">
                <a:solidFill>
                  <a:srgbClr val="000000"/>
                </a:solidFill>
                <a:latin typeface="Calibri"/>
              </a:rPr>
              <a:t> (re)Districting</a:t>
            </a:r>
            <a:endParaRPr lang="en-US" dirty="0">
              <a:solidFill>
                <a:srgbClr val="000000"/>
              </a:solidFill>
              <a:latin typeface="Calibri"/>
            </a:endParaRPr>
          </a:p>
        </p:txBody>
      </p:sp>
      <p:cxnSp>
        <p:nvCxnSpPr>
          <p:cNvPr id="100" name="Curved Connector 99"/>
          <p:cNvCxnSpPr>
            <a:endCxn id="10" idx="0"/>
          </p:cNvCxnSpPr>
          <p:nvPr/>
        </p:nvCxnSpPr>
        <p:spPr>
          <a:xfrm rot="5400000">
            <a:off x="3867150" y="2038350"/>
            <a:ext cx="1676400" cy="38100"/>
          </a:xfrm>
          <a:prstGeom prst="curvedConnector3">
            <a:avLst>
              <a:gd name="adj1" fmla="val 50000"/>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02" name="Shape 101"/>
          <p:cNvCxnSpPr>
            <a:stCxn id="13" idx="3"/>
            <a:endCxn id="10" idx="0"/>
          </p:cNvCxnSpPr>
          <p:nvPr/>
        </p:nvCxnSpPr>
        <p:spPr>
          <a:xfrm>
            <a:off x="2514600" y="1143000"/>
            <a:ext cx="2171700" cy="1752600"/>
          </a:xfrm>
          <a:prstGeom prst="curvedConnector2">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18" idx="3"/>
            <a:endCxn id="13" idx="0"/>
          </p:cNvCxnSpPr>
          <p:nvPr/>
        </p:nvCxnSpPr>
        <p:spPr>
          <a:xfrm flipH="1" flipV="1">
            <a:off x="1714500" y="685800"/>
            <a:ext cx="6667500" cy="1981200"/>
          </a:xfrm>
          <a:prstGeom prst="bentConnector4">
            <a:avLst>
              <a:gd name="adj1" fmla="val -3429"/>
              <a:gd name="adj2" fmla="val 11153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13" idx="0"/>
            <a:endCxn id="18" idx="3"/>
          </p:cNvCxnSpPr>
          <p:nvPr/>
        </p:nvCxnSpPr>
        <p:spPr>
          <a:xfrm rot="16200000" flipH="1">
            <a:off x="4057650" y="-1657350"/>
            <a:ext cx="1981200" cy="6667500"/>
          </a:xfrm>
          <a:prstGeom prst="bentConnector4">
            <a:avLst>
              <a:gd name="adj1" fmla="val -11538"/>
              <a:gd name="adj2" fmla="val 103429"/>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3" idx="3"/>
            <a:endCxn id="86" idx="1"/>
          </p:cNvCxnSpPr>
          <p:nvPr/>
        </p:nvCxnSpPr>
        <p:spPr>
          <a:xfrm flipV="1">
            <a:off x="2514600" y="870466"/>
            <a:ext cx="1295400" cy="272534"/>
          </a:xfrm>
          <a:prstGeom prst="straightConnector1">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990600" y="5029200"/>
            <a:ext cx="1066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137" name="TextBox 136"/>
          <p:cNvSpPr txBox="1"/>
          <p:nvPr/>
        </p:nvSpPr>
        <p:spPr>
          <a:xfrm>
            <a:off x="990600" y="5105400"/>
            <a:ext cx="1066800" cy="523220"/>
          </a:xfrm>
          <a:prstGeom prst="rect">
            <a:avLst/>
          </a:prstGeom>
          <a:noFill/>
        </p:spPr>
        <p:txBody>
          <a:bodyPr wrap="square" rtlCol="0">
            <a:spAutoFit/>
          </a:bodyPr>
          <a:lstStyle/>
          <a:p>
            <a:pPr algn="ctr"/>
            <a:r>
              <a:rPr lang="en-US" sz="1400" dirty="0" smtClean="0">
                <a:solidFill>
                  <a:srgbClr val="000000"/>
                </a:solidFill>
                <a:latin typeface="Calibri"/>
              </a:rPr>
              <a:t>Ballot on Demand</a:t>
            </a:r>
            <a:endParaRPr lang="en-US" sz="1400" dirty="0">
              <a:solidFill>
                <a:srgbClr val="000000"/>
              </a:solidFill>
              <a:latin typeface="Calibri"/>
            </a:endParaRPr>
          </a:p>
        </p:txBody>
      </p:sp>
      <p:cxnSp>
        <p:nvCxnSpPr>
          <p:cNvPr id="153" name="Straight Arrow Connector 152"/>
          <p:cNvCxnSpPr>
            <a:stCxn id="137" idx="3"/>
          </p:cNvCxnSpPr>
          <p:nvPr/>
        </p:nvCxnSpPr>
        <p:spPr>
          <a:xfrm>
            <a:off x="2057400" y="5367010"/>
            <a:ext cx="381000" cy="119390"/>
          </a:xfrm>
          <a:prstGeom prst="straightConnector1">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57" name="Elbow Connector 156"/>
          <p:cNvCxnSpPr/>
          <p:nvPr/>
        </p:nvCxnSpPr>
        <p:spPr>
          <a:xfrm rot="10800000" flipV="1">
            <a:off x="914400" y="2971800"/>
            <a:ext cx="2971800" cy="2438400"/>
          </a:xfrm>
          <a:prstGeom prst="bentConnector3">
            <a:avLst>
              <a:gd name="adj1" fmla="val 103333"/>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64" name="Shape 163"/>
          <p:cNvCxnSpPr>
            <a:endCxn id="84" idx="1"/>
          </p:cNvCxnSpPr>
          <p:nvPr/>
        </p:nvCxnSpPr>
        <p:spPr>
          <a:xfrm rot="16200000" flipH="1">
            <a:off x="554995" y="5693405"/>
            <a:ext cx="718810" cy="152400"/>
          </a:xfrm>
          <a:prstGeom prst="bentConnector2">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66" name="Curved Connector 165"/>
          <p:cNvCxnSpPr/>
          <p:nvPr/>
        </p:nvCxnSpPr>
        <p:spPr>
          <a:xfrm rot="5400000">
            <a:off x="1447800" y="1676400"/>
            <a:ext cx="152400" cy="127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5562600" y="1600200"/>
            <a:ext cx="9906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170" name="TextBox 169"/>
          <p:cNvSpPr txBox="1"/>
          <p:nvPr/>
        </p:nvSpPr>
        <p:spPr>
          <a:xfrm>
            <a:off x="5638800" y="1752600"/>
            <a:ext cx="838200" cy="307777"/>
          </a:xfrm>
          <a:prstGeom prst="rect">
            <a:avLst/>
          </a:prstGeom>
          <a:noFill/>
        </p:spPr>
        <p:txBody>
          <a:bodyPr wrap="square" rtlCol="0">
            <a:spAutoFit/>
          </a:bodyPr>
          <a:lstStyle/>
          <a:p>
            <a:pPr algn="ctr"/>
            <a:r>
              <a:rPr lang="en-US" sz="1400" dirty="0" smtClean="0">
                <a:solidFill>
                  <a:srgbClr val="000000"/>
                </a:solidFill>
                <a:latin typeface="Calibri"/>
              </a:rPr>
              <a:t>Audits</a:t>
            </a:r>
            <a:endParaRPr lang="en-US" sz="1400" dirty="0">
              <a:solidFill>
                <a:srgbClr val="000000"/>
              </a:solidFill>
              <a:latin typeface="Calibri"/>
            </a:endParaRPr>
          </a:p>
        </p:txBody>
      </p:sp>
      <p:cxnSp>
        <p:nvCxnSpPr>
          <p:cNvPr id="172" name="Curved Connector 171"/>
          <p:cNvCxnSpPr>
            <a:stCxn id="10" idx="0"/>
            <a:endCxn id="169" idx="1"/>
          </p:cNvCxnSpPr>
          <p:nvPr/>
        </p:nvCxnSpPr>
        <p:spPr>
          <a:xfrm rot="5400000" flipH="1" flipV="1">
            <a:off x="4705350" y="2038350"/>
            <a:ext cx="838200" cy="876300"/>
          </a:xfrm>
          <a:prstGeom prst="curvedConnector2">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74" name="TextBox 173" descr="This slide depicts the different kinds of election systems in use today. The Voting System election system is encircled in red. Other systems include: VR System, voter information/education, pollworker staff/training, re-districting, audits, candidate qualifying, e-poll-books, UOCAVA ballot delivery, ballot on demand, ballot printers, ballot marking system, voter authentication system, election-night reporting, administrative reports system."/>
          <p:cNvSpPr txBox="1"/>
          <p:nvPr/>
        </p:nvSpPr>
        <p:spPr>
          <a:xfrm>
            <a:off x="1752600" y="152400"/>
            <a:ext cx="5562600" cy="369332"/>
          </a:xfrm>
          <a:prstGeom prst="rect">
            <a:avLst/>
          </a:prstGeom>
          <a:noFill/>
        </p:spPr>
        <p:txBody>
          <a:bodyPr wrap="square" rtlCol="0">
            <a:spAutoFit/>
          </a:bodyPr>
          <a:lstStyle/>
          <a:p>
            <a:pPr algn="ctr"/>
            <a:r>
              <a:rPr lang="en-US" b="1" dirty="0" smtClean="0">
                <a:solidFill>
                  <a:srgbClr val="FFFFFF"/>
                </a:solidFill>
                <a:latin typeface="Calibri"/>
              </a:rPr>
              <a:t>Interaction of Voting and Election Systems</a:t>
            </a:r>
            <a:endParaRPr lang="en-US" b="1" dirty="0">
              <a:solidFill>
                <a:srgbClr val="FFFFFF"/>
              </a:solidFill>
              <a:latin typeface="Calibri"/>
            </a:endParaRPr>
          </a:p>
        </p:txBody>
      </p:sp>
      <p:cxnSp>
        <p:nvCxnSpPr>
          <p:cNvPr id="178" name="Shape 177"/>
          <p:cNvCxnSpPr>
            <a:stCxn id="19" idx="1"/>
            <a:endCxn id="10" idx="0"/>
          </p:cNvCxnSpPr>
          <p:nvPr/>
        </p:nvCxnSpPr>
        <p:spPr>
          <a:xfrm rot="10800000" flipV="1">
            <a:off x="4686300" y="1066800"/>
            <a:ext cx="2095500" cy="1828800"/>
          </a:xfrm>
          <a:prstGeom prst="curvedConnector2">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80" name="Elbow Connector 179"/>
          <p:cNvCxnSpPr>
            <a:stCxn id="13" idx="1"/>
            <a:endCxn id="137" idx="1"/>
          </p:cNvCxnSpPr>
          <p:nvPr/>
        </p:nvCxnSpPr>
        <p:spPr>
          <a:xfrm rot="10800000" flipH="1" flipV="1">
            <a:off x="914400" y="1143000"/>
            <a:ext cx="76200" cy="4224010"/>
          </a:xfrm>
          <a:prstGeom prst="bentConnector3">
            <a:avLst>
              <a:gd name="adj1" fmla="val -300000"/>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83" name="Shape 182"/>
          <p:cNvCxnSpPr>
            <a:endCxn id="84" idx="1"/>
          </p:cNvCxnSpPr>
          <p:nvPr/>
        </p:nvCxnSpPr>
        <p:spPr>
          <a:xfrm rot="16200000" flipH="1">
            <a:off x="440695" y="5579105"/>
            <a:ext cx="795010" cy="304800"/>
          </a:xfrm>
          <a:prstGeom prst="bentConnector2">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2362200" y="1752600"/>
            <a:ext cx="10668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BC11"/>
              </a:solidFill>
              <a:latin typeface="Calibri"/>
            </a:endParaRPr>
          </a:p>
        </p:txBody>
      </p:sp>
      <p:sp>
        <p:nvSpPr>
          <p:cNvPr id="191" name="TextBox 190"/>
          <p:cNvSpPr txBox="1"/>
          <p:nvPr/>
        </p:nvSpPr>
        <p:spPr>
          <a:xfrm>
            <a:off x="2438400" y="1828800"/>
            <a:ext cx="990600" cy="646331"/>
          </a:xfrm>
          <a:prstGeom prst="rect">
            <a:avLst/>
          </a:prstGeom>
          <a:noFill/>
        </p:spPr>
        <p:txBody>
          <a:bodyPr wrap="square" rtlCol="0">
            <a:spAutoFit/>
          </a:bodyPr>
          <a:lstStyle/>
          <a:p>
            <a:r>
              <a:rPr lang="en-US" sz="1200" dirty="0" err="1" smtClean="0">
                <a:solidFill>
                  <a:srgbClr val="000000"/>
                </a:solidFill>
                <a:latin typeface="Calibri"/>
              </a:rPr>
              <a:t>Pollworker</a:t>
            </a:r>
            <a:r>
              <a:rPr lang="en-US" sz="1200" dirty="0" smtClean="0">
                <a:solidFill>
                  <a:srgbClr val="000000"/>
                </a:solidFill>
                <a:latin typeface="Calibri"/>
              </a:rPr>
              <a:t>/</a:t>
            </a:r>
          </a:p>
          <a:p>
            <a:r>
              <a:rPr lang="en-US" sz="1200" dirty="0" smtClean="0">
                <a:solidFill>
                  <a:srgbClr val="000000"/>
                </a:solidFill>
                <a:latin typeface="Calibri"/>
              </a:rPr>
              <a:t>Staff</a:t>
            </a:r>
          </a:p>
          <a:p>
            <a:r>
              <a:rPr lang="en-US" sz="1200" dirty="0" smtClean="0">
                <a:solidFill>
                  <a:srgbClr val="000000"/>
                </a:solidFill>
                <a:latin typeface="Calibri"/>
              </a:rPr>
              <a:t>Training</a:t>
            </a:r>
            <a:endParaRPr lang="en-US" sz="1200" dirty="0">
              <a:solidFill>
                <a:srgbClr val="000000"/>
              </a:solidFill>
              <a:latin typeface="Calibri"/>
            </a:endParaRPr>
          </a:p>
        </p:txBody>
      </p:sp>
      <p:cxnSp>
        <p:nvCxnSpPr>
          <p:cNvPr id="195" name="Elbow Connector 194"/>
          <p:cNvCxnSpPr>
            <a:endCxn id="14" idx="2"/>
          </p:cNvCxnSpPr>
          <p:nvPr/>
        </p:nvCxnSpPr>
        <p:spPr>
          <a:xfrm rot="10800000">
            <a:off x="1447800" y="2590800"/>
            <a:ext cx="2438400" cy="304800"/>
          </a:xfrm>
          <a:prstGeom prst="bentConnector2">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97" name="Shape 196"/>
          <p:cNvCxnSpPr>
            <a:endCxn id="191" idx="3"/>
          </p:cNvCxnSpPr>
          <p:nvPr/>
        </p:nvCxnSpPr>
        <p:spPr>
          <a:xfrm rot="10800000">
            <a:off x="3429000" y="2151966"/>
            <a:ext cx="990600" cy="743634"/>
          </a:xfrm>
          <a:prstGeom prst="bentConnector3">
            <a:avLst>
              <a:gd name="adj1" fmla="val 50000"/>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00" name="Elbow Connector 199"/>
          <p:cNvCxnSpPr>
            <a:stCxn id="38" idx="3"/>
            <a:endCxn id="11" idx="1"/>
          </p:cNvCxnSpPr>
          <p:nvPr/>
        </p:nvCxnSpPr>
        <p:spPr>
          <a:xfrm>
            <a:off x="5562600" y="3567501"/>
            <a:ext cx="1371600" cy="1842699"/>
          </a:xfrm>
          <a:prstGeom prst="bentConnector3">
            <a:avLst>
              <a:gd name="adj1" fmla="val 50000"/>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03" name="Elbow Connector 202"/>
          <p:cNvCxnSpPr>
            <a:endCxn id="17" idx="1"/>
          </p:cNvCxnSpPr>
          <p:nvPr/>
        </p:nvCxnSpPr>
        <p:spPr>
          <a:xfrm>
            <a:off x="5486400" y="3200400"/>
            <a:ext cx="1447800" cy="1219200"/>
          </a:xfrm>
          <a:prstGeom prst="bentConnector3">
            <a:avLst>
              <a:gd name="adj1" fmla="val 50000"/>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09" name="Elbow Connector 208"/>
          <p:cNvCxnSpPr>
            <a:stCxn id="15" idx="0"/>
          </p:cNvCxnSpPr>
          <p:nvPr/>
        </p:nvCxnSpPr>
        <p:spPr>
          <a:xfrm rot="5400000" flipH="1" flipV="1">
            <a:off x="3028950" y="4019550"/>
            <a:ext cx="1447800" cy="1028700"/>
          </a:xfrm>
          <a:prstGeom prst="bentConnector3">
            <a:avLst>
              <a:gd name="adj1" fmla="val 50000"/>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12" name="Elbow Connector 211"/>
          <p:cNvCxnSpPr>
            <a:endCxn id="40" idx="1"/>
          </p:cNvCxnSpPr>
          <p:nvPr/>
        </p:nvCxnSpPr>
        <p:spPr>
          <a:xfrm flipV="1">
            <a:off x="4038600" y="4876800"/>
            <a:ext cx="762000" cy="685800"/>
          </a:xfrm>
          <a:prstGeom prst="bentConnector3">
            <a:avLst>
              <a:gd name="adj1" fmla="val 50000"/>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endCxn id="15" idx="3"/>
          </p:cNvCxnSpPr>
          <p:nvPr/>
        </p:nvCxnSpPr>
        <p:spPr>
          <a:xfrm rot="10800000" flipV="1">
            <a:off x="4038600" y="5257800"/>
            <a:ext cx="762000" cy="457200"/>
          </a:xfrm>
          <a:prstGeom prst="bentConnector3">
            <a:avLst>
              <a:gd name="adj1" fmla="val 38000"/>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25" name="Elbow Connector 224"/>
          <p:cNvCxnSpPr>
            <a:endCxn id="10" idx="3"/>
          </p:cNvCxnSpPr>
          <p:nvPr/>
        </p:nvCxnSpPr>
        <p:spPr>
          <a:xfrm rot="16200000" flipV="1">
            <a:off x="5029200" y="3810000"/>
            <a:ext cx="1066800" cy="152400"/>
          </a:xfrm>
          <a:prstGeom prst="bentConnector2">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4" name="Elbow Connector 233"/>
          <p:cNvCxnSpPr>
            <a:endCxn id="18" idx="1"/>
          </p:cNvCxnSpPr>
          <p:nvPr/>
        </p:nvCxnSpPr>
        <p:spPr>
          <a:xfrm flipV="1">
            <a:off x="5486400" y="2667000"/>
            <a:ext cx="1295400" cy="304800"/>
          </a:xfrm>
          <a:prstGeom prst="bentConnector3">
            <a:avLst>
              <a:gd name="adj1" fmla="val 50000"/>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6" name="Elbow Connector 235"/>
          <p:cNvCxnSpPr/>
          <p:nvPr/>
        </p:nvCxnSpPr>
        <p:spPr>
          <a:xfrm rot="5400000">
            <a:off x="2362200" y="3733800"/>
            <a:ext cx="2133600" cy="914400"/>
          </a:xfrm>
          <a:prstGeom prst="bentConnector3">
            <a:avLst>
              <a:gd name="adj1" fmla="val 50000"/>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1" name="Elbow Connector 240"/>
          <p:cNvCxnSpPr>
            <a:endCxn id="16" idx="3"/>
          </p:cNvCxnSpPr>
          <p:nvPr/>
        </p:nvCxnSpPr>
        <p:spPr>
          <a:xfrm rot="10800000" flipV="1">
            <a:off x="2895600" y="3352800"/>
            <a:ext cx="990600" cy="533400"/>
          </a:xfrm>
          <a:prstGeom prst="bentConnector3">
            <a:avLst>
              <a:gd name="adj1" fmla="val 50000"/>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3" name="Elbow Connector 242"/>
          <p:cNvCxnSpPr>
            <a:stCxn id="16" idx="2"/>
          </p:cNvCxnSpPr>
          <p:nvPr/>
        </p:nvCxnSpPr>
        <p:spPr>
          <a:xfrm rot="16200000" flipH="1">
            <a:off x="1924050" y="4514850"/>
            <a:ext cx="914400" cy="571500"/>
          </a:xfrm>
          <a:prstGeom prst="bentConnector3">
            <a:avLst>
              <a:gd name="adj1" fmla="val 50000"/>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endCxn id="13" idx="1"/>
          </p:cNvCxnSpPr>
          <p:nvPr/>
        </p:nvCxnSpPr>
        <p:spPr>
          <a:xfrm rot="16200000" flipV="1">
            <a:off x="-590550" y="2647950"/>
            <a:ext cx="5029200" cy="2019300"/>
          </a:xfrm>
          <a:prstGeom prst="bentConnector4">
            <a:avLst>
              <a:gd name="adj1" fmla="val -9394"/>
              <a:gd name="adj2" fmla="val 111321"/>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4800600" y="5562600"/>
            <a:ext cx="1371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BC11"/>
              </a:solidFill>
              <a:latin typeface="Calibri"/>
            </a:endParaRPr>
          </a:p>
        </p:txBody>
      </p:sp>
      <p:sp>
        <p:nvSpPr>
          <p:cNvPr id="260" name="TextBox 259"/>
          <p:cNvSpPr txBox="1"/>
          <p:nvPr/>
        </p:nvSpPr>
        <p:spPr>
          <a:xfrm>
            <a:off x="4876800" y="5638800"/>
            <a:ext cx="1219200" cy="646331"/>
          </a:xfrm>
          <a:prstGeom prst="rect">
            <a:avLst/>
          </a:prstGeom>
          <a:noFill/>
        </p:spPr>
        <p:txBody>
          <a:bodyPr wrap="square" rtlCol="0">
            <a:spAutoFit/>
          </a:bodyPr>
          <a:lstStyle/>
          <a:p>
            <a:r>
              <a:rPr lang="en-US" sz="1200" dirty="0" smtClean="0">
                <a:solidFill>
                  <a:srgbClr val="000000"/>
                </a:solidFill>
                <a:latin typeface="Calibri"/>
              </a:rPr>
              <a:t>Voter Authentication Systems</a:t>
            </a:r>
            <a:endParaRPr lang="en-US" sz="1200" dirty="0">
              <a:solidFill>
                <a:srgbClr val="000000"/>
              </a:solidFill>
              <a:latin typeface="Calibri"/>
            </a:endParaRPr>
          </a:p>
        </p:txBody>
      </p:sp>
      <p:cxnSp>
        <p:nvCxnSpPr>
          <p:cNvPr id="262" name="Elbow Connector 261"/>
          <p:cNvCxnSpPr>
            <a:endCxn id="18" idx="1"/>
          </p:cNvCxnSpPr>
          <p:nvPr/>
        </p:nvCxnSpPr>
        <p:spPr>
          <a:xfrm rot="5400000" flipH="1" flipV="1">
            <a:off x="4953000" y="3733800"/>
            <a:ext cx="2895600" cy="762000"/>
          </a:xfrm>
          <a:prstGeom prst="bentConnector2">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2" name="Elbow Connector 271"/>
          <p:cNvCxnSpPr>
            <a:stCxn id="259" idx="1"/>
          </p:cNvCxnSpPr>
          <p:nvPr/>
        </p:nvCxnSpPr>
        <p:spPr>
          <a:xfrm rot="10800000">
            <a:off x="4038600" y="5867400"/>
            <a:ext cx="762000" cy="76200"/>
          </a:xfrm>
          <a:prstGeom prst="bentConnector3">
            <a:avLst>
              <a:gd name="adj1" fmla="val 50000"/>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1" name="Elbow Connector 280"/>
          <p:cNvCxnSpPr>
            <a:stCxn id="86" idx="3"/>
            <a:endCxn id="19" idx="1"/>
          </p:cNvCxnSpPr>
          <p:nvPr/>
        </p:nvCxnSpPr>
        <p:spPr>
          <a:xfrm>
            <a:off x="5410200" y="870466"/>
            <a:ext cx="1371600" cy="196334"/>
          </a:xfrm>
          <a:prstGeom prst="bentConnector3">
            <a:avLst>
              <a:gd name="adj1" fmla="val 50000"/>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6" name="Elbow Connector 285"/>
          <p:cNvCxnSpPr>
            <a:stCxn id="14" idx="1"/>
            <a:endCxn id="15" idx="2"/>
          </p:cNvCxnSpPr>
          <p:nvPr/>
        </p:nvCxnSpPr>
        <p:spPr>
          <a:xfrm rot="10800000" flipH="1" flipV="1">
            <a:off x="914400" y="2171700"/>
            <a:ext cx="2324100" cy="4000500"/>
          </a:xfrm>
          <a:prstGeom prst="bentConnector4">
            <a:avLst>
              <a:gd name="adj1" fmla="val -9836"/>
              <a:gd name="adj2" fmla="val 109524"/>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 name="Elbow Connector 2"/>
          <p:cNvCxnSpPr>
            <a:stCxn id="83" idx="3"/>
            <a:endCxn id="15" idx="1"/>
          </p:cNvCxnSpPr>
          <p:nvPr/>
        </p:nvCxnSpPr>
        <p:spPr>
          <a:xfrm flipV="1">
            <a:off x="2057400" y="5715000"/>
            <a:ext cx="381000" cy="419100"/>
          </a:xfrm>
          <a:prstGeom prst="bentConnector3">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3505200" y="2514600"/>
            <a:ext cx="23622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BC11"/>
              </a:solidFill>
              <a:latin typeface="Calibri"/>
            </a:endParaRPr>
          </a:p>
        </p:txBody>
      </p:sp>
    </p:spTree>
    <p:extLst>
      <p:ext uri="{BB962C8B-B14F-4D97-AF65-F5344CB8AC3E}">
        <p14:creationId xmlns:p14="http://schemas.microsoft.com/office/powerpoint/2010/main" val="5581211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85800"/>
            <a:ext cx="8229600" cy="1143000"/>
          </a:xfrm>
        </p:spPr>
        <p:txBody>
          <a:bodyPr>
            <a:normAutofit/>
          </a:bodyPr>
          <a:lstStyle/>
          <a:p>
            <a:r>
              <a:rPr lang="en-US" sz="4000" dirty="0" smtClean="0"/>
              <a:t>Future of Voting – Feb 2013, 2015</a:t>
            </a:r>
            <a:endParaRPr lang="en-US" sz="4000" dirty="0"/>
          </a:p>
        </p:txBody>
      </p:sp>
      <p:sp>
        <p:nvSpPr>
          <p:cNvPr id="10" name="TextBox 9"/>
          <p:cNvSpPr txBox="1"/>
          <p:nvPr/>
        </p:nvSpPr>
        <p:spPr>
          <a:xfrm>
            <a:off x="228600" y="5903925"/>
            <a:ext cx="8763000" cy="954079"/>
          </a:xfrm>
          <a:prstGeom prst="rect">
            <a:avLst/>
          </a:prstGeom>
          <a:noFill/>
        </p:spPr>
        <p:txBody>
          <a:bodyPr wrap="square" lIns="91410" tIns="45706" rIns="91410" bIns="45706" rtlCol="0">
            <a:spAutoFit/>
          </a:bodyPr>
          <a:lstStyle/>
          <a:p>
            <a:pPr algn="ctr"/>
            <a:r>
              <a:rPr lang="en-US" sz="2800" b="1" dirty="0" smtClean="0"/>
              <a:t>NIST/EAC Symposiums</a:t>
            </a:r>
          </a:p>
          <a:p>
            <a:pPr algn="ctr"/>
            <a:r>
              <a:rPr lang="en-US" sz="2800" b="1" dirty="0" smtClean="0"/>
              <a:t>Explore </a:t>
            </a:r>
            <a:r>
              <a:rPr lang="en-US" sz="2800" b="1" dirty="0"/>
              <a:t>E</a:t>
            </a:r>
            <a:r>
              <a:rPr lang="en-US" sz="2800" b="1" dirty="0" smtClean="0"/>
              <a:t>merging </a:t>
            </a:r>
            <a:r>
              <a:rPr lang="en-US" sz="2800" b="1" dirty="0"/>
              <a:t>T</a:t>
            </a:r>
            <a:r>
              <a:rPr lang="en-US" sz="2800" b="1" dirty="0" smtClean="0"/>
              <a:t>rends </a:t>
            </a:r>
            <a:r>
              <a:rPr lang="en-US" sz="2800" b="1" dirty="0"/>
              <a:t>in </a:t>
            </a:r>
            <a:r>
              <a:rPr lang="en-US" sz="2800" b="1" dirty="0" smtClean="0"/>
              <a:t>Voting</a:t>
            </a:r>
            <a:endParaRPr lang="en-US" sz="2800" b="1" dirty="0"/>
          </a:p>
        </p:txBody>
      </p:sp>
      <p:pic>
        <p:nvPicPr>
          <p:cNvPr id="5" name="Picture 4" descr="fov-i.tiff" title="picture future of voting systems symposium webpage for FOV conferences in Feb 2013 and 20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36721"/>
            <a:ext cx="4441194" cy="3505200"/>
          </a:xfrm>
          <a:prstGeom prst="rect">
            <a:avLst/>
          </a:prstGeom>
        </p:spPr>
      </p:pic>
      <p:pic>
        <p:nvPicPr>
          <p:cNvPr id="3" name="Picture 2" descr="Future of Voting Symposium - Live Web cast - Feb 9-10, 2015"/>
          <p:cNvPicPr>
            <a:picLocks noChangeAspect="1"/>
          </p:cNvPicPr>
          <p:nvPr/>
        </p:nvPicPr>
        <p:blipFill>
          <a:blip r:embed="rId4"/>
          <a:stretch>
            <a:fillRect/>
          </a:stretch>
        </p:blipFill>
        <p:spPr>
          <a:xfrm>
            <a:off x="4267202" y="2627321"/>
            <a:ext cx="4406145" cy="3429000"/>
          </a:xfrm>
          <a:prstGeom prst="rect">
            <a:avLst/>
          </a:prstGeom>
        </p:spPr>
      </p:pic>
    </p:spTree>
    <p:extLst>
      <p:ext uri="{BB962C8B-B14F-4D97-AF65-F5344CB8AC3E}">
        <p14:creationId xmlns:p14="http://schemas.microsoft.com/office/powerpoint/2010/main" val="210655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graphicFrame>
        <p:nvGraphicFramePr>
          <p:cNvPr id="4" name="Diagram 3" descr="Standards Efforts"/>
          <p:cNvGraphicFramePr/>
          <p:nvPr>
            <p:extLst>
              <p:ext uri="{D42A27DB-BD31-4B8C-83A1-F6EECF244321}">
                <p14:modId xmlns:p14="http://schemas.microsoft.com/office/powerpoint/2010/main" val="4127129245"/>
              </p:ext>
            </p:extLst>
          </p:nvPr>
        </p:nvGraphicFramePr>
        <p:xfrm>
          <a:off x="152402" y="1143000"/>
          <a:ext cx="859565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298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800" y="5029200"/>
            <a:ext cx="5029200" cy="1752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14400"/>
            <a:ext cx="5486400" cy="838200"/>
          </a:xfrm>
        </p:spPr>
        <p:txBody>
          <a:bodyPr>
            <a:normAutofit fontScale="90000"/>
          </a:bodyPr>
          <a:lstStyle/>
          <a:p>
            <a:r>
              <a:rPr lang="en-US" dirty="0" smtClean="0"/>
              <a:t>VVSG Development</a:t>
            </a:r>
            <a:endParaRPr lang="en-US" dirty="0"/>
          </a:p>
        </p:txBody>
      </p:sp>
      <p:graphicFrame>
        <p:nvGraphicFramePr>
          <p:cNvPr id="9" name="Diagram 8" descr="EAC&#10; Standards Board&#10; Advisory Board&#10; TGDC&#10; NIST Director&#10;  NIST&#10;  PWG’s&#10;" title="Diagram of VVSG Development organizations"/>
          <p:cNvGraphicFramePr/>
          <p:nvPr>
            <p:extLst>
              <p:ext uri="{D42A27DB-BD31-4B8C-83A1-F6EECF244321}">
                <p14:modId xmlns:p14="http://schemas.microsoft.com/office/powerpoint/2010/main" val="3349220389"/>
              </p:ext>
            </p:extLst>
          </p:nvPr>
        </p:nvGraphicFramePr>
        <p:xfrm>
          <a:off x="381000" y="1752600"/>
          <a:ext cx="8153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bwMode="auto">
          <a:xfrm>
            <a:off x="381000" y="5257800"/>
            <a:ext cx="3124200" cy="1371600"/>
          </a:xfrm>
          <a:prstGeom prst="rect">
            <a:avLst/>
          </a:prstGeom>
          <a:solidFill>
            <a:srgbClr val="00337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chemeClr val="bg1"/>
                </a:solidFill>
                <a:effectLst/>
                <a:uLnTx/>
                <a:uFillTx/>
                <a:latin typeface="Arial" charset="0"/>
                <a:ea typeface="+mn-ea"/>
                <a:cs typeface="+mn-cs"/>
              </a:rPr>
              <a:t>Voting Guidelines </a:t>
            </a:r>
          </a:p>
          <a:p>
            <a:pPr marL="457200" indent="-457200" eaLnBrk="0" hangingPunct="0">
              <a:buFont typeface="Wingdings" charset="2"/>
              <a:buChar char="Ø"/>
            </a:pPr>
            <a:r>
              <a:rPr lang="en-US" kern="0" dirty="0" smtClean="0">
                <a:solidFill>
                  <a:schemeClr val="bg1"/>
                </a:solidFill>
                <a:latin typeface="Arial" charset="0"/>
              </a:rPr>
              <a:t>Input on front-end</a:t>
            </a:r>
            <a:endParaRPr kumimoji="0" lang="en-US" b="0" i="0" u="none" strike="noStrike" kern="0" cap="none" spc="0" normalizeH="0" baseline="0" noProof="0" dirty="0" smtClean="0">
              <a:ln>
                <a:noFill/>
              </a:ln>
              <a:solidFill>
                <a:schemeClr val="bg1"/>
              </a:solidFill>
              <a:effectLst/>
              <a:uLnTx/>
              <a:uFillTx/>
              <a:latin typeface="Arial" charset="0"/>
              <a:ea typeface="+mn-ea"/>
              <a:cs typeface="+mn-cs"/>
            </a:endParaRPr>
          </a:p>
          <a:p>
            <a:pPr marL="457200" indent="-457200" eaLnBrk="0" hangingPunct="0">
              <a:buFont typeface="Wingdings" charset="2"/>
              <a:buChar char="Ø"/>
            </a:pPr>
            <a:r>
              <a:rPr lang="en-US" kern="0" dirty="0" smtClean="0">
                <a:solidFill>
                  <a:schemeClr val="bg1"/>
                </a:solidFill>
                <a:latin typeface="Arial" charset="0"/>
              </a:rPr>
              <a:t>Shorter public comment period</a:t>
            </a:r>
            <a:endParaRPr kumimoji="0" lang="en-US" b="0" i="0" u="none" strike="noStrike" kern="0" cap="none" spc="0" normalizeH="0" baseline="0" noProof="0" dirty="0" smtClean="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3119097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EBC11"/>
      </a:lt1>
      <a:dk2>
        <a:srgbClr val="000000"/>
      </a:dk2>
      <a:lt2>
        <a:srgbClr val="FEBC11"/>
      </a:lt2>
      <a:accent1>
        <a:srgbClr val="000000"/>
      </a:accent1>
      <a:accent2>
        <a:srgbClr val="FEBC11"/>
      </a:accent2>
      <a:accent3>
        <a:srgbClr val="000000"/>
      </a:accent3>
      <a:accent4>
        <a:srgbClr val="FEBC11"/>
      </a:accent4>
      <a:accent5>
        <a:srgbClr val="000000"/>
      </a:accent5>
      <a:accent6>
        <a:srgbClr val="FEBC11"/>
      </a:accent6>
      <a:hlink>
        <a:srgbClr val="000000"/>
      </a:hlink>
      <a:folHlink>
        <a:srgbClr val="9800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3480</TotalTime>
  <Words>1104</Words>
  <Application>Microsoft Office PowerPoint</Application>
  <PresentationFormat>On-screen Show (4:3)</PresentationFormat>
  <Paragraphs>278</Paragraphs>
  <Slides>23</Slides>
  <Notes>7</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1_Office Theme</vt:lpstr>
      <vt:lpstr>2_Office Theme</vt:lpstr>
      <vt:lpstr>NIST Voting program  MARY BRADY, Program manager TGDC Meeting:  February 2016</vt:lpstr>
      <vt:lpstr>Motivation:  2000 Presidential Election </vt:lpstr>
      <vt:lpstr>Congressional Mandates</vt:lpstr>
      <vt:lpstr>VVSG Development</vt:lpstr>
      <vt:lpstr>VVSG:  In use in 47/50 States</vt:lpstr>
      <vt:lpstr>PowerPoint Presentation</vt:lpstr>
      <vt:lpstr>Future of Voting – Feb 2013, 2015</vt:lpstr>
      <vt:lpstr>Standards</vt:lpstr>
      <vt:lpstr>VVSG Development</vt:lpstr>
      <vt:lpstr>PowerPoint Presentation</vt:lpstr>
      <vt:lpstr>Public Working Groups</vt:lpstr>
      <vt:lpstr>Public Working Groups: Doing the Work</vt:lpstr>
      <vt:lpstr>Learn / Use the TWiki</vt:lpstr>
      <vt:lpstr>Process Model Creation</vt:lpstr>
      <vt:lpstr>Progress…Election Models</vt:lpstr>
      <vt:lpstr>Election Results CDF Specification</vt:lpstr>
      <vt:lpstr>Usability &amp; Accessibility Roadmap</vt:lpstr>
      <vt:lpstr>VVSG U&amp;A Requirements</vt:lpstr>
      <vt:lpstr>TGDC February 2016</vt:lpstr>
      <vt:lpstr>PAP Map: Ballot Marking</vt:lpstr>
      <vt:lpstr>PAP Matrix (Ballot Marking): A Single PAP Touches all Groups</vt:lpstr>
      <vt:lpstr>Ballot Marking Summary View</vt:lpstr>
      <vt:lpstr>Summary</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Kamie Roberts</dc:creator>
  <cp:lastModifiedBy>Long, Benjamin</cp:lastModifiedBy>
  <cp:revision>45</cp:revision>
  <dcterms:created xsi:type="dcterms:W3CDTF">2015-05-27T19:12:35Z</dcterms:created>
  <dcterms:modified xsi:type="dcterms:W3CDTF">2016-02-10T16:40:12Z</dcterms:modified>
</cp:coreProperties>
</file>