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9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E112E-A522-498D-9779-BFB7335652FD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A141-A510-4E1D-A11B-FEE54AB50C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4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A141-A510-4E1D-A11B-FEE54AB50C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7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8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3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2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5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1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1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5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6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1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0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C69F47-3684-4987-A887-8113B299C758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A0CAE39-68C2-40E1-B897-DE1349529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5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Pre-Election Process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Lori Augino</a:t>
            </a:r>
          </a:p>
          <a:p>
            <a:r>
              <a:rPr lang="en-US" dirty="0" smtClean="0"/>
              <a:t>TGDC, February </a:t>
            </a:r>
            <a:r>
              <a:rPr lang="en-US" dirty="0" smtClean="0"/>
              <a:t>8-9,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Pre-Election Process Model</a:t>
            </a:r>
            <a:endParaRPr lang="en-US" dirty="0"/>
          </a:p>
        </p:txBody>
      </p:sp>
      <p:pic>
        <p:nvPicPr>
          <p:cNvPr id="5" name="Picture 4" descr="Pre-Election process model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518"/>
            <a:ext cx="12192000" cy="12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age vot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418"/>
            <a:ext cx="12192000" cy="2119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Voters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tain geographic data (GIS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" y="2053390"/>
            <a:ext cx="11372196" cy="3811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Geographic Data (GIS)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cess contests and candid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84" y="1662583"/>
            <a:ext cx="8622631" cy="47703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Contests and Candidates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pare voting materials and equip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734"/>
            <a:ext cx="12192000" cy="23205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Voting Materials and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m vote-by-mail process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462"/>
            <a:ext cx="12192000" cy="51575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Vote-By-Mail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ablish voting loca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179"/>
            <a:ext cx="12191999" cy="48848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Voting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14</TotalTime>
  <Words>38</Words>
  <Application>Microsoft Office PowerPoint</Application>
  <PresentationFormat>Custom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Slate</vt:lpstr>
      <vt:lpstr>Pre-Election Process Models</vt:lpstr>
      <vt:lpstr>Pre-Election Process Model</vt:lpstr>
      <vt:lpstr>Manage Voters</vt:lpstr>
      <vt:lpstr>Maintain Geographic Data (GIS)</vt:lpstr>
      <vt:lpstr>Process Contests and Candidates</vt:lpstr>
      <vt:lpstr>Prepare Voting Materials and Equipment</vt:lpstr>
      <vt:lpstr>Perform Vote-By-Mail Processing</vt:lpstr>
      <vt:lpstr>Establish Voting Locations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Pre-Election Process Models</dc:title>
  <dc:creator>Long, Benjamin</dc:creator>
  <cp:lastModifiedBy>Long, Benjamin</cp:lastModifiedBy>
  <cp:revision>8</cp:revision>
  <dcterms:created xsi:type="dcterms:W3CDTF">2016-02-04T03:25:32Z</dcterms:created>
  <dcterms:modified xsi:type="dcterms:W3CDTF">2016-02-10T16:51:25Z</dcterms:modified>
</cp:coreProperties>
</file>