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2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96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472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5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7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4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41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3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43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8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1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4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B273-7D56-450B-9DE4-86144FCCA63F}" type="datetimeFigureOut">
              <a:rPr lang="en-US" smtClean="0"/>
              <a:t>2/10/2016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E76C6-0F1D-4F6B-9774-77D5E7B0F5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3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Post-Election Process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Linda Lamone</a:t>
            </a:r>
          </a:p>
          <a:p>
            <a:r>
              <a:rPr lang="en-US" dirty="0" smtClean="0"/>
              <a:t>TGDC, February 8-9,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65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st-election process model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02041"/>
            <a:ext cx="12192000" cy="44559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Post-Election Process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1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Post-Election Process Model</vt:lpstr>
      <vt:lpstr>Post-Election Process Model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Post-Election Process Model</dc:title>
  <dc:creator>Long, Benjamin</dc:creator>
  <cp:lastModifiedBy>Long, Benjamin</cp:lastModifiedBy>
  <cp:revision>5</cp:revision>
  <dcterms:created xsi:type="dcterms:W3CDTF">2016-02-08T12:53:02Z</dcterms:created>
  <dcterms:modified xsi:type="dcterms:W3CDTF">2016-02-10T16:52:33Z</dcterms:modified>
</cp:coreProperties>
</file>