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20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F2D5-0191-4BA1-B7AA-E58984E7481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600-868D-4A21-B130-FA3AA113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F2D5-0191-4BA1-B7AA-E58984E7481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600-868D-4A21-B130-FA3AA113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F2D5-0191-4BA1-B7AA-E58984E7481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600-868D-4A21-B130-FA3AA113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2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F2D5-0191-4BA1-B7AA-E58984E7481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600-868D-4A21-B130-FA3AA113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6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F2D5-0191-4BA1-B7AA-E58984E7481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600-868D-4A21-B130-FA3AA113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F2D5-0191-4BA1-B7AA-E58984E7481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600-868D-4A21-B130-FA3AA113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7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F2D5-0191-4BA1-B7AA-E58984E7481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600-868D-4A21-B130-FA3AA113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F2D5-0191-4BA1-B7AA-E58984E7481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600-868D-4A21-B130-FA3AA113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F2D5-0191-4BA1-B7AA-E58984E7481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600-868D-4A21-B130-FA3AA113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3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F2D5-0191-4BA1-B7AA-E58984E7481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600-868D-4A21-B130-FA3AA113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F2D5-0191-4BA1-B7AA-E58984E7481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1600-868D-4A21-B130-FA3AA113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1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F2D5-0191-4BA1-B7AA-E58984E7481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41600-868D-4A21-B130-FA3AA113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Election Day Process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Bob Giles</a:t>
            </a:r>
          </a:p>
          <a:p>
            <a:r>
              <a:rPr lang="en-US" dirty="0" smtClean="0"/>
              <a:t>TGDC, February </a:t>
            </a:r>
            <a:r>
              <a:rPr lang="en-US" dirty="0" smtClean="0"/>
              <a:t>8-9,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Election-Day Process Model</a:t>
            </a:r>
            <a:endParaRPr lang="en-US" dirty="0"/>
          </a:p>
        </p:txBody>
      </p:sp>
      <p:pic>
        <p:nvPicPr>
          <p:cNvPr id="6" name="Picture 5" descr="Election-day process model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639"/>
            <a:ext cx="12192000" cy="310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Voters</a:t>
            </a:r>
            <a:endParaRPr lang="en-US" dirty="0"/>
          </a:p>
        </p:txBody>
      </p:sp>
      <p:pic>
        <p:nvPicPr>
          <p:cNvPr id="3" name="Picture 2" descr="Processing voters process model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482"/>
            <a:ext cx="12192000" cy="49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</Words>
  <Application>Microsoft Office PowerPoint</Application>
  <PresentationFormat>Custom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Election Day Process Models</vt:lpstr>
      <vt:lpstr>Election-Day Process Model</vt:lpstr>
      <vt:lpstr>Processing Voters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Day Process Models</dc:title>
  <dc:creator>Long, Benjamin</dc:creator>
  <cp:lastModifiedBy>Long, Benjamin</cp:lastModifiedBy>
  <cp:revision>5</cp:revision>
  <dcterms:created xsi:type="dcterms:W3CDTF">2016-02-08T13:12:02Z</dcterms:created>
  <dcterms:modified xsi:type="dcterms:W3CDTF">2016-02-10T16:42:25Z</dcterms:modified>
</cp:coreProperties>
</file>