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17"/>
  </p:notesMasterIdLst>
  <p:handoutMasterIdLst>
    <p:handoutMasterId r:id="rId18"/>
  </p:handoutMasterIdLst>
  <p:sldIdLst>
    <p:sldId id="288" r:id="rId5"/>
    <p:sldId id="289" r:id="rId6"/>
    <p:sldId id="291" r:id="rId7"/>
    <p:sldId id="290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4A98D0"/>
    <a:srgbClr val="FFFFFF"/>
    <a:srgbClr val="000000"/>
    <a:srgbClr val="FF0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A638B19-AF8F-4D81-84F4-C0FB9B5D45B4}">
  <a:tblStyle styleId="{EA638B19-AF8F-4D81-84F4-C0FB9B5D45B4}" styleName="L3Harris Table 01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3175">
              <a:solidFill>
                <a:schemeClr val="dk1"/>
              </a:solidFill>
            </a:ln>
          </a:top>
          <a:bottom>
            <a:ln w="3175">
              <a:solidFill>
                <a:schemeClr val="dk1"/>
              </a:solidFill>
            </a:ln>
          </a:bottom>
          <a:insideH>
            <a:ln w="3175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lastCol>
      <a:tcTxStyle b="on">
        <a:fontRef idx="minor"/>
      </a:tcTxStyle>
      <a:tcStyle>
        <a:tcBdr/>
      </a:tcStyle>
    </a:lastCol>
    <a:firstCol>
      <a:tcTxStyle b="on">
        <a:fontRef idx="minor"/>
      </a:tcTxStyle>
      <a:tcStyle>
        <a:tcBdr/>
      </a:tcStyle>
    </a:firstCol>
    <a:lastRow>
      <a:tcTxStyle b="on">
        <a:fontRef idx="minor"/>
        <a:schemeClr val="dk1"/>
      </a:tcTxStyle>
      <a:tcStyle>
        <a:tcBdr>
          <a:top>
            <a:ln w="12700">
              <a:solidFill>
                <a:schemeClr val="dk1"/>
              </a:solidFill>
            </a:ln>
          </a:top>
          <a:bottom>
            <a:ln>
              <a:noFill/>
            </a:ln>
          </a:bottom>
        </a:tcBdr>
        <a:fill>
          <a:noFill/>
        </a:fill>
      </a:tcStyle>
    </a:lastRow>
    <a:firstRow>
      <a:tcTxStyle b="on">
        <a:fontRef idx="minor"/>
        <a:schemeClr val="lt1"/>
      </a:tcTxStyle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14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rt, Timothy (US) - IC" userId="e7768984-68ab-4387-bf36-000afdabc196" providerId="ADAL" clId="{B57D3452-7657-42EA-BB5C-1FC86B5FB5A4}"/>
    <pc:docChg chg="undo custSel addSld delSld modSld">
      <pc:chgData name="Burt, Timothy (US) - IC" userId="e7768984-68ab-4387-bf36-000afdabc196" providerId="ADAL" clId="{B57D3452-7657-42EA-BB5C-1FC86B5FB5A4}" dt="2026-09-12T23:34:16.331" v="3843" actId="207"/>
      <pc:docMkLst>
        <pc:docMk/>
      </pc:docMkLst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1387857302" sldId="257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2158470158" sldId="259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2701532448" sldId="260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1294496273" sldId="261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589117585" sldId="262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1652353169" sldId="264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2872500639" sldId="265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847178786" sldId="267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1561799705" sldId="269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604357490" sldId="277"/>
        </pc:sldMkLst>
      </pc:sldChg>
      <pc:sldChg chg="modSp mod">
        <pc:chgData name="Burt, Timothy (US) - IC" userId="e7768984-68ab-4387-bf36-000afdabc196" providerId="ADAL" clId="{B57D3452-7657-42EA-BB5C-1FC86B5FB5A4}" dt="2026-09-11T03:16:04.129" v="139" actId="20577"/>
        <pc:sldMkLst>
          <pc:docMk/>
          <pc:sldMk cId="2363240129" sldId="288"/>
        </pc:sldMkLst>
        <pc:spChg chg="mod">
          <ac:chgData name="Burt, Timothy (US) - IC" userId="e7768984-68ab-4387-bf36-000afdabc196" providerId="ADAL" clId="{B57D3452-7657-42EA-BB5C-1FC86B5FB5A4}" dt="2026-09-11T03:16:04.129" v="139" actId="20577"/>
          <ac:spMkLst>
            <pc:docMk/>
            <pc:sldMk cId="2363240129" sldId="288"/>
            <ac:spMk id="5" creationId="{60087CCA-EE37-4A15-ADF4-4B6C76C95CB7}"/>
          </ac:spMkLst>
        </pc:spChg>
        <pc:spChg chg="mod">
          <ac:chgData name="Burt, Timothy (US) - IC" userId="e7768984-68ab-4387-bf36-000afdabc196" providerId="ADAL" clId="{B57D3452-7657-42EA-BB5C-1FC86B5FB5A4}" dt="2026-09-11T03:15:39.526" v="118" actId="27636"/>
          <ac:spMkLst>
            <pc:docMk/>
            <pc:sldMk cId="2363240129" sldId="288"/>
            <ac:spMk id="6" creationId="{4E154672-8C06-441C-90C2-8234721BC30B}"/>
          </ac:spMkLst>
        </pc:spChg>
      </pc:sldChg>
      <pc:sldChg chg="addSp delSp modSp new mod modClrScheme chgLayout">
        <pc:chgData name="Burt, Timothy (US) - IC" userId="e7768984-68ab-4387-bf36-000afdabc196" providerId="ADAL" clId="{B57D3452-7657-42EA-BB5C-1FC86B5FB5A4}" dt="2026-09-12T23:27:00.580" v="3811" actId="20577"/>
        <pc:sldMkLst>
          <pc:docMk/>
          <pc:sldMk cId="2088064080" sldId="289"/>
        </pc:sldMkLst>
        <pc:spChg chg="del mod ord">
          <ac:chgData name="Burt, Timothy (US) - IC" userId="e7768984-68ab-4387-bf36-000afdabc196" providerId="ADAL" clId="{B57D3452-7657-42EA-BB5C-1FC86B5FB5A4}" dt="2026-09-11T03:16:48.760" v="141" actId="700"/>
          <ac:spMkLst>
            <pc:docMk/>
            <pc:sldMk cId="2088064080" sldId="289"/>
            <ac:spMk id="2" creationId="{A9F7CEDE-FBD2-EBDB-1133-07E7AA01A0FF}"/>
          </ac:spMkLst>
        </pc:spChg>
        <pc:spChg chg="del">
          <ac:chgData name="Burt, Timothy (US) - IC" userId="e7768984-68ab-4387-bf36-000afdabc196" providerId="ADAL" clId="{B57D3452-7657-42EA-BB5C-1FC86B5FB5A4}" dt="2026-09-11T03:16:48.760" v="141" actId="700"/>
          <ac:spMkLst>
            <pc:docMk/>
            <pc:sldMk cId="2088064080" sldId="289"/>
            <ac:spMk id="3" creationId="{740F86BD-2960-15F7-58FD-1B34E4B3F107}"/>
          </ac:spMkLst>
        </pc:spChg>
        <pc:spChg chg="del mod ord">
          <ac:chgData name="Burt, Timothy (US) - IC" userId="e7768984-68ab-4387-bf36-000afdabc196" providerId="ADAL" clId="{B57D3452-7657-42EA-BB5C-1FC86B5FB5A4}" dt="2026-09-11T03:16:48.760" v="141" actId="700"/>
          <ac:spMkLst>
            <pc:docMk/>
            <pc:sldMk cId="2088064080" sldId="289"/>
            <ac:spMk id="4" creationId="{956DAE23-2B8C-B9B1-EB36-8F3A76CFEA3B}"/>
          </ac:spMkLst>
        </pc:spChg>
        <pc:spChg chg="del">
          <ac:chgData name="Burt, Timothy (US) - IC" userId="e7768984-68ab-4387-bf36-000afdabc196" providerId="ADAL" clId="{B57D3452-7657-42EA-BB5C-1FC86B5FB5A4}" dt="2026-09-11T03:16:48.760" v="141" actId="700"/>
          <ac:spMkLst>
            <pc:docMk/>
            <pc:sldMk cId="2088064080" sldId="289"/>
            <ac:spMk id="5" creationId="{7441E864-7D03-924A-F41F-9CEE5CE4390D}"/>
          </ac:spMkLst>
        </pc:spChg>
        <pc:spChg chg="add del mod ord">
          <ac:chgData name="Burt, Timothy (US) - IC" userId="e7768984-68ab-4387-bf36-000afdabc196" providerId="ADAL" clId="{B57D3452-7657-42EA-BB5C-1FC86B5FB5A4}" dt="2026-09-11T03:18:05.988" v="145" actId="700"/>
          <ac:spMkLst>
            <pc:docMk/>
            <pc:sldMk cId="2088064080" sldId="289"/>
            <ac:spMk id="6" creationId="{BFC5FB5F-9D0F-3DEA-3F86-964D3F32E6F8}"/>
          </ac:spMkLst>
        </pc:spChg>
        <pc:spChg chg="add del mod ord">
          <ac:chgData name="Burt, Timothy (US) - IC" userId="e7768984-68ab-4387-bf36-000afdabc196" providerId="ADAL" clId="{B57D3452-7657-42EA-BB5C-1FC86B5FB5A4}" dt="2026-09-11T03:18:05.988" v="145" actId="700"/>
          <ac:spMkLst>
            <pc:docMk/>
            <pc:sldMk cId="2088064080" sldId="289"/>
            <ac:spMk id="7" creationId="{32DF2BDF-71DB-4F9D-8CF9-3A185D693C43}"/>
          </ac:spMkLst>
        </pc:spChg>
        <pc:spChg chg="add mod ord">
          <ac:chgData name="Burt, Timothy (US) - IC" userId="e7768984-68ab-4387-bf36-000afdabc196" providerId="ADAL" clId="{B57D3452-7657-42EA-BB5C-1FC86B5FB5A4}" dt="2026-09-11T03:19:01.706" v="222" actId="20577"/>
          <ac:spMkLst>
            <pc:docMk/>
            <pc:sldMk cId="2088064080" sldId="289"/>
            <ac:spMk id="10" creationId="{0F4CC817-0D56-1863-967A-6BE722EAF00B}"/>
          </ac:spMkLst>
        </pc:spChg>
        <pc:spChg chg="add mod ord">
          <ac:chgData name="Burt, Timothy (US) - IC" userId="e7768984-68ab-4387-bf36-000afdabc196" providerId="ADAL" clId="{B57D3452-7657-42EA-BB5C-1FC86B5FB5A4}" dt="2026-09-11T03:32:15.334" v="929" actId="20577"/>
          <ac:spMkLst>
            <pc:docMk/>
            <pc:sldMk cId="2088064080" sldId="289"/>
            <ac:spMk id="11" creationId="{E965BF61-71FC-298F-E7F9-9FEBA9BDDC8A}"/>
          </ac:spMkLst>
        </pc:spChg>
        <pc:spChg chg="add mod ord">
          <ac:chgData name="Burt, Timothy (US) - IC" userId="e7768984-68ab-4387-bf36-000afdabc196" providerId="ADAL" clId="{B57D3452-7657-42EA-BB5C-1FC86B5FB5A4}" dt="2026-09-11T03:18:05.988" v="145" actId="700"/>
          <ac:spMkLst>
            <pc:docMk/>
            <pc:sldMk cId="2088064080" sldId="289"/>
            <ac:spMk id="12" creationId="{50216182-2E51-E73E-7254-D04F90E34F52}"/>
          </ac:spMkLst>
        </pc:spChg>
        <pc:spChg chg="add mod">
          <ac:chgData name="Burt, Timothy (US) - IC" userId="e7768984-68ab-4387-bf36-000afdabc196" providerId="ADAL" clId="{B57D3452-7657-42EA-BB5C-1FC86B5FB5A4}" dt="2026-09-12T23:27:00.580" v="3811" actId="20577"/>
          <ac:spMkLst>
            <pc:docMk/>
            <pc:sldMk cId="2088064080" sldId="289"/>
            <ac:spMk id="13" creationId="{CD765264-3B39-E5AD-942D-24B722F9ACDB}"/>
          </ac:spMkLst>
        </pc:spChg>
        <pc:picChg chg="add mod">
          <ac:chgData name="Burt, Timothy (US) - IC" userId="e7768984-68ab-4387-bf36-000afdabc196" providerId="ADAL" clId="{B57D3452-7657-42EA-BB5C-1FC86B5FB5A4}" dt="2026-09-11T03:18:25.635" v="149" actId="14100"/>
          <ac:picMkLst>
            <pc:docMk/>
            <pc:sldMk cId="2088064080" sldId="289"/>
            <ac:picMk id="9" creationId="{DF6C9F1F-50B3-B3DC-AA63-6310691333F8}"/>
          </ac:picMkLst>
        </pc:picChg>
      </pc:sldChg>
      <pc:sldChg chg="addSp modSp new mod">
        <pc:chgData name="Burt, Timothy (US) - IC" userId="e7768984-68ab-4387-bf36-000afdabc196" providerId="ADAL" clId="{B57D3452-7657-42EA-BB5C-1FC86B5FB5A4}" dt="2026-09-12T23:29:49.861" v="3819" actId="1035"/>
        <pc:sldMkLst>
          <pc:docMk/>
          <pc:sldMk cId="3690938389" sldId="290"/>
        </pc:sldMkLst>
        <pc:spChg chg="mod">
          <ac:chgData name="Burt, Timothy (US) - IC" userId="e7768984-68ab-4387-bf36-000afdabc196" providerId="ADAL" clId="{B57D3452-7657-42EA-BB5C-1FC86B5FB5A4}" dt="2026-09-11T04:13:50.223" v="963" actId="6549"/>
          <ac:spMkLst>
            <pc:docMk/>
            <pc:sldMk cId="3690938389" sldId="290"/>
            <ac:spMk id="2" creationId="{14C63D91-2331-25D5-3F15-231499392120}"/>
          </ac:spMkLst>
        </pc:spChg>
        <pc:spChg chg="mod">
          <ac:chgData name="Burt, Timothy (US) - IC" userId="e7768984-68ab-4387-bf36-000afdabc196" providerId="ADAL" clId="{B57D3452-7657-42EA-BB5C-1FC86B5FB5A4}" dt="2026-09-11T05:20:55.846" v="2683" actId="20577"/>
          <ac:spMkLst>
            <pc:docMk/>
            <pc:sldMk cId="3690938389" sldId="290"/>
            <ac:spMk id="3" creationId="{EEA465CD-28EF-66CD-69AF-130502656B4A}"/>
          </ac:spMkLst>
        </pc:spChg>
        <pc:spChg chg="mod">
          <ac:chgData name="Burt, Timothy (US) - IC" userId="e7768984-68ab-4387-bf36-000afdabc196" providerId="ADAL" clId="{B57D3452-7657-42EA-BB5C-1FC86B5FB5A4}" dt="2026-09-11T03:35:14.323" v="960" actId="14100"/>
          <ac:spMkLst>
            <pc:docMk/>
            <pc:sldMk cId="3690938389" sldId="290"/>
            <ac:spMk id="4" creationId="{5148BE05-AED1-8F81-CD96-223B6EE9BF6F}"/>
          </ac:spMkLst>
        </pc:spChg>
        <pc:spChg chg="add mod">
          <ac:chgData name="Burt, Timothy (US) - IC" userId="e7768984-68ab-4387-bf36-000afdabc196" providerId="ADAL" clId="{B57D3452-7657-42EA-BB5C-1FC86B5FB5A4}" dt="2026-09-12T23:29:49.861" v="3819" actId="1035"/>
          <ac:spMkLst>
            <pc:docMk/>
            <pc:sldMk cId="3690938389" sldId="290"/>
            <ac:spMk id="5" creationId="{7FC7D36C-D06C-9420-74D2-92F79E6958B8}"/>
          </ac:spMkLst>
        </pc:spChg>
        <pc:picChg chg="add mod">
          <ac:chgData name="Burt, Timothy (US) - IC" userId="e7768984-68ab-4387-bf36-000afdabc196" providerId="ADAL" clId="{B57D3452-7657-42EA-BB5C-1FC86B5FB5A4}" dt="2026-09-11T03:35:19.974" v="961" actId="14100"/>
          <ac:picMkLst>
            <pc:docMk/>
            <pc:sldMk cId="3690938389" sldId="290"/>
            <ac:picMk id="6" creationId="{BC87E5E9-A9A2-008C-3056-14245EDECA7F}"/>
          </ac:picMkLst>
        </pc:picChg>
      </pc:sldChg>
      <pc:sldChg chg="addSp delSp modSp new mod">
        <pc:chgData name="Burt, Timothy (US) - IC" userId="e7768984-68ab-4387-bf36-000afdabc196" providerId="ADAL" clId="{B57D3452-7657-42EA-BB5C-1FC86B5FB5A4}" dt="2026-09-11T05:16:04.678" v="2576" actId="478"/>
        <pc:sldMkLst>
          <pc:docMk/>
          <pc:sldMk cId="833594593" sldId="291"/>
        </pc:sldMkLst>
        <pc:spChg chg="mod">
          <ac:chgData name="Burt, Timothy (US) - IC" userId="e7768984-68ab-4387-bf36-000afdabc196" providerId="ADAL" clId="{B57D3452-7657-42EA-BB5C-1FC86B5FB5A4}" dt="2026-09-11T04:19:59.023" v="1191" actId="20577"/>
          <ac:spMkLst>
            <pc:docMk/>
            <pc:sldMk cId="833594593" sldId="291"/>
            <ac:spMk id="2" creationId="{D5476D88-FB07-6F29-CB22-3C33C9573989}"/>
          </ac:spMkLst>
        </pc:spChg>
        <pc:spChg chg="mod">
          <ac:chgData name="Burt, Timothy (US) - IC" userId="e7768984-68ab-4387-bf36-000afdabc196" providerId="ADAL" clId="{B57D3452-7657-42EA-BB5C-1FC86B5FB5A4}" dt="2026-09-11T05:15:45.656" v="2573" actId="6549"/>
          <ac:spMkLst>
            <pc:docMk/>
            <pc:sldMk cId="833594593" sldId="291"/>
            <ac:spMk id="3" creationId="{2AEE6C4D-3C7F-538E-5A63-DDF33D26C2BE}"/>
          </ac:spMkLst>
        </pc:spChg>
        <pc:spChg chg="mod">
          <ac:chgData name="Burt, Timothy (US) - IC" userId="e7768984-68ab-4387-bf36-000afdabc196" providerId="ADAL" clId="{B57D3452-7657-42EA-BB5C-1FC86B5FB5A4}" dt="2026-09-11T04:30:13.773" v="1437" actId="14100"/>
          <ac:spMkLst>
            <pc:docMk/>
            <pc:sldMk cId="833594593" sldId="291"/>
            <ac:spMk id="4" creationId="{BDA892BD-2ACA-0FF1-AA14-F2C66F02768F}"/>
          </ac:spMkLst>
        </pc:spChg>
        <pc:spChg chg="add mod">
          <ac:chgData name="Burt, Timothy (US) - IC" userId="e7768984-68ab-4387-bf36-000afdabc196" providerId="ADAL" clId="{B57D3452-7657-42EA-BB5C-1FC86B5FB5A4}" dt="2026-09-11T05:11:04.003" v="2504" actId="1076"/>
          <ac:spMkLst>
            <pc:docMk/>
            <pc:sldMk cId="833594593" sldId="291"/>
            <ac:spMk id="66" creationId="{7F1092A1-E789-7A30-B3C4-D2CD887968B8}"/>
          </ac:spMkLst>
        </pc:spChg>
        <pc:spChg chg="add mod">
          <ac:chgData name="Burt, Timothy (US) - IC" userId="e7768984-68ab-4387-bf36-000afdabc196" providerId="ADAL" clId="{B57D3452-7657-42EA-BB5C-1FC86B5FB5A4}" dt="2026-09-11T05:11:29.721" v="2511" actId="20577"/>
          <ac:spMkLst>
            <pc:docMk/>
            <pc:sldMk cId="833594593" sldId="291"/>
            <ac:spMk id="68" creationId="{3DDE7848-6F04-BBF2-A61A-394EC581CCD6}"/>
          </ac:spMkLst>
        </pc:spChg>
        <pc:spChg chg="add mod">
          <ac:chgData name="Burt, Timothy (US) - IC" userId="e7768984-68ab-4387-bf36-000afdabc196" providerId="ADAL" clId="{B57D3452-7657-42EA-BB5C-1FC86B5FB5A4}" dt="2026-09-11T05:11:36.023" v="2514" actId="20577"/>
          <ac:spMkLst>
            <pc:docMk/>
            <pc:sldMk cId="833594593" sldId="291"/>
            <ac:spMk id="70" creationId="{B08A961C-1B5B-9A36-2D40-B39E17D4D4BB}"/>
          </ac:spMkLst>
        </pc:spChg>
        <pc:graphicFrameChg chg="add mod modGraphic">
          <ac:chgData name="Burt, Timothy (US) - IC" userId="e7768984-68ab-4387-bf36-000afdabc196" providerId="ADAL" clId="{B57D3452-7657-42EA-BB5C-1FC86B5FB5A4}" dt="2026-09-11T04:28:16.748" v="1392" actId="1076"/>
          <ac:graphicFrameMkLst>
            <pc:docMk/>
            <pc:sldMk cId="833594593" sldId="291"/>
            <ac:graphicFrameMk id="5" creationId="{2D50A1BE-9F4E-0F48-3CD3-B5D716BCBA1B}"/>
          </ac:graphicFrameMkLst>
        </pc:graphicFrameChg>
        <pc:graphicFrameChg chg="add mod modGraphic">
          <ac:chgData name="Burt, Timothy (US) - IC" userId="e7768984-68ab-4387-bf36-000afdabc196" providerId="ADAL" clId="{B57D3452-7657-42EA-BB5C-1FC86B5FB5A4}" dt="2026-09-11T04:45:32.122" v="1603" actId="20577"/>
          <ac:graphicFrameMkLst>
            <pc:docMk/>
            <pc:sldMk cId="833594593" sldId="291"/>
            <ac:graphicFrameMk id="23" creationId="{BCDD7D0D-59A0-029E-B3EA-155363C8EBE3}"/>
          </ac:graphicFrameMkLst>
        </pc:graphicFrameChg>
        <pc:picChg chg="add mod">
          <ac:chgData name="Burt, Timothy (US) - IC" userId="e7768984-68ab-4387-bf36-000afdabc196" providerId="ADAL" clId="{B57D3452-7657-42EA-BB5C-1FC86B5FB5A4}" dt="2026-09-11T04:28:16.748" v="1392" actId="1076"/>
          <ac:picMkLst>
            <pc:docMk/>
            <pc:sldMk cId="833594593" sldId="291"/>
            <ac:picMk id="7" creationId="{1EF299C0-F0F7-36EF-E8D3-A3821C51A2E9}"/>
          </ac:picMkLst>
        </pc:picChg>
        <pc:picChg chg="add mod">
          <ac:chgData name="Burt, Timothy (US) - IC" userId="e7768984-68ab-4387-bf36-000afdabc196" providerId="ADAL" clId="{B57D3452-7657-42EA-BB5C-1FC86B5FB5A4}" dt="2026-09-11T04:28:16.748" v="1392" actId="1076"/>
          <ac:picMkLst>
            <pc:docMk/>
            <pc:sldMk cId="833594593" sldId="291"/>
            <ac:picMk id="9" creationId="{1F9FA646-1892-FCCA-7AAA-EA0C0881608D}"/>
          </ac:picMkLst>
        </pc:picChg>
        <pc:picChg chg="add mod">
          <ac:chgData name="Burt, Timothy (US) - IC" userId="e7768984-68ab-4387-bf36-000afdabc196" providerId="ADAL" clId="{B57D3452-7657-42EA-BB5C-1FC86B5FB5A4}" dt="2026-09-11T04:28:16.748" v="1392" actId="1076"/>
          <ac:picMkLst>
            <pc:docMk/>
            <pc:sldMk cId="833594593" sldId="291"/>
            <ac:picMk id="11" creationId="{C37F69A0-1B18-CE75-D8D4-3DBCC0D0B935}"/>
          </ac:picMkLst>
        </pc:picChg>
        <pc:picChg chg="add mod">
          <ac:chgData name="Burt, Timothy (US) - IC" userId="e7768984-68ab-4387-bf36-000afdabc196" providerId="ADAL" clId="{B57D3452-7657-42EA-BB5C-1FC86B5FB5A4}" dt="2026-09-11T04:28:16.748" v="1392" actId="1076"/>
          <ac:picMkLst>
            <pc:docMk/>
            <pc:sldMk cId="833594593" sldId="291"/>
            <ac:picMk id="13" creationId="{545C8FEC-9289-5258-262A-AC60D44A4051}"/>
          </ac:picMkLst>
        </pc:picChg>
        <pc:picChg chg="add mod">
          <ac:chgData name="Burt, Timothy (US) - IC" userId="e7768984-68ab-4387-bf36-000afdabc196" providerId="ADAL" clId="{B57D3452-7657-42EA-BB5C-1FC86B5FB5A4}" dt="2026-09-11T04:28:16.748" v="1392" actId="1076"/>
          <ac:picMkLst>
            <pc:docMk/>
            <pc:sldMk cId="833594593" sldId="291"/>
            <ac:picMk id="15" creationId="{C2B7F0F7-4C29-857B-6517-8A61ED0E7BDB}"/>
          </ac:picMkLst>
        </pc:picChg>
        <pc:picChg chg="add mod">
          <ac:chgData name="Burt, Timothy (US) - IC" userId="e7768984-68ab-4387-bf36-000afdabc196" providerId="ADAL" clId="{B57D3452-7657-42EA-BB5C-1FC86B5FB5A4}" dt="2026-09-11T04:28:16.748" v="1392" actId="1076"/>
          <ac:picMkLst>
            <pc:docMk/>
            <pc:sldMk cId="833594593" sldId="291"/>
            <ac:picMk id="17" creationId="{97793E3B-6754-5374-6E83-BBD6B434E7F4}"/>
          </ac:picMkLst>
        </pc:picChg>
        <pc:picChg chg="add mod">
          <ac:chgData name="Burt, Timothy (US) - IC" userId="e7768984-68ab-4387-bf36-000afdabc196" providerId="ADAL" clId="{B57D3452-7657-42EA-BB5C-1FC86B5FB5A4}" dt="2026-09-11T04:28:16.748" v="1392" actId="1076"/>
          <ac:picMkLst>
            <pc:docMk/>
            <pc:sldMk cId="833594593" sldId="291"/>
            <ac:picMk id="19" creationId="{2805167C-5CC6-03EF-B24A-A28F5F368BB0}"/>
          </ac:picMkLst>
        </pc:picChg>
        <pc:picChg chg="add mod">
          <ac:chgData name="Burt, Timothy (US) - IC" userId="e7768984-68ab-4387-bf36-000afdabc196" providerId="ADAL" clId="{B57D3452-7657-42EA-BB5C-1FC86B5FB5A4}" dt="2026-09-11T04:28:16.748" v="1392" actId="1076"/>
          <ac:picMkLst>
            <pc:docMk/>
            <pc:sldMk cId="833594593" sldId="291"/>
            <ac:picMk id="21" creationId="{9AE1196E-A247-817E-516D-CAF8518E934B}"/>
          </ac:picMkLst>
        </pc:picChg>
        <pc:picChg chg="add mod">
          <ac:chgData name="Burt, Timothy (US) - IC" userId="e7768984-68ab-4387-bf36-000afdabc196" providerId="ADAL" clId="{B57D3452-7657-42EA-BB5C-1FC86B5FB5A4}" dt="2026-09-11T04:30:04.058" v="1436" actId="1036"/>
          <ac:picMkLst>
            <pc:docMk/>
            <pc:sldMk cId="833594593" sldId="291"/>
            <ac:picMk id="25" creationId="{653A7AC4-7169-30D8-F749-202233915757}"/>
          </ac:picMkLst>
        </pc:picChg>
        <pc:picChg chg="add mod">
          <ac:chgData name="Burt, Timothy (US) - IC" userId="e7768984-68ab-4387-bf36-000afdabc196" providerId="ADAL" clId="{B57D3452-7657-42EA-BB5C-1FC86B5FB5A4}" dt="2026-09-11T04:30:04.058" v="1436" actId="1036"/>
          <ac:picMkLst>
            <pc:docMk/>
            <pc:sldMk cId="833594593" sldId="291"/>
            <ac:picMk id="27" creationId="{0113C66B-A78F-A1F6-0DAD-34E708910035}"/>
          </ac:picMkLst>
        </pc:picChg>
        <pc:picChg chg="add mod">
          <ac:chgData name="Burt, Timothy (US) - IC" userId="e7768984-68ab-4387-bf36-000afdabc196" providerId="ADAL" clId="{B57D3452-7657-42EA-BB5C-1FC86B5FB5A4}" dt="2026-09-11T04:37:23.860" v="1488" actId="207"/>
          <ac:picMkLst>
            <pc:docMk/>
            <pc:sldMk cId="833594593" sldId="291"/>
            <ac:picMk id="29" creationId="{F7F09FE1-6431-E3F0-5506-2655B6533701}"/>
          </ac:picMkLst>
        </pc:picChg>
        <pc:picChg chg="add mod">
          <ac:chgData name="Burt, Timothy (US) - IC" userId="e7768984-68ab-4387-bf36-000afdabc196" providerId="ADAL" clId="{B57D3452-7657-42EA-BB5C-1FC86B5FB5A4}" dt="2026-09-11T04:37:13.500" v="1486" actId="207"/>
          <ac:picMkLst>
            <pc:docMk/>
            <pc:sldMk cId="833594593" sldId="291"/>
            <ac:picMk id="31" creationId="{37E51C56-59DC-96F5-ECB7-703B8AB38060}"/>
          </ac:picMkLst>
        </pc:picChg>
        <pc:picChg chg="add mod">
          <ac:chgData name="Burt, Timothy (US) - IC" userId="e7768984-68ab-4387-bf36-000afdabc196" providerId="ADAL" clId="{B57D3452-7657-42EA-BB5C-1FC86B5FB5A4}" dt="2026-09-11T04:30:04.058" v="1436" actId="1036"/>
          <ac:picMkLst>
            <pc:docMk/>
            <pc:sldMk cId="833594593" sldId="291"/>
            <ac:picMk id="33" creationId="{7CAFE9E8-D4C3-0896-E3C8-820088916C04}"/>
          </ac:picMkLst>
        </pc:picChg>
        <pc:picChg chg="add mod">
          <ac:chgData name="Burt, Timothy (US) - IC" userId="e7768984-68ab-4387-bf36-000afdabc196" providerId="ADAL" clId="{B57D3452-7657-42EA-BB5C-1FC86B5FB5A4}" dt="2026-09-11T04:30:04.058" v="1436" actId="1036"/>
          <ac:picMkLst>
            <pc:docMk/>
            <pc:sldMk cId="833594593" sldId="291"/>
            <ac:picMk id="35" creationId="{CA1C96CD-A37E-4048-1F1E-B327550E6997}"/>
          </ac:picMkLst>
        </pc:picChg>
        <pc:picChg chg="add mod">
          <ac:chgData name="Burt, Timothy (US) - IC" userId="e7768984-68ab-4387-bf36-000afdabc196" providerId="ADAL" clId="{B57D3452-7657-42EA-BB5C-1FC86B5FB5A4}" dt="2026-09-11T04:38:19.554" v="1495" actId="207"/>
          <ac:picMkLst>
            <pc:docMk/>
            <pc:sldMk cId="833594593" sldId="291"/>
            <ac:picMk id="37" creationId="{C352F3A2-4572-A6C9-8A57-4E8C1E3BE805}"/>
          </ac:picMkLst>
        </pc:picChg>
        <pc:picChg chg="add mod">
          <ac:chgData name="Burt, Timothy (US) - IC" userId="e7768984-68ab-4387-bf36-000afdabc196" providerId="ADAL" clId="{B57D3452-7657-42EA-BB5C-1FC86B5FB5A4}" dt="2026-09-11T04:30:04.058" v="1436" actId="1036"/>
          <ac:picMkLst>
            <pc:docMk/>
            <pc:sldMk cId="833594593" sldId="291"/>
            <ac:picMk id="39" creationId="{2939908C-ACB6-2E13-C327-C492AF6437F0}"/>
          </ac:picMkLst>
        </pc:picChg>
        <pc:picChg chg="add del mod">
          <ac:chgData name="Burt, Timothy (US) - IC" userId="e7768984-68ab-4387-bf36-000afdabc196" providerId="ADAL" clId="{B57D3452-7657-42EA-BB5C-1FC86B5FB5A4}" dt="2026-09-11T04:50:57.729" v="1617" actId="478"/>
          <ac:picMkLst>
            <pc:docMk/>
            <pc:sldMk cId="833594593" sldId="291"/>
            <ac:picMk id="41" creationId="{125FB3A2-7C07-3B66-CDBF-BADD2DC3CC3D}"/>
          </ac:picMkLst>
        </pc:picChg>
        <pc:picChg chg="add del mod">
          <ac:chgData name="Burt, Timothy (US) - IC" userId="e7768984-68ab-4387-bf36-000afdabc196" providerId="ADAL" clId="{B57D3452-7657-42EA-BB5C-1FC86B5FB5A4}" dt="2026-09-11T05:07:57.301" v="2473" actId="478"/>
          <ac:picMkLst>
            <pc:docMk/>
            <pc:sldMk cId="833594593" sldId="291"/>
            <ac:picMk id="43" creationId="{7EB8768A-1B53-E5BC-9E0A-2D9DBD79DE08}"/>
          </ac:picMkLst>
        </pc:picChg>
        <pc:picChg chg="add del mod">
          <ac:chgData name="Burt, Timothy (US) - IC" userId="e7768984-68ab-4387-bf36-000afdabc196" providerId="ADAL" clId="{B57D3452-7657-42EA-BB5C-1FC86B5FB5A4}" dt="2026-09-11T04:51:02.451" v="1618" actId="478"/>
          <ac:picMkLst>
            <pc:docMk/>
            <pc:sldMk cId="833594593" sldId="291"/>
            <ac:picMk id="45" creationId="{6E733649-BFB4-94F2-899D-EBF568F13411}"/>
          </ac:picMkLst>
        </pc:picChg>
        <pc:picChg chg="add del mod">
          <ac:chgData name="Burt, Timothy (US) - IC" userId="e7768984-68ab-4387-bf36-000afdabc196" providerId="ADAL" clId="{B57D3452-7657-42EA-BB5C-1FC86B5FB5A4}" dt="2026-09-11T05:16:04.678" v="2576" actId="478"/>
          <ac:picMkLst>
            <pc:docMk/>
            <pc:sldMk cId="833594593" sldId="291"/>
            <ac:picMk id="47" creationId="{16822EA0-8328-51E8-6DB6-A5F8810A3665}"/>
          </ac:picMkLst>
        </pc:picChg>
        <pc:picChg chg="add del mod">
          <ac:chgData name="Burt, Timothy (US) - IC" userId="e7768984-68ab-4387-bf36-000afdabc196" providerId="ADAL" clId="{B57D3452-7657-42EA-BB5C-1FC86B5FB5A4}" dt="2026-09-11T05:16:01.641" v="2575" actId="478"/>
          <ac:picMkLst>
            <pc:docMk/>
            <pc:sldMk cId="833594593" sldId="291"/>
            <ac:picMk id="49" creationId="{38DE66C2-C7AB-0DE9-56D4-A8057DF3B3A2}"/>
          </ac:picMkLst>
        </pc:picChg>
        <pc:picChg chg="add del mod">
          <ac:chgData name="Burt, Timothy (US) - IC" userId="e7768984-68ab-4387-bf36-000afdabc196" providerId="ADAL" clId="{B57D3452-7657-42EA-BB5C-1FC86B5FB5A4}" dt="2026-09-11T05:07:57.301" v="2473" actId="478"/>
          <ac:picMkLst>
            <pc:docMk/>
            <pc:sldMk cId="833594593" sldId="291"/>
            <ac:picMk id="51" creationId="{F3C65356-6980-FF2A-FBB4-73D3F687A3FE}"/>
          </ac:picMkLst>
        </pc:picChg>
        <pc:picChg chg="add del mod">
          <ac:chgData name="Burt, Timothy (US) - IC" userId="e7768984-68ab-4387-bf36-000afdabc196" providerId="ADAL" clId="{B57D3452-7657-42EA-BB5C-1FC86B5FB5A4}" dt="2026-09-11T05:07:57.301" v="2473" actId="478"/>
          <ac:picMkLst>
            <pc:docMk/>
            <pc:sldMk cId="833594593" sldId="291"/>
            <ac:picMk id="53" creationId="{CE7D3F07-294F-AD10-BFAB-EC05C050D231}"/>
          </ac:picMkLst>
        </pc:picChg>
        <pc:picChg chg="add mod">
          <ac:chgData name="Burt, Timothy (US) - IC" userId="e7768984-68ab-4387-bf36-000afdabc196" providerId="ADAL" clId="{B57D3452-7657-42EA-BB5C-1FC86B5FB5A4}" dt="2026-09-11T05:09:24.941" v="2484" actId="1076"/>
          <ac:picMkLst>
            <pc:docMk/>
            <pc:sldMk cId="833594593" sldId="291"/>
            <ac:picMk id="55" creationId="{42DB9F6B-A71D-75FC-3E05-BA879339B39A}"/>
          </ac:picMkLst>
        </pc:picChg>
        <pc:picChg chg="add mod">
          <ac:chgData name="Burt, Timothy (US) - IC" userId="e7768984-68ab-4387-bf36-000afdabc196" providerId="ADAL" clId="{B57D3452-7657-42EA-BB5C-1FC86B5FB5A4}" dt="2026-09-11T05:09:08.379" v="2482" actId="1076"/>
          <ac:picMkLst>
            <pc:docMk/>
            <pc:sldMk cId="833594593" sldId="291"/>
            <ac:picMk id="57" creationId="{00C27ED2-CFB5-72EB-093F-B3DD3A38862D}"/>
          </ac:picMkLst>
        </pc:picChg>
        <pc:picChg chg="add mod">
          <ac:chgData name="Burt, Timothy (US) - IC" userId="e7768984-68ab-4387-bf36-000afdabc196" providerId="ADAL" clId="{B57D3452-7657-42EA-BB5C-1FC86B5FB5A4}" dt="2026-09-11T05:09:18.357" v="2483" actId="1076"/>
          <ac:picMkLst>
            <pc:docMk/>
            <pc:sldMk cId="833594593" sldId="291"/>
            <ac:picMk id="59" creationId="{F73D09D8-4642-40E0-8AF7-053E76C31212}"/>
          </ac:picMkLst>
        </pc:picChg>
        <pc:picChg chg="add mod">
          <ac:chgData name="Burt, Timothy (US) - IC" userId="e7768984-68ab-4387-bf36-000afdabc196" providerId="ADAL" clId="{B57D3452-7657-42EA-BB5C-1FC86B5FB5A4}" dt="2026-09-11T05:10:15.068" v="2487" actId="1076"/>
          <ac:picMkLst>
            <pc:docMk/>
            <pc:sldMk cId="833594593" sldId="291"/>
            <ac:picMk id="61" creationId="{FEE15A4F-CCE9-A8C1-3805-0545E3EFDEC5}"/>
          </ac:picMkLst>
        </pc:picChg>
        <pc:picChg chg="add mod">
          <ac:chgData name="Burt, Timothy (US) - IC" userId="e7768984-68ab-4387-bf36-000afdabc196" providerId="ADAL" clId="{B57D3452-7657-42EA-BB5C-1FC86B5FB5A4}" dt="2026-09-11T05:10:35.261" v="2499" actId="1076"/>
          <ac:picMkLst>
            <pc:docMk/>
            <pc:sldMk cId="833594593" sldId="291"/>
            <ac:picMk id="63" creationId="{3A0D4BE2-BF06-AFA3-A84A-1453C6F467F4}"/>
          </ac:picMkLst>
        </pc:picChg>
        <pc:picChg chg="add mod">
          <ac:chgData name="Burt, Timothy (US) - IC" userId="e7768984-68ab-4387-bf36-000afdabc196" providerId="ADAL" clId="{B57D3452-7657-42EA-BB5C-1FC86B5FB5A4}" dt="2026-09-11T05:10:30.235" v="2498" actId="1076"/>
          <ac:picMkLst>
            <pc:docMk/>
            <pc:sldMk cId="833594593" sldId="291"/>
            <ac:picMk id="65" creationId="{A61C9DBF-1E34-FDB0-C4A1-D0949E47849A}"/>
          </ac:picMkLst>
        </pc:picChg>
      </pc:sldChg>
      <pc:sldChg chg="addSp delSp modSp add mod">
        <pc:chgData name="Burt, Timothy (US) - IC" userId="e7768984-68ab-4387-bf36-000afdabc196" providerId="ADAL" clId="{B57D3452-7657-42EA-BB5C-1FC86B5FB5A4}" dt="2026-09-12T23:31:33.469" v="3835" actId="14100"/>
        <pc:sldMkLst>
          <pc:docMk/>
          <pc:sldMk cId="2816000192" sldId="292"/>
        </pc:sldMkLst>
        <pc:spChg chg="mod">
          <ac:chgData name="Burt, Timothy (US) - IC" userId="e7768984-68ab-4387-bf36-000afdabc196" providerId="ADAL" clId="{B57D3452-7657-42EA-BB5C-1FC86B5FB5A4}" dt="2026-09-11T05:16:50.002" v="2598" actId="20577"/>
          <ac:spMkLst>
            <pc:docMk/>
            <pc:sldMk cId="2816000192" sldId="292"/>
            <ac:spMk id="2" creationId="{4C4D2AB5-E0AD-D009-7249-C639FDCCA7CD}"/>
          </ac:spMkLst>
        </pc:spChg>
        <pc:spChg chg="mod">
          <ac:chgData name="Burt, Timothy (US) - IC" userId="e7768984-68ab-4387-bf36-000afdabc196" providerId="ADAL" clId="{B57D3452-7657-42EA-BB5C-1FC86B5FB5A4}" dt="2026-09-11T05:21:19.752" v="2687" actId="14100"/>
          <ac:spMkLst>
            <pc:docMk/>
            <pc:sldMk cId="2816000192" sldId="292"/>
            <ac:spMk id="3" creationId="{D76B533D-7560-AE65-88ED-4A7739C13AD0}"/>
          </ac:spMkLst>
        </pc:spChg>
        <pc:spChg chg="add mod">
          <ac:chgData name="Burt, Timothy (US) - IC" userId="e7768984-68ab-4387-bf36-000afdabc196" providerId="ADAL" clId="{B57D3452-7657-42EA-BB5C-1FC86B5FB5A4}" dt="2026-09-12T23:31:00.381" v="3831" actId="14100"/>
          <ac:spMkLst>
            <pc:docMk/>
            <pc:sldMk cId="2816000192" sldId="292"/>
            <ac:spMk id="6" creationId="{CCF65CC1-D572-3A82-C2F1-1AEFE13B3FE5}"/>
          </ac:spMkLst>
        </pc:spChg>
        <pc:spChg chg="add mod">
          <ac:chgData name="Burt, Timothy (US) - IC" userId="e7768984-68ab-4387-bf36-000afdabc196" providerId="ADAL" clId="{B57D3452-7657-42EA-BB5C-1FC86B5FB5A4}" dt="2026-09-11T05:23:32.255" v="2775" actId="20577"/>
          <ac:spMkLst>
            <pc:docMk/>
            <pc:sldMk cId="2816000192" sldId="292"/>
            <ac:spMk id="10" creationId="{4B25CF47-0351-94A3-3956-65244EFE9DBA}"/>
          </ac:spMkLst>
        </pc:spChg>
        <pc:spChg chg="add mod">
          <ac:chgData name="Burt, Timothy (US) - IC" userId="e7768984-68ab-4387-bf36-000afdabc196" providerId="ADAL" clId="{B57D3452-7657-42EA-BB5C-1FC86B5FB5A4}" dt="2026-09-12T23:31:33.469" v="3835" actId="14100"/>
          <ac:spMkLst>
            <pc:docMk/>
            <pc:sldMk cId="2816000192" sldId="292"/>
            <ac:spMk id="11" creationId="{249B4732-C959-C640-92C7-5A620044667B}"/>
          </ac:spMkLst>
        </pc:spChg>
        <pc:picChg chg="del">
          <ac:chgData name="Burt, Timothy (US) - IC" userId="e7768984-68ab-4387-bf36-000afdabc196" providerId="ADAL" clId="{B57D3452-7657-42EA-BB5C-1FC86B5FB5A4}" dt="2026-09-11T05:17:41.089" v="2599" actId="478"/>
          <ac:picMkLst>
            <pc:docMk/>
            <pc:sldMk cId="2816000192" sldId="292"/>
            <ac:picMk id="6" creationId="{81FDEE5A-421B-81CB-43E7-0DB39B8D21D4}"/>
          </ac:picMkLst>
        </pc:picChg>
        <pc:picChg chg="add mod">
          <ac:chgData name="Burt, Timothy (US) - IC" userId="e7768984-68ab-4387-bf36-000afdabc196" providerId="ADAL" clId="{B57D3452-7657-42EA-BB5C-1FC86B5FB5A4}" dt="2026-09-11T05:20:11.783" v="2667" actId="14100"/>
          <ac:picMkLst>
            <pc:docMk/>
            <pc:sldMk cId="2816000192" sldId="292"/>
            <ac:picMk id="7" creationId="{629D4F06-53A6-8FFB-350A-EA57B26E47A8}"/>
          </ac:picMkLst>
        </pc:picChg>
        <pc:picChg chg="add mod">
          <ac:chgData name="Burt, Timothy (US) - IC" userId="e7768984-68ab-4387-bf36-000afdabc196" providerId="ADAL" clId="{B57D3452-7657-42EA-BB5C-1FC86B5FB5A4}" dt="2026-09-11T05:20:31.222" v="2671" actId="14100"/>
          <ac:picMkLst>
            <pc:docMk/>
            <pc:sldMk cId="2816000192" sldId="292"/>
            <ac:picMk id="9" creationId="{86A655AA-A04E-6C93-E5E1-2FCC86980F95}"/>
          </ac:picMkLst>
        </pc:picChg>
      </pc:sldChg>
      <pc:sldChg chg="addSp delSp modSp new mod">
        <pc:chgData name="Burt, Timothy (US) - IC" userId="e7768984-68ab-4387-bf36-000afdabc196" providerId="ADAL" clId="{B57D3452-7657-42EA-BB5C-1FC86B5FB5A4}" dt="2026-09-12T23:33:16.771" v="3842" actId="14100"/>
        <pc:sldMkLst>
          <pc:docMk/>
          <pc:sldMk cId="2715482107" sldId="293"/>
        </pc:sldMkLst>
        <pc:spChg chg="mod">
          <ac:chgData name="Burt, Timothy (US) - IC" userId="e7768984-68ab-4387-bf36-000afdabc196" providerId="ADAL" clId="{B57D3452-7657-42EA-BB5C-1FC86B5FB5A4}" dt="2026-09-11T05:26:49.324" v="2819" actId="20577"/>
          <ac:spMkLst>
            <pc:docMk/>
            <pc:sldMk cId="2715482107" sldId="293"/>
            <ac:spMk id="2" creationId="{090FE2BE-6DF1-6782-9FFC-656B2217DEB2}"/>
          </ac:spMkLst>
        </pc:spChg>
        <pc:spChg chg="add del mod">
          <ac:chgData name="Burt, Timothy (US) - IC" userId="e7768984-68ab-4387-bf36-000afdabc196" providerId="ADAL" clId="{B57D3452-7657-42EA-BB5C-1FC86B5FB5A4}" dt="2026-09-11T05:27:12.223" v="2821" actId="478"/>
          <ac:spMkLst>
            <pc:docMk/>
            <pc:sldMk cId="2715482107" sldId="293"/>
            <ac:spMk id="3" creationId="{CC3871BE-37F0-B2E9-424D-00BF03679D0D}"/>
          </ac:spMkLst>
        </pc:spChg>
        <pc:spChg chg="mod">
          <ac:chgData name="Burt, Timothy (US) - IC" userId="e7768984-68ab-4387-bf36-000afdabc196" providerId="ADAL" clId="{B57D3452-7657-42EA-BB5C-1FC86B5FB5A4}" dt="2026-09-11T05:26:27.929" v="2782" actId="14100"/>
          <ac:spMkLst>
            <pc:docMk/>
            <pc:sldMk cId="2715482107" sldId="293"/>
            <ac:spMk id="4" creationId="{EE35D567-1B56-812B-F4E7-F3951F84FD8E}"/>
          </ac:spMkLst>
        </pc:spChg>
        <pc:spChg chg="add mod">
          <ac:chgData name="Burt, Timothy (US) - IC" userId="e7768984-68ab-4387-bf36-000afdabc196" providerId="ADAL" clId="{B57D3452-7657-42EA-BB5C-1FC86B5FB5A4}" dt="2026-09-12T23:33:16.771" v="3842" actId="14100"/>
          <ac:spMkLst>
            <pc:docMk/>
            <pc:sldMk cId="2715482107" sldId="293"/>
            <ac:spMk id="11" creationId="{0ED78DCF-3574-35D8-547F-43146FA33A48}"/>
          </ac:spMkLst>
        </pc:spChg>
        <pc:grpChg chg="add mod">
          <ac:chgData name="Burt, Timothy (US) - IC" userId="e7768984-68ab-4387-bf36-000afdabc196" providerId="ADAL" clId="{B57D3452-7657-42EA-BB5C-1FC86B5FB5A4}" dt="2026-09-11T05:30:23.809" v="2834" actId="14100"/>
          <ac:grpSpMkLst>
            <pc:docMk/>
            <pc:sldMk cId="2715482107" sldId="293"/>
            <ac:grpSpMk id="9" creationId="{2575270C-2A88-6E0D-9483-05E5DCEF2DDB}"/>
          </ac:grpSpMkLst>
        </pc:grpChg>
        <pc:picChg chg="add mod">
          <ac:chgData name="Burt, Timothy (US) - IC" userId="e7768984-68ab-4387-bf36-000afdabc196" providerId="ADAL" clId="{B57D3452-7657-42EA-BB5C-1FC86B5FB5A4}" dt="2026-09-11T05:30:08.196" v="2831" actId="164"/>
          <ac:picMkLst>
            <pc:docMk/>
            <pc:sldMk cId="2715482107" sldId="293"/>
            <ac:picMk id="6" creationId="{E30FC6D9-8976-2705-1E79-31044787739C}"/>
          </ac:picMkLst>
        </pc:picChg>
        <pc:picChg chg="add del">
          <ac:chgData name="Burt, Timothy (US) - IC" userId="e7768984-68ab-4387-bf36-000afdabc196" providerId="ADAL" clId="{B57D3452-7657-42EA-BB5C-1FC86B5FB5A4}" dt="2026-09-12T23:32:37.310" v="3837" actId="22"/>
          <ac:picMkLst>
            <pc:docMk/>
            <pc:sldMk cId="2715482107" sldId="293"/>
            <ac:picMk id="7" creationId="{C6B329D9-C2F8-93CD-7DC4-3396E80D69E1}"/>
          </ac:picMkLst>
        </pc:picChg>
        <pc:picChg chg="add mod">
          <ac:chgData name="Burt, Timothy (US) - IC" userId="e7768984-68ab-4387-bf36-000afdabc196" providerId="ADAL" clId="{B57D3452-7657-42EA-BB5C-1FC86B5FB5A4}" dt="2026-09-11T05:30:08.196" v="2831" actId="164"/>
          <ac:picMkLst>
            <pc:docMk/>
            <pc:sldMk cId="2715482107" sldId="293"/>
            <ac:picMk id="8" creationId="{BB7AA9EE-0C95-1411-4558-05812E59908F}"/>
          </ac:picMkLst>
        </pc:picChg>
      </pc:sldChg>
      <pc:sldChg chg="addSp delSp modSp add mod">
        <pc:chgData name="Burt, Timothy (US) - IC" userId="e7768984-68ab-4387-bf36-000afdabc196" providerId="ADAL" clId="{B57D3452-7657-42EA-BB5C-1FC86B5FB5A4}" dt="2026-09-11T05:32:27.598" v="2867" actId="478"/>
        <pc:sldMkLst>
          <pc:docMk/>
          <pc:sldMk cId="2994454876" sldId="294"/>
        </pc:sldMkLst>
        <pc:picChg chg="del">
          <ac:chgData name="Burt, Timothy (US) - IC" userId="e7768984-68ab-4387-bf36-000afdabc196" providerId="ADAL" clId="{B57D3452-7657-42EA-BB5C-1FC86B5FB5A4}" dt="2026-09-11T05:27:26.423" v="2823" actId="478"/>
          <ac:picMkLst>
            <pc:docMk/>
            <pc:sldMk cId="2994454876" sldId="294"/>
            <ac:picMk id="6" creationId="{4EF45C90-FA1B-D4D2-94F3-46622AB50954}"/>
          </ac:picMkLst>
        </pc:picChg>
        <pc:picChg chg="add mod">
          <ac:chgData name="Burt, Timothy (US) - IC" userId="e7768984-68ab-4387-bf36-000afdabc196" providerId="ADAL" clId="{B57D3452-7657-42EA-BB5C-1FC86B5FB5A4}" dt="2026-09-11T05:31:00.968" v="2837" actId="14100"/>
          <ac:picMkLst>
            <pc:docMk/>
            <pc:sldMk cId="2994454876" sldId="294"/>
            <ac:picMk id="7" creationId="{AFBBB623-AFA3-1712-6331-6763176FBC40}"/>
          </ac:picMkLst>
        </pc:picChg>
        <pc:picChg chg="add del">
          <ac:chgData name="Burt, Timothy (US) - IC" userId="e7768984-68ab-4387-bf36-000afdabc196" providerId="ADAL" clId="{B57D3452-7657-42EA-BB5C-1FC86B5FB5A4}" dt="2026-09-11T05:32:27.598" v="2867" actId="478"/>
          <ac:picMkLst>
            <pc:docMk/>
            <pc:sldMk cId="2994454876" sldId="294"/>
            <ac:picMk id="9" creationId="{42CF4BA6-22F5-74EB-3C8A-2AE50BDA81B8}"/>
          </ac:picMkLst>
        </pc:picChg>
      </pc:sldChg>
      <pc:sldChg chg="addSp delSp modSp add mod">
        <pc:chgData name="Burt, Timothy (US) - IC" userId="e7768984-68ab-4387-bf36-000afdabc196" providerId="ADAL" clId="{B57D3452-7657-42EA-BB5C-1FC86B5FB5A4}" dt="2026-09-11T05:32:01.529" v="2865" actId="14100"/>
        <pc:sldMkLst>
          <pc:docMk/>
          <pc:sldMk cId="3874767144" sldId="295"/>
        </pc:sldMkLst>
        <pc:spChg chg="mod">
          <ac:chgData name="Burt, Timothy (US) - IC" userId="e7768984-68ab-4387-bf36-000afdabc196" providerId="ADAL" clId="{B57D3452-7657-42EA-BB5C-1FC86B5FB5A4}" dt="2026-09-11T05:31:34.027" v="2862" actId="20577"/>
          <ac:spMkLst>
            <pc:docMk/>
            <pc:sldMk cId="3874767144" sldId="295"/>
            <ac:spMk id="2" creationId="{0BDA394A-FC82-0C88-01E9-5A8739BB3927}"/>
          </ac:spMkLst>
        </pc:spChg>
        <pc:picChg chg="add mod">
          <ac:chgData name="Burt, Timothy (US) - IC" userId="e7768984-68ab-4387-bf36-000afdabc196" providerId="ADAL" clId="{B57D3452-7657-42EA-BB5C-1FC86B5FB5A4}" dt="2026-09-11T05:32:01.529" v="2865" actId="14100"/>
          <ac:picMkLst>
            <pc:docMk/>
            <pc:sldMk cId="3874767144" sldId="295"/>
            <ac:picMk id="6" creationId="{16B09770-3BAD-0491-6855-84364B29EEF8}"/>
          </ac:picMkLst>
        </pc:picChg>
        <pc:picChg chg="del">
          <ac:chgData name="Burt, Timothy (US) - IC" userId="e7768984-68ab-4387-bf36-000afdabc196" providerId="ADAL" clId="{B57D3452-7657-42EA-BB5C-1FC86B5FB5A4}" dt="2026-09-11T05:31:21.816" v="2839" actId="478"/>
          <ac:picMkLst>
            <pc:docMk/>
            <pc:sldMk cId="3874767144" sldId="295"/>
            <ac:picMk id="7" creationId="{E75EA14C-1BFC-7007-8C4A-2591071943FB}"/>
          </ac:picMkLst>
        </pc:picChg>
      </pc:sldChg>
      <pc:sldChg chg="addSp delSp modSp add mod">
        <pc:chgData name="Burt, Timothy (US) - IC" userId="e7768984-68ab-4387-bf36-000afdabc196" providerId="ADAL" clId="{B57D3452-7657-42EA-BB5C-1FC86B5FB5A4}" dt="2026-09-11T05:33:42.548" v="2883" actId="20577"/>
        <pc:sldMkLst>
          <pc:docMk/>
          <pc:sldMk cId="2082923880" sldId="296"/>
        </pc:sldMkLst>
        <pc:spChg chg="mod">
          <ac:chgData name="Burt, Timothy (US) - IC" userId="e7768984-68ab-4387-bf36-000afdabc196" providerId="ADAL" clId="{B57D3452-7657-42EA-BB5C-1FC86B5FB5A4}" dt="2026-09-11T05:33:42.548" v="2883" actId="20577"/>
          <ac:spMkLst>
            <pc:docMk/>
            <pc:sldMk cId="2082923880" sldId="296"/>
            <ac:spMk id="2" creationId="{2E39735B-244B-58A0-3D7D-8E4CBAEE64F9}"/>
          </ac:spMkLst>
        </pc:spChg>
        <pc:spChg chg="add del">
          <ac:chgData name="Burt, Timothy (US) - IC" userId="e7768984-68ab-4387-bf36-000afdabc196" providerId="ADAL" clId="{B57D3452-7657-42EA-BB5C-1FC86B5FB5A4}" dt="2026-09-11T05:33:25.706" v="2875" actId="478"/>
          <ac:spMkLst>
            <pc:docMk/>
            <pc:sldMk cId="2082923880" sldId="296"/>
            <ac:spMk id="3" creationId="{F28473DC-76F0-58B0-A7CE-7155CECAE9C3}"/>
          </ac:spMkLst>
        </pc:spChg>
        <pc:picChg chg="del">
          <ac:chgData name="Burt, Timothy (US) - IC" userId="e7768984-68ab-4387-bf36-000afdabc196" providerId="ADAL" clId="{B57D3452-7657-42EA-BB5C-1FC86B5FB5A4}" dt="2026-09-11T05:33:02.066" v="2869" actId="478"/>
          <ac:picMkLst>
            <pc:docMk/>
            <pc:sldMk cId="2082923880" sldId="296"/>
            <ac:picMk id="6" creationId="{40A946DA-3867-D9F4-42FA-F6517B7AF995}"/>
          </ac:picMkLst>
        </pc:picChg>
        <pc:picChg chg="add mod">
          <ac:chgData name="Burt, Timothy (US) - IC" userId="e7768984-68ab-4387-bf36-000afdabc196" providerId="ADAL" clId="{B57D3452-7657-42EA-BB5C-1FC86B5FB5A4}" dt="2026-09-11T05:33:33.278" v="2876" actId="14100"/>
          <ac:picMkLst>
            <pc:docMk/>
            <pc:sldMk cId="2082923880" sldId="296"/>
            <ac:picMk id="7" creationId="{ACA02054-FC3A-2265-D667-838274AB923E}"/>
          </ac:picMkLst>
        </pc:picChg>
      </pc:sldChg>
      <pc:sldChg chg="addSp delSp modSp new mod chgLayout">
        <pc:chgData name="Burt, Timothy (US) - IC" userId="e7768984-68ab-4387-bf36-000afdabc196" providerId="ADAL" clId="{B57D3452-7657-42EA-BB5C-1FC86B5FB5A4}" dt="2026-09-11T05:40:11.152" v="3112"/>
        <pc:sldMkLst>
          <pc:docMk/>
          <pc:sldMk cId="541578499" sldId="297"/>
        </pc:sldMkLst>
        <pc:spChg chg="mod ord">
          <ac:chgData name="Burt, Timothy (US) - IC" userId="e7768984-68ab-4387-bf36-000afdabc196" providerId="ADAL" clId="{B57D3452-7657-42EA-BB5C-1FC86B5FB5A4}" dt="2026-09-11T05:36:33.455" v="2975" actId="700"/>
          <ac:spMkLst>
            <pc:docMk/>
            <pc:sldMk cId="541578499" sldId="297"/>
            <ac:spMk id="2" creationId="{326110B7-EC3F-5631-39AC-A91B7D77B783}"/>
          </ac:spMkLst>
        </pc:spChg>
        <pc:spChg chg="del">
          <ac:chgData name="Burt, Timothy (US) - IC" userId="e7768984-68ab-4387-bf36-000afdabc196" providerId="ADAL" clId="{B57D3452-7657-42EA-BB5C-1FC86B5FB5A4}" dt="2026-09-11T05:35:33.625" v="2970" actId="478"/>
          <ac:spMkLst>
            <pc:docMk/>
            <pc:sldMk cId="541578499" sldId="297"/>
            <ac:spMk id="3" creationId="{81D88ED0-C8FE-1D35-D2B3-4539204F3EE8}"/>
          </ac:spMkLst>
        </pc:spChg>
        <pc:spChg chg="del">
          <ac:chgData name="Burt, Timothy (US) - IC" userId="e7768984-68ab-4387-bf36-000afdabc196" providerId="ADAL" clId="{B57D3452-7657-42EA-BB5C-1FC86B5FB5A4}" dt="2026-09-11T05:35:38.788" v="2971" actId="478"/>
          <ac:spMkLst>
            <pc:docMk/>
            <pc:sldMk cId="541578499" sldId="297"/>
            <ac:spMk id="4" creationId="{8AFD48BA-4DDA-DAC6-0F2F-8A8477D1042E}"/>
          </ac:spMkLst>
        </pc:spChg>
        <pc:spChg chg="add mod ord">
          <ac:chgData name="Burt, Timothy (US) - IC" userId="e7768984-68ab-4387-bf36-000afdabc196" providerId="ADAL" clId="{B57D3452-7657-42EA-BB5C-1FC86B5FB5A4}" dt="2026-09-11T05:39:51.880" v="3110" actId="27636"/>
          <ac:spMkLst>
            <pc:docMk/>
            <pc:sldMk cId="541578499" sldId="297"/>
            <ac:spMk id="7" creationId="{51F3522B-631D-A87D-BCB2-387979F125C4}"/>
          </ac:spMkLst>
        </pc:spChg>
        <pc:spChg chg="add del mod ord">
          <ac:chgData name="Burt, Timothy (US) - IC" userId="e7768984-68ab-4387-bf36-000afdabc196" providerId="ADAL" clId="{B57D3452-7657-42EA-BB5C-1FC86B5FB5A4}" dt="2026-09-11T05:38:52.338" v="3046" actId="478"/>
          <ac:spMkLst>
            <pc:docMk/>
            <pc:sldMk cId="541578499" sldId="297"/>
            <ac:spMk id="8" creationId="{77090597-C99D-DDDE-F07F-CADFB1D3D976}"/>
          </ac:spMkLst>
        </pc:spChg>
        <pc:picChg chg="add mod">
          <ac:chgData name="Burt, Timothy (US) - IC" userId="e7768984-68ab-4387-bf36-000afdabc196" providerId="ADAL" clId="{B57D3452-7657-42EA-BB5C-1FC86B5FB5A4}" dt="2026-09-11T05:36:46.198" v="2977" actId="1076"/>
          <ac:picMkLst>
            <pc:docMk/>
            <pc:sldMk cId="541578499" sldId="297"/>
            <ac:picMk id="6" creationId="{2451E721-2A2F-CA96-4D2C-1C95D1142939}"/>
          </ac:picMkLst>
        </pc:picChg>
        <pc:picChg chg="add mod">
          <ac:chgData name="Burt, Timothy (US) - IC" userId="e7768984-68ab-4387-bf36-000afdabc196" providerId="ADAL" clId="{B57D3452-7657-42EA-BB5C-1FC86B5FB5A4}" dt="2026-09-11T05:40:11.152" v="3112"/>
          <ac:picMkLst>
            <pc:docMk/>
            <pc:sldMk cId="541578499" sldId="297"/>
            <ac:picMk id="10" creationId="{30E65301-EB8A-3EBD-2538-DFCC63717B95}"/>
          </ac:picMkLst>
        </pc:picChg>
      </pc:sldChg>
      <pc:sldChg chg="addSp delSp modSp new mod">
        <pc:chgData name="Burt, Timothy (US) - IC" userId="e7768984-68ab-4387-bf36-000afdabc196" providerId="ADAL" clId="{B57D3452-7657-42EA-BB5C-1FC86B5FB5A4}" dt="2026-09-11T06:00:19.780" v="3452" actId="1037"/>
        <pc:sldMkLst>
          <pc:docMk/>
          <pc:sldMk cId="4004343257" sldId="298"/>
        </pc:sldMkLst>
        <pc:spChg chg="mod">
          <ac:chgData name="Burt, Timothy (US) - IC" userId="e7768984-68ab-4387-bf36-000afdabc196" providerId="ADAL" clId="{B57D3452-7657-42EA-BB5C-1FC86B5FB5A4}" dt="2026-09-11T05:42:38.261" v="3225" actId="20577"/>
          <ac:spMkLst>
            <pc:docMk/>
            <pc:sldMk cId="4004343257" sldId="298"/>
            <ac:spMk id="2" creationId="{EE71F2C9-40F2-4E8F-972C-0D6370CF2AD2}"/>
          </ac:spMkLst>
        </pc:spChg>
        <pc:spChg chg="del">
          <ac:chgData name="Burt, Timothy (US) - IC" userId="e7768984-68ab-4387-bf36-000afdabc196" providerId="ADAL" clId="{B57D3452-7657-42EA-BB5C-1FC86B5FB5A4}" dt="2026-09-11T05:42:53.349" v="3226" actId="478"/>
          <ac:spMkLst>
            <pc:docMk/>
            <pc:sldMk cId="4004343257" sldId="298"/>
            <ac:spMk id="3" creationId="{AA534BB4-DB7D-B7EA-3CFF-59E5B109C9A7}"/>
          </ac:spMkLst>
        </pc:spChg>
        <pc:spChg chg="del">
          <ac:chgData name="Burt, Timothy (US) - IC" userId="e7768984-68ab-4387-bf36-000afdabc196" providerId="ADAL" clId="{B57D3452-7657-42EA-BB5C-1FC86B5FB5A4}" dt="2026-09-11T05:44:06.466" v="3231" actId="478"/>
          <ac:spMkLst>
            <pc:docMk/>
            <pc:sldMk cId="4004343257" sldId="298"/>
            <ac:spMk id="4" creationId="{386A819F-AF37-5E1A-91E7-2AA7C562DF20}"/>
          </ac:spMkLst>
        </pc:spChg>
        <pc:spChg chg="add mod">
          <ac:chgData name="Burt, Timothy (US) - IC" userId="e7768984-68ab-4387-bf36-000afdabc196" providerId="ADAL" clId="{B57D3452-7657-42EA-BB5C-1FC86B5FB5A4}" dt="2026-09-11T05:48:59.927" v="3261" actId="552"/>
          <ac:spMkLst>
            <pc:docMk/>
            <pc:sldMk cId="4004343257" sldId="298"/>
            <ac:spMk id="13" creationId="{F67E3A5D-5812-9B56-E53C-554DEBC9F338}"/>
          </ac:spMkLst>
        </pc:spChg>
        <pc:spChg chg="add mod">
          <ac:chgData name="Burt, Timothy (US) - IC" userId="e7768984-68ab-4387-bf36-000afdabc196" providerId="ADAL" clId="{B57D3452-7657-42EA-BB5C-1FC86B5FB5A4}" dt="2026-09-11T05:48:59.927" v="3261" actId="552"/>
          <ac:spMkLst>
            <pc:docMk/>
            <pc:sldMk cId="4004343257" sldId="298"/>
            <ac:spMk id="15" creationId="{9A409BC8-BFC3-C2F3-6E4C-7E95BD45D0F2}"/>
          </ac:spMkLst>
        </pc:spChg>
        <pc:spChg chg="add mod">
          <ac:chgData name="Burt, Timothy (US) - IC" userId="e7768984-68ab-4387-bf36-000afdabc196" providerId="ADAL" clId="{B57D3452-7657-42EA-BB5C-1FC86B5FB5A4}" dt="2026-09-11T05:48:59.927" v="3261" actId="552"/>
          <ac:spMkLst>
            <pc:docMk/>
            <pc:sldMk cId="4004343257" sldId="298"/>
            <ac:spMk id="17" creationId="{07C8AF05-61B8-CFE9-7C50-372187E175BA}"/>
          </ac:spMkLst>
        </pc:spChg>
        <pc:spChg chg="add mod">
          <ac:chgData name="Burt, Timothy (US) - IC" userId="e7768984-68ab-4387-bf36-000afdabc196" providerId="ADAL" clId="{B57D3452-7657-42EA-BB5C-1FC86B5FB5A4}" dt="2026-09-11T05:48:59.927" v="3261" actId="552"/>
          <ac:spMkLst>
            <pc:docMk/>
            <pc:sldMk cId="4004343257" sldId="298"/>
            <ac:spMk id="19" creationId="{F223350D-5BC3-83CE-444F-C31AFFCC93E7}"/>
          </ac:spMkLst>
        </pc:spChg>
        <pc:spChg chg="add mod">
          <ac:chgData name="Burt, Timothy (US) - IC" userId="e7768984-68ab-4387-bf36-000afdabc196" providerId="ADAL" clId="{B57D3452-7657-42EA-BB5C-1FC86B5FB5A4}" dt="2026-09-11T05:49:43.307" v="3287" actId="1076"/>
          <ac:spMkLst>
            <pc:docMk/>
            <pc:sldMk cId="4004343257" sldId="298"/>
            <ac:spMk id="20" creationId="{F1AA1D26-22E7-8933-4C11-F1264DD5765B}"/>
          </ac:spMkLst>
        </pc:spChg>
        <pc:spChg chg="add mod">
          <ac:chgData name="Burt, Timothy (US) - IC" userId="e7768984-68ab-4387-bf36-000afdabc196" providerId="ADAL" clId="{B57D3452-7657-42EA-BB5C-1FC86B5FB5A4}" dt="2026-09-11T05:50:29.087" v="3301" actId="20577"/>
          <ac:spMkLst>
            <pc:docMk/>
            <pc:sldMk cId="4004343257" sldId="298"/>
            <ac:spMk id="22" creationId="{98C7FCAB-D56F-BBDA-439C-C77119A0F77C}"/>
          </ac:spMkLst>
        </pc:spChg>
        <pc:spChg chg="add mod">
          <ac:chgData name="Burt, Timothy (US) - IC" userId="e7768984-68ab-4387-bf36-000afdabc196" providerId="ADAL" clId="{B57D3452-7657-42EA-BB5C-1FC86B5FB5A4}" dt="2026-09-11T05:51:01.807" v="3315" actId="20577"/>
          <ac:spMkLst>
            <pc:docMk/>
            <pc:sldMk cId="4004343257" sldId="298"/>
            <ac:spMk id="24" creationId="{77321771-EBBF-275B-8DEA-DFC27A767F98}"/>
          </ac:spMkLst>
        </pc:spChg>
        <pc:spChg chg="add mod">
          <ac:chgData name="Burt, Timothy (US) - IC" userId="e7768984-68ab-4387-bf36-000afdabc196" providerId="ADAL" clId="{B57D3452-7657-42EA-BB5C-1FC86B5FB5A4}" dt="2026-09-11T05:50:43.018" v="3307" actId="20577"/>
          <ac:spMkLst>
            <pc:docMk/>
            <pc:sldMk cId="4004343257" sldId="298"/>
            <ac:spMk id="26" creationId="{57735733-80DE-46E3-E3A9-564F24427D04}"/>
          </ac:spMkLst>
        </pc:spChg>
        <pc:spChg chg="add mod">
          <ac:chgData name="Burt, Timothy (US) - IC" userId="e7768984-68ab-4387-bf36-000afdabc196" providerId="ADAL" clId="{B57D3452-7657-42EA-BB5C-1FC86B5FB5A4}" dt="2026-09-11T06:00:19.780" v="3452" actId="1037"/>
          <ac:spMkLst>
            <pc:docMk/>
            <pc:sldMk cId="4004343257" sldId="298"/>
            <ac:spMk id="31" creationId="{146F7F6B-039E-B3BE-CE99-BC987E22B997}"/>
          </ac:spMkLst>
        </pc:spChg>
        <pc:spChg chg="add mod">
          <ac:chgData name="Burt, Timothy (US) - IC" userId="e7768984-68ab-4387-bf36-000afdabc196" providerId="ADAL" clId="{B57D3452-7657-42EA-BB5C-1FC86B5FB5A4}" dt="2026-09-11T06:00:19.780" v="3452" actId="1037"/>
          <ac:spMkLst>
            <pc:docMk/>
            <pc:sldMk cId="4004343257" sldId="298"/>
            <ac:spMk id="33" creationId="{043AFA9F-D9FE-45C5-B11C-A537A5DE8EE3}"/>
          </ac:spMkLst>
        </pc:spChg>
        <pc:spChg chg="add mod">
          <ac:chgData name="Burt, Timothy (US) - IC" userId="e7768984-68ab-4387-bf36-000afdabc196" providerId="ADAL" clId="{B57D3452-7657-42EA-BB5C-1FC86B5FB5A4}" dt="2026-09-11T05:55:14.521" v="3383" actId="207"/>
          <ac:spMkLst>
            <pc:docMk/>
            <pc:sldMk cId="4004343257" sldId="298"/>
            <ac:spMk id="37" creationId="{B8CC7299-7E70-340C-C105-450C7D31E71F}"/>
          </ac:spMkLst>
        </pc:spChg>
        <pc:spChg chg="add mod">
          <ac:chgData name="Burt, Timothy (US) - IC" userId="e7768984-68ab-4387-bf36-000afdabc196" providerId="ADAL" clId="{B57D3452-7657-42EA-BB5C-1FC86B5FB5A4}" dt="2026-09-11T05:56:07.851" v="3393" actId="20577"/>
          <ac:spMkLst>
            <pc:docMk/>
            <pc:sldMk cId="4004343257" sldId="298"/>
            <ac:spMk id="39" creationId="{36F7B520-AE31-01DD-0442-D3F93B9CA230}"/>
          </ac:spMkLst>
        </pc:spChg>
        <pc:spChg chg="add mod">
          <ac:chgData name="Burt, Timothy (US) - IC" userId="e7768984-68ab-4387-bf36-000afdabc196" providerId="ADAL" clId="{B57D3452-7657-42EA-BB5C-1FC86B5FB5A4}" dt="2026-09-11T05:58:59.926" v="3446" actId="114"/>
          <ac:spMkLst>
            <pc:docMk/>
            <pc:sldMk cId="4004343257" sldId="298"/>
            <ac:spMk id="40" creationId="{C7C82A3A-483C-485A-F36F-36766910157D}"/>
          </ac:spMkLst>
        </pc:spChg>
        <pc:picChg chg="add mod">
          <ac:chgData name="Burt, Timothy (US) - IC" userId="e7768984-68ab-4387-bf36-000afdabc196" providerId="ADAL" clId="{B57D3452-7657-42EA-BB5C-1FC86B5FB5A4}" dt="2026-09-11T05:44:12.837" v="3232" actId="14100"/>
          <ac:picMkLst>
            <pc:docMk/>
            <pc:sldMk cId="4004343257" sldId="298"/>
            <ac:picMk id="6" creationId="{DE174BA4-C0BF-A006-F6B8-A263BC8850DF}"/>
          </ac:picMkLst>
        </pc:picChg>
        <pc:picChg chg="add del mod">
          <ac:chgData name="Burt, Timothy (US) - IC" userId="e7768984-68ab-4387-bf36-000afdabc196" providerId="ADAL" clId="{B57D3452-7657-42EA-BB5C-1FC86B5FB5A4}" dt="2026-09-11T05:44:58.398" v="3236" actId="22"/>
          <ac:picMkLst>
            <pc:docMk/>
            <pc:sldMk cId="4004343257" sldId="298"/>
            <ac:picMk id="8" creationId="{4943023C-F335-00CF-C1FB-ECC5832CB8EB}"/>
          </ac:picMkLst>
        </pc:picChg>
        <pc:picChg chg="add mod">
          <ac:chgData name="Burt, Timothy (US) - IC" userId="e7768984-68ab-4387-bf36-000afdabc196" providerId="ADAL" clId="{B57D3452-7657-42EA-BB5C-1FC86B5FB5A4}" dt="2026-09-11T05:47:07.052" v="3248" actId="1076"/>
          <ac:picMkLst>
            <pc:docMk/>
            <pc:sldMk cId="4004343257" sldId="298"/>
            <ac:picMk id="10" creationId="{9545816E-FC2F-B371-D9BF-1EC8B229A7C0}"/>
          </ac:picMkLst>
        </pc:picChg>
        <pc:picChg chg="add mod">
          <ac:chgData name="Burt, Timothy (US) - IC" userId="e7768984-68ab-4387-bf36-000afdabc196" providerId="ADAL" clId="{B57D3452-7657-42EA-BB5C-1FC86B5FB5A4}" dt="2026-09-11T05:47:07.052" v="3248" actId="1076"/>
          <ac:picMkLst>
            <pc:docMk/>
            <pc:sldMk cId="4004343257" sldId="298"/>
            <ac:picMk id="12" creationId="{4A17ACB8-6CAD-5A25-E363-F9FE2A4FFCC5}"/>
          </ac:picMkLst>
        </pc:picChg>
        <pc:cxnChg chg="add mod">
          <ac:chgData name="Burt, Timothy (US) - IC" userId="e7768984-68ab-4387-bf36-000afdabc196" providerId="ADAL" clId="{B57D3452-7657-42EA-BB5C-1FC86B5FB5A4}" dt="2026-09-11T06:00:08.669" v="3447" actId="14100"/>
          <ac:cxnSpMkLst>
            <pc:docMk/>
            <pc:sldMk cId="4004343257" sldId="298"/>
            <ac:cxnSpMk id="28" creationId="{F51DEF16-E5BD-815F-7B32-340EE418E2B2}"/>
          </ac:cxnSpMkLst>
        </pc:cxnChg>
        <pc:cxnChg chg="add mod">
          <ac:chgData name="Burt, Timothy (US) - IC" userId="e7768984-68ab-4387-bf36-000afdabc196" providerId="ADAL" clId="{B57D3452-7657-42EA-BB5C-1FC86B5FB5A4}" dt="2026-09-11T05:57:35.015" v="3435" actId="14100"/>
          <ac:cxnSpMkLst>
            <pc:docMk/>
            <pc:sldMk cId="4004343257" sldId="298"/>
            <ac:cxnSpMk id="30" creationId="{A9C220CE-3E2A-6321-AF33-8BB271662DC3}"/>
          </ac:cxnSpMkLst>
        </pc:cxnChg>
        <pc:cxnChg chg="add mod">
          <ac:chgData name="Burt, Timothy (US) - IC" userId="e7768984-68ab-4387-bf36-000afdabc196" providerId="ADAL" clId="{B57D3452-7657-42EA-BB5C-1FC86B5FB5A4}" dt="2026-09-11T05:54:42.282" v="3378" actId="1076"/>
          <ac:cxnSpMkLst>
            <pc:docMk/>
            <pc:sldMk cId="4004343257" sldId="298"/>
            <ac:cxnSpMk id="35" creationId="{D5E5D168-DFBA-962D-25A9-2698F643D31C}"/>
          </ac:cxnSpMkLst>
        </pc:cxnChg>
        <pc:cxnChg chg="add mod">
          <ac:chgData name="Burt, Timothy (US) - IC" userId="e7768984-68ab-4387-bf36-000afdabc196" providerId="ADAL" clId="{B57D3452-7657-42EA-BB5C-1FC86B5FB5A4}" dt="2026-09-11T05:56:00.347" v="3387" actId="692"/>
          <ac:cxnSpMkLst>
            <pc:docMk/>
            <pc:sldMk cId="4004343257" sldId="298"/>
            <ac:cxnSpMk id="38" creationId="{AC8D2DC7-9808-10C7-69A2-303B166309CF}"/>
          </ac:cxnSpMkLst>
        </pc:cxnChg>
      </pc:sldChg>
      <pc:sldChg chg="addSp delSp modSp new mod modClrScheme chgLayout">
        <pc:chgData name="Burt, Timothy (US) - IC" userId="e7768984-68ab-4387-bf36-000afdabc196" providerId="ADAL" clId="{B57D3452-7657-42EA-BB5C-1FC86B5FB5A4}" dt="2026-09-12T23:34:16.331" v="3843" actId="207"/>
        <pc:sldMkLst>
          <pc:docMk/>
          <pc:sldMk cId="509829252" sldId="299"/>
        </pc:sldMkLst>
        <pc:spChg chg="mod ord">
          <ac:chgData name="Burt, Timothy (US) - IC" userId="e7768984-68ab-4387-bf36-000afdabc196" providerId="ADAL" clId="{B57D3452-7657-42EA-BB5C-1FC86B5FB5A4}" dt="2026-09-11T06:12:31.123" v="3700" actId="20577"/>
          <ac:spMkLst>
            <pc:docMk/>
            <pc:sldMk cId="509829252" sldId="299"/>
            <ac:spMk id="2" creationId="{A55B6A00-669E-5D7E-A69F-E63DABA88044}"/>
          </ac:spMkLst>
        </pc:spChg>
        <pc:spChg chg="mod ord">
          <ac:chgData name="Burt, Timothy (US) - IC" userId="e7768984-68ab-4387-bf36-000afdabc196" providerId="ADAL" clId="{B57D3452-7657-42EA-BB5C-1FC86B5FB5A4}" dt="2026-09-12T23:34:16.331" v="3843" actId="207"/>
          <ac:spMkLst>
            <pc:docMk/>
            <pc:sldMk cId="509829252" sldId="299"/>
            <ac:spMk id="3" creationId="{1EDC3E23-868D-781F-4FFF-885399171B4D}"/>
          </ac:spMkLst>
        </pc:spChg>
        <pc:spChg chg="del mod ord">
          <ac:chgData name="Burt, Timothy (US) - IC" userId="e7768984-68ab-4387-bf36-000afdabc196" providerId="ADAL" clId="{B57D3452-7657-42EA-BB5C-1FC86B5FB5A4}" dt="2026-09-11T06:01:43.389" v="3487" actId="700"/>
          <ac:spMkLst>
            <pc:docMk/>
            <pc:sldMk cId="509829252" sldId="299"/>
            <ac:spMk id="4" creationId="{C545CAE4-AFB1-7FCE-EFC5-E0578EF703EC}"/>
          </ac:spMkLst>
        </pc:spChg>
        <pc:spChg chg="add del mod ord">
          <ac:chgData name="Burt, Timothy (US) - IC" userId="e7768984-68ab-4387-bf36-000afdabc196" providerId="ADAL" clId="{B57D3452-7657-42EA-BB5C-1FC86B5FB5A4}" dt="2026-09-11T06:01:51.120" v="3488" actId="700"/>
          <ac:spMkLst>
            <pc:docMk/>
            <pc:sldMk cId="509829252" sldId="299"/>
            <ac:spMk id="5" creationId="{3CA88B6D-A406-102E-D545-FAED23466D77}"/>
          </ac:spMkLst>
        </pc:spChg>
        <pc:spChg chg="add del mod ord">
          <ac:chgData name="Burt, Timothy (US) - IC" userId="e7768984-68ab-4387-bf36-000afdabc196" providerId="ADAL" clId="{B57D3452-7657-42EA-BB5C-1FC86B5FB5A4}" dt="2026-09-11T06:01:51.120" v="3488" actId="700"/>
          <ac:spMkLst>
            <pc:docMk/>
            <pc:sldMk cId="509829252" sldId="299"/>
            <ac:spMk id="6" creationId="{7549167B-0D66-B040-BDF3-CEC6464A106C}"/>
          </ac:spMkLst>
        </pc:spChg>
        <pc:spChg chg="add mod ord">
          <ac:chgData name="Burt, Timothy (US) - IC" userId="e7768984-68ab-4387-bf36-000afdabc196" providerId="ADAL" clId="{B57D3452-7657-42EA-BB5C-1FC86B5FB5A4}" dt="2026-09-11T06:01:55.889" v="3500" actId="20577"/>
          <ac:spMkLst>
            <pc:docMk/>
            <pc:sldMk cId="509829252" sldId="299"/>
            <ac:spMk id="7" creationId="{2E12E6CB-5315-63B0-501C-A1E54B7F2151}"/>
          </ac:spMkLst>
        </pc:spChg>
        <pc:spChg chg="add mod ord">
          <ac:chgData name="Burt, Timothy (US) - IC" userId="e7768984-68ab-4387-bf36-000afdabc196" providerId="ADAL" clId="{B57D3452-7657-42EA-BB5C-1FC86B5FB5A4}" dt="2026-09-11T06:20:33.832" v="3794" actId="20577"/>
          <ac:spMkLst>
            <pc:docMk/>
            <pc:sldMk cId="509829252" sldId="299"/>
            <ac:spMk id="8" creationId="{E426902B-9C58-1B28-5B6E-43720B727F15}"/>
          </ac:spMkLst>
        </pc:spChg>
        <pc:spChg chg="add mod ord">
          <ac:chgData name="Burt, Timothy (US) - IC" userId="e7768984-68ab-4387-bf36-000afdabc196" providerId="ADAL" clId="{B57D3452-7657-42EA-BB5C-1FC86B5FB5A4}" dt="2026-09-11T06:19:41.637" v="3781" actId="14100"/>
          <ac:spMkLst>
            <pc:docMk/>
            <pc:sldMk cId="509829252" sldId="299"/>
            <ac:spMk id="9" creationId="{5F87C3F0-9D9C-C54B-7335-D3C2B70374D2}"/>
          </ac:spMkLst>
        </pc:spChg>
        <pc:spChg chg="add mod ord">
          <ac:chgData name="Burt, Timothy (US) - IC" userId="e7768984-68ab-4387-bf36-000afdabc196" providerId="ADAL" clId="{B57D3452-7657-42EA-BB5C-1FC86B5FB5A4}" dt="2026-09-11T06:21:15.388" v="3795" actId="14100"/>
          <ac:spMkLst>
            <pc:docMk/>
            <pc:sldMk cId="509829252" sldId="299"/>
            <ac:spMk id="10" creationId="{AE3AD716-D5A2-2F82-4376-4ECD0598627E}"/>
          </ac:spMkLst>
        </pc:spChg>
        <pc:spChg chg="add mod">
          <ac:chgData name="Burt, Timothy (US) - IC" userId="e7768984-68ab-4387-bf36-000afdabc196" providerId="ADAL" clId="{B57D3452-7657-42EA-BB5C-1FC86B5FB5A4}" dt="2026-09-11T06:22:43.872" v="3810" actId="1076"/>
          <ac:spMkLst>
            <pc:docMk/>
            <pc:sldMk cId="509829252" sldId="299"/>
            <ac:spMk id="21" creationId="{58F8BD14-4A57-C84F-5B44-AFB1BFBCE344}"/>
          </ac:spMkLst>
        </pc:spChg>
        <pc:picChg chg="add mod">
          <ac:chgData name="Burt, Timothy (US) - IC" userId="e7768984-68ab-4387-bf36-000afdabc196" providerId="ADAL" clId="{B57D3452-7657-42EA-BB5C-1FC86B5FB5A4}" dt="2026-09-11T06:14:40.250" v="3728" actId="1076"/>
          <ac:picMkLst>
            <pc:docMk/>
            <pc:sldMk cId="509829252" sldId="299"/>
            <ac:picMk id="12" creationId="{2ECBA3B1-985F-A889-07A1-3EDD1EE91B22}"/>
          </ac:picMkLst>
        </pc:picChg>
        <pc:picChg chg="add mod">
          <ac:chgData name="Burt, Timothy (US) - IC" userId="e7768984-68ab-4387-bf36-000afdabc196" providerId="ADAL" clId="{B57D3452-7657-42EA-BB5C-1FC86B5FB5A4}" dt="2026-09-11T06:13:55.121" v="3704" actId="1076"/>
          <ac:picMkLst>
            <pc:docMk/>
            <pc:sldMk cId="509829252" sldId="299"/>
            <ac:picMk id="14" creationId="{52CBBA22-304A-AB45-04A5-C61E62D485CF}"/>
          </ac:picMkLst>
        </pc:picChg>
        <pc:picChg chg="add mod">
          <ac:chgData name="Burt, Timothy (US) - IC" userId="e7768984-68ab-4387-bf36-000afdabc196" providerId="ADAL" clId="{B57D3452-7657-42EA-BB5C-1FC86B5FB5A4}" dt="2026-09-11T06:13:55.121" v="3704" actId="1076"/>
          <ac:picMkLst>
            <pc:docMk/>
            <pc:sldMk cId="509829252" sldId="299"/>
            <ac:picMk id="16" creationId="{D70227B1-3446-B713-AC44-D65CDD830C4C}"/>
          </ac:picMkLst>
        </pc:picChg>
        <pc:picChg chg="add mod">
          <ac:chgData name="Burt, Timothy (US) - IC" userId="e7768984-68ab-4387-bf36-000afdabc196" providerId="ADAL" clId="{B57D3452-7657-42EA-BB5C-1FC86B5FB5A4}" dt="2026-09-11T06:14:11.787" v="3706" actId="1076"/>
          <ac:picMkLst>
            <pc:docMk/>
            <pc:sldMk cId="509829252" sldId="299"/>
            <ac:picMk id="18" creationId="{12577F82-AEC2-823F-90D9-002E46E638B3}"/>
          </ac:picMkLst>
        </pc:picChg>
        <pc:picChg chg="add mod">
          <ac:chgData name="Burt, Timothy (US) - IC" userId="e7768984-68ab-4387-bf36-000afdabc196" providerId="ADAL" clId="{B57D3452-7657-42EA-BB5C-1FC86B5FB5A4}" dt="2026-09-11T06:14:11.787" v="3706" actId="1076"/>
          <ac:picMkLst>
            <pc:docMk/>
            <pc:sldMk cId="509829252" sldId="299"/>
            <ac:picMk id="20" creationId="{00BF2965-B415-A87E-8B67-93E7BF6FEDF7}"/>
          </ac:picMkLst>
        </pc:picChg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3930068593" sldId="313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1880456720" sldId="315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4159756185" sldId="320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961141288" sldId="321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2883571460" sldId="322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489719088" sldId="323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1782155664" sldId="324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3363284865" sldId="325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1349710403" sldId="326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1591114583" sldId="327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3928908860" sldId="329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4222818235" sldId="331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2122270464" sldId="332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1398942947" sldId="335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1803770825" sldId="336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4165983994" sldId="337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2019873096" sldId="339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2415112583" sldId="343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1852861596" sldId="345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2268070507" sldId="346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3732359477" sldId="347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653432626" sldId="348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2360338169" sldId="349"/>
        </pc:sldMkLst>
      </pc:sldChg>
      <pc:sldChg chg="del">
        <pc:chgData name="Burt, Timothy (US) - IC" userId="e7768984-68ab-4387-bf36-000afdabc196" providerId="ADAL" clId="{B57D3452-7657-42EA-BB5C-1FC86B5FB5A4}" dt="2026-09-11T03:14:21.379" v="0" actId="47"/>
        <pc:sldMkLst>
          <pc:docMk/>
          <pc:sldMk cId="1877553151" sldId="350"/>
        </pc:sldMkLst>
      </pc:sldChg>
      <pc:sldMasterChg chg="delSldLayout">
        <pc:chgData name="Burt, Timothy (US) - IC" userId="e7768984-68ab-4387-bf36-000afdabc196" providerId="ADAL" clId="{B57D3452-7657-42EA-BB5C-1FC86B5FB5A4}" dt="2026-09-11T03:14:21.379" v="0" actId="47"/>
        <pc:sldMasterMkLst>
          <pc:docMk/>
          <pc:sldMasterMk cId="4038220808" sldId="2147483660"/>
        </pc:sldMasterMkLst>
        <pc:sldLayoutChg chg="del">
          <pc:chgData name="Burt, Timothy (US) - IC" userId="e7768984-68ab-4387-bf36-000afdabc196" providerId="ADAL" clId="{B57D3452-7657-42EA-BB5C-1FC86B5FB5A4}" dt="2026-09-11T03:14:21.379" v="0" actId="47"/>
          <pc:sldLayoutMkLst>
            <pc:docMk/>
            <pc:sldMasterMk cId="4038220808" sldId="2147483660"/>
            <pc:sldLayoutMk cId="1712643289" sldId="2147483680"/>
          </pc:sldLayoutMkLst>
        </pc:sldLayoutChg>
        <pc:sldLayoutChg chg="del">
          <pc:chgData name="Burt, Timothy (US) - IC" userId="e7768984-68ab-4387-bf36-000afdabc196" providerId="ADAL" clId="{B57D3452-7657-42EA-BB5C-1FC86B5FB5A4}" dt="2026-09-11T03:14:21.379" v="0" actId="47"/>
          <pc:sldLayoutMkLst>
            <pc:docMk/>
            <pc:sldMasterMk cId="4038220808" sldId="2147483660"/>
            <pc:sldLayoutMk cId="1731052617" sldId="2147483681"/>
          </pc:sldLayoutMkLst>
        </pc:sldLayoutChg>
        <pc:sldLayoutChg chg="del">
          <pc:chgData name="Burt, Timothy (US) - IC" userId="e7768984-68ab-4387-bf36-000afdabc196" providerId="ADAL" clId="{B57D3452-7657-42EA-BB5C-1FC86B5FB5A4}" dt="2026-09-11T03:14:21.379" v="0" actId="47"/>
          <pc:sldLayoutMkLst>
            <pc:docMk/>
            <pc:sldMasterMk cId="4038220808" sldId="2147483660"/>
            <pc:sldLayoutMk cId="203314879" sldId="2147483683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D2FBA6-3FB1-4F4F-9B1C-9EBD0CD9D481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1E1FCB1-C68C-49E1-BE7D-AABEA2C8055A}">
      <dgm:prSet phldrT="[Text]" phldr="0"/>
      <dgm:spPr>
        <a:solidFill>
          <a:srgbClr val="7030A0"/>
        </a:solidFill>
      </dgm:spPr>
      <dgm:t>
        <a:bodyPr/>
        <a:lstStyle/>
        <a:p>
          <a:r>
            <a:rPr lang="en-US" dirty="0"/>
            <a:t>Application</a:t>
          </a:r>
        </a:p>
      </dgm:t>
    </dgm:pt>
    <dgm:pt modelId="{E3C38735-E0C3-4AEB-AE7A-542E57F50712}" type="parTrans" cxnId="{378CA6C3-F154-44FF-9E97-4B554449EA23}">
      <dgm:prSet/>
      <dgm:spPr/>
      <dgm:t>
        <a:bodyPr/>
        <a:lstStyle/>
        <a:p>
          <a:endParaRPr lang="en-US"/>
        </a:p>
      </dgm:t>
    </dgm:pt>
    <dgm:pt modelId="{E4172145-6BE5-444F-B9BD-50E96B1E8B05}" type="sibTrans" cxnId="{378CA6C3-F154-44FF-9E97-4B554449EA23}">
      <dgm:prSet/>
      <dgm:spPr/>
      <dgm:t>
        <a:bodyPr/>
        <a:lstStyle/>
        <a:p>
          <a:endParaRPr lang="en-US"/>
        </a:p>
      </dgm:t>
    </dgm:pt>
    <dgm:pt modelId="{639B9E61-9883-4C82-8736-B6BAFC5115D0}">
      <dgm:prSet phldrT="[Text]" phldr="0"/>
      <dgm:spPr/>
      <dgm:t>
        <a:bodyPr/>
        <a:lstStyle/>
        <a:p>
          <a:r>
            <a:rPr lang="en-US" dirty="0"/>
            <a:t>Network metrics</a:t>
          </a:r>
        </a:p>
      </dgm:t>
    </dgm:pt>
    <dgm:pt modelId="{CCDA759F-9070-4B6B-90F6-790E27A8EAF0}" type="parTrans" cxnId="{AD521BE2-1C8B-49C0-B0E8-2C951A61E605}">
      <dgm:prSet/>
      <dgm:spPr/>
      <dgm:t>
        <a:bodyPr/>
        <a:lstStyle/>
        <a:p>
          <a:endParaRPr lang="en-US"/>
        </a:p>
      </dgm:t>
    </dgm:pt>
    <dgm:pt modelId="{ED1DEB31-7621-4679-9A72-7DF87D082CCA}" type="sibTrans" cxnId="{AD521BE2-1C8B-49C0-B0E8-2C951A61E605}">
      <dgm:prSet/>
      <dgm:spPr/>
      <dgm:t>
        <a:bodyPr/>
        <a:lstStyle/>
        <a:p>
          <a:endParaRPr lang="en-US"/>
        </a:p>
      </dgm:t>
    </dgm:pt>
    <dgm:pt modelId="{754DC714-8B2D-4707-BB02-EFA060E22F2C}">
      <dgm:prSet phldrT="[Text]" phldr="0"/>
      <dgm:spPr/>
      <dgm:t>
        <a:bodyPr/>
        <a:lstStyle/>
        <a:p>
          <a:r>
            <a:rPr lang="en-US" dirty="0"/>
            <a:t>Enabling technologies</a:t>
          </a:r>
        </a:p>
      </dgm:t>
    </dgm:pt>
    <dgm:pt modelId="{87CE39B8-5888-459C-B025-D7A6AB76A4DF}" type="parTrans" cxnId="{36898258-2D69-46FE-826C-6EDDEC68DE64}">
      <dgm:prSet/>
      <dgm:spPr/>
      <dgm:t>
        <a:bodyPr/>
        <a:lstStyle/>
        <a:p>
          <a:endParaRPr lang="en-US"/>
        </a:p>
      </dgm:t>
    </dgm:pt>
    <dgm:pt modelId="{AFCD380D-C8C2-4594-9D19-3B0FF1EF3BD1}" type="sibTrans" cxnId="{36898258-2D69-46FE-826C-6EDDEC68DE64}">
      <dgm:prSet/>
      <dgm:spPr/>
      <dgm:t>
        <a:bodyPr/>
        <a:lstStyle/>
        <a:p>
          <a:endParaRPr lang="en-US"/>
        </a:p>
      </dgm:t>
    </dgm:pt>
    <dgm:pt modelId="{8C3CB919-A7BA-47B4-93AB-A64EBF52AD2A}" type="pres">
      <dgm:prSet presAssocID="{F5D2FBA6-3FB1-4F4F-9B1C-9EBD0CD9D48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8D899D5-93B2-40B3-8208-0DA154F4A74C}" type="pres">
      <dgm:prSet presAssocID="{D1E1FCB1-C68C-49E1-BE7D-AABEA2C8055A}" presName="centerShape" presStyleLbl="node0" presStyleIdx="0" presStyleCnt="1"/>
      <dgm:spPr/>
    </dgm:pt>
    <dgm:pt modelId="{5C4E1A93-FD0F-478C-A1D4-FAC31D229CC9}" type="pres">
      <dgm:prSet presAssocID="{CCDA759F-9070-4B6B-90F6-790E27A8EAF0}" presName="parTrans" presStyleLbl="bgSibTrans2D1" presStyleIdx="0" presStyleCnt="2"/>
      <dgm:spPr/>
    </dgm:pt>
    <dgm:pt modelId="{B90EEAD8-161E-40E0-B86B-4DC1E9270642}" type="pres">
      <dgm:prSet presAssocID="{639B9E61-9883-4C82-8736-B6BAFC5115D0}" presName="node" presStyleLbl="node1" presStyleIdx="0" presStyleCnt="2">
        <dgm:presLayoutVars>
          <dgm:bulletEnabled val="1"/>
        </dgm:presLayoutVars>
      </dgm:prSet>
      <dgm:spPr/>
    </dgm:pt>
    <dgm:pt modelId="{A8A9B39E-E5C3-4EB7-9B61-824ABB36D218}" type="pres">
      <dgm:prSet presAssocID="{87CE39B8-5888-459C-B025-D7A6AB76A4DF}" presName="parTrans" presStyleLbl="bgSibTrans2D1" presStyleIdx="1" presStyleCnt="2"/>
      <dgm:spPr/>
    </dgm:pt>
    <dgm:pt modelId="{370A7DA1-4827-462A-B387-D3E85601EED3}" type="pres">
      <dgm:prSet presAssocID="{754DC714-8B2D-4707-BB02-EFA060E22F2C}" presName="node" presStyleLbl="node1" presStyleIdx="1" presStyleCnt="2">
        <dgm:presLayoutVars>
          <dgm:bulletEnabled val="1"/>
        </dgm:presLayoutVars>
      </dgm:prSet>
      <dgm:spPr/>
    </dgm:pt>
  </dgm:ptLst>
  <dgm:cxnLst>
    <dgm:cxn modelId="{73DE8510-CE04-4055-9007-DD4B3896256D}" type="presOf" srcId="{CCDA759F-9070-4B6B-90F6-790E27A8EAF0}" destId="{5C4E1A93-FD0F-478C-A1D4-FAC31D229CC9}" srcOrd="0" destOrd="0" presId="urn:microsoft.com/office/officeart/2005/8/layout/radial4"/>
    <dgm:cxn modelId="{AA10251A-59B7-4397-BA48-0910ED78C304}" type="presOf" srcId="{87CE39B8-5888-459C-B025-D7A6AB76A4DF}" destId="{A8A9B39E-E5C3-4EB7-9B61-824ABB36D218}" srcOrd="0" destOrd="0" presId="urn:microsoft.com/office/officeart/2005/8/layout/radial4"/>
    <dgm:cxn modelId="{36898258-2D69-46FE-826C-6EDDEC68DE64}" srcId="{D1E1FCB1-C68C-49E1-BE7D-AABEA2C8055A}" destId="{754DC714-8B2D-4707-BB02-EFA060E22F2C}" srcOrd="1" destOrd="0" parTransId="{87CE39B8-5888-459C-B025-D7A6AB76A4DF}" sibTransId="{AFCD380D-C8C2-4594-9D19-3B0FF1EF3BD1}"/>
    <dgm:cxn modelId="{C8F6B794-BED3-48B6-9E76-E43D36115A39}" type="presOf" srcId="{F5D2FBA6-3FB1-4F4F-9B1C-9EBD0CD9D481}" destId="{8C3CB919-A7BA-47B4-93AB-A64EBF52AD2A}" srcOrd="0" destOrd="0" presId="urn:microsoft.com/office/officeart/2005/8/layout/radial4"/>
    <dgm:cxn modelId="{378CA6C3-F154-44FF-9E97-4B554449EA23}" srcId="{F5D2FBA6-3FB1-4F4F-9B1C-9EBD0CD9D481}" destId="{D1E1FCB1-C68C-49E1-BE7D-AABEA2C8055A}" srcOrd="0" destOrd="0" parTransId="{E3C38735-E0C3-4AEB-AE7A-542E57F50712}" sibTransId="{E4172145-6BE5-444F-B9BD-50E96B1E8B05}"/>
    <dgm:cxn modelId="{CABF60CC-CACB-4178-A431-F69A631693A5}" type="presOf" srcId="{754DC714-8B2D-4707-BB02-EFA060E22F2C}" destId="{370A7DA1-4827-462A-B387-D3E85601EED3}" srcOrd="0" destOrd="0" presId="urn:microsoft.com/office/officeart/2005/8/layout/radial4"/>
    <dgm:cxn modelId="{08E9ABCE-18E8-4473-A5BB-47F035FDC1C6}" type="presOf" srcId="{D1E1FCB1-C68C-49E1-BE7D-AABEA2C8055A}" destId="{58D899D5-93B2-40B3-8208-0DA154F4A74C}" srcOrd="0" destOrd="0" presId="urn:microsoft.com/office/officeart/2005/8/layout/radial4"/>
    <dgm:cxn modelId="{C94AF3D0-FE17-448F-A83F-CEBE61DEFCC7}" type="presOf" srcId="{639B9E61-9883-4C82-8736-B6BAFC5115D0}" destId="{B90EEAD8-161E-40E0-B86B-4DC1E9270642}" srcOrd="0" destOrd="0" presId="urn:microsoft.com/office/officeart/2005/8/layout/radial4"/>
    <dgm:cxn modelId="{AD521BE2-1C8B-49C0-B0E8-2C951A61E605}" srcId="{D1E1FCB1-C68C-49E1-BE7D-AABEA2C8055A}" destId="{639B9E61-9883-4C82-8736-B6BAFC5115D0}" srcOrd="0" destOrd="0" parTransId="{CCDA759F-9070-4B6B-90F6-790E27A8EAF0}" sibTransId="{ED1DEB31-7621-4679-9A72-7DF87D082CCA}"/>
    <dgm:cxn modelId="{EDCD880B-71DF-409B-85DF-0B43B2AA1CB6}" type="presParOf" srcId="{8C3CB919-A7BA-47B4-93AB-A64EBF52AD2A}" destId="{58D899D5-93B2-40B3-8208-0DA154F4A74C}" srcOrd="0" destOrd="0" presId="urn:microsoft.com/office/officeart/2005/8/layout/radial4"/>
    <dgm:cxn modelId="{56442374-E344-42BB-A953-69B57698FCD8}" type="presParOf" srcId="{8C3CB919-A7BA-47B4-93AB-A64EBF52AD2A}" destId="{5C4E1A93-FD0F-478C-A1D4-FAC31D229CC9}" srcOrd="1" destOrd="0" presId="urn:microsoft.com/office/officeart/2005/8/layout/radial4"/>
    <dgm:cxn modelId="{DD9B560E-6F5D-4AC8-A4F1-22D2313234AB}" type="presParOf" srcId="{8C3CB919-A7BA-47B4-93AB-A64EBF52AD2A}" destId="{B90EEAD8-161E-40E0-B86B-4DC1E9270642}" srcOrd="2" destOrd="0" presId="urn:microsoft.com/office/officeart/2005/8/layout/radial4"/>
    <dgm:cxn modelId="{BFE93082-E628-44F5-93D0-F754FB038291}" type="presParOf" srcId="{8C3CB919-A7BA-47B4-93AB-A64EBF52AD2A}" destId="{A8A9B39E-E5C3-4EB7-9B61-824ABB36D218}" srcOrd="3" destOrd="0" presId="urn:microsoft.com/office/officeart/2005/8/layout/radial4"/>
    <dgm:cxn modelId="{98656837-C0BE-4E02-B7D8-846CB36BBDFC}" type="presParOf" srcId="{8C3CB919-A7BA-47B4-93AB-A64EBF52AD2A}" destId="{370A7DA1-4827-462A-B387-D3E85601EED3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D2FBA6-3FB1-4F4F-9B1C-9EBD0CD9D481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1E1FCB1-C68C-49E1-BE7D-AABEA2C8055A}">
      <dgm:prSet phldrT="[Text]" phldr="0"/>
      <dgm:spPr>
        <a:solidFill>
          <a:srgbClr val="7030A0"/>
        </a:solidFill>
      </dgm:spPr>
      <dgm:t>
        <a:bodyPr/>
        <a:lstStyle/>
        <a:p>
          <a:r>
            <a:rPr lang="en-US" dirty="0"/>
            <a:t>QSDC</a:t>
          </a:r>
        </a:p>
      </dgm:t>
    </dgm:pt>
    <dgm:pt modelId="{E3C38735-E0C3-4AEB-AE7A-542E57F50712}" type="parTrans" cxnId="{378CA6C3-F154-44FF-9E97-4B554449EA23}">
      <dgm:prSet/>
      <dgm:spPr/>
      <dgm:t>
        <a:bodyPr/>
        <a:lstStyle/>
        <a:p>
          <a:endParaRPr lang="en-US"/>
        </a:p>
      </dgm:t>
    </dgm:pt>
    <dgm:pt modelId="{E4172145-6BE5-444F-B9BD-50E96B1E8B05}" type="sibTrans" cxnId="{378CA6C3-F154-44FF-9E97-4B554449EA23}">
      <dgm:prSet/>
      <dgm:spPr/>
      <dgm:t>
        <a:bodyPr/>
        <a:lstStyle/>
        <a:p>
          <a:endParaRPr lang="en-US"/>
        </a:p>
      </dgm:t>
    </dgm:pt>
    <dgm:pt modelId="{639B9E61-9883-4C82-8736-B6BAFC5115D0}">
      <dgm:prSet phldrT="[Text]" phldr="0"/>
      <dgm:spPr/>
      <dgm:t>
        <a:bodyPr/>
        <a:lstStyle/>
        <a:p>
          <a:r>
            <a:rPr lang="en-US" dirty="0"/>
            <a:t># nodes</a:t>
          </a:r>
        </a:p>
      </dgm:t>
    </dgm:pt>
    <dgm:pt modelId="{CCDA759F-9070-4B6B-90F6-790E27A8EAF0}" type="parTrans" cxnId="{AD521BE2-1C8B-49C0-B0E8-2C951A61E605}">
      <dgm:prSet/>
      <dgm:spPr/>
      <dgm:t>
        <a:bodyPr/>
        <a:lstStyle/>
        <a:p>
          <a:endParaRPr lang="en-US"/>
        </a:p>
      </dgm:t>
    </dgm:pt>
    <dgm:pt modelId="{ED1DEB31-7621-4679-9A72-7DF87D082CCA}" type="sibTrans" cxnId="{AD521BE2-1C8B-49C0-B0E8-2C951A61E605}">
      <dgm:prSet/>
      <dgm:spPr/>
      <dgm:t>
        <a:bodyPr/>
        <a:lstStyle/>
        <a:p>
          <a:endParaRPr lang="en-US"/>
        </a:p>
      </dgm:t>
    </dgm:pt>
    <dgm:pt modelId="{754DC714-8B2D-4707-BB02-EFA060E22F2C}">
      <dgm:prSet phldrT="[Text]" phldr="0"/>
      <dgm:spPr/>
      <dgm:t>
        <a:bodyPr/>
        <a:lstStyle/>
        <a:p>
          <a:r>
            <a:rPr lang="en-US" dirty="0"/>
            <a:t>Quantum memory</a:t>
          </a:r>
        </a:p>
      </dgm:t>
    </dgm:pt>
    <dgm:pt modelId="{87CE39B8-5888-459C-B025-D7A6AB76A4DF}" type="parTrans" cxnId="{36898258-2D69-46FE-826C-6EDDEC68DE64}">
      <dgm:prSet/>
      <dgm:spPr/>
      <dgm:t>
        <a:bodyPr/>
        <a:lstStyle/>
        <a:p>
          <a:endParaRPr lang="en-US"/>
        </a:p>
      </dgm:t>
    </dgm:pt>
    <dgm:pt modelId="{AFCD380D-C8C2-4594-9D19-3B0FF1EF3BD1}" type="sibTrans" cxnId="{36898258-2D69-46FE-826C-6EDDEC68DE64}">
      <dgm:prSet/>
      <dgm:spPr/>
      <dgm:t>
        <a:bodyPr/>
        <a:lstStyle/>
        <a:p>
          <a:endParaRPr lang="en-US"/>
        </a:p>
      </dgm:t>
    </dgm:pt>
    <dgm:pt modelId="{8C3CB919-A7BA-47B4-93AB-A64EBF52AD2A}" type="pres">
      <dgm:prSet presAssocID="{F5D2FBA6-3FB1-4F4F-9B1C-9EBD0CD9D48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8D899D5-93B2-40B3-8208-0DA154F4A74C}" type="pres">
      <dgm:prSet presAssocID="{D1E1FCB1-C68C-49E1-BE7D-AABEA2C8055A}" presName="centerShape" presStyleLbl="node0" presStyleIdx="0" presStyleCnt="1"/>
      <dgm:spPr/>
    </dgm:pt>
    <dgm:pt modelId="{5C4E1A93-FD0F-478C-A1D4-FAC31D229CC9}" type="pres">
      <dgm:prSet presAssocID="{CCDA759F-9070-4B6B-90F6-790E27A8EAF0}" presName="parTrans" presStyleLbl="bgSibTrans2D1" presStyleIdx="0" presStyleCnt="2"/>
      <dgm:spPr/>
    </dgm:pt>
    <dgm:pt modelId="{B90EEAD8-161E-40E0-B86B-4DC1E9270642}" type="pres">
      <dgm:prSet presAssocID="{639B9E61-9883-4C82-8736-B6BAFC5115D0}" presName="node" presStyleLbl="node1" presStyleIdx="0" presStyleCnt="2">
        <dgm:presLayoutVars>
          <dgm:bulletEnabled val="1"/>
        </dgm:presLayoutVars>
      </dgm:prSet>
      <dgm:spPr/>
    </dgm:pt>
    <dgm:pt modelId="{A8A9B39E-E5C3-4EB7-9B61-824ABB36D218}" type="pres">
      <dgm:prSet presAssocID="{87CE39B8-5888-459C-B025-D7A6AB76A4DF}" presName="parTrans" presStyleLbl="bgSibTrans2D1" presStyleIdx="1" presStyleCnt="2"/>
      <dgm:spPr/>
    </dgm:pt>
    <dgm:pt modelId="{370A7DA1-4827-462A-B387-D3E85601EED3}" type="pres">
      <dgm:prSet presAssocID="{754DC714-8B2D-4707-BB02-EFA060E22F2C}" presName="node" presStyleLbl="node1" presStyleIdx="1" presStyleCnt="2">
        <dgm:presLayoutVars>
          <dgm:bulletEnabled val="1"/>
        </dgm:presLayoutVars>
      </dgm:prSet>
      <dgm:spPr/>
    </dgm:pt>
  </dgm:ptLst>
  <dgm:cxnLst>
    <dgm:cxn modelId="{73DE8510-CE04-4055-9007-DD4B3896256D}" type="presOf" srcId="{CCDA759F-9070-4B6B-90F6-790E27A8EAF0}" destId="{5C4E1A93-FD0F-478C-A1D4-FAC31D229CC9}" srcOrd="0" destOrd="0" presId="urn:microsoft.com/office/officeart/2005/8/layout/radial4"/>
    <dgm:cxn modelId="{AA10251A-59B7-4397-BA48-0910ED78C304}" type="presOf" srcId="{87CE39B8-5888-459C-B025-D7A6AB76A4DF}" destId="{A8A9B39E-E5C3-4EB7-9B61-824ABB36D218}" srcOrd="0" destOrd="0" presId="urn:microsoft.com/office/officeart/2005/8/layout/radial4"/>
    <dgm:cxn modelId="{36898258-2D69-46FE-826C-6EDDEC68DE64}" srcId="{D1E1FCB1-C68C-49E1-BE7D-AABEA2C8055A}" destId="{754DC714-8B2D-4707-BB02-EFA060E22F2C}" srcOrd="1" destOrd="0" parTransId="{87CE39B8-5888-459C-B025-D7A6AB76A4DF}" sibTransId="{AFCD380D-C8C2-4594-9D19-3B0FF1EF3BD1}"/>
    <dgm:cxn modelId="{C8F6B794-BED3-48B6-9E76-E43D36115A39}" type="presOf" srcId="{F5D2FBA6-3FB1-4F4F-9B1C-9EBD0CD9D481}" destId="{8C3CB919-A7BA-47B4-93AB-A64EBF52AD2A}" srcOrd="0" destOrd="0" presId="urn:microsoft.com/office/officeart/2005/8/layout/radial4"/>
    <dgm:cxn modelId="{378CA6C3-F154-44FF-9E97-4B554449EA23}" srcId="{F5D2FBA6-3FB1-4F4F-9B1C-9EBD0CD9D481}" destId="{D1E1FCB1-C68C-49E1-BE7D-AABEA2C8055A}" srcOrd="0" destOrd="0" parTransId="{E3C38735-E0C3-4AEB-AE7A-542E57F50712}" sibTransId="{E4172145-6BE5-444F-B9BD-50E96B1E8B05}"/>
    <dgm:cxn modelId="{CABF60CC-CACB-4178-A431-F69A631693A5}" type="presOf" srcId="{754DC714-8B2D-4707-BB02-EFA060E22F2C}" destId="{370A7DA1-4827-462A-B387-D3E85601EED3}" srcOrd="0" destOrd="0" presId="urn:microsoft.com/office/officeart/2005/8/layout/radial4"/>
    <dgm:cxn modelId="{08E9ABCE-18E8-4473-A5BB-47F035FDC1C6}" type="presOf" srcId="{D1E1FCB1-C68C-49E1-BE7D-AABEA2C8055A}" destId="{58D899D5-93B2-40B3-8208-0DA154F4A74C}" srcOrd="0" destOrd="0" presId="urn:microsoft.com/office/officeart/2005/8/layout/radial4"/>
    <dgm:cxn modelId="{C94AF3D0-FE17-448F-A83F-CEBE61DEFCC7}" type="presOf" srcId="{639B9E61-9883-4C82-8736-B6BAFC5115D0}" destId="{B90EEAD8-161E-40E0-B86B-4DC1E9270642}" srcOrd="0" destOrd="0" presId="urn:microsoft.com/office/officeart/2005/8/layout/radial4"/>
    <dgm:cxn modelId="{AD521BE2-1C8B-49C0-B0E8-2C951A61E605}" srcId="{D1E1FCB1-C68C-49E1-BE7D-AABEA2C8055A}" destId="{639B9E61-9883-4C82-8736-B6BAFC5115D0}" srcOrd="0" destOrd="0" parTransId="{CCDA759F-9070-4B6B-90F6-790E27A8EAF0}" sibTransId="{ED1DEB31-7621-4679-9A72-7DF87D082CCA}"/>
    <dgm:cxn modelId="{EDCD880B-71DF-409B-85DF-0B43B2AA1CB6}" type="presParOf" srcId="{8C3CB919-A7BA-47B4-93AB-A64EBF52AD2A}" destId="{58D899D5-93B2-40B3-8208-0DA154F4A74C}" srcOrd="0" destOrd="0" presId="urn:microsoft.com/office/officeart/2005/8/layout/radial4"/>
    <dgm:cxn modelId="{56442374-E344-42BB-A953-69B57698FCD8}" type="presParOf" srcId="{8C3CB919-A7BA-47B4-93AB-A64EBF52AD2A}" destId="{5C4E1A93-FD0F-478C-A1D4-FAC31D229CC9}" srcOrd="1" destOrd="0" presId="urn:microsoft.com/office/officeart/2005/8/layout/radial4"/>
    <dgm:cxn modelId="{DD9B560E-6F5D-4AC8-A4F1-22D2313234AB}" type="presParOf" srcId="{8C3CB919-A7BA-47B4-93AB-A64EBF52AD2A}" destId="{B90EEAD8-161E-40E0-B86B-4DC1E9270642}" srcOrd="2" destOrd="0" presId="urn:microsoft.com/office/officeart/2005/8/layout/radial4"/>
    <dgm:cxn modelId="{BFE93082-E628-44F5-93D0-F754FB038291}" type="presParOf" srcId="{8C3CB919-A7BA-47B4-93AB-A64EBF52AD2A}" destId="{A8A9B39E-E5C3-4EB7-9B61-824ABB36D218}" srcOrd="3" destOrd="0" presId="urn:microsoft.com/office/officeart/2005/8/layout/radial4"/>
    <dgm:cxn modelId="{98656837-C0BE-4E02-B7D8-846CB36BBDFC}" type="presParOf" srcId="{8C3CB919-A7BA-47B4-93AB-A64EBF52AD2A}" destId="{370A7DA1-4827-462A-B387-D3E85601EED3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D899D5-93B2-40B3-8208-0DA154F4A74C}">
      <dsp:nvSpPr>
        <dsp:cNvPr id="0" name=""/>
        <dsp:cNvSpPr/>
      </dsp:nvSpPr>
      <dsp:spPr>
        <a:xfrm>
          <a:off x="1536883" y="1345205"/>
          <a:ext cx="1417581" cy="1417581"/>
        </a:xfrm>
        <a:prstGeom prst="ellipse">
          <a:avLst/>
        </a:prstGeom>
        <a:solidFill>
          <a:srgbClr val="7030A0"/>
        </a:solidFill>
        <a:ln w="12700" cap="sq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Application</a:t>
          </a:r>
        </a:p>
      </dsp:txBody>
      <dsp:txXfrm>
        <a:off x="1744483" y="1552805"/>
        <a:ext cx="1002381" cy="1002381"/>
      </dsp:txXfrm>
    </dsp:sp>
    <dsp:sp modelId="{5C4E1A93-FD0F-478C-A1D4-FAC31D229CC9}">
      <dsp:nvSpPr>
        <dsp:cNvPr id="0" name=""/>
        <dsp:cNvSpPr/>
      </dsp:nvSpPr>
      <dsp:spPr>
        <a:xfrm rot="12900000">
          <a:off x="571740" y="1079761"/>
          <a:ext cx="1142150" cy="40401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0EEAD8-161E-40E0-B86B-4DC1E9270642}">
      <dsp:nvSpPr>
        <dsp:cNvPr id="0" name=""/>
        <dsp:cNvSpPr/>
      </dsp:nvSpPr>
      <dsp:spPr>
        <a:xfrm>
          <a:off x="1667" y="415530"/>
          <a:ext cx="1346702" cy="10773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sq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Network metrics</a:t>
          </a:r>
        </a:p>
      </dsp:txBody>
      <dsp:txXfrm>
        <a:off x="33222" y="447085"/>
        <a:ext cx="1283592" cy="1014252"/>
      </dsp:txXfrm>
    </dsp:sp>
    <dsp:sp modelId="{A8A9B39E-E5C3-4EB7-9B61-824ABB36D218}">
      <dsp:nvSpPr>
        <dsp:cNvPr id="0" name=""/>
        <dsp:cNvSpPr/>
      </dsp:nvSpPr>
      <dsp:spPr>
        <a:xfrm rot="19500000">
          <a:off x="2777456" y="1079761"/>
          <a:ext cx="1142150" cy="40401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0A7DA1-4827-462A-B387-D3E85601EED3}">
      <dsp:nvSpPr>
        <dsp:cNvPr id="0" name=""/>
        <dsp:cNvSpPr/>
      </dsp:nvSpPr>
      <dsp:spPr>
        <a:xfrm>
          <a:off x="3142978" y="415530"/>
          <a:ext cx="1346702" cy="10773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sq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Enabling technologies</a:t>
          </a:r>
        </a:p>
      </dsp:txBody>
      <dsp:txXfrm>
        <a:off x="3174533" y="447085"/>
        <a:ext cx="1283592" cy="10142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D899D5-93B2-40B3-8208-0DA154F4A74C}">
      <dsp:nvSpPr>
        <dsp:cNvPr id="0" name=""/>
        <dsp:cNvSpPr/>
      </dsp:nvSpPr>
      <dsp:spPr>
        <a:xfrm>
          <a:off x="1536883" y="1345205"/>
          <a:ext cx="1417581" cy="1417581"/>
        </a:xfrm>
        <a:prstGeom prst="ellipse">
          <a:avLst/>
        </a:prstGeom>
        <a:solidFill>
          <a:srgbClr val="7030A0"/>
        </a:solidFill>
        <a:ln w="12700" cap="sq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QSDC</a:t>
          </a:r>
        </a:p>
      </dsp:txBody>
      <dsp:txXfrm>
        <a:off x="1744483" y="1552805"/>
        <a:ext cx="1002381" cy="1002381"/>
      </dsp:txXfrm>
    </dsp:sp>
    <dsp:sp modelId="{5C4E1A93-FD0F-478C-A1D4-FAC31D229CC9}">
      <dsp:nvSpPr>
        <dsp:cNvPr id="0" name=""/>
        <dsp:cNvSpPr/>
      </dsp:nvSpPr>
      <dsp:spPr>
        <a:xfrm rot="12900000">
          <a:off x="571740" y="1079761"/>
          <a:ext cx="1142150" cy="404010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0EEAD8-161E-40E0-B86B-4DC1E9270642}">
      <dsp:nvSpPr>
        <dsp:cNvPr id="0" name=""/>
        <dsp:cNvSpPr/>
      </dsp:nvSpPr>
      <dsp:spPr>
        <a:xfrm>
          <a:off x="1667" y="415530"/>
          <a:ext cx="1346702" cy="10773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sq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# nodes</a:t>
          </a:r>
        </a:p>
      </dsp:txBody>
      <dsp:txXfrm>
        <a:off x="33222" y="447085"/>
        <a:ext cx="1283592" cy="1014252"/>
      </dsp:txXfrm>
    </dsp:sp>
    <dsp:sp modelId="{A8A9B39E-E5C3-4EB7-9B61-824ABB36D218}">
      <dsp:nvSpPr>
        <dsp:cNvPr id="0" name=""/>
        <dsp:cNvSpPr/>
      </dsp:nvSpPr>
      <dsp:spPr>
        <a:xfrm rot="19500000">
          <a:off x="2777456" y="1079761"/>
          <a:ext cx="1142150" cy="40401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0A7DA1-4827-462A-B387-D3E85601EED3}">
      <dsp:nvSpPr>
        <dsp:cNvPr id="0" name=""/>
        <dsp:cNvSpPr/>
      </dsp:nvSpPr>
      <dsp:spPr>
        <a:xfrm>
          <a:off x="3142978" y="415530"/>
          <a:ext cx="1346702" cy="10773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sq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Quantum memory</a:t>
          </a:r>
        </a:p>
      </dsp:txBody>
      <dsp:txXfrm>
        <a:off x="3174533" y="447085"/>
        <a:ext cx="1283592" cy="1014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CDB47D-8CCE-0349-960C-2E5541681F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0D9996-CA2E-DD41-9438-070CF141BF3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ED06A4-8F7B-974B-B734-1ED967E82B37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148946-3C43-CE4A-AB16-5A87BDD672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83EDB7-B7F9-144D-AC2B-EEAD2893B0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64864-0E8C-3347-AF7C-F8EB0B322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561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E9AA5-4EBA-7C43-A74A-42DA5466B4F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4566B-DD89-4947-8F18-46DAFD059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312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28650" indent="-17145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457450" indent="-17145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914650" indent="-17145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71850" indent="-17145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829050" indent="-17145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32D8C9B-B019-4426-A081-52674B21AC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3529" y="2213945"/>
            <a:ext cx="4260274" cy="1122994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100" u="none" cap="all" spc="0" baseline="0">
                <a:solidFill>
                  <a:srgbClr val="000000"/>
                </a:solidFill>
                <a:uFill>
                  <a:solidFill>
                    <a:schemeClr val="tx2"/>
                  </a:solidFill>
                </a:uFill>
              </a:defRPr>
            </a:lvl1pPr>
          </a:lstStyle>
          <a:p>
            <a:r>
              <a:rPr lang="en-US" spc="-40"/>
              <a:t>PRESENTATION TITLE IS ARIAL BOLD 21PT, ALL CAPS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53839D2-73BC-4F3D-9F39-A08CCAD40E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3529" y="4408998"/>
            <a:ext cx="4260274" cy="407804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300"/>
              </a:spcBef>
              <a:buFontTx/>
              <a:buNone/>
              <a:defRPr sz="1200" b="1">
                <a:solidFill>
                  <a:srgbClr val="000000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r>
              <a:rPr lang="en-US" b="1" cap="all"/>
              <a:t>PRESENTER NAME [BOLD, ALL CAPS]</a:t>
            </a:r>
            <a:r>
              <a:rPr lang="en-US"/>
              <a:t> | Presenter Title</a:t>
            </a:r>
          </a:p>
          <a:p>
            <a:r>
              <a:rPr lang="en-US" b="1" cap="all"/>
              <a:t>PRESENTER NAME [BOLD, ALL CAPS]</a:t>
            </a:r>
            <a:r>
              <a:rPr lang="en-US"/>
              <a:t> | Presenter Title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1A200E83-1006-4BCA-93F8-3DEF4F8CB0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53529" y="3339685"/>
            <a:ext cx="4260274" cy="548639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rgbClr val="000000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600"/>
            </a:lvl2pPr>
            <a:lvl3pPr marL="0" indent="0" algn="l">
              <a:spcBef>
                <a:spcPts val="0"/>
              </a:spcBef>
              <a:buNone/>
              <a:defRPr sz="1600"/>
            </a:lvl3pPr>
            <a:lvl4pPr marL="0" indent="0" algn="l">
              <a:spcBef>
                <a:spcPts val="0"/>
              </a:spcBef>
              <a:buNone/>
              <a:defRPr sz="1600"/>
            </a:lvl4pPr>
            <a:lvl5pPr marL="0" indent="0" algn="l">
              <a:spcBef>
                <a:spcPts val="0"/>
              </a:spcBef>
              <a:buNone/>
              <a:defRPr sz="1600"/>
            </a:lvl5pPr>
            <a:lvl6pPr marL="0" indent="0" algn="l">
              <a:spcBef>
                <a:spcPts val="0"/>
              </a:spcBef>
              <a:buNone/>
              <a:defRPr sz="1600"/>
            </a:lvl6pPr>
            <a:lvl7pPr marL="0" indent="0" algn="l">
              <a:spcBef>
                <a:spcPts val="0"/>
              </a:spcBef>
              <a:buNone/>
              <a:defRPr sz="1600"/>
            </a:lvl7pPr>
            <a:lvl8pPr marL="0" indent="0" algn="l">
              <a:spcBef>
                <a:spcPts val="0"/>
              </a:spcBef>
              <a:buNone/>
              <a:defRPr sz="1600"/>
            </a:lvl8pPr>
            <a:lvl9pPr marL="0" indent="0" algn="l">
              <a:spcBef>
                <a:spcPts val="0"/>
              </a:spcBef>
              <a:buNone/>
              <a:defRPr sz="1600"/>
            </a:lvl9pPr>
          </a:lstStyle>
          <a:p>
            <a:r>
              <a:rPr lang="en-US"/>
              <a:t>Optional presentation subtitle is Arial Regular 14pt,</a:t>
            </a:r>
            <a:br>
              <a:rPr lang="en-US"/>
            </a:br>
            <a:r>
              <a:rPr lang="en-US"/>
              <a:t>sentence case, two lines max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EB6225A-E996-BD59-77C1-D36DBB16EC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3529" y="4986400"/>
            <a:ext cx="1999211" cy="204139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200" b="0">
                <a:solidFill>
                  <a:srgbClr val="000000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 b="1"/>
            </a:lvl2pPr>
            <a:lvl3pPr marL="0" indent="0">
              <a:spcBef>
                <a:spcPts val="0"/>
              </a:spcBef>
              <a:buFontTx/>
              <a:buNone/>
              <a:defRPr sz="1200" b="1"/>
            </a:lvl3pPr>
            <a:lvl4pPr marL="0" indent="0">
              <a:spcBef>
                <a:spcPts val="0"/>
              </a:spcBef>
              <a:buFontTx/>
              <a:buNone/>
              <a:defRPr sz="1200" b="1"/>
            </a:lvl4pPr>
            <a:lvl5pPr marL="0" indent="0">
              <a:spcBef>
                <a:spcPts val="0"/>
              </a:spcBef>
              <a:buFontTx/>
              <a:buNone/>
              <a:defRPr sz="1200" b="1"/>
            </a:lvl5pPr>
            <a:lvl6pPr marL="0" indent="0">
              <a:spcBef>
                <a:spcPts val="0"/>
              </a:spcBef>
              <a:buFontTx/>
              <a:buNone/>
              <a:defRPr sz="1200" b="1"/>
            </a:lvl6pPr>
            <a:lvl7pPr marL="0" indent="0">
              <a:spcBef>
                <a:spcPts val="0"/>
              </a:spcBef>
              <a:buFontTx/>
              <a:buNone/>
              <a:defRPr sz="1200" b="1"/>
            </a:lvl7pPr>
            <a:lvl8pPr marL="0" indent="0">
              <a:spcBef>
                <a:spcPts val="0"/>
              </a:spcBef>
              <a:buFontTx/>
              <a:buNone/>
              <a:defRPr sz="1200" b="1"/>
            </a:lvl8pPr>
            <a:lvl9pPr marL="0" indent="0">
              <a:spcBef>
                <a:spcPts val="0"/>
              </a:spcBef>
              <a:buFontTx/>
              <a:buNone/>
              <a:defRPr sz="1200" b="1"/>
            </a:lvl9pPr>
          </a:lstStyle>
          <a:p>
            <a:pPr lvl="0"/>
            <a:r>
              <a:rPr lang="en-US"/>
              <a:t>[Month 00, 0000]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FC2C75F-EDA9-6240-4F9E-B571B85E61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79939"/>
            <a:ext cx="2296010" cy="6539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875FEB-A6A7-3B31-78C7-96E7967D60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53529" y="5414049"/>
            <a:ext cx="5238095" cy="12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56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">
          <p15:clr>
            <a:srgbClr val="FBAE40"/>
          </p15:clr>
        </p15:guide>
        <p15:guide id="3" pos="7392">
          <p15:clr>
            <a:srgbClr val="FBAE40"/>
          </p15:clr>
        </p15:guide>
        <p15:guide id="4" orient="horz" pos="3744">
          <p15:clr>
            <a:srgbClr val="FBAE40"/>
          </p15:clr>
        </p15:guide>
        <p15:guide id="6" orient="horz" pos="4118">
          <p15:clr>
            <a:srgbClr val="FBAE40"/>
          </p15:clr>
        </p15:guide>
        <p15:guide id="8" pos="1920">
          <p15:clr>
            <a:srgbClr val="FBAE40"/>
          </p15:clr>
        </p15:guide>
        <p15:guide id="9" pos="3840">
          <p15:clr>
            <a:srgbClr val="FBAE40"/>
          </p15:clr>
        </p15:guide>
        <p15:guide id="10" pos="57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9F8C97-1BC4-E5C6-2FFC-E7B1FD449BB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D27420B0-A37B-429B-BD5A-BEE062AC45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50143" y="1415097"/>
            <a:ext cx="4260274" cy="1122994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100" u="none" cap="all" spc="0" baseline="0">
                <a:solidFill>
                  <a:srgbClr val="000000"/>
                </a:solidFill>
                <a:uFill>
                  <a:solidFill>
                    <a:schemeClr val="tx2"/>
                  </a:solidFill>
                </a:uFill>
              </a:defRPr>
            </a:lvl1pPr>
          </a:lstStyle>
          <a:p>
            <a:r>
              <a:rPr lang="en-US" spc="-40"/>
              <a:t>PRESENTATION TITLE IS ARIAL BOLD 21PT, ALL CAPS</a:t>
            </a:r>
            <a:endParaRPr lang="en-US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168DA140-5CDF-4163-A2B5-91CBFAD8A3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50143" y="2540837"/>
            <a:ext cx="4260274" cy="548639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rgbClr val="000000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600"/>
            </a:lvl2pPr>
            <a:lvl3pPr marL="0" indent="0" algn="l">
              <a:spcBef>
                <a:spcPts val="0"/>
              </a:spcBef>
              <a:buNone/>
              <a:defRPr sz="1600"/>
            </a:lvl3pPr>
            <a:lvl4pPr marL="0" indent="0" algn="l">
              <a:spcBef>
                <a:spcPts val="0"/>
              </a:spcBef>
              <a:buNone/>
              <a:defRPr sz="1600"/>
            </a:lvl4pPr>
            <a:lvl5pPr marL="0" indent="0" algn="l">
              <a:spcBef>
                <a:spcPts val="0"/>
              </a:spcBef>
              <a:buNone/>
              <a:defRPr sz="1600"/>
            </a:lvl5pPr>
            <a:lvl6pPr marL="0" indent="0" algn="l">
              <a:spcBef>
                <a:spcPts val="0"/>
              </a:spcBef>
              <a:buNone/>
              <a:defRPr sz="1600"/>
            </a:lvl6pPr>
            <a:lvl7pPr marL="0" indent="0" algn="l">
              <a:spcBef>
                <a:spcPts val="0"/>
              </a:spcBef>
              <a:buNone/>
              <a:defRPr sz="1600"/>
            </a:lvl7pPr>
            <a:lvl8pPr marL="0" indent="0" algn="l">
              <a:spcBef>
                <a:spcPts val="0"/>
              </a:spcBef>
              <a:buNone/>
              <a:defRPr sz="1600"/>
            </a:lvl8pPr>
            <a:lvl9pPr marL="0" indent="0" algn="l">
              <a:spcBef>
                <a:spcPts val="0"/>
              </a:spcBef>
              <a:buNone/>
              <a:defRPr sz="1600"/>
            </a:lvl9pPr>
          </a:lstStyle>
          <a:p>
            <a:r>
              <a:rPr lang="en-US"/>
              <a:t>Optional presentation subtitle is Arial Regular 14pt,</a:t>
            </a:r>
            <a:br>
              <a:rPr lang="en-US"/>
            </a:br>
            <a:r>
              <a:rPr lang="en-US"/>
              <a:t>sentence case, two lines max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E766C96B-046D-4211-9164-D47B0A2D5D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50143" y="4187552"/>
            <a:ext cx="1999211" cy="204139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200" b="0">
                <a:solidFill>
                  <a:srgbClr val="000000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 b="1"/>
            </a:lvl2pPr>
            <a:lvl3pPr marL="0" indent="0">
              <a:spcBef>
                <a:spcPts val="0"/>
              </a:spcBef>
              <a:buFontTx/>
              <a:buNone/>
              <a:defRPr sz="1200" b="1"/>
            </a:lvl3pPr>
            <a:lvl4pPr marL="0" indent="0">
              <a:spcBef>
                <a:spcPts val="0"/>
              </a:spcBef>
              <a:buFontTx/>
              <a:buNone/>
              <a:defRPr sz="1200" b="1"/>
            </a:lvl4pPr>
            <a:lvl5pPr marL="0" indent="0">
              <a:spcBef>
                <a:spcPts val="0"/>
              </a:spcBef>
              <a:buFontTx/>
              <a:buNone/>
              <a:defRPr sz="1200" b="1"/>
            </a:lvl5pPr>
            <a:lvl6pPr marL="0" indent="0">
              <a:spcBef>
                <a:spcPts val="0"/>
              </a:spcBef>
              <a:buFontTx/>
              <a:buNone/>
              <a:defRPr sz="1200" b="1"/>
            </a:lvl6pPr>
            <a:lvl7pPr marL="0" indent="0">
              <a:spcBef>
                <a:spcPts val="0"/>
              </a:spcBef>
              <a:buFontTx/>
              <a:buNone/>
              <a:defRPr sz="1200" b="1"/>
            </a:lvl7pPr>
            <a:lvl8pPr marL="0" indent="0">
              <a:spcBef>
                <a:spcPts val="0"/>
              </a:spcBef>
              <a:buFontTx/>
              <a:buNone/>
              <a:defRPr sz="1200" b="1"/>
            </a:lvl8pPr>
            <a:lvl9pPr marL="0" indent="0">
              <a:spcBef>
                <a:spcPts val="0"/>
              </a:spcBef>
              <a:buFontTx/>
              <a:buNone/>
              <a:defRPr sz="1200" b="1"/>
            </a:lvl9pPr>
          </a:lstStyle>
          <a:p>
            <a:pPr lvl="0"/>
            <a:r>
              <a:rPr lang="en-US" dirty="0"/>
              <a:t>[Month 00, 0000]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42538FE5-A4CB-4943-92F6-DA809F0E90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50143" y="3610150"/>
            <a:ext cx="4260274" cy="407804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300"/>
              </a:spcBef>
              <a:buFontTx/>
              <a:buNone/>
              <a:defRPr sz="1200" b="1">
                <a:solidFill>
                  <a:srgbClr val="000000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r>
              <a:rPr lang="en-US" b="1" cap="all"/>
              <a:t>PRESENTER NAME [BOLD, ALL CAPS]</a:t>
            </a:r>
            <a:r>
              <a:rPr lang="en-US"/>
              <a:t> | Presenter Title</a:t>
            </a:r>
          </a:p>
          <a:p>
            <a:r>
              <a:rPr lang="en-US" b="1" cap="all"/>
              <a:t>PRESENTER NAME [BOLD, ALL CAPS]</a:t>
            </a:r>
            <a:r>
              <a:rPr lang="en-US"/>
              <a:t> | Presenter Title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094B136-99F7-2E93-D345-248A0F79A9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2718" y="6370356"/>
            <a:ext cx="5532966" cy="215444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Tx/>
              <a:buNone/>
              <a:defRPr sz="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SzPct val="100000"/>
            </a:pPr>
            <a:r>
              <a:rPr lang="en-US" dirty="0">
                <a:solidFill>
                  <a:schemeClr val="bg1"/>
                </a:solidFill>
              </a:rPr>
              <a:t>Use of U.S. Department of Defense visual information does not imply or constitute DOD endorsement.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A82E477-7276-4379-BDF1-C7305477AF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527539"/>
            <a:ext cx="2296010" cy="653927"/>
          </a:xfrm>
          <a:prstGeom prst="rect">
            <a:avLst/>
          </a:prstGeom>
        </p:spPr>
      </p:pic>
      <p:sp>
        <p:nvSpPr>
          <p:cNvPr id="10" name="Text Box 11">
            <a:extLst>
              <a:ext uri="{FF2B5EF4-FFF2-40B4-BE49-F238E27FC236}">
                <a16:creationId xmlns:a16="http://schemas.microsoft.com/office/drawing/2014/main" id="{47E84260-6F9D-4361-8AEE-20BBA5DF1267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401394" y="6124135"/>
            <a:ext cx="4557771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sz="800" b="1" dirty="0">
                <a:solidFill>
                  <a:schemeClr val="tx1"/>
                </a:solidFill>
              </a:rPr>
              <a:t>NON-EXPORT CONTROLLED</a:t>
            </a:r>
          </a:p>
          <a:p>
            <a:pPr algn="l">
              <a:spcBef>
                <a:spcPts val="0"/>
              </a:spcBef>
            </a:pPr>
            <a:r>
              <a:rPr lang="en-US" sz="800" dirty="0">
                <a:solidFill>
                  <a:schemeClr val="tx1"/>
                </a:solidFill>
              </a:rPr>
              <a:t>THIS DOCUMENT CONSISTS OF INFORMATION THAT IS NOT DEFINED AS CONTROLLED TECHNICAL DATA UNDER ITAR PART 120.33 OR TECHNOLOGY UNDER EAR PART 772.</a:t>
            </a:r>
          </a:p>
        </p:txBody>
      </p:sp>
    </p:spTree>
    <p:extLst>
      <p:ext uri="{BB962C8B-B14F-4D97-AF65-F5344CB8AC3E}">
        <p14:creationId xmlns:p14="http://schemas.microsoft.com/office/powerpoint/2010/main" val="3852763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">
          <p15:clr>
            <a:srgbClr val="FBAE40"/>
          </p15:clr>
        </p15:guide>
        <p15:guide id="3" pos="7392">
          <p15:clr>
            <a:srgbClr val="FBAE40"/>
          </p15:clr>
        </p15:guide>
        <p15:guide id="4" orient="horz" pos="3744">
          <p15:clr>
            <a:srgbClr val="FBAE40"/>
          </p15:clr>
        </p15:guide>
        <p15:guide id="6" orient="horz" pos="4118">
          <p15:clr>
            <a:srgbClr val="FBAE40"/>
          </p15:clr>
        </p15:guide>
        <p15:guide id="8" pos="1920">
          <p15:clr>
            <a:srgbClr val="FBAE40"/>
          </p15:clr>
        </p15:guide>
        <p15:guide id="9" pos="3840">
          <p15:clr>
            <a:srgbClr val="FBAE40"/>
          </p15:clr>
        </p15:guide>
        <p15:guide id="10" pos="57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22AE9-2CA0-45CA-9FBA-0FDF11700D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pic>
        <p:nvPicPr>
          <p:cNvPr id="15" name="Nexus">
            <a:extLst>
              <a:ext uri="{FF2B5EF4-FFF2-40B4-BE49-F238E27FC236}">
                <a16:creationId xmlns:a16="http://schemas.microsoft.com/office/drawing/2014/main" id="{52204DDE-1CFF-4147-9C4B-3B789029E6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203635" y="288612"/>
            <a:ext cx="640080" cy="64008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57200" y="1235076"/>
            <a:ext cx="11274552" cy="4891087"/>
          </a:xfrm>
        </p:spPr>
        <p:txBody>
          <a:bodyPr numCol="1">
            <a:normAutofit/>
          </a:bodyPr>
          <a:lstStyle>
            <a:lvl1pPr marL="0" indent="0">
              <a:spcBef>
                <a:spcPts val="1200"/>
              </a:spcBef>
              <a:buFontTx/>
              <a:buNone/>
              <a:tabLst>
                <a:tab pos="5483225" algn="r"/>
              </a:tabLst>
              <a:defRPr sz="1600" b="1"/>
            </a:lvl1pPr>
            <a:lvl2pPr marL="0" indent="0">
              <a:spcBef>
                <a:spcPts val="300"/>
              </a:spcBef>
              <a:buFontTx/>
              <a:buNone/>
              <a:tabLst>
                <a:tab pos="5483225" algn="r"/>
              </a:tabLst>
              <a:defRPr sz="1600"/>
            </a:lvl2pPr>
            <a:lvl3pPr marL="0" indent="0">
              <a:spcBef>
                <a:spcPts val="300"/>
              </a:spcBef>
              <a:buFontTx/>
              <a:buNone/>
              <a:tabLst>
                <a:tab pos="5483225" algn="r"/>
              </a:tabLst>
              <a:defRPr sz="1600"/>
            </a:lvl3pPr>
            <a:lvl4pPr marL="0" indent="0">
              <a:spcBef>
                <a:spcPts val="300"/>
              </a:spcBef>
              <a:buFontTx/>
              <a:buNone/>
              <a:tabLst>
                <a:tab pos="5483225" algn="r"/>
              </a:tabLst>
              <a:defRPr sz="1600"/>
            </a:lvl4pPr>
            <a:lvl5pPr marL="0" indent="0">
              <a:spcBef>
                <a:spcPts val="300"/>
              </a:spcBef>
              <a:buFontTx/>
              <a:buNone/>
              <a:tabLst>
                <a:tab pos="5483225" algn="r"/>
              </a:tabLst>
              <a:defRPr sz="1600"/>
            </a:lvl5pPr>
            <a:lvl6pPr marL="0" indent="0">
              <a:spcBef>
                <a:spcPts val="300"/>
              </a:spcBef>
              <a:buFontTx/>
              <a:buNone/>
              <a:tabLst>
                <a:tab pos="5483225" algn="r"/>
              </a:tabLst>
              <a:defRPr sz="1600"/>
            </a:lvl6pPr>
            <a:lvl7pPr marL="0" indent="0">
              <a:spcBef>
                <a:spcPts val="300"/>
              </a:spcBef>
              <a:buFontTx/>
              <a:buNone/>
              <a:tabLst>
                <a:tab pos="5483225" algn="r"/>
              </a:tabLst>
              <a:defRPr sz="1600"/>
            </a:lvl7pPr>
            <a:lvl8pPr marL="0" indent="0">
              <a:spcBef>
                <a:spcPts val="300"/>
              </a:spcBef>
              <a:buFontTx/>
              <a:buNone/>
              <a:tabLst>
                <a:tab pos="5483225" algn="r"/>
              </a:tabLst>
              <a:defRPr sz="1600"/>
            </a:lvl8pPr>
            <a:lvl9pPr marL="0" indent="0">
              <a:spcBef>
                <a:spcPts val="300"/>
              </a:spcBef>
              <a:buFontTx/>
              <a:buNone/>
              <a:tabLst>
                <a:tab pos="5483225" algn="r"/>
              </a:tabLst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notes">
            <a:extLst>
              <a:ext uri="{FF2B5EF4-FFF2-40B4-BE49-F238E27FC236}">
                <a16:creationId xmlns:a16="http://schemas.microsoft.com/office/drawing/2014/main" id="{1B386CFA-E55D-6041-A2A0-FE3335184911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57201" y="6217920"/>
            <a:ext cx="11274551" cy="22863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[Footnotes/references if needed]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E1FDB9C-7912-4344-AA8B-6D088842BA34}"/>
              </a:ext>
            </a:extLst>
          </p:cNvPr>
          <p:cNvSpPr/>
          <p:nvPr userDrawn="1"/>
        </p:nvSpPr>
        <p:spPr>
          <a:xfrm>
            <a:off x="470154" y="829818"/>
            <a:ext cx="11261598" cy="131826"/>
          </a:xfrm>
          <a:custGeom>
            <a:avLst/>
            <a:gdLst>
              <a:gd name="connsiteX0" fmla="*/ 8491728 w 8491728"/>
              <a:gd name="connsiteY0" fmla="*/ 121920 h 128016"/>
              <a:gd name="connsiteX1" fmla="*/ 7888224 w 8491728"/>
              <a:gd name="connsiteY1" fmla="*/ 121920 h 128016"/>
              <a:gd name="connsiteX2" fmla="*/ 7766304 w 8491728"/>
              <a:gd name="connsiteY2" fmla="*/ 0 h 128016"/>
              <a:gd name="connsiteX3" fmla="*/ 7638288 w 8491728"/>
              <a:gd name="connsiteY3" fmla="*/ 128016 h 128016"/>
              <a:gd name="connsiteX4" fmla="*/ 0 w 8491728"/>
              <a:gd name="connsiteY4" fmla="*/ 128016 h 128016"/>
              <a:gd name="connsiteX0" fmla="*/ 8491728 w 8491728"/>
              <a:gd name="connsiteY0" fmla="*/ 12192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8491728 w 8491728"/>
              <a:gd name="connsiteY0" fmla="*/ 133350 h 133350"/>
              <a:gd name="connsiteX1" fmla="*/ 7893939 w 8491728"/>
              <a:gd name="connsiteY1" fmla="*/ 129540 h 133350"/>
              <a:gd name="connsiteX2" fmla="*/ 7766304 w 8491728"/>
              <a:gd name="connsiteY2" fmla="*/ 0 h 133350"/>
              <a:gd name="connsiteX3" fmla="*/ 7638288 w 8491728"/>
              <a:gd name="connsiteY3" fmla="*/ 128016 h 133350"/>
              <a:gd name="connsiteX4" fmla="*/ 0 w 8491728"/>
              <a:gd name="connsiteY4" fmla="*/ 128016 h 133350"/>
              <a:gd name="connsiteX0" fmla="*/ 8489823 w 8489823"/>
              <a:gd name="connsiteY0" fmla="*/ 127635 h 129540"/>
              <a:gd name="connsiteX1" fmla="*/ 7893939 w 8489823"/>
              <a:gd name="connsiteY1" fmla="*/ 129540 h 129540"/>
              <a:gd name="connsiteX2" fmla="*/ 7766304 w 8489823"/>
              <a:gd name="connsiteY2" fmla="*/ 0 h 129540"/>
              <a:gd name="connsiteX3" fmla="*/ 7638288 w 8489823"/>
              <a:gd name="connsiteY3" fmla="*/ 128016 h 129540"/>
              <a:gd name="connsiteX4" fmla="*/ 0 w 8489823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5730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6013 w 8486013"/>
              <a:gd name="connsiteY0" fmla="*/ 127635 h 129540"/>
              <a:gd name="connsiteX1" fmla="*/ 7893939 w 8486013"/>
              <a:gd name="connsiteY1" fmla="*/ 129540 h 129540"/>
              <a:gd name="connsiteX2" fmla="*/ 7766304 w 8486013"/>
              <a:gd name="connsiteY2" fmla="*/ 0 h 129540"/>
              <a:gd name="connsiteX3" fmla="*/ 7638288 w 8486013"/>
              <a:gd name="connsiteY3" fmla="*/ 128016 h 129540"/>
              <a:gd name="connsiteX4" fmla="*/ 0 w 8486013"/>
              <a:gd name="connsiteY4" fmla="*/ 128016 h 129540"/>
              <a:gd name="connsiteX0" fmla="*/ 8493633 w 8493633"/>
              <a:gd name="connsiteY0" fmla="*/ 127635 h 129540"/>
              <a:gd name="connsiteX1" fmla="*/ 7893939 w 8493633"/>
              <a:gd name="connsiteY1" fmla="*/ 129540 h 129540"/>
              <a:gd name="connsiteX2" fmla="*/ 7766304 w 8493633"/>
              <a:gd name="connsiteY2" fmla="*/ 0 h 129540"/>
              <a:gd name="connsiteX3" fmla="*/ 7638288 w 8493633"/>
              <a:gd name="connsiteY3" fmla="*/ 128016 h 129540"/>
              <a:gd name="connsiteX4" fmla="*/ 0 w 8493633"/>
              <a:gd name="connsiteY4" fmla="*/ 128016 h 129540"/>
              <a:gd name="connsiteX0" fmla="*/ 8493633 w 8493633"/>
              <a:gd name="connsiteY0" fmla="*/ 133350 h 133350"/>
              <a:gd name="connsiteX1" fmla="*/ 7893939 w 8493633"/>
              <a:gd name="connsiteY1" fmla="*/ 129540 h 133350"/>
              <a:gd name="connsiteX2" fmla="*/ 7766304 w 8493633"/>
              <a:gd name="connsiteY2" fmla="*/ 0 h 133350"/>
              <a:gd name="connsiteX3" fmla="*/ 7638288 w 8493633"/>
              <a:gd name="connsiteY3" fmla="*/ 128016 h 133350"/>
              <a:gd name="connsiteX4" fmla="*/ 0 w 8493633"/>
              <a:gd name="connsiteY4" fmla="*/ 128016 h 133350"/>
              <a:gd name="connsiteX0" fmla="*/ 8487918 w 8487918"/>
              <a:gd name="connsiteY0" fmla="*/ 9334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91728 w 8491728"/>
              <a:gd name="connsiteY0" fmla="*/ 12954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11261598 w 11261598"/>
              <a:gd name="connsiteY0" fmla="*/ 129540 h 131826"/>
              <a:gd name="connsiteX1" fmla="*/ 10663809 w 11261598"/>
              <a:gd name="connsiteY1" fmla="*/ 129540 h 131826"/>
              <a:gd name="connsiteX2" fmla="*/ 10536174 w 11261598"/>
              <a:gd name="connsiteY2" fmla="*/ 0 h 131826"/>
              <a:gd name="connsiteX3" fmla="*/ 10408158 w 11261598"/>
              <a:gd name="connsiteY3" fmla="*/ 128016 h 131826"/>
              <a:gd name="connsiteX4" fmla="*/ 0 w 11261598"/>
              <a:gd name="connsiteY4" fmla="*/ 131826 h 13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1598" h="131826">
                <a:moveTo>
                  <a:pt x="11261598" y="129540"/>
                </a:moveTo>
                <a:lnTo>
                  <a:pt x="10663809" y="129540"/>
                </a:lnTo>
                <a:lnTo>
                  <a:pt x="10536174" y="0"/>
                </a:lnTo>
                <a:lnTo>
                  <a:pt x="10408158" y="128016"/>
                </a:lnTo>
                <a:lnTo>
                  <a:pt x="0" y="131826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53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8" userDrawn="1">
          <p15:clr>
            <a:srgbClr val="FBAE40"/>
          </p15:clr>
        </p15:guide>
        <p15:guide id="3" orient="horz" pos="3859" userDrawn="1">
          <p15:clr>
            <a:srgbClr val="FBAE40"/>
          </p15:clr>
        </p15:guide>
        <p15:guide id="4" pos="288" userDrawn="1">
          <p15:clr>
            <a:srgbClr val="FBAE40"/>
          </p15:clr>
        </p15:guide>
        <p15:guide id="5" pos="7392" userDrawn="1">
          <p15:clr>
            <a:srgbClr val="FBAE40"/>
          </p15:clr>
        </p15:guide>
        <p15:guide id="6" orient="horz" pos="202" userDrawn="1">
          <p15:clr>
            <a:srgbClr val="FBAE40"/>
          </p15:clr>
        </p15:guide>
        <p15:guide id="7" orient="horz" pos="411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22AE9-2CA0-45CA-9FBA-0FDF11700D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pic>
        <p:nvPicPr>
          <p:cNvPr id="16" name="Nexus">
            <a:extLst>
              <a:ext uri="{FF2B5EF4-FFF2-40B4-BE49-F238E27FC236}">
                <a16:creationId xmlns:a16="http://schemas.microsoft.com/office/drawing/2014/main" id="{F09142EB-3C86-0E4B-8362-3A7A711934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203635" y="288612"/>
            <a:ext cx="640080" cy="64008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57200" y="1234440"/>
            <a:ext cx="11274552" cy="4891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notes">
            <a:extLst>
              <a:ext uri="{FF2B5EF4-FFF2-40B4-BE49-F238E27FC236}">
                <a16:creationId xmlns:a16="http://schemas.microsoft.com/office/drawing/2014/main" id="{75F4AE38-44E5-1D42-B35C-FA66F7894BC3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57201" y="6217920"/>
            <a:ext cx="11277600" cy="22863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[Footnotes/references if needed]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B57F434-9A31-41D3-807A-F44B53051D7E}"/>
              </a:ext>
            </a:extLst>
          </p:cNvPr>
          <p:cNvSpPr/>
          <p:nvPr userDrawn="1"/>
        </p:nvSpPr>
        <p:spPr>
          <a:xfrm>
            <a:off x="470154" y="829818"/>
            <a:ext cx="11261598" cy="131826"/>
          </a:xfrm>
          <a:custGeom>
            <a:avLst/>
            <a:gdLst>
              <a:gd name="connsiteX0" fmla="*/ 8491728 w 8491728"/>
              <a:gd name="connsiteY0" fmla="*/ 121920 h 128016"/>
              <a:gd name="connsiteX1" fmla="*/ 7888224 w 8491728"/>
              <a:gd name="connsiteY1" fmla="*/ 121920 h 128016"/>
              <a:gd name="connsiteX2" fmla="*/ 7766304 w 8491728"/>
              <a:gd name="connsiteY2" fmla="*/ 0 h 128016"/>
              <a:gd name="connsiteX3" fmla="*/ 7638288 w 8491728"/>
              <a:gd name="connsiteY3" fmla="*/ 128016 h 128016"/>
              <a:gd name="connsiteX4" fmla="*/ 0 w 8491728"/>
              <a:gd name="connsiteY4" fmla="*/ 128016 h 128016"/>
              <a:gd name="connsiteX0" fmla="*/ 8491728 w 8491728"/>
              <a:gd name="connsiteY0" fmla="*/ 12192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8491728 w 8491728"/>
              <a:gd name="connsiteY0" fmla="*/ 133350 h 133350"/>
              <a:gd name="connsiteX1" fmla="*/ 7893939 w 8491728"/>
              <a:gd name="connsiteY1" fmla="*/ 129540 h 133350"/>
              <a:gd name="connsiteX2" fmla="*/ 7766304 w 8491728"/>
              <a:gd name="connsiteY2" fmla="*/ 0 h 133350"/>
              <a:gd name="connsiteX3" fmla="*/ 7638288 w 8491728"/>
              <a:gd name="connsiteY3" fmla="*/ 128016 h 133350"/>
              <a:gd name="connsiteX4" fmla="*/ 0 w 8491728"/>
              <a:gd name="connsiteY4" fmla="*/ 128016 h 133350"/>
              <a:gd name="connsiteX0" fmla="*/ 8489823 w 8489823"/>
              <a:gd name="connsiteY0" fmla="*/ 127635 h 129540"/>
              <a:gd name="connsiteX1" fmla="*/ 7893939 w 8489823"/>
              <a:gd name="connsiteY1" fmla="*/ 129540 h 129540"/>
              <a:gd name="connsiteX2" fmla="*/ 7766304 w 8489823"/>
              <a:gd name="connsiteY2" fmla="*/ 0 h 129540"/>
              <a:gd name="connsiteX3" fmla="*/ 7638288 w 8489823"/>
              <a:gd name="connsiteY3" fmla="*/ 128016 h 129540"/>
              <a:gd name="connsiteX4" fmla="*/ 0 w 8489823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5730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6013 w 8486013"/>
              <a:gd name="connsiteY0" fmla="*/ 127635 h 129540"/>
              <a:gd name="connsiteX1" fmla="*/ 7893939 w 8486013"/>
              <a:gd name="connsiteY1" fmla="*/ 129540 h 129540"/>
              <a:gd name="connsiteX2" fmla="*/ 7766304 w 8486013"/>
              <a:gd name="connsiteY2" fmla="*/ 0 h 129540"/>
              <a:gd name="connsiteX3" fmla="*/ 7638288 w 8486013"/>
              <a:gd name="connsiteY3" fmla="*/ 128016 h 129540"/>
              <a:gd name="connsiteX4" fmla="*/ 0 w 8486013"/>
              <a:gd name="connsiteY4" fmla="*/ 128016 h 129540"/>
              <a:gd name="connsiteX0" fmla="*/ 8493633 w 8493633"/>
              <a:gd name="connsiteY0" fmla="*/ 127635 h 129540"/>
              <a:gd name="connsiteX1" fmla="*/ 7893939 w 8493633"/>
              <a:gd name="connsiteY1" fmla="*/ 129540 h 129540"/>
              <a:gd name="connsiteX2" fmla="*/ 7766304 w 8493633"/>
              <a:gd name="connsiteY2" fmla="*/ 0 h 129540"/>
              <a:gd name="connsiteX3" fmla="*/ 7638288 w 8493633"/>
              <a:gd name="connsiteY3" fmla="*/ 128016 h 129540"/>
              <a:gd name="connsiteX4" fmla="*/ 0 w 8493633"/>
              <a:gd name="connsiteY4" fmla="*/ 128016 h 129540"/>
              <a:gd name="connsiteX0" fmla="*/ 8493633 w 8493633"/>
              <a:gd name="connsiteY0" fmla="*/ 133350 h 133350"/>
              <a:gd name="connsiteX1" fmla="*/ 7893939 w 8493633"/>
              <a:gd name="connsiteY1" fmla="*/ 129540 h 133350"/>
              <a:gd name="connsiteX2" fmla="*/ 7766304 w 8493633"/>
              <a:gd name="connsiteY2" fmla="*/ 0 h 133350"/>
              <a:gd name="connsiteX3" fmla="*/ 7638288 w 8493633"/>
              <a:gd name="connsiteY3" fmla="*/ 128016 h 133350"/>
              <a:gd name="connsiteX4" fmla="*/ 0 w 8493633"/>
              <a:gd name="connsiteY4" fmla="*/ 128016 h 133350"/>
              <a:gd name="connsiteX0" fmla="*/ 8487918 w 8487918"/>
              <a:gd name="connsiteY0" fmla="*/ 9334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91728 w 8491728"/>
              <a:gd name="connsiteY0" fmla="*/ 12954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11261598 w 11261598"/>
              <a:gd name="connsiteY0" fmla="*/ 129540 h 131826"/>
              <a:gd name="connsiteX1" fmla="*/ 10663809 w 11261598"/>
              <a:gd name="connsiteY1" fmla="*/ 129540 h 131826"/>
              <a:gd name="connsiteX2" fmla="*/ 10536174 w 11261598"/>
              <a:gd name="connsiteY2" fmla="*/ 0 h 131826"/>
              <a:gd name="connsiteX3" fmla="*/ 10408158 w 11261598"/>
              <a:gd name="connsiteY3" fmla="*/ 128016 h 131826"/>
              <a:gd name="connsiteX4" fmla="*/ 0 w 11261598"/>
              <a:gd name="connsiteY4" fmla="*/ 131826 h 13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1598" h="131826">
                <a:moveTo>
                  <a:pt x="11261598" y="129540"/>
                </a:moveTo>
                <a:lnTo>
                  <a:pt x="10663809" y="129540"/>
                </a:lnTo>
                <a:lnTo>
                  <a:pt x="10536174" y="0"/>
                </a:lnTo>
                <a:lnTo>
                  <a:pt x="10408158" y="128016"/>
                </a:lnTo>
                <a:lnTo>
                  <a:pt x="0" y="131826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17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8" userDrawn="1">
          <p15:clr>
            <a:srgbClr val="FBAE40"/>
          </p15:clr>
        </p15:guide>
        <p15:guide id="3" orient="horz" pos="3859" userDrawn="1">
          <p15:clr>
            <a:srgbClr val="FBAE40"/>
          </p15:clr>
        </p15:guide>
        <p15:guide id="4" pos="288" userDrawn="1">
          <p15:clr>
            <a:srgbClr val="FBAE40"/>
          </p15:clr>
        </p15:guide>
        <p15:guide id="5" pos="7392" userDrawn="1">
          <p15:clr>
            <a:srgbClr val="FBAE40"/>
          </p15:clr>
        </p15:guide>
        <p15:guide id="6" orient="horz" pos="202" userDrawn="1">
          <p15:clr>
            <a:srgbClr val="FBAE40"/>
          </p15:clr>
        </p15:guide>
        <p15:guide id="7" orient="horz" pos="411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12BE805-8AAF-45CE-BF58-31FF2A718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pic>
        <p:nvPicPr>
          <p:cNvPr id="16" name="Nexus">
            <a:extLst>
              <a:ext uri="{FF2B5EF4-FFF2-40B4-BE49-F238E27FC236}">
                <a16:creationId xmlns:a16="http://schemas.microsoft.com/office/drawing/2014/main" id="{38F87F72-9983-FF4F-A1CD-F04115A147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203635" y="288612"/>
            <a:ext cx="640080" cy="64008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457199" y="1234440"/>
            <a:ext cx="5484878" cy="489172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6246875" y="1234440"/>
            <a:ext cx="5484878" cy="489172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notes">
            <a:extLst>
              <a:ext uri="{FF2B5EF4-FFF2-40B4-BE49-F238E27FC236}">
                <a16:creationId xmlns:a16="http://schemas.microsoft.com/office/drawing/2014/main" id="{D6B37056-6377-3D44-A7A5-FAA3E592F2C8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57201" y="6217920"/>
            <a:ext cx="11277600" cy="22863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[Footnotes/references if needed]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734F670-B63A-4DDE-8C21-02F6DDD353FE}"/>
              </a:ext>
            </a:extLst>
          </p:cNvPr>
          <p:cNvSpPr/>
          <p:nvPr userDrawn="1"/>
        </p:nvSpPr>
        <p:spPr>
          <a:xfrm>
            <a:off x="470154" y="829818"/>
            <a:ext cx="11261598" cy="131826"/>
          </a:xfrm>
          <a:custGeom>
            <a:avLst/>
            <a:gdLst>
              <a:gd name="connsiteX0" fmla="*/ 8491728 w 8491728"/>
              <a:gd name="connsiteY0" fmla="*/ 121920 h 128016"/>
              <a:gd name="connsiteX1" fmla="*/ 7888224 w 8491728"/>
              <a:gd name="connsiteY1" fmla="*/ 121920 h 128016"/>
              <a:gd name="connsiteX2" fmla="*/ 7766304 w 8491728"/>
              <a:gd name="connsiteY2" fmla="*/ 0 h 128016"/>
              <a:gd name="connsiteX3" fmla="*/ 7638288 w 8491728"/>
              <a:gd name="connsiteY3" fmla="*/ 128016 h 128016"/>
              <a:gd name="connsiteX4" fmla="*/ 0 w 8491728"/>
              <a:gd name="connsiteY4" fmla="*/ 128016 h 128016"/>
              <a:gd name="connsiteX0" fmla="*/ 8491728 w 8491728"/>
              <a:gd name="connsiteY0" fmla="*/ 12192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8491728 w 8491728"/>
              <a:gd name="connsiteY0" fmla="*/ 133350 h 133350"/>
              <a:gd name="connsiteX1" fmla="*/ 7893939 w 8491728"/>
              <a:gd name="connsiteY1" fmla="*/ 129540 h 133350"/>
              <a:gd name="connsiteX2" fmla="*/ 7766304 w 8491728"/>
              <a:gd name="connsiteY2" fmla="*/ 0 h 133350"/>
              <a:gd name="connsiteX3" fmla="*/ 7638288 w 8491728"/>
              <a:gd name="connsiteY3" fmla="*/ 128016 h 133350"/>
              <a:gd name="connsiteX4" fmla="*/ 0 w 8491728"/>
              <a:gd name="connsiteY4" fmla="*/ 128016 h 133350"/>
              <a:gd name="connsiteX0" fmla="*/ 8489823 w 8489823"/>
              <a:gd name="connsiteY0" fmla="*/ 127635 h 129540"/>
              <a:gd name="connsiteX1" fmla="*/ 7893939 w 8489823"/>
              <a:gd name="connsiteY1" fmla="*/ 129540 h 129540"/>
              <a:gd name="connsiteX2" fmla="*/ 7766304 w 8489823"/>
              <a:gd name="connsiteY2" fmla="*/ 0 h 129540"/>
              <a:gd name="connsiteX3" fmla="*/ 7638288 w 8489823"/>
              <a:gd name="connsiteY3" fmla="*/ 128016 h 129540"/>
              <a:gd name="connsiteX4" fmla="*/ 0 w 8489823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5730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6013 w 8486013"/>
              <a:gd name="connsiteY0" fmla="*/ 127635 h 129540"/>
              <a:gd name="connsiteX1" fmla="*/ 7893939 w 8486013"/>
              <a:gd name="connsiteY1" fmla="*/ 129540 h 129540"/>
              <a:gd name="connsiteX2" fmla="*/ 7766304 w 8486013"/>
              <a:gd name="connsiteY2" fmla="*/ 0 h 129540"/>
              <a:gd name="connsiteX3" fmla="*/ 7638288 w 8486013"/>
              <a:gd name="connsiteY3" fmla="*/ 128016 h 129540"/>
              <a:gd name="connsiteX4" fmla="*/ 0 w 8486013"/>
              <a:gd name="connsiteY4" fmla="*/ 128016 h 129540"/>
              <a:gd name="connsiteX0" fmla="*/ 8493633 w 8493633"/>
              <a:gd name="connsiteY0" fmla="*/ 127635 h 129540"/>
              <a:gd name="connsiteX1" fmla="*/ 7893939 w 8493633"/>
              <a:gd name="connsiteY1" fmla="*/ 129540 h 129540"/>
              <a:gd name="connsiteX2" fmla="*/ 7766304 w 8493633"/>
              <a:gd name="connsiteY2" fmla="*/ 0 h 129540"/>
              <a:gd name="connsiteX3" fmla="*/ 7638288 w 8493633"/>
              <a:gd name="connsiteY3" fmla="*/ 128016 h 129540"/>
              <a:gd name="connsiteX4" fmla="*/ 0 w 8493633"/>
              <a:gd name="connsiteY4" fmla="*/ 128016 h 129540"/>
              <a:gd name="connsiteX0" fmla="*/ 8493633 w 8493633"/>
              <a:gd name="connsiteY0" fmla="*/ 133350 h 133350"/>
              <a:gd name="connsiteX1" fmla="*/ 7893939 w 8493633"/>
              <a:gd name="connsiteY1" fmla="*/ 129540 h 133350"/>
              <a:gd name="connsiteX2" fmla="*/ 7766304 w 8493633"/>
              <a:gd name="connsiteY2" fmla="*/ 0 h 133350"/>
              <a:gd name="connsiteX3" fmla="*/ 7638288 w 8493633"/>
              <a:gd name="connsiteY3" fmla="*/ 128016 h 133350"/>
              <a:gd name="connsiteX4" fmla="*/ 0 w 8493633"/>
              <a:gd name="connsiteY4" fmla="*/ 128016 h 133350"/>
              <a:gd name="connsiteX0" fmla="*/ 8487918 w 8487918"/>
              <a:gd name="connsiteY0" fmla="*/ 9334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91728 w 8491728"/>
              <a:gd name="connsiteY0" fmla="*/ 12954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11261598 w 11261598"/>
              <a:gd name="connsiteY0" fmla="*/ 129540 h 131826"/>
              <a:gd name="connsiteX1" fmla="*/ 10663809 w 11261598"/>
              <a:gd name="connsiteY1" fmla="*/ 129540 h 131826"/>
              <a:gd name="connsiteX2" fmla="*/ 10536174 w 11261598"/>
              <a:gd name="connsiteY2" fmla="*/ 0 h 131826"/>
              <a:gd name="connsiteX3" fmla="*/ 10408158 w 11261598"/>
              <a:gd name="connsiteY3" fmla="*/ 128016 h 131826"/>
              <a:gd name="connsiteX4" fmla="*/ 0 w 11261598"/>
              <a:gd name="connsiteY4" fmla="*/ 131826 h 13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1598" h="131826">
                <a:moveTo>
                  <a:pt x="11261598" y="129540"/>
                </a:moveTo>
                <a:lnTo>
                  <a:pt x="10663809" y="129540"/>
                </a:lnTo>
                <a:lnTo>
                  <a:pt x="10536174" y="0"/>
                </a:lnTo>
                <a:lnTo>
                  <a:pt x="10408158" y="128016"/>
                </a:lnTo>
                <a:lnTo>
                  <a:pt x="0" y="131826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10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4" userDrawn="1">
          <p15:clr>
            <a:srgbClr val="FBAE40"/>
          </p15:clr>
        </p15:guide>
        <p15:guide id="2" pos="3936" userDrawn="1">
          <p15:clr>
            <a:srgbClr val="FBAE40"/>
          </p15:clr>
        </p15:guide>
        <p15:guide id="3" orient="horz" pos="778" userDrawn="1">
          <p15:clr>
            <a:srgbClr val="FBAE40"/>
          </p15:clr>
        </p15:guide>
        <p15:guide id="5" orient="horz" pos="3859" userDrawn="1">
          <p15:clr>
            <a:srgbClr val="FBAE40"/>
          </p15:clr>
        </p15:guide>
        <p15:guide id="6" pos="288" userDrawn="1">
          <p15:clr>
            <a:srgbClr val="FBAE40"/>
          </p15:clr>
        </p15:guide>
        <p15:guide id="7" pos="7392" userDrawn="1">
          <p15:clr>
            <a:srgbClr val="FBAE40"/>
          </p15:clr>
        </p15:guide>
        <p15:guide id="8" orient="horz" pos="202" userDrawn="1">
          <p15:clr>
            <a:srgbClr val="FBAE40"/>
          </p15:clr>
        </p15:guide>
        <p15:guide id="9" orient="horz" pos="411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59CD2DC-C27B-C442-AE9D-1B8AB9988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pic>
        <p:nvPicPr>
          <p:cNvPr id="19" name="Nexus">
            <a:extLst>
              <a:ext uri="{FF2B5EF4-FFF2-40B4-BE49-F238E27FC236}">
                <a16:creationId xmlns:a16="http://schemas.microsoft.com/office/drawing/2014/main" id="{2AD7AB2F-2A57-1C4F-9658-B53FC6A45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203635" y="288612"/>
            <a:ext cx="640080" cy="64008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457200" y="1234440"/>
            <a:ext cx="3557016" cy="489172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4317492" y="1234440"/>
            <a:ext cx="3557016" cy="489172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2A924AD7-11EB-E145-B53D-C9DADD096840}"/>
              </a:ext>
            </a:extLst>
          </p:cNvPr>
          <p:cNvSpPr>
            <a:spLocks noGrp="1"/>
          </p:cNvSpPr>
          <p:nvPr userDrawn="1">
            <p:ph sz="quarter" idx="13"/>
          </p:nvPr>
        </p:nvSpPr>
        <p:spPr>
          <a:xfrm>
            <a:off x="8177784" y="1234440"/>
            <a:ext cx="3557016" cy="489172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notes">
            <a:extLst>
              <a:ext uri="{FF2B5EF4-FFF2-40B4-BE49-F238E27FC236}">
                <a16:creationId xmlns:a16="http://schemas.microsoft.com/office/drawing/2014/main" id="{AAC8FB00-FAA0-A648-9F01-BA9E8FBDDF5A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57201" y="6217920"/>
            <a:ext cx="11277600" cy="22863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[Footnotes/references if needed]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006DC7C-499A-495C-802D-640B255F3A97}"/>
              </a:ext>
            </a:extLst>
          </p:cNvPr>
          <p:cNvSpPr/>
          <p:nvPr userDrawn="1"/>
        </p:nvSpPr>
        <p:spPr>
          <a:xfrm>
            <a:off x="470154" y="829818"/>
            <a:ext cx="11261598" cy="131826"/>
          </a:xfrm>
          <a:custGeom>
            <a:avLst/>
            <a:gdLst>
              <a:gd name="connsiteX0" fmla="*/ 8491728 w 8491728"/>
              <a:gd name="connsiteY0" fmla="*/ 121920 h 128016"/>
              <a:gd name="connsiteX1" fmla="*/ 7888224 w 8491728"/>
              <a:gd name="connsiteY1" fmla="*/ 121920 h 128016"/>
              <a:gd name="connsiteX2" fmla="*/ 7766304 w 8491728"/>
              <a:gd name="connsiteY2" fmla="*/ 0 h 128016"/>
              <a:gd name="connsiteX3" fmla="*/ 7638288 w 8491728"/>
              <a:gd name="connsiteY3" fmla="*/ 128016 h 128016"/>
              <a:gd name="connsiteX4" fmla="*/ 0 w 8491728"/>
              <a:gd name="connsiteY4" fmla="*/ 128016 h 128016"/>
              <a:gd name="connsiteX0" fmla="*/ 8491728 w 8491728"/>
              <a:gd name="connsiteY0" fmla="*/ 12192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8491728 w 8491728"/>
              <a:gd name="connsiteY0" fmla="*/ 133350 h 133350"/>
              <a:gd name="connsiteX1" fmla="*/ 7893939 w 8491728"/>
              <a:gd name="connsiteY1" fmla="*/ 129540 h 133350"/>
              <a:gd name="connsiteX2" fmla="*/ 7766304 w 8491728"/>
              <a:gd name="connsiteY2" fmla="*/ 0 h 133350"/>
              <a:gd name="connsiteX3" fmla="*/ 7638288 w 8491728"/>
              <a:gd name="connsiteY3" fmla="*/ 128016 h 133350"/>
              <a:gd name="connsiteX4" fmla="*/ 0 w 8491728"/>
              <a:gd name="connsiteY4" fmla="*/ 128016 h 133350"/>
              <a:gd name="connsiteX0" fmla="*/ 8489823 w 8489823"/>
              <a:gd name="connsiteY0" fmla="*/ 127635 h 129540"/>
              <a:gd name="connsiteX1" fmla="*/ 7893939 w 8489823"/>
              <a:gd name="connsiteY1" fmla="*/ 129540 h 129540"/>
              <a:gd name="connsiteX2" fmla="*/ 7766304 w 8489823"/>
              <a:gd name="connsiteY2" fmla="*/ 0 h 129540"/>
              <a:gd name="connsiteX3" fmla="*/ 7638288 w 8489823"/>
              <a:gd name="connsiteY3" fmla="*/ 128016 h 129540"/>
              <a:gd name="connsiteX4" fmla="*/ 0 w 8489823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5730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6013 w 8486013"/>
              <a:gd name="connsiteY0" fmla="*/ 127635 h 129540"/>
              <a:gd name="connsiteX1" fmla="*/ 7893939 w 8486013"/>
              <a:gd name="connsiteY1" fmla="*/ 129540 h 129540"/>
              <a:gd name="connsiteX2" fmla="*/ 7766304 w 8486013"/>
              <a:gd name="connsiteY2" fmla="*/ 0 h 129540"/>
              <a:gd name="connsiteX3" fmla="*/ 7638288 w 8486013"/>
              <a:gd name="connsiteY3" fmla="*/ 128016 h 129540"/>
              <a:gd name="connsiteX4" fmla="*/ 0 w 8486013"/>
              <a:gd name="connsiteY4" fmla="*/ 128016 h 129540"/>
              <a:gd name="connsiteX0" fmla="*/ 8493633 w 8493633"/>
              <a:gd name="connsiteY0" fmla="*/ 127635 h 129540"/>
              <a:gd name="connsiteX1" fmla="*/ 7893939 w 8493633"/>
              <a:gd name="connsiteY1" fmla="*/ 129540 h 129540"/>
              <a:gd name="connsiteX2" fmla="*/ 7766304 w 8493633"/>
              <a:gd name="connsiteY2" fmla="*/ 0 h 129540"/>
              <a:gd name="connsiteX3" fmla="*/ 7638288 w 8493633"/>
              <a:gd name="connsiteY3" fmla="*/ 128016 h 129540"/>
              <a:gd name="connsiteX4" fmla="*/ 0 w 8493633"/>
              <a:gd name="connsiteY4" fmla="*/ 128016 h 129540"/>
              <a:gd name="connsiteX0" fmla="*/ 8493633 w 8493633"/>
              <a:gd name="connsiteY0" fmla="*/ 133350 h 133350"/>
              <a:gd name="connsiteX1" fmla="*/ 7893939 w 8493633"/>
              <a:gd name="connsiteY1" fmla="*/ 129540 h 133350"/>
              <a:gd name="connsiteX2" fmla="*/ 7766304 w 8493633"/>
              <a:gd name="connsiteY2" fmla="*/ 0 h 133350"/>
              <a:gd name="connsiteX3" fmla="*/ 7638288 w 8493633"/>
              <a:gd name="connsiteY3" fmla="*/ 128016 h 133350"/>
              <a:gd name="connsiteX4" fmla="*/ 0 w 8493633"/>
              <a:gd name="connsiteY4" fmla="*/ 128016 h 133350"/>
              <a:gd name="connsiteX0" fmla="*/ 8487918 w 8487918"/>
              <a:gd name="connsiteY0" fmla="*/ 9334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91728 w 8491728"/>
              <a:gd name="connsiteY0" fmla="*/ 12954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11261598 w 11261598"/>
              <a:gd name="connsiteY0" fmla="*/ 129540 h 131826"/>
              <a:gd name="connsiteX1" fmla="*/ 10663809 w 11261598"/>
              <a:gd name="connsiteY1" fmla="*/ 129540 h 131826"/>
              <a:gd name="connsiteX2" fmla="*/ 10536174 w 11261598"/>
              <a:gd name="connsiteY2" fmla="*/ 0 h 131826"/>
              <a:gd name="connsiteX3" fmla="*/ 10408158 w 11261598"/>
              <a:gd name="connsiteY3" fmla="*/ 128016 h 131826"/>
              <a:gd name="connsiteX4" fmla="*/ 0 w 11261598"/>
              <a:gd name="connsiteY4" fmla="*/ 131826 h 13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1598" h="131826">
                <a:moveTo>
                  <a:pt x="11261598" y="129540"/>
                </a:moveTo>
                <a:lnTo>
                  <a:pt x="10663809" y="129540"/>
                </a:lnTo>
                <a:lnTo>
                  <a:pt x="10536174" y="0"/>
                </a:lnTo>
                <a:lnTo>
                  <a:pt x="10408158" y="128016"/>
                </a:lnTo>
                <a:lnTo>
                  <a:pt x="0" y="131826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85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30" userDrawn="1">
          <p15:clr>
            <a:srgbClr val="FBAE40"/>
          </p15:clr>
        </p15:guide>
        <p15:guide id="2" pos="2718" userDrawn="1">
          <p15:clr>
            <a:srgbClr val="FBAE40"/>
          </p15:clr>
        </p15:guide>
        <p15:guide id="3" pos="5150" userDrawn="1">
          <p15:clr>
            <a:srgbClr val="FBAE40"/>
          </p15:clr>
        </p15:guide>
        <p15:guide id="4" pos="4962" userDrawn="1">
          <p15:clr>
            <a:srgbClr val="FBAE40"/>
          </p15:clr>
        </p15:guide>
        <p15:guide id="5" orient="horz" pos="778" userDrawn="1">
          <p15:clr>
            <a:srgbClr val="FBAE40"/>
          </p15:clr>
        </p15:guide>
        <p15:guide id="7" orient="horz" pos="3859" userDrawn="1">
          <p15:clr>
            <a:srgbClr val="FBAE40"/>
          </p15:clr>
        </p15:guide>
        <p15:guide id="8" pos="288" userDrawn="1">
          <p15:clr>
            <a:srgbClr val="FBAE40"/>
          </p15:clr>
        </p15:guide>
        <p15:guide id="9" pos="7392" userDrawn="1">
          <p15:clr>
            <a:srgbClr val="FBAE40"/>
          </p15:clr>
        </p15:guide>
        <p15:guide id="10" orient="horz" pos="202" userDrawn="1">
          <p15:clr>
            <a:srgbClr val="FBAE40"/>
          </p15:clr>
        </p15:guide>
        <p15:guide id="11" orient="horz" pos="411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6758353-FE5A-440A-A6DD-54AD2D8EA4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pic>
        <p:nvPicPr>
          <p:cNvPr id="17" name="Nexus">
            <a:extLst>
              <a:ext uri="{FF2B5EF4-FFF2-40B4-BE49-F238E27FC236}">
                <a16:creationId xmlns:a16="http://schemas.microsoft.com/office/drawing/2014/main" id="{6ED9DB2B-88F7-984C-B1BD-B8EE0E5A55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203635" y="288612"/>
            <a:ext cx="640080" cy="640080"/>
          </a:xfrm>
          <a:prstGeom prst="rect">
            <a:avLst/>
          </a:prstGeom>
        </p:spPr>
      </p:pic>
      <p:sp>
        <p:nvSpPr>
          <p:cNvPr id="3" name="Content Placeholder 1"/>
          <p:cNvSpPr>
            <a:spLocks noGrp="1"/>
          </p:cNvSpPr>
          <p:nvPr userDrawn="1">
            <p:ph sz="half" idx="1"/>
          </p:nvPr>
        </p:nvSpPr>
        <p:spPr>
          <a:xfrm>
            <a:off x="457200" y="1234440"/>
            <a:ext cx="3557016" cy="489172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 userDrawn="1">
            <p:ph sz="half" idx="2"/>
          </p:nvPr>
        </p:nvSpPr>
        <p:spPr>
          <a:xfrm>
            <a:off x="4317492" y="1234440"/>
            <a:ext cx="7417308" cy="489172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notes">
            <a:extLst>
              <a:ext uri="{FF2B5EF4-FFF2-40B4-BE49-F238E27FC236}">
                <a16:creationId xmlns:a16="http://schemas.microsoft.com/office/drawing/2014/main" id="{C29B4469-0E3B-1648-97D9-6CC5A5F150B3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57201" y="6217920"/>
            <a:ext cx="11277600" cy="22863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[Footnotes/references if needed]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7000EF5-C968-4A1C-8C86-A5D88D539289}"/>
              </a:ext>
            </a:extLst>
          </p:cNvPr>
          <p:cNvSpPr/>
          <p:nvPr userDrawn="1"/>
        </p:nvSpPr>
        <p:spPr>
          <a:xfrm>
            <a:off x="470154" y="829818"/>
            <a:ext cx="11261598" cy="131826"/>
          </a:xfrm>
          <a:custGeom>
            <a:avLst/>
            <a:gdLst>
              <a:gd name="connsiteX0" fmla="*/ 8491728 w 8491728"/>
              <a:gd name="connsiteY0" fmla="*/ 121920 h 128016"/>
              <a:gd name="connsiteX1" fmla="*/ 7888224 w 8491728"/>
              <a:gd name="connsiteY1" fmla="*/ 121920 h 128016"/>
              <a:gd name="connsiteX2" fmla="*/ 7766304 w 8491728"/>
              <a:gd name="connsiteY2" fmla="*/ 0 h 128016"/>
              <a:gd name="connsiteX3" fmla="*/ 7638288 w 8491728"/>
              <a:gd name="connsiteY3" fmla="*/ 128016 h 128016"/>
              <a:gd name="connsiteX4" fmla="*/ 0 w 8491728"/>
              <a:gd name="connsiteY4" fmla="*/ 128016 h 128016"/>
              <a:gd name="connsiteX0" fmla="*/ 8491728 w 8491728"/>
              <a:gd name="connsiteY0" fmla="*/ 12192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8491728 w 8491728"/>
              <a:gd name="connsiteY0" fmla="*/ 133350 h 133350"/>
              <a:gd name="connsiteX1" fmla="*/ 7893939 w 8491728"/>
              <a:gd name="connsiteY1" fmla="*/ 129540 h 133350"/>
              <a:gd name="connsiteX2" fmla="*/ 7766304 w 8491728"/>
              <a:gd name="connsiteY2" fmla="*/ 0 h 133350"/>
              <a:gd name="connsiteX3" fmla="*/ 7638288 w 8491728"/>
              <a:gd name="connsiteY3" fmla="*/ 128016 h 133350"/>
              <a:gd name="connsiteX4" fmla="*/ 0 w 8491728"/>
              <a:gd name="connsiteY4" fmla="*/ 128016 h 133350"/>
              <a:gd name="connsiteX0" fmla="*/ 8489823 w 8489823"/>
              <a:gd name="connsiteY0" fmla="*/ 127635 h 129540"/>
              <a:gd name="connsiteX1" fmla="*/ 7893939 w 8489823"/>
              <a:gd name="connsiteY1" fmla="*/ 129540 h 129540"/>
              <a:gd name="connsiteX2" fmla="*/ 7766304 w 8489823"/>
              <a:gd name="connsiteY2" fmla="*/ 0 h 129540"/>
              <a:gd name="connsiteX3" fmla="*/ 7638288 w 8489823"/>
              <a:gd name="connsiteY3" fmla="*/ 128016 h 129540"/>
              <a:gd name="connsiteX4" fmla="*/ 0 w 8489823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5730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6013 w 8486013"/>
              <a:gd name="connsiteY0" fmla="*/ 127635 h 129540"/>
              <a:gd name="connsiteX1" fmla="*/ 7893939 w 8486013"/>
              <a:gd name="connsiteY1" fmla="*/ 129540 h 129540"/>
              <a:gd name="connsiteX2" fmla="*/ 7766304 w 8486013"/>
              <a:gd name="connsiteY2" fmla="*/ 0 h 129540"/>
              <a:gd name="connsiteX3" fmla="*/ 7638288 w 8486013"/>
              <a:gd name="connsiteY3" fmla="*/ 128016 h 129540"/>
              <a:gd name="connsiteX4" fmla="*/ 0 w 8486013"/>
              <a:gd name="connsiteY4" fmla="*/ 128016 h 129540"/>
              <a:gd name="connsiteX0" fmla="*/ 8493633 w 8493633"/>
              <a:gd name="connsiteY0" fmla="*/ 127635 h 129540"/>
              <a:gd name="connsiteX1" fmla="*/ 7893939 w 8493633"/>
              <a:gd name="connsiteY1" fmla="*/ 129540 h 129540"/>
              <a:gd name="connsiteX2" fmla="*/ 7766304 w 8493633"/>
              <a:gd name="connsiteY2" fmla="*/ 0 h 129540"/>
              <a:gd name="connsiteX3" fmla="*/ 7638288 w 8493633"/>
              <a:gd name="connsiteY3" fmla="*/ 128016 h 129540"/>
              <a:gd name="connsiteX4" fmla="*/ 0 w 8493633"/>
              <a:gd name="connsiteY4" fmla="*/ 128016 h 129540"/>
              <a:gd name="connsiteX0" fmla="*/ 8493633 w 8493633"/>
              <a:gd name="connsiteY0" fmla="*/ 133350 h 133350"/>
              <a:gd name="connsiteX1" fmla="*/ 7893939 w 8493633"/>
              <a:gd name="connsiteY1" fmla="*/ 129540 h 133350"/>
              <a:gd name="connsiteX2" fmla="*/ 7766304 w 8493633"/>
              <a:gd name="connsiteY2" fmla="*/ 0 h 133350"/>
              <a:gd name="connsiteX3" fmla="*/ 7638288 w 8493633"/>
              <a:gd name="connsiteY3" fmla="*/ 128016 h 133350"/>
              <a:gd name="connsiteX4" fmla="*/ 0 w 8493633"/>
              <a:gd name="connsiteY4" fmla="*/ 128016 h 133350"/>
              <a:gd name="connsiteX0" fmla="*/ 8487918 w 8487918"/>
              <a:gd name="connsiteY0" fmla="*/ 9334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91728 w 8491728"/>
              <a:gd name="connsiteY0" fmla="*/ 12954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11261598 w 11261598"/>
              <a:gd name="connsiteY0" fmla="*/ 129540 h 131826"/>
              <a:gd name="connsiteX1" fmla="*/ 10663809 w 11261598"/>
              <a:gd name="connsiteY1" fmla="*/ 129540 h 131826"/>
              <a:gd name="connsiteX2" fmla="*/ 10536174 w 11261598"/>
              <a:gd name="connsiteY2" fmla="*/ 0 h 131826"/>
              <a:gd name="connsiteX3" fmla="*/ 10408158 w 11261598"/>
              <a:gd name="connsiteY3" fmla="*/ 128016 h 131826"/>
              <a:gd name="connsiteX4" fmla="*/ 0 w 11261598"/>
              <a:gd name="connsiteY4" fmla="*/ 131826 h 13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1598" h="131826">
                <a:moveTo>
                  <a:pt x="11261598" y="129540"/>
                </a:moveTo>
                <a:lnTo>
                  <a:pt x="10663809" y="129540"/>
                </a:lnTo>
                <a:lnTo>
                  <a:pt x="10536174" y="0"/>
                </a:lnTo>
                <a:lnTo>
                  <a:pt x="10408158" y="128016"/>
                </a:lnTo>
                <a:lnTo>
                  <a:pt x="0" y="131826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8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30" userDrawn="1">
          <p15:clr>
            <a:srgbClr val="FBAE40"/>
          </p15:clr>
        </p15:guide>
        <p15:guide id="2" pos="2718" userDrawn="1">
          <p15:clr>
            <a:srgbClr val="FBAE40"/>
          </p15:clr>
        </p15:guide>
        <p15:guide id="5" orient="horz" pos="778" userDrawn="1">
          <p15:clr>
            <a:srgbClr val="FBAE40"/>
          </p15:clr>
        </p15:guide>
        <p15:guide id="7" orient="horz" pos="3859" userDrawn="1">
          <p15:clr>
            <a:srgbClr val="FBAE40"/>
          </p15:clr>
        </p15:guide>
        <p15:guide id="8" pos="288" userDrawn="1">
          <p15:clr>
            <a:srgbClr val="FBAE40"/>
          </p15:clr>
        </p15:guide>
        <p15:guide id="9" pos="7392" userDrawn="1">
          <p15:clr>
            <a:srgbClr val="FBAE40"/>
          </p15:clr>
        </p15:guide>
        <p15:guide id="10" orient="horz" pos="202" userDrawn="1">
          <p15:clr>
            <a:srgbClr val="FBAE40"/>
          </p15:clr>
        </p15:guide>
        <p15:guide id="11" orient="horz" pos="411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6758353-FE5A-440A-A6DD-54AD2D8EA4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pic>
        <p:nvPicPr>
          <p:cNvPr id="12" name="Nexus">
            <a:extLst>
              <a:ext uri="{FF2B5EF4-FFF2-40B4-BE49-F238E27FC236}">
                <a16:creationId xmlns:a16="http://schemas.microsoft.com/office/drawing/2014/main" id="{1B9B8D73-E497-B541-86B1-1506A614B1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203635" y="288612"/>
            <a:ext cx="640080" cy="64008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457200" y="1234440"/>
            <a:ext cx="7418832" cy="489172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8177784" y="1234440"/>
            <a:ext cx="3557016" cy="489172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notes">
            <a:extLst>
              <a:ext uri="{FF2B5EF4-FFF2-40B4-BE49-F238E27FC236}">
                <a16:creationId xmlns:a16="http://schemas.microsoft.com/office/drawing/2014/main" id="{1F6B1A05-982E-2248-8A4C-D035BD78B28C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57201" y="6217920"/>
            <a:ext cx="11277600" cy="22863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[Footnotes/references if needed]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5907A13-E6AE-4DC1-9525-08B1C615692E}"/>
              </a:ext>
            </a:extLst>
          </p:cNvPr>
          <p:cNvSpPr/>
          <p:nvPr userDrawn="1"/>
        </p:nvSpPr>
        <p:spPr>
          <a:xfrm>
            <a:off x="470154" y="829818"/>
            <a:ext cx="11261598" cy="131826"/>
          </a:xfrm>
          <a:custGeom>
            <a:avLst/>
            <a:gdLst>
              <a:gd name="connsiteX0" fmla="*/ 8491728 w 8491728"/>
              <a:gd name="connsiteY0" fmla="*/ 121920 h 128016"/>
              <a:gd name="connsiteX1" fmla="*/ 7888224 w 8491728"/>
              <a:gd name="connsiteY1" fmla="*/ 121920 h 128016"/>
              <a:gd name="connsiteX2" fmla="*/ 7766304 w 8491728"/>
              <a:gd name="connsiteY2" fmla="*/ 0 h 128016"/>
              <a:gd name="connsiteX3" fmla="*/ 7638288 w 8491728"/>
              <a:gd name="connsiteY3" fmla="*/ 128016 h 128016"/>
              <a:gd name="connsiteX4" fmla="*/ 0 w 8491728"/>
              <a:gd name="connsiteY4" fmla="*/ 128016 h 128016"/>
              <a:gd name="connsiteX0" fmla="*/ 8491728 w 8491728"/>
              <a:gd name="connsiteY0" fmla="*/ 12192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8491728 w 8491728"/>
              <a:gd name="connsiteY0" fmla="*/ 133350 h 133350"/>
              <a:gd name="connsiteX1" fmla="*/ 7893939 w 8491728"/>
              <a:gd name="connsiteY1" fmla="*/ 129540 h 133350"/>
              <a:gd name="connsiteX2" fmla="*/ 7766304 w 8491728"/>
              <a:gd name="connsiteY2" fmla="*/ 0 h 133350"/>
              <a:gd name="connsiteX3" fmla="*/ 7638288 w 8491728"/>
              <a:gd name="connsiteY3" fmla="*/ 128016 h 133350"/>
              <a:gd name="connsiteX4" fmla="*/ 0 w 8491728"/>
              <a:gd name="connsiteY4" fmla="*/ 128016 h 133350"/>
              <a:gd name="connsiteX0" fmla="*/ 8489823 w 8489823"/>
              <a:gd name="connsiteY0" fmla="*/ 127635 h 129540"/>
              <a:gd name="connsiteX1" fmla="*/ 7893939 w 8489823"/>
              <a:gd name="connsiteY1" fmla="*/ 129540 h 129540"/>
              <a:gd name="connsiteX2" fmla="*/ 7766304 w 8489823"/>
              <a:gd name="connsiteY2" fmla="*/ 0 h 129540"/>
              <a:gd name="connsiteX3" fmla="*/ 7638288 w 8489823"/>
              <a:gd name="connsiteY3" fmla="*/ 128016 h 129540"/>
              <a:gd name="connsiteX4" fmla="*/ 0 w 8489823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5730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6013 w 8486013"/>
              <a:gd name="connsiteY0" fmla="*/ 127635 h 129540"/>
              <a:gd name="connsiteX1" fmla="*/ 7893939 w 8486013"/>
              <a:gd name="connsiteY1" fmla="*/ 129540 h 129540"/>
              <a:gd name="connsiteX2" fmla="*/ 7766304 w 8486013"/>
              <a:gd name="connsiteY2" fmla="*/ 0 h 129540"/>
              <a:gd name="connsiteX3" fmla="*/ 7638288 w 8486013"/>
              <a:gd name="connsiteY3" fmla="*/ 128016 h 129540"/>
              <a:gd name="connsiteX4" fmla="*/ 0 w 8486013"/>
              <a:gd name="connsiteY4" fmla="*/ 128016 h 129540"/>
              <a:gd name="connsiteX0" fmla="*/ 8493633 w 8493633"/>
              <a:gd name="connsiteY0" fmla="*/ 127635 h 129540"/>
              <a:gd name="connsiteX1" fmla="*/ 7893939 w 8493633"/>
              <a:gd name="connsiteY1" fmla="*/ 129540 h 129540"/>
              <a:gd name="connsiteX2" fmla="*/ 7766304 w 8493633"/>
              <a:gd name="connsiteY2" fmla="*/ 0 h 129540"/>
              <a:gd name="connsiteX3" fmla="*/ 7638288 w 8493633"/>
              <a:gd name="connsiteY3" fmla="*/ 128016 h 129540"/>
              <a:gd name="connsiteX4" fmla="*/ 0 w 8493633"/>
              <a:gd name="connsiteY4" fmla="*/ 128016 h 129540"/>
              <a:gd name="connsiteX0" fmla="*/ 8493633 w 8493633"/>
              <a:gd name="connsiteY0" fmla="*/ 133350 h 133350"/>
              <a:gd name="connsiteX1" fmla="*/ 7893939 w 8493633"/>
              <a:gd name="connsiteY1" fmla="*/ 129540 h 133350"/>
              <a:gd name="connsiteX2" fmla="*/ 7766304 w 8493633"/>
              <a:gd name="connsiteY2" fmla="*/ 0 h 133350"/>
              <a:gd name="connsiteX3" fmla="*/ 7638288 w 8493633"/>
              <a:gd name="connsiteY3" fmla="*/ 128016 h 133350"/>
              <a:gd name="connsiteX4" fmla="*/ 0 w 8493633"/>
              <a:gd name="connsiteY4" fmla="*/ 128016 h 133350"/>
              <a:gd name="connsiteX0" fmla="*/ 8487918 w 8487918"/>
              <a:gd name="connsiteY0" fmla="*/ 9334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91728 w 8491728"/>
              <a:gd name="connsiteY0" fmla="*/ 12954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11261598 w 11261598"/>
              <a:gd name="connsiteY0" fmla="*/ 129540 h 131826"/>
              <a:gd name="connsiteX1" fmla="*/ 10663809 w 11261598"/>
              <a:gd name="connsiteY1" fmla="*/ 129540 h 131826"/>
              <a:gd name="connsiteX2" fmla="*/ 10536174 w 11261598"/>
              <a:gd name="connsiteY2" fmla="*/ 0 h 131826"/>
              <a:gd name="connsiteX3" fmla="*/ 10408158 w 11261598"/>
              <a:gd name="connsiteY3" fmla="*/ 128016 h 131826"/>
              <a:gd name="connsiteX4" fmla="*/ 0 w 11261598"/>
              <a:gd name="connsiteY4" fmla="*/ 131826 h 13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1598" h="131826">
                <a:moveTo>
                  <a:pt x="11261598" y="129540"/>
                </a:moveTo>
                <a:lnTo>
                  <a:pt x="10663809" y="129540"/>
                </a:lnTo>
                <a:lnTo>
                  <a:pt x="10536174" y="0"/>
                </a:lnTo>
                <a:lnTo>
                  <a:pt x="10408158" y="128016"/>
                </a:lnTo>
                <a:lnTo>
                  <a:pt x="0" y="131826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201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5150" userDrawn="1">
          <p15:clr>
            <a:srgbClr val="FBAE40"/>
          </p15:clr>
        </p15:guide>
        <p15:guide id="4" pos="4962" userDrawn="1">
          <p15:clr>
            <a:srgbClr val="FBAE40"/>
          </p15:clr>
        </p15:guide>
        <p15:guide id="5" orient="horz" pos="778" userDrawn="1">
          <p15:clr>
            <a:srgbClr val="FBAE40"/>
          </p15:clr>
        </p15:guide>
        <p15:guide id="7" orient="horz" pos="3859" userDrawn="1">
          <p15:clr>
            <a:srgbClr val="FBAE40"/>
          </p15:clr>
        </p15:guide>
        <p15:guide id="8" pos="288" userDrawn="1">
          <p15:clr>
            <a:srgbClr val="FBAE40"/>
          </p15:clr>
        </p15:guide>
        <p15:guide id="9" pos="7392" userDrawn="1">
          <p15:clr>
            <a:srgbClr val="FBAE40"/>
          </p15:clr>
        </p15:guide>
        <p15:guide id="10" orient="horz" pos="202" userDrawn="1">
          <p15:clr>
            <a:srgbClr val="FBAE40"/>
          </p15:clr>
        </p15:guide>
        <p15:guide id="11" orient="horz" pos="411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FBD9F-E126-4A6F-ADD7-89B9A7189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[Slide title]</a:t>
            </a:r>
          </a:p>
        </p:txBody>
      </p:sp>
      <p:pic>
        <p:nvPicPr>
          <p:cNvPr id="19" name="Nexus">
            <a:extLst>
              <a:ext uri="{FF2B5EF4-FFF2-40B4-BE49-F238E27FC236}">
                <a16:creationId xmlns:a16="http://schemas.microsoft.com/office/drawing/2014/main" id="{988F7DC9-D558-0A43-AF71-47A32F07C5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203635" y="288612"/>
            <a:ext cx="640080" cy="640080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 userDrawn="1">
            <p:ph sz="half" idx="2"/>
          </p:nvPr>
        </p:nvSpPr>
        <p:spPr>
          <a:xfrm>
            <a:off x="457200" y="1235075"/>
            <a:ext cx="5486400" cy="4891089"/>
          </a:xfrm>
          <a:ln w="3175">
            <a:solidFill>
              <a:srgbClr val="172430"/>
            </a:solidFill>
          </a:ln>
        </p:spPr>
        <p:txBody>
          <a:bodyPr lIns="91440" tIns="548640" rIns="91440" bIns="27432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/>
          <p:cNvSpPr>
            <a:spLocks noGrp="1"/>
          </p:cNvSpPr>
          <p:nvPr userDrawn="1">
            <p:ph type="body" idx="1" hasCustomPrompt="1"/>
          </p:nvPr>
        </p:nvSpPr>
        <p:spPr>
          <a:xfrm>
            <a:off x="457200" y="1235074"/>
            <a:ext cx="5486400" cy="369332"/>
          </a:xfrm>
          <a:solidFill>
            <a:schemeClr val="accent1"/>
          </a:solidFill>
        </p:spPr>
        <p:txBody>
          <a:bodyPr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6" name="Content Placeholder 4"/>
          <p:cNvSpPr>
            <a:spLocks noGrp="1"/>
          </p:cNvSpPr>
          <p:nvPr userDrawn="1">
            <p:ph sz="quarter" idx="4"/>
          </p:nvPr>
        </p:nvSpPr>
        <p:spPr>
          <a:xfrm>
            <a:off x="6245352" y="1235075"/>
            <a:ext cx="5486400" cy="4891089"/>
          </a:xfrm>
          <a:ln w="3175">
            <a:solidFill>
              <a:srgbClr val="172430"/>
            </a:solidFill>
          </a:ln>
        </p:spPr>
        <p:txBody>
          <a:bodyPr lIns="91440" tIns="548640" rIns="91440" bIns="27432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 userDrawn="1">
            <p:ph type="body" sz="quarter" idx="3" hasCustomPrompt="1"/>
          </p:nvPr>
        </p:nvSpPr>
        <p:spPr>
          <a:xfrm>
            <a:off x="6245352" y="1235074"/>
            <a:ext cx="5486400" cy="369332"/>
          </a:xfrm>
          <a:solidFill>
            <a:schemeClr val="accent1"/>
          </a:solidFill>
        </p:spPr>
        <p:txBody>
          <a:bodyPr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12" name="Footnotes">
            <a:extLst>
              <a:ext uri="{FF2B5EF4-FFF2-40B4-BE49-F238E27FC236}">
                <a16:creationId xmlns:a16="http://schemas.microsoft.com/office/drawing/2014/main" id="{A04E5A76-A6FD-CA49-8B50-6A5FAC170602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57201" y="6217920"/>
            <a:ext cx="11277600" cy="22863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[Footnotes/references if needed]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88931B2-0DC9-463B-BD98-FC60418A00DE}"/>
              </a:ext>
            </a:extLst>
          </p:cNvPr>
          <p:cNvSpPr/>
          <p:nvPr userDrawn="1"/>
        </p:nvSpPr>
        <p:spPr>
          <a:xfrm>
            <a:off x="470154" y="829818"/>
            <a:ext cx="11261598" cy="131826"/>
          </a:xfrm>
          <a:custGeom>
            <a:avLst/>
            <a:gdLst>
              <a:gd name="connsiteX0" fmla="*/ 8491728 w 8491728"/>
              <a:gd name="connsiteY0" fmla="*/ 121920 h 128016"/>
              <a:gd name="connsiteX1" fmla="*/ 7888224 w 8491728"/>
              <a:gd name="connsiteY1" fmla="*/ 121920 h 128016"/>
              <a:gd name="connsiteX2" fmla="*/ 7766304 w 8491728"/>
              <a:gd name="connsiteY2" fmla="*/ 0 h 128016"/>
              <a:gd name="connsiteX3" fmla="*/ 7638288 w 8491728"/>
              <a:gd name="connsiteY3" fmla="*/ 128016 h 128016"/>
              <a:gd name="connsiteX4" fmla="*/ 0 w 8491728"/>
              <a:gd name="connsiteY4" fmla="*/ 128016 h 128016"/>
              <a:gd name="connsiteX0" fmla="*/ 8491728 w 8491728"/>
              <a:gd name="connsiteY0" fmla="*/ 12192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8491728 w 8491728"/>
              <a:gd name="connsiteY0" fmla="*/ 133350 h 133350"/>
              <a:gd name="connsiteX1" fmla="*/ 7893939 w 8491728"/>
              <a:gd name="connsiteY1" fmla="*/ 129540 h 133350"/>
              <a:gd name="connsiteX2" fmla="*/ 7766304 w 8491728"/>
              <a:gd name="connsiteY2" fmla="*/ 0 h 133350"/>
              <a:gd name="connsiteX3" fmla="*/ 7638288 w 8491728"/>
              <a:gd name="connsiteY3" fmla="*/ 128016 h 133350"/>
              <a:gd name="connsiteX4" fmla="*/ 0 w 8491728"/>
              <a:gd name="connsiteY4" fmla="*/ 128016 h 133350"/>
              <a:gd name="connsiteX0" fmla="*/ 8489823 w 8489823"/>
              <a:gd name="connsiteY0" fmla="*/ 127635 h 129540"/>
              <a:gd name="connsiteX1" fmla="*/ 7893939 w 8489823"/>
              <a:gd name="connsiteY1" fmla="*/ 129540 h 129540"/>
              <a:gd name="connsiteX2" fmla="*/ 7766304 w 8489823"/>
              <a:gd name="connsiteY2" fmla="*/ 0 h 129540"/>
              <a:gd name="connsiteX3" fmla="*/ 7638288 w 8489823"/>
              <a:gd name="connsiteY3" fmla="*/ 128016 h 129540"/>
              <a:gd name="connsiteX4" fmla="*/ 0 w 8489823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5730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6013 w 8486013"/>
              <a:gd name="connsiteY0" fmla="*/ 127635 h 129540"/>
              <a:gd name="connsiteX1" fmla="*/ 7893939 w 8486013"/>
              <a:gd name="connsiteY1" fmla="*/ 129540 h 129540"/>
              <a:gd name="connsiteX2" fmla="*/ 7766304 w 8486013"/>
              <a:gd name="connsiteY2" fmla="*/ 0 h 129540"/>
              <a:gd name="connsiteX3" fmla="*/ 7638288 w 8486013"/>
              <a:gd name="connsiteY3" fmla="*/ 128016 h 129540"/>
              <a:gd name="connsiteX4" fmla="*/ 0 w 8486013"/>
              <a:gd name="connsiteY4" fmla="*/ 128016 h 129540"/>
              <a:gd name="connsiteX0" fmla="*/ 8493633 w 8493633"/>
              <a:gd name="connsiteY0" fmla="*/ 127635 h 129540"/>
              <a:gd name="connsiteX1" fmla="*/ 7893939 w 8493633"/>
              <a:gd name="connsiteY1" fmla="*/ 129540 h 129540"/>
              <a:gd name="connsiteX2" fmla="*/ 7766304 w 8493633"/>
              <a:gd name="connsiteY2" fmla="*/ 0 h 129540"/>
              <a:gd name="connsiteX3" fmla="*/ 7638288 w 8493633"/>
              <a:gd name="connsiteY3" fmla="*/ 128016 h 129540"/>
              <a:gd name="connsiteX4" fmla="*/ 0 w 8493633"/>
              <a:gd name="connsiteY4" fmla="*/ 128016 h 129540"/>
              <a:gd name="connsiteX0" fmla="*/ 8493633 w 8493633"/>
              <a:gd name="connsiteY0" fmla="*/ 133350 h 133350"/>
              <a:gd name="connsiteX1" fmla="*/ 7893939 w 8493633"/>
              <a:gd name="connsiteY1" fmla="*/ 129540 h 133350"/>
              <a:gd name="connsiteX2" fmla="*/ 7766304 w 8493633"/>
              <a:gd name="connsiteY2" fmla="*/ 0 h 133350"/>
              <a:gd name="connsiteX3" fmla="*/ 7638288 w 8493633"/>
              <a:gd name="connsiteY3" fmla="*/ 128016 h 133350"/>
              <a:gd name="connsiteX4" fmla="*/ 0 w 8493633"/>
              <a:gd name="connsiteY4" fmla="*/ 128016 h 133350"/>
              <a:gd name="connsiteX0" fmla="*/ 8487918 w 8487918"/>
              <a:gd name="connsiteY0" fmla="*/ 9334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91728 w 8491728"/>
              <a:gd name="connsiteY0" fmla="*/ 12954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11261598 w 11261598"/>
              <a:gd name="connsiteY0" fmla="*/ 129540 h 131826"/>
              <a:gd name="connsiteX1" fmla="*/ 10663809 w 11261598"/>
              <a:gd name="connsiteY1" fmla="*/ 129540 h 131826"/>
              <a:gd name="connsiteX2" fmla="*/ 10536174 w 11261598"/>
              <a:gd name="connsiteY2" fmla="*/ 0 h 131826"/>
              <a:gd name="connsiteX3" fmla="*/ 10408158 w 11261598"/>
              <a:gd name="connsiteY3" fmla="*/ 128016 h 131826"/>
              <a:gd name="connsiteX4" fmla="*/ 0 w 11261598"/>
              <a:gd name="connsiteY4" fmla="*/ 131826 h 13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1598" h="131826">
                <a:moveTo>
                  <a:pt x="11261598" y="129540"/>
                </a:moveTo>
                <a:lnTo>
                  <a:pt x="10663809" y="129540"/>
                </a:lnTo>
                <a:lnTo>
                  <a:pt x="10536174" y="0"/>
                </a:lnTo>
                <a:lnTo>
                  <a:pt x="10408158" y="128016"/>
                </a:lnTo>
                <a:lnTo>
                  <a:pt x="0" y="131826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44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4" userDrawn="1">
          <p15:clr>
            <a:srgbClr val="FBAE40"/>
          </p15:clr>
        </p15:guide>
        <p15:guide id="2" pos="3936" userDrawn="1">
          <p15:clr>
            <a:srgbClr val="FBAE40"/>
          </p15:clr>
        </p15:guide>
        <p15:guide id="3" orient="horz" pos="778" userDrawn="1">
          <p15:clr>
            <a:srgbClr val="FBAE40"/>
          </p15:clr>
        </p15:guide>
        <p15:guide id="6" orient="horz" pos="3859" userDrawn="1">
          <p15:clr>
            <a:srgbClr val="FBAE40"/>
          </p15:clr>
        </p15:guide>
        <p15:guide id="7" pos="288" userDrawn="1">
          <p15:clr>
            <a:srgbClr val="FBAE40"/>
          </p15:clr>
        </p15:guide>
        <p15:guide id="8" pos="7392" userDrawn="1">
          <p15:clr>
            <a:srgbClr val="FBAE40"/>
          </p15:clr>
        </p15:guide>
        <p15:guide id="9" orient="horz" pos="202" userDrawn="1">
          <p15:clr>
            <a:srgbClr val="FBAE40"/>
          </p15:clr>
        </p15:guide>
        <p15:guide id="10" orient="horz" pos="411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FBD9F-E126-4A6F-ADD7-89B9A7189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pic>
        <p:nvPicPr>
          <p:cNvPr id="18" name="Nexus">
            <a:extLst>
              <a:ext uri="{FF2B5EF4-FFF2-40B4-BE49-F238E27FC236}">
                <a16:creationId xmlns:a16="http://schemas.microsoft.com/office/drawing/2014/main" id="{1665E4E1-C130-5247-A2B9-4D6A5CCC6D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203635" y="288612"/>
            <a:ext cx="640080" cy="640080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 userDrawn="1">
            <p:ph sz="half" idx="2"/>
          </p:nvPr>
        </p:nvSpPr>
        <p:spPr>
          <a:xfrm>
            <a:off x="457200" y="1235075"/>
            <a:ext cx="3557016" cy="4891089"/>
          </a:xfrm>
          <a:ln w="3175">
            <a:solidFill>
              <a:srgbClr val="172430"/>
            </a:solidFill>
          </a:ln>
        </p:spPr>
        <p:txBody>
          <a:bodyPr lIns="91440" tIns="548640" rIns="91440" bIns="9144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/>
          <p:cNvSpPr>
            <a:spLocks noGrp="1"/>
          </p:cNvSpPr>
          <p:nvPr userDrawn="1">
            <p:ph type="body" idx="1" hasCustomPrompt="1"/>
          </p:nvPr>
        </p:nvSpPr>
        <p:spPr>
          <a:xfrm>
            <a:off x="457200" y="1235074"/>
            <a:ext cx="3557016" cy="369332"/>
          </a:xfrm>
          <a:solidFill>
            <a:schemeClr val="accent1"/>
          </a:solidFill>
        </p:spPr>
        <p:txBody>
          <a:bodyPr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6" name="Content Placeholder 4"/>
          <p:cNvSpPr>
            <a:spLocks noGrp="1"/>
          </p:cNvSpPr>
          <p:nvPr userDrawn="1">
            <p:ph sz="quarter" idx="4"/>
          </p:nvPr>
        </p:nvSpPr>
        <p:spPr>
          <a:xfrm>
            <a:off x="4317492" y="1235075"/>
            <a:ext cx="3557016" cy="4891089"/>
          </a:xfrm>
          <a:ln w="3175">
            <a:solidFill>
              <a:srgbClr val="172430"/>
            </a:solidFill>
          </a:ln>
        </p:spPr>
        <p:txBody>
          <a:bodyPr lIns="91440" tIns="548640" rIns="91440" bIns="9144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 userDrawn="1">
            <p:ph type="body" sz="quarter" idx="3" hasCustomPrompt="1"/>
          </p:nvPr>
        </p:nvSpPr>
        <p:spPr>
          <a:xfrm>
            <a:off x="4317492" y="1235074"/>
            <a:ext cx="3557016" cy="369332"/>
          </a:xfrm>
          <a:solidFill>
            <a:schemeClr val="accent1"/>
          </a:solidFill>
        </p:spPr>
        <p:txBody>
          <a:bodyPr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853F1D21-3608-5140-B442-7A9F5E456F4C}"/>
              </a:ext>
            </a:extLst>
          </p:cNvPr>
          <p:cNvSpPr>
            <a:spLocks noGrp="1"/>
          </p:cNvSpPr>
          <p:nvPr userDrawn="1">
            <p:ph sz="quarter" idx="12"/>
          </p:nvPr>
        </p:nvSpPr>
        <p:spPr>
          <a:xfrm>
            <a:off x="8177784" y="1235075"/>
            <a:ext cx="3557016" cy="4891089"/>
          </a:xfrm>
          <a:ln w="3175">
            <a:solidFill>
              <a:srgbClr val="172430"/>
            </a:solidFill>
          </a:ln>
        </p:spPr>
        <p:txBody>
          <a:bodyPr lIns="91440" tIns="548640" rIns="91440" bIns="9144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D755AB54-00F7-B449-AF3F-F5E916C8F342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177784" y="1235074"/>
            <a:ext cx="3557016" cy="369332"/>
          </a:xfrm>
          <a:solidFill>
            <a:schemeClr val="accent1"/>
          </a:solidFill>
        </p:spPr>
        <p:txBody>
          <a:bodyPr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16" name="Footnotes">
            <a:extLst>
              <a:ext uri="{FF2B5EF4-FFF2-40B4-BE49-F238E27FC236}">
                <a16:creationId xmlns:a16="http://schemas.microsoft.com/office/drawing/2014/main" id="{2A4A52FE-A7FE-EA47-ABCE-61876C006C9B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457201" y="6217920"/>
            <a:ext cx="11277600" cy="22863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[Footnotes/references if needed]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A45EA02-F0D4-4A50-8C42-ED3855D91C45}"/>
              </a:ext>
            </a:extLst>
          </p:cNvPr>
          <p:cNvSpPr/>
          <p:nvPr userDrawn="1"/>
        </p:nvSpPr>
        <p:spPr>
          <a:xfrm>
            <a:off x="470154" y="829818"/>
            <a:ext cx="11261598" cy="131826"/>
          </a:xfrm>
          <a:custGeom>
            <a:avLst/>
            <a:gdLst>
              <a:gd name="connsiteX0" fmla="*/ 8491728 w 8491728"/>
              <a:gd name="connsiteY0" fmla="*/ 121920 h 128016"/>
              <a:gd name="connsiteX1" fmla="*/ 7888224 w 8491728"/>
              <a:gd name="connsiteY1" fmla="*/ 121920 h 128016"/>
              <a:gd name="connsiteX2" fmla="*/ 7766304 w 8491728"/>
              <a:gd name="connsiteY2" fmla="*/ 0 h 128016"/>
              <a:gd name="connsiteX3" fmla="*/ 7638288 w 8491728"/>
              <a:gd name="connsiteY3" fmla="*/ 128016 h 128016"/>
              <a:gd name="connsiteX4" fmla="*/ 0 w 8491728"/>
              <a:gd name="connsiteY4" fmla="*/ 128016 h 128016"/>
              <a:gd name="connsiteX0" fmla="*/ 8491728 w 8491728"/>
              <a:gd name="connsiteY0" fmla="*/ 12192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8491728 w 8491728"/>
              <a:gd name="connsiteY0" fmla="*/ 133350 h 133350"/>
              <a:gd name="connsiteX1" fmla="*/ 7893939 w 8491728"/>
              <a:gd name="connsiteY1" fmla="*/ 129540 h 133350"/>
              <a:gd name="connsiteX2" fmla="*/ 7766304 w 8491728"/>
              <a:gd name="connsiteY2" fmla="*/ 0 h 133350"/>
              <a:gd name="connsiteX3" fmla="*/ 7638288 w 8491728"/>
              <a:gd name="connsiteY3" fmla="*/ 128016 h 133350"/>
              <a:gd name="connsiteX4" fmla="*/ 0 w 8491728"/>
              <a:gd name="connsiteY4" fmla="*/ 128016 h 133350"/>
              <a:gd name="connsiteX0" fmla="*/ 8489823 w 8489823"/>
              <a:gd name="connsiteY0" fmla="*/ 127635 h 129540"/>
              <a:gd name="connsiteX1" fmla="*/ 7893939 w 8489823"/>
              <a:gd name="connsiteY1" fmla="*/ 129540 h 129540"/>
              <a:gd name="connsiteX2" fmla="*/ 7766304 w 8489823"/>
              <a:gd name="connsiteY2" fmla="*/ 0 h 129540"/>
              <a:gd name="connsiteX3" fmla="*/ 7638288 w 8489823"/>
              <a:gd name="connsiteY3" fmla="*/ 128016 h 129540"/>
              <a:gd name="connsiteX4" fmla="*/ 0 w 8489823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5730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6013 w 8486013"/>
              <a:gd name="connsiteY0" fmla="*/ 127635 h 129540"/>
              <a:gd name="connsiteX1" fmla="*/ 7893939 w 8486013"/>
              <a:gd name="connsiteY1" fmla="*/ 129540 h 129540"/>
              <a:gd name="connsiteX2" fmla="*/ 7766304 w 8486013"/>
              <a:gd name="connsiteY2" fmla="*/ 0 h 129540"/>
              <a:gd name="connsiteX3" fmla="*/ 7638288 w 8486013"/>
              <a:gd name="connsiteY3" fmla="*/ 128016 h 129540"/>
              <a:gd name="connsiteX4" fmla="*/ 0 w 8486013"/>
              <a:gd name="connsiteY4" fmla="*/ 128016 h 129540"/>
              <a:gd name="connsiteX0" fmla="*/ 8493633 w 8493633"/>
              <a:gd name="connsiteY0" fmla="*/ 127635 h 129540"/>
              <a:gd name="connsiteX1" fmla="*/ 7893939 w 8493633"/>
              <a:gd name="connsiteY1" fmla="*/ 129540 h 129540"/>
              <a:gd name="connsiteX2" fmla="*/ 7766304 w 8493633"/>
              <a:gd name="connsiteY2" fmla="*/ 0 h 129540"/>
              <a:gd name="connsiteX3" fmla="*/ 7638288 w 8493633"/>
              <a:gd name="connsiteY3" fmla="*/ 128016 h 129540"/>
              <a:gd name="connsiteX4" fmla="*/ 0 w 8493633"/>
              <a:gd name="connsiteY4" fmla="*/ 128016 h 129540"/>
              <a:gd name="connsiteX0" fmla="*/ 8493633 w 8493633"/>
              <a:gd name="connsiteY0" fmla="*/ 133350 h 133350"/>
              <a:gd name="connsiteX1" fmla="*/ 7893939 w 8493633"/>
              <a:gd name="connsiteY1" fmla="*/ 129540 h 133350"/>
              <a:gd name="connsiteX2" fmla="*/ 7766304 w 8493633"/>
              <a:gd name="connsiteY2" fmla="*/ 0 h 133350"/>
              <a:gd name="connsiteX3" fmla="*/ 7638288 w 8493633"/>
              <a:gd name="connsiteY3" fmla="*/ 128016 h 133350"/>
              <a:gd name="connsiteX4" fmla="*/ 0 w 8493633"/>
              <a:gd name="connsiteY4" fmla="*/ 128016 h 133350"/>
              <a:gd name="connsiteX0" fmla="*/ 8487918 w 8487918"/>
              <a:gd name="connsiteY0" fmla="*/ 9334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91728 w 8491728"/>
              <a:gd name="connsiteY0" fmla="*/ 12954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11261598 w 11261598"/>
              <a:gd name="connsiteY0" fmla="*/ 129540 h 131826"/>
              <a:gd name="connsiteX1" fmla="*/ 10663809 w 11261598"/>
              <a:gd name="connsiteY1" fmla="*/ 129540 h 131826"/>
              <a:gd name="connsiteX2" fmla="*/ 10536174 w 11261598"/>
              <a:gd name="connsiteY2" fmla="*/ 0 h 131826"/>
              <a:gd name="connsiteX3" fmla="*/ 10408158 w 11261598"/>
              <a:gd name="connsiteY3" fmla="*/ 128016 h 131826"/>
              <a:gd name="connsiteX4" fmla="*/ 0 w 11261598"/>
              <a:gd name="connsiteY4" fmla="*/ 131826 h 13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1598" h="131826">
                <a:moveTo>
                  <a:pt x="11261598" y="129540"/>
                </a:moveTo>
                <a:lnTo>
                  <a:pt x="10663809" y="129540"/>
                </a:lnTo>
                <a:lnTo>
                  <a:pt x="10536174" y="0"/>
                </a:lnTo>
                <a:lnTo>
                  <a:pt x="10408158" y="128016"/>
                </a:lnTo>
                <a:lnTo>
                  <a:pt x="0" y="131826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81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8" userDrawn="1">
          <p15:clr>
            <a:srgbClr val="FBAE40"/>
          </p15:clr>
        </p15:guide>
        <p15:guide id="2" pos="2720" userDrawn="1">
          <p15:clr>
            <a:srgbClr val="FBAE40"/>
          </p15:clr>
        </p15:guide>
        <p15:guide id="3" orient="horz" pos="778" userDrawn="1">
          <p15:clr>
            <a:srgbClr val="FBAE40"/>
          </p15:clr>
        </p15:guide>
        <p15:guide id="6" orient="horz" pos="3859" userDrawn="1">
          <p15:clr>
            <a:srgbClr val="FBAE40"/>
          </p15:clr>
        </p15:guide>
        <p15:guide id="7" pos="288" userDrawn="1">
          <p15:clr>
            <a:srgbClr val="FBAE40"/>
          </p15:clr>
        </p15:guide>
        <p15:guide id="8" pos="7392" userDrawn="1">
          <p15:clr>
            <a:srgbClr val="FBAE40"/>
          </p15:clr>
        </p15:guide>
        <p15:guide id="9" orient="horz" pos="202" userDrawn="1">
          <p15:clr>
            <a:srgbClr val="FBAE40"/>
          </p15:clr>
        </p15:guide>
        <p15:guide id="10" orient="horz" pos="4118" userDrawn="1">
          <p15:clr>
            <a:srgbClr val="FBAE40"/>
          </p15:clr>
        </p15:guide>
        <p15:guide id="11" pos="4960" userDrawn="1">
          <p15:clr>
            <a:srgbClr val="FBAE40"/>
          </p15:clr>
        </p15:guide>
        <p15:guide id="12" pos="515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FBD9F-E126-4A6F-ADD7-89B9A7189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pic>
        <p:nvPicPr>
          <p:cNvPr id="23" name="Nexus">
            <a:extLst>
              <a:ext uri="{FF2B5EF4-FFF2-40B4-BE49-F238E27FC236}">
                <a16:creationId xmlns:a16="http://schemas.microsoft.com/office/drawing/2014/main" id="{66648DA1-3A38-AE40-A576-D01AA8BA73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203635" y="288612"/>
            <a:ext cx="640080" cy="640080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 userDrawn="1">
            <p:ph sz="half" idx="2"/>
          </p:nvPr>
        </p:nvSpPr>
        <p:spPr>
          <a:xfrm>
            <a:off x="457200" y="1235073"/>
            <a:ext cx="5486400" cy="2313432"/>
          </a:xfrm>
          <a:ln w="3175">
            <a:solidFill>
              <a:srgbClr val="172430"/>
            </a:solidFill>
          </a:ln>
        </p:spPr>
        <p:txBody>
          <a:bodyPr lIns="91440" tIns="548640" rIns="91440" bIns="274320"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/>
          <p:cNvSpPr>
            <a:spLocks noGrp="1"/>
          </p:cNvSpPr>
          <p:nvPr userDrawn="1">
            <p:ph type="body" idx="1" hasCustomPrompt="1"/>
          </p:nvPr>
        </p:nvSpPr>
        <p:spPr>
          <a:xfrm>
            <a:off x="457200" y="1235074"/>
            <a:ext cx="5486400" cy="369332"/>
          </a:xfrm>
          <a:solidFill>
            <a:schemeClr val="accent1"/>
          </a:solidFill>
        </p:spPr>
        <p:txBody>
          <a:bodyPr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6" name="Content Placeholder 4"/>
          <p:cNvSpPr>
            <a:spLocks noGrp="1"/>
          </p:cNvSpPr>
          <p:nvPr userDrawn="1">
            <p:ph sz="quarter" idx="4"/>
          </p:nvPr>
        </p:nvSpPr>
        <p:spPr>
          <a:xfrm>
            <a:off x="6244505" y="1235073"/>
            <a:ext cx="5486400" cy="2313432"/>
          </a:xfrm>
          <a:ln w="3175">
            <a:solidFill>
              <a:srgbClr val="172430"/>
            </a:solidFill>
          </a:ln>
        </p:spPr>
        <p:txBody>
          <a:bodyPr lIns="91440" tIns="548640" rIns="91440" bIns="274320"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 userDrawn="1">
            <p:ph type="body" sz="quarter" idx="3" hasCustomPrompt="1"/>
          </p:nvPr>
        </p:nvSpPr>
        <p:spPr>
          <a:xfrm>
            <a:off x="6244505" y="1235074"/>
            <a:ext cx="5486400" cy="369332"/>
          </a:xfrm>
          <a:solidFill>
            <a:schemeClr val="accent1"/>
          </a:solidFill>
        </p:spPr>
        <p:txBody>
          <a:bodyPr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9E1FF32A-E49E-3146-9819-F9875DCE8689}"/>
              </a:ext>
            </a:extLst>
          </p:cNvPr>
          <p:cNvSpPr>
            <a:spLocks noGrp="1"/>
          </p:cNvSpPr>
          <p:nvPr userDrawn="1">
            <p:ph sz="quarter" idx="12"/>
          </p:nvPr>
        </p:nvSpPr>
        <p:spPr>
          <a:xfrm>
            <a:off x="457200" y="3812731"/>
            <a:ext cx="5486400" cy="2313432"/>
          </a:xfrm>
          <a:ln w="3175">
            <a:solidFill>
              <a:srgbClr val="172430"/>
            </a:solidFill>
          </a:ln>
        </p:spPr>
        <p:txBody>
          <a:bodyPr lIns="91440" tIns="548640" rIns="91440" bIns="274320"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31ABB531-5D84-0744-85A0-A23FEB229CB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57200" y="3812731"/>
            <a:ext cx="5486400" cy="369332"/>
          </a:xfrm>
          <a:solidFill>
            <a:schemeClr val="accent1"/>
          </a:solidFill>
        </p:spPr>
        <p:txBody>
          <a:bodyPr wrap="square"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EDCF1356-9E0E-D545-930B-84BF5FC2CB87}"/>
              </a:ext>
            </a:extLst>
          </p:cNvPr>
          <p:cNvSpPr>
            <a:spLocks noGrp="1"/>
          </p:cNvSpPr>
          <p:nvPr userDrawn="1">
            <p:ph sz="quarter" idx="14"/>
          </p:nvPr>
        </p:nvSpPr>
        <p:spPr>
          <a:xfrm>
            <a:off x="6245352" y="3812731"/>
            <a:ext cx="5486400" cy="2313432"/>
          </a:xfrm>
          <a:ln w="3175">
            <a:solidFill>
              <a:srgbClr val="172430"/>
            </a:solidFill>
          </a:ln>
        </p:spPr>
        <p:txBody>
          <a:bodyPr lIns="91440" tIns="548640" rIns="91440" bIns="274320"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F1353700-7CC2-AB4A-9829-6013F9611EDB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245352" y="3812731"/>
            <a:ext cx="5486400" cy="369332"/>
          </a:xfrm>
          <a:solidFill>
            <a:schemeClr val="accent1"/>
          </a:solidFill>
        </p:spPr>
        <p:txBody>
          <a:bodyPr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18" name="Footnotes">
            <a:extLst>
              <a:ext uri="{FF2B5EF4-FFF2-40B4-BE49-F238E27FC236}">
                <a16:creationId xmlns:a16="http://schemas.microsoft.com/office/drawing/2014/main" id="{4D401919-F5C1-AC41-B76A-F53EA477E452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57201" y="6217920"/>
            <a:ext cx="11277600" cy="22863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[Footnotes/references if needed]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619A417-2402-47BD-A60E-4F4B5B3BAE5E}"/>
              </a:ext>
            </a:extLst>
          </p:cNvPr>
          <p:cNvSpPr/>
          <p:nvPr userDrawn="1"/>
        </p:nvSpPr>
        <p:spPr>
          <a:xfrm>
            <a:off x="470154" y="829818"/>
            <a:ext cx="11261598" cy="131826"/>
          </a:xfrm>
          <a:custGeom>
            <a:avLst/>
            <a:gdLst>
              <a:gd name="connsiteX0" fmla="*/ 8491728 w 8491728"/>
              <a:gd name="connsiteY0" fmla="*/ 121920 h 128016"/>
              <a:gd name="connsiteX1" fmla="*/ 7888224 w 8491728"/>
              <a:gd name="connsiteY1" fmla="*/ 121920 h 128016"/>
              <a:gd name="connsiteX2" fmla="*/ 7766304 w 8491728"/>
              <a:gd name="connsiteY2" fmla="*/ 0 h 128016"/>
              <a:gd name="connsiteX3" fmla="*/ 7638288 w 8491728"/>
              <a:gd name="connsiteY3" fmla="*/ 128016 h 128016"/>
              <a:gd name="connsiteX4" fmla="*/ 0 w 8491728"/>
              <a:gd name="connsiteY4" fmla="*/ 128016 h 128016"/>
              <a:gd name="connsiteX0" fmla="*/ 8491728 w 8491728"/>
              <a:gd name="connsiteY0" fmla="*/ 12192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8491728 w 8491728"/>
              <a:gd name="connsiteY0" fmla="*/ 133350 h 133350"/>
              <a:gd name="connsiteX1" fmla="*/ 7893939 w 8491728"/>
              <a:gd name="connsiteY1" fmla="*/ 129540 h 133350"/>
              <a:gd name="connsiteX2" fmla="*/ 7766304 w 8491728"/>
              <a:gd name="connsiteY2" fmla="*/ 0 h 133350"/>
              <a:gd name="connsiteX3" fmla="*/ 7638288 w 8491728"/>
              <a:gd name="connsiteY3" fmla="*/ 128016 h 133350"/>
              <a:gd name="connsiteX4" fmla="*/ 0 w 8491728"/>
              <a:gd name="connsiteY4" fmla="*/ 128016 h 133350"/>
              <a:gd name="connsiteX0" fmla="*/ 8489823 w 8489823"/>
              <a:gd name="connsiteY0" fmla="*/ 127635 h 129540"/>
              <a:gd name="connsiteX1" fmla="*/ 7893939 w 8489823"/>
              <a:gd name="connsiteY1" fmla="*/ 129540 h 129540"/>
              <a:gd name="connsiteX2" fmla="*/ 7766304 w 8489823"/>
              <a:gd name="connsiteY2" fmla="*/ 0 h 129540"/>
              <a:gd name="connsiteX3" fmla="*/ 7638288 w 8489823"/>
              <a:gd name="connsiteY3" fmla="*/ 128016 h 129540"/>
              <a:gd name="connsiteX4" fmla="*/ 0 w 8489823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5730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6013 w 8486013"/>
              <a:gd name="connsiteY0" fmla="*/ 127635 h 129540"/>
              <a:gd name="connsiteX1" fmla="*/ 7893939 w 8486013"/>
              <a:gd name="connsiteY1" fmla="*/ 129540 h 129540"/>
              <a:gd name="connsiteX2" fmla="*/ 7766304 w 8486013"/>
              <a:gd name="connsiteY2" fmla="*/ 0 h 129540"/>
              <a:gd name="connsiteX3" fmla="*/ 7638288 w 8486013"/>
              <a:gd name="connsiteY3" fmla="*/ 128016 h 129540"/>
              <a:gd name="connsiteX4" fmla="*/ 0 w 8486013"/>
              <a:gd name="connsiteY4" fmla="*/ 128016 h 129540"/>
              <a:gd name="connsiteX0" fmla="*/ 8493633 w 8493633"/>
              <a:gd name="connsiteY0" fmla="*/ 127635 h 129540"/>
              <a:gd name="connsiteX1" fmla="*/ 7893939 w 8493633"/>
              <a:gd name="connsiteY1" fmla="*/ 129540 h 129540"/>
              <a:gd name="connsiteX2" fmla="*/ 7766304 w 8493633"/>
              <a:gd name="connsiteY2" fmla="*/ 0 h 129540"/>
              <a:gd name="connsiteX3" fmla="*/ 7638288 w 8493633"/>
              <a:gd name="connsiteY3" fmla="*/ 128016 h 129540"/>
              <a:gd name="connsiteX4" fmla="*/ 0 w 8493633"/>
              <a:gd name="connsiteY4" fmla="*/ 128016 h 129540"/>
              <a:gd name="connsiteX0" fmla="*/ 8493633 w 8493633"/>
              <a:gd name="connsiteY0" fmla="*/ 133350 h 133350"/>
              <a:gd name="connsiteX1" fmla="*/ 7893939 w 8493633"/>
              <a:gd name="connsiteY1" fmla="*/ 129540 h 133350"/>
              <a:gd name="connsiteX2" fmla="*/ 7766304 w 8493633"/>
              <a:gd name="connsiteY2" fmla="*/ 0 h 133350"/>
              <a:gd name="connsiteX3" fmla="*/ 7638288 w 8493633"/>
              <a:gd name="connsiteY3" fmla="*/ 128016 h 133350"/>
              <a:gd name="connsiteX4" fmla="*/ 0 w 8493633"/>
              <a:gd name="connsiteY4" fmla="*/ 128016 h 133350"/>
              <a:gd name="connsiteX0" fmla="*/ 8487918 w 8487918"/>
              <a:gd name="connsiteY0" fmla="*/ 9334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91728 w 8491728"/>
              <a:gd name="connsiteY0" fmla="*/ 12954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11261598 w 11261598"/>
              <a:gd name="connsiteY0" fmla="*/ 129540 h 131826"/>
              <a:gd name="connsiteX1" fmla="*/ 10663809 w 11261598"/>
              <a:gd name="connsiteY1" fmla="*/ 129540 h 131826"/>
              <a:gd name="connsiteX2" fmla="*/ 10536174 w 11261598"/>
              <a:gd name="connsiteY2" fmla="*/ 0 h 131826"/>
              <a:gd name="connsiteX3" fmla="*/ 10408158 w 11261598"/>
              <a:gd name="connsiteY3" fmla="*/ 128016 h 131826"/>
              <a:gd name="connsiteX4" fmla="*/ 0 w 11261598"/>
              <a:gd name="connsiteY4" fmla="*/ 131826 h 13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1598" h="131826">
                <a:moveTo>
                  <a:pt x="11261598" y="129540"/>
                </a:moveTo>
                <a:lnTo>
                  <a:pt x="10663809" y="129540"/>
                </a:lnTo>
                <a:lnTo>
                  <a:pt x="10536174" y="0"/>
                </a:lnTo>
                <a:lnTo>
                  <a:pt x="10408158" y="128016"/>
                </a:lnTo>
                <a:lnTo>
                  <a:pt x="0" y="131826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2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4" userDrawn="1">
          <p15:clr>
            <a:srgbClr val="FBAE40"/>
          </p15:clr>
        </p15:guide>
        <p15:guide id="2" pos="3936" userDrawn="1">
          <p15:clr>
            <a:srgbClr val="FBAE40"/>
          </p15:clr>
        </p15:guide>
        <p15:guide id="3" orient="horz" pos="778" userDrawn="1">
          <p15:clr>
            <a:srgbClr val="FBAE40"/>
          </p15:clr>
        </p15:guide>
        <p15:guide id="6" orient="horz" pos="3859" userDrawn="1">
          <p15:clr>
            <a:srgbClr val="FBAE40"/>
          </p15:clr>
        </p15:guide>
        <p15:guide id="7" pos="288" userDrawn="1">
          <p15:clr>
            <a:srgbClr val="FBAE40"/>
          </p15:clr>
        </p15:guide>
        <p15:guide id="8" pos="7392" userDrawn="1">
          <p15:clr>
            <a:srgbClr val="FBAE40"/>
          </p15:clr>
        </p15:guide>
        <p15:guide id="9" orient="horz" pos="202" userDrawn="1">
          <p15:clr>
            <a:srgbClr val="FBAE40"/>
          </p15:clr>
        </p15:guide>
        <p15:guide id="10" orient="horz" pos="411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FBD9F-E126-4A6F-ADD7-89B9A7189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pic>
        <p:nvPicPr>
          <p:cNvPr id="24" name="Nexus">
            <a:extLst>
              <a:ext uri="{FF2B5EF4-FFF2-40B4-BE49-F238E27FC236}">
                <a16:creationId xmlns:a16="http://schemas.microsoft.com/office/drawing/2014/main" id="{AD9FFFE6-3228-BF4E-858B-43900EEBEB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203635" y="288612"/>
            <a:ext cx="640080" cy="640080"/>
          </a:xfrm>
          <a:prstGeom prst="rect">
            <a:avLst/>
          </a:prstGeom>
        </p:spPr>
      </p:pic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D739A8D-8980-8C48-8D0D-7056E2553504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457200" y="1235076"/>
            <a:ext cx="11277600" cy="6394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 userDrawn="1">
            <p:ph sz="half" idx="2"/>
          </p:nvPr>
        </p:nvSpPr>
        <p:spPr>
          <a:xfrm>
            <a:off x="457200" y="1920240"/>
            <a:ext cx="5486400" cy="1965960"/>
          </a:xfrm>
          <a:ln w="3175">
            <a:solidFill>
              <a:srgbClr val="172430"/>
            </a:solidFill>
          </a:ln>
        </p:spPr>
        <p:txBody>
          <a:bodyPr lIns="91440" tIns="548640" rIns="91440" bIns="274320"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/>
          <p:cNvSpPr>
            <a:spLocks noGrp="1"/>
          </p:cNvSpPr>
          <p:nvPr userDrawn="1">
            <p:ph type="body" idx="1" hasCustomPrompt="1"/>
          </p:nvPr>
        </p:nvSpPr>
        <p:spPr>
          <a:xfrm>
            <a:off x="457200" y="1920240"/>
            <a:ext cx="5486400" cy="369332"/>
          </a:xfrm>
          <a:solidFill>
            <a:schemeClr val="accent1"/>
          </a:solidFill>
        </p:spPr>
        <p:txBody>
          <a:bodyPr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6" name="Content Placeholder 4"/>
          <p:cNvSpPr>
            <a:spLocks noGrp="1"/>
          </p:cNvSpPr>
          <p:nvPr userDrawn="1">
            <p:ph sz="quarter" idx="4"/>
          </p:nvPr>
        </p:nvSpPr>
        <p:spPr>
          <a:xfrm>
            <a:off x="6244505" y="1920240"/>
            <a:ext cx="5486400" cy="1965960"/>
          </a:xfrm>
          <a:ln w="3175">
            <a:solidFill>
              <a:srgbClr val="172430"/>
            </a:solidFill>
          </a:ln>
        </p:spPr>
        <p:txBody>
          <a:bodyPr lIns="91440" tIns="548640" rIns="91440" bIns="274320"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 userDrawn="1">
            <p:ph type="body" sz="quarter" idx="3" hasCustomPrompt="1"/>
          </p:nvPr>
        </p:nvSpPr>
        <p:spPr>
          <a:xfrm>
            <a:off x="6244505" y="1920240"/>
            <a:ext cx="5486400" cy="369332"/>
          </a:xfrm>
          <a:solidFill>
            <a:schemeClr val="accent1"/>
          </a:solidFill>
        </p:spPr>
        <p:txBody>
          <a:bodyPr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9E1FF32A-E49E-3146-9819-F9875DCE8689}"/>
              </a:ext>
            </a:extLst>
          </p:cNvPr>
          <p:cNvSpPr>
            <a:spLocks noGrp="1"/>
          </p:cNvSpPr>
          <p:nvPr userDrawn="1">
            <p:ph sz="quarter" idx="12"/>
          </p:nvPr>
        </p:nvSpPr>
        <p:spPr>
          <a:xfrm>
            <a:off x="457200" y="4160203"/>
            <a:ext cx="5486400" cy="1965960"/>
          </a:xfrm>
          <a:ln w="3175">
            <a:solidFill>
              <a:srgbClr val="172430"/>
            </a:solidFill>
          </a:ln>
        </p:spPr>
        <p:txBody>
          <a:bodyPr lIns="91440" tIns="548640" rIns="91440" bIns="274320"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31ABB531-5D84-0744-85A0-A23FEB229CB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57200" y="4160203"/>
            <a:ext cx="5486400" cy="369332"/>
          </a:xfrm>
          <a:solidFill>
            <a:schemeClr val="accent1"/>
          </a:solidFill>
        </p:spPr>
        <p:txBody>
          <a:bodyPr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EDCF1356-9E0E-D545-930B-84BF5FC2CB87}"/>
              </a:ext>
            </a:extLst>
          </p:cNvPr>
          <p:cNvSpPr>
            <a:spLocks noGrp="1"/>
          </p:cNvSpPr>
          <p:nvPr userDrawn="1">
            <p:ph sz="quarter" idx="14"/>
          </p:nvPr>
        </p:nvSpPr>
        <p:spPr>
          <a:xfrm>
            <a:off x="6245352" y="4160203"/>
            <a:ext cx="5486400" cy="1965960"/>
          </a:xfrm>
          <a:ln w="3175">
            <a:solidFill>
              <a:srgbClr val="172430"/>
            </a:solidFill>
          </a:ln>
        </p:spPr>
        <p:txBody>
          <a:bodyPr lIns="91440" tIns="548640" rIns="91440" bIns="274320"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F1353700-7CC2-AB4A-9829-6013F9611EDB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245352" y="4160203"/>
            <a:ext cx="5486400" cy="369332"/>
          </a:xfrm>
          <a:solidFill>
            <a:schemeClr val="accent1"/>
          </a:solidFill>
        </p:spPr>
        <p:txBody>
          <a:bodyPr lIns="91440" tIns="91440" rIns="91440" bIns="91440" anchor="t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200" b="1" cap="all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[BOX TITLE]</a:t>
            </a:r>
          </a:p>
        </p:txBody>
      </p:sp>
      <p:sp>
        <p:nvSpPr>
          <p:cNvPr id="18" name="Footnotes">
            <a:extLst>
              <a:ext uri="{FF2B5EF4-FFF2-40B4-BE49-F238E27FC236}">
                <a16:creationId xmlns:a16="http://schemas.microsoft.com/office/drawing/2014/main" id="{A6B0B1B4-7B78-3F4F-94A1-7A43C716363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457201" y="6217920"/>
            <a:ext cx="11277600" cy="22863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[Footnotes/references if needed]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07E4B5F-3BAD-4AF3-A886-8589AA192AC2}"/>
              </a:ext>
            </a:extLst>
          </p:cNvPr>
          <p:cNvSpPr/>
          <p:nvPr userDrawn="1"/>
        </p:nvSpPr>
        <p:spPr>
          <a:xfrm>
            <a:off x="470154" y="829818"/>
            <a:ext cx="11261598" cy="131826"/>
          </a:xfrm>
          <a:custGeom>
            <a:avLst/>
            <a:gdLst>
              <a:gd name="connsiteX0" fmla="*/ 8491728 w 8491728"/>
              <a:gd name="connsiteY0" fmla="*/ 121920 h 128016"/>
              <a:gd name="connsiteX1" fmla="*/ 7888224 w 8491728"/>
              <a:gd name="connsiteY1" fmla="*/ 121920 h 128016"/>
              <a:gd name="connsiteX2" fmla="*/ 7766304 w 8491728"/>
              <a:gd name="connsiteY2" fmla="*/ 0 h 128016"/>
              <a:gd name="connsiteX3" fmla="*/ 7638288 w 8491728"/>
              <a:gd name="connsiteY3" fmla="*/ 128016 h 128016"/>
              <a:gd name="connsiteX4" fmla="*/ 0 w 8491728"/>
              <a:gd name="connsiteY4" fmla="*/ 128016 h 128016"/>
              <a:gd name="connsiteX0" fmla="*/ 8491728 w 8491728"/>
              <a:gd name="connsiteY0" fmla="*/ 12192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8491728 w 8491728"/>
              <a:gd name="connsiteY0" fmla="*/ 133350 h 133350"/>
              <a:gd name="connsiteX1" fmla="*/ 7893939 w 8491728"/>
              <a:gd name="connsiteY1" fmla="*/ 129540 h 133350"/>
              <a:gd name="connsiteX2" fmla="*/ 7766304 w 8491728"/>
              <a:gd name="connsiteY2" fmla="*/ 0 h 133350"/>
              <a:gd name="connsiteX3" fmla="*/ 7638288 w 8491728"/>
              <a:gd name="connsiteY3" fmla="*/ 128016 h 133350"/>
              <a:gd name="connsiteX4" fmla="*/ 0 w 8491728"/>
              <a:gd name="connsiteY4" fmla="*/ 128016 h 133350"/>
              <a:gd name="connsiteX0" fmla="*/ 8489823 w 8489823"/>
              <a:gd name="connsiteY0" fmla="*/ 127635 h 129540"/>
              <a:gd name="connsiteX1" fmla="*/ 7893939 w 8489823"/>
              <a:gd name="connsiteY1" fmla="*/ 129540 h 129540"/>
              <a:gd name="connsiteX2" fmla="*/ 7766304 w 8489823"/>
              <a:gd name="connsiteY2" fmla="*/ 0 h 129540"/>
              <a:gd name="connsiteX3" fmla="*/ 7638288 w 8489823"/>
              <a:gd name="connsiteY3" fmla="*/ 128016 h 129540"/>
              <a:gd name="connsiteX4" fmla="*/ 0 w 8489823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5730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6013 w 8486013"/>
              <a:gd name="connsiteY0" fmla="*/ 127635 h 129540"/>
              <a:gd name="connsiteX1" fmla="*/ 7893939 w 8486013"/>
              <a:gd name="connsiteY1" fmla="*/ 129540 h 129540"/>
              <a:gd name="connsiteX2" fmla="*/ 7766304 w 8486013"/>
              <a:gd name="connsiteY2" fmla="*/ 0 h 129540"/>
              <a:gd name="connsiteX3" fmla="*/ 7638288 w 8486013"/>
              <a:gd name="connsiteY3" fmla="*/ 128016 h 129540"/>
              <a:gd name="connsiteX4" fmla="*/ 0 w 8486013"/>
              <a:gd name="connsiteY4" fmla="*/ 128016 h 129540"/>
              <a:gd name="connsiteX0" fmla="*/ 8493633 w 8493633"/>
              <a:gd name="connsiteY0" fmla="*/ 127635 h 129540"/>
              <a:gd name="connsiteX1" fmla="*/ 7893939 w 8493633"/>
              <a:gd name="connsiteY1" fmla="*/ 129540 h 129540"/>
              <a:gd name="connsiteX2" fmla="*/ 7766304 w 8493633"/>
              <a:gd name="connsiteY2" fmla="*/ 0 h 129540"/>
              <a:gd name="connsiteX3" fmla="*/ 7638288 w 8493633"/>
              <a:gd name="connsiteY3" fmla="*/ 128016 h 129540"/>
              <a:gd name="connsiteX4" fmla="*/ 0 w 8493633"/>
              <a:gd name="connsiteY4" fmla="*/ 128016 h 129540"/>
              <a:gd name="connsiteX0" fmla="*/ 8493633 w 8493633"/>
              <a:gd name="connsiteY0" fmla="*/ 133350 h 133350"/>
              <a:gd name="connsiteX1" fmla="*/ 7893939 w 8493633"/>
              <a:gd name="connsiteY1" fmla="*/ 129540 h 133350"/>
              <a:gd name="connsiteX2" fmla="*/ 7766304 w 8493633"/>
              <a:gd name="connsiteY2" fmla="*/ 0 h 133350"/>
              <a:gd name="connsiteX3" fmla="*/ 7638288 w 8493633"/>
              <a:gd name="connsiteY3" fmla="*/ 128016 h 133350"/>
              <a:gd name="connsiteX4" fmla="*/ 0 w 8493633"/>
              <a:gd name="connsiteY4" fmla="*/ 128016 h 133350"/>
              <a:gd name="connsiteX0" fmla="*/ 8487918 w 8487918"/>
              <a:gd name="connsiteY0" fmla="*/ 9334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91728 w 8491728"/>
              <a:gd name="connsiteY0" fmla="*/ 12954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11261598 w 11261598"/>
              <a:gd name="connsiteY0" fmla="*/ 129540 h 131826"/>
              <a:gd name="connsiteX1" fmla="*/ 10663809 w 11261598"/>
              <a:gd name="connsiteY1" fmla="*/ 129540 h 131826"/>
              <a:gd name="connsiteX2" fmla="*/ 10536174 w 11261598"/>
              <a:gd name="connsiteY2" fmla="*/ 0 h 131826"/>
              <a:gd name="connsiteX3" fmla="*/ 10408158 w 11261598"/>
              <a:gd name="connsiteY3" fmla="*/ 128016 h 131826"/>
              <a:gd name="connsiteX4" fmla="*/ 0 w 11261598"/>
              <a:gd name="connsiteY4" fmla="*/ 131826 h 13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1598" h="131826">
                <a:moveTo>
                  <a:pt x="11261598" y="129540"/>
                </a:moveTo>
                <a:lnTo>
                  <a:pt x="10663809" y="129540"/>
                </a:lnTo>
                <a:lnTo>
                  <a:pt x="10536174" y="0"/>
                </a:lnTo>
                <a:lnTo>
                  <a:pt x="10408158" y="128016"/>
                </a:lnTo>
                <a:lnTo>
                  <a:pt x="0" y="131826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55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4" userDrawn="1">
          <p15:clr>
            <a:srgbClr val="FBAE40"/>
          </p15:clr>
        </p15:guide>
        <p15:guide id="2" pos="3936" userDrawn="1">
          <p15:clr>
            <a:srgbClr val="FBAE40"/>
          </p15:clr>
        </p15:guide>
        <p15:guide id="3" orient="horz" pos="778" userDrawn="1">
          <p15:clr>
            <a:srgbClr val="FBAE40"/>
          </p15:clr>
        </p15:guide>
        <p15:guide id="6" orient="horz" pos="3859" userDrawn="1">
          <p15:clr>
            <a:srgbClr val="FBAE40"/>
          </p15:clr>
        </p15:guide>
        <p15:guide id="7" pos="288" userDrawn="1">
          <p15:clr>
            <a:srgbClr val="FBAE40"/>
          </p15:clr>
        </p15:guide>
        <p15:guide id="8" pos="7392" userDrawn="1">
          <p15:clr>
            <a:srgbClr val="FBAE40"/>
          </p15:clr>
        </p15:guide>
        <p15:guide id="9" orient="horz" pos="202" userDrawn="1">
          <p15:clr>
            <a:srgbClr val="FBAE40"/>
          </p15:clr>
        </p15:guide>
        <p15:guide id="10" orient="horz" pos="411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Nexus">
            <a:extLst>
              <a:ext uri="{FF2B5EF4-FFF2-40B4-BE49-F238E27FC236}">
                <a16:creationId xmlns:a16="http://schemas.microsoft.com/office/drawing/2014/main" id="{B063B2FE-16BC-8547-BFC2-1C51891AC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203635" y="288612"/>
            <a:ext cx="640080" cy="640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235076"/>
            <a:ext cx="7418831" cy="1417320"/>
          </a:xfrm>
        </p:spPr>
        <p:txBody>
          <a:bodyPr anchor="b" anchorCtr="0"/>
          <a:lstStyle>
            <a:lvl1pPr>
              <a:defRPr sz="2800" spc="-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[Section Header Title]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2834641"/>
            <a:ext cx="7418831" cy="3291523"/>
          </a:xfrm>
        </p:spPr>
        <p:txBody>
          <a:bodyPr>
            <a:no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tx1"/>
                </a:solidFill>
              </a:defRPr>
            </a:lvl1pPr>
            <a:lvl2pPr marL="173736" indent="-173736">
              <a:spcBef>
                <a:spcPts val="9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2pPr>
            <a:lvl3pPr marL="347472" indent="-173736">
              <a:spcBef>
                <a:spcPts val="3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3pPr>
            <a:lvl4pPr marL="512064" indent="-173736">
              <a:spcBef>
                <a:spcPts val="3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4pPr>
            <a:lvl5pPr marL="685800" indent="-173736">
              <a:spcBef>
                <a:spcPts val="3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5pPr>
            <a:lvl6pPr marL="859536" indent="-173736">
              <a:spcBef>
                <a:spcPts val="3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6pPr>
            <a:lvl7pPr marL="1024128" indent="-173736">
              <a:spcBef>
                <a:spcPts val="3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7pPr>
            <a:lvl8pPr marL="1197864" indent="-173736">
              <a:spcBef>
                <a:spcPts val="3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8pPr>
            <a:lvl9pPr marL="1371600" indent="-173736">
              <a:spcBef>
                <a:spcPts val="3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[Optional section description]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670614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" userDrawn="1">
          <p15:clr>
            <a:srgbClr val="FBAE40"/>
          </p15:clr>
        </p15:guide>
        <p15:guide id="3" orient="horz" pos="3859" userDrawn="1">
          <p15:clr>
            <a:srgbClr val="FBAE40"/>
          </p15:clr>
        </p15:guide>
        <p15:guide id="4" pos="4962" userDrawn="1">
          <p15:clr>
            <a:srgbClr val="FBAE40"/>
          </p15:clr>
        </p15:guide>
        <p15:guide id="5" orient="horz" pos="77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[Slide Title]</a:t>
            </a:r>
          </a:p>
        </p:txBody>
      </p:sp>
      <p:pic>
        <p:nvPicPr>
          <p:cNvPr id="14" name="Nexus">
            <a:extLst>
              <a:ext uri="{FF2B5EF4-FFF2-40B4-BE49-F238E27FC236}">
                <a16:creationId xmlns:a16="http://schemas.microsoft.com/office/drawing/2014/main" id="{23D28130-398D-204F-9A16-0622AF43F7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11203635" y="288612"/>
            <a:ext cx="640080" cy="64008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8ABC90-5533-41E3-8CF8-7E6103FF9DC8}"/>
              </a:ext>
            </a:extLst>
          </p:cNvPr>
          <p:cNvSpPr/>
          <p:nvPr userDrawn="1"/>
        </p:nvSpPr>
        <p:spPr>
          <a:xfrm>
            <a:off x="470154" y="829818"/>
            <a:ext cx="11261598" cy="131826"/>
          </a:xfrm>
          <a:custGeom>
            <a:avLst/>
            <a:gdLst>
              <a:gd name="connsiteX0" fmla="*/ 8491728 w 8491728"/>
              <a:gd name="connsiteY0" fmla="*/ 121920 h 128016"/>
              <a:gd name="connsiteX1" fmla="*/ 7888224 w 8491728"/>
              <a:gd name="connsiteY1" fmla="*/ 121920 h 128016"/>
              <a:gd name="connsiteX2" fmla="*/ 7766304 w 8491728"/>
              <a:gd name="connsiteY2" fmla="*/ 0 h 128016"/>
              <a:gd name="connsiteX3" fmla="*/ 7638288 w 8491728"/>
              <a:gd name="connsiteY3" fmla="*/ 128016 h 128016"/>
              <a:gd name="connsiteX4" fmla="*/ 0 w 8491728"/>
              <a:gd name="connsiteY4" fmla="*/ 128016 h 128016"/>
              <a:gd name="connsiteX0" fmla="*/ 8491728 w 8491728"/>
              <a:gd name="connsiteY0" fmla="*/ 12192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8491728 w 8491728"/>
              <a:gd name="connsiteY0" fmla="*/ 133350 h 133350"/>
              <a:gd name="connsiteX1" fmla="*/ 7893939 w 8491728"/>
              <a:gd name="connsiteY1" fmla="*/ 129540 h 133350"/>
              <a:gd name="connsiteX2" fmla="*/ 7766304 w 8491728"/>
              <a:gd name="connsiteY2" fmla="*/ 0 h 133350"/>
              <a:gd name="connsiteX3" fmla="*/ 7638288 w 8491728"/>
              <a:gd name="connsiteY3" fmla="*/ 128016 h 133350"/>
              <a:gd name="connsiteX4" fmla="*/ 0 w 8491728"/>
              <a:gd name="connsiteY4" fmla="*/ 128016 h 133350"/>
              <a:gd name="connsiteX0" fmla="*/ 8489823 w 8489823"/>
              <a:gd name="connsiteY0" fmla="*/ 127635 h 129540"/>
              <a:gd name="connsiteX1" fmla="*/ 7893939 w 8489823"/>
              <a:gd name="connsiteY1" fmla="*/ 129540 h 129540"/>
              <a:gd name="connsiteX2" fmla="*/ 7766304 w 8489823"/>
              <a:gd name="connsiteY2" fmla="*/ 0 h 129540"/>
              <a:gd name="connsiteX3" fmla="*/ 7638288 w 8489823"/>
              <a:gd name="connsiteY3" fmla="*/ 128016 h 129540"/>
              <a:gd name="connsiteX4" fmla="*/ 0 w 8489823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31445 h 131445"/>
              <a:gd name="connsiteX1" fmla="*/ 7893939 w 8487918"/>
              <a:gd name="connsiteY1" fmla="*/ 129540 h 131445"/>
              <a:gd name="connsiteX2" fmla="*/ 7766304 w 8487918"/>
              <a:gd name="connsiteY2" fmla="*/ 0 h 131445"/>
              <a:gd name="connsiteX3" fmla="*/ 7638288 w 8487918"/>
              <a:gd name="connsiteY3" fmla="*/ 128016 h 131445"/>
              <a:gd name="connsiteX4" fmla="*/ 0 w 8487918"/>
              <a:gd name="connsiteY4" fmla="*/ 128016 h 131445"/>
              <a:gd name="connsiteX0" fmla="*/ 8487918 w 8487918"/>
              <a:gd name="connsiteY0" fmla="*/ 125730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7918 w 8487918"/>
              <a:gd name="connsiteY0" fmla="*/ 12763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86013 w 8486013"/>
              <a:gd name="connsiteY0" fmla="*/ 127635 h 129540"/>
              <a:gd name="connsiteX1" fmla="*/ 7893939 w 8486013"/>
              <a:gd name="connsiteY1" fmla="*/ 129540 h 129540"/>
              <a:gd name="connsiteX2" fmla="*/ 7766304 w 8486013"/>
              <a:gd name="connsiteY2" fmla="*/ 0 h 129540"/>
              <a:gd name="connsiteX3" fmla="*/ 7638288 w 8486013"/>
              <a:gd name="connsiteY3" fmla="*/ 128016 h 129540"/>
              <a:gd name="connsiteX4" fmla="*/ 0 w 8486013"/>
              <a:gd name="connsiteY4" fmla="*/ 128016 h 129540"/>
              <a:gd name="connsiteX0" fmla="*/ 8493633 w 8493633"/>
              <a:gd name="connsiteY0" fmla="*/ 127635 h 129540"/>
              <a:gd name="connsiteX1" fmla="*/ 7893939 w 8493633"/>
              <a:gd name="connsiteY1" fmla="*/ 129540 h 129540"/>
              <a:gd name="connsiteX2" fmla="*/ 7766304 w 8493633"/>
              <a:gd name="connsiteY2" fmla="*/ 0 h 129540"/>
              <a:gd name="connsiteX3" fmla="*/ 7638288 w 8493633"/>
              <a:gd name="connsiteY3" fmla="*/ 128016 h 129540"/>
              <a:gd name="connsiteX4" fmla="*/ 0 w 8493633"/>
              <a:gd name="connsiteY4" fmla="*/ 128016 h 129540"/>
              <a:gd name="connsiteX0" fmla="*/ 8493633 w 8493633"/>
              <a:gd name="connsiteY0" fmla="*/ 133350 h 133350"/>
              <a:gd name="connsiteX1" fmla="*/ 7893939 w 8493633"/>
              <a:gd name="connsiteY1" fmla="*/ 129540 h 133350"/>
              <a:gd name="connsiteX2" fmla="*/ 7766304 w 8493633"/>
              <a:gd name="connsiteY2" fmla="*/ 0 h 133350"/>
              <a:gd name="connsiteX3" fmla="*/ 7638288 w 8493633"/>
              <a:gd name="connsiteY3" fmla="*/ 128016 h 133350"/>
              <a:gd name="connsiteX4" fmla="*/ 0 w 8493633"/>
              <a:gd name="connsiteY4" fmla="*/ 128016 h 133350"/>
              <a:gd name="connsiteX0" fmla="*/ 8487918 w 8487918"/>
              <a:gd name="connsiteY0" fmla="*/ 93345 h 129540"/>
              <a:gd name="connsiteX1" fmla="*/ 7893939 w 8487918"/>
              <a:gd name="connsiteY1" fmla="*/ 129540 h 129540"/>
              <a:gd name="connsiteX2" fmla="*/ 7766304 w 8487918"/>
              <a:gd name="connsiteY2" fmla="*/ 0 h 129540"/>
              <a:gd name="connsiteX3" fmla="*/ 7638288 w 8487918"/>
              <a:gd name="connsiteY3" fmla="*/ 128016 h 129540"/>
              <a:gd name="connsiteX4" fmla="*/ 0 w 8487918"/>
              <a:gd name="connsiteY4" fmla="*/ 128016 h 129540"/>
              <a:gd name="connsiteX0" fmla="*/ 8491728 w 8491728"/>
              <a:gd name="connsiteY0" fmla="*/ 129540 h 129540"/>
              <a:gd name="connsiteX1" fmla="*/ 7893939 w 8491728"/>
              <a:gd name="connsiteY1" fmla="*/ 129540 h 129540"/>
              <a:gd name="connsiteX2" fmla="*/ 7766304 w 8491728"/>
              <a:gd name="connsiteY2" fmla="*/ 0 h 129540"/>
              <a:gd name="connsiteX3" fmla="*/ 7638288 w 8491728"/>
              <a:gd name="connsiteY3" fmla="*/ 128016 h 129540"/>
              <a:gd name="connsiteX4" fmla="*/ 0 w 8491728"/>
              <a:gd name="connsiteY4" fmla="*/ 128016 h 129540"/>
              <a:gd name="connsiteX0" fmla="*/ 11261598 w 11261598"/>
              <a:gd name="connsiteY0" fmla="*/ 129540 h 131826"/>
              <a:gd name="connsiteX1" fmla="*/ 10663809 w 11261598"/>
              <a:gd name="connsiteY1" fmla="*/ 129540 h 131826"/>
              <a:gd name="connsiteX2" fmla="*/ 10536174 w 11261598"/>
              <a:gd name="connsiteY2" fmla="*/ 0 h 131826"/>
              <a:gd name="connsiteX3" fmla="*/ 10408158 w 11261598"/>
              <a:gd name="connsiteY3" fmla="*/ 128016 h 131826"/>
              <a:gd name="connsiteX4" fmla="*/ 0 w 11261598"/>
              <a:gd name="connsiteY4" fmla="*/ 131826 h 13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1598" h="131826">
                <a:moveTo>
                  <a:pt x="11261598" y="129540"/>
                </a:moveTo>
                <a:lnTo>
                  <a:pt x="10663809" y="129540"/>
                </a:lnTo>
                <a:lnTo>
                  <a:pt x="10536174" y="0"/>
                </a:lnTo>
                <a:lnTo>
                  <a:pt x="10408158" y="128016"/>
                </a:lnTo>
                <a:lnTo>
                  <a:pt x="0" y="131826"/>
                </a:lnTo>
              </a:path>
            </a:pathLst>
          </a:custGeom>
          <a:noFill/>
          <a:ln w="12700">
            <a:solidFill>
              <a:schemeClr val="tx2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notes">
            <a:extLst>
              <a:ext uri="{FF2B5EF4-FFF2-40B4-BE49-F238E27FC236}">
                <a16:creationId xmlns:a16="http://schemas.microsoft.com/office/drawing/2014/main" id="{4A2DE508-E90F-4FF7-8147-22A512FADB9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1" y="6217920"/>
            <a:ext cx="11277600" cy="22863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8pPr>
            <a:lvl9pPr marL="0" indent="0">
              <a:spcBef>
                <a:spcPts val="0"/>
              </a:spcBef>
              <a:buFontTx/>
              <a:buNone/>
              <a:defRPr sz="700">
                <a:solidFill>
                  <a:schemeClr val="bg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/>
              <a:t>[Footnotes/references if needed]</a:t>
            </a:r>
          </a:p>
        </p:txBody>
      </p:sp>
    </p:spTree>
    <p:extLst>
      <p:ext uri="{BB962C8B-B14F-4D97-AF65-F5344CB8AC3E}">
        <p14:creationId xmlns:p14="http://schemas.microsoft.com/office/powerpoint/2010/main" val="3748878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8" userDrawn="1">
          <p15:clr>
            <a:srgbClr val="FBAE40"/>
          </p15:clr>
        </p15:guide>
        <p15:guide id="3" orient="horz" pos="3859" userDrawn="1">
          <p15:clr>
            <a:srgbClr val="FBAE40"/>
          </p15:clr>
        </p15:guide>
        <p15:guide id="4" pos="288" userDrawn="1">
          <p15:clr>
            <a:srgbClr val="FBAE40"/>
          </p15:clr>
        </p15:guide>
        <p15:guide id="5" pos="7392" userDrawn="1">
          <p15:clr>
            <a:srgbClr val="FBAE40"/>
          </p15:clr>
        </p15:guide>
        <p15:guide id="6" orient="horz" pos="202" userDrawn="1">
          <p15:clr>
            <a:srgbClr val="FBAE40"/>
          </p15:clr>
        </p15:guide>
        <p15:guide id="7" orient="horz" pos="411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32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8" userDrawn="1">
          <p15:clr>
            <a:srgbClr val="FBAE40"/>
          </p15:clr>
        </p15:guide>
        <p15:guide id="3" orient="horz" pos="3859" userDrawn="1">
          <p15:clr>
            <a:srgbClr val="FBAE40"/>
          </p15:clr>
        </p15:guide>
        <p15:guide id="4" pos="288" userDrawn="1">
          <p15:clr>
            <a:srgbClr val="FBAE40"/>
          </p15:clr>
        </p15:guide>
        <p15:guide id="5" pos="7392" userDrawn="1">
          <p15:clr>
            <a:srgbClr val="FBAE40"/>
          </p15:clr>
        </p15:guide>
        <p15:guide id="6" orient="horz" pos="202" userDrawn="1">
          <p15:clr>
            <a:srgbClr val="FBAE40"/>
          </p15:clr>
        </p15:guide>
        <p15:guide id="7" orient="horz" pos="411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8612"/>
            <a:ext cx="9144000" cy="640080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[Slide Title]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35074"/>
            <a:ext cx="11274552" cy="4891389"/>
          </a:xfrm>
          <a:prstGeom prst="rect">
            <a:avLst/>
          </a:prstGeom>
        </p:spPr>
        <p:txBody>
          <a:bodyPr vert="horz" lIns="0" tIns="0" rIns="0" bIns="0" spcCol="30175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L3Harris">
            <a:extLst>
              <a:ext uri="{FF2B5EF4-FFF2-40B4-BE49-F238E27FC236}">
                <a16:creationId xmlns:a16="http://schemas.microsoft.com/office/drawing/2014/main" id="{73D42DAF-07B3-4D4E-A81D-6F16AC85723D}"/>
              </a:ext>
            </a:extLst>
          </p:cNvPr>
          <p:cNvSpPr txBox="1">
            <a:spLocks/>
          </p:cNvSpPr>
          <p:nvPr userDrawn="1"/>
        </p:nvSpPr>
        <p:spPr>
          <a:xfrm>
            <a:off x="457200" y="6629400"/>
            <a:ext cx="685800" cy="13716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b="1" cap="all" baseline="0" dirty="0">
                <a:solidFill>
                  <a:schemeClr val="bg1">
                    <a:lumMod val="50000"/>
                  </a:schemeClr>
                </a:solidFill>
              </a:rPr>
              <a:t>L3HARRIS</a:t>
            </a:r>
          </a:p>
        </p:txBody>
      </p:sp>
      <p:cxnSp>
        <p:nvCxnSpPr>
          <p:cNvPr id="9" name="Line">
            <a:extLst>
              <a:ext uri="{FF2B5EF4-FFF2-40B4-BE49-F238E27FC236}">
                <a16:creationId xmlns:a16="http://schemas.microsoft.com/office/drawing/2014/main" id="{ACDEEBA9-F5A8-E84E-A2DF-025288C8C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" y="6537325"/>
            <a:ext cx="11274552" cy="0"/>
          </a:xfrm>
          <a:prstGeom prst="line">
            <a:avLst/>
          </a:prstGeom>
          <a:ln w="3175" cap="sq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0" name="Rectangle 30">
            <a:extLst>
              <a:ext uri="{FF2B5EF4-FFF2-40B4-BE49-F238E27FC236}">
                <a16:creationId xmlns:a16="http://schemas.microsoft.com/office/drawing/2014/main" id="{0C1C3A43-CFFD-4068-BDBC-962C0B2AD02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7536" y="6536234"/>
            <a:ext cx="304801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defRPr/>
            </a:pPr>
            <a:fld id="{5C639030-093B-4E7D-A320-B8A4D3F5EC3B}" type="slidenum">
              <a:rPr lang="en-US" sz="90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sz="9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1DD8618-B4FD-49AE-A79C-43F2AE41961F}"/>
              </a:ext>
            </a:extLst>
          </p:cNvPr>
          <p:cNvSpPr txBox="1"/>
          <p:nvPr userDrawn="1"/>
        </p:nvSpPr>
        <p:spPr>
          <a:xfrm>
            <a:off x="904805" y="6583020"/>
            <a:ext cx="3743395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 Networking WKS31.2 IEEE Quantum Week 2026 Workshop</a:t>
            </a:r>
          </a:p>
        </p:txBody>
      </p:sp>
      <p:sp>
        <p:nvSpPr>
          <p:cNvPr id="8" name="Confidential">
            <a:extLst>
              <a:ext uri="{FF2B5EF4-FFF2-40B4-BE49-F238E27FC236}">
                <a16:creationId xmlns:a16="http://schemas.microsoft.com/office/drawing/2014/main" id="{4BDD53CD-2EF0-4759-9B8F-DBBEDC300F51}"/>
              </a:ext>
            </a:extLst>
          </p:cNvPr>
          <p:cNvSpPr txBox="1">
            <a:spLocks/>
          </p:cNvSpPr>
          <p:nvPr userDrawn="1"/>
        </p:nvSpPr>
        <p:spPr>
          <a:xfrm>
            <a:off x="7762875" y="6629400"/>
            <a:ext cx="3676649" cy="13716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defPPr>
              <a:defRPr lang="en-US"/>
            </a:defPPr>
            <a:lvl1pPr marL="0" algn="ctr" defTabSz="4572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 NON-EXPORT 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403822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79" r:id="rId2"/>
    <p:sldLayoutId id="2147483674" r:id="rId3"/>
    <p:sldLayoutId id="2147483662" r:id="rId4"/>
    <p:sldLayoutId id="2147483664" r:id="rId5"/>
    <p:sldLayoutId id="2147483668" r:id="rId6"/>
    <p:sldLayoutId id="2147483669" r:id="rId7"/>
    <p:sldLayoutId id="2147483670" r:id="rId8"/>
    <p:sldLayoutId id="2147483665" r:id="rId9"/>
    <p:sldLayoutId id="2147483671" r:id="rId10"/>
    <p:sldLayoutId id="2147483673" r:id="rId11"/>
    <p:sldLayoutId id="2147483676" r:id="rId12"/>
    <p:sldLayoutId id="2147483663" r:id="rId13"/>
    <p:sldLayoutId id="2147483666" r:id="rId14"/>
    <p:sldLayoutId id="2147483667" r:id="rId15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1" kern="1200" spc="-2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3736" indent="-173736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7472" indent="-173736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064" indent="-173736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173736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128" indent="-173736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197864" indent="-173736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173736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545336" indent="-173736" algn="l" defTabSz="914400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qn-erc.arizona.edu/" TargetMode="External"/><Relationship Id="rId2" Type="http://schemas.openxmlformats.org/officeDocument/2006/relationships/hyperlink" Target="https://quantumconsortium.org/publication/quantum-networking-applications-roadmap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s://cqn-erc.arizona.edu/industry/applications-roadmap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diagramQuickStyle" Target="../diagrams/quickStyle2.xml"/><Relationship Id="rId18" Type="http://schemas.openxmlformats.org/officeDocument/2006/relationships/image" Target="../media/image13.svg"/><Relationship Id="rId3" Type="http://schemas.openxmlformats.org/officeDocument/2006/relationships/diagramLayout" Target="../diagrams/layout1.xml"/><Relationship Id="rId21" Type="http://schemas.openxmlformats.org/officeDocument/2006/relationships/image" Target="../media/image16.svg"/><Relationship Id="rId7" Type="http://schemas.openxmlformats.org/officeDocument/2006/relationships/image" Target="../media/image7.svg"/><Relationship Id="rId12" Type="http://schemas.openxmlformats.org/officeDocument/2006/relationships/diagramLayout" Target="../diagrams/layout2.xml"/><Relationship Id="rId17" Type="http://schemas.openxmlformats.org/officeDocument/2006/relationships/image" Target="../media/image12.svg"/><Relationship Id="rId2" Type="http://schemas.openxmlformats.org/officeDocument/2006/relationships/diagramData" Target="../diagrams/data1.xml"/><Relationship Id="rId16" Type="http://schemas.openxmlformats.org/officeDocument/2006/relationships/image" Target="../media/image11.svg"/><Relationship Id="rId20" Type="http://schemas.openxmlformats.org/officeDocument/2006/relationships/image" Target="../media/image15.svg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15" Type="http://schemas.microsoft.com/office/2007/relationships/diagramDrawing" Target="../diagrams/drawing2.xml"/><Relationship Id="rId10" Type="http://schemas.openxmlformats.org/officeDocument/2006/relationships/image" Target="../media/image10.svg"/><Relationship Id="rId19" Type="http://schemas.openxmlformats.org/officeDocument/2006/relationships/image" Target="../media/image14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svg"/><Relationship Id="rId14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directorates/somd/space-communications-navigation-program/technology-readiness-levels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0087CCA-EE37-4A15-ADF4-4B6C76C95C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a-Latn-001" dirty="0"/>
              <a:t>Quantum Networking</a:t>
            </a:r>
            <a:r>
              <a:rPr lang="en-US" dirty="0"/>
              <a:t> Applications Roadmap</a:t>
            </a:r>
            <a:r>
              <a:rPr lang="ia-Latn-001" dirty="0"/>
              <a:t> (WKS</a:t>
            </a:r>
            <a:r>
              <a:rPr lang="en-US" dirty="0"/>
              <a:t>::QNET::QSIMU::537.3</a:t>
            </a:r>
            <a:r>
              <a:rPr lang="ia-Latn-001" dirty="0"/>
              <a:t>)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4E8C38-3EFC-41FC-9C60-84BA150D9D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2026-09-17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E154672-8C06-441C-90C2-8234721BC3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3529" y="3339685"/>
            <a:ext cx="4260274" cy="720251"/>
          </a:xfrm>
        </p:spPr>
        <p:txBody>
          <a:bodyPr>
            <a:normAutofit/>
          </a:bodyPr>
          <a:lstStyle/>
          <a:p>
            <a:r>
              <a:rPr lang="ia-Latn-001" dirty="0"/>
              <a:t>Session </a:t>
            </a:r>
            <a:r>
              <a:rPr lang="en-US" dirty="0">
                <a:solidFill>
                  <a:schemeClr val="tx1"/>
                </a:solidFill>
              </a:rPr>
              <a:t>3</a:t>
            </a:r>
            <a:r>
              <a:rPr lang="ia-Latn-001" dirty="0"/>
              <a:t> of the Workshop on Quantum </a:t>
            </a:r>
            <a:r>
              <a:rPr lang="en-US" dirty="0"/>
              <a:t>Networking: Experiments, Simulations and Standards for Scalable Infrastructure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04C0DB-B1C5-42B5-A3D4-9B2F5A0A91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53529" y="5001768"/>
            <a:ext cx="4982679" cy="188771"/>
          </a:xfrm>
        </p:spPr>
        <p:txBody>
          <a:bodyPr>
            <a:noAutofit/>
          </a:bodyPr>
          <a:lstStyle/>
          <a:p>
            <a:r>
              <a:rPr lang="ia-Latn-001" sz="1800" cap="small" dirty="0"/>
              <a:t>Timothy C. Burt </a:t>
            </a:r>
            <a:r>
              <a:rPr lang="ia-Latn-001" sz="1800" dirty="0"/>
              <a:t>| Scientist, Quantum Solutions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632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F4CC817-0D56-1863-967A-6BE722EAF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Networking Applications Roadmap (QNAR)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965BF61-71FC-298F-E7F9-9FEBA9BDD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3792" y="1326833"/>
            <a:ext cx="5769864" cy="2723959"/>
          </a:xfrm>
        </p:spPr>
        <p:txBody>
          <a:bodyPr/>
          <a:lstStyle/>
          <a:p>
            <a:r>
              <a:rPr lang="en-US" dirty="0">
                <a:hlinkClick r:id="rId2"/>
              </a:rPr>
              <a:t>Quantum Networking Applications Roadmap (QNAR)</a:t>
            </a:r>
            <a:endParaRPr lang="en-US" dirty="0"/>
          </a:p>
          <a:p>
            <a:pPr lvl="1"/>
            <a:r>
              <a:rPr lang="en-US" dirty="0"/>
              <a:t>Initiated by the </a:t>
            </a:r>
            <a:r>
              <a:rPr lang="pt-BR" dirty="0">
                <a:hlinkClick r:id="rId3"/>
              </a:rPr>
              <a:t>Center for Quantum Networks (CQN)</a:t>
            </a:r>
            <a:r>
              <a:rPr lang="pt-BR" dirty="0"/>
              <a:t> </a:t>
            </a:r>
            <a:r>
              <a:rPr lang="en-US" dirty="0"/>
              <a:t>as part of its Industry Partnership Program</a:t>
            </a:r>
          </a:p>
          <a:p>
            <a:pPr lvl="2"/>
            <a:r>
              <a:rPr lang="en-US" dirty="0"/>
              <a:t>Completed </a:t>
            </a:r>
            <a:r>
              <a:rPr lang="en-US" dirty="0">
                <a:hlinkClick r:id="rId4"/>
              </a:rPr>
              <a:t>QNAR Version 1.0 </a:t>
            </a:r>
            <a:r>
              <a:rPr lang="en-US" dirty="0"/>
              <a:t>in 2023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hlinkClick r:id="rId2"/>
              </a:rPr>
              <a:t>Quantum Economic Development Consortium (QED-C)</a:t>
            </a:r>
            <a:r>
              <a:rPr lang="en-US" dirty="0"/>
              <a:t> continued the work in collaboration with CQN</a:t>
            </a:r>
          </a:p>
          <a:p>
            <a:pPr lvl="2"/>
            <a:r>
              <a:rPr lang="en-US" dirty="0"/>
              <a:t>Held workshop with academia, industry, and government</a:t>
            </a:r>
          </a:p>
          <a:p>
            <a:pPr lvl="2"/>
            <a:r>
              <a:rPr lang="en-US" dirty="0"/>
              <a:t>Conducted survey</a:t>
            </a:r>
          </a:p>
          <a:p>
            <a:pPr lvl="2"/>
            <a:r>
              <a:rPr lang="en-US" dirty="0"/>
              <a:t>Released </a:t>
            </a:r>
            <a:r>
              <a:rPr lang="en-US" dirty="0">
                <a:hlinkClick r:id="rId2"/>
              </a:rPr>
              <a:t>QNAR Version 2.0 </a:t>
            </a:r>
            <a:r>
              <a:rPr lang="en-US" dirty="0"/>
              <a:t>in 2026 (publicly available)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0216182-2E51-E73E-7254-D04F90E34F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6C9F1F-50B3-B3DC-AA63-631069133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060703"/>
            <a:ext cx="4096512" cy="5160283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D765264-3B39-E5AD-942D-24B722F9ACDB}"/>
              </a:ext>
            </a:extLst>
          </p:cNvPr>
          <p:cNvSpPr/>
          <p:nvPr/>
        </p:nvSpPr>
        <p:spPr>
          <a:xfrm>
            <a:off x="5679948" y="4888045"/>
            <a:ext cx="4928616" cy="1197864"/>
          </a:xfrm>
          <a:prstGeom prst="roundRect">
            <a:avLst/>
          </a:prstGeom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 sz="2800" dirty="0"/>
              <a:t>This is a high-level summary of QNAR 2.0</a:t>
            </a:r>
          </a:p>
        </p:txBody>
      </p:sp>
    </p:spTree>
    <p:extLst>
      <p:ext uri="{BB962C8B-B14F-4D97-AF65-F5344CB8AC3E}">
        <p14:creationId xmlns:p14="http://schemas.microsoft.com/office/powerpoint/2010/main" val="2088064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76D88-FB07-6F29-CB22-3C33C9573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Shaping the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E6C4D-3C7F-538E-5A63-DDF33D26C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4440"/>
            <a:ext cx="5973046" cy="4891087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Quantum network metrics</a:t>
            </a:r>
          </a:p>
          <a:p>
            <a:pPr lvl="1"/>
            <a:r>
              <a:rPr lang="en-US" dirty="0"/>
              <a:t>Fidelity</a:t>
            </a:r>
          </a:p>
          <a:p>
            <a:pPr lvl="1"/>
            <a:r>
              <a:rPr lang="en-US" dirty="0"/>
              <a:t>Synchronization</a:t>
            </a:r>
          </a:p>
          <a:p>
            <a:pPr lvl="1"/>
            <a:r>
              <a:rPr lang="en-US" dirty="0"/>
              <a:t>Transmission rate</a:t>
            </a:r>
          </a:p>
          <a:p>
            <a:pPr lvl="1"/>
            <a:r>
              <a:rPr lang="en-US" dirty="0"/>
              <a:t>Transmission distance</a:t>
            </a:r>
          </a:p>
          <a:p>
            <a:pPr lvl="1"/>
            <a:r>
              <a:rPr lang="en-US" dirty="0"/>
              <a:t>Number of nodes</a:t>
            </a:r>
          </a:p>
          <a:p>
            <a:pPr lvl="1"/>
            <a:r>
              <a:rPr lang="en-US" dirty="0"/>
              <a:t>Size</a:t>
            </a:r>
          </a:p>
          <a:p>
            <a:pPr lvl="1"/>
            <a:r>
              <a:rPr lang="en-US" dirty="0"/>
              <a:t>Connectivity</a:t>
            </a:r>
          </a:p>
          <a:p>
            <a:pPr marL="0" indent="0">
              <a:buNone/>
            </a:pPr>
            <a:r>
              <a:rPr lang="en-US" b="1" dirty="0"/>
              <a:t>Quantum enabling technologies</a:t>
            </a:r>
          </a:p>
          <a:p>
            <a:pPr lvl="1"/>
            <a:r>
              <a:rPr lang="en-US" dirty="0"/>
              <a:t>Quantum memory</a:t>
            </a:r>
          </a:p>
          <a:p>
            <a:pPr lvl="1"/>
            <a:r>
              <a:rPr lang="en-US" dirty="0"/>
              <a:t>Quantum light source</a:t>
            </a:r>
          </a:p>
          <a:p>
            <a:pPr lvl="1"/>
            <a:r>
              <a:rPr lang="en-US" dirty="0"/>
              <a:t>Light-matter interface</a:t>
            </a:r>
          </a:p>
          <a:p>
            <a:pPr lvl="1"/>
            <a:r>
              <a:rPr lang="en-US" dirty="0"/>
              <a:t>Transduction/frequency converters</a:t>
            </a:r>
          </a:p>
          <a:p>
            <a:pPr lvl="1"/>
            <a:r>
              <a:rPr lang="en-US" dirty="0"/>
              <a:t>Single photon detectors</a:t>
            </a:r>
          </a:p>
          <a:p>
            <a:pPr lvl="1"/>
            <a:r>
              <a:rPr lang="en-US" dirty="0"/>
              <a:t>Quantum repeaters</a:t>
            </a:r>
          </a:p>
          <a:p>
            <a:pPr lvl="1"/>
            <a:r>
              <a:rPr lang="en-US" dirty="0"/>
              <a:t>Quantum satellite infrastructure</a:t>
            </a:r>
          </a:p>
          <a:p>
            <a:pPr lvl="1"/>
            <a:r>
              <a:rPr lang="en-US" dirty="0"/>
              <a:t>Quantum optical network switches</a:t>
            </a:r>
          </a:p>
          <a:p>
            <a:pPr marL="0" indent="0">
              <a:buNone/>
            </a:pPr>
            <a:r>
              <a:rPr lang="en-US" b="1" dirty="0"/>
              <a:t>Levels</a:t>
            </a:r>
          </a:p>
          <a:p>
            <a:pPr lvl="1"/>
            <a:r>
              <a:rPr lang="en-US" dirty="0"/>
              <a:t>Quantitative measures of capability</a:t>
            </a:r>
          </a:p>
          <a:p>
            <a:pPr marL="0" indent="0">
              <a:buNone/>
            </a:pPr>
            <a:r>
              <a:rPr lang="en-US" b="1" dirty="0"/>
              <a:t>Applications</a:t>
            </a:r>
          </a:p>
          <a:p>
            <a:pPr lvl="1"/>
            <a:r>
              <a:rPr lang="en-US" dirty="0"/>
              <a:t>Quantum key distribution (QKD)</a:t>
            </a:r>
          </a:p>
          <a:p>
            <a:pPr lvl="1"/>
            <a:r>
              <a:rPr lang="en-US" dirty="0"/>
              <a:t>Blind quantum computing (BQC)</a:t>
            </a:r>
          </a:p>
          <a:p>
            <a:pPr lvl="1"/>
            <a:r>
              <a:rPr lang="en-US" dirty="0"/>
              <a:t>Quantum-secure direct communications (QSDC)</a:t>
            </a:r>
          </a:p>
          <a:p>
            <a:pPr lvl="1"/>
            <a:r>
              <a:rPr lang="en-US" dirty="0"/>
              <a:t>Quantum position verification (QPV)</a:t>
            </a:r>
          </a:p>
          <a:p>
            <a:pPr lvl="1"/>
            <a:r>
              <a:rPr lang="en-US" dirty="0"/>
              <a:t>Quantum secret sharing (QSS)</a:t>
            </a:r>
          </a:p>
          <a:p>
            <a:pPr lvl="1"/>
            <a:r>
              <a:rPr lang="en-US" dirty="0"/>
              <a:t>Clustered quantum computing (CQC)</a:t>
            </a:r>
          </a:p>
          <a:p>
            <a:pPr lvl="1"/>
            <a:r>
              <a:rPr lang="en-US" dirty="0"/>
              <a:t>Distributed quantum computing (DQC)</a:t>
            </a:r>
          </a:p>
          <a:p>
            <a:pPr lvl="1"/>
            <a:r>
              <a:rPr lang="en-US" dirty="0"/>
              <a:t>Quantum-enhanced time synchronization (QETS)</a:t>
            </a:r>
          </a:p>
          <a:p>
            <a:pPr lvl="1"/>
            <a:r>
              <a:rPr lang="en-US" dirty="0"/>
              <a:t>Distributed quantum sensing (DQS)</a:t>
            </a:r>
          </a:p>
          <a:p>
            <a:pPr marL="0" indent="0">
              <a:buNone/>
            </a:pPr>
            <a:r>
              <a:rPr lang="en-US" b="1" dirty="0"/>
              <a:t>Analysis</a:t>
            </a:r>
            <a:endParaRPr lang="en-US" dirty="0"/>
          </a:p>
          <a:p>
            <a:pPr lvl="1"/>
            <a:r>
              <a:rPr lang="en-US" dirty="0"/>
              <a:t>Time to commercialization</a:t>
            </a:r>
          </a:p>
          <a:p>
            <a:pPr lvl="1"/>
            <a:r>
              <a:rPr lang="en-US" dirty="0"/>
              <a:t>Network metric gap</a:t>
            </a:r>
          </a:p>
          <a:p>
            <a:pPr lvl="1"/>
            <a:r>
              <a:rPr lang="en-US" dirty="0"/>
              <a:t>Technology gap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892BD-2ACA-0FF1-AA14-F2C66F0276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1" y="6217920"/>
            <a:ext cx="5717356" cy="228638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D50A1BE-9F4E-0F48-3CD3-B5D716BCBA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6917517"/>
              </p:ext>
            </p:extLst>
          </p:nvPr>
        </p:nvGraphicFramePr>
        <p:xfrm>
          <a:off x="6472025" y="732473"/>
          <a:ext cx="4491348" cy="3178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Graphic 6" descr="Badge 4 with solid fill">
            <a:extLst>
              <a:ext uri="{FF2B5EF4-FFF2-40B4-BE49-F238E27FC236}">
                <a16:creationId xmlns:a16="http://schemas.microsoft.com/office/drawing/2014/main" id="{1EF299C0-F0F7-36EF-E8D3-A3821C51A2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20498" y="2235417"/>
            <a:ext cx="365760" cy="365760"/>
          </a:xfrm>
          <a:prstGeom prst="rect">
            <a:avLst/>
          </a:prstGeom>
        </p:spPr>
      </p:pic>
      <p:pic>
        <p:nvPicPr>
          <p:cNvPr id="9" name="Graphic 8" descr="Badge with solid fill">
            <a:extLst>
              <a:ext uri="{FF2B5EF4-FFF2-40B4-BE49-F238E27FC236}">
                <a16:creationId xmlns:a16="http://schemas.microsoft.com/office/drawing/2014/main" id="{1F9FA646-1892-FCCA-7AAA-EA0C088160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60330" y="2235417"/>
            <a:ext cx="365760" cy="365760"/>
          </a:xfrm>
          <a:prstGeom prst="rect">
            <a:avLst/>
          </a:prstGeom>
        </p:spPr>
      </p:pic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C37F69A0-1B18-CE75-D8D4-3DBCC0D0B9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90414" y="2235417"/>
            <a:ext cx="365760" cy="365760"/>
          </a:xfrm>
          <a:prstGeom prst="rect">
            <a:avLst/>
          </a:prstGeom>
        </p:spPr>
      </p:pic>
      <p:pic>
        <p:nvPicPr>
          <p:cNvPr id="13" name="Graphic 12" descr="Badge 1 with solid fill">
            <a:extLst>
              <a:ext uri="{FF2B5EF4-FFF2-40B4-BE49-F238E27FC236}">
                <a16:creationId xmlns:a16="http://schemas.microsoft.com/office/drawing/2014/main" id="{545C8FEC-9289-5258-262A-AC60D44A40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30246" y="2235417"/>
            <a:ext cx="365760" cy="365760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C2B7F0F7-4C29-857B-6517-8A61ED0E7B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7613" y="2231888"/>
            <a:ext cx="365760" cy="365760"/>
          </a:xfrm>
          <a:prstGeom prst="rect">
            <a:avLst/>
          </a:prstGeom>
        </p:spPr>
      </p:pic>
      <p:pic>
        <p:nvPicPr>
          <p:cNvPr id="17" name="Graphic 16" descr="Badge with solid fill">
            <a:extLst>
              <a:ext uri="{FF2B5EF4-FFF2-40B4-BE49-F238E27FC236}">
                <a16:creationId xmlns:a16="http://schemas.microsoft.com/office/drawing/2014/main" id="{97793E3B-6754-5374-6E83-BBD6B434E7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37445" y="2231888"/>
            <a:ext cx="365760" cy="365760"/>
          </a:xfrm>
          <a:prstGeom prst="rect">
            <a:avLst/>
          </a:prstGeom>
        </p:spPr>
      </p:pic>
      <p:pic>
        <p:nvPicPr>
          <p:cNvPr id="19" name="Graphic 18" descr="Badge 3 with solid fill">
            <a:extLst>
              <a:ext uri="{FF2B5EF4-FFF2-40B4-BE49-F238E27FC236}">
                <a16:creationId xmlns:a16="http://schemas.microsoft.com/office/drawing/2014/main" id="{2805167C-5CC6-03EF-B24A-A28F5F368B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67529" y="2231888"/>
            <a:ext cx="365760" cy="365760"/>
          </a:xfrm>
          <a:prstGeom prst="rect">
            <a:avLst/>
          </a:prstGeom>
        </p:spPr>
      </p:pic>
      <p:pic>
        <p:nvPicPr>
          <p:cNvPr id="21" name="Graphic 20" descr="Badge 1 with solid fill">
            <a:extLst>
              <a:ext uri="{FF2B5EF4-FFF2-40B4-BE49-F238E27FC236}">
                <a16:creationId xmlns:a16="http://schemas.microsoft.com/office/drawing/2014/main" id="{9AE1196E-A247-817E-516D-CAF8518E93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07361" y="2231888"/>
            <a:ext cx="365760" cy="365760"/>
          </a:xfrm>
          <a:prstGeom prst="rect">
            <a:avLst/>
          </a:prstGeom>
        </p:spPr>
      </p:pic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BCDD7D0D-59A0-029E-B3EA-155363C8EB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3292568"/>
              </p:ext>
            </p:extLst>
          </p:nvPr>
        </p:nvGraphicFramePr>
        <p:xfrm>
          <a:off x="6472025" y="3334270"/>
          <a:ext cx="4491348" cy="3178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25" name="Graphic 24" descr="Badge 4 with solid fill">
            <a:extLst>
              <a:ext uri="{FF2B5EF4-FFF2-40B4-BE49-F238E27FC236}">
                <a16:creationId xmlns:a16="http://schemas.microsoft.com/office/drawing/2014/main" id="{653A7AC4-7169-30D8-F749-2022339157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20498" y="4837214"/>
            <a:ext cx="365760" cy="365760"/>
          </a:xfrm>
          <a:prstGeom prst="rect">
            <a:avLst/>
          </a:prstGeom>
        </p:spPr>
      </p:pic>
      <p:pic>
        <p:nvPicPr>
          <p:cNvPr id="27" name="Graphic 26" descr="Badge with solid fill">
            <a:extLst>
              <a:ext uri="{FF2B5EF4-FFF2-40B4-BE49-F238E27FC236}">
                <a16:creationId xmlns:a16="http://schemas.microsoft.com/office/drawing/2014/main" id="{0113C66B-A78F-A1F6-0DAD-34E7089100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60330" y="4837214"/>
            <a:ext cx="365760" cy="365760"/>
          </a:xfrm>
          <a:prstGeom prst="rect">
            <a:avLst/>
          </a:prstGeom>
        </p:spPr>
      </p:pic>
      <p:pic>
        <p:nvPicPr>
          <p:cNvPr id="29" name="Graphic 28" descr="Badge 3 with solid fill">
            <a:extLst>
              <a:ext uri="{FF2B5EF4-FFF2-40B4-BE49-F238E27FC236}">
                <a16:creationId xmlns:a16="http://schemas.microsoft.com/office/drawing/2014/main" id="{F7F09FE1-6431-E3F0-5506-2655B65337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90414" y="4837214"/>
            <a:ext cx="365760" cy="365760"/>
          </a:xfrm>
          <a:prstGeom prst="rect">
            <a:avLst/>
          </a:prstGeom>
        </p:spPr>
      </p:pic>
      <p:pic>
        <p:nvPicPr>
          <p:cNvPr id="31" name="Graphic 30" descr="Badge 1 with solid fill">
            <a:extLst>
              <a:ext uri="{FF2B5EF4-FFF2-40B4-BE49-F238E27FC236}">
                <a16:creationId xmlns:a16="http://schemas.microsoft.com/office/drawing/2014/main" id="{37E51C56-59DC-96F5-ECB7-703B8AB380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430246" y="4837214"/>
            <a:ext cx="365760" cy="365760"/>
          </a:xfrm>
          <a:prstGeom prst="rect">
            <a:avLst/>
          </a:prstGeom>
        </p:spPr>
      </p:pic>
      <p:pic>
        <p:nvPicPr>
          <p:cNvPr id="33" name="Graphic 32" descr="Badge 4 with solid fill">
            <a:extLst>
              <a:ext uri="{FF2B5EF4-FFF2-40B4-BE49-F238E27FC236}">
                <a16:creationId xmlns:a16="http://schemas.microsoft.com/office/drawing/2014/main" id="{7CAFE9E8-D4C3-0896-E3C8-820088916C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7613" y="4833685"/>
            <a:ext cx="365760" cy="365760"/>
          </a:xfrm>
          <a:prstGeom prst="rect">
            <a:avLst/>
          </a:prstGeom>
        </p:spPr>
      </p:pic>
      <p:pic>
        <p:nvPicPr>
          <p:cNvPr id="35" name="Graphic 34" descr="Badge with solid fill">
            <a:extLst>
              <a:ext uri="{FF2B5EF4-FFF2-40B4-BE49-F238E27FC236}">
                <a16:creationId xmlns:a16="http://schemas.microsoft.com/office/drawing/2014/main" id="{CA1C96CD-A37E-4048-1F1E-B327550E69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37445" y="4833685"/>
            <a:ext cx="365760" cy="365760"/>
          </a:xfrm>
          <a:prstGeom prst="rect">
            <a:avLst/>
          </a:prstGeom>
        </p:spPr>
      </p:pic>
      <p:pic>
        <p:nvPicPr>
          <p:cNvPr id="37" name="Graphic 36" descr="Badge 3 with solid fill">
            <a:extLst>
              <a:ext uri="{FF2B5EF4-FFF2-40B4-BE49-F238E27FC236}">
                <a16:creationId xmlns:a16="http://schemas.microsoft.com/office/drawing/2014/main" id="{C352F3A2-4572-A6C9-8A57-4E8C1E3BE8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267529" y="4833685"/>
            <a:ext cx="365760" cy="365760"/>
          </a:xfrm>
          <a:prstGeom prst="rect">
            <a:avLst/>
          </a:prstGeom>
        </p:spPr>
      </p:pic>
      <p:pic>
        <p:nvPicPr>
          <p:cNvPr id="39" name="Graphic 38" descr="Badge 1 with solid fill">
            <a:extLst>
              <a:ext uri="{FF2B5EF4-FFF2-40B4-BE49-F238E27FC236}">
                <a16:creationId xmlns:a16="http://schemas.microsoft.com/office/drawing/2014/main" id="{2939908C-ACB6-2E13-C327-C492AF6437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07361" y="4833685"/>
            <a:ext cx="365760" cy="365760"/>
          </a:xfrm>
          <a:prstGeom prst="rect">
            <a:avLst/>
          </a:prstGeom>
        </p:spPr>
      </p:pic>
      <p:pic>
        <p:nvPicPr>
          <p:cNvPr id="55" name="Graphic 54" descr="Stopwatch with solid fill">
            <a:extLst>
              <a:ext uri="{FF2B5EF4-FFF2-40B4-BE49-F238E27FC236}">
                <a16:creationId xmlns:a16="http://schemas.microsoft.com/office/drawing/2014/main" id="{42DB9F6B-A71D-75FC-3E05-BA879339B3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534819" y="5729325"/>
            <a:ext cx="365760" cy="365760"/>
          </a:xfrm>
          <a:prstGeom prst="rect">
            <a:avLst/>
          </a:prstGeom>
        </p:spPr>
      </p:pic>
      <p:pic>
        <p:nvPicPr>
          <p:cNvPr id="57" name="Graphic 56" descr="Blockchain with solid fill">
            <a:extLst>
              <a:ext uri="{FF2B5EF4-FFF2-40B4-BE49-F238E27FC236}">
                <a16:creationId xmlns:a16="http://schemas.microsoft.com/office/drawing/2014/main" id="{00C27ED2-CFB5-72EB-093F-B3DD3A3886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900579" y="5498561"/>
            <a:ext cx="365760" cy="365760"/>
          </a:xfrm>
          <a:prstGeom prst="rect">
            <a:avLst/>
          </a:prstGeom>
        </p:spPr>
      </p:pic>
      <p:pic>
        <p:nvPicPr>
          <p:cNvPr id="59" name="Graphic 58" descr="Network with solid fill">
            <a:extLst>
              <a:ext uri="{FF2B5EF4-FFF2-40B4-BE49-F238E27FC236}">
                <a16:creationId xmlns:a16="http://schemas.microsoft.com/office/drawing/2014/main" id="{F73D09D8-4642-40E0-8AF7-053E76C312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169059" y="5498561"/>
            <a:ext cx="365760" cy="365760"/>
          </a:xfrm>
          <a:prstGeom prst="rect">
            <a:avLst/>
          </a:prstGeom>
        </p:spPr>
      </p:pic>
      <p:pic>
        <p:nvPicPr>
          <p:cNvPr id="61" name="Graphic 60" descr="Stopwatch with solid fill">
            <a:extLst>
              <a:ext uri="{FF2B5EF4-FFF2-40B4-BE49-F238E27FC236}">
                <a16:creationId xmlns:a16="http://schemas.microsoft.com/office/drawing/2014/main" id="{FEE15A4F-CCE9-A8C1-3805-0545E3EFDE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952958" y="4923428"/>
            <a:ext cx="365760" cy="365760"/>
          </a:xfrm>
          <a:prstGeom prst="rect">
            <a:avLst/>
          </a:prstGeom>
        </p:spPr>
      </p:pic>
      <p:pic>
        <p:nvPicPr>
          <p:cNvPr id="63" name="Graphic 62" descr="Blockchain with solid fill">
            <a:extLst>
              <a:ext uri="{FF2B5EF4-FFF2-40B4-BE49-F238E27FC236}">
                <a16:creationId xmlns:a16="http://schemas.microsoft.com/office/drawing/2014/main" id="{3A0D4BE2-BF06-AFA3-A84A-1453C6F467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181262" y="5381581"/>
            <a:ext cx="365760" cy="365760"/>
          </a:xfrm>
          <a:prstGeom prst="rect">
            <a:avLst/>
          </a:prstGeom>
        </p:spPr>
      </p:pic>
      <p:pic>
        <p:nvPicPr>
          <p:cNvPr id="65" name="Graphic 64" descr="Network with solid fill">
            <a:extLst>
              <a:ext uri="{FF2B5EF4-FFF2-40B4-BE49-F238E27FC236}">
                <a16:creationId xmlns:a16="http://schemas.microsoft.com/office/drawing/2014/main" id="{A61C9DBF-1E34-FDB0-C4A1-D0949E4784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75670" y="5106308"/>
            <a:ext cx="365760" cy="36576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7F1092A1-E789-7A30-B3C4-D2CD887968B8}"/>
              </a:ext>
            </a:extLst>
          </p:cNvPr>
          <p:cNvSpPr txBox="1"/>
          <p:nvPr/>
        </p:nvSpPr>
        <p:spPr>
          <a:xfrm>
            <a:off x="8557398" y="6095085"/>
            <a:ext cx="32060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900"/>
              </a:spcBef>
              <a:buSzPct val="100000"/>
            </a:pPr>
            <a:r>
              <a:rPr lang="en-US" sz="1800" dirty="0"/>
              <a:t>1.0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DDE7848-6F04-BBF2-A61A-394EC581CCD6}"/>
              </a:ext>
            </a:extLst>
          </p:cNvPr>
          <p:cNvSpPr txBox="1"/>
          <p:nvPr/>
        </p:nvSpPr>
        <p:spPr>
          <a:xfrm>
            <a:off x="7719106" y="5564460"/>
            <a:ext cx="32060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900"/>
              </a:spcBef>
              <a:buSzPct val="100000"/>
            </a:pPr>
            <a:r>
              <a:rPr lang="en-US" sz="1800" dirty="0"/>
              <a:t>1.5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08A961C-1B5B-9A36-2D40-B39E17D4D4BB}"/>
              </a:ext>
            </a:extLst>
          </p:cNvPr>
          <p:cNvSpPr txBox="1"/>
          <p:nvPr/>
        </p:nvSpPr>
        <p:spPr>
          <a:xfrm>
            <a:off x="9405915" y="5564461"/>
            <a:ext cx="32060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900"/>
              </a:spcBef>
              <a:buSzPct val="100000"/>
            </a:pPr>
            <a:r>
              <a:rPr lang="en-US" sz="1800" dirty="0"/>
              <a:t>4.7</a:t>
            </a:r>
          </a:p>
        </p:txBody>
      </p:sp>
    </p:spTree>
    <p:extLst>
      <p:ext uri="{BB962C8B-B14F-4D97-AF65-F5344CB8AC3E}">
        <p14:creationId xmlns:p14="http://schemas.microsoft.com/office/powerpoint/2010/main" val="833594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63D91-2331-25D5-3F15-23149939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Network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465CD-28EF-66CD-69AF-130502656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4440"/>
            <a:ext cx="4215384" cy="4891087"/>
          </a:xfrm>
        </p:spPr>
        <p:txBody>
          <a:bodyPr/>
          <a:lstStyle/>
          <a:p>
            <a:r>
              <a:rPr lang="en-US" dirty="0"/>
              <a:t>Measures to describe quantum network capabilities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8BE05-AED1-8F81-CD96-223B6EE9BF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1" y="6217920"/>
            <a:ext cx="3849623" cy="228638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87E5E9-A9A2-008C-3056-14245EDEC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4024" y="1021085"/>
            <a:ext cx="6970776" cy="5443111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FC7D36C-D06C-9420-74D2-92F79E6958B8}"/>
              </a:ext>
            </a:extLst>
          </p:cNvPr>
          <p:cNvSpPr/>
          <p:nvPr/>
        </p:nvSpPr>
        <p:spPr>
          <a:xfrm>
            <a:off x="4764024" y="3684664"/>
            <a:ext cx="6970776" cy="1124712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690938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01098-EDD2-C7DB-5128-D46E513E2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2AB5-E0AD-D009-7249-C639FDCCA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Enabling Technologies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B533D-7560-AE65-88ED-4A7739C13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4441"/>
            <a:ext cx="4181475" cy="1548290"/>
          </a:xfrm>
        </p:spPr>
        <p:txBody>
          <a:bodyPr>
            <a:normAutofit/>
          </a:bodyPr>
          <a:lstStyle/>
          <a:p>
            <a:r>
              <a:rPr lang="en-US" dirty="0"/>
              <a:t>Measures to describe quantum specific enablers </a:t>
            </a:r>
          </a:p>
          <a:p>
            <a:pPr marL="0" indent="0">
              <a:buNone/>
            </a:pPr>
            <a:r>
              <a:rPr lang="en-US" b="1" dirty="0"/>
              <a:t>Definitions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85678-821D-AA0A-3E85-EF175426D6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1" y="6217920"/>
            <a:ext cx="3849623" cy="228638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9D4F06-53A6-8FFB-350A-EA57B26E4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533" y="1047750"/>
            <a:ext cx="6811267" cy="33427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A655AA-A04E-6C93-E5E1-2FCC86980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95525"/>
            <a:ext cx="4399752" cy="387620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B25CF47-0351-94A3-3956-65244EFE9DBA}"/>
              </a:ext>
            </a:extLst>
          </p:cNvPr>
          <p:cNvSpPr/>
          <p:nvPr/>
        </p:nvSpPr>
        <p:spPr>
          <a:xfrm>
            <a:off x="7019924" y="5181600"/>
            <a:ext cx="4714875" cy="1264958"/>
          </a:xfrm>
          <a:prstGeom prst="roundRect">
            <a:avLst/>
          </a:prstGeom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 sz="2400" dirty="0"/>
              <a:t>Classical enabling technologies were identified and described, but not quantified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CF65CC1-D572-3A82-C2F1-1AEFE13B3FE5}"/>
              </a:ext>
            </a:extLst>
          </p:cNvPr>
          <p:cNvSpPr/>
          <p:nvPr/>
        </p:nvSpPr>
        <p:spPr>
          <a:xfrm>
            <a:off x="4903132" y="2382337"/>
            <a:ext cx="6811267" cy="268499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6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49B4732-C959-C640-92C7-5A620044667B}"/>
              </a:ext>
            </a:extLst>
          </p:cNvPr>
          <p:cNvSpPr/>
          <p:nvPr/>
        </p:nvSpPr>
        <p:spPr>
          <a:xfrm>
            <a:off x="457201" y="3577670"/>
            <a:ext cx="4399752" cy="393966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816000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FE2BE-6DF1-6782-9FFC-656B2217D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Applications: Network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871BE-37F0-B2E9-424D-00BF0367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8974" y="1234440"/>
            <a:ext cx="4692777" cy="4891087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5D567-1B56-812B-F4E7-F3951F84FD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34175" y="6217920"/>
            <a:ext cx="5000626" cy="228638"/>
          </a:xfrm>
        </p:spPr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575270C-2A88-6E0D-9483-05E5DCEF2DDB}"/>
              </a:ext>
            </a:extLst>
          </p:cNvPr>
          <p:cNvGrpSpPr/>
          <p:nvPr/>
        </p:nvGrpSpPr>
        <p:grpSpPr>
          <a:xfrm>
            <a:off x="457199" y="1021086"/>
            <a:ext cx="4692776" cy="5539718"/>
            <a:chOff x="457199" y="1021086"/>
            <a:chExt cx="4186974" cy="49426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30FC6D9-8976-2705-1E79-310447877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1021086"/>
              <a:ext cx="4186973" cy="375093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B7AA9EE-0C95-1411-4558-05812E599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199" y="4688040"/>
              <a:ext cx="4186973" cy="1275676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ED78DCF-3574-35D8-547F-43146FA33A48}"/>
              </a:ext>
            </a:extLst>
          </p:cNvPr>
          <p:cNvSpPr/>
          <p:nvPr/>
        </p:nvSpPr>
        <p:spPr>
          <a:xfrm>
            <a:off x="376751" y="3795370"/>
            <a:ext cx="4773223" cy="785866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715482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1E127-C703-0E44-F7F5-EF75A352F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44717-4AF9-3554-9A66-D1F93F8E8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Applications: Network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6F1A6-C9EB-9F4B-F515-3F18424DD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8974" y="1234440"/>
            <a:ext cx="4692777" cy="4891087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D11FE-C154-401E-8DED-FEADC98853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34175" y="6217920"/>
            <a:ext cx="5000626" cy="228638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BBB623-AFA3-1712-6331-6763176FB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2047"/>
            <a:ext cx="6467475" cy="158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54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BAA4A-BB03-0CFA-9CBF-3A0110AB2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A394A-FC82-0C88-01E9-5A8739BB3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Applications: Networked Quantum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9F157-A7F6-A709-405B-9DFB1A204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8974" y="1234440"/>
            <a:ext cx="4692777" cy="4891087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4C96E-0B8A-828B-E301-763043B523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34175" y="6217920"/>
            <a:ext cx="5000626" cy="228638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B09770-3BAD-0491-6855-84364B29E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2047"/>
            <a:ext cx="6422697" cy="280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67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9781D-3D60-CDA9-487B-5A108823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9735B-244B-58A0-3D7D-8E4CBAEE6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Applications: Networked Quantum Sensors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473DC-76F0-58B0-A7CE-7155CECAE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8974" y="1234440"/>
            <a:ext cx="4692777" cy="4891087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41FB4-605D-26C0-5DF1-661FA1F922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34175" y="6217920"/>
            <a:ext cx="5000626" cy="228638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A02054-FC3A-2265-D667-838274AB9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21085"/>
            <a:ext cx="6505575" cy="209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23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110B7-EC3F-5631-39AC-A91B7D77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Readiness and Time to Commercialization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1F3522B-631D-A87D-BCB2-387979F12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4440"/>
            <a:ext cx="3924300" cy="994409"/>
          </a:xfrm>
        </p:spPr>
        <p:txBody>
          <a:bodyPr>
            <a:normAutofit/>
          </a:bodyPr>
          <a:lstStyle/>
          <a:p>
            <a:r>
              <a:rPr lang="en-US" dirty="0"/>
              <a:t>Readiness: related to technology readiness level (TRL) </a:t>
            </a:r>
          </a:p>
          <a:p>
            <a:r>
              <a:rPr lang="en-US" dirty="0"/>
              <a:t>Time: corresponds to time ranges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51E721-2A2F-CA96-4D2C-1C95D1142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580" y="1074171"/>
            <a:ext cx="7240219" cy="5211623"/>
          </a:xfrm>
          <a:prstGeom prst="rect">
            <a:avLst/>
          </a:prstGeom>
        </p:spPr>
      </p:pic>
      <p:pic>
        <p:nvPicPr>
          <p:cNvPr id="10" name="Picture 9">
            <a:hlinkClick r:id="rId3"/>
            <a:extLst>
              <a:ext uri="{FF2B5EF4-FFF2-40B4-BE49-F238E27FC236}">
                <a16:creationId xmlns:a16="http://schemas.microsoft.com/office/drawing/2014/main" id="{30E65301-EB8A-3EBD-2538-DFCC63717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166176"/>
            <a:ext cx="3752850" cy="41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78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1F2C9-40F2-4E8F-972C-0D6370CF2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Representative Portions of Application Narrative and Analysis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174BA4-C0BF-A006-F6B8-A263BC885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76324"/>
            <a:ext cx="4362450" cy="53427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45816E-FC2F-B371-D9BF-1EC8B229A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1076324"/>
            <a:ext cx="2971800" cy="2590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17ACB8-6CAD-5A25-E363-F9FE2A4FF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3648384"/>
            <a:ext cx="2971800" cy="2591365"/>
          </a:xfrm>
          <a:prstGeom prst="rect">
            <a:avLst/>
          </a:prstGeom>
        </p:spPr>
      </p:pic>
      <p:sp>
        <p:nvSpPr>
          <p:cNvPr id="13" name="Right Brace 12">
            <a:extLst>
              <a:ext uri="{FF2B5EF4-FFF2-40B4-BE49-F238E27FC236}">
                <a16:creationId xmlns:a16="http://schemas.microsoft.com/office/drawing/2014/main" id="{F67E3A5D-5812-9B56-E53C-554DEBC9F338}"/>
              </a:ext>
            </a:extLst>
          </p:cNvPr>
          <p:cNvSpPr/>
          <p:nvPr/>
        </p:nvSpPr>
        <p:spPr>
          <a:xfrm>
            <a:off x="4819650" y="1076324"/>
            <a:ext cx="142875" cy="733426"/>
          </a:xfrm>
          <a:prstGeom prst="rightBrace">
            <a:avLst>
              <a:gd name="adj1" fmla="val 66111"/>
              <a:gd name="adj2" fmla="val 50000"/>
            </a:avLst>
          </a:prstGeom>
          <a:ln w="12700" cap="sq"/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9A409BC8-BFC3-C2F3-6E4C-7E95BD45D0F2}"/>
              </a:ext>
            </a:extLst>
          </p:cNvPr>
          <p:cNvSpPr/>
          <p:nvPr/>
        </p:nvSpPr>
        <p:spPr>
          <a:xfrm>
            <a:off x="4819650" y="1921824"/>
            <a:ext cx="142875" cy="2184631"/>
          </a:xfrm>
          <a:prstGeom prst="rightBrace">
            <a:avLst>
              <a:gd name="adj1" fmla="val 66111"/>
              <a:gd name="adj2" fmla="val 50000"/>
            </a:avLst>
          </a:prstGeom>
          <a:ln w="12700" cap="sq"/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07C8AF05-61B8-CFE9-7C50-372187E175BA}"/>
              </a:ext>
            </a:extLst>
          </p:cNvPr>
          <p:cNvSpPr/>
          <p:nvPr/>
        </p:nvSpPr>
        <p:spPr>
          <a:xfrm>
            <a:off x="4819650" y="4210640"/>
            <a:ext cx="142875" cy="733426"/>
          </a:xfrm>
          <a:prstGeom prst="rightBrace">
            <a:avLst>
              <a:gd name="adj1" fmla="val 66111"/>
              <a:gd name="adj2" fmla="val 50000"/>
            </a:avLst>
          </a:prstGeom>
          <a:ln w="12700" cap="sq"/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F223350D-5BC3-83CE-444F-C31AFFCC93E7}"/>
              </a:ext>
            </a:extLst>
          </p:cNvPr>
          <p:cNvSpPr/>
          <p:nvPr/>
        </p:nvSpPr>
        <p:spPr>
          <a:xfrm>
            <a:off x="4819650" y="5048250"/>
            <a:ext cx="142875" cy="1370785"/>
          </a:xfrm>
          <a:prstGeom prst="rightBrace">
            <a:avLst>
              <a:gd name="adj1" fmla="val 66111"/>
              <a:gd name="adj2" fmla="val 50000"/>
            </a:avLst>
          </a:prstGeom>
          <a:ln w="12700" cap="sq"/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AA1D26-22E7-8933-4C11-F1264DD5765B}"/>
              </a:ext>
            </a:extLst>
          </p:cNvPr>
          <p:cNvSpPr txBox="1"/>
          <p:nvPr/>
        </p:nvSpPr>
        <p:spPr>
          <a:xfrm>
            <a:off x="5043340" y="1253765"/>
            <a:ext cx="160941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900"/>
              </a:spcBef>
              <a:buSzPct val="100000"/>
            </a:pPr>
            <a:r>
              <a:rPr lang="en-US" sz="2400" i="1" dirty="0"/>
              <a:t>Introduction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C7FCAB-D56F-BBDA-439C-C77119A0F77C}"/>
              </a:ext>
            </a:extLst>
          </p:cNvPr>
          <p:cNvSpPr txBox="1"/>
          <p:nvPr/>
        </p:nvSpPr>
        <p:spPr>
          <a:xfrm>
            <a:off x="5029200" y="2829473"/>
            <a:ext cx="135293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900"/>
              </a:spcBef>
              <a:buSzPct val="100000"/>
            </a:pPr>
            <a:r>
              <a:rPr lang="en-US" sz="2400" i="1" dirty="0"/>
              <a:t>Measures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321771-EBBF-275B-8DEA-DFC27A767F98}"/>
              </a:ext>
            </a:extLst>
          </p:cNvPr>
          <p:cNvSpPr txBox="1"/>
          <p:nvPr/>
        </p:nvSpPr>
        <p:spPr>
          <a:xfrm>
            <a:off x="5029198" y="5548976"/>
            <a:ext cx="116538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900"/>
              </a:spcBef>
              <a:buSzPct val="100000"/>
            </a:pPr>
            <a:r>
              <a:rPr lang="en-US" sz="2400" i="1" dirty="0"/>
              <a:t>Findings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735733-80DE-46E3-E3A9-564F24427D04}"/>
              </a:ext>
            </a:extLst>
          </p:cNvPr>
          <p:cNvSpPr txBox="1"/>
          <p:nvPr/>
        </p:nvSpPr>
        <p:spPr>
          <a:xfrm>
            <a:off x="5029199" y="4392687"/>
            <a:ext cx="95859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900"/>
              </a:spcBef>
              <a:buSzPct val="100000"/>
            </a:pPr>
            <a:r>
              <a:rPr lang="en-US" sz="2400" i="1" dirty="0"/>
              <a:t>Scores</a:t>
            </a:r>
          </a:p>
        </p:txBody>
      </p: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F51DEF16-E5BD-815F-7B32-340EE418E2B2}"/>
              </a:ext>
            </a:extLst>
          </p:cNvPr>
          <p:cNvCxnSpPr>
            <a:stCxn id="22" idx="3"/>
            <a:endCxn id="10" idx="1"/>
          </p:cNvCxnSpPr>
          <p:nvPr/>
        </p:nvCxnSpPr>
        <p:spPr>
          <a:xfrm flipV="1">
            <a:off x="6382134" y="2371374"/>
            <a:ext cx="2380866" cy="642765"/>
          </a:xfrm>
          <a:prstGeom prst="curvedConnector3">
            <a:avLst>
              <a:gd name="adj1" fmla="val 40893"/>
            </a:avLst>
          </a:prstGeom>
          <a:ln w="12700" cap="sq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</p:cxnSp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A9C220CE-3E2A-6321-AF33-8BB271662DC3}"/>
              </a:ext>
            </a:extLst>
          </p:cNvPr>
          <p:cNvCxnSpPr>
            <a:stCxn id="22" idx="3"/>
            <a:endCxn id="12" idx="1"/>
          </p:cNvCxnSpPr>
          <p:nvPr/>
        </p:nvCxnSpPr>
        <p:spPr>
          <a:xfrm>
            <a:off x="6382134" y="3014139"/>
            <a:ext cx="2380866" cy="1929928"/>
          </a:xfrm>
          <a:prstGeom prst="curvedConnector3">
            <a:avLst>
              <a:gd name="adj1" fmla="val 31787"/>
            </a:avLst>
          </a:prstGeom>
          <a:ln w="12700" cap="sq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46F7F6B-039E-B3BE-CE99-BC987E22B997}"/>
              </a:ext>
            </a:extLst>
          </p:cNvPr>
          <p:cNvSpPr txBox="1"/>
          <p:nvPr/>
        </p:nvSpPr>
        <p:spPr>
          <a:xfrm>
            <a:off x="7942623" y="1772993"/>
            <a:ext cx="85418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900"/>
              </a:spcBef>
              <a:buSzPct val="100000"/>
            </a:pPr>
            <a:r>
              <a:rPr lang="en-US" sz="1800" dirty="0"/>
              <a:t>Network metrics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43AFA9F-D9FE-45C5-B11C-A537A5DE8EE3}"/>
              </a:ext>
            </a:extLst>
          </p:cNvPr>
          <p:cNvSpPr txBox="1"/>
          <p:nvPr/>
        </p:nvSpPr>
        <p:spPr>
          <a:xfrm>
            <a:off x="7727410" y="4944066"/>
            <a:ext cx="128461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900"/>
              </a:spcBef>
              <a:buSzPct val="100000"/>
            </a:pPr>
            <a:r>
              <a:rPr lang="en-US" sz="1800" dirty="0"/>
              <a:t>Enabling technologies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5E5D168-DFBA-962D-25A9-2698F643D31C}"/>
              </a:ext>
            </a:extLst>
          </p:cNvPr>
          <p:cNvCxnSpPr/>
          <p:nvPr/>
        </p:nvCxnSpPr>
        <p:spPr>
          <a:xfrm>
            <a:off x="7572567" y="3014139"/>
            <a:ext cx="332507" cy="0"/>
          </a:xfrm>
          <a:prstGeom prst="line">
            <a:avLst/>
          </a:prstGeom>
          <a:ln w="38100" cap="sq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B8CC7299-7E70-340C-C105-450C7D31E71F}"/>
              </a:ext>
            </a:extLst>
          </p:cNvPr>
          <p:cNvSpPr txBox="1"/>
          <p:nvPr/>
        </p:nvSpPr>
        <p:spPr>
          <a:xfrm>
            <a:off x="8007081" y="2906416"/>
            <a:ext cx="63036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900"/>
              </a:spcBef>
              <a:buSzPct val="100000"/>
            </a:pP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current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C8D2DC7-9808-10C7-69A2-303B166309CF}"/>
              </a:ext>
            </a:extLst>
          </p:cNvPr>
          <p:cNvCxnSpPr/>
          <p:nvPr/>
        </p:nvCxnSpPr>
        <p:spPr>
          <a:xfrm>
            <a:off x="7580390" y="3291137"/>
            <a:ext cx="332507" cy="0"/>
          </a:xfrm>
          <a:prstGeom prst="line">
            <a:avLst/>
          </a:prstGeom>
          <a:ln w="38100" cap="sq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6F7B520-AE31-01DD-0442-D3F93B9CA230}"/>
              </a:ext>
            </a:extLst>
          </p:cNvPr>
          <p:cNvSpPr txBox="1"/>
          <p:nvPr/>
        </p:nvSpPr>
        <p:spPr>
          <a:xfrm>
            <a:off x="8014904" y="3183414"/>
            <a:ext cx="63036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900"/>
              </a:spcBef>
              <a:buSzPct val="100000"/>
            </a:pPr>
            <a:r>
              <a:rPr lang="en-US" sz="1400" dirty="0">
                <a:solidFill>
                  <a:srgbClr val="FF9900"/>
                </a:solidFill>
              </a:rPr>
              <a:t>needed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7C82A3A-483C-485A-F36F-36766910157D}"/>
                  </a:ext>
                </a:extLst>
              </p:cNvPr>
              <p:cNvSpPr txBox="1"/>
              <p:nvPr/>
            </p:nvSpPr>
            <p:spPr>
              <a:xfrm>
                <a:off x="7164906" y="3450979"/>
                <a:ext cx="29738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ts val="900"/>
                  </a:spcBef>
                  <a:buSzPct val="10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m:rPr>
                          <m:sty m:val="p"/>
                        </m:rPr>
                        <a:rPr lang="en-US" sz="1800" i="0" dirty="0" smtClean="0">
                          <a:latin typeface="Cambria Math" panose="02040503050406030204" pitchFamily="18" charset="0"/>
                        </a:rPr>
                        <m:t>ap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en-US" sz="1800" b="0" i="1" dirty="0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i="0" dirty="0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needed</m:t>
                          </m:r>
                        </m:e>
                        <m:sub>
                          <m:r>
                            <a:rPr lang="en-US" sz="1800" b="0" i="1" dirty="0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 − </m:t>
                      </m:r>
                      <m:sSub>
                        <m:sSubPr>
                          <m:ctrlPr>
                            <a:rPr lang="en-US" sz="1800" b="0" i="1" dirty="0" smtClean="0">
                              <a:solidFill>
                                <a:schemeClr val="accent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i="0" dirty="0" smtClean="0">
                              <a:solidFill>
                                <a:schemeClr val="accent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current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b="0" i="0" dirty="0" smtClean="0">
                              <a:solidFill>
                                <a:schemeClr val="accent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</m:oMath>
                  </m:oMathPara>
                </a14:m>
                <a:endParaRPr lang="en-US" sz="1800" dirty="0">
                  <a:solidFill>
                    <a:schemeClr val="accent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7C82A3A-483C-485A-F36F-367669101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906" y="3450979"/>
                <a:ext cx="2973826" cy="276999"/>
              </a:xfrm>
              <a:prstGeom prst="rect">
                <a:avLst/>
              </a:prstGeom>
              <a:blipFill>
                <a:blip r:embed="rId5"/>
                <a:stretch>
                  <a:fillRect l="-1230" r="-205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4343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B6A00-669E-5D7E-A69F-E63DABA88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 and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C3E23-868D-781F-4FFF-885399171B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</a:t>
            </a:r>
            <a:r>
              <a:rPr lang="en-US" b="1" dirty="0"/>
              <a:t>gap</a:t>
            </a:r>
            <a:r>
              <a:rPr lang="en-US" dirty="0"/>
              <a:t> for an application’s network metrics and enabling technologies “is </a:t>
            </a:r>
            <a:r>
              <a:rPr lang="en-US" b="1" dirty="0"/>
              <a:t>an indicator of the magnitude of the challenges that must be overcome</a:t>
            </a:r>
            <a:r>
              <a:rPr lang="en-US" dirty="0"/>
              <a:t>”</a:t>
            </a:r>
          </a:p>
          <a:p>
            <a:r>
              <a:rPr lang="en-US" dirty="0"/>
              <a:t>Applications with the </a:t>
            </a:r>
            <a:r>
              <a:rPr lang="en-US" i="1" dirty="0"/>
              <a:t>smallest </a:t>
            </a:r>
            <a:r>
              <a:rPr lang="en-US" dirty="0"/>
              <a:t>combined metric and technology gaps </a:t>
            </a:r>
          </a:p>
          <a:p>
            <a:pPr lvl="1"/>
            <a:r>
              <a:rPr lang="en-US" dirty="0"/>
              <a:t>Quantum digital signatures (5.0)</a:t>
            </a:r>
          </a:p>
          <a:p>
            <a:pPr lvl="1"/>
            <a:r>
              <a:rPr lang="en-US" dirty="0"/>
              <a:t>Quantum key distribution (6.2)</a:t>
            </a:r>
          </a:p>
          <a:p>
            <a:pPr lvl="1"/>
            <a:r>
              <a:rPr lang="en-US" dirty="0"/>
              <a:t>Quantum secret sharing (6.3)</a:t>
            </a:r>
          </a:p>
          <a:p>
            <a:pPr lvl="1"/>
            <a:r>
              <a:rPr lang="en-US" dirty="0"/>
              <a:t>Distributed quantum sensing (6.7)</a:t>
            </a:r>
          </a:p>
          <a:p>
            <a:r>
              <a:rPr lang="en-US" dirty="0"/>
              <a:t>Applications with the </a:t>
            </a:r>
            <a:r>
              <a:rPr lang="en-US" i="1" dirty="0"/>
              <a:t>largest </a:t>
            </a:r>
            <a:r>
              <a:rPr lang="en-US" dirty="0"/>
              <a:t>combined metric and technology gaps</a:t>
            </a:r>
          </a:p>
          <a:p>
            <a:pPr lvl="1"/>
            <a:r>
              <a:rPr lang="en-US" dirty="0"/>
              <a:t>Distributed quantum computing (inter–data center) (25.1)</a:t>
            </a:r>
          </a:p>
          <a:p>
            <a:pPr lvl="1"/>
            <a:r>
              <a:rPr lang="en-US" dirty="0"/>
              <a:t>Blind quantum computing (20.25)</a:t>
            </a:r>
          </a:p>
          <a:p>
            <a:pPr lvl="1"/>
            <a:r>
              <a:rPr lang="en-US" dirty="0"/>
              <a:t>Quantum position verification (9.3)</a:t>
            </a:r>
          </a:p>
          <a:p>
            <a:pPr lvl="1"/>
            <a:r>
              <a:rPr lang="en-US" dirty="0"/>
              <a:t>Clustered quantum computing (intra–data center) (15)</a:t>
            </a:r>
          </a:p>
          <a:p>
            <a:r>
              <a:rPr lang="en-US" dirty="0"/>
              <a:t>Applications with the shortest estimated time to commercialization:</a:t>
            </a:r>
          </a:p>
          <a:p>
            <a:pPr lvl="1"/>
            <a:r>
              <a:rPr lang="en-US" dirty="0"/>
              <a:t>Quantum digital signatures</a:t>
            </a:r>
          </a:p>
          <a:p>
            <a:pPr lvl="1"/>
            <a:r>
              <a:rPr lang="en-US" dirty="0"/>
              <a:t>Quantum key distribution</a:t>
            </a:r>
          </a:p>
          <a:p>
            <a:pPr lvl="1"/>
            <a:r>
              <a:rPr lang="en-US" dirty="0"/>
              <a:t>Clustered quantum computing (intra–data center)</a:t>
            </a:r>
          </a:p>
          <a:p>
            <a:pPr lvl="1"/>
            <a:r>
              <a:rPr lang="en-US" dirty="0"/>
              <a:t>Quantum-enhanced time synchronization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E12E6CB-5315-63B0-501C-A1E54B7F2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F87C3F0-9D9C-C54B-7335-D3C2B70374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5352" y="1235076"/>
            <a:ext cx="5486400" cy="280902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“this study provides a systems perspective on the gaps that need to be addressed […and] can inform funding agencies and private investors when deciding where to allocate resources.”</a:t>
            </a:r>
          </a:p>
          <a:p>
            <a:r>
              <a:rPr lang="en-US" dirty="0"/>
              <a:t>“one application can leverage advances in other areas and thus create a virtuous cycle”</a:t>
            </a:r>
          </a:p>
          <a:p>
            <a:r>
              <a:rPr lang="en-US" dirty="0"/>
              <a:t>“This analysis highlights the key performance and technology barriers to making various quantum networks available for researchers and innovators to create the quantum-enabled future.”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26902B-9C58-1B28-5B6E-43720B727F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3AD716-D5A2-2F82-4376-4ECD059862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1" y="6217920"/>
            <a:ext cx="5486399" cy="228638"/>
          </a:xfrm>
        </p:spPr>
        <p:txBody>
          <a:bodyPr/>
          <a:lstStyle/>
          <a:p>
            <a:endParaRPr lang="en-US"/>
          </a:p>
        </p:txBody>
      </p:sp>
      <p:pic>
        <p:nvPicPr>
          <p:cNvPr id="12" name="Graphic 11" descr="Stopwatch with solid fill">
            <a:extLst>
              <a:ext uri="{FF2B5EF4-FFF2-40B4-BE49-F238E27FC236}">
                <a16:creationId xmlns:a16="http://schemas.microsoft.com/office/drawing/2014/main" id="{2ECBA3B1-985F-A889-07A1-3EDD1EE91B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17181" y="4932855"/>
            <a:ext cx="365760" cy="365760"/>
          </a:xfrm>
          <a:prstGeom prst="rect">
            <a:avLst/>
          </a:prstGeom>
        </p:spPr>
      </p:pic>
      <p:pic>
        <p:nvPicPr>
          <p:cNvPr id="14" name="Graphic 13" descr="Blockchain with solid fill">
            <a:extLst>
              <a:ext uri="{FF2B5EF4-FFF2-40B4-BE49-F238E27FC236}">
                <a16:creationId xmlns:a16="http://schemas.microsoft.com/office/drawing/2014/main" id="{52CBBA22-304A-AB45-04A5-C61E62D485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3440" y="2174448"/>
            <a:ext cx="365760" cy="365760"/>
          </a:xfrm>
          <a:prstGeom prst="rect">
            <a:avLst/>
          </a:prstGeom>
        </p:spPr>
      </p:pic>
      <p:pic>
        <p:nvPicPr>
          <p:cNvPr id="16" name="Graphic 15" descr="Network with solid fill">
            <a:extLst>
              <a:ext uri="{FF2B5EF4-FFF2-40B4-BE49-F238E27FC236}">
                <a16:creationId xmlns:a16="http://schemas.microsoft.com/office/drawing/2014/main" id="{D70227B1-3446-B713-AC44-D65CDD830C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84577" y="2174448"/>
            <a:ext cx="365760" cy="365760"/>
          </a:xfrm>
          <a:prstGeom prst="rect">
            <a:avLst/>
          </a:prstGeom>
        </p:spPr>
      </p:pic>
      <p:pic>
        <p:nvPicPr>
          <p:cNvPr id="18" name="Graphic 17" descr="Blockchain with solid fill">
            <a:extLst>
              <a:ext uri="{FF2B5EF4-FFF2-40B4-BE49-F238E27FC236}">
                <a16:creationId xmlns:a16="http://schemas.microsoft.com/office/drawing/2014/main" id="{12577F82-AEC2-823F-90D9-002E46E638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3440" y="3286060"/>
            <a:ext cx="365760" cy="365760"/>
          </a:xfrm>
          <a:prstGeom prst="rect">
            <a:avLst/>
          </a:prstGeom>
        </p:spPr>
      </p:pic>
      <p:pic>
        <p:nvPicPr>
          <p:cNvPr id="20" name="Graphic 19" descr="Network with solid fill">
            <a:extLst>
              <a:ext uri="{FF2B5EF4-FFF2-40B4-BE49-F238E27FC236}">
                <a16:creationId xmlns:a16="http://schemas.microsoft.com/office/drawing/2014/main" id="{00BF2965-B415-A87E-8B67-93E7BF6FED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84577" y="3286060"/>
            <a:ext cx="365760" cy="365760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8F8BD14-4A57-C84F-5B44-AFB1BFBCE344}"/>
              </a:ext>
            </a:extLst>
          </p:cNvPr>
          <p:cNvSpPr/>
          <p:nvPr/>
        </p:nvSpPr>
        <p:spPr>
          <a:xfrm>
            <a:off x="6301913" y="4135856"/>
            <a:ext cx="5373278" cy="2310702"/>
          </a:xfrm>
          <a:prstGeom prst="roundRect">
            <a:avLst/>
          </a:prstGeom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2"/>
          </a:fontRef>
        </p:style>
        <p:txBody>
          <a:bodyPr rtlCol="0" anchor="ctr"/>
          <a:lstStyle/>
          <a:p>
            <a:r>
              <a:rPr lang="en-US" sz="2200" dirty="0"/>
              <a:t>“The ability to network quantum devices and to distribute quantum information is integral to achieving the full benefits and value of quantum capabilities in computing, sensing, communication, and cryptography.”</a:t>
            </a:r>
          </a:p>
        </p:txBody>
      </p:sp>
    </p:spTree>
    <p:extLst>
      <p:ext uri="{BB962C8B-B14F-4D97-AF65-F5344CB8AC3E}">
        <p14:creationId xmlns:p14="http://schemas.microsoft.com/office/powerpoint/2010/main" val="509829252"/>
      </p:ext>
    </p:extLst>
  </p:cSld>
  <p:clrMapOvr>
    <a:masterClrMapping/>
  </p:clrMapOvr>
</p:sld>
</file>

<file path=ppt/theme/theme1.xml><?xml version="1.0" encoding="utf-8"?>
<a:theme xmlns:a="http://schemas.openxmlformats.org/drawingml/2006/main" name="L3Harris">
  <a:themeElements>
    <a:clrScheme name="L3Harris Colors">
      <a:dk1>
        <a:srgbClr val="283030"/>
      </a:dk1>
      <a:lt1>
        <a:srgbClr val="FFFFFF"/>
      </a:lt1>
      <a:dk2>
        <a:srgbClr val="FF000A"/>
      </a:dk2>
      <a:lt2>
        <a:srgbClr val="A4E3E4"/>
      </a:lt2>
      <a:accent1>
        <a:srgbClr val="172430"/>
      </a:accent1>
      <a:accent2>
        <a:srgbClr val="4A98D0"/>
      </a:accent2>
      <a:accent3>
        <a:srgbClr val="2E5194"/>
      </a:accent3>
      <a:accent4>
        <a:srgbClr val="39A067"/>
      </a:accent4>
      <a:accent5>
        <a:srgbClr val="58595B"/>
      </a:accent5>
      <a:accent6>
        <a:srgbClr val="E35205"/>
      </a:accent6>
      <a:hlink>
        <a:srgbClr val="2E5194"/>
      </a:hlink>
      <a:folHlink>
        <a:srgbClr val="2E5194"/>
      </a:folHlink>
    </a:clrScheme>
    <a:fontScheme name="L3Harris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3Harris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600"/>
        </a:defPPr>
      </a:lstStyle>
      <a:style>
        <a:lnRef idx="0">
          <a:schemeClr val="accent1"/>
        </a:lnRef>
        <a:fillRef idx="1">
          <a:schemeClr val="accent1"/>
        </a:fillRef>
        <a:effectRef idx="0">
          <a:srgbClr val="000000"/>
        </a:effectRef>
        <a:fontRef idx="minor">
          <a:schemeClr val="lt2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rgbClr val="000000"/>
        </a:effectRef>
        <a:fontRef idx="minor">
          <a:schemeClr val="lt2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00000"/>
          </a:lnSpc>
          <a:spcBef>
            <a:spcPts val="900"/>
          </a:spcBef>
          <a:buSzPct val="100000"/>
          <a:defRPr sz="18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16x9_L3Harris_PPT_Non-Export_Template_2025.pptx" id="{A856C456-2BE5-4F46-9758-0359EDAA39EC}" vid="{1BE8DC06-4F93-49AC-89F4-9801E75418A2}"/>
    </a:ext>
  </a:extLst>
</a:theme>
</file>

<file path=ppt/theme/theme2.xml><?xml version="1.0" encoding="utf-8"?>
<a:theme xmlns:a="http://schemas.openxmlformats.org/drawingml/2006/main" name="L3Harris">
  <a:themeElements>
    <a:clrScheme name="L3Harris Colors">
      <a:dk1>
        <a:srgbClr val="283030"/>
      </a:dk1>
      <a:lt1>
        <a:srgbClr val="FFFFFF"/>
      </a:lt1>
      <a:dk2>
        <a:srgbClr val="FF000A"/>
      </a:dk2>
      <a:lt2>
        <a:srgbClr val="A4E3E4"/>
      </a:lt2>
      <a:accent1>
        <a:srgbClr val="172430"/>
      </a:accent1>
      <a:accent2>
        <a:srgbClr val="4A98D0"/>
      </a:accent2>
      <a:accent3>
        <a:srgbClr val="2E5194"/>
      </a:accent3>
      <a:accent4>
        <a:srgbClr val="39A067"/>
      </a:accent4>
      <a:accent5>
        <a:srgbClr val="58595B"/>
      </a:accent5>
      <a:accent6>
        <a:srgbClr val="E35205"/>
      </a:accent6>
      <a:hlink>
        <a:srgbClr val="2E5194"/>
      </a:hlink>
      <a:folHlink>
        <a:srgbClr val="2E5194"/>
      </a:folHlink>
    </a:clrScheme>
    <a:fontScheme name="L3Harris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3Harris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600"/>
        </a:defPPr>
      </a:lstStyle>
      <a:style>
        <a:lnRef idx="0">
          <a:schemeClr val="accent1"/>
        </a:lnRef>
        <a:fillRef idx="1">
          <a:schemeClr val="accent1"/>
        </a:fillRef>
        <a:effectRef idx="0">
          <a:srgbClr val="000000"/>
        </a:effectRef>
        <a:fontRef idx="minor">
          <a:schemeClr val="lt2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rgbClr val="000000"/>
        </a:effectRef>
        <a:fontRef idx="minor">
          <a:schemeClr val="lt2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71450" indent="-171450">
          <a:lnSpc>
            <a:spcPct val="100000"/>
          </a:lnSpc>
          <a:spcBef>
            <a:spcPts val="900"/>
          </a:spcBef>
          <a:buSzPct val="100000"/>
          <a:buFont typeface="Arial"/>
          <a:buChar char="•"/>
          <a:defRPr sz="1800"/>
        </a:defPPr>
      </a:lstStyle>
    </a:txDef>
  </a:objectDefaults>
  <a:extraClrSchemeLst/>
</a:theme>
</file>

<file path=ppt/theme/theme3.xml><?xml version="1.0" encoding="utf-8"?>
<a:theme xmlns:a="http://schemas.openxmlformats.org/drawingml/2006/main" name="L3Harris">
  <a:themeElements>
    <a:clrScheme name="L3Harris Colors">
      <a:dk1>
        <a:srgbClr val="283030"/>
      </a:dk1>
      <a:lt1>
        <a:srgbClr val="FFFFFF"/>
      </a:lt1>
      <a:dk2>
        <a:srgbClr val="FF000A"/>
      </a:dk2>
      <a:lt2>
        <a:srgbClr val="A4E3E4"/>
      </a:lt2>
      <a:accent1>
        <a:srgbClr val="172430"/>
      </a:accent1>
      <a:accent2>
        <a:srgbClr val="4A98D0"/>
      </a:accent2>
      <a:accent3>
        <a:srgbClr val="2E5194"/>
      </a:accent3>
      <a:accent4>
        <a:srgbClr val="39A067"/>
      </a:accent4>
      <a:accent5>
        <a:srgbClr val="58595B"/>
      </a:accent5>
      <a:accent6>
        <a:srgbClr val="E35205"/>
      </a:accent6>
      <a:hlink>
        <a:srgbClr val="2E5194"/>
      </a:hlink>
      <a:folHlink>
        <a:srgbClr val="2E5194"/>
      </a:folHlink>
    </a:clrScheme>
    <a:fontScheme name="L3Harris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3Harris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600"/>
        </a:defPPr>
      </a:lstStyle>
      <a:style>
        <a:lnRef idx="0">
          <a:schemeClr val="accent1"/>
        </a:lnRef>
        <a:fillRef idx="1">
          <a:schemeClr val="accent1"/>
        </a:fillRef>
        <a:effectRef idx="0">
          <a:srgbClr val="000000"/>
        </a:effectRef>
        <a:fontRef idx="minor">
          <a:schemeClr val="lt2"/>
        </a:fontRef>
      </a:style>
    </a:spDef>
    <a:lnDef>
      <a:spPr>
        <a:ln w="12700" cap="sq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rgbClr val="000000"/>
        </a:effectRef>
        <a:fontRef idx="minor">
          <a:schemeClr val="lt2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71450" indent="-171450">
          <a:lnSpc>
            <a:spcPct val="100000"/>
          </a:lnSpc>
          <a:spcBef>
            <a:spcPts val="900"/>
          </a:spcBef>
          <a:buSzPct val="100000"/>
          <a:buFont typeface="Arial"/>
          <a:buChar char="•"/>
          <a:defRPr sz="1800"/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DB6E3DDBA7D7459C7DABE581A1F71C" ma:contentTypeVersion="14" ma:contentTypeDescription="Create a new document." ma:contentTypeScope="" ma:versionID="b6a0051758d938a912b44826ff444a56">
  <xsd:schema xmlns:xsd="http://www.w3.org/2001/XMLSchema" xmlns:xs="http://www.w3.org/2001/XMLSchema" xmlns:p="http://schemas.microsoft.com/office/2006/metadata/properties" xmlns:ns2="797529f6-b6d2-4bfc-991d-c72f15cd95da" xmlns:ns3="40d1f6c3-7c2a-42c5-acf3-887109f1e63a" targetNamespace="http://schemas.microsoft.com/office/2006/metadata/properties" ma:root="true" ma:fieldsID="2471dba57a5efd5244b60ebf7fab49b3" ns2:_="" ns3:_="">
    <xsd:import namespace="797529f6-b6d2-4bfc-991d-c72f15cd95da"/>
    <xsd:import namespace="40d1f6c3-7c2a-42c5-acf3-887109f1e6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7529f6-b6d2-4bfc-991d-c72f15cd95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b688b81-c973-4b27-82fa-f52d18a548b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d1f6c3-7c2a-42c5-acf3-887109f1e63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5b9e3e0-760d-496e-9d3e-d1d7dbe7e619}" ma:internalName="TaxCatchAll" ma:showField="CatchAllData" ma:web="40d1f6c3-7c2a-42c5-acf3-887109f1e6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7529f6-b6d2-4bfc-991d-c72f15cd95da">
      <Terms xmlns="http://schemas.microsoft.com/office/infopath/2007/PartnerControls"/>
    </lcf76f155ced4ddcb4097134ff3c332f>
    <TaxCatchAll xmlns="40d1f6c3-7c2a-42c5-acf3-887109f1e63a" xsi:nil="true"/>
  </documentManagement>
</p:properties>
</file>

<file path=customXml/itemProps1.xml><?xml version="1.0" encoding="utf-8"?>
<ds:datastoreItem xmlns:ds="http://schemas.openxmlformats.org/officeDocument/2006/customXml" ds:itemID="{1B877A9A-8C3D-45DD-A291-BAEE2537D4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7529f6-b6d2-4bfc-991d-c72f15cd95da"/>
    <ds:schemaRef ds:uri="40d1f6c3-7c2a-42c5-acf3-887109f1e6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58C818-C761-4793-8A01-5979407905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2A62C9-2224-4AF7-997C-E78B11DD1624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ffb49a8d-213c-425c-ba9b-e80433604f51"/>
    <ds:schemaRef ds:uri="http://purl.org/dc/terms/"/>
    <ds:schemaRef ds:uri="c35879a3-43ea-4c43-b09d-b691f1a9838a"/>
    <ds:schemaRef ds:uri="http://schemas.microsoft.com/office/infopath/2007/PartnerControls"/>
    <ds:schemaRef ds:uri="http://purl.org/dc/elements/1.1/"/>
    <ds:schemaRef ds:uri="797529f6-b6d2-4bfc-991d-c72f15cd95da"/>
    <ds:schemaRef ds:uri="40d1f6c3-7c2a-42c5-acf3-887109f1e63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16x9_L3Harris_PPT_Non-Export_Template_2025</Template>
  <TotalTime>2785</TotalTime>
  <Words>581</Words>
  <Application>Microsoft Office PowerPoint</Application>
  <PresentationFormat>Widescreen</PresentationFormat>
  <Paragraphs>102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Cambria Math</vt:lpstr>
      <vt:lpstr>L3Harris</vt:lpstr>
      <vt:lpstr>Quantum Networking Applications Roadmap (WKS::QNET::QSIMU::537.3)</vt:lpstr>
      <vt:lpstr>Quantum Networking Applications Roadmap (QNAR)</vt:lpstr>
      <vt:lpstr>Shaping the Study</vt:lpstr>
      <vt:lpstr>Quantum Network Metrics</vt:lpstr>
      <vt:lpstr>Quantum Enabling Technologies</vt:lpstr>
      <vt:lpstr>Applications: Network Security</vt:lpstr>
      <vt:lpstr>Applications: Network Security</vt:lpstr>
      <vt:lpstr>Applications: Networked Quantum Computing</vt:lpstr>
      <vt:lpstr>Applications: Networked Quantum Sensors</vt:lpstr>
      <vt:lpstr>Readiness and Time to Commercialization</vt:lpstr>
      <vt:lpstr>Representative Portions of Application Narrative and Analysis</vt:lpstr>
      <vt:lpstr>Observations and Conclusions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Burt, Timothy C. (US) - SAS</dc:creator>
  <cp:keywords>Power Point</cp:keywords>
  <dc:description/>
  <cp:lastModifiedBy>Burt, Timothy (US) - IC</cp:lastModifiedBy>
  <cp:revision>6</cp:revision>
  <dcterms:created xsi:type="dcterms:W3CDTF">2025-08-26T08:28:03Z</dcterms:created>
  <dcterms:modified xsi:type="dcterms:W3CDTF">2026-09-12T23:34:27Z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6fc74b33-0a80-40cd-a119-fb0a7aee143c</vt:lpwstr>
  </property>
  <property fmtid="{D5CDD505-2E9C-101B-9397-08002B2CF9AE}" pid="3" name="CLASSIFICATION">
    <vt:lpwstr>General</vt:lpwstr>
  </property>
  <property fmtid="{D5CDD505-2E9C-101B-9397-08002B2CF9AE}" pid="4" name="L3HarrisCategorization">
    <vt:lpwstr>Unrestricted</vt:lpwstr>
  </property>
  <property fmtid="{D5CDD505-2E9C-101B-9397-08002B2CF9AE}" pid="5" name="MSIP_Label_a8646e0b-a435-48bd-bb2e-6a777753dede_Enabled">
    <vt:lpwstr>true</vt:lpwstr>
  </property>
  <property fmtid="{D5CDD505-2E9C-101B-9397-08002B2CF9AE}" pid="6" name="MSIP_Label_a8646e0b-a435-48bd-bb2e-6a777753dede_SetDate">
    <vt:lpwstr>2021-12-28T17:06:38Z</vt:lpwstr>
  </property>
  <property fmtid="{D5CDD505-2E9C-101B-9397-08002B2CF9AE}" pid="7" name="MSIP_Label_a8646e0b-a435-48bd-bb2e-6a777753dede_Method">
    <vt:lpwstr>Standard</vt:lpwstr>
  </property>
  <property fmtid="{D5CDD505-2E9C-101B-9397-08002B2CF9AE}" pid="8" name="MSIP_Label_a8646e0b-a435-48bd-bb2e-6a777753dede_Name">
    <vt:lpwstr>Unrestricted</vt:lpwstr>
  </property>
  <property fmtid="{D5CDD505-2E9C-101B-9397-08002B2CF9AE}" pid="9" name="MSIP_Label_a8646e0b-a435-48bd-bb2e-6a777753dede_SiteId">
    <vt:lpwstr>ba488c5e-f105-4a2b-a8b1-b57b26a44117</vt:lpwstr>
  </property>
  <property fmtid="{D5CDD505-2E9C-101B-9397-08002B2CF9AE}" pid="10" name="MSIP_Label_a8646e0b-a435-48bd-bb2e-6a777753dede_ActionId">
    <vt:lpwstr>ac71c05d-486b-44e4-9837-113ed2454237</vt:lpwstr>
  </property>
  <property fmtid="{D5CDD505-2E9C-101B-9397-08002B2CF9AE}" pid="11" name="MSIP_Label_a8646e0b-a435-48bd-bb2e-6a777753dede_ContentBits">
    <vt:lpwstr>0</vt:lpwstr>
  </property>
  <property fmtid="{D5CDD505-2E9C-101B-9397-08002B2CF9AE}" pid="12" name="MediaServiceImageTags">
    <vt:lpwstr/>
  </property>
  <property fmtid="{D5CDD505-2E9C-101B-9397-08002B2CF9AE}" pid="13" name="ContentTypeId">
    <vt:lpwstr>0x01010073DB6E3DDBA7D7459C7DABE581A1F71C</vt:lpwstr>
  </property>
</Properties>
</file>