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72" r:id="rId4"/>
    <p:sldId id="266" r:id="rId5"/>
    <p:sldId id="257" r:id="rId6"/>
    <p:sldId id="991" r:id="rId7"/>
    <p:sldId id="285" r:id="rId8"/>
    <p:sldId id="994" r:id="rId9"/>
    <p:sldId id="286" r:id="rId10"/>
    <p:sldId id="293" r:id="rId11"/>
    <p:sldId id="993" r:id="rId12"/>
    <p:sldId id="292" r:id="rId13"/>
    <p:sldId id="992" r:id="rId14"/>
    <p:sldId id="291" r:id="rId15"/>
    <p:sldId id="284" r:id="rId16"/>
    <p:sldId id="288" r:id="rId17"/>
    <p:sldId id="289" r:id="rId18"/>
    <p:sldId id="9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C09EA-2D02-48D3-AB66-427EADD1B130}" v="481" dt="2025-07-29T12:22:43.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8280" autoAdjust="0"/>
  </p:normalViewPr>
  <p:slideViewPr>
    <p:cSldViewPr snapToGrid="0">
      <p:cViewPr varScale="1">
        <p:scale>
          <a:sx n="69" d="100"/>
          <a:sy n="69" d="100"/>
        </p:scale>
        <p:origin x="110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Ronald L. (Fed)" userId="8685a1bc-7040-4a3c-8661-1e3a0fe65247" providerId="ADAL" clId="{1448DBDD-116A-46BB-A162-042224F9634B}"/>
    <pc:docChg chg="undo custSel addSld delSld modSld sldOrd">
      <pc:chgData name="Jones, Ronald L. (Fed)" userId="8685a1bc-7040-4a3c-8661-1e3a0fe65247" providerId="ADAL" clId="{1448DBDD-116A-46BB-A162-042224F9634B}" dt="2025-07-21T20:45:40.073" v="3263" actId="207"/>
      <pc:docMkLst>
        <pc:docMk/>
      </pc:docMkLst>
      <pc:sldChg chg="addSp delSp modSp mod setBg modAnim">
        <pc:chgData name="Jones, Ronald L. (Fed)" userId="8685a1bc-7040-4a3c-8661-1e3a0fe65247" providerId="ADAL" clId="{1448DBDD-116A-46BB-A162-042224F9634B}" dt="2025-07-18T14:01:11.245" v="2039" actId="404"/>
        <pc:sldMkLst>
          <pc:docMk/>
          <pc:sldMk cId="2941683248" sldId="256"/>
        </pc:sldMkLst>
        <pc:spChg chg="mod">
          <ac:chgData name="Jones, Ronald L. (Fed)" userId="8685a1bc-7040-4a3c-8661-1e3a0fe65247" providerId="ADAL" clId="{1448DBDD-116A-46BB-A162-042224F9634B}" dt="2025-07-18T13:53:11.520" v="1921" actId="26606"/>
          <ac:spMkLst>
            <pc:docMk/>
            <pc:sldMk cId="2941683248" sldId="256"/>
            <ac:spMk id="2" creationId="{210C3255-B833-9D0D-A69F-E887ABFC79D8}"/>
          </ac:spMkLst>
        </pc:spChg>
        <pc:spChg chg="mod">
          <ac:chgData name="Jones, Ronald L. (Fed)" userId="8685a1bc-7040-4a3c-8661-1e3a0fe65247" providerId="ADAL" clId="{1448DBDD-116A-46BB-A162-042224F9634B}" dt="2025-07-18T14:01:11.245" v="2039" actId="404"/>
          <ac:spMkLst>
            <pc:docMk/>
            <pc:sldMk cId="2941683248" sldId="256"/>
            <ac:spMk id="3" creationId="{FEA1381A-7FFA-C385-CE03-0D57CBA45C9D}"/>
          </ac:spMkLst>
        </pc:spChg>
        <pc:spChg chg="add">
          <ac:chgData name="Jones, Ronald L. (Fed)" userId="8685a1bc-7040-4a3c-8661-1e3a0fe65247" providerId="ADAL" clId="{1448DBDD-116A-46BB-A162-042224F9634B}" dt="2025-07-18T13:53:11.520" v="1921" actId="26606"/>
          <ac:spMkLst>
            <pc:docMk/>
            <pc:sldMk cId="2941683248" sldId="256"/>
            <ac:spMk id="18" creationId="{7821A508-2985-4905-874A-527429BAABFA}"/>
          </ac:spMkLst>
        </pc:spChg>
        <pc:spChg chg="add">
          <ac:chgData name="Jones, Ronald L. (Fed)" userId="8685a1bc-7040-4a3c-8661-1e3a0fe65247" providerId="ADAL" clId="{1448DBDD-116A-46BB-A162-042224F9634B}" dt="2025-07-18T13:53:11.520" v="1921" actId="26606"/>
          <ac:spMkLst>
            <pc:docMk/>
            <pc:sldMk cId="2941683248" sldId="256"/>
            <ac:spMk id="19" creationId="{362D44EE-C852-4460-B8B5-C4F2BC20510C}"/>
          </ac:spMkLst>
        </pc:spChg>
        <pc:spChg chg="add">
          <ac:chgData name="Jones, Ronald L. (Fed)" userId="8685a1bc-7040-4a3c-8661-1e3a0fe65247" providerId="ADAL" clId="{1448DBDD-116A-46BB-A162-042224F9634B}" dt="2025-07-18T13:53:11.520" v="1921" actId="26606"/>
          <ac:spMkLst>
            <pc:docMk/>
            <pc:sldMk cId="2941683248" sldId="256"/>
            <ac:spMk id="20" creationId="{D2929CB1-0E3C-4B2D-ADC5-0154FB33BA44}"/>
          </ac:spMkLst>
        </pc:spChg>
        <pc:spChg chg="add">
          <ac:chgData name="Jones, Ronald L. (Fed)" userId="8685a1bc-7040-4a3c-8661-1e3a0fe65247" providerId="ADAL" clId="{1448DBDD-116A-46BB-A162-042224F9634B}" dt="2025-07-18T13:53:11.520" v="1921" actId="26606"/>
          <ac:spMkLst>
            <pc:docMk/>
            <pc:sldMk cId="2941683248" sldId="256"/>
            <ac:spMk id="21" creationId="{658970D8-8D1D-4B5C-894B-E871CC86543D}"/>
          </ac:spMkLst>
        </pc:spChg>
        <pc:spChg chg="add">
          <ac:chgData name="Jones, Ronald L. (Fed)" userId="8685a1bc-7040-4a3c-8661-1e3a0fe65247" providerId="ADAL" clId="{1448DBDD-116A-46BB-A162-042224F9634B}" dt="2025-07-18T13:53:11.520" v="1921" actId="26606"/>
          <ac:spMkLst>
            <pc:docMk/>
            <pc:sldMk cId="2941683248" sldId="256"/>
            <ac:spMk id="22" creationId="{5F2F0C84-BE8C-4DC2-A6D3-30349A801D5C}"/>
          </ac:spMkLst>
        </pc:spChg>
        <pc:spChg chg="add">
          <ac:chgData name="Jones, Ronald L. (Fed)" userId="8685a1bc-7040-4a3c-8661-1e3a0fe65247" providerId="ADAL" clId="{1448DBDD-116A-46BB-A162-042224F9634B}" dt="2025-07-18T13:53:11.520" v="1921" actId="26606"/>
          <ac:spMkLst>
            <pc:docMk/>
            <pc:sldMk cId="2941683248" sldId="256"/>
            <ac:spMk id="23" creationId="{F227E5B6-9132-43CA-B503-37A18562ADF2}"/>
          </ac:spMkLst>
        </pc:spChg>
        <pc:spChg chg="add">
          <ac:chgData name="Jones, Ronald L. (Fed)" userId="8685a1bc-7040-4a3c-8661-1e3a0fe65247" providerId="ADAL" clId="{1448DBDD-116A-46BB-A162-042224F9634B}" dt="2025-07-18T13:53:11.520" v="1921" actId="26606"/>
          <ac:spMkLst>
            <pc:docMk/>
            <pc:sldMk cId="2941683248" sldId="256"/>
            <ac:spMk id="24" creationId="{03C2051E-A88D-48E5-BACF-AAED17892722}"/>
          </ac:spMkLst>
        </pc:spChg>
        <pc:picChg chg="add mod ord">
          <ac:chgData name="Jones, Ronald L. (Fed)" userId="8685a1bc-7040-4a3c-8661-1e3a0fe65247" providerId="ADAL" clId="{1448DBDD-116A-46BB-A162-042224F9634B}" dt="2025-07-18T13:53:11.520" v="1921" actId="26606"/>
          <ac:picMkLst>
            <pc:docMk/>
            <pc:sldMk cId="2941683248" sldId="256"/>
            <ac:picMk id="5" creationId="{6F70E7CB-6591-A059-1537-89B089ADA33B}"/>
          </ac:picMkLst>
        </pc:picChg>
      </pc:sldChg>
      <pc:sldChg chg="addSp delSp modSp mod ord">
        <pc:chgData name="Jones, Ronald L. (Fed)" userId="8685a1bc-7040-4a3c-8661-1e3a0fe65247" providerId="ADAL" clId="{1448DBDD-116A-46BB-A162-042224F9634B}" dt="2025-07-18T13:27:48.366" v="1770"/>
        <pc:sldMkLst>
          <pc:docMk/>
          <pc:sldMk cId="2349779137" sldId="257"/>
        </pc:sldMkLst>
        <pc:spChg chg="mod">
          <ac:chgData name="Jones, Ronald L. (Fed)" userId="8685a1bc-7040-4a3c-8661-1e3a0fe65247" providerId="ADAL" clId="{1448DBDD-116A-46BB-A162-042224F9634B}" dt="2025-07-15T12:52:48.050" v="1404" actId="20577"/>
          <ac:spMkLst>
            <pc:docMk/>
            <pc:sldMk cId="2349779137" sldId="257"/>
            <ac:spMk id="2" creationId="{30C4ADF0-2A94-A6C7-1D11-ABE5CD62E919}"/>
          </ac:spMkLst>
        </pc:spChg>
        <pc:spChg chg="add mod">
          <ac:chgData name="Jones, Ronald L. (Fed)" userId="8685a1bc-7040-4a3c-8661-1e3a0fe65247" providerId="ADAL" clId="{1448DBDD-116A-46BB-A162-042224F9634B}" dt="2025-07-15T12:52:31.496" v="1383"/>
          <ac:spMkLst>
            <pc:docMk/>
            <pc:sldMk cId="2349779137" sldId="257"/>
            <ac:spMk id="9" creationId="{0C114F56-BFA4-A5CD-F1E1-3D0AFE8C8FEC}"/>
          </ac:spMkLst>
        </pc:spChg>
        <pc:spChg chg="add mod">
          <ac:chgData name="Jones, Ronald L. (Fed)" userId="8685a1bc-7040-4a3c-8661-1e3a0fe65247" providerId="ADAL" clId="{1448DBDD-116A-46BB-A162-042224F9634B}" dt="2025-07-15T12:52:31.496" v="1383"/>
          <ac:spMkLst>
            <pc:docMk/>
            <pc:sldMk cId="2349779137" sldId="257"/>
            <ac:spMk id="13" creationId="{3601DCE1-9E69-46F5-FAE3-8B605CA65332}"/>
          </ac:spMkLst>
        </pc:spChg>
        <pc:spChg chg="add mod">
          <ac:chgData name="Jones, Ronald L. (Fed)" userId="8685a1bc-7040-4a3c-8661-1e3a0fe65247" providerId="ADAL" clId="{1448DBDD-116A-46BB-A162-042224F9634B}" dt="2025-07-15T12:52:31.496" v="1383"/>
          <ac:spMkLst>
            <pc:docMk/>
            <pc:sldMk cId="2349779137" sldId="257"/>
            <ac:spMk id="15" creationId="{86DF3554-E079-7CD3-2317-19147E43FB16}"/>
          </ac:spMkLst>
        </pc:spChg>
        <pc:spChg chg="add mod">
          <ac:chgData name="Jones, Ronald L. (Fed)" userId="8685a1bc-7040-4a3c-8661-1e3a0fe65247" providerId="ADAL" clId="{1448DBDD-116A-46BB-A162-042224F9634B}" dt="2025-07-15T12:52:31.496" v="1383"/>
          <ac:spMkLst>
            <pc:docMk/>
            <pc:sldMk cId="2349779137" sldId="257"/>
            <ac:spMk id="19" creationId="{C25CC15E-4D60-DCD6-35A7-CC1A82CF1223}"/>
          </ac:spMkLst>
        </pc:spChg>
        <pc:picChg chg="add mod">
          <ac:chgData name="Jones, Ronald L. (Fed)" userId="8685a1bc-7040-4a3c-8661-1e3a0fe65247" providerId="ADAL" clId="{1448DBDD-116A-46BB-A162-042224F9634B}" dt="2025-07-15T12:52:31.496" v="1383"/>
          <ac:picMkLst>
            <pc:docMk/>
            <pc:sldMk cId="2349779137" sldId="257"/>
            <ac:picMk id="14" creationId="{07152A1E-38FC-86A8-8593-9F209C8BF54B}"/>
          </ac:picMkLst>
        </pc:picChg>
      </pc:sldChg>
      <pc:sldChg chg="addSp delSp modSp new mod">
        <pc:chgData name="Jones, Ronald L. (Fed)" userId="8685a1bc-7040-4a3c-8661-1e3a0fe65247" providerId="ADAL" clId="{1448DBDD-116A-46BB-A162-042224F9634B}" dt="2025-07-18T14:00:21.297" v="2034" actId="20577"/>
        <pc:sldMkLst>
          <pc:docMk/>
          <pc:sldMk cId="4247193734" sldId="258"/>
        </pc:sldMkLst>
        <pc:spChg chg="add mod">
          <ac:chgData name="Jones, Ronald L. (Fed)" userId="8685a1bc-7040-4a3c-8661-1e3a0fe65247" providerId="ADAL" clId="{1448DBDD-116A-46BB-A162-042224F9634B}" dt="2025-07-18T13:59:40.448" v="1980" actId="1036"/>
          <ac:spMkLst>
            <pc:docMk/>
            <pc:sldMk cId="4247193734" sldId="258"/>
            <ac:spMk id="5" creationId="{6345DA5C-2BE9-69D0-2488-641C913C0877}"/>
          </ac:spMkLst>
        </pc:spChg>
        <pc:spChg chg="add mod">
          <ac:chgData name="Jones, Ronald L. (Fed)" userId="8685a1bc-7040-4a3c-8661-1e3a0fe65247" providerId="ADAL" clId="{1448DBDD-116A-46BB-A162-042224F9634B}" dt="2025-07-18T13:59:47.328" v="1981" actId="1076"/>
          <ac:spMkLst>
            <pc:docMk/>
            <pc:sldMk cId="4247193734" sldId="258"/>
            <ac:spMk id="10" creationId="{EDF14C89-8125-02EF-A8DE-EA13F7CE10EC}"/>
          </ac:spMkLst>
        </pc:spChg>
        <pc:spChg chg="add mod">
          <ac:chgData name="Jones, Ronald L. (Fed)" userId="8685a1bc-7040-4a3c-8661-1e3a0fe65247" providerId="ADAL" clId="{1448DBDD-116A-46BB-A162-042224F9634B}" dt="2025-07-18T13:59:47.328" v="1981" actId="1076"/>
          <ac:spMkLst>
            <pc:docMk/>
            <pc:sldMk cId="4247193734" sldId="258"/>
            <ac:spMk id="11" creationId="{9A659A60-293F-64E2-0845-38C6C33D6A68}"/>
          </ac:spMkLst>
        </pc:spChg>
        <pc:spChg chg="add mod">
          <ac:chgData name="Jones, Ronald L. (Fed)" userId="8685a1bc-7040-4a3c-8661-1e3a0fe65247" providerId="ADAL" clId="{1448DBDD-116A-46BB-A162-042224F9634B}" dt="2025-07-18T14:00:21.297" v="2034" actId="20577"/>
          <ac:spMkLst>
            <pc:docMk/>
            <pc:sldMk cId="4247193734" sldId="258"/>
            <ac:spMk id="12" creationId="{914D93C7-6EC9-45A7-666C-8BE08993D311}"/>
          </ac:spMkLst>
        </pc:spChg>
        <pc:picChg chg="add mod">
          <ac:chgData name="Jones, Ronald L. (Fed)" userId="8685a1bc-7040-4a3c-8661-1e3a0fe65247" providerId="ADAL" clId="{1448DBDD-116A-46BB-A162-042224F9634B}" dt="2025-07-18T13:59:53.199" v="1982" actId="1076"/>
          <ac:picMkLst>
            <pc:docMk/>
            <pc:sldMk cId="4247193734" sldId="258"/>
            <ac:picMk id="1026" creationId="{14307FB9-4A6A-5999-7FBA-3B677C3664E6}"/>
          </ac:picMkLst>
        </pc:picChg>
      </pc:sldChg>
      <pc:sldChg chg="addSp delSp modSp new mod setBg">
        <pc:chgData name="Jones, Ronald L. (Fed)" userId="8685a1bc-7040-4a3c-8661-1e3a0fe65247" providerId="ADAL" clId="{1448DBDD-116A-46BB-A162-042224F9634B}" dt="2025-07-18T19:10:01.435" v="2795"/>
        <pc:sldMkLst>
          <pc:docMk/>
          <pc:sldMk cId="3768295992" sldId="259"/>
        </pc:sldMkLst>
      </pc:sldChg>
      <pc:sldChg chg="addSp delSp modSp new mod">
        <pc:chgData name="Jones, Ronald L. (Fed)" userId="8685a1bc-7040-4a3c-8661-1e3a0fe65247" providerId="ADAL" clId="{1448DBDD-116A-46BB-A162-042224F9634B}" dt="2025-07-13T20:38:29.984" v="246" actId="14100"/>
        <pc:sldMkLst>
          <pc:docMk/>
          <pc:sldMk cId="3934679069" sldId="260"/>
        </pc:sldMkLst>
      </pc:sldChg>
      <pc:sldChg chg="addSp delSp modSp new mod">
        <pc:chgData name="Jones, Ronald L. (Fed)" userId="8685a1bc-7040-4a3c-8661-1e3a0fe65247" providerId="ADAL" clId="{1448DBDD-116A-46BB-A162-042224F9634B}" dt="2025-07-18T19:59:26.468" v="3248" actId="1035"/>
        <pc:sldMkLst>
          <pc:docMk/>
          <pc:sldMk cId="464911975" sldId="261"/>
        </pc:sldMkLst>
      </pc:sldChg>
      <pc:sldChg chg="addSp delSp modSp new mod">
        <pc:chgData name="Jones, Ronald L. (Fed)" userId="8685a1bc-7040-4a3c-8661-1e3a0fe65247" providerId="ADAL" clId="{1448DBDD-116A-46BB-A162-042224F9634B}" dt="2025-07-13T21:15:30.432" v="1273" actId="20577"/>
        <pc:sldMkLst>
          <pc:docMk/>
          <pc:sldMk cId="4042123144" sldId="262"/>
        </pc:sldMkLst>
      </pc:sldChg>
      <pc:sldChg chg="addSp delSp modSp new mod">
        <pc:chgData name="Jones, Ronald L. (Fed)" userId="8685a1bc-7040-4a3c-8661-1e3a0fe65247" providerId="ADAL" clId="{1448DBDD-116A-46BB-A162-042224F9634B}" dt="2025-07-13T21:20:21.948" v="1318" actId="20577"/>
        <pc:sldMkLst>
          <pc:docMk/>
          <pc:sldMk cId="2230803776" sldId="263"/>
        </pc:sldMkLst>
      </pc:sldChg>
      <pc:sldChg chg="delSp modSp new mod">
        <pc:chgData name="Jones, Ronald L. (Fed)" userId="8685a1bc-7040-4a3c-8661-1e3a0fe65247" providerId="ADAL" clId="{1448DBDD-116A-46BB-A162-042224F9634B}" dt="2025-07-13T21:24:58.260" v="1354" actId="478"/>
        <pc:sldMkLst>
          <pc:docMk/>
          <pc:sldMk cId="548317184" sldId="264"/>
        </pc:sldMkLst>
      </pc:sldChg>
      <pc:sldChg chg="addSp delSp modSp new mod">
        <pc:chgData name="Jones, Ronald L. (Fed)" userId="8685a1bc-7040-4a3c-8661-1e3a0fe65247" providerId="ADAL" clId="{1448DBDD-116A-46BB-A162-042224F9634B}" dt="2025-07-21T20:45:40.073" v="3263" actId="207"/>
        <pc:sldMkLst>
          <pc:docMk/>
          <pc:sldMk cId="3851823358" sldId="265"/>
        </pc:sldMkLst>
      </pc:sldChg>
      <pc:sldChg chg="addSp delSp modSp new mod ord">
        <pc:chgData name="Jones, Ronald L. (Fed)" userId="8685a1bc-7040-4a3c-8661-1e3a0fe65247" providerId="ADAL" clId="{1448DBDD-116A-46BB-A162-042224F9634B}" dt="2025-07-18T13:52:16.107" v="1913"/>
        <pc:sldMkLst>
          <pc:docMk/>
          <pc:sldMk cId="2108518566" sldId="266"/>
        </pc:sldMkLst>
        <pc:spChg chg="mod">
          <ac:chgData name="Jones, Ronald L. (Fed)" userId="8685a1bc-7040-4a3c-8661-1e3a0fe65247" providerId="ADAL" clId="{1448DBDD-116A-46BB-A162-042224F9634B}" dt="2025-07-16T17:35:27.745" v="1717" actId="20577"/>
          <ac:spMkLst>
            <pc:docMk/>
            <pc:sldMk cId="2108518566" sldId="266"/>
            <ac:spMk id="2" creationId="{E7AD4F93-F016-A13D-7A87-5ED446276412}"/>
          </ac:spMkLst>
        </pc:spChg>
        <pc:spChg chg="add mod">
          <ac:chgData name="Jones, Ronald L. (Fed)" userId="8685a1bc-7040-4a3c-8661-1e3a0fe65247" providerId="ADAL" clId="{1448DBDD-116A-46BB-A162-042224F9634B}" dt="2025-07-16T17:52:35.019" v="1758" actId="1076"/>
          <ac:spMkLst>
            <pc:docMk/>
            <pc:sldMk cId="2108518566" sldId="266"/>
            <ac:spMk id="5" creationId="{6E41A512-8963-E8B3-C25E-F698EBC9FE86}"/>
          </ac:spMkLst>
        </pc:spChg>
        <pc:spChg chg="add mod">
          <ac:chgData name="Jones, Ronald L. (Fed)" userId="8685a1bc-7040-4a3c-8661-1e3a0fe65247" providerId="ADAL" clId="{1448DBDD-116A-46BB-A162-042224F9634B}" dt="2025-07-16T17:52:22.844" v="1757" actId="1076"/>
          <ac:spMkLst>
            <pc:docMk/>
            <pc:sldMk cId="2108518566" sldId="266"/>
            <ac:spMk id="23" creationId="{0F533B9E-5AF5-AB58-0E3F-669C70F697F0}"/>
          </ac:spMkLst>
        </pc:spChg>
        <pc:spChg chg="add mod">
          <ac:chgData name="Jones, Ronald L. (Fed)" userId="8685a1bc-7040-4a3c-8661-1e3a0fe65247" providerId="ADAL" clId="{1448DBDD-116A-46BB-A162-042224F9634B}" dt="2025-07-16T17:52:10.604" v="1754" actId="1076"/>
          <ac:spMkLst>
            <pc:docMk/>
            <pc:sldMk cId="2108518566" sldId="266"/>
            <ac:spMk id="24" creationId="{C51BC9E7-8639-195A-831B-2D5705E3B363}"/>
          </ac:spMkLst>
        </pc:spChg>
        <pc:spChg chg="add mod">
          <ac:chgData name="Jones, Ronald L. (Fed)" userId="8685a1bc-7040-4a3c-8661-1e3a0fe65247" providerId="ADAL" clId="{1448DBDD-116A-46BB-A162-042224F9634B}" dt="2025-07-16T17:52:10.604" v="1754" actId="1076"/>
          <ac:spMkLst>
            <pc:docMk/>
            <pc:sldMk cId="2108518566" sldId="266"/>
            <ac:spMk id="26" creationId="{132B60AE-F841-2F9D-B763-52788C23651D}"/>
          </ac:spMkLst>
        </pc:spChg>
        <pc:spChg chg="add mod">
          <ac:chgData name="Jones, Ronald L. (Fed)" userId="8685a1bc-7040-4a3c-8661-1e3a0fe65247" providerId="ADAL" clId="{1448DBDD-116A-46BB-A162-042224F9634B}" dt="2025-07-16T17:52:10.604" v="1754" actId="1076"/>
          <ac:spMkLst>
            <pc:docMk/>
            <pc:sldMk cId="2108518566" sldId="266"/>
            <ac:spMk id="27" creationId="{A258D388-4816-658F-90D8-2BB32C96529D}"/>
          </ac:spMkLst>
        </pc:spChg>
        <pc:picChg chg="add mod">
          <ac:chgData name="Jones, Ronald L. (Fed)" userId="8685a1bc-7040-4a3c-8661-1e3a0fe65247" providerId="ADAL" clId="{1448DBDD-116A-46BB-A162-042224F9634B}" dt="2025-07-16T17:52:00.274" v="1753" actId="1076"/>
          <ac:picMkLst>
            <pc:docMk/>
            <pc:sldMk cId="2108518566" sldId="266"/>
            <ac:picMk id="4" creationId="{07FCFD2E-F791-3D1C-4E78-CD97CB55868C}"/>
          </ac:picMkLst>
        </pc:picChg>
      </pc:sldChg>
      <pc:sldChg chg="addSp delSp modSp new mod ord">
        <pc:chgData name="Jones, Ronald L. (Fed)" userId="8685a1bc-7040-4a3c-8661-1e3a0fe65247" providerId="ADAL" clId="{1448DBDD-116A-46BB-A162-042224F9634B}" dt="2025-07-21T19:50:35.575" v="3259" actId="1076"/>
        <pc:sldMkLst>
          <pc:docMk/>
          <pc:sldMk cId="3345686806" sldId="267"/>
        </pc:sldMkLst>
      </pc:sldChg>
      <pc:sldChg chg="modSp new mod ord">
        <pc:chgData name="Jones, Ronald L. (Fed)" userId="8685a1bc-7040-4a3c-8661-1e3a0fe65247" providerId="ADAL" clId="{1448DBDD-116A-46BB-A162-042224F9634B}" dt="2025-07-18T17:55:44.068" v="2724"/>
        <pc:sldMkLst>
          <pc:docMk/>
          <pc:sldMk cId="3550844931" sldId="268"/>
        </pc:sldMkLst>
      </pc:sldChg>
      <pc:sldChg chg="addSp delSp modSp new mod ord">
        <pc:chgData name="Jones, Ronald L. (Fed)" userId="8685a1bc-7040-4a3c-8661-1e3a0fe65247" providerId="ADAL" clId="{1448DBDD-116A-46BB-A162-042224F9634B}" dt="2025-07-18T19:11:24.640" v="2807" actId="20577"/>
        <pc:sldMkLst>
          <pc:docMk/>
          <pc:sldMk cId="1443519936" sldId="269"/>
        </pc:sldMkLst>
      </pc:sldChg>
      <pc:sldChg chg="addSp delSp modSp new mod ord">
        <pc:chgData name="Jones, Ronald L. (Fed)" userId="8685a1bc-7040-4a3c-8661-1e3a0fe65247" providerId="ADAL" clId="{1448DBDD-116A-46BB-A162-042224F9634B}" dt="2025-07-18T19:59:34.036" v="3251" actId="1035"/>
        <pc:sldMkLst>
          <pc:docMk/>
          <pc:sldMk cId="945205510" sldId="270"/>
        </pc:sldMkLst>
      </pc:sldChg>
      <pc:sldChg chg="addSp delSp modSp new mod modAnim">
        <pc:chgData name="Jones, Ronald L. (Fed)" userId="8685a1bc-7040-4a3c-8661-1e3a0fe65247" providerId="ADAL" clId="{1448DBDD-116A-46BB-A162-042224F9634B}" dt="2025-07-18T13:49:10.587" v="1881" actId="1076"/>
        <pc:sldMkLst>
          <pc:docMk/>
          <pc:sldMk cId="612036196" sldId="271"/>
        </pc:sldMkLst>
      </pc:sldChg>
      <pc:sldChg chg="new del">
        <pc:chgData name="Jones, Ronald L. (Fed)" userId="8685a1bc-7040-4a3c-8661-1e3a0fe65247" providerId="ADAL" clId="{1448DBDD-116A-46BB-A162-042224F9634B}" dt="2025-07-16T17:31:46.069" v="1573" actId="47"/>
        <pc:sldMkLst>
          <pc:docMk/>
          <pc:sldMk cId="885422923" sldId="271"/>
        </pc:sldMkLst>
      </pc:sldChg>
      <pc:sldChg chg="addSp delSp modSp new mod ord modAnim">
        <pc:chgData name="Jones, Ronald L. (Fed)" userId="8685a1bc-7040-4a3c-8661-1e3a0fe65247" providerId="ADAL" clId="{1448DBDD-116A-46BB-A162-042224F9634B}" dt="2025-07-18T16:14:27.292" v="2041"/>
        <pc:sldMkLst>
          <pc:docMk/>
          <pc:sldMk cId="3270714017" sldId="272"/>
        </pc:sldMkLst>
        <pc:spChg chg="mod">
          <ac:chgData name="Jones, Ronald L. (Fed)" userId="8685a1bc-7040-4a3c-8661-1e3a0fe65247" providerId="ADAL" clId="{1448DBDD-116A-46BB-A162-042224F9634B}" dt="2025-07-18T13:52:02.063" v="1911" actId="20577"/>
          <ac:spMkLst>
            <pc:docMk/>
            <pc:sldMk cId="3270714017" sldId="272"/>
            <ac:spMk id="2" creationId="{FEDEFEC1-D912-1E11-9D19-121917E3938D}"/>
          </ac:spMkLst>
        </pc:spChg>
        <pc:picChg chg="add mod">
          <ac:chgData name="Jones, Ronald L. (Fed)" userId="8685a1bc-7040-4a3c-8661-1e3a0fe65247" providerId="ADAL" clId="{1448DBDD-116A-46BB-A162-042224F9634B}" dt="2025-07-18T13:51:44.507" v="1884"/>
          <ac:picMkLst>
            <pc:docMk/>
            <pc:sldMk cId="3270714017" sldId="272"/>
            <ac:picMk id="4" creationId="{06B560FB-35C7-6DB7-1A4D-1BC648016C11}"/>
          </ac:picMkLst>
        </pc:picChg>
      </pc:sldChg>
      <pc:sldChg chg="addSp delSp modSp add mod">
        <pc:chgData name="Jones, Ronald L. (Fed)" userId="8685a1bc-7040-4a3c-8661-1e3a0fe65247" providerId="ADAL" clId="{1448DBDD-116A-46BB-A162-042224F9634B}" dt="2025-07-18T19:54:35.876" v="3230" actId="1035"/>
        <pc:sldMkLst>
          <pc:docMk/>
          <pc:sldMk cId="2267996550" sldId="273"/>
        </pc:sldMkLst>
      </pc:sldChg>
      <pc:sldChg chg="addSp delSp modSp new mod ord">
        <pc:chgData name="Jones, Ronald L. (Fed)" userId="8685a1bc-7040-4a3c-8661-1e3a0fe65247" providerId="ADAL" clId="{1448DBDD-116A-46BB-A162-042224F9634B}" dt="2025-07-18T19:56:09.697" v="3243" actId="207"/>
        <pc:sldMkLst>
          <pc:docMk/>
          <pc:sldMk cId="1092864714" sldId="274"/>
        </pc:sldMkLst>
      </pc:sldChg>
    </pc:docChg>
  </pc:docChgLst>
  <pc:docChgLst>
    <pc:chgData name="Jones, Ronald L. (Fed)" userId="8685a1bc-7040-4a3c-8661-1e3a0fe65247" providerId="ADAL" clId="{449C09EA-2D02-48D3-AB66-427EADD1B130}"/>
    <pc:docChg chg="undo redo custSel addSld delSld modSld sldOrd">
      <pc:chgData name="Jones, Ronald L. (Fed)" userId="8685a1bc-7040-4a3c-8661-1e3a0fe65247" providerId="ADAL" clId="{449C09EA-2D02-48D3-AB66-427EADD1B130}" dt="2025-07-29T12:23:04.653" v="3685" actId="47"/>
      <pc:docMkLst>
        <pc:docMk/>
      </pc:docMkLst>
      <pc:sldChg chg="addSp delSp modSp mod ord">
        <pc:chgData name="Jones, Ronald L. (Fed)" userId="8685a1bc-7040-4a3c-8661-1e3a0fe65247" providerId="ADAL" clId="{449C09EA-2D02-48D3-AB66-427EADD1B130}" dt="2025-07-28T18:59:59.103" v="2549" actId="1076"/>
        <pc:sldMkLst>
          <pc:docMk/>
          <pc:sldMk cId="2349779137" sldId="257"/>
        </pc:sldMkLst>
        <pc:spChg chg="del">
          <ac:chgData name="Jones, Ronald L. (Fed)" userId="8685a1bc-7040-4a3c-8661-1e3a0fe65247" providerId="ADAL" clId="{449C09EA-2D02-48D3-AB66-427EADD1B130}" dt="2025-07-28T16:34:40.498" v="1325" actId="478"/>
          <ac:spMkLst>
            <pc:docMk/>
            <pc:sldMk cId="2349779137" sldId="257"/>
            <ac:spMk id="8" creationId="{05F03111-14F3-3221-3683-7FF8B196A2DD}"/>
          </ac:spMkLst>
        </pc:spChg>
        <pc:spChg chg="mod">
          <ac:chgData name="Jones, Ronald L. (Fed)" userId="8685a1bc-7040-4a3c-8661-1e3a0fe65247" providerId="ADAL" clId="{449C09EA-2D02-48D3-AB66-427EADD1B130}" dt="2025-07-28T16:34:46.120" v="1326" actId="1076"/>
          <ac:spMkLst>
            <pc:docMk/>
            <pc:sldMk cId="2349779137" sldId="257"/>
            <ac:spMk id="9" creationId="{0C114F56-BFA4-A5CD-F1E1-3D0AFE8C8FEC}"/>
          </ac:spMkLst>
        </pc:spChg>
        <pc:spChg chg="del">
          <ac:chgData name="Jones, Ronald L. (Fed)" userId="8685a1bc-7040-4a3c-8661-1e3a0fe65247" providerId="ADAL" clId="{449C09EA-2D02-48D3-AB66-427EADD1B130}" dt="2025-07-28T16:34:36.062" v="1322" actId="478"/>
          <ac:spMkLst>
            <pc:docMk/>
            <pc:sldMk cId="2349779137" sldId="257"/>
            <ac:spMk id="10" creationId="{9AED53D4-7192-66FA-CBAB-0E37F6675512}"/>
          </ac:spMkLst>
        </pc:spChg>
        <pc:spChg chg="del">
          <ac:chgData name="Jones, Ronald L. (Fed)" userId="8685a1bc-7040-4a3c-8661-1e3a0fe65247" providerId="ADAL" clId="{449C09EA-2D02-48D3-AB66-427EADD1B130}" dt="2025-07-28T16:34:17.221" v="1318" actId="478"/>
          <ac:spMkLst>
            <pc:docMk/>
            <pc:sldMk cId="2349779137" sldId="257"/>
            <ac:spMk id="11" creationId="{5DB7D6DC-AFFC-5D9F-B932-6413D22B76D8}"/>
          </ac:spMkLst>
        </pc:spChg>
        <pc:spChg chg="del">
          <ac:chgData name="Jones, Ronald L. (Fed)" userId="8685a1bc-7040-4a3c-8661-1e3a0fe65247" providerId="ADAL" clId="{449C09EA-2D02-48D3-AB66-427EADD1B130}" dt="2025-07-28T16:34:22.785" v="1320" actId="478"/>
          <ac:spMkLst>
            <pc:docMk/>
            <pc:sldMk cId="2349779137" sldId="257"/>
            <ac:spMk id="12" creationId="{4D96F34D-1776-4C51-0F08-1DBD98E4B004}"/>
          </ac:spMkLst>
        </pc:spChg>
        <pc:spChg chg="mod">
          <ac:chgData name="Jones, Ronald L. (Fed)" userId="8685a1bc-7040-4a3c-8661-1e3a0fe65247" providerId="ADAL" clId="{449C09EA-2D02-48D3-AB66-427EADD1B130}" dt="2025-07-28T18:59:43.959" v="2543" actId="1076"/>
          <ac:spMkLst>
            <pc:docMk/>
            <pc:sldMk cId="2349779137" sldId="257"/>
            <ac:spMk id="13" creationId="{3601DCE1-9E69-46F5-FAE3-8B605CA65332}"/>
          </ac:spMkLst>
        </pc:spChg>
        <pc:spChg chg="mod">
          <ac:chgData name="Jones, Ronald L. (Fed)" userId="8685a1bc-7040-4a3c-8661-1e3a0fe65247" providerId="ADAL" clId="{449C09EA-2D02-48D3-AB66-427EADD1B130}" dt="2025-07-28T16:35:25.590" v="1334" actId="1076"/>
          <ac:spMkLst>
            <pc:docMk/>
            <pc:sldMk cId="2349779137" sldId="257"/>
            <ac:spMk id="15" creationId="{86DF3554-E079-7CD3-2317-19147E43FB16}"/>
          </ac:spMkLst>
        </pc:spChg>
        <pc:spChg chg="del">
          <ac:chgData name="Jones, Ronald L. (Fed)" userId="8685a1bc-7040-4a3c-8661-1e3a0fe65247" providerId="ADAL" clId="{449C09EA-2D02-48D3-AB66-427EADD1B130}" dt="2025-07-28T16:40:17.063" v="1337" actId="478"/>
          <ac:spMkLst>
            <pc:docMk/>
            <pc:sldMk cId="2349779137" sldId="257"/>
            <ac:spMk id="18" creationId="{6218A345-D639-E7B6-2778-317753AAC73E}"/>
          </ac:spMkLst>
        </pc:spChg>
        <pc:spChg chg="mod">
          <ac:chgData name="Jones, Ronald L. (Fed)" userId="8685a1bc-7040-4a3c-8661-1e3a0fe65247" providerId="ADAL" clId="{449C09EA-2D02-48D3-AB66-427EADD1B130}" dt="2025-07-28T18:53:23.199" v="2479" actId="14100"/>
          <ac:spMkLst>
            <pc:docMk/>
            <pc:sldMk cId="2349779137" sldId="257"/>
            <ac:spMk id="19" creationId="{C25CC15E-4D60-DCD6-35A7-CC1A82CF1223}"/>
          </ac:spMkLst>
        </pc:spChg>
        <pc:spChg chg="add mod">
          <ac:chgData name="Jones, Ronald L. (Fed)" userId="8685a1bc-7040-4a3c-8661-1e3a0fe65247" providerId="ADAL" clId="{449C09EA-2D02-48D3-AB66-427EADD1B130}" dt="2025-07-28T16:29:53.685" v="1308"/>
          <ac:spMkLst>
            <pc:docMk/>
            <pc:sldMk cId="2349779137" sldId="257"/>
            <ac:spMk id="29" creationId="{5C28F8F0-A7F7-8576-74A9-F2EC63D48B1E}"/>
          </ac:spMkLst>
        </pc:spChg>
        <pc:spChg chg="add mod">
          <ac:chgData name="Jones, Ronald L. (Fed)" userId="8685a1bc-7040-4a3c-8661-1e3a0fe65247" providerId="ADAL" clId="{449C09EA-2D02-48D3-AB66-427EADD1B130}" dt="2025-07-28T16:30:01.881" v="1312"/>
          <ac:spMkLst>
            <pc:docMk/>
            <pc:sldMk cId="2349779137" sldId="257"/>
            <ac:spMk id="45" creationId="{5C28F8F0-A7F7-8576-74A9-F2EC63D48B1E}"/>
          </ac:spMkLst>
        </pc:spChg>
        <pc:spChg chg="add mod">
          <ac:chgData name="Jones, Ronald L. (Fed)" userId="8685a1bc-7040-4a3c-8661-1e3a0fe65247" providerId="ADAL" clId="{449C09EA-2D02-48D3-AB66-427EADD1B130}" dt="2025-07-28T18:54:10.391" v="2484" actId="1076"/>
          <ac:spMkLst>
            <pc:docMk/>
            <pc:sldMk cId="2349779137" sldId="257"/>
            <ac:spMk id="65" creationId="{20D72C8A-CE41-5B34-8F3F-77AFD6439178}"/>
          </ac:spMkLst>
        </pc:spChg>
        <pc:spChg chg="add mod">
          <ac:chgData name="Jones, Ronald L. (Fed)" userId="8685a1bc-7040-4a3c-8661-1e3a0fe65247" providerId="ADAL" clId="{449C09EA-2D02-48D3-AB66-427EADD1B130}" dt="2025-07-28T18:54:10.391" v="2484" actId="1076"/>
          <ac:spMkLst>
            <pc:docMk/>
            <pc:sldMk cId="2349779137" sldId="257"/>
            <ac:spMk id="68" creationId="{094C21C0-2F65-210C-26F9-FF1F17D27295}"/>
          </ac:spMkLst>
        </pc:spChg>
        <pc:spChg chg="add mod">
          <ac:chgData name="Jones, Ronald L. (Fed)" userId="8685a1bc-7040-4a3c-8661-1e3a0fe65247" providerId="ADAL" clId="{449C09EA-2D02-48D3-AB66-427EADD1B130}" dt="2025-07-28T18:54:10.391" v="2484" actId="1076"/>
          <ac:spMkLst>
            <pc:docMk/>
            <pc:sldMk cId="2349779137" sldId="257"/>
            <ac:spMk id="83" creationId="{59E519EC-F444-9E2C-78D7-4E1805F91FAF}"/>
          </ac:spMkLst>
        </pc:spChg>
        <pc:spChg chg="add mod">
          <ac:chgData name="Jones, Ronald L. (Fed)" userId="8685a1bc-7040-4a3c-8661-1e3a0fe65247" providerId="ADAL" clId="{449C09EA-2D02-48D3-AB66-427EADD1B130}" dt="2025-07-28T18:54:10.391" v="2484" actId="1076"/>
          <ac:spMkLst>
            <pc:docMk/>
            <pc:sldMk cId="2349779137" sldId="257"/>
            <ac:spMk id="85" creationId="{7123F387-092A-2BC0-22FA-534E110698D2}"/>
          </ac:spMkLst>
        </pc:spChg>
        <pc:spChg chg="add del mod">
          <ac:chgData name="Jones, Ronald L. (Fed)" userId="8685a1bc-7040-4a3c-8661-1e3a0fe65247" providerId="ADAL" clId="{449C09EA-2D02-48D3-AB66-427EADD1B130}" dt="2025-07-28T17:24:11.438" v="2193" actId="478"/>
          <ac:spMkLst>
            <pc:docMk/>
            <pc:sldMk cId="2349779137" sldId="257"/>
            <ac:spMk id="89" creationId="{6C771FF9-9A8F-D546-BDDC-95242786CEC9}"/>
          </ac:spMkLst>
        </pc:spChg>
        <pc:spChg chg="add mod">
          <ac:chgData name="Jones, Ronald L. (Fed)" userId="8685a1bc-7040-4a3c-8661-1e3a0fe65247" providerId="ADAL" clId="{449C09EA-2D02-48D3-AB66-427EADD1B130}" dt="2025-07-28T18:58:42.942" v="2529" actId="1076"/>
          <ac:spMkLst>
            <pc:docMk/>
            <pc:sldMk cId="2349779137" sldId="257"/>
            <ac:spMk id="91" creationId="{73727A8A-600E-F580-B844-832E692E4725}"/>
          </ac:spMkLst>
        </pc:spChg>
        <pc:spChg chg="add mod">
          <ac:chgData name="Jones, Ronald L. (Fed)" userId="8685a1bc-7040-4a3c-8661-1e3a0fe65247" providerId="ADAL" clId="{449C09EA-2D02-48D3-AB66-427EADD1B130}" dt="2025-07-28T18:59:59.103" v="2549" actId="1076"/>
          <ac:spMkLst>
            <pc:docMk/>
            <pc:sldMk cId="2349779137" sldId="257"/>
            <ac:spMk id="92" creationId="{6513708F-8ED2-2EB7-B1EF-DD231AC05835}"/>
          </ac:spMkLst>
        </pc:spChg>
        <pc:grpChg chg="add mod">
          <ac:chgData name="Jones, Ronald L. (Fed)" userId="8685a1bc-7040-4a3c-8661-1e3a0fe65247" providerId="ADAL" clId="{449C09EA-2D02-48D3-AB66-427EADD1B130}" dt="2025-07-28T16:29:53.685" v="1308"/>
          <ac:grpSpMkLst>
            <pc:docMk/>
            <pc:sldMk cId="2349779137" sldId="257"/>
            <ac:grpSpMk id="3" creationId="{8CDC1DE6-B74B-5BFB-FBA2-1E6AA8ACC919}"/>
          </ac:grpSpMkLst>
        </pc:grpChg>
        <pc:grpChg chg="add mod">
          <ac:chgData name="Jones, Ronald L. (Fed)" userId="8685a1bc-7040-4a3c-8661-1e3a0fe65247" providerId="ADAL" clId="{449C09EA-2D02-48D3-AB66-427EADD1B130}" dt="2025-07-28T16:30:01.881" v="1312"/>
          <ac:grpSpMkLst>
            <pc:docMk/>
            <pc:sldMk cId="2349779137" sldId="257"/>
            <ac:grpSpMk id="42" creationId="{8CDC1DE6-B74B-5BFB-FBA2-1E6AA8ACC919}"/>
          </ac:grpSpMkLst>
        </pc:grpChg>
        <pc:grpChg chg="add mod">
          <ac:chgData name="Jones, Ronald L. (Fed)" userId="8685a1bc-7040-4a3c-8661-1e3a0fe65247" providerId="ADAL" clId="{449C09EA-2D02-48D3-AB66-427EADD1B130}" dt="2025-07-28T18:59:31.976" v="2541" actId="1076"/>
          <ac:grpSpMkLst>
            <pc:docMk/>
            <pc:sldMk cId="2349779137" sldId="257"/>
            <ac:grpSpMk id="63" creationId="{72026B7A-8BBF-D4F4-5A0C-E48CDD32EE3B}"/>
          </ac:grpSpMkLst>
        </pc:grpChg>
        <pc:grpChg chg="add mod">
          <ac:chgData name="Jones, Ronald L. (Fed)" userId="8685a1bc-7040-4a3c-8661-1e3a0fe65247" providerId="ADAL" clId="{449C09EA-2D02-48D3-AB66-427EADD1B130}" dt="2025-07-28T18:54:10.391" v="2484" actId="1076"/>
          <ac:grpSpMkLst>
            <pc:docMk/>
            <pc:sldMk cId="2349779137" sldId="257"/>
            <ac:grpSpMk id="64" creationId="{C995E2A6-81F6-3943-2508-BD9DD011BA46}"/>
          </ac:grpSpMkLst>
        </pc:grpChg>
        <pc:picChg chg="add mod">
          <ac:chgData name="Jones, Ronald L. (Fed)" userId="8685a1bc-7040-4a3c-8661-1e3a0fe65247" providerId="ADAL" clId="{449C09EA-2D02-48D3-AB66-427EADD1B130}" dt="2025-07-28T16:29:53.685" v="1308"/>
          <ac:picMkLst>
            <pc:docMk/>
            <pc:sldMk cId="2349779137" sldId="257"/>
            <ac:picMk id="4" creationId="{ECFC945B-4D9B-6FE8-654E-93CE3057B897}"/>
          </ac:picMkLst>
        </pc:picChg>
        <pc:picChg chg="del">
          <ac:chgData name="Jones, Ronald L. (Fed)" userId="8685a1bc-7040-4a3c-8661-1e3a0fe65247" providerId="ADAL" clId="{449C09EA-2D02-48D3-AB66-427EADD1B130}" dt="2025-07-28T16:34:23.614" v="1321" actId="478"/>
          <ac:picMkLst>
            <pc:docMk/>
            <pc:sldMk cId="2349779137" sldId="257"/>
            <ac:picMk id="6" creationId="{077AB6AD-DE78-86B5-6AE6-88D8AD51A5F1}"/>
          </ac:picMkLst>
        </pc:picChg>
        <pc:picChg chg="del">
          <ac:chgData name="Jones, Ronald L. (Fed)" userId="8685a1bc-7040-4a3c-8661-1e3a0fe65247" providerId="ADAL" clId="{449C09EA-2D02-48D3-AB66-427EADD1B130}" dt="2025-07-28T17:22:39.166" v="2118" actId="478"/>
          <ac:picMkLst>
            <pc:docMk/>
            <pc:sldMk cId="2349779137" sldId="257"/>
            <ac:picMk id="7" creationId="{5A31DA6B-D066-7F83-C0E1-026EF6C014C0}"/>
          </ac:picMkLst>
        </pc:picChg>
        <pc:picChg chg="mod">
          <ac:chgData name="Jones, Ronald L. (Fed)" userId="8685a1bc-7040-4a3c-8661-1e3a0fe65247" providerId="ADAL" clId="{449C09EA-2D02-48D3-AB66-427EADD1B130}" dt="2025-07-28T16:35:25.590" v="1334" actId="1076"/>
          <ac:picMkLst>
            <pc:docMk/>
            <pc:sldMk cId="2349779137" sldId="257"/>
            <ac:picMk id="14" creationId="{07152A1E-38FC-86A8-8593-9F209C8BF54B}"/>
          </ac:picMkLst>
        </pc:picChg>
        <pc:picChg chg="del">
          <ac:chgData name="Jones, Ronald L. (Fed)" userId="8685a1bc-7040-4a3c-8661-1e3a0fe65247" providerId="ADAL" clId="{449C09EA-2D02-48D3-AB66-427EADD1B130}" dt="2025-07-28T16:34:18.226" v="1319" actId="478"/>
          <ac:picMkLst>
            <pc:docMk/>
            <pc:sldMk cId="2349779137" sldId="257"/>
            <ac:picMk id="16" creationId="{20F77036-B750-F631-2769-87E15FD1C083}"/>
          </ac:picMkLst>
        </pc:picChg>
        <pc:picChg chg="del">
          <ac:chgData name="Jones, Ronald L. (Fed)" userId="8685a1bc-7040-4a3c-8661-1e3a0fe65247" providerId="ADAL" clId="{449C09EA-2D02-48D3-AB66-427EADD1B130}" dt="2025-07-28T16:40:15.270" v="1336" actId="478"/>
          <ac:picMkLst>
            <pc:docMk/>
            <pc:sldMk cId="2349779137" sldId="257"/>
            <ac:picMk id="17" creationId="{7E47A20C-3BCD-86BE-4AF7-552E6D4D0FF1}"/>
          </ac:picMkLst>
        </pc:picChg>
        <pc:picChg chg="del">
          <ac:chgData name="Jones, Ronald L. (Fed)" userId="8685a1bc-7040-4a3c-8661-1e3a0fe65247" providerId="ADAL" clId="{449C09EA-2D02-48D3-AB66-427EADD1B130}" dt="2025-07-28T16:34:38.451" v="1324" actId="478"/>
          <ac:picMkLst>
            <pc:docMk/>
            <pc:sldMk cId="2349779137" sldId="257"/>
            <ac:picMk id="20" creationId="{CB9BE8FE-A4AD-CDCF-7F5F-34E6D19FFA97}"/>
          </ac:picMkLst>
        </pc:picChg>
        <pc:picChg chg="del">
          <ac:chgData name="Jones, Ronald L. (Fed)" userId="8685a1bc-7040-4a3c-8661-1e3a0fe65247" providerId="ADAL" clId="{449C09EA-2D02-48D3-AB66-427EADD1B130}" dt="2025-07-28T16:54:09.513" v="1580" actId="478"/>
          <ac:picMkLst>
            <pc:docMk/>
            <pc:sldMk cId="2349779137" sldId="257"/>
            <ac:picMk id="21" creationId="{2B94005C-27DA-C470-F736-8FE66A3F8E05}"/>
          </ac:picMkLst>
        </pc:picChg>
        <pc:picChg chg="del">
          <ac:chgData name="Jones, Ronald L. (Fed)" userId="8685a1bc-7040-4a3c-8661-1e3a0fe65247" providerId="ADAL" clId="{449C09EA-2D02-48D3-AB66-427EADD1B130}" dt="2025-07-28T16:34:37.011" v="1323" actId="478"/>
          <ac:picMkLst>
            <pc:docMk/>
            <pc:sldMk cId="2349779137" sldId="257"/>
            <ac:picMk id="22" creationId="{F4AB99E3-48F6-AD50-6DD4-961801DF1464}"/>
          </ac:picMkLst>
        </pc:picChg>
        <pc:picChg chg="del">
          <ac:chgData name="Jones, Ronald L. (Fed)" userId="8685a1bc-7040-4a3c-8661-1e3a0fe65247" providerId="ADAL" clId="{449C09EA-2D02-48D3-AB66-427EADD1B130}" dt="2025-07-28T16:29:43.230" v="1304" actId="478"/>
          <ac:picMkLst>
            <pc:docMk/>
            <pc:sldMk cId="2349779137" sldId="257"/>
            <ac:picMk id="23" creationId="{55EDBCED-68B9-C8CB-8FB2-E158A4D04C2A}"/>
          </ac:picMkLst>
        </pc:picChg>
        <pc:picChg chg="add mod">
          <ac:chgData name="Jones, Ronald L. (Fed)" userId="8685a1bc-7040-4a3c-8661-1e3a0fe65247" providerId="ADAL" clId="{449C09EA-2D02-48D3-AB66-427EADD1B130}" dt="2025-07-28T16:29:53.685" v="1308"/>
          <ac:picMkLst>
            <pc:docMk/>
            <pc:sldMk cId="2349779137" sldId="257"/>
            <ac:picMk id="36" creationId="{254B4164-07C3-8DEF-5EB7-9DE737754809}"/>
          </ac:picMkLst>
        </pc:picChg>
        <pc:picChg chg="add mod">
          <ac:chgData name="Jones, Ronald L. (Fed)" userId="8685a1bc-7040-4a3c-8661-1e3a0fe65247" providerId="ADAL" clId="{449C09EA-2D02-48D3-AB66-427EADD1B130}" dt="2025-07-28T16:29:53.685" v="1308"/>
          <ac:picMkLst>
            <pc:docMk/>
            <pc:sldMk cId="2349779137" sldId="257"/>
            <ac:picMk id="37" creationId="{A6E26406-8BA7-9F10-0BE3-D77816E78E3F}"/>
          </ac:picMkLst>
        </pc:picChg>
        <pc:picChg chg="add mod">
          <ac:chgData name="Jones, Ronald L. (Fed)" userId="8685a1bc-7040-4a3c-8661-1e3a0fe65247" providerId="ADAL" clId="{449C09EA-2D02-48D3-AB66-427EADD1B130}" dt="2025-07-28T16:29:53.685" v="1308"/>
          <ac:picMkLst>
            <pc:docMk/>
            <pc:sldMk cId="2349779137" sldId="257"/>
            <ac:picMk id="38" creationId="{8E9AD0B5-D9E4-DA35-DF2B-EE1D21EEF815}"/>
          </ac:picMkLst>
        </pc:picChg>
        <pc:picChg chg="add mod">
          <ac:chgData name="Jones, Ronald L. (Fed)" userId="8685a1bc-7040-4a3c-8661-1e3a0fe65247" providerId="ADAL" clId="{449C09EA-2D02-48D3-AB66-427EADD1B130}" dt="2025-07-28T16:29:53.685" v="1308"/>
          <ac:picMkLst>
            <pc:docMk/>
            <pc:sldMk cId="2349779137" sldId="257"/>
            <ac:picMk id="39" creationId="{A09BC1F6-7258-083C-F197-8843ACFB82D5}"/>
          </ac:picMkLst>
        </pc:picChg>
        <pc:picChg chg="add mod">
          <ac:chgData name="Jones, Ronald L. (Fed)" userId="8685a1bc-7040-4a3c-8661-1e3a0fe65247" providerId="ADAL" clId="{449C09EA-2D02-48D3-AB66-427EADD1B130}" dt="2025-07-28T16:30:01.881" v="1312"/>
          <ac:picMkLst>
            <pc:docMk/>
            <pc:sldMk cId="2349779137" sldId="257"/>
            <ac:picMk id="43" creationId="{ECFC945B-4D9B-6FE8-654E-93CE3057B897}"/>
          </ac:picMkLst>
        </pc:picChg>
        <pc:picChg chg="add mod">
          <ac:chgData name="Jones, Ronald L. (Fed)" userId="8685a1bc-7040-4a3c-8661-1e3a0fe65247" providerId="ADAL" clId="{449C09EA-2D02-48D3-AB66-427EADD1B130}" dt="2025-07-28T16:30:01.881" v="1312"/>
          <ac:picMkLst>
            <pc:docMk/>
            <pc:sldMk cId="2349779137" sldId="257"/>
            <ac:picMk id="52" creationId="{254B4164-07C3-8DEF-5EB7-9DE737754809}"/>
          </ac:picMkLst>
        </pc:picChg>
        <pc:picChg chg="add mod">
          <ac:chgData name="Jones, Ronald L. (Fed)" userId="8685a1bc-7040-4a3c-8661-1e3a0fe65247" providerId="ADAL" clId="{449C09EA-2D02-48D3-AB66-427EADD1B130}" dt="2025-07-28T16:30:01.881" v="1312"/>
          <ac:picMkLst>
            <pc:docMk/>
            <pc:sldMk cId="2349779137" sldId="257"/>
            <ac:picMk id="53" creationId="{A6E26406-8BA7-9F10-0BE3-D77816E78E3F}"/>
          </ac:picMkLst>
        </pc:picChg>
        <pc:picChg chg="add mod">
          <ac:chgData name="Jones, Ronald L. (Fed)" userId="8685a1bc-7040-4a3c-8661-1e3a0fe65247" providerId="ADAL" clId="{449C09EA-2D02-48D3-AB66-427EADD1B130}" dt="2025-07-28T16:30:01.881" v="1312"/>
          <ac:picMkLst>
            <pc:docMk/>
            <pc:sldMk cId="2349779137" sldId="257"/>
            <ac:picMk id="54" creationId="{8E9AD0B5-D9E4-DA35-DF2B-EE1D21EEF815}"/>
          </ac:picMkLst>
        </pc:picChg>
        <pc:picChg chg="add mod">
          <ac:chgData name="Jones, Ronald L. (Fed)" userId="8685a1bc-7040-4a3c-8661-1e3a0fe65247" providerId="ADAL" clId="{449C09EA-2D02-48D3-AB66-427EADD1B130}" dt="2025-07-28T16:30:01.881" v="1312"/>
          <ac:picMkLst>
            <pc:docMk/>
            <pc:sldMk cId="2349779137" sldId="257"/>
            <ac:picMk id="55" creationId="{A09BC1F6-7258-083C-F197-8843ACFB82D5}"/>
          </ac:picMkLst>
        </pc:picChg>
        <pc:picChg chg="add mod ord">
          <ac:chgData name="Jones, Ronald L. (Fed)" userId="8685a1bc-7040-4a3c-8661-1e3a0fe65247" providerId="ADAL" clId="{449C09EA-2D02-48D3-AB66-427EADD1B130}" dt="2025-07-28T18:47:41.037" v="2416" actId="1076"/>
          <ac:picMkLst>
            <pc:docMk/>
            <pc:sldMk cId="2349779137" sldId="257"/>
            <ac:picMk id="58" creationId="{5420A79B-214D-8268-F46C-C572E858D70A}"/>
          </ac:picMkLst>
        </pc:picChg>
        <pc:picChg chg="add mod">
          <ac:chgData name="Jones, Ronald L. (Fed)" userId="8685a1bc-7040-4a3c-8661-1e3a0fe65247" providerId="ADAL" clId="{449C09EA-2D02-48D3-AB66-427EADD1B130}" dt="2025-07-28T16:35:09.226" v="1331" actId="1076"/>
          <ac:picMkLst>
            <pc:docMk/>
            <pc:sldMk cId="2349779137" sldId="257"/>
            <ac:picMk id="59" creationId="{44B3AAEC-4B1E-B0EC-4305-13BF58576654}"/>
          </ac:picMkLst>
        </pc:picChg>
        <pc:picChg chg="add mod">
          <ac:chgData name="Jones, Ronald L. (Fed)" userId="8685a1bc-7040-4a3c-8661-1e3a0fe65247" providerId="ADAL" clId="{449C09EA-2D02-48D3-AB66-427EADD1B130}" dt="2025-07-28T16:36:19.682" v="1335"/>
          <ac:picMkLst>
            <pc:docMk/>
            <pc:sldMk cId="2349779137" sldId="257"/>
            <ac:picMk id="60" creationId="{4305AB8B-7928-BE6A-5C38-AFB3716DBA6F}"/>
          </ac:picMkLst>
        </pc:picChg>
        <pc:picChg chg="add mod">
          <ac:chgData name="Jones, Ronald L. (Fed)" userId="8685a1bc-7040-4a3c-8661-1e3a0fe65247" providerId="ADAL" clId="{449C09EA-2D02-48D3-AB66-427EADD1B130}" dt="2025-07-28T16:36:19.682" v="1335"/>
          <ac:picMkLst>
            <pc:docMk/>
            <pc:sldMk cId="2349779137" sldId="257"/>
            <ac:picMk id="61" creationId="{F737A40D-CAF3-CAE8-CCAF-4F5DF25B8E22}"/>
          </ac:picMkLst>
        </pc:picChg>
        <pc:picChg chg="add mod">
          <ac:chgData name="Jones, Ronald L. (Fed)" userId="8685a1bc-7040-4a3c-8661-1e3a0fe65247" providerId="ADAL" clId="{449C09EA-2D02-48D3-AB66-427EADD1B130}" dt="2025-07-28T16:36:19.682" v="1335"/>
          <ac:picMkLst>
            <pc:docMk/>
            <pc:sldMk cId="2349779137" sldId="257"/>
            <ac:picMk id="62" creationId="{BCE28AA6-4BDF-E86D-CD44-F9ABD30C8D04}"/>
          </ac:picMkLst>
        </pc:picChg>
        <pc:picChg chg="add mod">
          <ac:chgData name="Jones, Ronald L. (Fed)" userId="8685a1bc-7040-4a3c-8661-1e3a0fe65247" providerId="ADAL" clId="{449C09EA-2D02-48D3-AB66-427EADD1B130}" dt="2025-07-28T18:54:10.391" v="2484" actId="1076"/>
          <ac:picMkLst>
            <pc:docMk/>
            <pc:sldMk cId="2349779137" sldId="257"/>
            <ac:picMk id="87" creationId="{CC37D0FC-19C6-F9E6-FA13-86C411F7011F}"/>
          </ac:picMkLst>
        </pc:picChg>
        <pc:picChg chg="add mod">
          <ac:chgData name="Jones, Ronald L. (Fed)" userId="8685a1bc-7040-4a3c-8661-1e3a0fe65247" providerId="ADAL" clId="{449C09EA-2D02-48D3-AB66-427EADD1B130}" dt="2025-07-28T18:54:10.391" v="2484" actId="1076"/>
          <ac:picMkLst>
            <pc:docMk/>
            <pc:sldMk cId="2349779137" sldId="257"/>
            <ac:picMk id="88" creationId="{FA8A54AD-A6E0-FC6D-7C75-93B28F26194A}"/>
          </ac:picMkLst>
        </pc:picChg>
        <pc:picChg chg="add mod">
          <ac:chgData name="Jones, Ronald L. (Fed)" userId="8685a1bc-7040-4a3c-8661-1e3a0fe65247" providerId="ADAL" clId="{449C09EA-2D02-48D3-AB66-427EADD1B130}" dt="2025-07-28T18:57:35.286" v="2517" actId="1076"/>
          <ac:picMkLst>
            <pc:docMk/>
            <pc:sldMk cId="2349779137" sldId="257"/>
            <ac:picMk id="93" creationId="{F787C376-15DF-0305-5104-60BC2CF29124}"/>
          </ac:picMkLst>
        </pc:picChg>
        <pc:picChg chg="add mod">
          <ac:chgData name="Jones, Ronald L. (Fed)" userId="8685a1bc-7040-4a3c-8661-1e3a0fe65247" providerId="ADAL" clId="{449C09EA-2D02-48D3-AB66-427EADD1B130}" dt="2025-07-28T18:57:39.270" v="2519" actId="1076"/>
          <ac:picMkLst>
            <pc:docMk/>
            <pc:sldMk cId="2349779137" sldId="257"/>
            <ac:picMk id="94" creationId="{7E9DF93D-4EB6-8A86-5DAF-50D8D45C1244}"/>
          </ac:picMkLst>
        </pc:picChg>
        <pc:picChg chg="add mod">
          <ac:chgData name="Jones, Ronald L. (Fed)" userId="8685a1bc-7040-4a3c-8661-1e3a0fe65247" providerId="ADAL" clId="{449C09EA-2D02-48D3-AB66-427EADD1B130}" dt="2025-07-28T18:59:54.542" v="2548" actId="1076"/>
          <ac:picMkLst>
            <pc:docMk/>
            <pc:sldMk cId="2349779137" sldId="257"/>
            <ac:picMk id="95" creationId="{D53E7B20-EDE7-603A-4804-6A46EC9461F2}"/>
          </ac:picMkLst>
        </pc:picChg>
        <pc:picChg chg="add mod">
          <ac:chgData name="Jones, Ronald L. (Fed)" userId="8685a1bc-7040-4a3c-8661-1e3a0fe65247" providerId="ADAL" clId="{449C09EA-2D02-48D3-AB66-427EADD1B130}" dt="2025-07-28T18:59:03.422" v="2532" actId="1076"/>
          <ac:picMkLst>
            <pc:docMk/>
            <pc:sldMk cId="2349779137" sldId="257"/>
            <ac:picMk id="16386" creationId="{CE824A2A-F928-C391-0365-8D4867370A8E}"/>
          </ac:picMkLst>
        </pc:picChg>
        <pc:picChg chg="add del mod">
          <ac:chgData name="Jones, Ronald L. (Fed)" userId="8685a1bc-7040-4a3c-8661-1e3a0fe65247" providerId="ADAL" clId="{449C09EA-2D02-48D3-AB66-427EADD1B130}" dt="2025-07-28T18:48:53.391" v="2425" actId="478"/>
          <ac:picMkLst>
            <pc:docMk/>
            <pc:sldMk cId="2349779137" sldId="257"/>
            <ac:picMk id="16388" creationId="{AFC529F5-1178-6BEB-A2D8-91195D5BA744}"/>
          </ac:picMkLst>
        </pc:picChg>
        <pc:picChg chg="add mod">
          <ac:chgData name="Jones, Ronald L. (Fed)" userId="8685a1bc-7040-4a3c-8661-1e3a0fe65247" providerId="ADAL" clId="{449C09EA-2D02-48D3-AB66-427EADD1B130}" dt="2025-07-28T18:58:39.204" v="2528" actId="1076"/>
          <ac:picMkLst>
            <pc:docMk/>
            <pc:sldMk cId="2349779137" sldId="257"/>
            <ac:picMk id="16389" creationId="{575705CB-7B54-0922-4382-CB4F30C93A90}"/>
          </ac:picMkLst>
        </pc:picChg>
        <pc:picChg chg="add mod">
          <ac:chgData name="Jones, Ronald L. (Fed)" userId="8685a1bc-7040-4a3c-8661-1e3a0fe65247" providerId="ADAL" clId="{449C09EA-2D02-48D3-AB66-427EADD1B130}" dt="2025-07-28T18:59:28.038" v="2540" actId="1076"/>
          <ac:picMkLst>
            <pc:docMk/>
            <pc:sldMk cId="2349779137" sldId="257"/>
            <ac:picMk id="16391" creationId="{52A91B18-32C9-B34F-5AD6-EDD4CB93F547}"/>
          </ac:picMkLst>
        </pc:picChg>
        <pc:picChg chg="add del mod">
          <ac:chgData name="Jones, Ronald L. (Fed)" userId="8685a1bc-7040-4a3c-8661-1e3a0fe65247" providerId="ADAL" clId="{449C09EA-2D02-48D3-AB66-427EADD1B130}" dt="2025-07-28T18:56:27.040" v="2504" actId="478"/>
          <ac:picMkLst>
            <pc:docMk/>
            <pc:sldMk cId="2349779137" sldId="257"/>
            <ac:picMk id="16393" creationId="{C9A1DB40-F786-4052-A318-B3B7411CF9A6}"/>
          </ac:picMkLst>
        </pc:picChg>
        <pc:cxnChg chg="add mod">
          <ac:chgData name="Jones, Ronald L. (Fed)" userId="8685a1bc-7040-4a3c-8661-1e3a0fe65247" providerId="ADAL" clId="{449C09EA-2D02-48D3-AB66-427EADD1B130}" dt="2025-07-28T16:29:53.685" v="1308"/>
          <ac:cxnSpMkLst>
            <pc:docMk/>
            <pc:sldMk cId="2349779137" sldId="257"/>
            <ac:cxnSpMk id="5" creationId="{C57785E9-837D-92D3-F55E-57F6E1337424}"/>
          </ac:cxnSpMkLst>
        </pc:cxnChg>
        <pc:cxnChg chg="del mod">
          <ac:chgData name="Jones, Ronald L. (Fed)" userId="8685a1bc-7040-4a3c-8661-1e3a0fe65247" providerId="ADAL" clId="{449C09EA-2D02-48D3-AB66-427EADD1B130}" dt="2025-07-28T18:46:54.316" v="2407" actId="478"/>
          <ac:cxnSpMkLst>
            <pc:docMk/>
            <pc:sldMk cId="2349779137" sldId="257"/>
            <ac:cxnSpMk id="24" creationId="{B1B51D1B-2380-8741-3EB2-D3FEF3151E18}"/>
          </ac:cxnSpMkLst>
        </pc:cxnChg>
        <pc:cxnChg chg="del">
          <ac:chgData name="Jones, Ronald L. (Fed)" userId="8685a1bc-7040-4a3c-8661-1e3a0fe65247" providerId="ADAL" clId="{449C09EA-2D02-48D3-AB66-427EADD1B130}" dt="2025-07-28T18:46:57.772" v="2409" actId="478"/>
          <ac:cxnSpMkLst>
            <pc:docMk/>
            <pc:sldMk cId="2349779137" sldId="257"/>
            <ac:cxnSpMk id="25" creationId="{924146BA-B9FF-73A0-D606-D232293FEBFA}"/>
          </ac:cxnSpMkLst>
        </pc:cxnChg>
        <pc:cxnChg chg="del">
          <ac:chgData name="Jones, Ronald L. (Fed)" userId="8685a1bc-7040-4a3c-8661-1e3a0fe65247" providerId="ADAL" clId="{449C09EA-2D02-48D3-AB66-427EADD1B130}" dt="2025-07-28T18:47:36.544" v="2415" actId="478"/>
          <ac:cxnSpMkLst>
            <pc:docMk/>
            <pc:sldMk cId="2349779137" sldId="257"/>
            <ac:cxnSpMk id="26" creationId="{B81AD47C-6B33-EF5B-1DC7-AF1EC6F619BC}"/>
          </ac:cxnSpMkLst>
        </pc:cxnChg>
        <pc:cxnChg chg="del mod">
          <ac:chgData name="Jones, Ronald L. (Fed)" userId="8685a1bc-7040-4a3c-8661-1e3a0fe65247" providerId="ADAL" clId="{449C09EA-2D02-48D3-AB66-427EADD1B130}" dt="2025-07-28T18:46:56.048" v="2408" actId="478"/>
          <ac:cxnSpMkLst>
            <pc:docMk/>
            <pc:sldMk cId="2349779137" sldId="257"/>
            <ac:cxnSpMk id="27" creationId="{784DBBF1-FE89-D3D7-6FF2-CD7231B1F722}"/>
          </ac:cxnSpMkLst>
        </pc:cxnChg>
        <pc:cxnChg chg="del">
          <ac:chgData name="Jones, Ronald L. (Fed)" userId="8685a1bc-7040-4a3c-8661-1e3a0fe65247" providerId="ADAL" clId="{449C09EA-2D02-48D3-AB66-427EADD1B130}" dt="2025-07-28T18:46:49.502" v="2405" actId="478"/>
          <ac:cxnSpMkLst>
            <pc:docMk/>
            <pc:sldMk cId="2349779137" sldId="257"/>
            <ac:cxnSpMk id="28" creationId="{E628C400-ABC1-6363-C39C-A670B12D19A6}"/>
          </ac:cxnSpMkLst>
        </pc:cxnChg>
        <pc:cxnChg chg="add mod">
          <ac:chgData name="Jones, Ronald L. (Fed)" userId="8685a1bc-7040-4a3c-8661-1e3a0fe65247" providerId="ADAL" clId="{449C09EA-2D02-48D3-AB66-427EADD1B130}" dt="2025-07-28T16:29:53.685" v="1308"/>
          <ac:cxnSpMkLst>
            <pc:docMk/>
            <pc:sldMk cId="2349779137" sldId="257"/>
            <ac:cxnSpMk id="30" creationId="{75067F63-6929-501A-FB71-15BE04C39FAB}"/>
          </ac:cxnSpMkLst>
        </pc:cxnChg>
        <pc:cxnChg chg="add mod">
          <ac:chgData name="Jones, Ronald L. (Fed)" userId="8685a1bc-7040-4a3c-8661-1e3a0fe65247" providerId="ADAL" clId="{449C09EA-2D02-48D3-AB66-427EADD1B130}" dt="2025-07-28T16:29:53.685" v="1308"/>
          <ac:cxnSpMkLst>
            <pc:docMk/>
            <pc:sldMk cId="2349779137" sldId="257"/>
            <ac:cxnSpMk id="35" creationId="{FED5C7F9-52FA-63DC-8739-832EDF5B4D98}"/>
          </ac:cxnSpMkLst>
        </pc:cxnChg>
        <pc:cxnChg chg="add mod">
          <ac:chgData name="Jones, Ronald L. (Fed)" userId="8685a1bc-7040-4a3c-8661-1e3a0fe65247" providerId="ADAL" clId="{449C09EA-2D02-48D3-AB66-427EADD1B130}" dt="2025-07-28T16:30:01.881" v="1312"/>
          <ac:cxnSpMkLst>
            <pc:docMk/>
            <pc:sldMk cId="2349779137" sldId="257"/>
            <ac:cxnSpMk id="46" creationId="{75067F63-6929-501A-FB71-15BE04C39FAB}"/>
          </ac:cxnSpMkLst>
        </pc:cxnChg>
        <pc:cxnChg chg="add mod">
          <ac:chgData name="Jones, Ronald L. (Fed)" userId="8685a1bc-7040-4a3c-8661-1e3a0fe65247" providerId="ADAL" clId="{449C09EA-2D02-48D3-AB66-427EADD1B130}" dt="2025-07-28T16:30:01.881" v="1312"/>
          <ac:cxnSpMkLst>
            <pc:docMk/>
            <pc:sldMk cId="2349779137" sldId="257"/>
            <ac:cxnSpMk id="47" creationId="{EBAC7BFF-366E-E48B-1BE5-5EF70DA66E93}"/>
          </ac:cxnSpMkLst>
        </pc:cxnChg>
        <pc:cxnChg chg="add mod">
          <ac:chgData name="Jones, Ronald L. (Fed)" userId="8685a1bc-7040-4a3c-8661-1e3a0fe65247" providerId="ADAL" clId="{449C09EA-2D02-48D3-AB66-427EADD1B130}" dt="2025-07-28T16:30:01.881" v="1312"/>
          <ac:cxnSpMkLst>
            <pc:docMk/>
            <pc:sldMk cId="2349779137" sldId="257"/>
            <ac:cxnSpMk id="56" creationId="{4D0E6399-122A-FF70-FE70-2039F6EC8B52}"/>
          </ac:cxnSpMkLst>
        </pc:cxnChg>
        <pc:cxnChg chg="add mod">
          <ac:chgData name="Jones, Ronald L. (Fed)" userId="8685a1bc-7040-4a3c-8661-1e3a0fe65247" providerId="ADAL" clId="{449C09EA-2D02-48D3-AB66-427EADD1B130}" dt="2025-07-28T16:54:10.718" v="1581"/>
          <ac:cxnSpMkLst>
            <pc:docMk/>
            <pc:sldMk cId="2349779137" sldId="257"/>
            <ac:cxnSpMk id="72" creationId="{18FC1A35-9A67-FAA9-8690-52C40191697F}"/>
          </ac:cxnSpMkLst>
        </pc:cxnChg>
        <pc:cxnChg chg="add mod">
          <ac:chgData name="Jones, Ronald L. (Fed)" userId="8685a1bc-7040-4a3c-8661-1e3a0fe65247" providerId="ADAL" clId="{449C09EA-2D02-48D3-AB66-427EADD1B130}" dt="2025-07-28T16:54:10.718" v="1581"/>
          <ac:cxnSpMkLst>
            <pc:docMk/>
            <pc:sldMk cId="2349779137" sldId="257"/>
            <ac:cxnSpMk id="86" creationId="{9FAFABF7-AE44-35DB-40C3-D92AF94E7AD1}"/>
          </ac:cxnSpMkLst>
        </pc:cxnChg>
      </pc:sldChg>
      <pc:sldChg chg="del">
        <pc:chgData name="Jones, Ronald L. (Fed)" userId="8685a1bc-7040-4a3c-8661-1e3a0fe65247" providerId="ADAL" clId="{449C09EA-2D02-48D3-AB66-427EADD1B130}" dt="2025-07-25T21:24:31.493" v="381" actId="47"/>
        <pc:sldMkLst>
          <pc:docMk/>
          <pc:sldMk cId="3768295992" sldId="259"/>
        </pc:sldMkLst>
      </pc:sldChg>
      <pc:sldChg chg="delSp modSp del mod">
        <pc:chgData name="Jones, Ronald L. (Fed)" userId="8685a1bc-7040-4a3c-8661-1e3a0fe65247" providerId="ADAL" clId="{449C09EA-2D02-48D3-AB66-427EADD1B130}" dt="2025-07-25T21:20:23.688" v="357" actId="47"/>
        <pc:sldMkLst>
          <pc:docMk/>
          <pc:sldMk cId="3934679069" sldId="260"/>
        </pc:sldMkLst>
      </pc:sldChg>
      <pc:sldChg chg="addSp delSp modSp del mod setBg">
        <pc:chgData name="Jones, Ronald L. (Fed)" userId="8685a1bc-7040-4a3c-8661-1e3a0fe65247" providerId="ADAL" clId="{449C09EA-2D02-48D3-AB66-427EADD1B130}" dt="2025-07-28T14:53:02.327" v="480" actId="47"/>
        <pc:sldMkLst>
          <pc:docMk/>
          <pc:sldMk cId="464911975" sldId="261"/>
        </pc:sldMkLst>
      </pc:sldChg>
      <pc:sldChg chg="del ord">
        <pc:chgData name="Jones, Ronald L. (Fed)" userId="8685a1bc-7040-4a3c-8661-1e3a0fe65247" providerId="ADAL" clId="{449C09EA-2D02-48D3-AB66-427EADD1B130}" dt="2025-07-28T17:13:20.943" v="2101" actId="47"/>
        <pc:sldMkLst>
          <pc:docMk/>
          <pc:sldMk cId="4042123144" sldId="262"/>
        </pc:sldMkLst>
      </pc:sldChg>
      <pc:sldChg chg="modSp del mod">
        <pc:chgData name="Jones, Ronald L. (Fed)" userId="8685a1bc-7040-4a3c-8661-1e3a0fe65247" providerId="ADAL" clId="{449C09EA-2D02-48D3-AB66-427EADD1B130}" dt="2025-07-25T21:25:15.449" v="382" actId="47"/>
        <pc:sldMkLst>
          <pc:docMk/>
          <pc:sldMk cId="2230803776" sldId="263"/>
        </pc:sldMkLst>
      </pc:sldChg>
      <pc:sldChg chg="addSp delSp modSp del mod ord setBg delAnim modAnim">
        <pc:chgData name="Jones, Ronald L. (Fed)" userId="8685a1bc-7040-4a3c-8661-1e3a0fe65247" providerId="ADAL" clId="{449C09EA-2D02-48D3-AB66-427EADD1B130}" dt="2025-07-28T19:49:17.413" v="2886" actId="47"/>
        <pc:sldMkLst>
          <pc:docMk/>
          <pc:sldMk cId="548317184" sldId="264"/>
        </pc:sldMkLst>
        <pc:spChg chg="mod">
          <ac:chgData name="Jones, Ronald L. (Fed)" userId="8685a1bc-7040-4a3c-8661-1e3a0fe65247" providerId="ADAL" clId="{449C09EA-2D02-48D3-AB66-427EADD1B130}" dt="2025-07-28T16:48:33.156" v="1534" actId="20577"/>
          <ac:spMkLst>
            <pc:docMk/>
            <pc:sldMk cId="548317184" sldId="264"/>
            <ac:spMk id="2" creationId="{697203F7-5E12-A42D-E5FD-775F2CE9564F}"/>
          </ac:spMkLst>
        </pc:spChg>
        <pc:spChg chg="add del mod">
          <ac:chgData name="Jones, Ronald L. (Fed)" userId="8685a1bc-7040-4a3c-8661-1e3a0fe65247" providerId="ADAL" clId="{449C09EA-2D02-48D3-AB66-427EADD1B130}" dt="2025-07-28T15:21:50.465" v="770" actId="478"/>
          <ac:spMkLst>
            <pc:docMk/>
            <pc:sldMk cId="548317184" sldId="264"/>
            <ac:spMk id="3" creationId="{96FF930A-C29A-977E-BC76-CED36453BCB4}"/>
          </ac:spMkLst>
        </pc:spChg>
        <pc:spChg chg="add">
          <ac:chgData name="Jones, Ronald L. (Fed)" userId="8685a1bc-7040-4a3c-8661-1e3a0fe65247" providerId="ADAL" clId="{449C09EA-2D02-48D3-AB66-427EADD1B130}" dt="2025-07-28T15:10:56.490" v="639"/>
          <ac:spMkLst>
            <pc:docMk/>
            <pc:sldMk cId="548317184" sldId="264"/>
            <ac:spMk id="8" creationId="{99381AC6-8DB4-57A7-0071-68F72B725DD0}"/>
          </ac:spMkLst>
        </pc:spChg>
        <pc:spChg chg="add">
          <ac:chgData name="Jones, Ronald L. (Fed)" userId="8685a1bc-7040-4a3c-8661-1e3a0fe65247" providerId="ADAL" clId="{449C09EA-2D02-48D3-AB66-427EADD1B130}" dt="2025-07-28T15:10:56.490" v="639"/>
          <ac:spMkLst>
            <pc:docMk/>
            <pc:sldMk cId="548317184" sldId="264"/>
            <ac:spMk id="9" creationId="{EA96AB3B-C14E-C643-6446-9D5BAA08178C}"/>
          </ac:spMkLst>
        </pc:spChg>
        <pc:spChg chg="add">
          <ac:chgData name="Jones, Ronald L. (Fed)" userId="8685a1bc-7040-4a3c-8661-1e3a0fe65247" providerId="ADAL" clId="{449C09EA-2D02-48D3-AB66-427EADD1B130}" dt="2025-07-28T15:10:56.490" v="639"/>
          <ac:spMkLst>
            <pc:docMk/>
            <pc:sldMk cId="548317184" sldId="264"/>
            <ac:spMk id="10" creationId="{627F866C-1619-DA6E-73FD-DDBEE4AA71ED}"/>
          </ac:spMkLst>
        </pc:spChg>
        <pc:spChg chg="add del">
          <ac:chgData name="Jones, Ronald L. (Fed)" userId="8685a1bc-7040-4a3c-8661-1e3a0fe65247" providerId="ADAL" clId="{449C09EA-2D02-48D3-AB66-427EADD1B130}" dt="2025-07-28T15:14:39.703" v="742" actId="26606"/>
          <ac:spMkLst>
            <pc:docMk/>
            <pc:sldMk cId="548317184" sldId="264"/>
            <ac:spMk id="17" creationId="{8C886788-700E-4D20-9F80-E0E96837A203}"/>
          </ac:spMkLst>
        </pc:spChg>
        <pc:spChg chg="add del">
          <ac:chgData name="Jones, Ronald L. (Fed)" userId="8685a1bc-7040-4a3c-8661-1e3a0fe65247" providerId="ADAL" clId="{449C09EA-2D02-48D3-AB66-427EADD1B130}" dt="2025-07-28T15:14:39.703" v="742" actId="26606"/>
          <ac:spMkLst>
            <pc:docMk/>
            <pc:sldMk cId="548317184" sldId="264"/>
            <ac:spMk id="19" creationId="{1850674C-4E08-4C62-A3E2-6337FE4F7D86}"/>
          </ac:spMkLst>
        </pc:spChg>
        <pc:spChg chg="add del">
          <ac:chgData name="Jones, Ronald L. (Fed)" userId="8685a1bc-7040-4a3c-8661-1e3a0fe65247" providerId="ADAL" clId="{449C09EA-2D02-48D3-AB66-427EADD1B130}" dt="2025-07-28T15:14:29.161" v="739" actId="26606"/>
          <ac:spMkLst>
            <pc:docMk/>
            <pc:sldMk cId="548317184" sldId="264"/>
            <ac:spMk id="21" creationId="{BCE4FF05-2B0C-4C97-A9B4-E163085A90E1}"/>
          </ac:spMkLst>
        </pc:spChg>
        <pc:spChg chg="add del">
          <ac:chgData name="Jones, Ronald L. (Fed)" userId="8685a1bc-7040-4a3c-8661-1e3a0fe65247" providerId="ADAL" clId="{449C09EA-2D02-48D3-AB66-427EADD1B130}" dt="2025-07-28T15:14:29.161" v="739" actId="26606"/>
          <ac:spMkLst>
            <pc:docMk/>
            <pc:sldMk cId="548317184" sldId="264"/>
            <ac:spMk id="23" creationId="{529C2A7A-A6B6-4A56-B11C-8E967D88A60D}"/>
          </ac:spMkLst>
        </pc:spChg>
        <pc:spChg chg="add del mod">
          <ac:chgData name="Jones, Ronald L. (Fed)" userId="8685a1bc-7040-4a3c-8661-1e3a0fe65247" providerId="ADAL" clId="{449C09EA-2D02-48D3-AB66-427EADD1B130}" dt="2025-07-28T15:21:41.489" v="769" actId="478"/>
          <ac:spMkLst>
            <pc:docMk/>
            <pc:sldMk cId="548317184" sldId="264"/>
            <ac:spMk id="24" creationId="{7DF55465-3DF3-61E4-5A88-2CAFAB0E8D38}"/>
          </ac:spMkLst>
        </pc:spChg>
        <pc:spChg chg="add del">
          <ac:chgData name="Jones, Ronald L. (Fed)" userId="8685a1bc-7040-4a3c-8661-1e3a0fe65247" providerId="ADAL" clId="{449C09EA-2D02-48D3-AB66-427EADD1B130}" dt="2025-07-28T15:14:39.703" v="742" actId="26606"/>
          <ac:spMkLst>
            <pc:docMk/>
            <pc:sldMk cId="548317184" sldId="264"/>
            <ac:spMk id="25" creationId="{FDBD7205-E536-4134-8768-AC3E1A3C5E59}"/>
          </ac:spMkLst>
        </pc:spChg>
        <pc:spChg chg="add del mod">
          <ac:chgData name="Jones, Ronald L. (Fed)" userId="8685a1bc-7040-4a3c-8661-1e3a0fe65247" providerId="ADAL" clId="{449C09EA-2D02-48D3-AB66-427EADD1B130}" dt="2025-07-28T15:21:41.489" v="769" actId="478"/>
          <ac:spMkLst>
            <pc:docMk/>
            <pc:sldMk cId="548317184" sldId="264"/>
            <ac:spMk id="26" creationId="{308488F7-649E-29F9-FB4C-F1D982E4E9B2}"/>
          </ac:spMkLst>
        </pc:spChg>
        <pc:spChg chg="add del mod">
          <ac:chgData name="Jones, Ronald L. (Fed)" userId="8685a1bc-7040-4a3c-8661-1e3a0fe65247" providerId="ADAL" clId="{449C09EA-2D02-48D3-AB66-427EADD1B130}" dt="2025-07-28T15:21:41.489" v="769" actId="478"/>
          <ac:spMkLst>
            <pc:docMk/>
            <pc:sldMk cId="548317184" sldId="264"/>
            <ac:spMk id="27" creationId="{A40B2BBC-D93D-3F43-9C54-CA93750A4A89}"/>
          </ac:spMkLst>
        </pc:spChg>
        <pc:spChg chg="add del mod">
          <ac:chgData name="Jones, Ronald L. (Fed)" userId="8685a1bc-7040-4a3c-8661-1e3a0fe65247" providerId="ADAL" clId="{449C09EA-2D02-48D3-AB66-427EADD1B130}" dt="2025-07-28T15:21:41.489" v="769" actId="478"/>
          <ac:spMkLst>
            <pc:docMk/>
            <pc:sldMk cId="548317184" sldId="264"/>
            <ac:spMk id="28" creationId="{DA9F78C4-9BDF-870A-E312-76EE103012BF}"/>
          </ac:spMkLst>
        </pc:spChg>
        <pc:spChg chg="add del">
          <ac:chgData name="Jones, Ronald L. (Fed)" userId="8685a1bc-7040-4a3c-8661-1e3a0fe65247" providerId="ADAL" clId="{449C09EA-2D02-48D3-AB66-427EADD1B130}" dt="2025-07-28T15:14:17.307" v="737" actId="26606"/>
          <ac:spMkLst>
            <pc:docMk/>
            <pc:sldMk cId="548317184" sldId="264"/>
            <ac:spMk id="30" creationId="{88263A24-0C1F-4677-B43C-4AE14E276B27}"/>
          </ac:spMkLst>
        </pc:spChg>
        <pc:spChg chg="add del">
          <ac:chgData name="Jones, Ronald L. (Fed)" userId="8685a1bc-7040-4a3c-8661-1e3a0fe65247" providerId="ADAL" clId="{449C09EA-2D02-48D3-AB66-427EADD1B130}" dt="2025-07-28T15:14:17.307" v="737" actId="26606"/>
          <ac:spMkLst>
            <pc:docMk/>
            <pc:sldMk cId="548317184" sldId="264"/>
            <ac:spMk id="32" creationId="{0ADDB668-2CA4-4D2B-9C34-3487CA330BA8}"/>
          </ac:spMkLst>
        </pc:spChg>
        <pc:spChg chg="mod">
          <ac:chgData name="Jones, Ronald L. (Fed)" userId="8685a1bc-7040-4a3c-8661-1e3a0fe65247" providerId="ADAL" clId="{449C09EA-2D02-48D3-AB66-427EADD1B130}" dt="2025-07-28T15:21:27.274" v="767"/>
          <ac:spMkLst>
            <pc:docMk/>
            <pc:sldMk cId="548317184" sldId="264"/>
            <ac:spMk id="33" creationId="{7193D24D-D444-52A5-CDD4-E22828C059ED}"/>
          </ac:spMkLst>
        </pc:spChg>
        <pc:spChg chg="add del">
          <ac:chgData name="Jones, Ronald L. (Fed)" userId="8685a1bc-7040-4a3c-8661-1e3a0fe65247" providerId="ADAL" clId="{449C09EA-2D02-48D3-AB66-427EADD1B130}" dt="2025-07-28T15:14:17.307" v="737" actId="26606"/>
          <ac:spMkLst>
            <pc:docMk/>
            <pc:sldMk cId="548317184" sldId="264"/>
            <ac:spMk id="34" creationId="{2568BC19-F052-4108-93E1-6A3D1DEC072F}"/>
          </ac:spMkLst>
        </pc:spChg>
        <pc:spChg chg="add del">
          <ac:chgData name="Jones, Ronald L. (Fed)" userId="8685a1bc-7040-4a3c-8661-1e3a0fe65247" providerId="ADAL" clId="{449C09EA-2D02-48D3-AB66-427EADD1B130}" dt="2025-07-28T15:14:17.307" v="737" actId="26606"/>
          <ac:spMkLst>
            <pc:docMk/>
            <pc:sldMk cId="548317184" sldId="264"/>
            <ac:spMk id="36" creationId="{D5FD337D-4D6B-4C8B-B6F5-121097E09881}"/>
          </ac:spMkLst>
        </pc:spChg>
        <pc:spChg chg="add del">
          <ac:chgData name="Jones, Ronald L. (Fed)" userId="8685a1bc-7040-4a3c-8661-1e3a0fe65247" providerId="ADAL" clId="{449C09EA-2D02-48D3-AB66-427EADD1B130}" dt="2025-07-28T15:14:29.161" v="739" actId="26606"/>
          <ac:spMkLst>
            <pc:docMk/>
            <pc:sldMk cId="548317184" sldId="264"/>
            <ac:spMk id="38" creationId="{DC701763-729E-462F-A5A8-E0DEFEB1E2E4}"/>
          </ac:spMkLst>
        </pc:spChg>
        <pc:spChg chg="add del">
          <ac:chgData name="Jones, Ronald L. (Fed)" userId="8685a1bc-7040-4a3c-8661-1e3a0fe65247" providerId="ADAL" clId="{449C09EA-2D02-48D3-AB66-427EADD1B130}" dt="2025-07-28T15:14:29.161" v="739" actId="26606"/>
          <ac:spMkLst>
            <pc:docMk/>
            <pc:sldMk cId="548317184" sldId="264"/>
            <ac:spMk id="39" creationId="{2151139A-886F-4B97-8815-729AD3831BBD}"/>
          </ac:spMkLst>
        </pc:spChg>
        <pc:spChg chg="add del">
          <ac:chgData name="Jones, Ronald L. (Fed)" userId="8685a1bc-7040-4a3c-8661-1e3a0fe65247" providerId="ADAL" clId="{449C09EA-2D02-48D3-AB66-427EADD1B130}" dt="2025-07-28T15:14:29.161" v="739" actId="26606"/>
          <ac:spMkLst>
            <pc:docMk/>
            <pc:sldMk cId="548317184" sldId="264"/>
            <ac:spMk id="40" creationId="{AB5E08C4-8CDD-4623-A5B8-E998C6DEE3B7}"/>
          </ac:spMkLst>
        </pc:spChg>
        <pc:spChg chg="add del">
          <ac:chgData name="Jones, Ronald L. (Fed)" userId="8685a1bc-7040-4a3c-8661-1e3a0fe65247" providerId="ADAL" clId="{449C09EA-2D02-48D3-AB66-427EADD1B130}" dt="2025-07-28T15:14:29.161" v="739" actId="26606"/>
          <ac:spMkLst>
            <pc:docMk/>
            <pc:sldMk cId="548317184" sldId="264"/>
            <ac:spMk id="41" creationId="{15F33878-D502-4FFA-8ACE-F2AECDB2A23F}"/>
          </ac:spMkLst>
        </pc:spChg>
        <pc:spChg chg="add del">
          <ac:chgData name="Jones, Ronald L. (Fed)" userId="8685a1bc-7040-4a3c-8661-1e3a0fe65247" providerId="ADAL" clId="{449C09EA-2D02-48D3-AB66-427EADD1B130}" dt="2025-07-28T15:14:39.689" v="741" actId="26606"/>
          <ac:spMkLst>
            <pc:docMk/>
            <pc:sldMk cId="548317184" sldId="264"/>
            <ac:spMk id="44" creationId="{FB33DC6A-1F1C-4A06-834E-CFF88F1C0BB9}"/>
          </ac:spMkLst>
        </pc:spChg>
        <pc:spChg chg="add del">
          <ac:chgData name="Jones, Ronald L. (Fed)" userId="8685a1bc-7040-4a3c-8661-1e3a0fe65247" providerId="ADAL" clId="{449C09EA-2D02-48D3-AB66-427EADD1B130}" dt="2025-07-28T15:14:39.689" v="741" actId="26606"/>
          <ac:spMkLst>
            <pc:docMk/>
            <pc:sldMk cId="548317184" sldId="264"/>
            <ac:spMk id="45" creationId="{0FE1D5CF-87B8-4A8A-AD3C-01D06A60769B}"/>
          </ac:spMkLst>
        </pc:spChg>
        <pc:spChg chg="add del">
          <ac:chgData name="Jones, Ronald L. (Fed)" userId="8685a1bc-7040-4a3c-8661-1e3a0fe65247" providerId="ADAL" clId="{449C09EA-2D02-48D3-AB66-427EADD1B130}" dt="2025-07-28T15:14:39.689" v="741" actId="26606"/>
          <ac:spMkLst>
            <pc:docMk/>
            <pc:sldMk cId="548317184" sldId="264"/>
            <ac:spMk id="46" creationId="{60926200-45C2-41E9-839F-31CD5FE4CD59}"/>
          </ac:spMkLst>
        </pc:spChg>
        <pc:spChg chg="add del">
          <ac:chgData name="Jones, Ronald L. (Fed)" userId="8685a1bc-7040-4a3c-8661-1e3a0fe65247" providerId="ADAL" clId="{449C09EA-2D02-48D3-AB66-427EADD1B130}" dt="2025-07-28T15:14:39.689" v="741" actId="26606"/>
          <ac:spMkLst>
            <pc:docMk/>
            <pc:sldMk cId="548317184" sldId="264"/>
            <ac:spMk id="47" creationId="{AF2F604E-43BE-4DC3-B983-E071523364F8}"/>
          </ac:spMkLst>
        </pc:spChg>
        <pc:spChg chg="add del">
          <ac:chgData name="Jones, Ronald L. (Fed)" userId="8685a1bc-7040-4a3c-8661-1e3a0fe65247" providerId="ADAL" clId="{449C09EA-2D02-48D3-AB66-427EADD1B130}" dt="2025-07-28T15:14:39.689" v="741" actId="26606"/>
          <ac:spMkLst>
            <pc:docMk/>
            <pc:sldMk cId="548317184" sldId="264"/>
            <ac:spMk id="48" creationId="{08C9B587-E65E-4B52-B37C-ABEBB6E87928}"/>
          </ac:spMkLst>
        </pc:spChg>
        <pc:spChg chg="add del">
          <ac:chgData name="Jones, Ronald L. (Fed)" userId="8685a1bc-7040-4a3c-8661-1e3a0fe65247" providerId="ADAL" clId="{449C09EA-2D02-48D3-AB66-427EADD1B130}" dt="2025-07-28T15:16:08.154" v="757" actId="26606"/>
          <ac:spMkLst>
            <pc:docMk/>
            <pc:sldMk cId="548317184" sldId="264"/>
            <ac:spMk id="50" creationId="{2151139A-886F-4B97-8815-729AD3831BBD}"/>
          </ac:spMkLst>
        </pc:spChg>
        <pc:spChg chg="add del">
          <ac:chgData name="Jones, Ronald L. (Fed)" userId="8685a1bc-7040-4a3c-8661-1e3a0fe65247" providerId="ADAL" clId="{449C09EA-2D02-48D3-AB66-427EADD1B130}" dt="2025-07-28T15:16:08.154" v="757" actId="26606"/>
          <ac:spMkLst>
            <pc:docMk/>
            <pc:sldMk cId="548317184" sldId="264"/>
            <ac:spMk id="51" creationId="{AB5E08C4-8CDD-4623-A5B8-E998C6DEE3B7}"/>
          </ac:spMkLst>
        </pc:spChg>
        <pc:spChg chg="add del">
          <ac:chgData name="Jones, Ronald L. (Fed)" userId="8685a1bc-7040-4a3c-8661-1e3a0fe65247" providerId="ADAL" clId="{449C09EA-2D02-48D3-AB66-427EADD1B130}" dt="2025-07-28T15:16:08.154" v="757" actId="26606"/>
          <ac:spMkLst>
            <pc:docMk/>
            <pc:sldMk cId="548317184" sldId="264"/>
            <ac:spMk id="52" creationId="{15F33878-D502-4FFA-8ACE-F2AECDB2A23F}"/>
          </ac:spMkLst>
        </pc:spChg>
        <pc:spChg chg="add del">
          <ac:chgData name="Jones, Ronald L. (Fed)" userId="8685a1bc-7040-4a3c-8661-1e3a0fe65247" providerId="ADAL" clId="{449C09EA-2D02-48D3-AB66-427EADD1B130}" dt="2025-07-28T15:16:08.154" v="757" actId="26606"/>
          <ac:spMkLst>
            <pc:docMk/>
            <pc:sldMk cId="548317184" sldId="264"/>
            <ac:spMk id="53" creationId="{D3539FEE-81D3-4406-802E-60B20B16F4F6}"/>
          </ac:spMkLst>
        </pc:spChg>
        <pc:spChg chg="add del">
          <ac:chgData name="Jones, Ronald L. (Fed)" userId="8685a1bc-7040-4a3c-8661-1e3a0fe65247" providerId="ADAL" clId="{449C09EA-2D02-48D3-AB66-427EADD1B130}" dt="2025-07-28T15:16:08.154" v="757" actId="26606"/>
          <ac:spMkLst>
            <pc:docMk/>
            <pc:sldMk cId="548317184" sldId="264"/>
            <ac:spMk id="54" creationId="{DC701763-729E-462F-A5A8-E0DEFEB1E2E4}"/>
          </ac:spMkLst>
        </pc:spChg>
        <pc:spChg chg="add">
          <ac:chgData name="Jones, Ronald L. (Fed)" userId="8685a1bc-7040-4a3c-8661-1e3a0fe65247" providerId="ADAL" clId="{449C09EA-2D02-48D3-AB66-427EADD1B130}" dt="2025-07-28T15:16:08.154" v="757" actId="26606"/>
          <ac:spMkLst>
            <pc:docMk/>
            <pc:sldMk cId="548317184" sldId="264"/>
            <ac:spMk id="59" creationId="{78BA5F19-D5E1-4ECC-BEC2-DF7AEDFD7C50}"/>
          </ac:spMkLst>
        </pc:spChg>
        <pc:spChg chg="add">
          <ac:chgData name="Jones, Ronald L. (Fed)" userId="8685a1bc-7040-4a3c-8661-1e3a0fe65247" providerId="ADAL" clId="{449C09EA-2D02-48D3-AB66-427EADD1B130}" dt="2025-07-28T15:16:08.154" v="757" actId="26606"/>
          <ac:spMkLst>
            <pc:docMk/>
            <pc:sldMk cId="548317184" sldId="264"/>
            <ac:spMk id="61" creationId="{50CC88A9-A661-4C48-866E-8734E51140B1}"/>
          </ac:spMkLst>
        </pc:spChg>
        <pc:spChg chg="add">
          <ac:chgData name="Jones, Ronald L. (Fed)" userId="8685a1bc-7040-4a3c-8661-1e3a0fe65247" providerId="ADAL" clId="{449C09EA-2D02-48D3-AB66-427EADD1B130}" dt="2025-07-28T15:16:08.154" v="757" actId="26606"/>
          <ac:spMkLst>
            <pc:docMk/>
            <pc:sldMk cId="548317184" sldId="264"/>
            <ac:spMk id="63" creationId="{CFDF195F-784B-4D00-8C92-6FC1B0499EA1}"/>
          </ac:spMkLst>
        </pc:spChg>
        <pc:spChg chg="mod">
          <ac:chgData name="Jones, Ronald L. (Fed)" userId="8685a1bc-7040-4a3c-8661-1e3a0fe65247" providerId="ADAL" clId="{449C09EA-2D02-48D3-AB66-427EADD1B130}" dt="2025-07-28T15:21:27.274" v="767"/>
          <ac:spMkLst>
            <pc:docMk/>
            <pc:sldMk cId="548317184" sldId="264"/>
            <ac:spMk id="2202" creationId="{9E167895-41AC-98E8-190A-54B81A1390A3}"/>
          </ac:spMkLst>
        </pc:spChg>
        <pc:spChg chg="mod">
          <ac:chgData name="Jones, Ronald L. (Fed)" userId="8685a1bc-7040-4a3c-8661-1e3a0fe65247" providerId="ADAL" clId="{449C09EA-2D02-48D3-AB66-427EADD1B130}" dt="2025-07-28T15:21:27.274" v="767"/>
          <ac:spMkLst>
            <pc:docMk/>
            <pc:sldMk cId="548317184" sldId="264"/>
            <ac:spMk id="2230" creationId="{E9E37C88-51E1-6CA7-E183-D3EB3688E5D8}"/>
          </ac:spMkLst>
        </pc:spChg>
        <pc:spChg chg="mod">
          <ac:chgData name="Jones, Ronald L. (Fed)" userId="8685a1bc-7040-4a3c-8661-1e3a0fe65247" providerId="ADAL" clId="{449C09EA-2D02-48D3-AB66-427EADD1B130}" dt="2025-07-28T15:21:27.274" v="767"/>
          <ac:spMkLst>
            <pc:docMk/>
            <pc:sldMk cId="548317184" sldId="264"/>
            <ac:spMk id="2269" creationId="{736CF83C-B391-2297-3551-A26E6FB811CC}"/>
          </ac:spMkLst>
        </pc:spChg>
        <pc:spChg chg="mod">
          <ac:chgData name="Jones, Ronald L. (Fed)" userId="8685a1bc-7040-4a3c-8661-1e3a0fe65247" providerId="ADAL" clId="{449C09EA-2D02-48D3-AB66-427EADD1B130}" dt="2025-07-28T15:21:27.274" v="767"/>
          <ac:spMkLst>
            <pc:docMk/>
            <pc:sldMk cId="548317184" sldId="264"/>
            <ac:spMk id="2348" creationId="{756AA1AD-89BC-3F5A-05CD-9E3E2CDADCAC}"/>
          </ac:spMkLst>
        </pc:spChg>
        <pc:spChg chg="mod">
          <ac:chgData name="Jones, Ronald L. (Fed)" userId="8685a1bc-7040-4a3c-8661-1e3a0fe65247" providerId="ADAL" clId="{449C09EA-2D02-48D3-AB66-427EADD1B130}" dt="2025-07-28T15:21:27.274" v="767"/>
          <ac:spMkLst>
            <pc:docMk/>
            <pc:sldMk cId="548317184" sldId="264"/>
            <ac:spMk id="2377" creationId="{76A2ADED-2001-75C0-B637-8D9532655E70}"/>
          </ac:spMkLst>
        </pc:spChg>
        <pc:spChg chg="mod">
          <ac:chgData name="Jones, Ronald L. (Fed)" userId="8685a1bc-7040-4a3c-8661-1e3a0fe65247" providerId="ADAL" clId="{449C09EA-2D02-48D3-AB66-427EADD1B130}" dt="2025-07-28T15:21:27.274" v="767"/>
          <ac:spMkLst>
            <pc:docMk/>
            <pc:sldMk cId="548317184" sldId="264"/>
            <ac:spMk id="2582" creationId="{95DE257C-7467-D069-93BA-4E4C63F3F472}"/>
          </ac:spMkLst>
        </pc:spChg>
        <pc:spChg chg="mod">
          <ac:chgData name="Jones, Ronald L. (Fed)" userId="8685a1bc-7040-4a3c-8661-1e3a0fe65247" providerId="ADAL" clId="{449C09EA-2D02-48D3-AB66-427EADD1B130}" dt="2025-07-28T15:21:27.274" v="767"/>
          <ac:spMkLst>
            <pc:docMk/>
            <pc:sldMk cId="548317184" sldId="264"/>
            <ac:spMk id="2617" creationId="{3AD95335-C70E-44FD-80BF-C01D14EBBA33}"/>
          </ac:spMkLst>
        </pc:spChg>
        <pc:spChg chg="mod">
          <ac:chgData name="Jones, Ronald L. (Fed)" userId="8685a1bc-7040-4a3c-8661-1e3a0fe65247" providerId="ADAL" clId="{449C09EA-2D02-48D3-AB66-427EADD1B130}" dt="2025-07-28T15:21:27.274" v="767"/>
          <ac:spMkLst>
            <pc:docMk/>
            <pc:sldMk cId="548317184" sldId="264"/>
            <ac:spMk id="2664" creationId="{56BA2E28-2389-9EED-D0E4-D462467EC3C5}"/>
          </ac:spMkLst>
        </pc:spChg>
        <pc:spChg chg="mod">
          <ac:chgData name="Jones, Ronald L. (Fed)" userId="8685a1bc-7040-4a3c-8661-1e3a0fe65247" providerId="ADAL" clId="{449C09EA-2D02-48D3-AB66-427EADD1B130}" dt="2025-07-28T15:21:27.274" v="767"/>
          <ac:spMkLst>
            <pc:docMk/>
            <pc:sldMk cId="548317184" sldId="264"/>
            <ac:spMk id="2716" creationId="{89516490-5C5D-0C4B-9EFE-5FC44CB22F06}"/>
          </ac:spMkLst>
        </pc:spChg>
        <pc:spChg chg="del mod">
          <ac:chgData name="Jones, Ronald L. (Fed)" userId="8685a1bc-7040-4a3c-8661-1e3a0fe65247" providerId="ADAL" clId="{449C09EA-2D02-48D3-AB66-427EADD1B130}" dt="2025-07-28T15:21:50.465" v="770" actId="478"/>
          <ac:spMkLst>
            <pc:docMk/>
            <pc:sldMk cId="548317184" sldId="264"/>
            <ac:spMk id="2848" creationId="{9BC22818-8220-36CA-974F-ED52B049E6FA}"/>
          </ac:spMkLst>
        </pc:spChg>
        <pc:spChg chg="del mod">
          <ac:chgData name="Jones, Ronald L. (Fed)" userId="8685a1bc-7040-4a3c-8661-1e3a0fe65247" providerId="ADAL" clId="{449C09EA-2D02-48D3-AB66-427EADD1B130}" dt="2025-07-28T15:21:50.465" v="770" actId="478"/>
          <ac:spMkLst>
            <pc:docMk/>
            <pc:sldMk cId="548317184" sldId="264"/>
            <ac:spMk id="2849" creationId="{0B3A02C1-F122-A0F2-6A78-B9F24084B55C}"/>
          </ac:spMkLst>
        </pc:spChg>
        <pc:spChg chg="del mod">
          <ac:chgData name="Jones, Ronald L. (Fed)" userId="8685a1bc-7040-4a3c-8661-1e3a0fe65247" providerId="ADAL" clId="{449C09EA-2D02-48D3-AB66-427EADD1B130}" dt="2025-07-28T15:21:50.465" v="770" actId="478"/>
          <ac:spMkLst>
            <pc:docMk/>
            <pc:sldMk cId="548317184" sldId="264"/>
            <ac:spMk id="2850" creationId="{B43567D2-096E-E68B-42A3-11813DA436B9}"/>
          </ac:spMkLst>
        </pc:spChg>
        <pc:spChg chg="del mod">
          <ac:chgData name="Jones, Ronald L. (Fed)" userId="8685a1bc-7040-4a3c-8661-1e3a0fe65247" providerId="ADAL" clId="{449C09EA-2D02-48D3-AB66-427EADD1B130}" dt="2025-07-28T15:21:50.465" v="770" actId="478"/>
          <ac:spMkLst>
            <pc:docMk/>
            <pc:sldMk cId="548317184" sldId="264"/>
            <ac:spMk id="2851" creationId="{FFC58C0C-3F27-2550-16A2-FC44A6857E2B}"/>
          </ac:spMkLst>
        </pc:spChg>
        <pc:spChg chg="del mod">
          <ac:chgData name="Jones, Ronald L. (Fed)" userId="8685a1bc-7040-4a3c-8661-1e3a0fe65247" providerId="ADAL" clId="{449C09EA-2D02-48D3-AB66-427EADD1B130}" dt="2025-07-28T15:21:50.465" v="770" actId="478"/>
          <ac:spMkLst>
            <pc:docMk/>
            <pc:sldMk cId="548317184" sldId="264"/>
            <ac:spMk id="2852" creationId="{97AF0A6A-474B-4010-A517-91F101EF8034}"/>
          </ac:spMkLst>
        </pc:spChg>
        <pc:spChg chg="mod">
          <ac:chgData name="Jones, Ronald L. (Fed)" userId="8685a1bc-7040-4a3c-8661-1e3a0fe65247" providerId="ADAL" clId="{449C09EA-2D02-48D3-AB66-427EADD1B130}" dt="2025-07-28T15:32:36.998" v="893" actId="14100"/>
          <ac:spMkLst>
            <pc:docMk/>
            <pc:sldMk cId="548317184" sldId="264"/>
            <ac:spMk id="2855" creationId="{A0DF124C-87D8-F0F3-552F-E7550F4A763F}"/>
          </ac:spMkLst>
        </pc:spChg>
        <pc:spChg chg="mod">
          <ac:chgData name="Jones, Ronald L. (Fed)" userId="8685a1bc-7040-4a3c-8661-1e3a0fe65247" providerId="ADAL" clId="{449C09EA-2D02-48D3-AB66-427EADD1B130}" dt="2025-07-28T15:32:36.998" v="893" actId="14100"/>
          <ac:spMkLst>
            <pc:docMk/>
            <pc:sldMk cId="548317184" sldId="264"/>
            <ac:spMk id="2856" creationId="{D04163BD-B076-DAB8-E62F-0DFE910651B1}"/>
          </ac:spMkLst>
        </pc:spChg>
        <pc:spChg chg="mod">
          <ac:chgData name="Jones, Ronald L. (Fed)" userId="8685a1bc-7040-4a3c-8661-1e3a0fe65247" providerId="ADAL" clId="{449C09EA-2D02-48D3-AB66-427EADD1B130}" dt="2025-07-28T15:32:36.998" v="893" actId="14100"/>
          <ac:spMkLst>
            <pc:docMk/>
            <pc:sldMk cId="548317184" sldId="264"/>
            <ac:spMk id="2859" creationId="{5F7E9E29-738B-AB0B-5532-E872ED353628}"/>
          </ac:spMkLst>
        </pc:spChg>
        <pc:spChg chg="mod">
          <ac:chgData name="Jones, Ronald L. (Fed)" userId="8685a1bc-7040-4a3c-8661-1e3a0fe65247" providerId="ADAL" clId="{449C09EA-2D02-48D3-AB66-427EADD1B130}" dt="2025-07-28T15:32:36.998" v="893" actId="14100"/>
          <ac:spMkLst>
            <pc:docMk/>
            <pc:sldMk cId="548317184" sldId="264"/>
            <ac:spMk id="2861" creationId="{CEB2F274-A56D-83F4-CB29-8C006F99C3D4}"/>
          </ac:spMkLst>
        </pc:spChg>
        <pc:spChg chg="add del mod">
          <ac:chgData name="Jones, Ronald L. (Fed)" userId="8685a1bc-7040-4a3c-8661-1e3a0fe65247" providerId="ADAL" clId="{449C09EA-2D02-48D3-AB66-427EADD1B130}" dt="2025-07-28T15:32:51.552" v="898" actId="478"/>
          <ac:spMkLst>
            <pc:docMk/>
            <pc:sldMk cId="548317184" sldId="264"/>
            <ac:spMk id="2865" creationId="{C7A28BD8-6915-9167-F60D-7C6FAC973D09}"/>
          </ac:spMkLst>
        </pc:spChg>
        <pc:spChg chg="add del mod">
          <ac:chgData name="Jones, Ronald L. (Fed)" userId="8685a1bc-7040-4a3c-8661-1e3a0fe65247" providerId="ADAL" clId="{449C09EA-2D02-48D3-AB66-427EADD1B130}" dt="2025-07-28T15:32:58.152" v="899" actId="478"/>
          <ac:spMkLst>
            <pc:docMk/>
            <pc:sldMk cId="548317184" sldId="264"/>
            <ac:spMk id="2866" creationId="{08AA8F69-BC1E-4D22-7B4C-865ED4BF1252}"/>
          </ac:spMkLst>
        </pc:spChg>
        <pc:spChg chg="add del mod">
          <ac:chgData name="Jones, Ronald L. (Fed)" userId="8685a1bc-7040-4a3c-8661-1e3a0fe65247" providerId="ADAL" clId="{449C09EA-2D02-48D3-AB66-427EADD1B130}" dt="2025-07-28T15:33:00.511" v="900" actId="478"/>
          <ac:spMkLst>
            <pc:docMk/>
            <pc:sldMk cId="548317184" sldId="264"/>
            <ac:spMk id="2868" creationId="{AEBCBA3E-45CA-E1A0-92D9-8C99006BB01C}"/>
          </ac:spMkLst>
        </pc:spChg>
        <pc:spChg chg="add del mod">
          <ac:chgData name="Jones, Ronald L. (Fed)" userId="8685a1bc-7040-4a3c-8661-1e3a0fe65247" providerId="ADAL" clId="{449C09EA-2D02-48D3-AB66-427EADD1B130}" dt="2025-07-28T16:47:01.079" v="1446" actId="478"/>
          <ac:spMkLst>
            <pc:docMk/>
            <pc:sldMk cId="548317184" sldId="264"/>
            <ac:spMk id="2869" creationId="{B0861213-4AD7-5D55-709A-4D8A8C0A8F5C}"/>
          </ac:spMkLst>
        </pc:spChg>
        <pc:spChg chg="add del mod">
          <ac:chgData name="Jones, Ronald L. (Fed)" userId="8685a1bc-7040-4a3c-8661-1e3a0fe65247" providerId="ADAL" clId="{449C09EA-2D02-48D3-AB66-427EADD1B130}" dt="2025-07-28T15:36:33.415" v="925" actId="478"/>
          <ac:spMkLst>
            <pc:docMk/>
            <pc:sldMk cId="548317184" sldId="264"/>
            <ac:spMk id="2870" creationId="{995A4857-8E69-48DE-ECD7-0086145B9EF8}"/>
          </ac:spMkLst>
        </pc:spChg>
        <pc:spChg chg="add del mod">
          <ac:chgData name="Jones, Ronald L. (Fed)" userId="8685a1bc-7040-4a3c-8661-1e3a0fe65247" providerId="ADAL" clId="{449C09EA-2D02-48D3-AB66-427EADD1B130}" dt="2025-07-28T16:47:01.079" v="1446" actId="478"/>
          <ac:spMkLst>
            <pc:docMk/>
            <pc:sldMk cId="548317184" sldId="264"/>
            <ac:spMk id="2871" creationId="{DCCFCB2C-22A0-5458-C08E-E102BCB80D6C}"/>
          </ac:spMkLst>
        </pc:spChg>
        <pc:spChg chg="add del mod">
          <ac:chgData name="Jones, Ronald L. (Fed)" userId="8685a1bc-7040-4a3c-8661-1e3a0fe65247" providerId="ADAL" clId="{449C09EA-2D02-48D3-AB66-427EADD1B130}" dt="2025-07-28T16:47:01.079" v="1446" actId="478"/>
          <ac:spMkLst>
            <pc:docMk/>
            <pc:sldMk cId="548317184" sldId="264"/>
            <ac:spMk id="2872" creationId="{5F41ECA8-5CE7-BF89-A3B0-F0D3C098B15E}"/>
          </ac:spMkLst>
        </pc:spChg>
        <pc:spChg chg="add del mod">
          <ac:chgData name="Jones, Ronald L. (Fed)" userId="8685a1bc-7040-4a3c-8661-1e3a0fe65247" providerId="ADAL" clId="{449C09EA-2D02-48D3-AB66-427EADD1B130}" dt="2025-07-28T15:36:25.026" v="924" actId="478"/>
          <ac:spMkLst>
            <pc:docMk/>
            <pc:sldMk cId="548317184" sldId="264"/>
            <ac:spMk id="2873" creationId="{BAB9EFF4-F702-D542-9A20-4DEE7AC42E66}"/>
          </ac:spMkLst>
        </pc:spChg>
        <pc:spChg chg="add mod">
          <ac:chgData name="Jones, Ronald L. (Fed)" userId="8685a1bc-7040-4a3c-8661-1e3a0fe65247" providerId="ADAL" clId="{449C09EA-2D02-48D3-AB66-427EADD1B130}" dt="2025-07-28T16:48:21.883" v="1500" actId="20577"/>
          <ac:spMkLst>
            <pc:docMk/>
            <pc:sldMk cId="548317184" sldId="264"/>
            <ac:spMk id="2877" creationId="{0032C38D-004B-BEC7-5B82-2A1ABF3B9451}"/>
          </ac:spMkLst>
        </pc:spChg>
        <pc:spChg chg="add mod">
          <ac:chgData name="Jones, Ronald L. (Fed)" userId="8685a1bc-7040-4a3c-8661-1e3a0fe65247" providerId="ADAL" clId="{449C09EA-2D02-48D3-AB66-427EADD1B130}" dt="2025-07-28T16:51:09.930" v="1559" actId="404"/>
          <ac:spMkLst>
            <pc:docMk/>
            <pc:sldMk cId="548317184" sldId="264"/>
            <ac:spMk id="2878" creationId="{F2C6DF90-1064-49A1-8BF4-32C1E7FE9BB1}"/>
          </ac:spMkLst>
        </pc:spChg>
        <pc:spChg chg="add mod">
          <ac:chgData name="Jones, Ronald L. (Fed)" userId="8685a1bc-7040-4a3c-8661-1e3a0fe65247" providerId="ADAL" clId="{449C09EA-2D02-48D3-AB66-427EADD1B130}" dt="2025-07-28T16:51:23.340" v="1563" actId="1076"/>
          <ac:spMkLst>
            <pc:docMk/>
            <pc:sldMk cId="548317184" sldId="264"/>
            <ac:spMk id="2879" creationId="{82304659-3E57-5FCB-C4B5-648BA55E0B55}"/>
          </ac:spMkLst>
        </pc:spChg>
        <pc:spChg chg="mod">
          <ac:chgData name="Jones, Ronald L. (Fed)" userId="8685a1bc-7040-4a3c-8661-1e3a0fe65247" providerId="ADAL" clId="{449C09EA-2D02-48D3-AB66-427EADD1B130}" dt="2025-07-28T16:47:13.407" v="1450"/>
          <ac:spMkLst>
            <pc:docMk/>
            <pc:sldMk cId="548317184" sldId="264"/>
            <ac:spMk id="2883" creationId="{949C9E57-1FCA-125A-CA6D-13AD373D678D}"/>
          </ac:spMkLst>
        </pc:spChg>
        <pc:spChg chg="mod">
          <ac:chgData name="Jones, Ronald L. (Fed)" userId="8685a1bc-7040-4a3c-8661-1e3a0fe65247" providerId="ADAL" clId="{449C09EA-2D02-48D3-AB66-427EADD1B130}" dt="2025-07-28T16:47:13.407" v="1450"/>
          <ac:spMkLst>
            <pc:docMk/>
            <pc:sldMk cId="548317184" sldId="264"/>
            <ac:spMk id="2886" creationId="{94094475-0646-FE1B-2A62-3EDCFE5EB813}"/>
          </ac:spMkLst>
        </pc:spChg>
        <pc:grpChg chg="del mod">
          <ac:chgData name="Jones, Ronald L. (Fed)" userId="8685a1bc-7040-4a3c-8661-1e3a0fe65247" providerId="ADAL" clId="{449C09EA-2D02-48D3-AB66-427EADD1B130}" dt="2025-07-28T15:21:50.465" v="770" actId="478"/>
          <ac:grpSpMkLst>
            <pc:docMk/>
            <pc:sldMk cId="548317184" sldId="264"/>
            <ac:grpSpMk id="2048" creationId="{FA49C22B-D17B-92F1-559F-5868BC44D578}"/>
          </ac:grpSpMkLst>
        </pc:grpChg>
        <pc:grpChg chg="del mod">
          <ac:chgData name="Jones, Ronald L. (Fed)" userId="8685a1bc-7040-4a3c-8661-1e3a0fe65247" providerId="ADAL" clId="{449C09EA-2D02-48D3-AB66-427EADD1B130}" dt="2025-07-28T15:21:50.465" v="770" actId="478"/>
          <ac:grpSpMkLst>
            <pc:docMk/>
            <pc:sldMk cId="548317184" sldId="264"/>
            <ac:grpSpMk id="2443" creationId="{713FD56C-BE7A-4FD2-BC27-EECAF75EE633}"/>
          </ac:grpSpMkLst>
        </pc:grpChg>
        <pc:grpChg chg="del mod">
          <ac:chgData name="Jones, Ronald L. (Fed)" userId="8685a1bc-7040-4a3c-8661-1e3a0fe65247" providerId="ADAL" clId="{449C09EA-2D02-48D3-AB66-427EADD1B130}" dt="2025-07-28T15:32:40.431" v="894" actId="21"/>
          <ac:grpSpMkLst>
            <pc:docMk/>
            <pc:sldMk cId="548317184" sldId="264"/>
            <ac:grpSpMk id="2854" creationId="{DA29517E-415F-C091-67D3-853BF2BDB9D3}"/>
          </ac:grpSpMkLst>
        </pc:grpChg>
        <pc:grpChg chg="mod">
          <ac:chgData name="Jones, Ronald L. (Fed)" userId="8685a1bc-7040-4a3c-8661-1e3a0fe65247" providerId="ADAL" clId="{449C09EA-2D02-48D3-AB66-427EADD1B130}" dt="2025-07-28T15:32:36.998" v="893" actId="14100"/>
          <ac:grpSpMkLst>
            <pc:docMk/>
            <pc:sldMk cId="548317184" sldId="264"/>
            <ac:grpSpMk id="2857" creationId="{54D4F46F-4FA5-79E9-913C-B5A35D8085EF}"/>
          </ac:grpSpMkLst>
        </pc:grpChg>
        <pc:grpChg chg="mod">
          <ac:chgData name="Jones, Ronald L. (Fed)" userId="8685a1bc-7040-4a3c-8661-1e3a0fe65247" providerId="ADAL" clId="{449C09EA-2D02-48D3-AB66-427EADD1B130}" dt="2025-07-28T15:32:36.998" v="893" actId="14100"/>
          <ac:grpSpMkLst>
            <pc:docMk/>
            <pc:sldMk cId="548317184" sldId="264"/>
            <ac:grpSpMk id="2858" creationId="{DA271F1D-9D7C-CB97-4364-D414C9812762}"/>
          </ac:grpSpMkLst>
        </pc:grpChg>
        <pc:grpChg chg="add mod">
          <ac:chgData name="Jones, Ronald L. (Fed)" userId="8685a1bc-7040-4a3c-8661-1e3a0fe65247" providerId="ADAL" clId="{449C09EA-2D02-48D3-AB66-427EADD1B130}" dt="2025-07-28T16:52:26.663" v="1569" actId="1076"/>
          <ac:grpSpMkLst>
            <pc:docMk/>
            <pc:sldMk cId="548317184" sldId="264"/>
            <ac:grpSpMk id="2880" creationId="{374FD70E-4338-2E88-7C5C-907F7D218B05}"/>
          </ac:grpSpMkLst>
        </pc:grpChg>
        <pc:grpChg chg="add mod">
          <ac:chgData name="Jones, Ronald L. (Fed)" userId="8685a1bc-7040-4a3c-8661-1e3a0fe65247" providerId="ADAL" clId="{449C09EA-2D02-48D3-AB66-427EADD1B130}" dt="2025-07-28T16:53:03.623" v="1578" actId="1076"/>
          <ac:grpSpMkLst>
            <pc:docMk/>
            <pc:sldMk cId="548317184" sldId="264"/>
            <ac:grpSpMk id="2884" creationId="{05C665FA-9A46-9123-2A0D-AE335A24C64C}"/>
          </ac:grpSpMkLst>
        </pc:grpChg>
        <pc:picChg chg="add del mod">
          <ac:chgData name="Jones, Ronald L. (Fed)" userId="8685a1bc-7040-4a3c-8661-1e3a0fe65247" providerId="ADAL" clId="{449C09EA-2D02-48D3-AB66-427EADD1B130}" dt="2025-07-28T15:20:53.567" v="765" actId="478"/>
          <ac:picMkLst>
            <pc:docMk/>
            <pc:sldMk cId="548317184" sldId="264"/>
            <ac:picMk id="6" creationId="{1A3DD032-BAB9-EA0A-8AA0-B3D52D58ADC5}"/>
          </ac:picMkLst>
        </pc:picChg>
        <pc:picChg chg="add del mod">
          <ac:chgData name="Jones, Ronald L. (Fed)" userId="8685a1bc-7040-4a3c-8661-1e3a0fe65247" providerId="ADAL" clId="{449C09EA-2D02-48D3-AB66-427EADD1B130}" dt="2025-07-28T15:20:51.523" v="764" actId="478"/>
          <ac:picMkLst>
            <pc:docMk/>
            <pc:sldMk cId="548317184" sldId="264"/>
            <ac:picMk id="7" creationId="{CBAF555E-7C74-5300-DDEA-FF44EF18CBFE}"/>
          </ac:picMkLst>
        </pc:picChg>
        <pc:picChg chg="add del mod ord">
          <ac:chgData name="Jones, Ronald L. (Fed)" userId="8685a1bc-7040-4a3c-8661-1e3a0fe65247" providerId="ADAL" clId="{449C09EA-2D02-48D3-AB66-427EADD1B130}" dt="2025-07-28T15:13:53.284" v="735" actId="478"/>
          <ac:picMkLst>
            <pc:docMk/>
            <pc:sldMk cId="548317184" sldId="264"/>
            <ac:picMk id="12" creationId="{D62FA3E9-357C-2541-0096-2E7B1F4FA230}"/>
          </ac:picMkLst>
        </pc:picChg>
        <pc:picChg chg="add del mod">
          <ac:chgData name="Jones, Ronald L. (Fed)" userId="8685a1bc-7040-4a3c-8661-1e3a0fe65247" providerId="ADAL" clId="{449C09EA-2D02-48D3-AB66-427EADD1B130}" dt="2025-07-28T15:15:19.471" v="754" actId="478"/>
          <ac:picMkLst>
            <pc:docMk/>
            <pc:sldMk cId="548317184" sldId="264"/>
            <ac:picMk id="14" creationId="{8413A772-D3E1-AA14-A591-E1A901B63534}"/>
          </ac:picMkLst>
        </pc:picChg>
        <pc:picChg chg="add del">
          <ac:chgData name="Jones, Ronald L. (Fed)" userId="8685a1bc-7040-4a3c-8661-1e3a0fe65247" providerId="ADAL" clId="{449C09EA-2D02-48D3-AB66-427EADD1B130}" dt="2025-07-28T15:15:16.740" v="753" actId="478"/>
          <ac:picMkLst>
            <pc:docMk/>
            <pc:sldMk cId="548317184" sldId="264"/>
            <ac:picMk id="16" creationId="{41F42994-BD12-E3F7-FAF7-ABB2F27A9F49}"/>
          </ac:picMkLst>
        </pc:picChg>
        <pc:picChg chg="add del mod">
          <ac:chgData name="Jones, Ronald L. (Fed)" userId="8685a1bc-7040-4a3c-8661-1e3a0fe65247" providerId="ADAL" clId="{449C09EA-2D02-48D3-AB66-427EADD1B130}" dt="2025-07-28T15:21:41.489" v="769" actId="478"/>
          <ac:picMkLst>
            <pc:docMk/>
            <pc:sldMk cId="548317184" sldId="264"/>
            <ac:picMk id="18" creationId="{125A9396-0D02-36CC-DDFA-432078641D02}"/>
          </ac:picMkLst>
        </pc:picChg>
        <pc:picChg chg="add del mod">
          <ac:chgData name="Jones, Ronald L. (Fed)" userId="8685a1bc-7040-4a3c-8661-1e3a0fe65247" providerId="ADAL" clId="{449C09EA-2D02-48D3-AB66-427EADD1B130}" dt="2025-07-28T15:21:41.489" v="769" actId="478"/>
          <ac:picMkLst>
            <pc:docMk/>
            <pc:sldMk cId="548317184" sldId="264"/>
            <ac:picMk id="20" creationId="{CD5BB635-AD6B-B528-2C8C-874FE3D35291}"/>
          </ac:picMkLst>
        </pc:picChg>
        <pc:picChg chg="add del mod">
          <ac:chgData name="Jones, Ronald L. (Fed)" userId="8685a1bc-7040-4a3c-8661-1e3a0fe65247" providerId="ADAL" clId="{449C09EA-2D02-48D3-AB66-427EADD1B130}" dt="2025-07-28T15:21:41.489" v="769" actId="478"/>
          <ac:picMkLst>
            <pc:docMk/>
            <pc:sldMk cId="548317184" sldId="264"/>
            <ac:picMk id="22" creationId="{9F03477B-A8BD-0AF4-1728-57B9F536CF36}"/>
          </ac:picMkLst>
        </pc:picChg>
        <pc:picChg chg="add del mod">
          <ac:chgData name="Jones, Ronald L. (Fed)" userId="8685a1bc-7040-4a3c-8661-1e3a0fe65247" providerId="ADAL" clId="{449C09EA-2D02-48D3-AB66-427EADD1B130}" dt="2025-07-28T15:21:41.489" v="769" actId="478"/>
          <ac:picMkLst>
            <pc:docMk/>
            <pc:sldMk cId="548317184" sldId="264"/>
            <ac:picMk id="29" creationId="{70C2C267-229D-078E-8EDC-BC9B60F4B09D}"/>
          </ac:picMkLst>
        </pc:picChg>
        <pc:picChg chg="add del mod">
          <ac:chgData name="Jones, Ronald L. (Fed)" userId="8685a1bc-7040-4a3c-8661-1e3a0fe65247" providerId="ADAL" clId="{449C09EA-2D02-48D3-AB66-427EADD1B130}" dt="2025-07-28T15:21:41.489" v="769" actId="478"/>
          <ac:picMkLst>
            <pc:docMk/>
            <pc:sldMk cId="548317184" sldId="264"/>
            <ac:picMk id="31" creationId="{A219CCCA-D87C-A38A-3129-5F81CED7343D}"/>
          </ac:picMkLst>
        </pc:picChg>
        <pc:picChg chg="del mod">
          <ac:chgData name="Jones, Ronald L. (Fed)" userId="8685a1bc-7040-4a3c-8661-1e3a0fe65247" providerId="ADAL" clId="{449C09EA-2D02-48D3-AB66-427EADD1B130}" dt="2025-07-28T15:21:50.465" v="770" actId="478"/>
          <ac:picMkLst>
            <pc:docMk/>
            <pc:sldMk cId="548317184" sldId="264"/>
            <ac:picMk id="2853" creationId="{EC20100A-6AD1-FC8B-2860-1E5AC54FD763}"/>
          </ac:picMkLst>
        </pc:picChg>
        <pc:picChg chg="mod">
          <ac:chgData name="Jones, Ronald L. (Fed)" userId="8685a1bc-7040-4a3c-8661-1e3a0fe65247" providerId="ADAL" clId="{449C09EA-2D02-48D3-AB66-427EADD1B130}" dt="2025-07-28T15:32:36.998" v="893" actId="14100"/>
          <ac:picMkLst>
            <pc:docMk/>
            <pc:sldMk cId="548317184" sldId="264"/>
            <ac:picMk id="2860" creationId="{03CE9E2C-4793-0215-FDE4-21ABA112F684}"/>
          </ac:picMkLst>
        </pc:picChg>
        <pc:picChg chg="mod">
          <ac:chgData name="Jones, Ronald L. (Fed)" userId="8685a1bc-7040-4a3c-8661-1e3a0fe65247" providerId="ADAL" clId="{449C09EA-2D02-48D3-AB66-427EADD1B130}" dt="2025-07-28T15:32:36.998" v="893" actId="14100"/>
          <ac:picMkLst>
            <pc:docMk/>
            <pc:sldMk cId="548317184" sldId="264"/>
            <ac:picMk id="2862" creationId="{DAE2D0AB-6CE7-7533-7441-64E82FF8C76A}"/>
          </ac:picMkLst>
        </pc:picChg>
        <pc:picChg chg="add del mod">
          <ac:chgData name="Jones, Ronald L. (Fed)" userId="8685a1bc-7040-4a3c-8661-1e3a0fe65247" providerId="ADAL" clId="{449C09EA-2D02-48D3-AB66-427EADD1B130}" dt="2025-07-28T16:47:02.514" v="1447" actId="478"/>
          <ac:picMkLst>
            <pc:docMk/>
            <pc:sldMk cId="548317184" sldId="264"/>
            <ac:picMk id="2863" creationId="{8AEEA477-124F-0880-36A3-2D2D8B1EA4A5}"/>
          </ac:picMkLst>
        </pc:picChg>
        <pc:picChg chg="add del mod">
          <ac:chgData name="Jones, Ronald L. (Fed)" userId="8685a1bc-7040-4a3c-8661-1e3a0fe65247" providerId="ADAL" clId="{449C09EA-2D02-48D3-AB66-427EADD1B130}" dt="2025-07-28T15:33:23.143" v="902" actId="478"/>
          <ac:picMkLst>
            <pc:docMk/>
            <pc:sldMk cId="548317184" sldId="264"/>
            <ac:picMk id="2864" creationId="{576554BE-DD0B-3DFD-E717-BF0D04881984}"/>
          </ac:picMkLst>
        </pc:picChg>
        <pc:picChg chg="add del mod">
          <ac:chgData name="Jones, Ronald L. (Fed)" userId="8685a1bc-7040-4a3c-8661-1e3a0fe65247" providerId="ADAL" clId="{449C09EA-2D02-48D3-AB66-427EADD1B130}" dt="2025-07-28T15:35:46.678" v="916" actId="478"/>
          <ac:picMkLst>
            <pc:docMk/>
            <pc:sldMk cId="548317184" sldId="264"/>
            <ac:picMk id="2867" creationId="{001079B0-D4E4-F454-248E-81424DA68754}"/>
          </ac:picMkLst>
        </pc:picChg>
        <pc:picChg chg="add del mod">
          <ac:chgData name="Jones, Ronald L. (Fed)" userId="8685a1bc-7040-4a3c-8661-1e3a0fe65247" providerId="ADAL" clId="{449C09EA-2D02-48D3-AB66-427EADD1B130}" dt="2025-07-28T15:37:11.798" v="932" actId="478"/>
          <ac:picMkLst>
            <pc:docMk/>
            <pc:sldMk cId="548317184" sldId="264"/>
            <ac:picMk id="2874" creationId="{84156975-3E9B-AAC8-F30E-1770419F7FDE}"/>
          </ac:picMkLst>
        </pc:picChg>
        <pc:picChg chg="add del mod">
          <ac:chgData name="Jones, Ronald L. (Fed)" userId="8685a1bc-7040-4a3c-8661-1e3a0fe65247" providerId="ADAL" clId="{449C09EA-2D02-48D3-AB66-427EADD1B130}" dt="2025-07-28T16:47:03.109" v="1448" actId="478"/>
          <ac:picMkLst>
            <pc:docMk/>
            <pc:sldMk cId="548317184" sldId="264"/>
            <ac:picMk id="2875" creationId="{1A3DD032-BAB9-EA0A-8AA0-B3D52D58ADC5}"/>
          </ac:picMkLst>
        </pc:picChg>
        <pc:picChg chg="add del mod">
          <ac:chgData name="Jones, Ronald L. (Fed)" userId="8685a1bc-7040-4a3c-8661-1e3a0fe65247" providerId="ADAL" clId="{449C09EA-2D02-48D3-AB66-427EADD1B130}" dt="2025-07-28T16:47:01.079" v="1446" actId="478"/>
          <ac:picMkLst>
            <pc:docMk/>
            <pc:sldMk cId="548317184" sldId="264"/>
            <ac:picMk id="2876" creationId="{595C8CC8-F953-B1ED-9419-D58389EE9B50}"/>
          </ac:picMkLst>
        </pc:picChg>
        <pc:picChg chg="mod">
          <ac:chgData name="Jones, Ronald L. (Fed)" userId="8685a1bc-7040-4a3c-8661-1e3a0fe65247" providerId="ADAL" clId="{449C09EA-2D02-48D3-AB66-427EADD1B130}" dt="2025-07-28T16:47:13.407" v="1450"/>
          <ac:picMkLst>
            <pc:docMk/>
            <pc:sldMk cId="548317184" sldId="264"/>
            <ac:picMk id="2881" creationId="{871D6D06-3DDB-90B0-B260-F9F22DBF04AB}"/>
          </ac:picMkLst>
        </pc:picChg>
        <pc:picChg chg="mod">
          <ac:chgData name="Jones, Ronald L. (Fed)" userId="8685a1bc-7040-4a3c-8661-1e3a0fe65247" providerId="ADAL" clId="{449C09EA-2D02-48D3-AB66-427EADD1B130}" dt="2025-07-28T16:47:13.407" v="1450"/>
          <ac:picMkLst>
            <pc:docMk/>
            <pc:sldMk cId="548317184" sldId="264"/>
            <ac:picMk id="2882" creationId="{C47F202B-A08B-BA55-9271-DF69167227F6}"/>
          </ac:picMkLst>
        </pc:picChg>
        <pc:picChg chg="mod">
          <ac:chgData name="Jones, Ronald L. (Fed)" userId="8685a1bc-7040-4a3c-8661-1e3a0fe65247" providerId="ADAL" clId="{449C09EA-2D02-48D3-AB66-427EADD1B130}" dt="2025-07-28T16:47:13.407" v="1450"/>
          <ac:picMkLst>
            <pc:docMk/>
            <pc:sldMk cId="548317184" sldId="264"/>
            <ac:picMk id="2885" creationId="{A17F402D-7E9E-598D-DB8C-A5B9B8C570F2}"/>
          </ac:picMkLst>
        </pc:picChg>
        <pc:picChg chg="add del mod">
          <ac:chgData name="Jones, Ronald L. (Fed)" userId="8685a1bc-7040-4a3c-8661-1e3a0fe65247" providerId="ADAL" clId="{449C09EA-2D02-48D3-AB66-427EADD1B130}" dt="2025-07-28T16:53:07.560" v="1579" actId="478"/>
          <ac:picMkLst>
            <pc:docMk/>
            <pc:sldMk cId="548317184" sldId="264"/>
            <ac:picMk id="2887" creationId="{51F4C956-B5F3-D176-2D87-E1ACB9F0F11F}"/>
          </ac:picMkLst>
        </pc:picChg>
        <pc:picChg chg="add mod">
          <ac:chgData name="Jones, Ronald L. (Fed)" userId="8685a1bc-7040-4a3c-8661-1e3a0fe65247" providerId="ADAL" clId="{449C09EA-2D02-48D3-AB66-427EADD1B130}" dt="2025-07-28T16:52:52.374" v="1574" actId="1076"/>
          <ac:picMkLst>
            <pc:docMk/>
            <pc:sldMk cId="548317184" sldId="264"/>
            <ac:picMk id="2888" creationId="{77CDBD62-7AB2-5F18-7A19-5AFDC7C30C0A}"/>
          </ac:picMkLst>
        </pc:picChg>
      </pc:sldChg>
      <pc:sldChg chg="delSp modSp del mod">
        <pc:chgData name="Jones, Ronald L. (Fed)" userId="8685a1bc-7040-4a3c-8661-1e3a0fe65247" providerId="ADAL" clId="{449C09EA-2D02-48D3-AB66-427EADD1B130}" dt="2025-07-28T17:00:37.196" v="1841" actId="47"/>
        <pc:sldMkLst>
          <pc:docMk/>
          <pc:sldMk cId="3851823358" sldId="265"/>
        </pc:sldMkLst>
      </pc:sldChg>
      <pc:sldChg chg="addSp modSp mod">
        <pc:chgData name="Jones, Ronald L. (Fed)" userId="8685a1bc-7040-4a3c-8661-1e3a0fe65247" providerId="ADAL" clId="{449C09EA-2D02-48D3-AB66-427EADD1B130}" dt="2025-07-29T12:17:10.138" v="3552" actId="1076"/>
        <pc:sldMkLst>
          <pc:docMk/>
          <pc:sldMk cId="2108518566" sldId="266"/>
        </pc:sldMkLst>
        <pc:picChg chg="add mod">
          <ac:chgData name="Jones, Ronald L. (Fed)" userId="8685a1bc-7040-4a3c-8661-1e3a0fe65247" providerId="ADAL" clId="{449C09EA-2D02-48D3-AB66-427EADD1B130}" dt="2025-07-29T12:16:50.430" v="3544" actId="1076"/>
          <ac:picMkLst>
            <pc:docMk/>
            <pc:sldMk cId="2108518566" sldId="266"/>
            <ac:picMk id="3" creationId="{8442C0D5-8522-400B-7C0D-9DE9BA2A92CA}"/>
          </ac:picMkLst>
        </pc:picChg>
        <pc:picChg chg="add mod">
          <ac:chgData name="Jones, Ronald L. (Fed)" userId="8685a1bc-7040-4a3c-8661-1e3a0fe65247" providerId="ADAL" clId="{449C09EA-2D02-48D3-AB66-427EADD1B130}" dt="2025-07-29T12:16:56.035" v="3546" actId="1076"/>
          <ac:picMkLst>
            <pc:docMk/>
            <pc:sldMk cId="2108518566" sldId="266"/>
            <ac:picMk id="6" creationId="{9D04E267-CCB2-8043-A8AF-B1FDE047C829}"/>
          </ac:picMkLst>
        </pc:picChg>
        <pc:picChg chg="add mod">
          <ac:chgData name="Jones, Ronald L. (Fed)" userId="8685a1bc-7040-4a3c-8661-1e3a0fe65247" providerId="ADAL" clId="{449C09EA-2D02-48D3-AB66-427EADD1B130}" dt="2025-07-29T12:17:00.915" v="3548" actId="1076"/>
          <ac:picMkLst>
            <pc:docMk/>
            <pc:sldMk cId="2108518566" sldId="266"/>
            <ac:picMk id="7" creationId="{69C3FB8C-8CAF-A71D-937D-5F2B7D8181E3}"/>
          </ac:picMkLst>
        </pc:picChg>
        <pc:picChg chg="add mod">
          <ac:chgData name="Jones, Ronald L. (Fed)" userId="8685a1bc-7040-4a3c-8661-1e3a0fe65247" providerId="ADAL" clId="{449C09EA-2D02-48D3-AB66-427EADD1B130}" dt="2025-07-29T12:17:04.508" v="3550" actId="1076"/>
          <ac:picMkLst>
            <pc:docMk/>
            <pc:sldMk cId="2108518566" sldId="266"/>
            <ac:picMk id="8" creationId="{97AAF0D9-63DD-FB3F-DBAF-9948662F6C80}"/>
          </ac:picMkLst>
        </pc:picChg>
        <pc:picChg chg="add mod">
          <ac:chgData name="Jones, Ronald L. (Fed)" userId="8685a1bc-7040-4a3c-8661-1e3a0fe65247" providerId="ADAL" clId="{449C09EA-2D02-48D3-AB66-427EADD1B130}" dt="2025-07-29T12:17:10.138" v="3552" actId="1076"/>
          <ac:picMkLst>
            <pc:docMk/>
            <pc:sldMk cId="2108518566" sldId="266"/>
            <ac:picMk id="9" creationId="{A1E1EBBA-5048-34CE-461A-327720E228F0}"/>
          </ac:picMkLst>
        </pc:picChg>
      </pc:sldChg>
      <pc:sldChg chg="modSp del mod">
        <pc:chgData name="Jones, Ronald L. (Fed)" userId="8685a1bc-7040-4a3c-8661-1e3a0fe65247" providerId="ADAL" clId="{449C09EA-2D02-48D3-AB66-427EADD1B130}" dt="2025-07-28T19:05:47.023" v="2562" actId="47"/>
        <pc:sldMkLst>
          <pc:docMk/>
          <pc:sldMk cId="3345686806" sldId="267"/>
        </pc:sldMkLst>
      </pc:sldChg>
      <pc:sldChg chg="modSp del mod">
        <pc:chgData name="Jones, Ronald L. (Fed)" userId="8685a1bc-7040-4a3c-8661-1e3a0fe65247" providerId="ADAL" clId="{449C09EA-2D02-48D3-AB66-427EADD1B130}" dt="2025-07-25T20:52:42.640" v="205" actId="47"/>
        <pc:sldMkLst>
          <pc:docMk/>
          <pc:sldMk cId="3550844931" sldId="268"/>
        </pc:sldMkLst>
      </pc:sldChg>
      <pc:sldChg chg="addSp delSp modSp del mod">
        <pc:chgData name="Jones, Ronald L. (Fed)" userId="8685a1bc-7040-4a3c-8661-1e3a0fe65247" providerId="ADAL" clId="{449C09EA-2D02-48D3-AB66-427EADD1B130}" dt="2025-07-25T21:23:52.592" v="378" actId="47"/>
        <pc:sldMkLst>
          <pc:docMk/>
          <pc:sldMk cId="1443519936" sldId="269"/>
        </pc:sldMkLst>
      </pc:sldChg>
      <pc:sldChg chg="delSp del mod">
        <pc:chgData name="Jones, Ronald L. (Fed)" userId="8685a1bc-7040-4a3c-8661-1e3a0fe65247" providerId="ADAL" clId="{449C09EA-2D02-48D3-AB66-427EADD1B130}" dt="2025-07-25T21:10:58.666" v="293" actId="47"/>
        <pc:sldMkLst>
          <pc:docMk/>
          <pc:sldMk cId="945205510" sldId="270"/>
        </pc:sldMkLst>
      </pc:sldChg>
      <pc:sldChg chg="addSp delSp modSp del mod ord delAnim">
        <pc:chgData name="Jones, Ronald L. (Fed)" userId="8685a1bc-7040-4a3c-8661-1e3a0fe65247" providerId="ADAL" clId="{449C09EA-2D02-48D3-AB66-427EADD1B130}" dt="2025-07-28T19:01:11.085" v="2554" actId="47"/>
        <pc:sldMkLst>
          <pc:docMk/>
          <pc:sldMk cId="612036196" sldId="271"/>
        </pc:sldMkLst>
      </pc:sldChg>
      <pc:sldChg chg="ord">
        <pc:chgData name="Jones, Ronald L. (Fed)" userId="8685a1bc-7040-4a3c-8661-1e3a0fe65247" providerId="ADAL" clId="{449C09EA-2D02-48D3-AB66-427EADD1B130}" dt="2025-07-28T14:50:50.309" v="469"/>
        <pc:sldMkLst>
          <pc:docMk/>
          <pc:sldMk cId="3270714017" sldId="272"/>
        </pc:sldMkLst>
      </pc:sldChg>
      <pc:sldChg chg="delSp del mod">
        <pc:chgData name="Jones, Ronald L. (Fed)" userId="8685a1bc-7040-4a3c-8661-1e3a0fe65247" providerId="ADAL" clId="{449C09EA-2D02-48D3-AB66-427EADD1B130}" dt="2025-07-25T19:49:15.644" v="2" actId="47"/>
        <pc:sldMkLst>
          <pc:docMk/>
          <pc:sldMk cId="2267996550" sldId="273"/>
        </pc:sldMkLst>
      </pc:sldChg>
      <pc:sldChg chg="addSp delSp modSp del mod ord setBg addAnim">
        <pc:chgData name="Jones, Ronald L. (Fed)" userId="8685a1bc-7040-4a3c-8661-1e3a0fe65247" providerId="ADAL" clId="{449C09EA-2D02-48D3-AB66-427EADD1B130}" dt="2025-07-28T19:01:02.854" v="2552" actId="47"/>
        <pc:sldMkLst>
          <pc:docMk/>
          <pc:sldMk cId="1092864714" sldId="274"/>
        </pc:sldMkLst>
      </pc:sldChg>
      <pc:sldChg chg="addSp delSp modSp add del mod ord setBg addAnim">
        <pc:chgData name="Jones, Ronald L. (Fed)" userId="8685a1bc-7040-4a3c-8661-1e3a0fe65247" providerId="ADAL" clId="{449C09EA-2D02-48D3-AB66-427EADD1B130}" dt="2025-07-28T19:01:06.777" v="2553" actId="47"/>
        <pc:sldMkLst>
          <pc:docMk/>
          <pc:sldMk cId="1438922228" sldId="275"/>
        </pc:sldMkLst>
      </pc:sldChg>
      <pc:sldChg chg="addSp delSp modSp new del mod setBg addAnim">
        <pc:chgData name="Jones, Ronald L. (Fed)" userId="8685a1bc-7040-4a3c-8661-1e3a0fe65247" providerId="ADAL" clId="{449C09EA-2D02-48D3-AB66-427EADD1B130}" dt="2025-07-28T14:53:07.990" v="481" actId="47"/>
        <pc:sldMkLst>
          <pc:docMk/>
          <pc:sldMk cId="1137802354" sldId="276"/>
        </pc:sldMkLst>
      </pc:sldChg>
      <pc:sldChg chg="addSp delSp modSp new del mod modAnim">
        <pc:chgData name="Jones, Ronald L. (Fed)" userId="8685a1bc-7040-4a3c-8661-1e3a0fe65247" providerId="ADAL" clId="{449C09EA-2D02-48D3-AB66-427EADD1B130}" dt="2025-07-28T15:08:47.590" v="632" actId="47"/>
        <pc:sldMkLst>
          <pc:docMk/>
          <pc:sldMk cId="3590990444" sldId="277"/>
        </pc:sldMkLst>
        <pc:spChg chg="mod">
          <ac:chgData name="Jones, Ronald L. (Fed)" userId="8685a1bc-7040-4a3c-8661-1e3a0fe65247" providerId="ADAL" clId="{449C09EA-2D02-48D3-AB66-427EADD1B130}" dt="2025-07-28T15:00:17.857" v="542" actId="20577"/>
          <ac:spMkLst>
            <pc:docMk/>
            <pc:sldMk cId="3590990444" sldId="277"/>
            <ac:spMk id="2" creationId="{B54D9ECB-4276-1B27-B51A-799CAB85D052}"/>
          </ac:spMkLst>
        </pc:spChg>
        <pc:spChg chg="add mod">
          <ac:chgData name="Jones, Ronald L. (Fed)" userId="8685a1bc-7040-4a3c-8661-1e3a0fe65247" providerId="ADAL" clId="{449C09EA-2D02-48D3-AB66-427EADD1B130}" dt="2025-07-28T15:00:26.542" v="545"/>
          <ac:spMkLst>
            <pc:docMk/>
            <pc:sldMk cId="3590990444" sldId="277"/>
            <ac:spMk id="5" creationId="{6A092A50-E83B-B543-F8D2-CFDB39CAC598}"/>
          </ac:spMkLst>
        </pc:spChg>
        <pc:spChg chg="mod">
          <ac:chgData name="Jones, Ronald L. (Fed)" userId="8685a1bc-7040-4a3c-8661-1e3a0fe65247" providerId="ADAL" clId="{449C09EA-2D02-48D3-AB66-427EADD1B130}" dt="2025-07-28T15:00:26.542" v="545"/>
          <ac:spMkLst>
            <pc:docMk/>
            <pc:sldMk cId="3590990444" sldId="277"/>
            <ac:spMk id="8" creationId="{07B1E9D2-E36B-2F4B-2F83-DAE62C8A2A71}"/>
          </ac:spMkLst>
        </pc:spChg>
        <pc:spChg chg="mod">
          <ac:chgData name="Jones, Ronald L. (Fed)" userId="8685a1bc-7040-4a3c-8661-1e3a0fe65247" providerId="ADAL" clId="{449C09EA-2D02-48D3-AB66-427EADD1B130}" dt="2025-07-28T15:00:26.542" v="545"/>
          <ac:spMkLst>
            <pc:docMk/>
            <pc:sldMk cId="3590990444" sldId="277"/>
            <ac:spMk id="11" creationId="{A6E842CC-1EB9-D541-D4DD-DEC0FE2B5F8D}"/>
          </ac:spMkLst>
        </pc:spChg>
        <pc:grpChg chg="add mod">
          <ac:chgData name="Jones, Ronald L. (Fed)" userId="8685a1bc-7040-4a3c-8661-1e3a0fe65247" providerId="ADAL" clId="{449C09EA-2D02-48D3-AB66-427EADD1B130}" dt="2025-07-28T15:00:26.542" v="545"/>
          <ac:grpSpMkLst>
            <pc:docMk/>
            <pc:sldMk cId="3590990444" sldId="277"/>
            <ac:grpSpMk id="7" creationId="{C200709F-65B7-7E19-501F-0465588D0E82}"/>
          </ac:grpSpMkLst>
        </pc:grpChg>
        <pc:grpChg chg="mod">
          <ac:chgData name="Jones, Ronald L. (Fed)" userId="8685a1bc-7040-4a3c-8661-1e3a0fe65247" providerId="ADAL" clId="{449C09EA-2D02-48D3-AB66-427EADD1B130}" dt="2025-07-28T15:00:26.542" v="545"/>
          <ac:grpSpMkLst>
            <pc:docMk/>
            <pc:sldMk cId="3590990444" sldId="277"/>
            <ac:grpSpMk id="9" creationId="{FA050680-5CB4-8F36-AF94-FDBF55A15088}"/>
          </ac:grpSpMkLst>
        </pc:grpChg>
        <pc:picChg chg="add del mod">
          <ac:chgData name="Jones, Ronald L. (Fed)" userId="8685a1bc-7040-4a3c-8661-1e3a0fe65247" providerId="ADAL" clId="{449C09EA-2D02-48D3-AB66-427EADD1B130}" dt="2025-07-28T15:00:20.528" v="543" actId="478"/>
          <ac:picMkLst>
            <pc:docMk/>
            <pc:sldMk cId="3590990444" sldId="277"/>
            <ac:picMk id="4" creationId="{07A97AFA-8077-2A4D-2014-FC208FB6BFA0}"/>
          </ac:picMkLst>
        </pc:picChg>
        <pc:picChg chg="add mod">
          <ac:chgData name="Jones, Ronald L. (Fed)" userId="8685a1bc-7040-4a3c-8661-1e3a0fe65247" providerId="ADAL" clId="{449C09EA-2D02-48D3-AB66-427EADD1B130}" dt="2025-07-28T15:00:26.542" v="545"/>
          <ac:picMkLst>
            <pc:docMk/>
            <pc:sldMk cId="3590990444" sldId="277"/>
            <ac:picMk id="6" creationId="{734DD741-C7F0-0769-55F4-6CB92A0B1B1B}"/>
          </ac:picMkLst>
        </pc:picChg>
        <pc:picChg chg="mod">
          <ac:chgData name="Jones, Ronald L. (Fed)" userId="8685a1bc-7040-4a3c-8661-1e3a0fe65247" providerId="ADAL" clId="{449C09EA-2D02-48D3-AB66-427EADD1B130}" dt="2025-07-28T15:00:26.542" v="545"/>
          <ac:picMkLst>
            <pc:docMk/>
            <pc:sldMk cId="3590990444" sldId="277"/>
            <ac:picMk id="10" creationId="{4034AB6C-73F8-E5B7-F198-437DFB8A0FA6}"/>
          </ac:picMkLst>
        </pc:picChg>
        <pc:picChg chg="add del mod">
          <ac:chgData name="Jones, Ronald L. (Fed)" userId="8685a1bc-7040-4a3c-8661-1e3a0fe65247" providerId="ADAL" clId="{449C09EA-2D02-48D3-AB66-427EADD1B130}" dt="2025-07-28T15:00:23.152" v="544" actId="478"/>
          <ac:picMkLst>
            <pc:docMk/>
            <pc:sldMk cId="3590990444" sldId="277"/>
            <ac:picMk id="8194" creationId="{7CB13CFE-0BC0-BD49-2FDB-A7936E264B0C}"/>
          </ac:picMkLst>
        </pc:picChg>
        <pc:picChg chg="add del mod">
          <ac:chgData name="Jones, Ronald L. (Fed)" userId="8685a1bc-7040-4a3c-8661-1e3a0fe65247" providerId="ADAL" clId="{449C09EA-2D02-48D3-AB66-427EADD1B130}" dt="2025-07-28T15:07:12.775" v="616" actId="21"/>
          <ac:picMkLst>
            <pc:docMk/>
            <pc:sldMk cId="3590990444" sldId="277"/>
            <ac:picMk id="8196" creationId="{D09E0E11-AA0C-D59E-60DD-CA8A91E1C03E}"/>
          </ac:picMkLst>
        </pc:picChg>
        <pc:picChg chg="add del mod">
          <ac:chgData name="Jones, Ronald L. (Fed)" userId="8685a1bc-7040-4a3c-8661-1e3a0fe65247" providerId="ADAL" clId="{449C09EA-2D02-48D3-AB66-427EADD1B130}" dt="2025-07-28T15:07:12.775" v="616" actId="21"/>
          <ac:picMkLst>
            <pc:docMk/>
            <pc:sldMk cId="3590990444" sldId="277"/>
            <ac:picMk id="8197" creationId="{6E02736F-005E-9F38-1EB9-4D1557A4B64E}"/>
          </ac:picMkLst>
        </pc:picChg>
        <pc:picChg chg="add del mod">
          <ac:chgData name="Jones, Ronald L. (Fed)" userId="8685a1bc-7040-4a3c-8661-1e3a0fe65247" providerId="ADAL" clId="{449C09EA-2D02-48D3-AB66-427EADD1B130}" dt="2025-07-28T15:07:12.775" v="616" actId="21"/>
          <ac:picMkLst>
            <pc:docMk/>
            <pc:sldMk cId="3590990444" sldId="277"/>
            <ac:picMk id="8200" creationId="{F5899A28-94A0-4403-075D-A56FDE684BED}"/>
          </ac:picMkLst>
        </pc:picChg>
        <pc:picChg chg="add del mod">
          <ac:chgData name="Jones, Ronald L. (Fed)" userId="8685a1bc-7040-4a3c-8661-1e3a0fe65247" providerId="ADAL" clId="{449C09EA-2D02-48D3-AB66-427EADD1B130}" dt="2025-07-28T15:07:12.775" v="616" actId="21"/>
          <ac:picMkLst>
            <pc:docMk/>
            <pc:sldMk cId="3590990444" sldId="277"/>
            <ac:picMk id="8201" creationId="{EF855510-F071-8D8E-99D1-D47C67734F90}"/>
          </ac:picMkLst>
        </pc:picChg>
      </pc:sldChg>
      <pc:sldChg chg="addSp delSp modSp new del mod ord setBg addAnim">
        <pc:chgData name="Jones, Ronald L. (Fed)" userId="8685a1bc-7040-4a3c-8661-1e3a0fe65247" providerId="ADAL" clId="{449C09EA-2D02-48D3-AB66-427EADD1B130}" dt="2025-07-28T19:01:02.052" v="2551" actId="47"/>
        <pc:sldMkLst>
          <pc:docMk/>
          <pc:sldMk cId="1171103042" sldId="278"/>
        </pc:sldMkLst>
      </pc:sldChg>
      <pc:sldChg chg="addSp modSp new del ord">
        <pc:chgData name="Jones, Ronald L. (Fed)" userId="8685a1bc-7040-4a3c-8661-1e3a0fe65247" providerId="ADAL" clId="{449C09EA-2D02-48D3-AB66-427EADD1B130}" dt="2025-07-28T19:00:56.238" v="2550" actId="47"/>
        <pc:sldMkLst>
          <pc:docMk/>
          <pc:sldMk cId="3387249999" sldId="279"/>
        </pc:sldMkLst>
        <pc:picChg chg="add mod">
          <ac:chgData name="Jones, Ronald L. (Fed)" userId="8685a1bc-7040-4a3c-8661-1e3a0fe65247" providerId="ADAL" clId="{449C09EA-2D02-48D3-AB66-427EADD1B130}" dt="2025-07-28T16:11:33.046" v="1223" actId="1076"/>
          <ac:picMkLst>
            <pc:docMk/>
            <pc:sldMk cId="3387249999" sldId="279"/>
            <ac:picMk id="11266" creationId="{C08ABB54-CF29-9DD8-22D9-64B46DEACF9E}"/>
          </ac:picMkLst>
        </pc:picChg>
        <pc:picChg chg="add mod">
          <ac:chgData name="Jones, Ronald L. (Fed)" userId="8685a1bc-7040-4a3c-8661-1e3a0fe65247" providerId="ADAL" clId="{449C09EA-2D02-48D3-AB66-427EADD1B130}" dt="2025-07-28T16:11:33.046" v="1223" actId="1076"/>
          <ac:picMkLst>
            <pc:docMk/>
            <pc:sldMk cId="3387249999" sldId="279"/>
            <ac:picMk id="11267" creationId="{3A5C7981-40F7-0720-09AE-571B14DCCCB8}"/>
          </ac:picMkLst>
        </pc:picChg>
      </pc:sldChg>
      <pc:sldChg chg="addSp delSp modSp new del mod ord modAnim">
        <pc:chgData name="Jones, Ronald L. (Fed)" userId="8685a1bc-7040-4a3c-8661-1e3a0fe65247" providerId="ADAL" clId="{449C09EA-2D02-48D3-AB66-427EADD1B130}" dt="2025-07-28T15:41:57.531" v="1093" actId="47"/>
        <pc:sldMkLst>
          <pc:docMk/>
          <pc:sldMk cId="1229238563" sldId="280"/>
        </pc:sldMkLst>
        <pc:spChg chg="mod">
          <ac:chgData name="Jones, Ronald L. (Fed)" userId="8685a1bc-7040-4a3c-8661-1e3a0fe65247" providerId="ADAL" clId="{449C09EA-2D02-48D3-AB66-427EADD1B130}" dt="2025-07-28T15:00:46.883" v="571" actId="20577"/>
          <ac:spMkLst>
            <pc:docMk/>
            <pc:sldMk cId="1229238563" sldId="280"/>
            <ac:spMk id="2" creationId="{30C10551-1E98-D922-C23A-A4E8B787DD96}"/>
          </ac:spMkLst>
        </pc:spChg>
        <pc:spChg chg="del">
          <ac:chgData name="Jones, Ronald L. (Fed)" userId="8685a1bc-7040-4a3c-8661-1e3a0fe65247" providerId="ADAL" clId="{449C09EA-2D02-48D3-AB66-427EADD1B130}" dt="2025-07-28T15:00:38.229" v="548" actId="478"/>
          <ac:spMkLst>
            <pc:docMk/>
            <pc:sldMk cId="1229238563" sldId="280"/>
            <ac:spMk id="3" creationId="{04171689-5689-89F1-1188-00BA602FC777}"/>
          </ac:spMkLst>
        </pc:spChg>
        <pc:spChg chg="add del mod">
          <ac:chgData name="Jones, Ronald L. (Fed)" userId="8685a1bc-7040-4a3c-8661-1e3a0fe65247" providerId="ADAL" clId="{449C09EA-2D02-48D3-AB66-427EADD1B130}" dt="2025-07-28T15:01:37.440" v="581" actId="478"/>
          <ac:spMkLst>
            <pc:docMk/>
            <pc:sldMk cId="1229238563" sldId="280"/>
            <ac:spMk id="4" creationId="{F54FE366-A609-E373-A0CE-255E0D3E725F}"/>
          </ac:spMkLst>
        </pc:spChg>
        <pc:spChg chg="mod">
          <ac:chgData name="Jones, Ronald L. (Fed)" userId="8685a1bc-7040-4a3c-8661-1e3a0fe65247" providerId="ADAL" clId="{449C09EA-2D02-48D3-AB66-427EADD1B130}" dt="2025-07-28T15:07:36.718" v="620" actId="14100"/>
          <ac:spMkLst>
            <pc:docMk/>
            <pc:sldMk cId="1229238563" sldId="280"/>
            <ac:spMk id="7" creationId="{4074BB7E-052D-6CEA-311A-980119A96610}"/>
          </ac:spMkLst>
        </pc:spChg>
        <pc:spChg chg="mod">
          <ac:chgData name="Jones, Ronald L. (Fed)" userId="8685a1bc-7040-4a3c-8661-1e3a0fe65247" providerId="ADAL" clId="{449C09EA-2D02-48D3-AB66-427EADD1B130}" dt="2025-07-28T15:08:33.985" v="631" actId="14100"/>
          <ac:spMkLst>
            <pc:docMk/>
            <pc:sldMk cId="1229238563" sldId="280"/>
            <ac:spMk id="10" creationId="{018224E0-119E-D1F8-3E0D-0495B83F5924}"/>
          </ac:spMkLst>
        </pc:spChg>
        <pc:grpChg chg="add del mod">
          <ac:chgData name="Jones, Ronald L. (Fed)" userId="8685a1bc-7040-4a3c-8661-1e3a0fe65247" providerId="ADAL" clId="{449C09EA-2D02-48D3-AB66-427EADD1B130}" dt="2025-07-28T15:41:45.007" v="1091" actId="21"/>
          <ac:grpSpMkLst>
            <pc:docMk/>
            <pc:sldMk cId="1229238563" sldId="280"/>
            <ac:grpSpMk id="6" creationId="{F7E4897D-1F4B-490E-C8CE-E6A59828B84D}"/>
          </ac:grpSpMkLst>
        </pc:grpChg>
        <pc:grpChg chg="mod">
          <ac:chgData name="Jones, Ronald L. (Fed)" userId="8685a1bc-7040-4a3c-8661-1e3a0fe65247" providerId="ADAL" clId="{449C09EA-2D02-48D3-AB66-427EADD1B130}" dt="2025-07-28T15:00:39.088" v="549"/>
          <ac:grpSpMkLst>
            <pc:docMk/>
            <pc:sldMk cId="1229238563" sldId="280"/>
            <ac:grpSpMk id="8" creationId="{32EBEA24-166D-A3AF-6DEA-14CCC8597C9D}"/>
          </ac:grpSpMkLst>
        </pc:grpChg>
        <pc:picChg chg="add del mod">
          <ac:chgData name="Jones, Ronald L. (Fed)" userId="8685a1bc-7040-4a3c-8661-1e3a0fe65247" providerId="ADAL" clId="{449C09EA-2D02-48D3-AB66-427EADD1B130}" dt="2025-07-28T15:41:45.007" v="1091" actId="21"/>
          <ac:picMkLst>
            <pc:docMk/>
            <pc:sldMk cId="1229238563" sldId="280"/>
            <ac:picMk id="5" creationId="{46097DFB-0DD5-BFEC-3803-9D6983599E76}"/>
          </ac:picMkLst>
        </pc:picChg>
        <pc:picChg chg="mod">
          <ac:chgData name="Jones, Ronald L. (Fed)" userId="8685a1bc-7040-4a3c-8661-1e3a0fe65247" providerId="ADAL" clId="{449C09EA-2D02-48D3-AB66-427EADD1B130}" dt="2025-07-28T15:00:39.088" v="549"/>
          <ac:picMkLst>
            <pc:docMk/>
            <pc:sldMk cId="1229238563" sldId="280"/>
            <ac:picMk id="9" creationId="{F81997DB-B8B7-3AFC-4625-454FA9A555DB}"/>
          </ac:picMkLst>
        </pc:picChg>
        <pc:picChg chg="add del mod">
          <ac:chgData name="Jones, Ronald L. (Fed)" userId="8685a1bc-7040-4a3c-8661-1e3a0fe65247" providerId="ADAL" clId="{449C09EA-2D02-48D3-AB66-427EADD1B130}" dt="2025-07-28T15:41:45.007" v="1091" actId="21"/>
          <ac:picMkLst>
            <pc:docMk/>
            <pc:sldMk cId="1229238563" sldId="280"/>
            <ac:picMk id="8196" creationId="{D09E0E11-AA0C-D59E-60DD-CA8A91E1C03E}"/>
          </ac:picMkLst>
        </pc:picChg>
        <pc:picChg chg="add del mod">
          <ac:chgData name="Jones, Ronald L. (Fed)" userId="8685a1bc-7040-4a3c-8661-1e3a0fe65247" providerId="ADAL" clId="{449C09EA-2D02-48D3-AB66-427EADD1B130}" dt="2025-07-28T15:41:45.007" v="1091" actId="21"/>
          <ac:picMkLst>
            <pc:docMk/>
            <pc:sldMk cId="1229238563" sldId="280"/>
            <ac:picMk id="8197" creationId="{6E02736F-005E-9F38-1EB9-4D1557A4B64E}"/>
          </ac:picMkLst>
        </pc:picChg>
        <pc:picChg chg="add del mod">
          <ac:chgData name="Jones, Ronald L. (Fed)" userId="8685a1bc-7040-4a3c-8661-1e3a0fe65247" providerId="ADAL" clId="{449C09EA-2D02-48D3-AB66-427EADD1B130}" dt="2025-07-28T15:41:45.007" v="1091" actId="21"/>
          <ac:picMkLst>
            <pc:docMk/>
            <pc:sldMk cId="1229238563" sldId="280"/>
            <ac:picMk id="8200" creationId="{F5899A28-94A0-4403-075D-A56FDE684BED}"/>
          </ac:picMkLst>
        </pc:picChg>
        <pc:picChg chg="add del mod">
          <ac:chgData name="Jones, Ronald L. (Fed)" userId="8685a1bc-7040-4a3c-8661-1e3a0fe65247" providerId="ADAL" clId="{449C09EA-2D02-48D3-AB66-427EADD1B130}" dt="2025-07-28T15:41:45.007" v="1091" actId="21"/>
          <ac:picMkLst>
            <pc:docMk/>
            <pc:sldMk cId="1229238563" sldId="280"/>
            <ac:picMk id="8201" creationId="{EF855510-F071-8D8E-99D1-D47C67734F90}"/>
          </ac:picMkLst>
        </pc:picChg>
      </pc:sldChg>
      <pc:sldChg chg="addSp delSp modSp new del mod ord">
        <pc:chgData name="Jones, Ronald L. (Fed)" userId="8685a1bc-7040-4a3c-8661-1e3a0fe65247" providerId="ADAL" clId="{449C09EA-2D02-48D3-AB66-427EADD1B130}" dt="2025-07-28T15:42:21.141" v="1098" actId="47"/>
        <pc:sldMkLst>
          <pc:docMk/>
          <pc:sldMk cId="3637146357" sldId="281"/>
        </pc:sldMkLst>
        <pc:spChg chg="mod">
          <ac:chgData name="Jones, Ronald L. (Fed)" userId="8685a1bc-7040-4a3c-8661-1e3a0fe65247" providerId="ADAL" clId="{449C09EA-2D02-48D3-AB66-427EADD1B130}" dt="2025-07-28T15:06:57" v="615" actId="20577"/>
          <ac:spMkLst>
            <pc:docMk/>
            <pc:sldMk cId="3637146357" sldId="281"/>
            <ac:spMk id="2" creationId="{FB49FB3C-722F-6821-DDEC-35FE2425C9A1}"/>
          </ac:spMkLst>
        </pc:spChg>
        <pc:spChg chg="del">
          <ac:chgData name="Jones, Ronald L. (Fed)" userId="8685a1bc-7040-4a3c-8661-1e3a0fe65247" providerId="ADAL" clId="{449C09EA-2D02-48D3-AB66-427EADD1B130}" dt="2025-07-28T15:06:27.953" v="583" actId="478"/>
          <ac:spMkLst>
            <pc:docMk/>
            <pc:sldMk cId="3637146357" sldId="281"/>
            <ac:spMk id="3" creationId="{FDE19094-54E0-3793-D4F8-B2F2BBE95932}"/>
          </ac:spMkLst>
        </pc:spChg>
        <pc:picChg chg="add del mod">
          <ac:chgData name="Jones, Ronald L. (Fed)" userId="8685a1bc-7040-4a3c-8661-1e3a0fe65247" providerId="ADAL" clId="{449C09EA-2D02-48D3-AB66-427EADD1B130}" dt="2025-07-28T15:42:09.067" v="1095" actId="21"/>
          <ac:picMkLst>
            <pc:docMk/>
            <pc:sldMk cId="3637146357" sldId="281"/>
            <ac:picMk id="4" creationId="{D5D9D703-2FD1-310C-950B-D0B5D0A8A577}"/>
          </ac:picMkLst>
        </pc:picChg>
        <pc:picChg chg="add del mod">
          <ac:chgData name="Jones, Ronald L. (Fed)" userId="8685a1bc-7040-4a3c-8661-1e3a0fe65247" providerId="ADAL" clId="{449C09EA-2D02-48D3-AB66-427EADD1B130}" dt="2025-07-28T15:42:09.067" v="1095" actId="21"/>
          <ac:picMkLst>
            <pc:docMk/>
            <pc:sldMk cId="3637146357" sldId="281"/>
            <ac:picMk id="5" creationId="{A04C6F2A-53FA-8DE6-E777-2BB37C204FEA}"/>
          </ac:picMkLst>
        </pc:picChg>
      </pc:sldChg>
      <pc:sldChg chg="addSp delSp modSp add del mod delAnim modAnim">
        <pc:chgData name="Jones, Ronald L. (Fed)" userId="8685a1bc-7040-4a3c-8661-1e3a0fe65247" providerId="ADAL" clId="{449C09EA-2D02-48D3-AB66-427EADD1B130}" dt="2025-07-28T15:38:17.341" v="952" actId="47"/>
        <pc:sldMkLst>
          <pc:docMk/>
          <pc:sldMk cId="2905046861" sldId="282"/>
        </pc:sldMkLst>
        <pc:spChg chg="mod">
          <ac:chgData name="Jones, Ronald L. (Fed)" userId="8685a1bc-7040-4a3c-8661-1e3a0fe65247" providerId="ADAL" clId="{449C09EA-2D02-48D3-AB66-427EADD1B130}" dt="2025-07-28T15:16:39.394" v="758" actId="26606"/>
          <ac:spMkLst>
            <pc:docMk/>
            <pc:sldMk cId="2905046861" sldId="282"/>
            <ac:spMk id="2" creationId="{697203F7-5E12-A42D-E5FD-775F2CE9564F}"/>
          </ac:spMkLst>
        </pc:spChg>
        <pc:spChg chg="mod">
          <ac:chgData name="Jones, Ronald L. (Fed)" userId="8685a1bc-7040-4a3c-8661-1e3a0fe65247" providerId="ADAL" clId="{449C09EA-2D02-48D3-AB66-427EADD1B130}" dt="2025-07-28T15:16:39.394" v="758" actId="26606"/>
          <ac:spMkLst>
            <pc:docMk/>
            <pc:sldMk cId="2905046861" sldId="282"/>
            <ac:spMk id="3" creationId="{96FF930A-C29A-977E-BC76-CED36453BCB4}"/>
          </ac:spMkLst>
        </pc:spChg>
        <pc:spChg chg="del">
          <ac:chgData name="Jones, Ronald L. (Fed)" userId="8685a1bc-7040-4a3c-8661-1e3a0fe65247" providerId="ADAL" clId="{449C09EA-2D02-48D3-AB66-427EADD1B130}" dt="2025-07-28T15:16:39.394" v="758" actId="26606"/>
          <ac:spMkLst>
            <pc:docMk/>
            <pc:sldMk cId="2905046861" sldId="282"/>
            <ac:spMk id="50" creationId="{2151139A-886F-4B97-8815-729AD3831BBD}"/>
          </ac:spMkLst>
        </pc:spChg>
        <pc:spChg chg="del">
          <ac:chgData name="Jones, Ronald L. (Fed)" userId="8685a1bc-7040-4a3c-8661-1e3a0fe65247" providerId="ADAL" clId="{449C09EA-2D02-48D3-AB66-427EADD1B130}" dt="2025-07-28T15:16:39.394" v="758" actId="26606"/>
          <ac:spMkLst>
            <pc:docMk/>
            <pc:sldMk cId="2905046861" sldId="282"/>
            <ac:spMk id="51" creationId="{AB5E08C4-8CDD-4623-A5B8-E998C6DEE3B7}"/>
          </ac:spMkLst>
        </pc:spChg>
        <pc:spChg chg="del">
          <ac:chgData name="Jones, Ronald L. (Fed)" userId="8685a1bc-7040-4a3c-8661-1e3a0fe65247" providerId="ADAL" clId="{449C09EA-2D02-48D3-AB66-427EADD1B130}" dt="2025-07-28T15:16:39.394" v="758" actId="26606"/>
          <ac:spMkLst>
            <pc:docMk/>
            <pc:sldMk cId="2905046861" sldId="282"/>
            <ac:spMk id="52" creationId="{15F33878-D502-4FFA-8ACE-F2AECDB2A23F}"/>
          </ac:spMkLst>
        </pc:spChg>
        <pc:spChg chg="del">
          <ac:chgData name="Jones, Ronald L. (Fed)" userId="8685a1bc-7040-4a3c-8661-1e3a0fe65247" providerId="ADAL" clId="{449C09EA-2D02-48D3-AB66-427EADD1B130}" dt="2025-07-28T15:16:39.394" v="758" actId="26606"/>
          <ac:spMkLst>
            <pc:docMk/>
            <pc:sldMk cId="2905046861" sldId="282"/>
            <ac:spMk id="53" creationId="{D3539FEE-81D3-4406-802E-60B20B16F4F6}"/>
          </ac:spMkLst>
        </pc:spChg>
        <pc:spChg chg="del">
          <ac:chgData name="Jones, Ronald L. (Fed)" userId="8685a1bc-7040-4a3c-8661-1e3a0fe65247" providerId="ADAL" clId="{449C09EA-2D02-48D3-AB66-427EADD1B130}" dt="2025-07-28T15:16:39.394" v="758" actId="26606"/>
          <ac:spMkLst>
            <pc:docMk/>
            <pc:sldMk cId="2905046861" sldId="282"/>
            <ac:spMk id="54" creationId="{DC701763-729E-462F-A5A8-E0DEFEB1E2E4}"/>
          </ac:spMkLst>
        </pc:spChg>
        <pc:spChg chg="add">
          <ac:chgData name="Jones, Ronald L. (Fed)" userId="8685a1bc-7040-4a3c-8661-1e3a0fe65247" providerId="ADAL" clId="{449C09EA-2D02-48D3-AB66-427EADD1B130}" dt="2025-07-28T15:16:39.394" v="758" actId="26606"/>
          <ac:spMkLst>
            <pc:docMk/>
            <pc:sldMk cId="2905046861" sldId="282"/>
            <ac:spMk id="59" creationId="{78BA5F19-D5E1-4ECC-BEC2-DF7AEDFD7C50}"/>
          </ac:spMkLst>
        </pc:spChg>
        <pc:spChg chg="add">
          <ac:chgData name="Jones, Ronald L. (Fed)" userId="8685a1bc-7040-4a3c-8661-1e3a0fe65247" providerId="ADAL" clId="{449C09EA-2D02-48D3-AB66-427EADD1B130}" dt="2025-07-28T15:16:39.394" v="758" actId="26606"/>
          <ac:spMkLst>
            <pc:docMk/>
            <pc:sldMk cId="2905046861" sldId="282"/>
            <ac:spMk id="61" creationId="{50CC88A9-A661-4C48-866E-8734E51140B1}"/>
          </ac:spMkLst>
        </pc:spChg>
        <pc:spChg chg="add">
          <ac:chgData name="Jones, Ronald L. (Fed)" userId="8685a1bc-7040-4a3c-8661-1e3a0fe65247" providerId="ADAL" clId="{449C09EA-2D02-48D3-AB66-427EADD1B130}" dt="2025-07-28T15:16:39.394" v="758" actId="26606"/>
          <ac:spMkLst>
            <pc:docMk/>
            <pc:sldMk cId="2905046861" sldId="282"/>
            <ac:spMk id="63" creationId="{CFDF195F-784B-4D00-8C92-6FC1B0499EA1}"/>
          </ac:spMkLst>
        </pc:spChg>
        <pc:spChg chg="mod">
          <ac:chgData name="Jones, Ronald L. (Fed)" userId="8685a1bc-7040-4a3c-8661-1e3a0fe65247" providerId="ADAL" clId="{449C09EA-2D02-48D3-AB66-427EADD1B130}" dt="2025-07-28T15:25:28.435" v="823"/>
          <ac:spMkLst>
            <pc:docMk/>
            <pc:sldMk cId="2905046861" sldId="282"/>
            <ac:spMk id="80" creationId="{AF70E713-C08C-FB10-569B-F5D91439FD31}"/>
          </ac:spMkLst>
        </pc:spChg>
        <pc:spChg chg="mod">
          <ac:chgData name="Jones, Ronald L. (Fed)" userId="8685a1bc-7040-4a3c-8661-1e3a0fe65247" providerId="ADAL" clId="{449C09EA-2D02-48D3-AB66-427EADD1B130}" dt="2025-07-28T15:25:28.435" v="823"/>
          <ac:spMkLst>
            <pc:docMk/>
            <pc:sldMk cId="2905046861" sldId="282"/>
            <ac:spMk id="115" creationId="{F28B7A0E-996F-BD11-6129-843CB09500E5}"/>
          </ac:spMkLst>
        </pc:spChg>
        <pc:spChg chg="mod">
          <ac:chgData name="Jones, Ronald L. (Fed)" userId="8685a1bc-7040-4a3c-8661-1e3a0fe65247" providerId="ADAL" clId="{449C09EA-2D02-48D3-AB66-427EADD1B130}" dt="2025-07-28T15:25:28.435" v="823"/>
          <ac:spMkLst>
            <pc:docMk/>
            <pc:sldMk cId="2905046861" sldId="282"/>
            <ac:spMk id="317" creationId="{29EC0C0D-298F-6D3F-87C9-D6397C46BA05}"/>
          </ac:spMkLst>
        </pc:spChg>
        <pc:spChg chg="mod">
          <ac:chgData name="Jones, Ronald L. (Fed)" userId="8685a1bc-7040-4a3c-8661-1e3a0fe65247" providerId="ADAL" clId="{449C09EA-2D02-48D3-AB66-427EADD1B130}" dt="2025-07-28T15:25:28.435" v="823"/>
          <ac:spMkLst>
            <pc:docMk/>
            <pc:sldMk cId="2905046861" sldId="282"/>
            <ac:spMk id="328" creationId="{BBD4D9F8-96FA-B5E7-20C1-5F7B7BB23EF5}"/>
          </ac:spMkLst>
        </pc:spChg>
        <pc:spChg chg="mod">
          <ac:chgData name="Jones, Ronald L. (Fed)" userId="8685a1bc-7040-4a3c-8661-1e3a0fe65247" providerId="ADAL" clId="{449C09EA-2D02-48D3-AB66-427EADD1B130}" dt="2025-07-28T15:25:28.435" v="823"/>
          <ac:spMkLst>
            <pc:docMk/>
            <pc:sldMk cId="2905046861" sldId="282"/>
            <ac:spMk id="504" creationId="{061D4715-E5E5-C090-4A73-8293FA49D3F9}"/>
          </ac:spMkLst>
        </pc:spChg>
        <pc:spChg chg="mod">
          <ac:chgData name="Jones, Ronald L. (Fed)" userId="8685a1bc-7040-4a3c-8661-1e3a0fe65247" providerId="ADAL" clId="{449C09EA-2D02-48D3-AB66-427EADD1B130}" dt="2025-07-28T15:25:28.435" v="823"/>
          <ac:spMkLst>
            <pc:docMk/>
            <pc:sldMk cId="2905046861" sldId="282"/>
            <ac:spMk id="527" creationId="{DD362F49-871B-7AE0-1F31-ED158EFA099A}"/>
          </ac:spMkLst>
        </pc:spChg>
        <pc:spChg chg="mod">
          <ac:chgData name="Jones, Ronald L. (Fed)" userId="8685a1bc-7040-4a3c-8661-1e3a0fe65247" providerId="ADAL" clId="{449C09EA-2D02-48D3-AB66-427EADD1B130}" dt="2025-07-28T15:25:28.435" v="823"/>
          <ac:spMkLst>
            <pc:docMk/>
            <pc:sldMk cId="2905046861" sldId="282"/>
            <ac:spMk id="532" creationId="{6C19976C-045E-8C64-5FCF-5DE3F25A8921}"/>
          </ac:spMkLst>
        </pc:spChg>
        <pc:spChg chg="mod">
          <ac:chgData name="Jones, Ronald L. (Fed)" userId="8685a1bc-7040-4a3c-8661-1e3a0fe65247" providerId="ADAL" clId="{449C09EA-2D02-48D3-AB66-427EADD1B130}" dt="2025-07-28T15:25:28.435" v="823"/>
          <ac:spMkLst>
            <pc:docMk/>
            <pc:sldMk cId="2905046861" sldId="282"/>
            <ac:spMk id="678" creationId="{626CE331-A123-E346-036C-78A8BB7848D3}"/>
          </ac:spMkLst>
        </pc:spChg>
        <pc:spChg chg="mod">
          <ac:chgData name="Jones, Ronald L. (Fed)" userId="8685a1bc-7040-4a3c-8661-1e3a0fe65247" providerId="ADAL" clId="{449C09EA-2D02-48D3-AB66-427EADD1B130}" dt="2025-07-28T15:25:28.435" v="823"/>
          <ac:spMkLst>
            <pc:docMk/>
            <pc:sldMk cId="2905046861" sldId="282"/>
            <ac:spMk id="800" creationId="{A71D60B8-E6EA-EFFC-5613-91F0C0667210}"/>
          </ac:spMkLst>
        </pc:spChg>
        <pc:spChg chg="mod">
          <ac:chgData name="Jones, Ronald L. (Fed)" userId="8685a1bc-7040-4a3c-8661-1e3a0fe65247" providerId="ADAL" clId="{449C09EA-2D02-48D3-AB66-427EADD1B130}" dt="2025-07-28T15:25:28.435" v="823"/>
          <ac:spMkLst>
            <pc:docMk/>
            <pc:sldMk cId="2905046861" sldId="282"/>
            <ac:spMk id="806" creationId="{6ED8C5DD-0AA4-A21F-F1EC-B08608DCE001}"/>
          </ac:spMkLst>
        </pc:spChg>
        <pc:grpChg chg="mod">
          <ac:chgData name="Jones, Ronald L. (Fed)" userId="8685a1bc-7040-4a3c-8661-1e3a0fe65247" providerId="ADAL" clId="{449C09EA-2D02-48D3-AB66-427EADD1B130}" dt="2025-07-28T15:25:42.465" v="825" actId="1076"/>
          <ac:grpSpMkLst>
            <pc:docMk/>
            <pc:sldMk cId="2905046861" sldId="282"/>
            <ac:grpSpMk id="4" creationId="{64B107E7-FFB1-FB05-CDC6-75C3350602D9}"/>
          </ac:grpSpMkLst>
        </pc:grpChg>
        <pc:grpChg chg="mod">
          <ac:chgData name="Jones, Ronald L. (Fed)" userId="8685a1bc-7040-4a3c-8661-1e3a0fe65247" providerId="ADAL" clId="{449C09EA-2D02-48D3-AB66-427EADD1B130}" dt="2025-07-28T15:25:42.465" v="825" actId="1076"/>
          <ac:grpSpMkLst>
            <pc:docMk/>
            <pc:sldMk cId="2905046861" sldId="282"/>
            <ac:grpSpMk id="421" creationId="{F94A791A-6454-664D-9B37-5E52A37F45BD}"/>
          </ac:grpSpMkLst>
        </pc:grpChg>
        <pc:picChg chg="del mod">
          <ac:chgData name="Jones, Ronald L. (Fed)" userId="8685a1bc-7040-4a3c-8661-1e3a0fe65247" providerId="ADAL" clId="{449C09EA-2D02-48D3-AB66-427EADD1B130}" dt="2025-07-28T15:33:58.629" v="909" actId="21"/>
          <ac:picMkLst>
            <pc:docMk/>
            <pc:sldMk cId="2905046861" sldId="282"/>
            <ac:picMk id="6" creationId="{1A3DD032-BAB9-EA0A-8AA0-B3D52D58ADC5}"/>
          </ac:picMkLst>
        </pc:picChg>
        <pc:picChg chg="del mod">
          <ac:chgData name="Jones, Ronald L. (Fed)" userId="8685a1bc-7040-4a3c-8661-1e3a0fe65247" providerId="ADAL" clId="{449C09EA-2D02-48D3-AB66-427EADD1B130}" dt="2025-07-28T15:24:49.200" v="821" actId="478"/>
          <ac:picMkLst>
            <pc:docMk/>
            <pc:sldMk cId="2905046861" sldId="282"/>
            <ac:picMk id="7" creationId="{CBAF555E-7C74-5300-DDEA-FF44EF18CBFE}"/>
          </ac:picMkLst>
        </pc:picChg>
        <pc:picChg chg="del">
          <ac:chgData name="Jones, Ronald L. (Fed)" userId="8685a1bc-7040-4a3c-8661-1e3a0fe65247" providerId="ADAL" clId="{449C09EA-2D02-48D3-AB66-427EADD1B130}" dt="2025-07-28T15:15:26.802" v="756" actId="478"/>
          <ac:picMkLst>
            <pc:docMk/>
            <pc:sldMk cId="2905046861" sldId="282"/>
            <ac:picMk id="14" creationId="{8413A772-D3E1-AA14-A591-E1A901B63534}"/>
          </ac:picMkLst>
        </pc:picChg>
        <pc:picChg chg="del">
          <ac:chgData name="Jones, Ronald L. (Fed)" userId="8685a1bc-7040-4a3c-8661-1e3a0fe65247" providerId="ADAL" clId="{449C09EA-2D02-48D3-AB66-427EADD1B130}" dt="2025-07-28T15:15:24.229" v="755" actId="478"/>
          <ac:picMkLst>
            <pc:docMk/>
            <pc:sldMk cId="2905046861" sldId="282"/>
            <ac:picMk id="16" creationId="{41F42994-BD12-E3F7-FAF7-ABB2F27A9F49}"/>
          </ac:picMkLst>
        </pc:picChg>
        <pc:picChg chg="mod">
          <ac:chgData name="Jones, Ronald L. (Fed)" userId="8685a1bc-7040-4a3c-8661-1e3a0fe65247" providerId="ADAL" clId="{449C09EA-2D02-48D3-AB66-427EADD1B130}" dt="2025-07-28T15:25:42.465" v="825" actId="1076"/>
          <ac:picMkLst>
            <pc:docMk/>
            <pc:sldMk cId="2905046861" sldId="282"/>
            <ac:picMk id="826" creationId="{58D971CB-4297-5BB3-0D7F-997712DA5754}"/>
          </ac:picMkLst>
        </pc:picChg>
      </pc:sldChg>
      <pc:sldChg chg="delSp add del setBg delDesignElem">
        <pc:chgData name="Jones, Ronald L. (Fed)" userId="8685a1bc-7040-4a3c-8661-1e3a0fe65247" providerId="ADAL" clId="{449C09EA-2D02-48D3-AB66-427EADD1B130}" dt="2025-07-28T15:15:09.266" v="751" actId="47"/>
        <pc:sldMkLst>
          <pc:docMk/>
          <pc:sldMk cId="3563439714" sldId="282"/>
        </pc:sldMkLst>
        <pc:spChg chg="del">
          <ac:chgData name="Jones, Ronald L. (Fed)" userId="8685a1bc-7040-4a3c-8661-1e3a0fe65247" providerId="ADAL" clId="{449C09EA-2D02-48D3-AB66-427EADD1B130}" dt="2025-07-28T15:15:04.830" v="750"/>
          <ac:spMkLst>
            <pc:docMk/>
            <pc:sldMk cId="3563439714" sldId="282"/>
            <ac:spMk id="50" creationId="{B80A8D7C-5CCD-9D25-AFBA-D68C98184AE7}"/>
          </ac:spMkLst>
        </pc:spChg>
        <pc:spChg chg="del">
          <ac:chgData name="Jones, Ronald L. (Fed)" userId="8685a1bc-7040-4a3c-8661-1e3a0fe65247" providerId="ADAL" clId="{449C09EA-2D02-48D3-AB66-427EADD1B130}" dt="2025-07-28T15:15:04.830" v="750"/>
          <ac:spMkLst>
            <pc:docMk/>
            <pc:sldMk cId="3563439714" sldId="282"/>
            <ac:spMk id="51" creationId="{E7B0C3DD-F78E-CF66-2A3C-481D52BC0946}"/>
          </ac:spMkLst>
        </pc:spChg>
        <pc:spChg chg="del">
          <ac:chgData name="Jones, Ronald L. (Fed)" userId="8685a1bc-7040-4a3c-8661-1e3a0fe65247" providerId="ADAL" clId="{449C09EA-2D02-48D3-AB66-427EADD1B130}" dt="2025-07-28T15:15:04.830" v="750"/>
          <ac:spMkLst>
            <pc:docMk/>
            <pc:sldMk cId="3563439714" sldId="282"/>
            <ac:spMk id="52" creationId="{23F91EEE-4C4A-AE3F-C365-92A9644E2F7D}"/>
          </ac:spMkLst>
        </pc:spChg>
        <pc:spChg chg="del">
          <ac:chgData name="Jones, Ronald L. (Fed)" userId="8685a1bc-7040-4a3c-8661-1e3a0fe65247" providerId="ADAL" clId="{449C09EA-2D02-48D3-AB66-427EADD1B130}" dt="2025-07-28T15:15:04.830" v="750"/>
          <ac:spMkLst>
            <pc:docMk/>
            <pc:sldMk cId="3563439714" sldId="282"/>
            <ac:spMk id="53" creationId="{AA62C23C-F0A1-B97C-E436-24CA9F6A96B7}"/>
          </ac:spMkLst>
        </pc:spChg>
        <pc:spChg chg="del">
          <ac:chgData name="Jones, Ronald L. (Fed)" userId="8685a1bc-7040-4a3c-8661-1e3a0fe65247" providerId="ADAL" clId="{449C09EA-2D02-48D3-AB66-427EADD1B130}" dt="2025-07-28T15:15:04.830" v="750"/>
          <ac:spMkLst>
            <pc:docMk/>
            <pc:sldMk cId="3563439714" sldId="282"/>
            <ac:spMk id="54" creationId="{9FDDDF7F-9E53-7363-D593-98E6BBF81637}"/>
          </ac:spMkLst>
        </pc:spChg>
      </pc:sldChg>
      <pc:sldChg chg="addSp delSp modSp new del mod modAnim">
        <pc:chgData name="Jones, Ronald L. (Fed)" userId="8685a1bc-7040-4a3c-8661-1e3a0fe65247" providerId="ADAL" clId="{449C09EA-2D02-48D3-AB66-427EADD1B130}" dt="2025-07-28T15:26:04.368" v="831" actId="47"/>
        <pc:sldMkLst>
          <pc:docMk/>
          <pc:sldMk cId="2460680596" sldId="283"/>
        </pc:sldMkLst>
        <pc:spChg chg="del">
          <ac:chgData name="Jones, Ronald L. (Fed)" userId="8685a1bc-7040-4a3c-8661-1e3a0fe65247" providerId="ADAL" clId="{449C09EA-2D02-48D3-AB66-427EADD1B130}" dt="2025-07-28T15:25:50.181" v="828" actId="478"/>
          <ac:spMkLst>
            <pc:docMk/>
            <pc:sldMk cId="2460680596" sldId="283"/>
            <ac:spMk id="3" creationId="{9DD0E909-C396-B71C-0E61-CDD2B1E56D30}"/>
          </ac:spMkLst>
        </pc:spChg>
        <pc:spChg chg="mod">
          <ac:chgData name="Jones, Ronald L. (Fed)" userId="8685a1bc-7040-4a3c-8661-1e3a0fe65247" providerId="ADAL" clId="{449C09EA-2D02-48D3-AB66-427EADD1B130}" dt="2025-07-28T15:25:51.463" v="829"/>
          <ac:spMkLst>
            <pc:docMk/>
            <pc:sldMk cId="2460680596" sldId="283"/>
            <ac:spMk id="27" creationId="{877F379F-4291-9106-265B-A30756C95102}"/>
          </ac:spMkLst>
        </pc:spChg>
        <pc:spChg chg="mod">
          <ac:chgData name="Jones, Ronald L. (Fed)" userId="8685a1bc-7040-4a3c-8661-1e3a0fe65247" providerId="ADAL" clId="{449C09EA-2D02-48D3-AB66-427EADD1B130}" dt="2025-07-28T15:25:51.463" v="829"/>
          <ac:spMkLst>
            <pc:docMk/>
            <pc:sldMk cId="2460680596" sldId="283"/>
            <ac:spMk id="33" creationId="{4780C736-9F09-D0D7-3BE8-34DE07828945}"/>
          </ac:spMkLst>
        </pc:spChg>
        <pc:spChg chg="mod">
          <ac:chgData name="Jones, Ronald L. (Fed)" userId="8685a1bc-7040-4a3c-8661-1e3a0fe65247" providerId="ADAL" clId="{449C09EA-2D02-48D3-AB66-427EADD1B130}" dt="2025-07-28T15:25:51.463" v="829"/>
          <ac:spMkLst>
            <pc:docMk/>
            <pc:sldMk cId="2460680596" sldId="283"/>
            <ac:spMk id="80" creationId="{4102A152-9C61-6220-F7FD-42505570FDFE}"/>
          </ac:spMkLst>
        </pc:spChg>
        <pc:spChg chg="mod">
          <ac:chgData name="Jones, Ronald L. (Fed)" userId="8685a1bc-7040-4a3c-8661-1e3a0fe65247" providerId="ADAL" clId="{449C09EA-2D02-48D3-AB66-427EADD1B130}" dt="2025-07-28T15:25:51.463" v="829"/>
          <ac:spMkLst>
            <pc:docMk/>
            <pc:sldMk cId="2460680596" sldId="283"/>
            <ac:spMk id="111" creationId="{FC9C2A01-63F0-DD09-06B9-F70564221B4B}"/>
          </ac:spMkLst>
        </pc:spChg>
        <pc:spChg chg="mod">
          <ac:chgData name="Jones, Ronald L. (Fed)" userId="8685a1bc-7040-4a3c-8661-1e3a0fe65247" providerId="ADAL" clId="{449C09EA-2D02-48D3-AB66-427EADD1B130}" dt="2025-07-28T15:25:51.463" v="829"/>
          <ac:spMkLst>
            <pc:docMk/>
            <pc:sldMk cId="2460680596" sldId="283"/>
            <ac:spMk id="215" creationId="{D2743095-7A15-FDBA-1A74-0187D1884CBD}"/>
          </ac:spMkLst>
        </pc:spChg>
        <pc:spChg chg="mod">
          <ac:chgData name="Jones, Ronald L. (Fed)" userId="8685a1bc-7040-4a3c-8661-1e3a0fe65247" providerId="ADAL" clId="{449C09EA-2D02-48D3-AB66-427EADD1B130}" dt="2025-07-28T15:25:51.463" v="829"/>
          <ac:spMkLst>
            <pc:docMk/>
            <pc:sldMk cId="2460680596" sldId="283"/>
            <ac:spMk id="323" creationId="{EE0E384D-48F3-67AC-429A-E7AE995BA51F}"/>
          </ac:spMkLst>
        </pc:spChg>
        <pc:spChg chg="mod">
          <ac:chgData name="Jones, Ronald L. (Fed)" userId="8685a1bc-7040-4a3c-8661-1e3a0fe65247" providerId="ADAL" clId="{449C09EA-2D02-48D3-AB66-427EADD1B130}" dt="2025-07-28T15:25:51.463" v="829"/>
          <ac:spMkLst>
            <pc:docMk/>
            <pc:sldMk cId="2460680596" sldId="283"/>
            <ac:spMk id="588" creationId="{D944F9E3-0632-CC3C-9E99-B1CDD61F9796}"/>
          </ac:spMkLst>
        </pc:spChg>
        <pc:spChg chg="mod">
          <ac:chgData name="Jones, Ronald L. (Fed)" userId="8685a1bc-7040-4a3c-8661-1e3a0fe65247" providerId="ADAL" clId="{449C09EA-2D02-48D3-AB66-427EADD1B130}" dt="2025-07-28T15:25:51.463" v="829"/>
          <ac:spMkLst>
            <pc:docMk/>
            <pc:sldMk cId="2460680596" sldId="283"/>
            <ac:spMk id="593" creationId="{D36ED225-BD67-B079-AD4E-9C475A723CF6}"/>
          </ac:spMkLst>
        </pc:spChg>
        <pc:spChg chg="mod">
          <ac:chgData name="Jones, Ronald L. (Fed)" userId="8685a1bc-7040-4a3c-8661-1e3a0fe65247" providerId="ADAL" clId="{449C09EA-2D02-48D3-AB66-427EADD1B130}" dt="2025-07-28T15:25:51.463" v="829"/>
          <ac:spMkLst>
            <pc:docMk/>
            <pc:sldMk cId="2460680596" sldId="283"/>
            <ac:spMk id="699" creationId="{2872488E-5931-5EA2-9CA8-CB5C22EC1B2A}"/>
          </ac:spMkLst>
        </pc:spChg>
        <pc:spChg chg="mod">
          <ac:chgData name="Jones, Ronald L. (Fed)" userId="8685a1bc-7040-4a3c-8661-1e3a0fe65247" providerId="ADAL" clId="{449C09EA-2D02-48D3-AB66-427EADD1B130}" dt="2025-07-28T15:25:51.463" v="829"/>
          <ac:spMkLst>
            <pc:docMk/>
            <pc:sldMk cId="2460680596" sldId="283"/>
            <ac:spMk id="791" creationId="{64BF94F1-0B4E-0829-31C5-40475609F41E}"/>
          </ac:spMkLst>
        </pc:spChg>
      </pc:sldChg>
      <pc:sldChg chg="addSp delSp modSp add del mod delAnim modAnim">
        <pc:chgData name="Jones, Ronald L. (Fed)" userId="8685a1bc-7040-4a3c-8661-1e3a0fe65247" providerId="ADAL" clId="{449C09EA-2D02-48D3-AB66-427EADD1B130}" dt="2025-07-28T15:42:36.086" v="1110" actId="20577"/>
        <pc:sldMkLst>
          <pc:docMk/>
          <pc:sldMk cId="3918046739" sldId="284"/>
        </pc:sldMkLst>
        <pc:spChg chg="mod">
          <ac:chgData name="Jones, Ronald L. (Fed)" userId="8685a1bc-7040-4a3c-8661-1e3a0fe65247" providerId="ADAL" clId="{449C09EA-2D02-48D3-AB66-427EADD1B130}" dt="2025-07-28T15:42:36.086" v="1110" actId="20577"/>
          <ac:spMkLst>
            <pc:docMk/>
            <pc:sldMk cId="3918046739" sldId="284"/>
            <ac:spMk id="2" creationId="{697203F7-5E12-A42D-E5FD-775F2CE9564F}"/>
          </ac:spMkLst>
        </pc:spChg>
        <pc:spChg chg="mod">
          <ac:chgData name="Jones, Ronald L. (Fed)" userId="8685a1bc-7040-4a3c-8661-1e3a0fe65247" providerId="ADAL" clId="{449C09EA-2D02-48D3-AB66-427EADD1B130}" dt="2025-07-28T15:29:30.328" v="888" actId="20577"/>
          <ac:spMkLst>
            <pc:docMk/>
            <pc:sldMk cId="3918046739" sldId="284"/>
            <ac:spMk id="3" creationId="{96FF930A-C29A-977E-BC76-CED36453BCB4}"/>
          </ac:spMkLst>
        </pc:spChg>
        <pc:picChg chg="add mod">
          <ac:chgData name="Jones, Ronald L. (Fed)" userId="8685a1bc-7040-4a3c-8661-1e3a0fe65247" providerId="ADAL" clId="{449C09EA-2D02-48D3-AB66-427EADD1B130}" dt="2025-07-28T15:32:15.088" v="891" actId="1076"/>
          <ac:picMkLst>
            <pc:docMk/>
            <pc:sldMk cId="3918046739" sldId="284"/>
            <ac:picMk id="4" creationId="{637DFC83-0DD0-7F59-AFB1-54030B07388A}"/>
          </ac:picMkLst>
        </pc:picChg>
        <pc:picChg chg="del">
          <ac:chgData name="Jones, Ronald L. (Fed)" userId="8685a1bc-7040-4a3c-8661-1e3a0fe65247" providerId="ADAL" clId="{449C09EA-2D02-48D3-AB66-427EADD1B130}" dt="2025-07-28T15:28:26.691" v="833" actId="478"/>
          <ac:picMkLst>
            <pc:docMk/>
            <pc:sldMk cId="3918046739" sldId="284"/>
            <ac:picMk id="6" creationId="{1A3DD032-BAB9-EA0A-8AA0-B3D52D58ADC5}"/>
          </ac:picMkLst>
        </pc:picChg>
      </pc:sldChg>
      <pc:sldChg chg="addSp delSp modSp add mod ord delAnim modAnim">
        <pc:chgData name="Jones, Ronald L. (Fed)" userId="8685a1bc-7040-4a3c-8661-1e3a0fe65247" providerId="ADAL" clId="{449C09EA-2D02-48D3-AB66-427EADD1B130}" dt="2025-07-29T12:11:02.886" v="3493" actId="1076"/>
        <pc:sldMkLst>
          <pc:docMk/>
          <pc:sldMk cId="981335725" sldId="285"/>
        </pc:sldMkLst>
        <pc:spChg chg="mod">
          <ac:chgData name="Jones, Ronald L. (Fed)" userId="8685a1bc-7040-4a3c-8661-1e3a0fe65247" providerId="ADAL" clId="{449C09EA-2D02-48D3-AB66-427EADD1B130}" dt="2025-07-28T15:40:03.189" v="985" actId="20577"/>
          <ac:spMkLst>
            <pc:docMk/>
            <pc:sldMk cId="981335725" sldId="285"/>
            <ac:spMk id="2" creationId="{1A785EC5-D3B9-863E-98A6-72DC66BAF60F}"/>
          </ac:spMkLst>
        </pc:spChg>
        <pc:spChg chg="mod">
          <ac:chgData name="Jones, Ronald L. (Fed)" userId="8685a1bc-7040-4a3c-8661-1e3a0fe65247" providerId="ADAL" clId="{449C09EA-2D02-48D3-AB66-427EADD1B130}" dt="2025-07-28T15:41:22.564" v="1089" actId="20577"/>
          <ac:spMkLst>
            <pc:docMk/>
            <pc:sldMk cId="981335725" sldId="285"/>
            <ac:spMk id="3" creationId="{179F08B7-F2C7-3DE2-8CD7-5843845E600E}"/>
          </ac:spMkLst>
        </pc:spChg>
        <pc:spChg chg="add del mod">
          <ac:chgData name="Jones, Ronald L. (Fed)" userId="8685a1bc-7040-4a3c-8661-1e3a0fe65247" providerId="ADAL" clId="{449C09EA-2D02-48D3-AB66-427EADD1B130}" dt="2025-07-29T12:09:04.951" v="3421"/>
          <ac:spMkLst>
            <pc:docMk/>
            <pc:sldMk cId="981335725" sldId="285"/>
            <ac:spMk id="4" creationId="{01E6CA86-2C3B-EBA3-ACF6-76D8353B2D2D}"/>
          </ac:spMkLst>
        </pc:spChg>
        <pc:spChg chg="mod">
          <ac:chgData name="Jones, Ronald L. (Fed)" userId="8685a1bc-7040-4a3c-8661-1e3a0fe65247" providerId="ADAL" clId="{449C09EA-2D02-48D3-AB66-427EADD1B130}" dt="2025-07-28T15:41:46.751" v="1092"/>
          <ac:spMkLst>
            <pc:docMk/>
            <pc:sldMk cId="981335725" sldId="285"/>
            <ac:spMk id="7" creationId="{4074BB7E-052D-6CEA-311A-980119A96610}"/>
          </ac:spMkLst>
        </pc:spChg>
        <pc:spChg chg="mod">
          <ac:chgData name="Jones, Ronald L. (Fed)" userId="8685a1bc-7040-4a3c-8661-1e3a0fe65247" providerId="ADAL" clId="{449C09EA-2D02-48D3-AB66-427EADD1B130}" dt="2025-07-28T15:41:46.751" v="1092"/>
          <ac:spMkLst>
            <pc:docMk/>
            <pc:sldMk cId="981335725" sldId="285"/>
            <ac:spMk id="10" creationId="{018224E0-119E-D1F8-3E0D-0495B83F5924}"/>
          </ac:spMkLst>
        </pc:spChg>
        <pc:spChg chg="add">
          <ac:chgData name="Jones, Ronald L. (Fed)" userId="8685a1bc-7040-4a3c-8661-1e3a0fe65247" providerId="ADAL" clId="{449C09EA-2D02-48D3-AB66-427EADD1B130}" dt="2025-07-29T12:09:57.554" v="3457"/>
          <ac:spMkLst>
            <pc:docMk/>
            <pc:sldMk cId="981335725" sldId="285"/>
            <ac:spMk id="11" creationId="{661FD82C-70C5-96E3-3E27-4BBD60215F14}"/>
          </ac:spMkLst>
        </pc:spChg>
        <pc:spChg chg="add mod">
          <ac:chgData name="Jones, Ronald L. (Fed)" userId="8685a1bc-7040-4a3c-8661-1e3a0fe65247" providerId="ADAL" clId="{449C09EA-2D02-48D3-AB66-427EADD1B130}" dt="2025-07-29T12:11:02.886" v="3493" actId="1076"/>
          <ac:spMkLst>
            <pc:docMk/>
            <pc:sldMk cId="981335725" sldId="285"/>
            <ac:spMk id="13" creationId="{B1152B60-9BB9-6202-2D1D-52660433AC36}"/>
          </ac:spMkLst>
        </pc:spChg>
        <pc:grpChg chg="add del mod">
          <ac:chgData name="Jones, Ronald L. (Fed)" userId="8685a1bc-7040-4a3c-8661-1e3a0fe65247" providerId="ADAL" clId="{449C09EA-2D02-48D3-AB66-427EADD1B130}" dt="2025-07-29T12:09:13.269" v="3423" actId="478"/>
          <ac:grpSpMkLst>
            <pc:docMk/>
            <pc:sldMk cId="981335725" sldId="285"/>
            <ac:grpSpMk id="6" creationId="{F7E4897D-1F4B-490E-C8CE-E6A59828B84D}"/>
          </ac:grpSpMkLst>
        </pc:grpChg>
        <pc:grpChg chg="mod">
          <ac:chgData name="Jones, Ronald L. (Fed)" userId="8685a1bc-7040-4a3c-8661-1e3a0fe65247" providerId="ADAL" clId="{449C09EA-2D02-48D3-AB66-427EADD1B130}" dt="2025-07-28T15:41:46.751" v="1092"/>
          <ac:grpSpMkLst>
            <pc:docMk/>
            <pc:sldMk cId="981335725" sldId="285"/>
            <ac:grpSpMk id="8" creationId="{32EBEA24-166D-A3AF-6DEA-14CCC8597C9D}"/>
          </ac:grpSpMkLst>
        </pc:grpChg>
        <pc:picChg chg="del">
          <ac:chgData name="Jones, Ronald L. (Fed)" userId="8685a1bc-7040-4a3c-8661-1e3a0fe65247" providerId="ADAL" clId="{449C09EA-2D02-48D3-AB66-427EADD1B130}" dt="2025-07-28T15:41:39.883" v="1090" actId="478"/>
          <ac:picMkLst>
            <pc:docMk/>
            <pc:sldMk cId="981335725" sldId="285"/>
            <ac:picMk id="4" creationId="{C0BE2E78-DFCC-C6AF-795C-0AF3AA2B7118}"/>
          </ac:picMkLst>
        </pc:picChg>
        <pc:picChg chg="add del mod">
          <ac:chgData name="Jones, Ronald L. (Fed)" userId="8685a1bc-7040-4a3c-8661-1e3a0fe65247" providerId="ADAL" clId="{449C09EA-2D02-48D3-AB66-427EADD1B130}" dt="2025-07-29T12:09:15.392" v="3424" actId="478"/>
          <ac:picMkLst>
            <pc:docMk/>
            <pc:sldMk cId="981335725" sldId="285"/>
            <ac:picMk id="5" creationId="{46097DFB-0DD5-BFEC-3803-9D6983599E76}"/>
          </ac:picMkLst>
        </pc:picChg>
        <pc:picChg chg="mod">
          <ac:chgData name="Jones, Ronald L. (Fed)" userId="8685a1bc-7040-4a3c-8661-1e3a0fe65247" providerId="ADAL" clId="{449C09EA-2D02-48D3-AB66-427EADD1B130}" dt="2025-07-28T15:41:46.751" v="1092"/>
          <ac:picMkLst>
            <pc:docMk/>
            <pc:sldMk cId="981335725" sldId="285"/>
            <ac:picMk id="9" creationId="{F81997DB-B8B7-3AFC-4625-454FA9A555DB}"/>
          </ac:picMkLst>
        </pc:picChg>
        <pc:picChg chg="add mod">
          <ac:chgData name="Jones, Ronald L. (Fed)" userId="8685a1bc-7040-4a3c-8661-1e3a0fe65247" providerId="ADAL" clId="{449C09EA-2D02-48D3-AB66-427EADD1B130}" dt="2025-07-29T12:10:05.773" v="3459" actId="14100"/>
          <ac:picMkLst>
            <pc:docMk/>
            <pc:sldMk cId="981335725" sldId="285"/>
            <ac:picMk id="12" creationId="{8BA734A2-0F84-DA1A-BEF3-A4433AA8A4B7}"/>
          </ac:picMkLst>
        </pc:picChg>
        <pc:picChg chg="add mod">
          <ac:chgData name="Jones, Ronald L. (Fed)" userId="8685a1bc-7040-4a3c-8661-1e3a0fe65247" providerId="ADAL" clId="{449C09EA-2D02-48D3-AB66-427EADD1B130}" dt="2025-07-28T15:41:46.751" v="1092"/>
          <ac:picMkLst>
            <pc:docMk/>
            <pc:sldMk cId="981335725" sldId="285"/>
            <ac:picMk id="8196" creationId="{D09E0E11-AA0C-D59E-60DD-CA8A91E1C03E}"/>
          </ac:picMkLst>
        </pc:picChg>
        <pc:picChg chg="add mod">
          <ac:chgData name="Jones, Ronald L. (Fed)" userId="8685a1bc-7040-4a3c-8661-1e3a0fe65247" providerId="ADAL" clId="{449C09EA-2D02-48D3-AB66-427EADD1B130}" dt="2025-07-28T15:41:46.751" v="1092"/>
          <ac:picMkLst>
            <pc:docMk/>
            <pc:sldMk cId="981335725" sldId="285"/>
            <ac:picMk id="8197" creationId="{6E02736F-005E-9F38-1EB9-4D1557A4B64E}"/>
          </ac:picMkLst>
        </pc:picChg>
        <pc:picChg chg="add mod">
          <ac:chgData name="Jones, Ronald L. (Fed)" userId="8685a1bc-7040-4a3c-8661-1e3a0fe65247" providerId="ADAL" clId="{449C09EA-2D02-48D3-AB66-427EADD1B130}" dt="2025-07-28T15:41:46.751" v="1092"/>
          <ac:picMkLst>
            <pc:docMk/>
            <pc:sldMk cId="981335725" sldId="285"/>
            <ac:picMk id="8200" creationId="{F5899A28-94A0-4403-075D-A56FDE684BED}"/>
          </ac:picMkLst>
        </pc:picChg>
        <pc:picChg chg="add mod">
          <ac:chgData name="Jones, Ronald L. (Fed)" userId="8685a1bc-7040-4a3c-8661-1e3a0fe65247" providerId="ADAL" clId="{449C09EA-2D02-48D3-AB66-427EADD1B130}" dt="2025-07-28T15:41:46.751" v="1092"/>
          <ac:picMkLst>
            <pc:docMk/>
            <pc:sldMk cId="981335725" sldId="285"/>
            <ac:picMk id="8201" creationId="{EF855510-F071-8D8E-99D1-D47C67734F90}"/>
          </ac:picMkLst>
        </pc:picChg>
      </pc:sldChg>
      <pc:sldChg chg="addSp delSp modSp add ord modAnim">
        <pc:chgData name="Jones, Ronald L. (Fed)" userId="8685a1bc-7040-4a3c-8661-1e3a0fe65247" providerId="ADAL" clId="{449C09EA-2D02-48D3-AB66-427EADD1B130}" dt="2025-07-28T19:32:34.236" v="2845"/>
        <pc:sldMkLst>
          <pc:docMk/>
          <pc:sldMk cId="399634906" sldId="286"/>
        </pc:sldMkLst>
        <pc:grpChg chg="del">
          <ac:chgData name="Jones, Ronald L. (Fed)" userId="8685a1bc-7040-4a3c-8661-1e3a0fe65247" providerId="ADAL" clId="{449C09EA-2D02-48D3-AB66-427EADD1B130}" dt="2025-07-28T15:42:15.942" v="1096" actId="478"/>
          <ac:grpSpMkLst>
            <pc:docMk/>
            <pc:sldMk cId="399634906" sldId="286"/>
            <ac:grpSpMk id="6" creationId="{15109D5D-1667-0F12-AE5D-CFD428F14FD8}"/>
          </ac:grpSpMkLst>
        </pc:grpChg>
        <pc:picChg chg="add mod">
          <ac:chgData name="Jones, Ronald L. (Fed)" userId="8685a1bc-7040-4a3c-8661-1e3a0fe65247" providerId="ADAL" clId="{449C09EA-2D02-48D3-AB66-427EADD1B130}" dt="2025-07-28T15:42:17.054" v="1097"/>
          <ac:picMkLst>
            <pc:docMk/>
            <pc:sldMk cId="399634906" sldId="286"/>
            <ac:picMk id="4" creationId="{D5D9D703-2FD1-310C-950B-D0B5D0A8A577}"/>
          </ac:picMkLst>
        </pc:picChg>
        <pc:picChg chg="del">
          <ac:chgData name="Jones, Ronald L. (Fed)" userId="8685a1bc-7040-4a3c-8661-1e3a0fe65247" providerId="ADAL" clId="{449C09EA-2D02-48D3-AB66-427EADD1B130}" dt="2025-07-28T15:42:15.942" v="1096" actId="478"/>
          <ac:picMkLst>
            <pc:docMk/>
            <pc:sldMk cId="399634906" sldId="286"/>
            <ac:picMk id="5" creationId="{93F2A2F4-E9EB-D742-0054-B0EC1B3324A0}"/>
          </ac:picMkLst>
        </pc:picChg>
        <pc:picChg chg="add mod">
          <ac:chgData name="Jones, Ronald L. (Fed)" userId="8685a1bc-7040-4a3c-8661-1e3a0fe65247" providerId="ADAL" clId="{449C09EA-2D02-48D3-AB66-427EADD1B130}" dt="2025-07-28T15:42:17.054" v="1097"/>
          <ac:picMkLst>
            <pc:docMk/>
            <pc:sldMk cId="399634906" sldId="286"/>
            <ac:picMk id="11" creationId="{A04C6F2A-53FA-8DE6-E777-2BB37C204FEA}"/>
          </ac:picMkLst>
        </pc:picChg>
        <pc:picChg chg="del">
          <ac:chgData name="Jones, Ronald L. (Fed)" userId="8685a1bc-7040-4a3c-8661-1e3a0fe65247" providerId="ADAL" clId="{449C09EA-2D02-48D3-AB66-427EADD1B130}" dt="2025-07-28T15:42:15.942" v="1096" actId="478"/>
          <ac:picMkLst>
            <pc:docMk/>
            <pc:sldMk cId="399634906" sldId="286"/>
            <ac:picMk id="8196" creationId="{D64F69A3-4F85-BCA0-26FC-1B61F41323D0}"/>
          </ac:picMkLst>
        </pc:picChg>
        <pc:picChg chg="del">
          <ac:chgData name="Jones, Ronald L. (Fed)" userId="8685a1bc-7040-4a3c-8661-1e3a0fe65247" providerId="ADAL" clId="{449C09EA-2D02-48D3-AB66-427EADD1B130}" dt="2025-07-28T15:42:15.942" v="1096" actId="478"/>
          <ac:picMkLst>
            <pc:docMk/>
            <pc:sldMk cId="399634906" sldId="286"/>
            <ac:picMk id="8197" creationId="{D1D8E1E8-9385-10F5-56EE-80B48DACAAE5}"/>
          </ac:picMkLst>
        </pc:picChg>
        <pc:picChg chg="del">
          <ac:chgData name="Jones, Ronald L. (Fed)" userId="8685a1bc-7040-4a3c-8661-1e3a0fe65247" providerId="ADAL" clId="{449C09EA-2D02-48D3-AB66-427EADD1B130}" dt="2025-07-28T15:42:15.942" v="1096" actId="478"/>
          <ac:picMkLst>
            <pc:docMk/>
            <pc:sldMk cId="399634906" sldId="286"/>
            <ac:picMk id="8200" creationId="{D9104149-8D08-7076-D821-7F4B0E4E1D86}"/>
          </ac:picMkLst>
        </pc:picChg>
        <pc:picChg chg="del">
          <ac:chgData name="Jones, Ronald L. (Fed)" userId="8685a1bc-7040-4a3c-8661-1e3a0fe65247" providerId="ADAL" clId="{449C09EA-2D02-48D3-AB66-427EADD1B130}" dt="2025-07-28T15:42:15.942" v="1096" actId="478"/>
          <ac:picMkLst>
            <pc:docMk/>
            <pc:sldMk cId="399634906" sldId="286"/>
            <ac:picMk id="8201" creationId="{31F90F35-AC42-84C3-D0DB-C13380CA03C0}"/>
          </ac:picMkLst>
        </pc:picChg>
      </pc:sldChg>
      <pc:sldChg chg="addSp delSp modSp add del mod modAnim">
        <pc:chgData name="Jones, Ronald L. (Fed)" userId="8685a1bc-7040-4a3c-8661-1e3a0fe65247" providerId="ADAL" clId="{449C09EA-2D02-48D3-AB66-427EADD1B130}" dt="2025-07-28T16:28:45.223" v="1303" actId="47"/>
        <pc:sldMkLst>
          <pc:docMk/>
          <pc:sldMk cId="2067597046" sldId="287"/>
        </pc:sldMkLst>
        <pc:spChg chg="mod">
          <ac:chgData name="Jones, Ronald L. (Fed)" userId="8685a1bc-7040-4a3c-8661-1e3a0fe65247" providerId="ADAL" clId="{449C09EA-2D02-48D3-AB66-427EADD1B130}" dt="2025-07-28T16:01:19.265" v="1118" actId="20577"/>
          <ac:spMkLst>
            <pc:docMk/>
            <pc:sldMk cId="2067597046" sldId="287"/>
            <ac:spMk id="2" creationId="{860273AC-4B11-12BA-358A-94E4FD54EC58}"/>
          </ac:spMkLst>
        </pc:spChg>
        <pc:spChg chg="mod">
          <ac:chgData name="Jones, Ronald L. (Fed)" userId="8685a1bc-7040-4a3c-8661-1e3a0fe65247" providerId="ADAL" clId="{449C09EA-2D02-48D3-AB66-427EADD1B130}" dt="2025-07-28T16:02:58.992" v="1220" actId="20577"/>
          <ac:spMkLst>
            <pc:docMk/>
            <pc:sldMk cId="2067597046" sldId="287"/>
            <ac:spMk id="3" creationId="{5AC60488-F043-3D0E-89E2-6A149CE59A97}"/>
          </ac:spMkLst>
        </pc:spChg>
        <pc:spChg chg="add del mod">
          <ac:chgData name="Jones, Ronald L. (Fed)" userId="8685a1bc-7040-4a3c-8661-1e3a0fe65247" providerId="ADAL" clId="{449C09EA-2D02-48D3-AB66-427EADD1B130}" dt="2025-07-28T16:22:06.185" v="1267" actId="478"/>
          <ac:spMkLst>
            <pc:docMk/>
            <pc:sldMk cId="2067597046" sldId="287"/>
            <ac:spMk id="9" creationId="{E2444363-33FF-A1E2-92EB-3A41A46EFEB6}"/>
          </ac:spMkLst>
        </pc:spChg>
        <pc:spChg chg="mod">
          <ac:chgData name="Jones, Ronald L. (Fed)" userId="8685a1bc-7040-4a3c-8661-1e3a0fe65247" providerId="ADAL" clId="{449C09EA-2D02-48D3-AB66-427EADD1B130}" dt="2025-07-28T16:20:38.165" v="1249"/>
          <ac:spMkLst>
            <pc:docMk/>
            <pc:sldMk cId="2067597046" sldId="287"/>
            <ac:spMk id="16" creationId="{4A61B703-45B6-340D-EB14-653512CE4351}"/>
          </ac:spMkLst>
        </pc:spChg>
        <pc:spChg chg="mod">
          <ac:chgData name="Jones, Ronald L. (Fed)" userId="8685a1bc-7040-4a3c-8661-1e3a0fe65247" providerId="ADAL" clId="{449C09EA-2D02-48D3-AB66-427EADD1B130}" dt="2025-07-28T16:20:38.165" v="1249"/>
          <ac:spMkLst>
            <pc:docMk/>
            <pc:sldMk cId="2067597046" sldId="287"/>
            <ac:spMk id="22" creationId="{F7C6F47E-088E-29D5-C9AE-1A57286A0F76}"/>
          </ac:spMkLst>
        </pc:spChg>
        <pc:spChg chg="mod">
          <ac:chgData name="Jones, Ronald L. (Fed)" userId="8685a1bc-7040-4a3c-8661-1e3a0fe65247" providerId="ADAL" clId="{449C09EA-2D02-48D3-AB66-427EADD1B130}" dt="2025-07-28T16:20:38.165" v="1249"/>
          <ac:spMkLst>
            <pc:docMk/>
            <pc:sldMk cId="2067597046" sldId="287"/>
            <ac:spMk id="26" creationId="{0063B20C-6308-24A0-63EE-873566CF49DF}"/>
          </ac:spMkLst>
        </pc:spChg>
        <pc:spChg chg="mod">
          <ac:chgData name="Jones, Ronald L. (Fed)" userId="8685a1bc-7040-4a3c-8661-1e3a0fe65247" providerId="ADAL" clId="{449C09EA-2D02-48D3-AB66-427EADD1B130}" dt="2025-07-28T16:20:38.165" v="1249"/>
          <ac:spMkLst>
            <pc:docMk/>
            <pc:sldMk cId="2067597046" sldId="287"/>
            <ac:spMk id="28" creationId="{F94197CB-4F96-0B3E-6918-5DD246C02F2E}"/>
          </ac:spMkLst>
        </pc:spChg>
        <pc:spChg chg="mod">
          <ac:chgData name="Jones, Ronald L. (Fed)" userId="8685a1bc-7040-4a3c-8661-1e3a0fe65247" providerId="ADAL" clId="{449C09EA-2D02-48D3-AB66-427EADD1B130}" dt="2025-07-28T16:20:38.165" v="1249"/>
          <ac:spMkLst>
            <pc:docMk/>
            <pc:sldMk cId="2067597046" sldId="287"/>
            <ac:spMk id="29" creationId="{788C2D02-6A10-7CBE-C62D-98766B19CFA2}"/>
          </ac:spMkLst>
        </pc:spChg>
        <pc:spChg chg="mod">
          <ac:chgData name="Jones, Ronald L. (Fed)" userId="8685a1bc-7040-4a3c-8661-1e3a0fe65247" providerId="ADAL" clId="{449C09EA-2D02-48D3-AB66-427EADD1B130}" dt="2025-07-28T16:20:38.165" v="1249"/>
          <ac:spMkLst>
            <pc:docMk/>
            <pc:sldMk cId="2067597046" sldId="287"/>
            <ac:spMk id="14342" creationId="{62AB7410-0E53-9805-614A-55024098DA00}"/>
          </ac:spMkLst>
        </pc:spChg>
        <pc:spChg chg="mod">
          <ac:chgData name="Jones, Ronald L. (Fed)" userId="8685a1bc-7040-4a3c-8661-1e3a0fe65247" providerId="ADAL" clId="{449C09EA-2D02-48D3-AB66-427EADD1B130}" dt="2025-07-28T16:20:38.165" v="1249"/>
          <ac:spMkLst>
            <pc:docMk/>
            <pc:sldMk cId="2067597046" sldId="287"/>
            <ac:spMk id="14347" creationId="{6D51CA0E-778B-F546-FEA1-3F15B2052A6E}"/>
          </ac:spMkLst>
        </pc:spChg>
        <pc:spChg chg="mod">
          <ac:chgData name="Jones, Ronald L. (Fed)" userId="8685a1bc-7040-4a3c-8661-1e3a0fe65247" providerId="ADAL" clId="{449C09EA-2D02-48D3-AB66-427EADD1B130}" dt="2025-07-28T16:20:38.165" v="1249"/>
          <ac:spMkLst>
            <pc:docMk/>
            <pc:sldMk cId="2067597046" sldId="287"/>
            <ac:spMk id="14357" creationId="{44C22FB5-43D3-C797-0BC9-1DD7243C22BE}"/>
          </ac:spMkLst>
        </pc:spChg>
        <pc:spChg chg="mod">
          <ac:chgData name="Jones, Ronald L. (Fed)" userId="8685a1bc-7040-4a3c-8661-1e3a0fe65247" providerId="ADAL" clId="{449C09EA-2D02-48D3-AB66-427EADD1B130}" dt="2025-07-28T16:20:38.165" v="1249"/>
          <ac:spMkLst>
            <pc:docMk/>
            <pc:sldMk cId="2067597046" sldId="287"/>
            <ac:spMk id="14361" creationId="{DDBBC996-B74D-1EAD-58B5-5D526026E9A0}"/>
          </ac:spMkLst>
        </pc:spChg>
        <pc:spChg chg="add mod">
          <ac:chgData name="Jones, Ronald L. (Fed)" userId="8685a1bc-7040-4a3c-8661-1e3a0fe65247" providerId="ADAL" clId="{449C09EA-2D02-48D3-AB66-427EADD1B130}" dt="2025-07-28T16:20:38.165" v="1249"/>
          <ac:spMkLst>
            <pc:docMk/>
            <pc:sldMk cId="2067597046" sldId="287"/>
            <ac:spMk id="14364" creationId="{932A9044-E708-1284-4C4F-35689D306074}"/>
          </ac:spMkLst>
        </pc:spChg>
        <pc:picChg chg="del">
          <ac:chgData name="Jones, Ronald L. (Fed)" userId="8685a1bc-7040-4a3c-8661-1e3a0fe65247" providerId="ADAL" clId="{449C09EA-2D02-48D3-AB66-427EADD1B130}" dt="2025-07-28T16:03:06.033" v="1221" actId="478"/>
          <ac:picMkLst>
            <pc:docMk/>
            <pc:sldMk cId="2067597046" sldId="287"/>
            <ac:picMk id="4" creationId="{E7E7C915-8116-A27D-039B-4061E74E2245}"/>
          </ac:picMkLst>
        </pc:picChg>
        <pc:picChg chg="add del mod">
          <ac:chgData name="Jones, Ronald L. (Fed)" userId="8685a1bc-7040-4a3c-8661-1e3a0fe65247" providerId="ADAL" clId="{449C09EA-2D02-48D3-AB66-427EADD1B130}" dt="2025-07-28T16:21:30.240" v="1255" actId="21"/>
          <ac:picMkLst>
            <pc:docMk/>
            <pc:sldMk cId="2067597046" sldId="287"/>
            <ac:picMk id="5" creationId="{3B67AE5F-CBDB-28FD-52F0-EAFED7758172}"/>
          </ac:picMkLst>
        </pc:picChg>
        <pc:picChg chg="add del mod">
          <ac:chgData name="Jones, Ronald L. (Fed)" userId="8685a1bc-7040-4a3c-8661-1e3a0fe65247" providerId="ADAL" clId="{449C09EA-2D02-48D3-AB66-427EADD1B130}" dt="2025-07-28T16:21:30.240" v="1255" actId="21"/>
          <ac:picMkLst>
            <pc:docMk/>
            <pc:sldMk cId="2067597046" sldId="287"/>
            <ac:picMk id="6" creationId="{8F0892C5-BDD7-26E8-E285-81CDA1B68FEB}"/>
          </ac:picMkLst>
        </pc:picChg>
        <pc:picChg chg="del">
          <ac:chgData name="Jones, Ronald L. (Fed)" userId="8685a1bc-7040-4a3c-8661-1e3a0fe65247" providerId="ADAL" clId="{449C09EA-2D02-48D3-AB66-427EADD1B130}" dt="2025-07-28T16:03:06.033" v="1221" actId="478"/>
          <ac:picMkLst>
            <pc:docMk/>
            <pc:sldMk cId="2067597046" sldId="287"/>
            <ac:picMk id="11" creationId="{FBE1E03D-6EE0-B851-E33E-A089FC674BCF}"/>
          </ac:picMkLst>
        </pc:picChg>
        <pc:picChg chg="add del mod">
          <ac:chgData name="Jones, Ronald L. (Fed)" userId="8685a1bc-7040-4a3c-8661-1e3a0fe65247" providerId="ADAL" clId="{449C09EA-2D02-48D3-AB66-427EADD1B130}" dt="2025-07-28T16:13:57.429" v="1228" actId="478"/>
          <ac:picMkLst>
            <pc:docMk/>
            <pc:sldMk cId="2067597046" sldId="287"/>
            <ac:picMk id="14338" creationId="{1BEC10D1-ADDA-E062-CC58-B4656B2C14A8}"/>
          </ac:picMkLst>
        </pc:picChg>
        <pc:picChg chg="add del mod">
          <ac:chgData name="Jones, Ronald L. (Fed)" userId="8685a1bc-7040-4a3c-8661-1e3a0fe65247" providerId="ADAL" clId="{449C09EA-2D02-48D3-AB66-427EADD1B130}" dt="2025-07-28T16:23:41.824" v="1268" actId="478"/>
          <ac:picMkLst>
            <pc:docMk/>
            <pc:sldMk cId="2067597046" sldId="287"/>
            <ac:picMk id="14366" creationId="{6810F450-B88F-073B-D496-B6023BC22D76}"/>
          </ac:picMkLst>
        </pc:picChg>
        <pc:cxnChg chg="add del mod">
          <ac:chgData name="Jones, Ronald L. (Fed)" userId="8685a1bc-7040-4a3c-8661-1e3a0fe65247" providerId="ADAL" clId="{449C09EA-2D02-48D3-AB66-427EADD1B130}" dt="2025-07-28T16:21:30.240" v="1255" actId="21"/>
          <ac:cxnSpMkLst>
            <pc:docMk/>
            <pc:sldMk cId="2067597046" sldId="287"/>
            <ac:cxnSpMk id="7" creationId="{0BCEBF6A-7600-88A5-D10D-48C8D674F164}"/>
          </ac:cxnSpMkLst>
        </pc:cxnChg>
        <pc:cxnChg chg="add del mod">
          <ac:chgData name="Jones, Ronald L. (Fed)" userId="8685a1bc-7040-4a3c-8661-1e3a0fe65247" providerId="ADAL" clId="{449C09EA-2D02-48D3-AB66-427EADD1B130}" dt="2025-07-28T16:21:30.240" v="1255" actId="21"/>
          <ac:cxnSpMkLst>
            <pc:docMk/>
            <pc:sldMk cId="2067597046" sldId="287"/>
            <ac:cxnSpMk id="8" creationId="{F3AC3152-7817-1C37-A9D0-0D52E82170E5}"/>
          </ac:cxnSpMkLst>
        </pc:cxnChg>
      </pc:sldChg>
      <pc:sldChg chg="addSp delSp modSp add mod modAnim">
        <pc:chgData name="Jones, Ronald L. (Fed)" userId="8685a1bc-7040-4a3c-8661-1e3a0fe65247" providerId="ADAL" clId="{449C09EA-2D02-48D3-AB66-427EADD1B130}" dt="2025-07-29T12:22:18.546" v="3667" actId="1076"/>
        <pc:sldMkLst>
          <pc:docMk/>
          <pc:sldMk cId="35498075" sldId="288"/>
        </pc:sldMkLst>
        <pc:spChg chg="add mod">
          <ac:chgData name="Jones, Ronald L. (Fed)" userId="8685a1bc-7040-4a3c-8661-1e3a0fe65247" providerId="ADAL" clId="{449C09EA-2D02-48D3-AB66-427EADD1B130}" dt="2025-07-29T12:22:13.193" v="3666" actId="1076"/>
          <ac:spMkLst>
            <pc:docMk/>
            <pc:sldMk cId="35498075" sldId="288"/>
            <ac:spMk id="6" creationId="{3AEBB8AD-49C3-832B-CC06-218CE151BC4C}"/>
          </ac:spMkLst>
        </pc:spChg>
        <pc:spChg chg="del">
          <ac:chgData name="Jones, Ronald L. (Fed)" userId="8685a1bc-7040-4a3c-8661-1e3a0fe65247" providerId="ADAL" clId="{449C09EA-2D02-48D3-AB66-427EADD1B130}" dt="2025-07-28T16:17:36.475" v="1232" actId="478"/>
          <ac:spMkLst>
            <pc:docMk/>
            <pc:sldMk cId="35498075" sldId="288"/>
            <ac:spMk id="9" creationId="{7BD9FACB-F1BA-E394-C594-FCB9BA908E2E}"/>
          </ac:spMkLst>
        </pc:spChg>
        <pc:spChg chg="add del mod">
          <ac:chgData name="Jones, Ronald L. (Fed)" userId="8685a1bc-7040-4a3c-8661-1e3a0fe65247" providerId="ADAL" clId="{449C09EA-2D02-48D3-AB66-427EADD1B130}" dt="2025-07-28T16:17:48.407" v="1235" actId="478"/>
          <ac:spMkLst>
            <pc:docMk/>
            <pc:sldMk cId="35498075" sldId="288"/>
            <ac:spMk id="10" creationId="{BF67EB42-F6CC-334A-45B3-276471DC908C}"/>
          </ac:spMkLst>
        </pc:spChg>
        <pc:spChg chg="add mod">
          <ac:chgData name="Jones, Ronald L. (Fed)" userId="8685a1bc-7040-4a3c-8661-1e3a0fe65247" providerId="ADAL" clId="{449C09EA-2D02-48D3-AB66-427EADD1B130}" dt="2025-07-28T16:17:44.356" v="1234" actId="1076"/>
          <ac:spMkLst>
            <pc:docMk/>
            <pc:sldMk cId="35498075" sldId="288"/>
            <ac:spMk id="11" creationId="{E9F3C481-AA1B-9DB7-7782-C1D8BE46DE02}"/>
          </ac:spMkLst>
        </pc:spChg>
        <pc:spChg chg="add mod">
          <ac:chgData name="Jones, Ronald L. (Fed)" userId="8685a1bc-7040-4a3c-8661-1e3a0fe65247" providerId="ADAL" clId="{449C09EA-2D02-48D3-AB66-427EADD1B130}" dt="2025-07-28T16:17:44.356" v="1234" actId="1076"/>
          <ac:spMkLst>
            <pc:docMk/>
            <pc:sldMk cId="35498075" sldId="288"/>
            <ac:spMk id="12" creationId="{223470A9-27E1-11B6-5F6A-338AD3080B4D}"/>
          </ac:spMkLst>
        </pc:spChg>
        <pc:spChg chg="mod">
          <ac:chgData name="Jones, Ronald L. (Fed)" userId="8685a1bc-7040-4a3c-8661-1e3a0fe65247" providerId="ADAL" clId="{449C09EA-2D02-48D3-AB66-427EADD1B130}" dt="2025-07-28T16:18:10.251" v="1239" actId="404"/>
          <ac:spMkLst>
            <pc:docMk/>
            <pc:sldMk cId="35498075" sldId="288"/>
            <ac:spMk id="14" creationId="{12D1AE02-AE43-83E5-94CB-4172E4F2B79E}"/>
          </ac:spMkLst>
        </pc:spChg>
        <pc:spChg chg="mod">
          <ac:chgData name="Jones, Ronald L. (Fed)" userId="8685a1bc-7040-4a3c-8661-1e3a0fe65247" providerId="ADAL" clId="{449C09EA-2D02-48D3-AB66-427EADD1B130}" dt="2025-07-28T16:18:10.251" v="1239" actId="404"/>
          <ac:spMkLst>
            <pc:docMk/>
            <pc:sldMk cId="35498075" sldId="288"/>
            <ac:spMk id="17" creationId="{039F1227-E786-541B-513D-6CF81AD88183}"/>
          </ac:spMkLst>
        </pc:spChg>
        <pc:spChg chg="mod">
          <ac:chgData name="Jones, Ronald L. (Fed)" userId="8685a1bc-7040-4a3c-8661-1e3a0fe65247" providerId="ADAL" clId="{449C09EA-2D02-48D3-AB66-427EADD1B130}" dt="2025-07-28T16:18:10.251" v="1239" actId="404"/>
          <ac:spMkLst>
            <pc:docMk/>
            <pc:sldMk cId="35498075" sldId="288"/>
            <ac:spMk id="20" creationId="{B687D825-0A3C-9304-FE76-B608F5E0118A}"/>
          </ac:spMkLst>
        </pc:spChg>
        <pc:spChg chg="mod">
          <ac:chgData name="Jones, Ronald L. (Fed)" userId="8685a1bc-7040-4a3c-8661-1e3a0fe65247" providerId="ADAL" clId="{449C09EA-2D02-48D3-AB66-427EADD1B130}" dt="2025-07-28T16:18:00.883" v="1237" actId="404"/>
          <ac:spMkLst>
            <pc:docMk/>
            <pc:sldMk cId="35498075" sldId="288"/>
            <ac:spMk id="23" creationId="{FED86D69-512A-D2FE-916C-87F0E7886CDF}"/>
          </ac:spMkLst>
        </pc:spChg>
        <pc:spChg chg="mod">
          <ac:chgData name="Jones, Ronald L. (Fed)" userId="8685a1bc-7040-4a3c-8661-1e3a0fe65247" providerId="ADAL" clId="{449C09EA-2D02-48D3-AB66-427EADD1B130}" dt="2025-07-28T16:18:16.403" v="1241" actId="404"/>
          <ac:spMkLst>
            <pc:docMk/>
            <pc:sldMk cId="35498075" sldId="288"/>
            <ac:spMk id="28" creationId="{7A6B00B9-8886-7F2B-4EF1-D2660370A0C9}"/>
          </ac:spMkLst>
        </pc:spChg>
        <pc:grpChg chg="mod">
          <ac:chgData name="Jones, Ronald L. (Fed)" userId="8685a1bc-7040-4a3c-8661-1e3a0fe65247" providerId="ADAL" clId="{449C09EA-2D02-48D3-AB66-427EADD1B130}" dt="2025-07-28T16:17:44.356" v="1234" actId="1076"/>
          <ac:grpSpMkLst>
            <pc:docMk/>
            <pc:sldMk cId="35498075" sldId="288"/>
            <ac:grpSpMk id="13" creationId="{E950CD57-4E70-47F9-166B-95B854CEF3B2}"/>
          </ac:grpSpMkLst>
        </pc:grpChg>
        <pc:grpChg chg="mod">
          <ac:chgData name="Jones, Ronald L. (Fed)" userId="8685a1bc-7040-4a3c-8661-1e3a0fe65247" providerId="ADAL" clId="{449C09EA-2D02-48D3-AB66-427EADD1B130}" dt="2025-07-28T16:17:44.356" v="1234" actId="1076"/>
          <ac:grpSpMkLst>
            <pc:docMk/>
            <pc:sldMk cId="35498075" sldId="288"/>
            <ac:grpSpMk id="16" creationId="{4E44968C-7B7F-8539-C45E-B859580E0E06}"/>
          </ac:grpSpMkLst>
        </pc:grpChg>
        <pc:grpChg chg="mod">
          <ac:chgData name="Jones, Ronald L. (Fed)" userId="8685a1bc-7040-4a3c-8661-1e3a0fe65247" providerId="ADAL" clId="{449C09EA-2D02-48D3-AB66-427EADD1B130}" dt="2025-07-28T16:17:44.356" v="1234" actId="1076"/>
          <ac:grpSpMkLst>
            <pc:docMk/>
            <pc:sldMk cId="35498075" sldId="288"/>
            <ac:grpSpMk id="19" creationId="{BA89BED5-0BC7-820B-F90E-6B1C6A051744}"/>
          </ac:grpSpMkLst>
        </pc:grpChg>
        <pc:grpChg chg="add mod">
          <ac:chgData name="Jones, Ronald L. (Fed)" userId="8685a1bc-7040-4a3c-8661-1e3a0fe65247" providerId="ADAL" clId="{449C09EA-2D02-48D3-AB66-427EADD1B130}" dt="2025-07-28T16:17:54" v="1236" actId="14100"/>
          <ac:grpSpMkLst>
            <pc:docMk/>
            <pc:sldMk cId="35498075" sldId="288"/>
            <ac:grpSpMk id="22" creationId="{0B3A5174-02A4-D3CD-C2AF-EE87F5F08C59}"/>
          </ac:grpSpMkLst>
        </pc:grpChg>
        <pc:grpChg chg="mod">
          <ac:chgData name="Jones, Ronald L. (Fed)" userId="8685a1bc-7040-4a3c-8661-1e3a0fe65247" providerId="ADAL" clId="{449C09EA-2D02-48D3-AB66-427EADD1B130}" dt="2025-07-28T16:18:20.939" v="1242" actId="1076"/>
          <ac:grpSpMkLst>
            <pc:docMk/>
            <pc:sldMk cId="35498075" sldId="288"/>
            <ac:grpSpMk id="27" creationId="{C31D4CF4-8818-FB30-129A-B919F389626D}"/>
          </ac:grpSpMkLst>
        </pc:grpChg>
        <pc:picChg chg="add mod">
          <ac:chgData name="Jones, Ronald L. (Fed)" userId="8685a1bc-7040-4a3c-8661-1e3a0fe65247" providerId="ADAL" clId="{449C09EA-2D02-48D3-AB66-427EADD1B130}" dt="2025-07-28T16:17:44.356" v="1234" actId="1076"/>
          <ac:picMkLst>
            <pc:docMk/>
            <pc:sldMk cId="35498075" sldId="288"/>
            <ac:picMk id="4" creationId="{A95BD655-5731-C1AF-D43B-72B36F2AE735}"/>
          </ac:picMkLst>
        </pc:picChg>
        <pc:picChg chg="del">
          <ac:chgData name="Jones, Ronald L. (Fed)" userId="8685a1bc-7040-4a3c-8661-1e3a0fe65247" providerId="ADAL" clId="{449C09EA-2D02-48D3-AB66-427EADD1B130}" dt="2025-07-28T16:17:36.475" v="1232" actId="478"/>
          <ac:picMkLst>
            <pc:docMk/>
            <pc:sldMk cId="35498075" sldId="288"/>
            <ac:picMk id="5" creationId="{375FE16B-B681-D446-4453-B11ED890F299}"/>
          </ac:picMkLst>
        </pc:picChg>
        <pc:picChg chg="add mod">
          <ac:chgData name="Jones, Ronald L. (Fed)" userId="8685a1bc-7040-4a3c-8661-1e3a0fe65247" providerId="ADAL" clId="{449C09EA-2D02-48D3-AB66-427EADD1B130}" dt="2025-07-29T12:22:18.546" v="3667" actId="1076"/>
          <ac:picMkLst>
            <pc:docMk/>
            <pc:sldMk cId="35498075" sldId="288"/>
            <ac:picMk id="5" creationId="{FED0CE52-2351-B245-4DAC-2668501CA34A}"/>
          </ac:picMkLst>
        </pc:picChg>
        <pc:picChg chg="del">
          <ac:chgData name="Jones, Ronald L. (Fed)" userId="8685a1bc-7040-4a3c-8661-1e3a0fe65247" providerId="ADAL" clId="{449C09EA-2D02-48D3-AB66-427EADD1B130}" dt="2025-07-28T16:17:36.475" v="1232" actId="478"/>
          <ac:picMkLst>
            <pc:docMk/>
            <pc:sldMk cId="35498075" sldId="288"/>
            <ac:picMk id="6" creationId="{E77BC59F-9398-EB51-6FAF-E21C0590BA78}"/>
          </ac:picMkLst>
        </pc:picChg>
        <pc:picChg chg="add del mod">
          <ac:chgData name="Jones, Ronald L. (Fed)" userId="8685a1bc-7040-4a3c-8661-1e3a0fe65247" providerId="ADAL" clId="{449C09EA-2D02-48D3-AB66-427EADD1B130}" dt="2025-07-28T16:25:52.511" v="1282" actId="21"/>
          <ac:picMkLst>
            <pc:docMk/>
            <pc:sldMk cId="35498075" sldId="288"/>
            <ac:picMk id="30" creationId="{31319612-86FD-B4D6-70CE-D4FA92FD14B6}"/>
          </ac:picMkLst>
        </pc:picChg>
        <pc:cxnChg chg="del">
          <ac:chgData name="Jones, Ronald L. (Fed)" userId="8685a1bc-7040-4a3c-8661-1e3a0fe65247" providerId="ADAL" clId="{449C09EA-2D02-48D3-AB66-427EADD1B130}" dt="2025-07-28T16:17:36.475" v="1232" actId="478"/>
          <ac:cxnSpMkLst>
            <pc:docMk/>
            <pc:sldMk cId="35498075" sldId="288"/>
            <ac:cxnSpMk id="7" creationId="{1B5A4FD6-24F8-32FF-3D9F-F4E42F5CC1BA}"/>
          </ac:cxnSpMkLst>
        </pc:cxnChg>
        <pc:cxnChg chg="del">
          <ac:chgData name="Jones, Ronald L. (Fed)" userId="8685a1bc-7040-4a3c-8661-1e3a0fe65247" providerId="ADAL" clId="{449C09EA-2D02-48D3-AB66-427EADD1B130}" dt="2025-07-28T16:17:36.475" v="1232" actId="478"/>
          <ac:cxnSpMkLst>
            <pc:docMk/>
            <pc:sldMk cId="35498075" sldId="288"/>
            <ac:cxnSpMk id="8" creationId="{D1D513A0-EB0E-CBDA-6397-82DBA5C19571}"/>
          </ac:cxnSpMkLst>
        </pc:cxnChg>
        <pc:cxnChg chg="mod">
          <ac:chgData name="Jones, Ronald L. (Fed)" userId="8685a1bc-7040-4a3c-8661-1e3a0fe65247" providerId="ADAL" clId="{449C09EA-2D02-48D3-AB66-427EADD1B130}" dt="2025-07-28T16:18:10.251" v="1239" actId="404"/>
          <ac:cxnSpMkLst>
            <pc:docMk/>
            <pc:sldMk cId="35498075" sldId="288"/>
            <ac:cxnSpMk id="15" creationId="{71C106B2-27E3-C35D-7839-3A126D85BEF3}"/>
          </ac:cxnSpMkLst>
        </pc:cxnChg>
        <pc:cxnChg chg="mod">
          <ac:chgData name="Jones, Ronald L. (Fed)" userId="8685a1bc-7040-4a3c-8661-1e3a0fe65247" providerId="ADAL" clId="{449C09EA-2D02-48D3-AB66-427EADD1B130}" dt="2025-07-28T16:18:10.251" v="1239" actId="404"/>
          <ac:cxnSpMkLst>
            <pc:docMk/>
            <pc:sldMk cId="35498075" sldId="288"/>
            <ac:cxnSpMk id="18" creationId="{7A76583A-085B-6A81-F1AD-F30FE27859B9}"/>
          </ac:cxnSpMkLst>
        </pc:cxnChg>
        <pc:cxnChg chg="mod">
          <ac:chgData name="Jones, Ronald L. (Fed)" userId="8685a1bc-7040-4a3c-8661-1e3a0fe65247" providerId="ADAL" clId="{449C09EA-2D02-48D3-AB66-427EADD1B130}" dt="2025-07-28T16:18:10.251" v="1239" actId="404"/>
          <ac:cxnSpMkLst>
            <pc:docMk/>
            <pc:sldMk cId="35498075" sldId="288"/>
            <ac:cxnSpMk id="21" creationId="{97DE4488-1611-3EC3-3B98-2FD02A8D1C95}"/>
          </ac:cxnSpMkLst>
        </pc:cxnChg>
        <pc:cxnChg chg="mod">
          <ac:chgData name="Jones, Ronald L. (Fed)" userId="8685a1bc-7040-4a3c-8661-1e3a0fe65247" providerId="ADAL" clId="{449C09EA-2D02-48D3-AB66-427EADD1B130}" dt="2025-07-28T16:18:00.883" v="1237" actId="404"/>
          <ac:cxnSpMkLst>
            <pc:docMk/>
            <pc:sldMk cId="35498075" sldId="288"/>
            <ac:cxnSpMk id="24" creationId="{B1D1038F-9F3A-B0F9-6C7E-A39373659E29}"/>
          </ac:cxnSpMkLst>
        </pc:cxnChg>
        <pc:cxnChg chg="mod">
          <ac:chgData name="Jones, Ronald L. (Fed)" userId="8685a1bc-7040-4a3c-8661-1e3a0fe65247" providerId="ADAL" clId="{449C09EA-2D02-48D3-AB66-427EADD1B130}" dt="2025-07-28T16:17:44.356" v="1234" actId="1076"/>
          <ac:cxnSpMkLst>
            <pc:docMk/>
            <pc:sldMk cId="35498075" sldId="288"/>
            <ac:cxnSpMk id="25" creationId="{7BFA8F6C-7139-6653-2633-641F03EE0041}"/>
          </ac:cxnSpMkLst>
        </pc:cxnChg>
      </pc:sldChg>
      <pc:sldChg chg="addSp delSp modSp add mod delAnim modAnim">
        <pc:chgData name="Jones, Ronald L. (Fed)" userId="8685a1bc-7040-4a3c-8661-1e3a0fe65247" providerId="ADAL" clId="{449C09EA-2D02-48D3-AB66-427EADD1B130}" dt="2025-07-28T16:28:08.829" v="1302" actId="1076"/>
        <pc:sldMkLst>
          <pc:docMk/>
          <pc:sldMk cId="1466056632" sldId="289"/>
        </pc:sldMkLst>
        <pc:spChg chg="mod">
          <ac:chgData name="Jones, Ronald L. (Fed)" userId="8685a1bc-7040-4a3c-8661-1e3a0fe65247" providerId="ADAL" clId="{449C09EA-2D02-48D3-AB66-427EADD1B130}" dt="2025-07-28T16:24:16.154" v="1271"/>
          <ac:spMkLst>
            <pc:docMk/>
            <pc:sldMk cId="1466056632" sldId="289"/>
            <ac:spMk id="9" creationId="{58C419DC-2D93-4EA9-37C8-DEAEF84ED749}"/>
          </ac:spMkLst>
        </pc:spChg>
        <pc:spChg chg="mod">
          <ac:chgData name="Jones, Ronald L. (Fed)" userId="8685a1bc-7040-4a3c-8661-1e3a0fe65247" providerId="ADAL" clId="{449C09EA-2D02-48D3-AB66-427EADD1B130}" dt="2025-07-28T16:24:16.154" v="1271"/>
          <ac:spMkLst>
            <pc:docMk/>
            <pc:sldMk cId="1466056632" sldId="289"/>
            <ac:spMk id="10" creationId="{F94F59C5-7B90-B5FE-66D3-00F467727E1B}"/>
          </ac:spMkLst>
        </pc:spChg>
        <pc:spChg chg="del">
          <ac:chgData name="Jones, Ronald L. (Fed)" userId="8685a1bc-7040-4a3c-8661-1e3a0fe65247" providerId="ADAL" clId="{449C09EA-2D02-48D3-AB66-427EADD1B130}" dt="2025-07-28T16:23:53.451" v="1270" actId="478"/>
          <ac:spMkLst>
            <pc:docMk/>
            <pc:sldMk cId="1466056632" sldId="289"/>
            <ac:spMk id="11" creationId="{EAA1B62F-D40E-6783-68C3-C165423C43D9}"/>
          </ac:spMkLst>
        </pc:spChg>
        <pc:spChg chg="del">
          <ac:chgData name="Jones, Ronald L. (Fed)" userId="8685a1bc-7040-4a3c-8661-1e3a0fe65247" providerId="ADAL" clId="{449C09EA-2D02-48D3-AB66-427EADD1B130}" dt="2025-07-28T16:23:52.017" v="1269" actId="478"/>
          <ac:spMkLst>
            <pc:docMk/>
            <pc:sldMk cId="1466056632" sldId="289"/>
            <ac:spMk id="12" creationId="{629835D2-E553-E3AD-FF68-0E3FDA7A324B}"/>
          </ac:spMkLst>
        </pc:spChg>
        <pc:spChg chg="mod">
          <ac:chgData name="Jones, Ronald L. (Fed)" userId="8685a1bc-7040-4a3c-8661-1e3a0fe65247" providerId="ADAL" clId="{449C09EA-2D02-48D3-AB66-427EADD1B130}" dt="2025-07-28T16:24:16.154" v="1271"/>
          <ac:spMkLst>
            <pc:docMk/>
            <pc:sldMk cId="1466056632" sldId="289"/>
            <ac:spMk id="35" creationId="{E14F29C7-7303-D2DD-6890-6D8CAC2CC415}"/>
          </ac:spMkLst>
        </pc:spChg>
        <pc:spChg chg="mod">
          <ac:chgData name="Jones, Ronald L. (Fed)" userId="8685a1bc-7040-4a3c-8661-1e3a0fe65247" providerId="ADAL" clId="{449C09EA-2D02-48D3-AB66-427EADD1B130}" dt="2025-07-28T16:24:16.154" v="1271"/>
          <ac:spMkLst>
            <pc:docMk/>
            <pc:sldMk cId="1466056632" sldId="289"/>
            <ac:spMk id="37" creationId="{B58B9EE4-49C8-1707-59ED-E8F836AD2051}"/>
          </ac:spMkLst>
        </pc:spChg>
        <pc:spChg chg="mod">
          <ac:chgData name="Jones, Ronald L. (Fed)" userId="8685a1bc-7040-4a3c-8661-1e3a0fe65247" providerId="ADAL" clId="{449C09EA-2D02-48D3-AB66-427EADD1B130}" dt="2025-07-28T16:24:16.154" v="1271"/>
          <ac:spMkLst>
            <pc:docMk/>
            <pc:sldMk cId="1466056632" sldId="289"/>
            <ac:spMk id="39" creationId="{19E9A990-E03A-DC22-E044-13571A72763D}"/>
          </ac:spMkLst>
        </pc:spChg>
        <pc:spChg chg="mod">
          <ac:chgData name="Jones, Ronald L. (Fed)" userId="8685a1bc-7040-4a3c-8661-1e3a0fe65247" providerId="ADAL" clId="{449C09EA-2D02-48D3-AB66-427EADD1B130}" dt="2025-07-28T16:24:16.154" v="1271"/>
          <ac:spMkLst>
            <pc:docMk/>
            <pc:sldMk cId="1466056632" sldId="289"/>
            <ac:spMk id="52" creationId="{CB92AD14-F030-759C-8871-E36AF5CEF47E}"/>
          </ac:spMkLst>
        </pc:spChg>
        <pc:spChg chg="del mod topLvl">
          <ac:chgData name="Jones, Ronald L. (Fed)" userId="8685a1bc-7040-4a3c-8661-1e3a0fe65247" providerId="ADAL" clId="{449C09EA-2D02-48D3-AB66-427EADD1B130}" dt="2025-07-28T16:24:47.659" v="1276" actId="478"/>
          <ac:spMkLst>
            <pc:docMk/>
            <pc:sldMk cId="1466056632" sldId="289"/>
            <ac:spMk id="67" creationId="{C190FF1E-3A70-028A-3F26-EB6AB28D1F10}"/>
          </ac:spMkLst>
        </pc:spChg>
        <pc:spChg chg="del mod topLvl">
          <ac:chgData name="Jones, Ronald L. (Fed)" userId="8685a1bc-7040-4a3c-8661-1e3a0fe65247" providerId="ADAL" clId="{449C09EA-2D02-48D3-AB66-427EADD1B130}" dt="2025-07-28T16:24:41.819" v="1274" actId="478"/>
          <ac:spMkLst>
            <pc:docMk/>
            <pc:sldMk cId="1466056632" sldId="289"/>
            <ac:spMk id="68" creationId="{7564A9B0-EC44-59A7-3447-39D178DB1FFF}"/>
          </ac:spMkLst>
        </pc:spChg>
        <pc:spChg chg="del mod topLvl">
          <ac:chgData name="Jones, Ronald L. (Fed)" userId="8685a1bc-7040-4a3c-8661-1e3a0fe65247" providerId="ADAL" clId="{449C09EA-2D02-48D3-AB66-427EADD1B130}" dt="2025-07-28T16:24:41.819" v="1274" actId="478"/>
          <ac:spMkLst>
            <pc:docMk/>
            <pc:sldMk cId="1466056632" sldId="289"/>
            <ac:spMk id="69" creationId="{317E252C-8E4F-D91E-1FEE-8AFCA12C3846}"/>
          </ac:spMkLst>
        </pc:spChg>
        <pc:spChg chg="del mod topLvl">
          <ac:chgData name="Jones, Ronald L. (Fed)" userId="8685a1bc-7040-4a3c-8661-1e3a0fe65247" providerId="ADAL" clId="{449C09EA-2D02-48D3-AB66-427EADD1B130}" dt="2025-07-28T16:24:41.819" v="1274" actId="478"/>
          <ac:spMkLst>
            <pc:docMk/>
            <pc:sldMk cId="1466056632" sldId="289"/>
            <ac:spMk id="70" creationId="{FC5ABBE1-1D43-5E80-A843-F8288427F10E}"/>
          </ac:spMkLst>
        </pc:spChg>
        <pc:spChg chg="del mod topLvl">
          <ac:chgData name="Jones, Ronald L. (Fed)" userId="8685a1bc-7040-4a3c-8661-1e3a0fe65247" providerId="ADAL" clId="{449C09EA-2D02-48D3-AB66-427EADD1B130}" dt="2025-07-28T16:24:41.819" v="1274" actId="478"/>
          <ac:spMkLst>
            <pc:docMk/>
            <pc:sldMk cId="1466056632" sldId="289"/>
            <ac:spMk id="71" creationId="{5E422B54-15D7-F342-4CE8-D398B063FDF9}"/>
          </ac:spMkLst>
        </pc:spChg>
        <pc:spChg chg="del mod topLvl">
          <ac:chgData name="Jones, Ronald L. (Fed)" userId="8685a1bc-7040-4a3c-8661-1e3a0fe65247" providerId="ADAL" clId="{449C09EA-2D02-48D3-AB66-427EADD1B130}" dt="2025-07-28T16:24:46.305" v="1275" actId="478"/>
          <ac:spMkLst>
            <pc:docMk/>
            <pc:sldMk cId="1466056632" sldId="289"/>
            <ac:spMk id="72" creationId="{253081C1-6660-9A9C-1582-A6AABABC109E}"/>
          </ac:spMkLst>
        </pc:spChg>
        <pc:spChg chg="del mod topLvl">
          <ac:chgData name="Jones, Ronald L. (Fed)" userId="8685a1bc-7040-4a3c-8661-1e3a0fe65247" providerId="ADAL" clId="{449C09EA-2D02-48D3-AB66-427EADD1B130}" dt="2025-07-28T16:24:41.819" v="1274" actId="478"/>
          <ac:spMkLst>
            <pc:docMk/>
            <pc:sldMk cId="1466056632" sldId="289"/>
            <ac:spMk id="73" creationId="{0365CA3A-9FB4-40B4-AD1E-9A57EF8934FF}"/>
          </ac:spMkLst>
        </pc:spChg>
        <pc:spChg chg="del mod topLvl">
          <ac:chgData name="Jones, Ronald L. (Fed)" userId="8685a1bc-7040-4a3c-8661-1e3a0fe65247" providerId="ADAL" clId="{449C09EA-2D02-48D3-AB66-427EADD1B130}" dt="2025-07-28T16:24:41.819" v="1274" actId="478"/>
          <ac:spMkLst>
            <pc:docMk/>
            <pc:sldMk cId="1466056632" sldId="289"/>
            <ac:spMk id="74" creationId="{AE1BAE21-C733-8798-FA60-BB7A82B3D43E}"/>
          </ac:spMkLst>
        </pc:spChg>
        <pc:spChg chg="del mod topLvl">
          <ac:chgData name="Jones, Ronald L. (Fed)" userId="8685a1bc-7040-4a3c-8661-1e3a0fe65247" providerId="ADAL" clId="{449C09EA-2D02-48D3-AB66-427EADD1B130}" dt="2025-07-28T16:24:41.819" v="1274" actId="478"/>
          <ac:spMkLst>
            <pc:docMk/>
            <pc:sldMk cId="1466056632" sldId="289"/>
            <ac:spMk id="75" creationId="{D9D3BF82-8394-F33A-BD70-D9C59025917A}"/>
          </ac:spMkLst>
        </pc:spChg>
        <pc:spChg chg="del mod">
          <ac:chgData name="Jones, Ronald L. (Fed)" userId="8685a1bc-7040-4a3c-8661-1e3a0fe65247" providerId="ADAL" clId="{449C09EA-2D02-48D3-AB66-427EADD1B130}" dt="2025-07-28T16:25:34.625" v="1278" actId="478"/>
          <ac:spMkLst>
            <pc:docMk/>
            <pc:sldMk cId="1466056632" sldId="289"/>
            <ac:spMk id="76" creationId="{CE62250F-DC89-6E17-AED3-E03FEFA08395}"/>
          </ac:spMkLst>
        </pc:spChg>
        <pc:spChg chg="add mod">
          <ac:chgData name="Jones, Ronald L. (Fed)" userId="8685a1bc-7040-4a3c-8661-1e3a0fe65247" providerId="ADAL" clId="{449C09EA-2D02-48D3-AB66-427EADD1B130}" dt="2025-07-28T16:26:16.865" v="1283"/>
          <ac:spMkLst>
            <pc:docMk/>
            <pc:sldMk cId="1466056632" sldId="289"/>
            <ac:spMk id="81" creationId="{754364CF-579A-F975-3324-B7735E870245}"/>
          </ac:spMkLst>
        </pc:spChg>
        <pc:spChg chg="add mod">
          <ac:chgData name="Jones, Ronald L. (Fed)" userId="8685a1bc-7040-4a3c-8661-1e3a0fe65247" providerId="ADAL" clId="{449C09EA-2D02-48D3-AB66-427EADD1B130}" dt="2025-07-28T16:28:08.829" v="1302" actId="1076"/>
          <ac:spMkLst>
            <pc:docMk/>
            <pc:sldMk cId="1466056632" sldId="289"/>
            <ac:spMk id="82" creationId="{8B0E1606-68D5-0E2B-08AC-C382359EF753}"/>
          </ac:spMkLst>
        </pc:spChg>
        <pc:spChg chg="add mod">
          <ac:chgData name="Jones, Ronald L. (Fed)" userId="8685a1bc-7040-4a3c-8661-1e3a0fe65247" providerId="ADAL" clId="{449C09EA-2D02-48D3-AB66-427EADD1B130}" dt="2025-07-28T16:28:02.518" v="1301" actId="1076"/>
          <ac:spMkLst>
            <pc:docMk/>
            <pc:sldMk cId="1466056632" sldId="289"/>
            <ac:spMk id="85" creationId="{EDBAC6AB-E470-798E-57BD-1E5212C6F534}"/>
          </ac:spMkLst>
        </pc:spChg>
        <pc:spChg chg="add del mod">
          <ac:chgData name="Jones, Ronald L. (Fed)" userId="8685a1bc-7040-4a3c-8661-1e3a0fe65247" providerId="ADAL" clId="{449C09EA-2D02-48D3-AB66-427EADD1B130}" dt="2025-07-28T16:26:32.767" v="1285" actId="478"/>
          <ac:spMkLst>
            <pc:docMk/>
            <pc:sldMk cId="1466056632" sldId="289"/>
            <ac:spMk id="87" creationId="{A7F8B8E1-008A-4770-A667-E789AD2C0E4F}"/>
          </ac:spMkLst>
        </pc:spChg>
        <pc:spChg chg="add del mod">
          <ac:chgData name="Jones, Ronald L. (Fed)" userId="8685a1bc-7040-4a3c-8661-1e3a0fe65247" providerId="ADAL" clId="{449C09EA-2D02-48D3-AB66-427EADD1B130}" dt="2025-07-28T16:27:55.553" v="1299" actId="478"/>
          <ac:spMkLst>
            <pc:docMk/>
            <pc:sldMk cId="1466056632" sldId="289"/>
            <ac:spMk id="88" creationId="{F1BD66D5-BD80-6298-0B30-9F118F6C80AF}"/>
          </ac:spMkLst>
        </pc:spChg>
        <pc:grpChg chg="del mod">
          <ac:chgData name="Jones, Ronald L. (Fed)" userId="8685a1bc-7040-4a3c-8661-1e3a0fe65247" providerId="ADAL" clId="{449C09EA-2D02-48D3-AB66-427EADD1B130}" dt="2025-07-28T16:25:31.367" v="1277" actId="478"/>
          <ac:grpSpMkLst>
            <pc:docMk/>
            <pc:sldMk cId="1466056632" sldId="289"/>
            <ac:grpSpMk id="6" creationId="{5134F929-D947-2442-E663-F2E18E7D883F}"/>
          </ac:grpSpMkLst>
        </pc:grpChg>
        <pc:grpChg chg="del">
          <ac:chgData name="Jones, Ronald L. (Fed)" userId="8685a1bc-7040-4a3c-8661-1e3a0fe65247" providerId="ADAL" clId="{449C09EA-2D02-48D3-AB66-427EADD1B130}" dt="2025-07-28T16:23:52.017" v="1269" actId="478"/>
          <ac:grpSpMkLst>
            <pc:docMk/>
            <pc:sldMk cId="1466056632" sldId="289"/>
            <ac:grpSpMk id="13" creationId="{66CD90FA-BCFD-2E23-39C6-4F5455D92F54}"/>
          </ac:grpSpMkLst>
        </pc:grpChg>
        <pc:grpChg chg="del">
          <ac:chgData name="Jones, Ronald L. (Fed)" userId="8685a1bc-7040-4a3c-8661-1e3a0fe65247" providerId="ADAL" clId="{449C09EA-2D02-48D3-AB66-427EADD1B130}" dt="2025-07-28T16:23:52.017" v="1269" actId="478"/>
          <ac:grpSpMkLst>
            <pc:docMk/>
            <pc:sldMk cId="1466056632" sldId="289"/>
            <ac:grpSpMk id="16" creationId="{C841D888-9CCB-9D1F-A147-990BA201CAD2}"/>
          </ac:grpSpMkLst>
        </pc:grpChg>
        <pc:grpChg chg="del">
          <ac:chgData name="Jones, Ronald L. (Fed)" userId="8685a1bc-7040-4a3c-8661-1e3a0fe65247" providerId="ADAL" clId="{449C09EA-2D02-48D3-AB66-427EADD1B130}" dt="2025-07-28T16:23:52.017" v="1269" actId="478"/>
          <ac:grpSpMkLst>
            <pc:docMk/>
            <pc:sldMk cId="1466056632" sldId="289"/>
            <ac:grpSpMk id="19" creationId="{7542A878-D3C4-D2BE-C2F8-72031ECC48FA}"/>
          </ac:grpSpMkLst>
        </pc:grpChg>
        <pc:grpChg chg="del">
          <ac:chgData name="Jones, Ronald L. (Fed)" userId="8685a1bc-7040-4a3c-8661-1e3a0fe65247" providerId="ADAL" clId="{449C09EA-2D02-48D3-AB66-427EADD1B130}" dt="2025-07-28T16:23:52.017" v="1269" actId="478"/>
          <ac:grpSpMkLst>
            <pc:docMk/>
            <pc:sldMk cId="1466056632" sldId="289"/>
            <ac:grpSpMk id="22" creationId="{E850228B-D975-0443-1ACB-C383544C3078}"/>
          </ac:grpSpMkLst>
        </pc:grpChg>
        <pc:grpChg chg="del">
          <ac:chgData name="Jones, Ronald L. (Fed)" userId="8685a1bc-7040-4a3c-8661-1e3a0fe65247" providerId="ADAL" clId="{449C09EA-2D02-48D3-AB66-427EADD1B130}" dt="2025-07-28T16:23:52.017" v="1269" actId="478"/>
          <ac:grpSpMkLst>
            <pc:docMk/>
            <pc:sldMk cId="1466056632" sldId="289"/>
            <ac:grpSpMk id="27" creationId="{8F56ACD7-6D7F-9220-745A-BA56954EE4AA}"/>
          </ac:grpSpMkLst>
        </pc:grpChg>
        <pc:grpChg chg="del mod">
          <ac:chgData name="Jones, Ronald L. (Fed)" userId="8685a1bc-7040-4a3c-8661-1e3a0fe65247" providerId="ADAL" clId="{449C09EA-2D02-48D3-AB66-427EADD1B130}" dt="2025-07-28T16:24:35.756" v="1273" actId="165"/>
          <ac:grpSpMkLst>
            <pc:docMk/>
            <pc:sldMk cId="1466056632" sldId="289"/>
            <ac:grpSpMk id="66" creationId="{05ACD65B-5A9D-4E76-96BE-755C381818BC}"/>
          </ac:grpSpMkLst>
        </pc:grpChg>
        <pc:picChg chg="del">
          <ac:chgData name="Jones, Ronald L. (Fed)" userId="8685a1bc-7040-4a3c-8661-1e3a0fe65247" providerId="ADAL" clId="{449C09EA-2D02-48D3-AB66-427EADD1B130}" dt="2025-07-28T16:23:52.017" v="1269" actId="478"/>
          <ac:picMkLst>
            <pc:docMk/>
            <pc:sldMk cId="1466056632" sldId="289"/>
            <ac:picMk id="4" creationId="{27FA13B6-113E-43CE-7F8D-18A7C8CC3C99}"/>
          </ac:picMkLst>
        </pc:picChg>
        <pc:picChg chg="mod ord">
          <ac:chgData name="Jones, Ronald L. (Fed)" userId="8685a1bc-7040-4a3c-8661-1e3a0fe65247" providerId="ADAL" clId="{449C09EA-2D02-48D3-AB66-427EADD1B130}" dt="2025-07-28T16:27:50.950" v="1297" actId="14100"/>
          <ac:picMkLst>
            <pc:docMk/>
            <pc:sldMk cId="1466056632" sldId="289"/>
            <ac:picMk id="5" creationId="{32A0172F-192A-1AFF-8B59-E838A8C2F127}"/>
          </ac:picMkLst>
        </pc:picChg>
        <pc:picChg chg="del">
          <ac:chgData name="Jones, Ronald L. (Fed)" userId="8685a1bc-7040-4a3c-8661-1e3a0fe65247" providerId="ADAL" clId="{449C09EA-2D02-48D3-AB66-427EADD1B130}" dt="2025-07-28T16:23:52.017" v="1269" actId="478"/>
          <ac:picMkLst>
            <pc:docMk/>
            <pc:sldMk cId="1466056632" sldId="289"/>
            <ac:picMk id="30" creationId="{981BD7B3-7DAC-34F8-111A-00FB8F3D5B8E}"/>
          </ac:picMkLst>
        </pc:picChg>
        <pc:picChg chg="add mod">
          <ac:chgData name="Jones, Ronald L. (Fed)" userId="8685a1bc-7040-4a3c-8661-1e3a0fe65247" providerId="ADAL" clId="{449C09EA-2D02-48D3-AB66-427EADD1B130}" dt="2025-07-28T16:27:59.204" v="1300" actId="1076"/>
          <ac:picMkLst>
            <pc:docMk/>
            <pc:sldMk cId="1466056632" sldId="289"/>
            <ac:picMk id="77" creationId="{97F827D9-AC3A-896A-F8F1-B15166F8D715}"/>
          </ac:picMkLst>
        </pc:picChg>
        <pc:picChg chg="add del">
          <ac:chgData name="Jones, Ronald L. (Fed)" userId="8685a1bc-7040-4a3c-8661-1e3a0fe65247" providerId="ADAL" clId="{449C09EA-2D02-48D3-AB66-427EADD1B130}" dt="2025-07-28T16:27:10.176" v="1293" actId="478"/>
          <ac:picMkLst>
            <pc:docMk/>
            <pc:sldMk cId="1466056632" sldId="289"/>
            <ac:picMk id="78" creationId="{2295E67F-8312-15B6-F8C5-9BC74BF83617}"/>
          </ac:picMkLst>
        </pc:picChg>
        <pc:picChg chg="add mod">
          <ac:chgData name="Jones, Ronald L. (Fed)" userId="8685a1bc-7040-4a3c-8661-1e3a0fe65247" providerId="ADAL" clId="{449C09EA-2D02-48D3-AB66-427EADD1B130}" dt="2025-07-28T16:26:16.865" v="1283"/>
          <ac:picMkLst>
            <pc:docMk/>
            <pc:sldMk cId="1466056632" sldId="289"/>
            <ac:picMk id="79" creationId="{EF1D6ADB-0E65-BC8F-C6F1-AD09922A3D13}"/>
          </ac:picMkLst>
        </pc:picChg>
        <pc:picChg chg="add del mod">
          <ac:chgData name="Jones, Ronald L. (Fed)" userId="8685a1bc-7040-4a3c-8661-1e3a0fe65247" providerId="ADAL" clId="{449C09EA-2D02-48D3-AB66-427EADD1B130}" dt="2025-07-28T16:27:08.737" v="1292" actId="478"/>
          <ac:picMkLst>
            <pc:docMk/>
            <pc:sldMk cId="1466056632" sldId="289"/>
            <ac:picMk id="80" creationId="{13799A04-718A-D2E1-4E9F-91316C63A40D}"/>
          </ac:picMkLst>
        </pc:picChg>
        <pc:picChg chg="add mod">
          <ac:chgData name="Jones, Ronald L. (Fed)" userId="8685a1bc-7040-4a3c-8661-1e3a0fe65247" providerId="ADAL" clId="{449C09EA-2D02-48D3-AB66-427EADD1B130}" dt="2025-07-28T16:26:16.865" v="1283"/>
          <ac:picMkLst>
            <pc:docMk/>
            <pc:sldMk cId="1466056632" sldId="289"/>
            <ac:picMk id="84" creationId="{6695D755-0F8F-DA4B-B99B-B82FA4AA3FC7}"/>
          </ac:picMkLst>
        </pc:picChg>
        <pc:picChg chg="add del mod">
          <ac:chgData name="Jones, Ronald L. (Fed)" userId="8685a1bc-7040-4a3c-8661-1e3a0fe65247" providerId="ADAL" clId="{449C09EA-2D02-48D3-AB66-427EADD1B130}" dt="2025-07-28T16:26:22.012" v="1284" actId="478"/>
          <ac:picMkLst>
            <pc:docMk/>
            <pc:sldMk cId="1466056632" sldId="289"/>
            <ac:picMk id="89" creationId="{67440BD8-2B13-20F5-1398-1F8DBD82A8A8}"/>
          </ac:picMkLst>
        </pc:picChg>
        <pc:cxnChg chg="mod">
          <ac:chgData name="Jones, Ronald L. (Fed)" userId="8685a1bc-7040-4a3c-8661-1e3a0fe65247" providerId="ADAL" clId="{449C09EA-2D02-48D3-AB66-427EADD1B130}" dt="2025-07-28T16:23:52.017" v="1269" actId="478"/>
          <ac:cxnSpMkLst>
            <pc:docMk/>
            <pc:sldMk cId="1466056632" sldId="289"/>
            <ac:cxnSpMk id="15" creationId="{6C735851-9D36-079D-D836-99F6538C2384}"/>
          </ac:cxnSpMkLst>
        </pc:cxnChg>
        <pc:cxnChg chg="del">
          <ac:chgData name="Jones, Ronald L. (Fed)" userId="8685a1bc-7040-4a3c-8661-1e3a0fe65247" providerId="ADAL" clId="{449C09EA-2D02-48D3-AB66-427EADD1B130}" dt="2025-07-28T16:23:52.017" v="1269" actId="478"/>
          <ac:cxnSpMkLst>
            <pc:docMk/>
            <pc:sldMk cId="1466056632" sldId="289"/>
            <ac:cxnSpMk id="25" creationId="{7C11A2CE-4A47-2BBB-6DAD-3AED3E8DBAE7}"/>
          </ac:cxnSpMkLst>
        </pc:cxnChg>
        <pc:cxnChg chg="mod">
          <ac:chgData name="Jones, Ronald L. (Fed)" userId="8685a1bc-7040-4a3c-8661-1e3a0fe65247" providerId="ADAL" clId="{449C09EA-2D02-48D3-AB66-427EADD1B130}" dt="2025-07-28T16:25:31.367" v="1277" actId="478"/>
          <ac:cxnSpMkLst>
            <pc:docMk/>
            <pc:sldMk cId="1466056632" sldId="289"/>
            <ac:cxnSpMk id="31" creationId="{FD758013-F844-5AD8-947A-4E6673A09583}"/>
          </ac:cxnSpMkLst>
        </pc:cxnChg>
        <pc:cxnChg chg="mod">
          <ac:chgData name="Jones, Ronald L. (Fed)" userId="8685a1bc-7040-4a3c-8661-1e3a0fe65247" providerId="ADAL" clId="{449C09EA-2D02-48D3-AB66-427EADD1B130}" dt="2025-07-28T16:25:31.367" v="1277" actId="478"/>
          <ac:cxnSpMkLst>
            <pc:docMk/>
            <pc:sldMk cId="1466056632" sldId="289"/>
            <ac:cxnSpMk id="45" creationId="{69D312D0-3C5A-26CD-68AE-A710D230E0F4}"/>
          </ac:cxnSpMkLst>
        </pc:cxnChg>
        <pc:cxnChg chg="mod">
          <ac:chgData name="Jones, Ronald L. (Fed)" userId="8685a1bc-7040-4a3c-8661-1e3a0fe65247" providerId="ADAL" clId="{449C09EA-2D02-48D3-AB66-427EADD1B130}" dt="2025-07-28T16:25:31.367" v="1277" actId="478"/>
          <ac:cxnSpMkLst>
            <pc:docMk/>
            <pc:sldMk cId="1466056632" sldId="289"/>
            <ac:cxnSpMk id="47" creationId="{E7494BA6-C91F-D1F3-7D9D-84AF43AA45C4}"/>
          </ac:cxnSpMkLst>
        </pc:cxnChg>
        <pc:cxnChg chg="mod">
          <ac:chgData name="Jones, Ronald L. (Fed)" userId="8685a1bc-7040-4a3c-8661-1e3a0fe65247" providerId="ADAL" clId="{449C09EA-2D02-48D3-AB66-427EADD1B130}" dt="2025-07-28T16:25:31.367" v="1277" actId="478"/>
          <ac:cxnSpMkLst>
            <pc:docMk/>
            <pc:sldMk cId="1466056632" sldId="289"/>
            <ac:cxnSpMk id="49" creationId="{B27B2D8F-0672-3543-A9F1-D15A64970C5F}"/>
          </ac:cxnSpMkLst>
        </pc:cxnChg>
        <pc:cxnChg chg="mod">
          <ac:chgData name="Jones, Ronald L. (Fed)" userId="8685a1bc-7040-4a3c-8661-1e3a0fe65247" providerId="ADAL" clId="{449C09EA-2D02-48D3-AB66-427EADD1B130}" dt="2025-07-28T16:25:31.367" v="1277" actId="478"/>
          <ac:cxnSpMkLst>
            <pc:docMk/>
            <pc:sldMk cId="1466056632" sldId="289"/>
            <ac:cxnSpMk id="57" creationId="{79DA90C9-4023-494E-1E5D-DB441FB07C7A}"/>
          </ac:cxnSpMkLst>
        </pc:cxnChg>
        <pc:cxnChg chg="mod">
          <ac:chgData name="Jones, Ronald L. (Fed)" userId="8685a1bc-7040-4a3c-8661-1e3a0fe65247" providerId="ADAL" clId="{449C09EA-2D02-48D3-AB66-427EADD1B130}" dt="2025-07-28T16:25:31.367" v="1277" actId="478"/>
          <ac:cxnSpMkLst>
            <pc:docMk/>
            <pc:sldMk cId="1466056632" sldId="289"/>
            <ac:cxnSpMk id="58" creationId="{A9F5E748-B7FB-0DDE-A76D-CBB5BDF32886}"/>
          </ac:cxnSpMkLst>
        </pc:cxnChg>
        <pc:cxnChg chg="mod">
          <ac:chgData name="Jones, Ronald L. (Fed)" userId="8685a1bc-7040-4a3c-8661-1e3a0fe65247" providerId="ADAL" clId="{449C09EA-2D02-48D3-AB66-427EADD1B130}" dt="2025-07-28T16:25:31.367" v="1277" actId="478"/>
          <ac:cxnSpMkLst>
            <pc:docMk/>
            <pc:sldMk cId="1466056632" sldId="289"/>
            <ac:cxnSpMk id="62" creationId="{9BF577F7-6B29-FEB8-0568-33C8B877B1D4}"/>
          </ac:cxnSpMkLst>
        </pc:cxnChg>
        <pc:cxnChg chg="mod">
          <ac:chgData name="Jones, Ronald L. (Fed)" userId="8685a1bc-7040-4a3c-8661-1e3a0fe65247" providerId="ADAL" clId="{449C09EA-2D02-48D3-AB66-427EADD1B130}" dt="2025-07-28T16:25:31.367" v="1277" actId="478"/>
          <ac:cxnSpMkLst>
            <pc:docMk/>
            <pc:sldMk cId="1466056632" sldId="289"/>
            <ac:cxnSpMk id="64" creationId="{F5A6CB1F-65FE-2107-D45F-5D14AE702C48}"/>
          </ac:cxnSpMkLst>
        </pc:cxnChg>
        <pc:cxnChg chg="mod">
          <ac:chgData name="Jones, Ronald L. (Fed)" userId="8685a1bc-7040-4a3c-8661-1e3a0fe65247" providerId="ADAL" clId="{449C09EA-2D02-48D3-AB66-427EADD1B130}" dt="2025-07-28T16:25:31.367" v="1277" actId="478"/>
          <ac:cxnSpMkLst>
            <pc:docMk/>
            <pc:sldMk cId="1466056632" sldId="289"/>
            <ac:cxnSpMk id="65" creationId="{B35F38CB-F288-8CF1-3948-D6092D810361}"/>
          </ac:cxnSpMkLst>
        </pc:cxnChg>
        <pc:cxnChg chg="mod">
          <ac:chgData name="Jones, Ronald L. (Fed)" userId="8685a1bc-7040-4a3c-8661-1e3a0fe65247" providerId="ADAL" clId="{449C09EA-2D02-48D3-AB66-427EADD1B130}" dt="2025-07-28T16:28:08.829" v="1302" actId="1076"/>
          <ac:cxnSpMkLst>
            <pc:docMk/>
            <pc:sldMk cId="1466056632" sldId="289"/>
            <ac:cxnSpMk id="83" creationId="{072129CA-6B8C-F250-F8DD-283534EA59FE}"/>
          </ac:cxnSpMkLst>
        </pc:cxnChg>
        <pc:cxnChg chg="mod">
          <ac:chgData name="Jones, Ronald L. (Fed)" userId="8685a1bc-7040-4a3c-8661-1e3a0fe65247" providerId="ADAL" clId="{449C09EA-2D02-48D3-AB66-427EADD1B130}" dt="2025-07-28T16:28:02.518" v="1301" actId="1076"/>
          <ac:cxnSpMkLst>
            <pc:docMk/>
            <pc:sldMk cId="1466056632" sldId="289"/>
            <ac:cxnSpMk id="86" creationId="{B70EE4B4-87B0-FF9F-59F2-55A04EB69F24}"/>
          </ac:cxnSpMkLst>
        </pc:cxnChg>
      </pc:sldChg>
      <pc:sldChg chg="addSp delSp modSp new del mod">
        <pc:chgData name="Jones, Ronald L. (Fed)" userId="8685a1bc-7040-4a3c-8661-1e3a0fe65247" providerId="ADAL" clId="{449C09EA-2D02-48D3-AB66-427EADD1B130}" dt="2025-07-28T17:17:03.410" v="2113" actId="47"/>
        <pc:sldMkLst>
          <pc:docMk/>
          <pc:sldMk cId="1137986974" sldId="290"/>
        </pc:sldMkLst>
        <pc:spChg chg="mod">
          <ac:chgData name="Jones, Ronald L. (Fed)" userId="8685a1bc-7040-4a3c-8661-1e3a0fe65247" providerId="ADAL" clId="{449C09EA-2D02-48D3-AB66-427EADD1B130}" dt="2025-07-28T16:46:18.326" v="1438" actId="20577"/>
          <ac:spMkLst>
            <pc:docMk/>
            <pc:sldMk cId="1137986974" sldId="290"/>
            <ac:spMk id="2" creationId="{CF3C420C-B500-3897-85D7-93BA3B12BA44}"/>
          </ac:spMkLst>
        </pc:spChg>
        <pc:spChg chg="del">
          <ac:chgData name="Jones, Ronald L. (Fed)" userId="8685a1bc-7040-4a3c-8661-1e3a0fe65247" providerId="ADAL" clId="{449C09EA-2D02-48D3-AB66-427EADD1B130}" dt="2025-07-28T16:45:47.945" v="1339" actId="478"/>
          <ac:spMkLst>
            <pc:docMk/>
            <pc:sldMk cId="1137986974" sldId="290"/>
            <ac:spMk id="3" creationId="{98334D89-D60E-9458-8E22-DF421896ED3F}"/>
          </ac:spMkLst>
        </pc:spChg>
        <pc:spChg chg="add del mod">
          <ac:chgData name="Jones, Ronald L. (Fed)" userId="8685a1bc-7040-4a3c-8661-1e3a0fe65247" providerId="ADAL" clId="{449C09EA-2D02-48D3-AB66-427EADD1B130}" dt="2025-07-28T16:47:11.954" v="1449" actId="21"/>
          <ac:spMkLst>
            <pc:docMk/>
            <pc:sldMk cId="1137986974" sldId="290"/>
            <ac:spMk id="4" creationId="{F2C6DF90-1064-49A1-8BF4-32C1E7FE9BB1}"/>
          </ac:spMkLst>
        </pc:spChg>
        <pc:spChg chg="add del mod">
          <ac:chgData name="Jones, Ronald L. (Fed)" userId="8685a1bc-7040-4a3c-8661-1e3a0fe65247" providerId="ADAL" clId="{449C09EA-2D02-48D3-AB66-427EADD1B130}" dt="2025-07-28T16:47:11.954" v="1449" actId="21"/>
          <ac:spMkLst>
            <pc:docMk/>
            <pc:sldMk cId="1137986974" sldId="290"/>
            <ac:spMk id="5" creationId="{82304659-3E57-5FCB-C4B5-648BA55E0B55}"/>
          </ac:spMkLst>
        </pc:spChg>
        <pc:spChg chg="add del mod">
          <ac:chgData name="Jones, Ronald L. (Fed)" userId="8685a1bc-7040-4a3c-8661-1e3a0fe65247" providerId="ADAL" clId="{449C09EA-2D02-48D3-AB66-427EADD1B130}" dt="2025-07-28T16:46:31.512" v="1441" actId="478"/>
          <ac:spMkLst>
            <pc:docMk/>
            <pc:sldMk cId="1137986974" sldId="290"/>
            <ac:spMk id="11" creationId="{CCEA32A1-E274-C6AD-BC2E-18C0E9274A0C}"/>
          </ac:spMkLst>
        </pc:spChg>
        <pc:spChg chg="add del mod">
          <ac:chgData name="Jones, Ronald L. (Fed)" userId="8685a1bc-7040-4a3c-8661-1e3a0fe65247" providerId="ADAL" clId="{449C09EA-2D02-48D3-AB66-427EADD1B130}" dt="2025-07-28T16:46:31.512" v="1441" actId="478"/>
          <ac:spMkLst>
            <pc:docMk/>
            <pc:sldMk cId="1137986974" sldId="290"/>
            <ac:spMk id="12" creationId="{764BA0B6-7633-E4F8-12C8-CE221A72774B}"/>
          </ac:spMkLst>
        </pc:spChg>
        <pc:spChg chg="add del mod">
          <ac:chgData name="Jones, Ronald L. (Fed)" userId="8685a1bc-7040-4a3c-8661-1e3a0fe65247" providerId="ADAL" clId="{449C09EA-2D02-48D3-AB66-427EADD1B130}" dt="2025-07-28T16:46:34.963" v="1442" actId="478"/>
          <ac:spMkLst>
            <pc:docMk/>
            <pc:sldMk cId="1137986974" sldId="290"/>
            <ac:spMk id="13" creationId="{E4D718A0-E88A-38B5-BFA9-5BEE594B1F50}"/>
          </ac:spMkLst>
        </pc:spChg>
        <pc:spChg chg="add del mod">
          <ac:chgData name="Jones, Ronald L. (Fed)" userId="8685a1bc-7040-4a3c-8661-1e3a0fe65247" providerId="ADAL" clId="{449C09EA-2D02-48D3-AB66-427EADD1B130}" dt="2025-07-28T16:46:36.393" v="1443" actId="478"/>
          <ac:spMkLst>
            <pc:docMk/>
            <pc:sldMk cId="1137986974" sldId="290"/>
            <ac:spMk id="14" creationId="{9B8FBC6E-2EDA-CBDD-B969-6C060E9C0408}"/>
          </ac:spMkLst>
        </pc:spChg>
        <pc:spChg chg="add del mod">
          <ac:chgData name="Jones, Ronald L. (Fed)" userId="8685a1bc-7040-4a3c-8661-1e3a0fe65247" providerId="ADAL" clId="{449C09EA-2D02-48D3-AB66-427EADD1B130}" dt="2025-07-28T16:46:21.461" v="1439" actId="478"/>
          <ac:spMkLst>
            <pc:docMk/>
            <pc:sldMk cId="1137986974" sldId="290"/>
            <ac:spMk id="15" creationId="{F1B43F88-BABE-6A0C-55AB-280CF6E68A10}"/>
          </ac:spMkLst>
        </pc:spChg>
        <pc:spChg chg="add mod">
          <ac:chgData name="Jones, Ronald L. (Fed)" userId="8685a1bc-7040-4a3c-8661-1e3a0fe65247" providerId="ADAL" clId="{449C09EA-2D02-48D3-AB66-427EADD1B130}" dt="2025-07-28T16:45:50.127" v="1340"/>
          <ac:spMkLst>
            <pc:docMk/>
            <pc:sldMk cId="1137986974" sldId="290"/>
            <ac:spMk id="17" creationId="{94094475-0646-FE1B-2A62-3EDCFE5EB813}"/>
          </ac:spMkLst>
        </pc:spChg>
        <pc:spChg chg="add mod">
          <ac:chgData name="Jones, Ronald L. (Fed)" userId="8685a1bc-7040-4a3c-8661-1e3a0fe65247" providerId="ADAL" clId="{449C09EA-2D02-48D3-AB66-427EADD1B130}" dt="2025-07-28T16:45:50.127" v="1340"/>
          <ac:spMkLst>
            <pc:docMk/>
            <pc:sldMk cId="1137986974" sldId="290"/>
            <ac:spMk id="20" creationId="{949C9E57-1FCA-125A-CA6D-13AD373D678D}"/>
          </ac:spMkLst>
        </pc:spChg>
        <pc:grpChg chg="del mod">
          <ac:chgData name="Jones, Ronald L. (Fed)" userId="8685a1bc-7040-4a3c-8661-1e3a0fe65247" providerId="ADAL" clId="{449C09EA-2D02-48D3-AB66-427EADD1B130}" dt="2025-07-28T16:47:11.954" v="1449" actId="21"/>
          <ac:grpSpMkLst>
            <pc:docMk/>
            <pc:sldMk cId="1137986974" sldId="290"/>
            <ac:grpSpMk id="6" creationId="{374FD70E-4338-2E88-7C5C-907F7D218B05}"/>
          </ac:grpSpMkLst>
        </pc:grpChg>
        <pc:grpChg chg="del mod">
          <ac:chgData name="Jones, Ronald L. (Fed)" userId="8685a1bc-7040-4a3c-8661-1e3a0fe65247" providerId="ADAL" clId="{449C09EA-2D02-48D3-AB66-427EADD1B130}" dt="2025-07-28T16:47:11.954" v="1449" actId="21"/>
          <ac:grpSpMkLst>
            <pc:docMk/>
            <pc:sldMk cId="1137986974" sldId="290"/>
            <ac:grpSpMk id="7" creationId="{05C665FA-9A46-9123-2A0D-AE335A24C64C}"/>
          </ac:grpSpMkLst>
        </pc:grpChg>
        <pc:picChg chg="add mod">
          <ac:chgData name="Jones, Ronald L. (Fed)" userId="8685a1bc-7040-4a3c-8661-1e3a0fe65247" providerId="ADAL" clId="{449C09EA-2D02-48D3-AB66-427EADD1B130}" dt="2025-07-28T16:45:50.127" v="1340"/>
          <ac:picMkLst>
            <pc:docMk/>
            <pc:sldMk cId="1137986974" sldId="290"/>
            <ac:picMk id="16" creationId="{A17F402D-7E9E-598D-DB8C-A5B9B8C570F2}"/>
          </ac:picMkLst>
        </pc:picChg>
        <pc:cxnChg chg="del">
          <ac:chgData name="Jones, Ronald L. (Fed)" userId="8685a1bc-7040-4a3c-8661-1e3a0fe65247" providerId="ADAL" clId="{449C09EA-2D02-48D3-AB66-427EADD1B130}" dt="2025-07-28T16:46:31.512" v="1441" actId="478"/>
          <ac:cxnSpMkLst>
            <pc:docMk/>
            <pc:sldMk cId="1137986974" sldId="290"/>
            <ac:cxnSpMk id="8" creationId="{A0F0510D-032D-1741-8C5F-24A88F57E643}"/>
          </ac:cxnSpMkLst>
        </pc:cxnChg>
        <pc:cxnChg chg="del">
          <ac:chgData name="Jones, Ronald L. (Fed)" userId="8685a1bc-7040-4a3c-8661-1e3a0fe65247" providerId="ADAL" clId="{449C09EA-2D02-48D3-AB66-427EADD1B130}" dt="2025-07-28T16:46:31.512" v="1441" actId="478"/>
          <ac:cxnSpMkLst>
            <pc:docMk/>
            <pc:sldMk cId="1137986974" sldId="290"/>
            <ac:cxnSpMk id="9" creationId="{790CE557-7D9F-4929-1819-BA1A34BF65A4}"/>
          </ac:cxnSpMkLst>
        </pc:cxnChg>
        <pc:cxnChg chg="del">
          <ac:chgData name="Jones, Ronald L. (Fed)" userId="8685a1bc-7040-4a3c-8661-1e3a0fe65247" providerId="ADAL" clId="{449C09EA-2D02-48D3-AB66-427EADD1B130}" dt="2025-07-28T16:46:31.512" v="1441" actId="478"/>
          <ac:cxnSpMkLst>
            <pc:docMk/>
            <pc:sldMk cId="1137986974" sldId="290"/>
            <ac:cxnSpMk id="10" creationId="{25AEAECE-BE56-2526-04D0-9D2B8532D4B3}"/>
          </ac:cxnSpMkLst>
        </pc:cxnChg>
      </pc:sldChg>
      <pc:sldChg chg="add">
        <pc:chgData name="Jones, Ronald L. (Fed)" userId="8685a1bc-7040-4a3c-8661-1e3a0fe65247" providerId="ADAL" clId="{449C09EA-2D02-48D3-AB66-427EADD1B130}" dt="2025-07-28T16:46:49.128" v="1445"/>
        <pc:sldMkLst>
          <pc:docMk/>
          <pc:sldMk cId="2058835463" sldId="291"/>
        </pc:sldMkLst>
      </pc:sldChg>
      <pc:sldChg chg="addSp delSp modSp add mod ord delAnim modNotesTx">
        <pc:chgData name="Jones, Ronald L. (Fed)" userId="8685a1bc-7040-4a3c-8661-1e3a0fe65247" providerId="ADAL" clId="{449C09EA-2D02-48D3-AB66-427EADD1B130}" dt="2025-07-29T12:19:23.729" v="3631" actId="1076"/>
        <pc:sldMkLst>
          <pc:docMk/>
          <pc:sldMk cId="1625834005" sldId="292"/>
        </pc:sldMkLst>
        <pc:spChg chg="mod">
          <ac:chgData name="Jones, Ronald L. (Fed)" userId="8685a1bc-7040-4a3c-8661-1e3a0fe65247" providerId="ADAL" clId="{449C09EA-2D02-48D3-AB66-427EADD1B130}" dt="2025-07-28T20:30:12.562" v="3249" actId="20577"/>
          <ac:spMkLst>
            <pc:docMk/>
            <pc:sldMk cId="1625834005" sldId="292"/>
            <ac:spMk id="2" creationId="{182ED9D1-406F-D41C-374A-367356E0F3D8}"/>
          </ac:spMkLst>
        </pc:spChg>
        <pc:spChg chg="mod">
          <ac:chgData name="Jones, Ronald L. (Fed)" userId="8685a1bc-7040-4a3c-8661-1e3a0fe65247" providerId="ADAL" clId="{449C09EA-2D02-48D3-AB66-427EADD1B130}" dt="2025-07-28T17:15:58.685" v="2102" actId="20577"/>
          <ac:spMkLst>
            <pc:docMk/>
            <pc:sldMk cId="1625834005" sldId="292"/>
            <ac:spMk id="3" creationId="{1D46A0A0-9955-D6EC-D7F0-EAE0724B28D7}"/>
          </ac:spMkLst>
        </pc:spChg>
        <pc:spChg chg="add mod">
          <ac:chgData name="Jones, Ronald L. (Fed)" userId="8685a1bc-7040-4a3c-8661-1e3a0fe65247" providerId="ADAL" clId="{449C09EA-2D02-48D3-AB66-427EADD1B130}" dt="2025-07-29T12:16:03.249" v="3542" actId="1076"/>
          <ac:spMkLst>
            <pc:docMk/>
            <pc:sldMk cId="1625834005" sldId="292"/>
            <ac:spMk id="4" creationId="{779A1544-3F44-E5D9-F733-3286F39CC322}"/>
          </ac:spMkLst>
        </pc:spChg>
        <pc:spChg chg="add del mod">
          <ac:chgData name="Jones, Ronald L. (Fed)" userId="8685a1bc-7040-4a3c-8661-1e3a0fe65247" providerId="ADAL" clId="{449C09EA-2D02-48D3-AB66-427EADD1B130}" dt="2025-07-28T17:00:26.519" v="1835" actId="478"/>
          <ac:spMkLst>
            <pc:docMk/>
            <pc:sldMk cId="1625834005" sldId="292"/>
            <ac:spMk id="6" creationId="{AB0099EE-B7AE-0FDC-4FA2-446E690601D9}"/>
          </ac:spMkLst>
        </pc:spChg>
        <pc:spChg chg="add mod">
          <ac:chgData name="Jones, Ronald L. (Fed)" userId="8685a1bc-7040-4a3c-8661-1e3a0fe65247" providerId="ADAL" clId="{449C09EA-2D02-48D3-AB66-427EADD1B130}" dt="2025-07-29T12:15:41.787" v="3529" actId="1076"/>
          <ac:spMkLst>
            <pc:docMk/>
            <pc:sldMk cId="1625834005" sldId="292"/>
            <ac:spMk id="8" creationId="{B4BEC4E9-5216-D935-E9A3-C8E5CA677AC2}"/>
          </ac:spMkLst>
        </pc:spChg>
        <pc:spChg chg="del">
          <ac:chgData name="Jones, Ronald L. (Fed)" userId="8685a1bc-7040-4a3c-8661-1e3a0fe65247" providerId="ADAL" clId="{449C09EA-2D02-48D3-AB66-427EADD1B130}" dt="2025-07-28T17:00:33.309" v="1840" actId="478"/>
          <ac:spMkLst>
            <pc:docMk/>
            <pc:sldMk cId="1625834005" sldId="292"/>
            <ac:spMk id="81" creationId="{E9ED9DC3-5ED0-7070-0325-FA0736144EC5}"/>
          </ac:spMkLst>
        </pc:spChg>
        <pc:spChg chg="del">
          <ac:chgData name="Jones, Ronald L. (Fed)" userId="8685a1bc-7040-4a3c-8661-1e3a0fe65247" providerId="ADAL" clId="{449C09EA-2D02-48D3-AB66-427EADD1B130}" dt="2025-07-28T17:00:33.309" v="1840" actId="478"/>
          <ac:spMkLst>
            <pc:docMk/>
            <pc:sldMk cId="1625834005" sldId="292"/>
            <ac:spMk id="82" creationId="{EE7B37F3-8D29-AADB-E9AE-F0988C6DC091}"/>
          </ac:spMkLst>
        </pc:spChg>
        <pc:spChg chg="del">
          <ac:chgData name="Jones, Ronald L. (Fed)" userId="8685a1bc-7040-4a3c-8661-1e3a0fe65247" providerId="ADAL" clId="{449C09EA-2D02-48D3-AB66-427EADD1B130}" dt="2025-07-28T17:00:33.309" v="1840" actId="478"/>
          <ac:spMkLst>
            <pc:docMk/>
            <pc:sldMk cId="1625834005" sldId="292"/>
            <ac:spMk id="85" creationId="{7168255A-97D3-5AB0-0ADF-6B606A2CADB2}"/>
          </ac:spMkLst>
        </pc:spChg>
        <pc:graphicFrameChg chg="add mod ord">
          <ac:chgData name="Jones, Ronald L. (Fed)" userId="8685a1bc-7040-4a3c-8661-1e3a0fe65247" providerId="ADAL" clId="{449C09EA-2D02-48D3-AB66-427EADD1B130}" dt="2025-07-28T20:21:00.340" v="3245" actId="1076"/>
          <ac:graphicFrameMkLst>
            <pc:docMk/>
            <pc:sldMk cId="1625834005" sldId="292"/>
            <ac:graphicFrameMk id="10" creationId="{9790C932-C93E-588E-D516-419EAAE14AA3}"/>
          </ac:graphicFrameMkLst>
        </pc:graphicFrameChg>
        <pc:picChg chg="add mod">
          <ac:chgData name="Jones, Ronald L. (Fed)" userId="8685a1bc-7040-4a3c-8661-1e3a0fe65247" providerId="ADAL" clId="{449C09EA-2D02-48D3-AB66-427EADD1B130}" dt="2025-07-29T12:19:23.729" v="3631" actId="1076"/>
          <ac:picMkLst>
            <pc:docMk/>
            <pc:sldMk cId="1625834005" sldId="292"/>
            <ac:picMk id="5" creationId="{65495879-2413-686F-844F-55B404FD0AC2}"/>
          </ac:picMkLst>
        </pc:picChg>
        <pc:picChg chg="del">
          <ac:chgData name="Jones, Ronald L. (Fed)" userId="8685a1bc-7040-4a3c-8661-1e3a0fe65247" providerId="ADAL" clId="{449C09EA-2D02-48D3-AB66-427EADD1B130}" dt="2025-07-28T17:00:24.390" v="1834" actId="478"/>
          <ac:picMkLst>
            <pc:docMk/>
            <pc:sldMk cId="1625834005" sldId="292"/>
            <ac:picMk id="5" creationId="{F6E22636-A96C-40EA-BBEA-CFC8A6E49B3A}"/>
          </ac:picMkLst>
        </pc:picChg>
        <pc:picChg chg="add mod">
          <ac:chgData name="Jones, Ronald L. (Fed)" userId="8685a1bc-7040-4a3c-8661-1e3a0fe65247" providerId="ADAL" clId="{449C09EA-2D02-48D3-AB66-427EADD1B130}" dt="2025-07-28T20:20:55.211" v="3244" actId="1076"/>
          <ac:picMkLst>
            <pc:docMk/>
            <pc:sldMk cId="1625834005" sldId="292"/>
            <ac:picMk id="7" creationId="{6C22DF94-B083-AD91-C43C-AEB93A4380CE}"/>
          </ac:picMkLst>
        </pc:picChg>
        <pc:picChg chg="add del mod">
          <ac:chgData name="Jones, Ronald L. (Fed)" userId="8685a1bc-7040-4a3c-8661-1e3a0fe65247" providerId="ADAL" clId="{449C09EA-2D02-48D3-AB66-427EADD1B130}" dt="2025-07-28T19:46:45.157" v="2853" actId="478"/>
          <ac:picMkLst>
            <pc:docMk/>
            <pc:sldMk cId="1625834005" sldId="292"/>
            <ac:picMk id="9" creationId="{A99CF03D-4FD2-F262-04D4-4410B922FE08}"/>
          </ac:picMkLst>
        </pc:picChg>
        <pc:picChg chg="del">
          <ac:chgData name="Jones, Ronald L. (Fed)" userId="8685a1bc-7040-4a3c-8661-1e3a0fe65247" providerId="ADAL" clId="{449C09EA-2D02-48D3-AB66-427EADD1B130}" dt="2025-07-28T17:00:33.309" v="1840" actId="478"/>
          <ac:picMkLst>
            <pc:docMk/>
            <pc:sldMk cId="1625834005" sldId="292"/>
            <ac:picMk id="77" creationId="{6DE30008-AEFF-3139-E58B-D6DE3DC67E70}"/>
          </ac:picMkLst>
        </pc:picChg>
        <pc:picChg chg="del">
          <ac:chgData name="Jones, Ronald L. (Fed)" userId="8685a1bc-7040-4a3c-8661-1e3a0fe65247" providerId="ADAL" clId="{449C09EA-2D02-48D3-AB66-427EADD1B130}" dt="2025-07-28T17:00:28.578" v="1837" actId="478"/>
          <ac:picMkLst>
            <pc:docMk/>
            <pc:sldMk cId="1625834005" sldId="292"/>
            <ac:picMk id="79" creationId="{C4914FDE-F7BE-6246-FAEF-24F9ACAB85D8}"/>
          </ac:picMkLst>
        </pc:picChg>
        <pc:picChg chg="del">
          <ac:chgData name="Jones, Ronald L. (Fed)" userId="8685a1bc-7040-4a3c-8661-1e3a0fe65247" providerId="ADAL" clId="{449C09EA-2D02-48D3-AB66-427EADD1B130}" dt="2025-07-28T17:00:27.902" v="1836" actId="478"/>
          <ac:picMkLst>
            <pc:docMk/>
            <pc:sldMk cId="1625834005" sldId="292"/>
            <ac:picMk id="84" creationId="{A258E887-1C0E-3BD1-381D-24F08C02B4CE}"/>
          </ac:picMkLst>
        </pc:picChg>
        <pc:picChg chg="add mod">
          <ac:chgData name="Jones, Ronald L. (Fed)" userId="8685a1bc-7040-4a3c-8661-1e3a0fe65247" providerId="ADAL" clId="{449C09EA-2D02-48D3-AB66-427EADD1B130}" dt="2025-07-28T20:20:12.233" v="3239" actId="1076"/>
          <ac:picMkLst>
            <pc:docMk/>
            <pc:sldMk cId="1625834005" sldId="292"/>
            <ac:picMk id="19458" creationId="{548ADA80-74DC-C43B-C2DD-16715831E7C8}"/>
          </ac:picMkLst>
        </pc:picChg>
        <pc:cxnChg chg="add mod">
          <ac:chgData name="Jones, Ronald L. (Fed)" userId="8685a1bc-7040-4a3c-8661-1e3a0fe65247" providerId="ADAL" clId="{449C09EA-2D02-48D3-AB66-427EADD1B130}" dt="2025-07-28T20:20:46.005" v="3243" actId="1582"/>
          <ac:cxnSpMkLst>
            <pc:docMk/>
            <pc:sldMk cId="1625834005" sldId="292"/>
            <ac:cxnSpMk id="12" creationId="{BDE3AA92-F138-A4DF-C4E4-BF3129748C9D}"/>
          </ac:cxnSpMkLst>
        </pc:cxnChg>
        <pc:cxnChg chg="del mod">
          <ac:chgData name="Jones, Ronald L. (Fed)" userId="8685a1bc-7040-4a3c-8661-1e3a0fe65247" providerId="ADAL" clId="{449C09EA-2D02-48D3-AB66-427EADD1B130}" dt="2025-07-28T17:00:30.083" v="1838" actId="478"/>
          <ac:cxnSpMkLst>
            <pc:docMk/>
            <pc:sldMk cId="1625834005" sldId="292"/>
            <ac:cxnSpMk id="83" creationId="{F1C27B36-9946-807A-6CB3-ED677C6079D4}"/>
          </ac:cxnSpMkLst>
        </pc:cxnChg>
        <pc:cxnChg chg="del mod">
          <ac:chgData name="Jones, Ronald L. (Fed)" userId="8685a1bc-7040-4a3c-8661-1e3a0fe65247" providerId="ADAL" clId="{449C09EA-2D02-48D3-AB66-427EADD1B130}" dt="2025-07-28T17:00:31.102" v="1839" actId="478"/>
          <ac:cxnSpMkLst>
            <pc:docMk/>
            <pc:sldMk cId="1625834005" sldId="292"/>
            <ac:cxnSpMk id="86" creationId="{F8CF1E85-7DA3-89F8-2CAD-C7FAD47919F5}"/>
          </ac:cxnSpMkLst>
        </pc:cxnChg>
      </pc:sldChg>
      <pc:sldChg chg="addSp delSp modSp add mod ord modNotesTx">
        <pc:chgData name="Jones, Ronald L. (Fed)" userId="8685a1bc-7040-4a3c-8661-1e3a0fe65247" providerId="ADAL" clId="{449C09EA-2D02-48D3-AB66-427EADD1B130}" dt="2025-07-29T12:18:53.619" v="3627" actId="20577"/>
        <pc:sldMkLst>
          <pc:docMk/>
          <pc:sldMk cId="188907920" sldId="293"/>
        </pc:sldMkLst>
        <pc:spChg chg="mod">
          <ac:chgData name="Jones, Ronald L. (Fed)" userId="8685a1bc-7040-4a3c-8661-1e3a0fe65247" providerId="ADAL" clId="{449C09EA-2D02-48D3-AB66-427EADD1B130}" dt="2025-07-29T12:17:41.243" v="3559" actId="1076"/>
          <ac:spMkLst>
            <pc:docMk/>
            <pc:sldMk cId="188907920" sldId="293"/>
            <ac:spMk id="2" creationId="{1B72E96F-1444-DFE8-1D44-B1707DCD6D26}"/>
          </ac:spMkLst>
        </pc:spChg>
        <pc:spChg chg="mod">
          <ac:chgData name="Jones, Ronald L. (Fed)" userId="8685a1bc-7040-4a3c-8661-1e3a0fe65247" providerId="ADAL" clId="{449C09EA-2D02-48D3-AB66-427EADD1B130}" dt="2025-07-28T17:05:36.013" v="1896" actId="27636"/>
          <ac:spMkLst>
            <pc:docMk/>
            <pc:sldMk cId="188907920" sldId="293"/>
            <ac:spMk id="3" creationId="{55A20F75-FDA2-01D6-49C5-16FD72C7A46B}"/>
          </ac:spMkLst>
        </pc:spChg>
        <pc:spChg chg="add mod">
          <ac:chgData name="Jones, Ronald L. (Fed)" userId="8685a1bc-7040-4a3c-8661-1e3a0fe65247" providerId="ADAL" clId="{449C09EA-2D02-48D3-AB66-427EADD1B130}" dt="2025-07-29T12:18:53.619" v="3627" actId="20577"/>
          <ac:spMkLst>
            <pc:docMk/>
            <pc:sldMk cId="188907920" sldId="293"/>
            <ac:spMk id="5" creationId="{431BA7F2-480E-2170-4636-59FF46091003}"/>
          </ac:spMkLst>
        </pc:spChg>
        <pc:spChg chg="add del mod">
          <ac:chgData name="Jones, Ronald L. (Fed)" userId="8685a1bc-7040-4a3c-8661-1e3a0fe65247" providerId="ADAL" clId="{449C09EA-2D02-48D3-AB66-427EADD1B130}" dt="2025-07-28T17:09:45.754" v="1942" actId="478"/>
          <ac:spMkLst>
            <pc:docMk/>
            <pc:sldMk cId="188907920" sldId="293"/>
            <ac:spMk id="5" creationId="{EFC8501D-5C0E-C1F7-09D0-4836CEB2FF2C}"/>
          </ac:spMkLst>
        </pc:spChg>
        <pc:spChg chg="del">
          <ac:chgData name="Jones, Ronald L. (Fed)" userId="8685a1bc-7040-4a3c-8661-1e3a0fe65247" providerId="ADAL" clId="{449C09EA-2D02-48D3-AB66-427EADD1B130}" dt="2025-07-28T17:05:25.242" v="1894" actId="478"/>
          <ac:spMkLst>
            <pc:docMk/>
            <pc:sldMk cId="188907920" sldId="293"/>
            <ac:spMk id="8" creationId="{465FCEEE-7808-A418-8C80-06E1DE246AAA}"/>
          </ac:spMkLst>
        </pc:spChg>
        <pc:spChg chg="add mod">
          <ac:chgData name="Jones, Ronald L. (Fed)" userId="8685a1bc-7040-4a3c-8661-1e3a0fe65247" providerId="ADAL" clId="{449C09EA-2D02-48D3-AB66-427EADD1B130}" dt="2025-07-28T17:11:53.844" v="2092" actId="14100"/>
          <ac:spMkLst>
            <pc:docMk/>
            <pc:sldMk cId="188907920" sldId="293"/>
            <ac:spMk id="12" creationId="{EFF74A23-2F58-22DD-60A4-183A05CA785F}"/>
          </ac:spMkLst>
        </pc:spChg>
        <pc:graphicFrameChg chg="del">
          <ac:chgData name="Jones, Ronald L. (Fed)" userId="8685a1bc-7040-4a3c-8661-1e3a0fe65247" providerId="ADAL" clId="{449C09EA-2D02-48D3-AB66-427EADD1B130}" dt="2025-07-28T17:05:10.570" v="1892" actId="478"/>
          <ac:graphicFrameMkLst>
            <pc:docMk/>
            <pc:sldMk cId="188907920" sldId="293"/>
            <ac:graphicFrameMk id="10" creationId="{604D5FC3-65ED-B5BE-8AFD-F7C1EB7F90ED}"/>
          </ac:graphicFrameMkLst>
        </pc:graphicFrameChg>
        <pc:picChg chg="add del mod">
          <ac:chgData name="Jones, Ronald L. (Fed)" userId="8685a1bc-7040-4a3c-8661-1e3a0fe65247" providerId="ADAL" clId="{449C09EA-2D02-48D3-AB66-427EADD1B130}" dt="2025-07-28T17:07:28.558" v="1898" actId="478"/>
          <ac:picMkLst>
            <pc:docMk/>
            <pc:sldMk cId="188907920" sldId="293"/>
            <ac:picMk id="4" creationId="{3E8A2328-9485-B095-498A-02798A150507}"/>
          </ac:picMkLst>
        </pc:picChg>
        <pc:picChg chg="add mod">
          <ac:chgData name="Jones, Ronald L. (Fed)" userId="8685a1bc-7040-4a3c-8661-1e3a0fe65247" providerId="ADAL" clId="{449C09EA-2D02-48D3-AB66-427EADD1B130}" dt="2025-07-29T12:17:50.032" v="3560" actId="1076"/>
          <ac:picMkLst>
            <pc:docMk/>
            <pc:sldMk cId="188907920" sldId="293"/>
            <ac:picMk id="4" creationId="{BEEED5CE-C533-C5C7-F04E-2599C798A503}"/>
          </ac:picMkLst>
        </pc:picChg>
        <pc:picChg chg="add del mod">
          <ac:chgData name="Jones, Ronald L. (Fed)" userId="8685a1bc-7040-4a3c-8661-1e3a0fe65247" providerId="ADAL" clId="{449C09EA-2D02-48D3-AB66-427EADD1B130}" dt="2025-07-28T17:10:05.684" v="1952" actId="1076"/>
          <ac:picMkLst>
            <pc:docMk/>
            <pc:sldMk cId="188907920" sldId="293"/>
            <ac:picMk id="6" creationId="{EC6A75F2-A5C7-F858-974A-1563183D9899}"/>
          </ac:picMkLst>
        </pc:picChg>
        <pc:picChg chg="del">
          <ac:chgData name="Jones, Ronald L. (Fed)" userId="8685a1bc-7040-4a3c-8661-1e3a0fe65247" providerId="ADAL" clId="{449C09EA-2D02-48D3-AB66-427EADD1B130}" dt="2025-07-28T17:05:09.210" v="1890" actId="478"/>
          <ac:picMkLst>
            <pc:docMk/>
            <pc:sldMk cId="188907920" sldId="293"/>
            <ac:picMk id="7" creationId="{3EECC921-C798-24DC-A054-C8DCEA3F8956}"/>
          </ac:picMkLst>
        </pc:picChg>
        <pc:picChg chg="del">
          <ac:chgData name="Jones, Ronald L. (Fed)" userId="8685a1bc-7040-4a3c-8661-1e3a0fe65247" providerId="ADAL" clId="{449C09EA-2D02-48D3-AB66-427EADD1B130}" dt="2025-07-28T17:05:09.856" v="1891" actId="478"/>
          <ac:picMkLst>
            <pc:docMk/>
            <pc:sldMk cId="188907920" sldId="293"/>
            <ac:picMk id="9" creationId="{006764B3-B869-666C-D50A-B696007C97A0}"/>
          </ac:picMkLst>
        </pc:picChg>
        <pc:picChg chg="add del mod">
          <ac:chgData name="Jones, Ronald L. (Fed)" userId="8685a1bc-7040-4a3c-8661-1e3a0fe65247" providerId="ADAL" clId="{449C09EA-2D02-48D3-AB66-427EADD1B130}" dt="2025-07-28T17:12:14.810" v="2093" actId="478"/>
          <ac:picMkLst>
            <pc:docMk/>
            <pc:sldMk cId="188907920" sldId="293"/>
            <ac:picMk id="17410" creationId="{A35F4AF9-D766-69B6-17F3-B521C49809A7}"/>
          </ac:picMkLst>
        </pc:picChg>
        <pc:picChg chg="add del mod">
          <ac:chgData name="Jones, Ronald L. (Fed)" userId="8685a1bc-7040-4a3c-8661-1e3a0fe65247" providerId="ADAL" clId="{449C09EA-2D02-48D3-AB66-427EADD1B130}" dt="2025-07-28T17:12:48.538" v="2098" actId="478"/>
          <ac:picMkLst>
            <pc:docMk/>
            <pc:sldMk cId="188907920" sldId="293"/>
            <ac:picMk id="17412" creationId="{49A0C617-4B97-6182-E034-3C155B29F97C}"/>
          </ac:picMkLst>
        </pc:picChg>
        <pc:picChg chg="add mod">
          <ac:chgData name="Jones, Ronald L. (Fed)" userId="8685a1bc-7040-4a3c-8661-1e3a0fe65247" providerId="ADAL" clId="{449C09EA-2D02-48D3-AB66-427EADD1B130}" dt="2025-07-29T12:18:44.201" v="3621" actId="1036"/>
          <ac:picMkLst>
            <pc:docMk/>
            <pc:sldMk cId="188907920" sldId="293"/>
            <ac:picMk id="17414" creationId="{420E5B37-1308-2A05-251D-142BED1BA575}"/>
          </ac:picMkLst>
        </pc:picChg>
        <pc:picChg chg="add mod">
          <ac:chgData name="Jones, Ronald L. (Fed)" userId="8685a1bc-7040-4a3c-8661-1e3a0fe65247" providerId="ADAL" clId="{449C09EA-2D02-48D3-AB66-427EADD1B130}" dt="2025-07-29T12:18:40.381" v="3608" actId="1036"/>
          <ac:picMkLst>
            <pc:docMk/>
            <pc:sldMk cId="188907920" sldId="293"/>
            <ac:picMk id="17416" creationId="{1BD14411-CF24-BE0C-C985-0C09D17D5812}"/>
          </ac:picMkLst>
        </pc:picChg>
      </pc:sldChg>
      <pc:sldChg chg="modSp add del mod">
        <pc:chgData name="Jones, Ronald L. (Fed)" userId="8685a1bc-7040-4a3c-8661-1e3a0fe65247" providerId="ADAL" clId="{449C09EA-2D02-48D3-AB66-427EADD1B130}" dt="2025-07-28T19:05:03.851" v="2561" actId="47"/>
        <pc:sldMkLst>
          <pc:docMk/>
          <pc:sldMk cId="4174788450" sldId="315"/>
        </pc:sldMkLst>
        <pc:spChg chg="mod">
          <ac:chgData name="Jones, Ronald L. (Fed)" userId="8685a1bc-7040-4a3c-8661-1e3a0fe65247" providerId="ADAL" clId="{449C09EA-2D02-48D3-AB66-427EADD1B130}" dt="2025-07-28T19:04:29.027" v="2560" actId="27636"/>
          <ac:spMkLst>
            <pc:docMk/>
            <pc:sldMk cId="4174788450" sldId="315"/>
            <ac:spMk id="4" creationId="{8F95566A-731E-532F-2032-2380E8F8045E}"/>
          </ac:spMkLst>
        </pc:spChg>
      </pc:sldChg>
      <pc:sldChg chg="modSp add del mod">
        <pc:chgData name="Jones, Ronald L. (Fed)" userId="8685a1bc-7040-4a3c-8661-1e3a0fe65247" providerId="ADAL" clId="{449C09EA-2D02-48D3-AB66-427EADD1B130}" dt="2025-07-28T20:18:12.481" v="3233" actId="47"/>
        <pc:sldMkLst>
          <pc:docMk/>
          <pc:sldMk cId="1815556159" sldId="899"/>
        </pc:sldMkLst>
        <pc:spChg chg="mod">
          <ac:chgData name="Jones, Ronald L. (Fed)" userId="8685a1bc-7040-4a3c-8661-1e3a0fe65247" providerId="ADAL" clId="{449C09EA-2D02-48D3-AB66-427EADD1B130}" dt="2025-07-28T19:06:52.226" v="2564" actId="27636"/>
          <ac:spMkLst>
            <pc:docMk/>
            <pc:sldMk cId="1815556159" sldId="899"/>
            <ac:spMk id="4" creationId="{A3655629-CF1F-F9A5-4263-C2967E49EDF0}"/>
          </ac:spMkLst>
        </pc:spChg>
      </pc:sldChg>
      <pc:sldChg chg="modSp add del mod">
        <pc:chgData name="Jones, Ronald L. (Fed)" userId="8685a1bc-7040-4a3c-8661-1e3a0fe65247" providerId="ADAL" clId="{449C09EA-2D02-48D3-AB66-427EADD1B130}" dt="2025-07-28T20:18:09.912" v="3232" actId="47"/>
        <pc:sldMkLst>
          <pc:docMk/>
          <pc:sldMk cId="741207431" sldId="910"/>
        </pc:sldMkLst>
        <pc:spChg chg="mod">
          <ac:chgData name="Jones, Ronald L. (Fed)" userId="8685a1bc-7040-4a3c-8661-1e3a0fe65247" providerId="ADAL" clId="{449C09EA-2D02-48D3-AB66-427EADD1B130}" dt="2025-07-28T19:03:19.948" v="2556" actId="27636"/>
          <ac:spMkLst>
            <pc:docMk/>
            <pc:sldMk cId="741207431" sldId="910"/>
            <ac:spMk id="2" creationId="{53E23F63-33FB-5E98-41AD-D1A43D51480B}"/>
          </ac:spMkLst>
        </pc:spChg>
      </pc:sldChg>
      <pc:sldChg chg="delSp modSp add del mod modNotesTx">
        <pc:chgData name="Jones, Ronald L. (Fed)" userId="8685a1bc-7040-4a3c-8661-1e3a0fe65247" providerId="ADAL" clId="{449C09EA-2D02-48D3-AB66-427EADD1B130}" dt="2025-07-28T20:17:50.029" v="3231" actId="47"/>
        <pc:sldMkLst>
          <pc:docMk/>
          <pc:sldMk cId="3114079065" sldId="990"/>
        </pc:sldMkLst>
        <pc:spChg chg="mod">
          <ac:chgData name="Jones, Ronald L. (Fed)" userId="8685a1bc-7040-4a3c-8661-1e3a0fe65247" providerId="ADAL" clId="{449C09EA-2D02-48D3-AB66-427EADD1B130}" dt="2025-07-28T19:03:33.750" v="2558" actId="27636"/>
          <ac:spMkLst>
            <pc:docMk/>
            <pc:sldMk cId="3114079065" sldId="990"/>
            <ac:spMk id="4" creationId="{A3655629-CF1F-F9A5-4263-C2967E49EDF0}"/>
          </ac:spMkLst>
        </pc:spChg>
        <pc:spChg chg="del">
          <ac:chgData name="Jones, Ronald L. (Fed)" userId="8685a1bc-7040-4a3c-8661-1e3a0fe65247" providerId="ADAL" clId="{449C09EA-2D02-48D3-AB66-427EADD1B130}" dt="2025-07-28T20:11:03.525" v="3019" actId="478"/>
          <ac:spMkLst>
            <pc:docMk/>
            <pc:sldMk cId="3114079065" sldId="990"/>
            <ac:spMk id="9" creationId="{99D552C3-C6BD-3C26-D216-F0A469C067EB}"/>
          </ac:spMkLst>
        </pc:spChg>
        <pc:picChg chg="del">
          <ac:chgData name="Jones, Ronald L. (Fed)" userId="8685a1bc-7040-4a3c-8661-1e3a0fe65247" providerId="ADAL" clId="{449C09EA-2D02-48D3-AB66-427EADD1B130}" dt="2025-07-28T20:11:00.819" v="3018" actId="478"/>
          <ac:picMkLst>
            <pc:docMk/>
            <pc:sldMk cId="3114079065" sldId="990"/>
            <ac:picMk id="8" creationId="{1008202D-93A2-A284-7FCC-0C9E27C1D527}"/>
          </ac:picMkLst>
        </pc:picChg>
      </pc:sldChg>
      <pc:sldChg chg="addSp delSp modSp add mod modNotesTx">
        <pc:chgData name="Jones, Ronald L. (Fed)" userId="8685a1bc-7040-4a3c-8661-1e3a0fe65247" providerId="ADAL" clId="{449C09EA-2D02-48D3-AB66-427EADD1B130}" dt="2025-07-29T12:17:25.478" v="3556" actId="478"/>
        <pc:sldMkLst>
          <pc:docMk/>
          <pc:sldMk cId="1786597061" sldId="991"/>
        </pc:sldMkLst>
        <pc:spChg chg="mod">
          <ac:chgData name="Jones, Ronald L. (Fed)" userId="8685a1bc-7040-4a3c-8661-1e3a0fe65247" providerId="ADAL" clId="{449C09EA-2D02-48D3-AB66-427EADD1B130}" dt="2025-07-28T19:24:18.786" v="2593" actId="20577"/>
          <ac:spMkLst>
            <pc:docMk/>
            <pc:sldMk cId="1786597061" sldId="991"/>
            <ac:spMk id="2" creationId="{346C594B-EBBB-E64A-A5F2-DFF0154E037F}"/>
          </ac:spMkLst>
        </pc:spChg>
        <pc:spChg chg="add mod">
          <ac:chgData name="Jones, Ronald L. (Fed)" userId="8685a1bc-7040-4a3c-8661-1e3a0fe65247" providerId="ADAL" clId="{449C09EA-2D02-48D3-AB66-427EADD1B130}" dt="2025-07-28T19:31:51.368" v="2841" actId="1076"/>
          <ac:spMkLst>
            <pc:docMk/>
            <pc:sldMk cId="1786597061" sldId="991"/>
            <ac:spMk id="3" creationId="{3E886FAA-949A-5A14-09CA-7AEF19B4C1A6}"/>
          </ac:spMkLst>
        </pc:spChg>
        <pc:spChg chg="add mod">
          <ac:chgData name="Jones, Ronald L. (Fed)" userId="8685a1bc-7040-4a3c-8661-1e3a0fe65247" providerId="ADAL" clId="{449C09EA-2D02-48D3-AB66-427EADD1B130}" dt="2025-07-29T12:07:00.535" v="3417" actId="1076"/>
          <ac:spMkLst>
            <pc:docMk/>
            <pc:sldMk cId="1786597061" sldId="991"/>
            <ac:spMk id="4" creationId="{C7ECFEF1-E08D-A1A5-06E2-15011500B5B6}"/>
          </ac:spMkLst>
        </pc:spChg>
        <pc:spChg chg="add mod">
          <ac:chgData name="Jones, Ronald L. (Fed)" userId="8685a1bc-7040-4a3c-8661-1e3a0fe65247" providerId="ADAL" clId="{449C09EA-2D02-48D3-AB66-427EADD1B130}" dt="2025-07-29T12:07:09.044" v="3418" actId="1076"/>
          <ac:spMkLst>
            <pc:docMk/>
            <pc:sldMk cId="1786597061" sldId="991"/>
            <ac:spMk id="5" creationId="{03A794D4-0DD6-418E-28D4-EB27BB91B99A}"/>
          </ac:spMkLst>
        </pc:spChg>
        <pc:spChg chg="del">
          <ac:chgData name="Jones, Ronald L. (Fed)" userId="8685a1bc-7040-4a3c-8661-1e3a0fe65247" providerId="ADAL" clId="{449C09EA-2D02-48D3-AB66-427EADD1B130}" dt="2025-07-28T19:24:27.905" v="2598" actId="478"/>
          <ac:spMkLst>
            <pc:docMk/>
            <pc:sldMk cId="1786597061" sldId="991"/>
            <ac:spMk id="2878" creationId="{8F66AE22-E363-3005-5621-EAC6B8C13950}"/>
          </ac:spMkLst>
        </pc:spChg>
        <pc:spChg chg="del">
          <ac:chgData name="Jones, Ronald L. (Fed)" userId="8685a1bc-7040-4a3c-8661-1e3a0fe65247" providerId="ADAL" clId="{449C09EA-2D02-48D3-AB66-427EADD1B130}" dt="2025-07-28T19:24:26.719" v="2597" actId="478"/>
          <ac:spMkLst>
            <pc:docMk/>
            <pc:sldMk cId="1786597061" sldId="991"/>
            <ac:spMk id="2879" creationId="{0D395377-2B70-AC7C-F1AB-46691D36E7D2}"/>
          </ac:spMkLst>
        </pc:spChg>
        <pc:grpChg chg="del">
          <ac:chgData name="Jones, Ronald L. (Fed)" userId="8685a1bc-7040-4a3c-8661-1e3a0fe65247" providerId="ADAL" clId="{449C09EA-2D02-48D3-AB66-427EADD1B130}" dt="2025-07-28T19:24:23.857" v="2594" actId="478"/>
          <ac:grpSpMkLst>
            <pc:docMk/>
            <pc:sldMk cId="1786597061" sldId="991"/>
            <ac:grpSpMk id="2880" creationId="{4BB3576B-3624-E15C-5F3A-49F966FD9AE8}"/>
          </ac:grpSpMkLst>
        </pc:grpChg>
        <pc:grpChg chg="del">
          <ac:chgData name="Jones, Ronald L. (Fed)" userId="8685a1bc-7040-4a3c-8661-1e3a0fe65247" providerId="ADAL" clId="{449C09EA-2D02-48D3-AB66-427EADD1B130}" dt="2025-07-28T19:24:24.550" v="2595" actId="478"/>
          <ac:grpSpMkLst>
            <pc:docMk/>
            <pc:sldMk cId="1786597061" sldId="991"/>
            <ac:grpSpMk id="2884" creationId="{776C8AD2-CC7B-BFED-EF5D-51403178BE88}"/>
          </ac:grpSpMkLst>
        </pc:grpChg>
        <pc:picChg chg="add mod">
          <ac:chgData name="Jones, Ronald L. (Fed)" userId="8685a1bc-7040-4a3c-8661-1e3a0fe65247" providerId="ADAL" clId="{449C09EA-2D02-48D3-AB66-427EADD1B130}" dt="2025-07-29T12:17:23.392" v="3554" actId="1076"/>
          <ac:picMkLst>
            <pc:docMk/>
            <pc:sldMk cId="1786597061" sldId="991"/>
            <ac:picMk id="6" creationId="{7AA7480E-6DCA-BA7D-0CE4-9419ACC2B683}"/>
          </ac:picMkLst>
        </pc:picChg>
        <pc:picChg chg="add del mod">
          <ac:chgData name="Jones, Ronald L. (Fed)" userId="8685a1bc-7040-4a3c-8661-1e3a0fe65247" providerId="ADAL" clId="{449C09EA-2D02-48D3-AB66-427EADD1B130}" dt="2025-07-29T12:17:25.478" v="3556" actId="478"/>
          <ac:picMkLst>
            <pc:docMk/>
            <pc:sldMk cId="1786597061" sldId="991"/>
            <ac:picMk id="7" creationId="{E010CD2C-E1E1-2C9E-1E59-CA443D2C218B}"/>
          </ac:picMkLst>
        </pc:picChg>
        <pc:picChg chg="del">
          <ac:chgData name="Jones, Ronald L. (Fed)" userId="8685a1bc-7040-4a3c-8661-1e3a0fe65247" providerId="ADAL" clId="{449C09EA-2D02-48D3-AB66-427EADD1B130}" dt="2025-07-28T19:24:25.118" v="2596" actId="478"/>
          <ac:picMkLst>
            <pc:docMk/>
            <pc:sldMk cId="1786597061" sldId="991"/>
            <ac:picMk id="2888" creationId="{E175DC27-DAEB-E8AF-D0A5-8728E914AE25}"/>
          </ac:picMkLst>
        </pc:picChg>
        <pc:picChg chg="add mod">
          <ac:chgData name="Jones, Ronald L. (Fed)" userId="8685a1bc-7040-4a3c-8661-1e3a0fe65247" providerId="ADAL" clId="{449C09EA-2D02-48D3-AB66-427EADD1B130}" dt="2025-07-28T19:25:04.960" v="2604" actId="1076"/>
          <ac:picMkLst>
            <pc:docMk/>
            <pc:sldMk cId="1786597061" sldId="991"/>
            <ac:picMk id="18434" creationId="{18C92156-F3EF-C4F6-443B-221E3AE2308C}"/>
          </ac:picMkLst>
        </pc:picChg>
        <pc:picChg chg="add del mod">
          <ac:chgData name="Jones, Ronald L. (Fed)" userId="8685a1bc-7040-4a3c-8661-1e3a0fe65247" providerId="ADAL" clId="{449C09EA-2D02-48D3-AB66-427EADD1B130}" dt="2025-07-28T19:25:59.871" v="2608" actId="478"/>
          <ac:picMkLst>
            <pc:docMk/>
            <pc:sldMk cId="1786597061" sldId="991"/>
            <ac:picMk id="18436" creationId="{DEDD3CD7-733F-A345-767C-3B47DFC15F2C}"/>
          </ac:picMkLst>
        </pc:picChg>
        <pc:picChg chg="add mod">
          <ac:chgData name="Jones, Ronald L. (Fed)" userId="8685a1bc-7040-4a3c-8661-1e3a0fe65247" providerId="ADAL" clId="{449C09EA-2D02-48D3-AB66-427EADD1B130}" dt="2025-07-28T19:31:56.320" v="2843" actId="1076"/>
          <ac:picMkLst>
            <pc:docMk/>
            <pc:sldMk cId="1786597061" sldId="991"/>
            <ac:picMk id="18438" creationId="{E8D36065-9D14-9C3D-DF7A-D8F05B6803AF}"/>
          </ac:picMkLst>
        </pc:picChg>
      </pc:sldChg>
      <pc:sldChg chg="addSp delSp modSp add mod ord delAnim">
        <pc:chgData name="Jones, Ronald L. (Fed)" userId="8685a1bc-7040-4a3c-8661-1e3a0fe65247" providerId="ADAL" clId="{449C09EA-2D02-48D3-AB66-427EADD1B130}" dt="2025-07-29T12:19:56.364" v="3648" actId="1076"/>
        <pc:sldMkLst>
          <pc:docMk/>
          <pc:sldMk cId="844184698" sldId="992"/>
        </pc:sldMkLst>
        <pc:spChg chg="mod">
          <ac:chgData name="Jones, Ronald L. (Fed)" userId="8685a1bc-7040-4a3c-8661-1e3a0fe65247" providerId="ADAL" clId="{449C09EA-2D02-48D3-AB66-427EADD1B130}" dt="2025-07-28T20:03:34.899" v="2997" actId="20577"/>
          <ac:spMkLst>
            <pc:docMk/>
            <pc:sldMk cId="844184698" sldId="992"/>
            <ac:spMk id="2" creationId="{C78A9312-CDBD-2EB2-93AB-F27F4E212A1D}"/>
          </ac:spMkLst>
        </pc:spChg>
        <pc:spChg chg="mod">
          <ac:chgData name="Jones, Ronald L. (Fed)" userId="8685a1bc-7040-4a3c-8661-1e3a0fe65247" providerId="ADAL" clId="{449C09EA-2D02-48D3-AB66-427EADD1B130}" dt="2025-07-28T20:12:15.320" v="3024" actId="27636"/>
          <ac:spMkLst>
            <pc:docMk/>
            <pc:sldMk cId="844184698" sldId="992"/>
            <ac:spMk id="3" creationId="{FE51ADAE-CE37-7BC8-C9CC-B398AAB18B3D}"/>
          </ac:spMkLst>
        </pc:spChg>
        <pc:spChg chg="add mod">
          <ac:chgData name="Jones, Ronald L. (Fed)" userId="8685a1bc-7040-4a3c-8661-1e3a0fe65247" providerId="ADAL" clId="{449C09EA-2D02-48D3-AB66-427EADD1B130}" dt="2025-07-29T12:19:51.084" v="3647" actId="1076"/>
          <ac:spMkLst>
            <pc:docMk/>
            <pc:sldMk cId="844184698" sldId="992"/>
            <ac:spMk id="5" creationId="{5B1AF554-056D-1248-B053-E9B16E5C7888}"/>
          </ac:spMkLst>
        </pc:spChg>
        <pc:spChg chg="add del mod">
          <ac:chgData name="Jones, Ronald L. (Fed)" userId="8685a1bc-7040-4a3c-8661-1e3a0fe65247" providerId="ADAL" clId="{449C09EA-2D02-48D3-AB66-427EADD1B130}" dt="2025-07-28T20:03:39.383" v="2999" actId="478"/>
          <ac:spMkLst>
            <pc:docMk/>
            <pc:sldMk cId="844184698" sldId="992"/>
            <ac:spMk id="6" creationId="{4A45ADFB-CA82-1CC6-2599-C8A0601D65ED}"/>
          </ac:spMkLst>
        </pc:spChg>
        <pc:spChg chg="add mod">
          <ac:chgData name="Jones, Ronald L. (Fed)" userId="8685a1bc-7040-4a3c-8661-1e3a0fe65247" providerId="ADAL" clId="{449C09EA-2D02-48D3-AB66-427EADD1B130}" dt="2025-07-28T20:13:50.362" v="3037" actId="1076"/>
          <ac:spMkLst>
            <pc:docMk/>
            <pc:sldMk cId="844184698" sldId="992"/>
            <ac:spMk id="10" creationId="{574F5659-1DFE-D6F4-A8CE-80A0D85D7A0F}"/>
          </ac:spMkLst>
        </pc:spChg>
        <pc:spChg chg="add del mod">
          <ac:chgData name="Jones, Ronald L. (Fed)" userId="8685a1bc-7040-4a3c-8661-1e3a0fe65247" providerId="ADAL" clId="{449C09EA-2D02-48D3-AB66-427EADD1B130}" dt="2025-07-28T20:13:40.263" v="3035" actId="478"/>
          <ac:spMkLst>
            <pc:docMk/>
            <pc:sldMk cId="844184698" sldId="992"/>
            <ac:spMk id="11" creationId="{7D0F8DA1-141B-C0B1-7EB4-6A4B1C68E5D5}"/>
          </ac:spMkLst>
        </pc:spChg>
        <pc:spChg chg="add mod">
          <ac:chgData name="Jones, Ronald L. (Fed)" userId="8685a1bc-7040-4a3c-8661-1e3a0fe65247" providerId="ADAL" clId="{449C09EA-2D02-48D3-AB66-427EADD1B130}" dt="2025-07-28T20:15:40.019" v="3046" actId="1076"/>
          <ac:spMkLst>
            <pc:docMk/>
            <pc:sldMk cId="844184698" sldId="992"/>
            <ac:spMk id="14" creationId="{0EBB064F-0E34-BBA0-07EB-31671268C105}"/>
          </ac:spMkLst>
        </pc:spChg>
        <pc:spChg chg="add del mod">
          <ac:chgData name="Jones, Ronald L. (Fed)" userId="8685a1bc-7040-4a3c-8661-1e3a0fe65247" providerId="ADAL" clId="{449C09EA-2D02-48D3-AB66-427EADD1B130}" dt="2025-07-28T20:15:25.015" v="3042" actId="478"/>
          <ac:spMkLst>
            <pc:docMk/>
            <pc:sldMk cId="844184698" sldId="992"/>
            <ac:spMk id="16" creationId="{40B070D5-97CE-F0F2-627D-0315853331AF}"/>
          </ac:spMkLst>
        </pc:spChg>
        <pc:spChg chg="add mod">
          <ac:chgData name="Jones, Ronald L. (Fed)" userId="8685a1bc-7040-4a3c-8661-1e3a0fe65247" providerId="ADAL" clId="{449C09EA-2D02-48D3-AB66-427EADD1B130}" dt="2025-07-28T20:17:32.904" v="3230" actId="20577"/>
          <ac:spMkLst>
            <pc:docMk/>
            <pc:sldMk cId="844184698" sldId="992"/>
            <ac:spMk id="17" creationId="{E06D5590-7EFF-50CC-9486-215C9210ACFC}"/>
          </ac:spMkLst>
        </pc:spChg>
        <pc:spChg chg="del">
          <ac:chgData name="Jones, Ronald L. (Fed)" userId="8685a1bc-7040-4a3c-8661-1e3a0fe65247" providerId="ADAL" clId="{449C09EA-2D02-48D3-AB66-427EADD1B130}" dt="2025-07-28T20:03:47.153" v="3000" actId="478"/>
          <ac:spMkLst>
            <pc:docMk/>
            <pc:sldMk cId="844184698" sldId="992"/>
            <ac:spMk id="81" creationId="{AED3F310-A0BD-3014-8403-3ECFF7311BA2}"/>
          </ac:spMkLst>
        </pc:spChg>
        <pc:spChg chg="del">
          <ac:chgData name="Jones, Ronald L. (Fed)" userId="8685a1bc-7040-4a3c-8661-1e3a0fe65247" providerId="ADAL" clId="{449C09EA-2D02-48D3-AB66-427EADD1B130}" dt="2025-07-28T20:03:47.153" v="3000" actId="478"/>
          <ac:spMkLst>
            <pc:docMk/>
            <pc:sldMk cId="844184698" sldId="992"/>
            <ac:spMk id="82" creationId="{12FE3A8D-87D3-83E0-C60B-EC85B8348C32}"/>
          </ac:spMkLst>
        </pc:spChg>
        <pc:spChg chg="del">
          <ac:chgData name="Jones, Ronald L. (Fed)" userId="8685a1bc-7040-4a3c-8661-1e3a0fe65247" providerId="ADAL" clId="{449C09EA-2D02-48D3-AB66-427EADD1B130}" dt="2025-07-28T20:03:47.153" v="3000" actId="478"/>
          <ac:spMkLst>
            <pc:docMk/>
            <pc:sldMk cId="844184698" sldId="992"/>
            <ac:spMk id="85" creationId="{A5E86AFC-05EE-20A6-A2A7-ADADEE4A6B96}"/>
          </ac:spMkLst>
        </pc:spChg>
        <pc:picChg chg="add mod">
          <ac:chgData name="Jones, Ronald L. (Fed)" userId="8685a1bc-7040-4a3c-8661-1e3a0fe65247" providerId="ADAL" clId="{449C09EA-2D02-48D3-AB66-427EADD1B130}" dt="2025-07-29T12:19:56.364" v="3648" actId="1076"/>
          <ac:picMkLst>
            <pc:docMk/>
            <pc:sldMk cId="844184698" sldId="992"/>
            <ac:picMk id="4" creationId="{4EB905D0-25AA-CD07-2EF6-4DB93E8AF794}"/>
          </ac:picMkLst>
        </pc:picChg>
        <pc:picChg chg="del">
          <ac:chgData name="Jones, Ronald L. (Fed)" userId="8685a1bc-7040-4a3c-8661-1e3a0fe65247" providerId="ADAL" clId="{449C09EA-2D02-48D3-AB66-427EADD1B130}" dt="2025-07-28T20:03:37.082" v="2998" actId="478"/>
          <ac:picMkLst>
            <pc:docMk/>
            <pc:sldMk cId="844184698" sldId="992"/>
            <ac:picMk id="5" creationId="{47CB66EF-4345-6C35-BFDC-834242FBC6BE}"/>
          </ac:picMkLst>
        </pc:picChg>
        <pc:picChg chg="add del mod">
          <ac:chgData name="Jones, Ronald L. (Fed)" userId="8685a1bc-7040-4a3c-8661-1e3a0fe65247" providerId="ADAL" clId="{449C09EA-2D02-48D3-AB66-427EADD1B130}" dt="2025-07-28T20:13:17.044" v="3032" actId="478"/>
          <ac:picMkLst>
            <pc:docMk/>
            <pc:sldMk cId="844184698" sldId="992"/>
            <ac:picMk id="7" creationId="{686AE516-716D-DEA8-00F1-315C614E5A52}"/>
          </ac:picMkLst>
        </pc:picChg>
        <pc:picChg chg="add del mod">
          <ac:chgData name="Jones, Ronald L. (Fed)" userId="8685a1bc-7040-4a3c-8661-1e3a0fe65247" providerId="ADAL" clId="{449C09EA-2D02-48D3-AB66-427EADD1B130}" dt="2025-07-28T20:13:17.044" v="3032" actId="478"/>
          <ac:picMkLst>
            <pc:docMk/>
            <pc:sldMk cId="844184698" sldId="992"/>
            <ac:picMk id="8" creationId="{6E10AA46-6217-A122-A40B-834F521C91F1}"/>
          </ac:picMkLst>
        </pc:picChg>
        <pc:picChg chg="add del mod">
          <ac:chgData name="Jones, Ronald L. (Fed)" userId="8685a1bc-7040-4a3c-8661-1e3a0fe65247" providerId="ADAL" clId="{449C09EA-2D02-48D3-AB66-427EADD1B130}" dt="2025-07-28T20:13:17.044" v="3032" actId="478"/>
          <ac:picMkLst>
            <pc:docMk/>
            <pc:sldMk cId="844184698" sldId="992"/>
            <ac:picMk id="9" creationId="{928F009D-97CD-8CA5-1191-6AB10D1626D9}"/>
          </ac:picMkLst>
        </pc:picChg>
        <pc:picChg chg="add mod">
          <ac:chgData name="Jones, Ronald L. (Fed)" userId="8685a1bc-7040-4a3c-8661-1e3a0fe65247" providerId="ADAL" clId="{449C09EA-2D02-48D3-AB66-427EADD1B130}" dt="2025-07-28T20:15:30.050" v="3044" actId="1076"/>
          <ac:picMkLst>
            <pc:docMk/>
            <pc:sldMk cId="844184698" sldId="992"/>
            <ac:picMk id="12" creationId="{047C6374-9AEF-B691-334E-2478985D3059}"/>
          </ac:picMkLst>
        </pc:picChg>
        <pc:picChg chg="add mod">
          <ac:chgData name="Jones, Ronald L. (Fed)" userId="8685a1bc-7040-4a3c-8661-1e3a0fe65247" providerId="ADAL" clId="{449C09EA-2D02-48D3-AB66-427EADD1B130}" dt="2025-07-28T20:15:40.019" v="3046" actId="1076"/>
          <ac:picMkLst>
            <pc:docMk/>
            <pc:sldMk cId="844184698" sldId="992"/>
            <ac:picMk id="13" creationId="{EAB28671-3B09-9AEA-512D-B2A580942C26}"/>
          </ac:picMkLst>
        </pc:picChg>
        <pc:picChg chg="add del mod">
          <ac:chgData name="Jones, Ronald L. (Fed)" userId="8685a1bc-7040-4a3c-8661-1e3a0fe65247" providerId="ADAL" clId="{449C09EA-2D02-48D3-AB66-427EADD1B130}" dt="2025-07-28T20:15:32.178" v="3045" actId="478"/>
          <ac:picMkLst>
            <pc:docMk/>
            <pc:sldMk cId="844184698" sldId="992"/>
            <ac:picMk id="15" creationId="{17BCC36D-8841-7D72-51E1-3B3F63A27F9B}"/>
          </ac:picMkLst>
        </pc:picChg>
        <pc:picChg chg="del">
          <ac:chgData name="Jones, Ronald L. (Fed)" userId="8685a1bc-7040-4a3c-8661-1e3a0fe65247" providerId="ADAL" clId="{449C09EA-2D02-48D3-AB66-427EADD1B130}" dt="2025-07-28T20:03:47.153" v="3000" actId="478"/>
          <ac:picMkLst>
            <pc:docMk/>
            <pc:sldMk cId="844184698" sldId="992"/>
            <ac:picMk id="77" creationId="{F49E7473-D61D-8B27-C6C6-16363824C3D4}"/>
          </ac:picMkLst>
        </pc:picChg>
        <pc:picChg chg="del">
          <ac:chgData name="Jones, Ronald L. (Fed)" userId="8685a1bc-7040-4a3c-8661-1e3a0fe65247" providerId="ADAL" clId="{449C09EA-2D02-48D3-AB66-427EADD1B130}" dt="2025-07-28T20:03:47.153" v="3000" actId="478"/>
          <ac:picMkLst>
            <pc:docMk/>
            <pc:sldMk cId="844184698" sldId="992"/>
            <ac:picMk id="79" creationId="{838C197F-0618-EE1F-7B07-CD1ED1D722FE}"/>
          </ac:picMkLst>
        </pc:picChg>
        <pc:picChg chg="del">
          <ac:chgData name="Jones, Ronald L. (Fed)" userId="8685a1bc-7040-4a3c-8661-1e3a0fe65247" providerId="ADAL" clId="{449C09EA-2D02-48D3-AB66-427EADD1B130}" dt="2025-07-28T20:03:47.153" v="3000" actId="478"/>
          <ac:picMkLst>
            <pc:docMk/>
            <pc:sldMk cId="844184698" sldId="992"/>
            <ac:picMk id="84" creationId="{9FD77A9D-BAF4-D95D-1F73-AB5421B67372}"/>
          </ac:picMkLst>
        </pc:picChg>
        <pc:picChg chg="add mod">
          <ac:chgData name="Jones, Ronald L. (Fed)" userId="8685a1bc-7040-4a3c-8661-1e3a0fe65247" providerId="ADAL" clId="{449C09EA-2D02-48D3-AB66-427EADD1B130}" dt="2025-07-28T20:14:41.825" v="3041" actId="1076"/>
          <ac:picMkLst>
            <pc:docMk/>
            <pc:sldMk cId="844184698" sldId="992"/>
            <ac:picMk id="20482" creationId="{9132B06C-6E5C-9D4E-E602-71AABAC37C49}"/>
          </ac:picMkLst>
        </pc:picChg>
        <pc:cxnChg chg="del mod">
          <ac:chgData name="Jones, Ronald L. (Fed)" userId="8685a1bc-7040-4a3c-8661-1e3a0fe65247" providerId="ADAL" clId="{449C09EA-2D02-48D3-AB66-427EADD1B130}" dt="2025-07-28T20:03:47.153" v="3000" actId="478"/>
          <ac:cxnSpMkLst>
            <pc:docMk/>
            <pc:sldMk cId="844184698" sldId="992"/>
            <ac:cxnSpMk id="83" creationId="{0C2912D4-7221-DAC7-BDBB-1EED5381CF04}"/>
          </ac:cxnSpMkLst>
        </pc:cxnChg>
        <pc:cxnChg chg="del mod">
          <ac:chgData name="Jones, Ronald L. (Fed)" userId="8685a1bc-7040-4a3c-8661-1e3a0fe65247" providerId="ADAL" clId="{449C09EA-2D02-48D3-AB66-427EADD1B130}" dt="2025-07-28T20:03:47.153" v="3000" actId="478"/>
          <ac:cxnSpMkLst>
            <pc:docMk/>
            <pc:sldMk cId="844184698" sldId="992"/>
            <ac:cxnSpMk id="86" creationId="{9E592B81-5BD0-9EFF-CE0A-05B41FF913A5}"/>
          </ac:cxnSpMkLst>
        </pc:cxnChg>
      </pc:sldChg>
      <pc:sldChg chg="delSp add del setBg delDesignElem">
        <pc:chgData name="Jones, Ronald L. (Fed)" userId="8685a1bc-7040-4a3c-8661-1e3a0fe65247" providerId="ADAL" clId="{449C09EA-2D02-48D3-AB66-427EADD1B130}" dt="2025-07-28T20:02:45.342" v="2891" actId="47"/>
        <pc:sldMkLst>
          <pc:docMk/>
          <pc:sldMk cId="2293194380" sldId="992"/>
        </pc:sldMkLst>
        <pc:spChg chg="del">
          <ac:chgData name="Jones, Ronald L. (Fed)" userId="8685a1bc-7040-4a3c-8661-1e3a0fe65247" providerId="ADAL" clId="{449C09EA-2D02-48D3-AB66-427EADD1B130}" dt="2025-07-28T20:02:41.980" v="2890"/>
          <ac:spMkLst>
            <pc:docMk/>
            <pc:sldMk cId="2293194380" sldId="992"/>
            <ac:spMk id="59" creationId="{AFF3CF27-83F6-2ADC-096F-2514C03B27C7}"/>
          </ac:spMkLst>
        </pc:spChg>
        <pc:spChg chg="del">
          <ac:chgData name="Jones, Ronald L. (Fed)" userId="8685a1bc-7040-4a3c-8661-1e3a0fe65247" providerId="ADAL" clId="{449C09EA-2D02-48D3-AB66-427EADD1B130}" dt="2025-07-28T20:02:41.980" v="2890"/>
          <ac:spMkLst>
            <pc:docMk/>
            <pc:sldMk cId="2293194380" sldId="992"/>
            <ac:spMk id="61" creationId="{D06E2E44-2FAE-78D6-2619-7635AFE83E49}"/>
          </ac:spMkLst>
        </pc:spChg>
        <pc:spChg chg="del">
          <ac:chgData name="Jones, Ronald L. (Fed)" userId="8685a1bc-7040-4a3c-8661-1e3a0fe65247" providerId="ADAL" clId="{449C09EA-2D02-48D3-AB66-427EADD1B130}" dt="2025-07-28T20:02:41.980" v="2890"/>
          <ac:spMkLst>
            <pc:docMk/>
            <pc:sldMk cId="2293194380" sldId="992"/>
            <ac:spMk id="63" creationId="{FD7DD78D-E5DD-4685-E3BF-126362C7EDAA}"/>
          </ac:spMkLst>
        </pc:spChg>
      </pc:sldChg>
      <pc:sldChg chg="addSp delSp modSp add mod ord delAnim">
        <pc:chgData name="Jones, Ronald L. (Fed)" userId="8685a1bc-7040-4a3c-8661-1e3a0fe65247" providerId="ADAL" clId="{449C09EA-2D02-48D3-AB66-427EADD1B130}" dt="2025-07-29T12:19:08.022" v="3629" actId="1076"/>
        <pc:sldMkLst>
          <pc:docMk/>
          <pc:sldMk cId="2636866361" sldId="993"/>
        </pc:sldMkLst>
        <pc:spChg chg="mod">
          <ac:chgData name="Jones, Ronald L. (Fed)" userId="8685a1bc-7040-4a3c-8661-1e3a0fe65247" providerId="ADAL" clId="{449C09EA-2D02-48D3-AB66-427EADD1B130}" dt="2025-07-28T21:15:53.090" v="3312" actId="20577"/>
          <ac:spMkLst>
            <pc:docMk/>
            <pc:sldMk cId="2636866361" sldId="993"/>
            <ac:spMk id="2" creationId="{239C0990-F5D2-FEB4-D5A2-02400504916E}"/>
          </ac:spMkLst>
        </pc:spChg>
        <pc:spChg chg="mod">
          <ac:chgData name="Jones, Ronald L. (Fed)" userId="8685a1bc-7040-4a3c-8661-1e3a0fe65247" providerId="ADAL" clId="{449C09EA-2D02-48D3-AB66-427EADD1B130}" dt="2025-07-28T21:16:52.193" v="3410" actId="20577"/>
          <ac:spMkLst>
            <pc:docMk/>
            <pc:sldMk cId="2636866361" sldId="993"/>
            <ac:spMk id="3" creationId="{EA952306-EEE2-9CF0-73D8-4248890CFF36}"/>
          </ac:spMkLst>
        </pc:spChg>
        <pc:spChg chg="add mod">
          <ac:chgData name="Jones, Ronald L. (Fed)" userId="8685a1bc-7040-4a3c-8661-1e3a0fe65247" providerId="ADAL" clId="{449C09EA-2D02-48D3-AB66-427EADD1B130}" dt="2025-07-29T12:15:23.886" v="3528" actId="20577"/>
          <ac:spMkLst>
            <pc:docMk/>
            <pc:sldMk cId="2636866361" sldId="993"/>
            <ac:spMk id="4" creationId="{5173A90D-FA52-5967-77CF-3DCD3CD11451}"/>
          </ac:spMkLst>
        </pc:spChg>
        <pc:spChg chg="add del mod">
          <ac:chgData name="Jones, Ronald L. (Fed)" userId="8685a1bc-7040-4a3c-8661-1e3a0fe65247" providerId="ADAL" clId="{449C09EA-2D02-48D3-AB66-427EADD1B130}" dt="2025-07-28T20:34:42.631" v="3261" actId="478"/>
          <ac:spMkLst>
            <pc:docMk/>
            <pc:sldMk cId="2636866361" sldId="993"/>
            <ac:spMk id="6" creationId="{09243128-CAE8-4939-1D43-D78CD2CAC83D}"/>
          </ac:spMkLst>
        </pc:spChg>
        <pc:spChg chg="del">
          <ac:chgData name="Jones, Ronald L. (Fed)" userId="8685a1bc-7040-4a3c-8661-1e3a0fe65247" providerId="ADAL" clId="{449C09EA-2D02-48D3-AB66-427EADD1B130}" dt="2025-07-28T20:34:39.538" v="3260" actId="478"/>
          <ac:spMkLst>
            <pc:docMk/>
            <pc:sldMk cId="2636866361" sldId="993"/>
            <ac:spMk id="81" creationId="{984C5BDB-E0B9-5CF5-611F-BDB9814F1F4A}"/>
          </ac:spMkLst>
        </pc:spChg>
        <pc:spChg chg="del">
          <ac:chgData name="Jones, Ronald L. (Fed)" userId="8685a1bc-7040-4a3c-8661-1e3a0fe65247" providerId="ADAL" clId="{449C09EA-2D02-48D3-AB66-427EADD1B130}" dt="2025-07-28T20:34:39.538" v="3260" actId="478"/>
          <ac:spMkLst>
            <pc:docMk/>
            <pc:sldMk cId="2636866361" sldId="993"/>
            <ac:spMk id="82" creationId="{A85C2180-7498-F92A-1EEB-511C9600D0F5}"/>
          </ac:spMkLst>
        </pc:spChg>
        <pc:spChg chg="del">
          <ac:chgData name="Jones, Ronald L. (Fed)" userId="8685a1bc-7040-4a3c-8661-1e3a0fe65247" providerId="ADAL" clId="{449C09EA-2D02-48D3-AB66-427EADD1B130}" dt="2025-07-28T20:34:39.538" v="3260" actId="478"/>
          <ac:spMkLst>
            <pc:docMk/>
            <pc:sldMk cId="2636866361" sldId="993"/>
            <ac:spMk id="85" creationId="{2667D36C-4179-EC70-3CEC-085B5BC04A7A}"/>
          </ac:spMkLst>
        </pc:spChg>
        <pc:picChg chg="add mod">
          <ac:chgData name="Jones, Ronald L. (Fed)" userId="8685a1bc-7040-4a3c-8661-1e3a0fe65247" providerId="ADAL" clId="{449C09EA-2D02-48D3-AB66-427EADD1B130}" dt="2025-07-29T12:19:08.022" v="3629" actId="1076"/>
          <ac:picMkLst>
            <pc:docMk/>
            <pc:sldMk cId="2636866361" sldId="993"/>
            <ac:picMk id="5" creationId="{0416169C-7097-00C6-86E7-91B9448DB024}"/>
          </ac:picMkLst>
        </pc:picChg>
        <pc:picChg chg="del">
          <ac:chgData name="Jones, Ronald L. (Fed)" userId="8685a1bc-7040-4a3c-8661-1e3a0fe65247" providerId="ADAL" clId="{449C09EA-2D02-48D3-AB66-427EADD1B130}" dt="2025-07-28T20:34:39.538" v="3260" actId="478"/>
          <ac:picMkLst>
            <pc:docMk/>
            <pc:sldMk cId="2636866361" sldId="993"/>
            <ac:picMk id="5" creationId="{87481DDE-C46A-6754-1F09-390B000F00B3}"/>
          </ac:picMkLst>
        </pc:picChg>
        <pc:picChg chg="del">
          <ac:chgData name="Jones, Ronald L. (Fed)" userId="8685a1bc-7040-4a3c-8661-1e3a0fe65247" providerId="ADAL" clId="{449C09EA-2D02-48D3-AB66-427EADD1B130}" dt="2025-07-28T20:34:39.538" v="3260" actId="478"/>
          <ac:picMkLst>
            <pc:docMk/>
            <pc:sldMk cId="2636866361" sldId="993"/>
            <ac:picMk id="77" creationId="{9E1C4DA3-F2F6-B43D-F553-3DB99ACC569F}"/>
          </ac:picMkLst>
        </pc:picChg>
        <pc:picChg chg="del">
          <ac:chgData name="Jones, Ronald L. (Fed)" userId="8685a1bc-7040-4a3c-8661-1e3a0fe65247" providerId="ADAL" clId="{449C09EA-2D02-48D3-AB66-427EADD1B130}" dt="2025-07-28T20:34:39.538" v="3260" actId="478"/>
          <ac:picMkLst>
            <pc:docMk/>
            <pc:sldMk cId="2636866361" sldId="993"/>
            <ac:picMk id="79" creationId="{598FC437-60BE-1705-1E39-0EE2B2DD1275}"/>
          </ac:picMkLst>
        </pc:picChg>
        <pc:picChg chg="del">
          <ac:chgData name="Jones, Ronald L. (Fed)" userId="8685a1bc-7040-4a3c-8661-1e3a0fe65247" providerId="ADAL" clId="{449C09EA-2D02-48D3-AB66-427EADD1B130}" dt="2025-07-28T20:34:39.538" v="3260" actId="478"/>
          <ac:picMkLst>
            <pc:docMk/>
            <pc:sldMk cId="2636866361" sldId="993"/>
            <ac:picMk id="84" creationId="{67D83BC9-46B2-AD0E-5879-73335DB64E36}"/>
          </ac:picMkLst>
        </pc:picChg>
        <pc:picChg chg="add mod">
          <ac:chgData name="Jones, Ronald L. (Fed)" userId="8685a1bc-7040-4a3c-8661-1e3a0fe65247" providerId="ADAL" clId="{449C09EA-2D02-48D3-AB66-427EADD1B130}" dt="2025-07-28T21:15:37.690" v="3283" actId="14100"/>
          <ac:picMkLst>
            <pc:docMk/>
            <pc:sldMk cId="2636866361" sldId="993"/>
            <ac:picMk id="21506" creationId="{5FC3BED9-1DF4-CB68-224D-53D0C9737A19}"/>
          </ac:picMkLst>
        </pc:picChg>
        <pc:picChg chg="add mod">
          <ac:chgData name="Jones, Ronald L. (Fed)" userId="8685a1bc-7040-4a3c-8661-1e3a0fe65247" providerId="ADAL" clId="{449C09EA-2D02-48D3-AB66-427EADD1B130}" dt="2025-07-28T21:15:40.129" v="3284" actId="1076"/>
          <ac:picMkLst>
            <pc:docMk/>
            <pc:sldMk cId="2636866361" sldId="993"/>
            <ac:picMk id="21508" creationId="{EF348A34-DFA7-D326-0177-A0190CD371A2}"/>
          </ac:picMkLst>
        </pc:picChg>
        <pc:cxnChg chg="del mod">
          <ac:chgData name="Jones, Ronald L. (Fed)" userId="8685a1bc-7040-4a3c-8661-1e3a0fe65247" providerId="ADAL" clId="{449C09EA-2D02-48D3-AB66-427EADD1B130}" dt="2025-07-28T20:34:39.538" v="3260" actId="478"/>
          <ac:cxnSpMkLst>
            <pc:docMk/>
            <pc:sldMk cId="2636866361" sldId="993"/>
            <ac:cxnSpMk id="83" creationId="{2B67AE87-075F-1C88-DA97-9007A9CD4CCD}"/>
          </ac:cxnSpMkLst>
        </pc:cxnChg>
        <pc:cxnChg chg="del mod">
          <ac:chgData name="Jones, Ronald L. (Fed)" userId="8685a1bc-7040-4a3c-8661-1e3a0fe65247" providerId="ADAL" clId="{449C09EA-2D02-48D3-AB66-427EADD1B130}" dt="2025-07-28T20:34:39.538" v="3260" actId="478"/>
          <ac:cxnSpMkLst>
            <pc:docMk/>
            <pc:sldMk cId="2636866361" sldId="993"/>
            <ac:cxnSpMk id="86" creationId="{07505CAF-52AB-8E28-375E-288CFDCCC94E}"/>
          </ac:cxnSpMkLst>
        </pc:cxnChg>
      </pc:sldChg>
      <pc:sldChg chg="delSp modSp add mod">
        <pc:chgData name="Jones, Ronald L. (Fed)" userId="8685a1bc-7040-4a3c-8661-1e3a0fe65247" providerId="ADAL" clId="{449C09EA-2D02-48D3-AB66-427EADD1B130}" dt="2025-07-29T12:09:28.804" v="3456" actId="1038"/>
        <pc:sldMkLst>
          <pc:docMk/>
          <pc:sldMk cId="3123585917" sldId="994"/>
        </pc:sldMkLst>
        <pc:grpChg chg="mod">
          <ac:chgData name="Jones, Ronald L. (Fed)" userId="8685a1bc-7040-4a3c-8661-1e3a0fe65247" providerId="ADAL" clId="{449C09EA-2D02-48D3-AB66-427EADD1B130}" dt="2025-07-29T12:09:28.804" v="3456" actId="1038"/>
          <ac:grpSpMkLst>
            <pc:docMk/>
            <pc:sldMk cId="3123585917" sldId="994"/>
            <ac:grpSpMk id="6" creationId="{E15C51D9-8600-8C18-B81B-464B17E32260}"/>
          </ac:grpSpMkLst>
        </pc:grpChg>
        <pc:picChg chg="mod">
          <ac:chgData name="Jones, Ronald L. (Fed)" userId="8685a1bc-7040-4a3c-8661-1e3a0fe65247" providerId="ADAL" clId="{449C09EA-2D02-48D3-AB66-427EADD1B130}" dt="2025-07-29T12:09:28.804" v="3456" actId="1038"/>
          <ac:picMkLst>
            <pc:docMk/>
            <pc:sldMk cId="3123585917" sldId="994"/>
            <ac:picMk id="5" creationId="{9BA7DCA3-BE40-1476-7A01-417551501138}"/>
          </ac:picMkLst>
        </pc:picChg>
        <pc:picChg chg="del">
          <ac:chgData name="Jones, Ronald L. (Fed)" userId="8685a1bc-7040-4a3c-8661-1e3a0fe65247" providerId="ADAL" clId="{449C09EA-2D02-48D3-AB66-427EADD1B130}" dt="2025-07-29T12:09:21.163" v="3425" actId="478"/>
          <ac:picMkLst>
            <pc:docMk/>
            <pc:sldMk cId="3123585917" sldId="994"/>
            <ac:picMk id="8196" creationId="{98D0B7C8-CD54-0B83-8588-E45AECF630BA}"/>
          </ac:picMkLst>
        </pc:picChg>
        <pc:picChg chg="del">
          <ac:chgData name="Jones, Ronald L. (Fed)" userId="8685a1bc-7040-4a3c-8661-1e3a0fe65247" providerId="ADAL" clId="{449C09EA-2D02-48D3-AB66-427EADD1B130}" dt="2025-07-29T12:09:21.163" v="3425" actId="478"/>
          <ac:picMkLst>
            <pc:docMk/>
            <pc:sldMk cId="3123585917" sldId="994"/>
            <ac:picMk id="8197" creationId="{16040560-A425-C799-29AB-A009D2569520}"/>
          </ac:picMkLst>
        </pc:picChg>
        <pc:picChg chg="del">
          <ac:chgData name="Jones, Ronald L. (Fed)" userId="8685a1bc-7040-4a3c-8661-1e3a0fe65247" providerId="ADAL" clId="{449C09EA-2D02-48D3-AB66-427EADD1B130}" dt="2025-07-29T12:09:21.163" v="3425" actId="478"/>
          <ac:picMkLst>
            <pc:docMk/>
            <pc:sldMk cId="3123585917" sldId="994"/>
            <ac:picMk id="8200" creationId="{ECE0A5E5-E1CB-9355-E91C-16C038E8FE30}"/>
          </ac:picMkLst>
        </pc:picChg>
        <pc:picChg chg="del">
          <ac:chgData name="Jones, Ronald L. (Fed)" userId="8685a1bc-7040-4a3c-8661-1e3a0fe65247" providerId="ADAL" clId="{449C09EA-2D02-48D3-AB66-427EADD1B130}" dt="2025-07-29T12:09:21.163" v="3425" actId="478"/>
          <ac:picMkLst>
            <pc:docMk/>
            <pc:sldMk cId="3123585917" sldId="994"/>
            <ac:picMk id="8201" creationId="{58A0916A-A35C-6FD3-BB25-FAC3C7DADC6F}"/>
          </ac:picMkLst>
        </pc:picChg>
      </pc:sldChg>
      <pc:sldChg chg="addSp delSp modSp new del mod">
        <pc:chgData name="Jones, Ronald L. (Fed)" userId="8685a1bc-7040-4a3c-8661-1e3a0fe65247" providerId="ADAL" clId="{449C09EA-2D02-48D3-AB66-427EADD1B130}" dt="2025-07-29T12:23:04.653" v="3685" actId="47"/>
        <pc:sldMkLst>
          <pc:docMk/>
          <pc:sldMk cId="2587776564" sldId="995"/>
        </pc:sldMkLst>
        <pc:spChg chg="add del mod">
          <ac:chgData name="Jones, Ronald L. (Fed)" userId="8685a1bc-7040-4a3c-8661-1e3a0fe65247" providerId="ADAL" clId="{449C09EA-2D02-48D3-AB66-427EADD1B130}" dt="2025-07-29T12:22:48.226" v="3681" actId="478"/>
          <ac:spMkLst>
            <pc:docMk/>
            <pc:sldMk cId="2587776564" sldId="995"/>
            <ac:spMk id="2" creationId="{7EDAB85F-CDC2-BA6B-38A4-919B5DC73631}"/>
          </ac:spMkLst>
        </pc:spChg>
      </pc:sldChg>
      <pc:sldChg chg="add ord">
        <pc:chgData name="Jones, Ronald L. (Fed)" userId="8685a1bc-7040-4a3c-8661-1e3a0fe65247" providerId="ADAL" clId="{449C09EA-2D02-48D3-AB66-427EADD1B130}" dt="2025-07-29T12:23:02.842" v="3684"/>
        <pc:sldMkLst>
          <pc:docMk/>
          <pc:sldMk cId="847448551" sldId="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70FB3-5048-4DDA-AA12-D1D4C8A3ED4B}"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8A6A3A-410B-437F-B587-772C7CB2F40F}" type="slidenum">
              <a:rPr lang="en-US" smtClean="0"/>
              <a:t>‹#›</a:t>
            </a:fld>
            <a:endParaRPr lang="en-US"/>
          </a:p>
        </p:txBody>
      </p:sp>
    </p:spTree>
    <p:extLst>
      <p:ext uri="{BB962C8B-B14F-4D97-AF65-F5344CB8AC3E}">
        <p14:creationId xmlns:p14="http://schemas.microsoft.com/office/powerpoint/2010/main" val="22185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HFBS data, open circles are the neat material, and filled are PNCs with 30 vol % loading. HB = hyperbranched PEO.</a:t>
            </a:r>
          </a:p>
        </p:txBody>
      </p:sp>
      <p:sp>
        <p:nvSpPr>
          <p:cNvPr id="4" name="Slide Number Placeholder 3"/>
          <p:cNvSpPr>
            <a:spLocks noGrp="1"/>
          </p:cNvSpPr>
          <p:nvPr>
            <p:ph type="sldNum" sz="quarter" idx="5"/>
          </p:nvPr>
        </p:nvSpPr>
        <p:spPr/>
        <p:txBody>
          <a:bodyPr/>
          <a:lstStyle/>
          <a:p>
            <a:fld id="{7B8A6A3A-410B-437F-B587-772C7CB2F40F}" type="slidenum">
              <a:rPr lang="en-US" smtClean="0"/>
              <a:t>6</a:t>
            </a:fld>
            <a:endParaRPr lang="en-US"/>
          </a:p>
        </p:txBody>
      </p:sp>
    </p:spTree>
    <p:extLst>
      <p:ext uri="{BB962C8B-B14F-4D97-AF65-F5344CB8AC3E}">
        <p14:creationId xmlns:p14="http://schemas.microsoft.com/office/powerpoint/2010/main" val="67349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 (0.36 nm)/Gd (0.4 nm / Si</a:t>
            </a:r>
          </a:p>
          <a:p>
            <a:endParaRPr lang="en-US" dirty="0"/>
          </a:p>
        </p:txBody>
      </p:sp>
      <p:sp>
        <p:nvSpPr>
          <p:cNvPr id="4" name="Slide Number Placeholder 3"/>
          <p:cNvSpPr>
            <a:spLocks noGrp="1"/>
          </p:cNvSpPr>
          <p:nvPr>
            <p:ph type="sldNum" sz="quarter" idx="5"/>
          </p:nvPr>
        </p:nvSpPr>
        <p:spPr/>
        <p:txBody>
          <a:bodyPr/>
          <a:lstStyle/>
          <a:p>
            <a:fld id="{7B8A6A3A-410B-437F-B587-772C7CB2F40F}" type="slidenum">
              <a:rPr lang="en-US" smtClean="0"/>
              <a:t>10</a:t>
            </a:fld>
            <a:endParaRPr lang="en-US"/>
          </a:p>
        </p:txBody>
      </p:sp>
    </p:spTree>
    <p:extLst>
      <p:ext uri="{BB962C8B-B14F-4D97-AF65-F5344CB8AC3E}">
        <p14:creationId xmlns:p14="http://schemas.microsoft.com/office/powerpoint/2010/main" val="276648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compare the measured phase shift and </a:t>
            </a:r>
            <a:r>
              <a:rPr lang="en-US" sz="1200" b="0" i="0" kern="1200" dirty="0" err="1">
                <a:solidFill>
                  <a:schemeClr val="tx1"/>
                </a:solidFill>
                <a:effectLst/>
                <a:latin typeface="+mn-lt"/>
                <a:ea typeface="+mn-ea"/>
                <a:cs typeface="+mn-cs"/>
              </a:rPr>
              <a:t>depolarisation</a:t>
            </a:r>
            <a:r>
              <a:rPr lang="en-US" sz="1200" b="0" i="0" kern="1200" dirty="0">
                <a:solidFill>
                  <a:schemeClr val="tx1"/>
                </a:solidFill>
                <a:effectLst/>
                <a:latin typeface="+mn-lt"/>
                <a:ea typeface="+mn-ea"/>
                <a:cs typeface="+mn-cs"/>
              </a:rPr>
              <a:t> due to Doppler scattering from a rotating graphite disk to numerical and analytical calculations and find excellent agreement. This allows to take into account Doppler scattering during the data processing and makes longer Fourier times as well as higher shear rates and Q ranges possible with neutron spin echo spectroscopy, enabling for example the study of polymers under high shear.</a:t>
            </a:r>
            <a:endParaRPr lang="en-US" dirty="0"/>
          </a:p>
        </p:txBody>
      </p:sp>
      <p:sp>
        <p:nvSpPr>
          <p:cNvPr id="4" name="Slide Number Placeholder 3"/>
          <p:cNvSpPr>
            <a:spLocks noGrp="1"/>
          </p:cNvSpPr>
          <p:nvPr>
            <p:ph type="sldNum" sz="quarter" idx="5"/>
          </p:nvPr>
        </p:nvSpPr>
        <p:spPr/>
        <p:txBody>
          <a:bodyPr/>
          <a:lstStyle/>
          <a:p>
            <a:fld id="{7B8A6A3A-410B-437F-B587-772C7CB2F40F}" type="slidenum">
              <a:rPr lang="en-US" smtClean="0"/>
              <a:t>11</a:t>
            </a:fld>
            <a:endParaRPr lang="en-US"/>
          </a:p>
        </p:txBody>
      </p:sp>
    </p:spTree>
    <p:extLst>
      <p:ext uri="{BB962C8B-B14F-4D97-AF65-F5344CB8AC3E}">
        <p14:creationId xmlns:p14="http://schemas.microsoft.com/office/powerpoint/2010/main" val="245100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INS: The temperature dependence of the low-energy magnetic excitations in the spin-triplet superconductor UTe</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was measured via inelastic neutron scattering in the normal and superconducting states. These excitations have a peak </a:t>
            </a:r>
            <a:r>
              <a:rPr lang="en-US" sz="1200" b="0" i="0" kern="1200" dirty="0" err="1">
                <a:solidFill>
                  <a:schemeClr val="tx1"/>
                </a:solidFill>
                <a:effectLst/>
                <a:latin typeface="+mn-lt"/>
                <a:ea typeface="+mn-ea"/>
                <a:cs typeface="+mn-cs"/>
              </a:rPr>
              <a:t>instensity</a:t>
            </a:r>
            <a:r>
              <a:rPr lang="en-US" sz="1200" b="0" i="0" kern="1200" dirty="0">
                <a:solidFill>
                  <a:schemeClr val="tx1"/>
                </a:solidFill>
                <a:effectLst/>
                <a:latin typeface="+mn-lt"/>
                <a:ea typeface="+mn-ea"/>
                <a:cs typeface="+mn-cs"/>
              </a:rPr>
              <a:t> at 4 </a:t>
            </a:r>
            <a:r>
              <a:rPr lang="en-US" sz="1200" b="0" i="0" kern="1200" dirty="0" err="1">
                <a:solidFill>
                  <a:schemeClr val="tx1"/>
                </a:solidFill>
                <a:effectLst/>
                <a:latin typeface="+mn-lt"/>
                <a:ea typeface="+mn-ea"/>
                <a:cs typeface="+mn-cs"/>
              </a:rPr>
              <a:t>meV</a:t>
            </a:r>
            <a:r>
              <a:rPr lang="en-US" sz="1200" b="0" i="0" kern="1200" dirty="0">
                <a:solidFill>
                  <a:schemeClr val="tx1"/>
                </a:solidFill>
                <a:effectLst/>
                <a:latin typeface="+mn-lt"/>
                <a:ea typeface="+mn-ea"/>
                <a:cs typeface="+mn-cs"/>
              </a:rPr>
              <a:t>, follow the Brillouin zone edges near the crystallographic b-axis, obey the paramagnetic structural symmetry, and track the temperature evolution of the heavy fermion bulk magnetic susceptibility. Thus, the imaginary part of the dynamic susceptibility follows the behavior of </a:t>
            </a:r>
            <a:r>
              <a:rPr lang="en-US" sz="1200" b="0" i="0" kern="1200" dirty="0" err="1">
                <a:solidFill>
                  <a:schemeClr val="tx1"/>
                </a:solidFill>
                <a:effectLst/>
                <a:latin typeface="+mn-lt"/>
                <a:ea typeface="+mn-ea"/>
                <a:cs typeface="+mn-cs"/>
              </a:rPr>
              <a:t>interband</a:t>
            </a:r>
            <a:r>
              <a:rPr lang="en-US" sz="1200" b="0" i="0" kern="1200" dirty="0">
                <a:solidFill>
                  <a:schemeClr val="tx1"/>
                </a:solidFill>
                <a:effectLst/>
                <a:latin typeface="+mn-lt"/>
                <a:ea typeface="+mn-ea"/>
                <a:cs typeface="+mn-cs"/>
              </a:rPr>
              <a:t> correlations in a hybridized Kondo lattice with an appropriate characteristic energy. These excitations are a lower-dimensional analog of phenomena observed in other Kondo lattice materials, such that their presence is not necessarily due to dominance of ferromagnetic or antiferromagnetic correlations. The onset of superconductivity alters the magnetic excitations noticeably on the same energy scales, suggesting that these changes originate from additional electronic structure modification.</a:t>
            </a:r>
            <a:endParaRPr lang="en-US" dirty="0"/>
          </a:p>
        </p:txBody>
      </p:sp>
      <p:sp>
        <p:nvSpPr>
          <p:cNvPr id="4" name="Slide Number Placeholder 3"/>
          <p:cNvSpPr>
            <a:spLocks noGrp="1"/>
          </p:cNvSpPr>
          <p:nvPr>
            <p:ph type="sldNum" sz="quarter" idx="5"/>
          </p:nvPr>
        </p:nvSpPr>
        <p:spPr/>
        <p:txBody>
          <a:bodyPr/>
          <a:lstStyle/>
          <a:p>
            <a:fld id="{7B8A6A3A-410B-437F-B587-772C7CB2F40F}" type="slidenum">
              <a:rPr lang="en-US" smtClean="0"/>
              <a:t>12</a:t>
            </a:fld>
            <a:endParaRPr lang="en-US"/>
          </a:p>
        </p:txBody>
      </p:sp>
    </p:spTree>
    <p:extLst>
      <p:ext uri="{BB962C8B-B14F-4D97-AF65-F5344CB8AC3E}">
        <p14:creationId xmlns:p14="http://schemas.microsoft.com/office/powerpoint/2010/main" val="342781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postprocessing, the event mode data were binned into neutron counts versus scattering angle, sample rotation, energy transfer, and time relative to microwaves turning on. Such data were subsequently transformed into an event count map in a four-dimensional space d(</a:t>
            </a:r>
            <a:r>
              <a:rPr lang="en-US" sz="1200" b="0" i="0" kern="1200" dirty="0" err="1">
                <a:solidFill>
                  <a:schemeClr val="tx1"/>
                </a:solidFill>
                <a:effectLst/>
                <a:latin typeface="+mn-lt"/>
                <a:ea typeface="+mn-ea"/>
                <a:cs typeface="+mn-cs"/>
              </a:rPr>
              <a:t>Qx,Qy,hw,t</a:t>
            </a:r>
            <a:r>
              <a:rPr lang="en-US" sz="1200" b="0" i="0" kern="1200" dirty="0">
                <a:solidFill>
                  <a:schemeClr val="tx1"/>
                </a:solidFill>
                <a:effectLst/>
                <a:latin typeface="+mn-lt"/>
                <a:ea typeface="+mn-ea"/>
                <a:cs typeface="+mn-cs"/>
              </a:rPr>
              <a:t>) and the corresponding coverage map reporting the fission monitor count ħ associated with each pixel.</a:t>
            </a:r>
            <a:endParaRPr lang="en-US" dirty="0"/>
          </a:p>
          <a:p>
            <a:endParaRPr lang="en-US" dirty="0"/>
          </a:p>
        </p:txBody>
      </p:sp>
      <p:sp>
        <p:nvSpPr>
          <p:cNvPr id="4" name="Slide Number Placeholder 3"/>
          <p:cNvSpPr>
            <a:spLocks noGrp="1"/>
          </p:cNvSpPr>
          <p:nvPr>
            <p:ph type="sldNum" sz="quarter" idx="5"/>
          </p:nvPr>
        </p:nvSpPr>
        <p:spPr/>
        <p:txBody>
          <a:bodyPr/>
          <a:lstStyle/>
          <a:p>
            <a:fld id="{7B8A6A3A-410B-437F-B587-772C7CB2F40F}" type="slidenum">
              <a:rPr lang="en-US" smtClean="0"/>
              <a:t>13</a:t>
            </a:fld>
            <a:endParaRPr lang="en-US"/>
          </a:p>
        </p:txBody>
      </p:sp>
    </p:spTree>
    <p:extLst>
      <p:ext uri="{BB962C8B-B14F-4D97-AF65-F5344CB8AC3E}">
        <p14:creationId xmlns:p14="http://schemas.microsoft.com/office/powerpoint/2010/main" val="222368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EA53-270B-0668-F10E-6E067B086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857A2C-6567-A82B-3CE5-F9289E13E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75BE92-CFFC-C7F4-94CC-F18D723B6A0C}"/>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5" name="Footer Placeholder 4">
            <a:extLst>
              <a:ext uri="{FF2B5EF4-FFF2-40B4-BE49-F238E27FC236}">
                <a16:creationId xmlns:a16="http://schemas.microsoft.com/office/drawing/2014/main" id="{2BC3BAE6-8C2B-07CE-FD12-03F1F6590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AAB4B-A163-1879-640B-BCC35DE295A1}"/>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250253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E663-A03B-BB84-E746-0B39F5F17B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8E6344-E93E-81D2-EB18-AF1E7443C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448CA-6791-FA10-CBD2-3F374BC789F6}"/>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5" name="Footer Placeholder 4">
            <a:extLst>
              <a:ext uri="{FF2B5EF4-FFF2-40B4-BE49-F238E27FC236}">
                <a16:creationId xmlns:a16="http://schemas.microsoft.com/office/drawing/2014/main" id="{53F1197A-5479-4BB6-D447-96ED0765E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28D61-2CC6-D063-EDE3-FA5C62D4FD2F}"/>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326099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69EA8-84B1-9C0B-4ABF-F062C8918C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32A8A-7F7C-E50B-5EEF-449FB5021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2DC3E-8017-D57F-E098-D29E6E8A0EDE}"/>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5" name="Footer Placeholder 4">
            <a:extLst>
              <a:ext uri="{FF2B5EF4-FFF2-40B4-BE49-F238E27FC236}">
                <a16:creationId xmlns:a16="http://schemas.microsoft.com/office/drawing/2014/main" id="{BF3C9245-961C-0FA7-B7A2-149C5D472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FE1D0-9623-7EA3-D90E-FBA67F679267}"/>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63282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89D1-CEB4-C8D0-65A2-F1A2A3D36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A647CA-FBA5-9A4B-F454-50BFF20CB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61264-1214-61A7-B7A1-8A7B1372798E}"/>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5" name="Footer Placeholder 4">
            <a:extLst>
              <a:ext uri="{FF2B5EF4-FFF2-40B4-BE49-F238E27FC236}">
                <a16:creationId xmlns:a16="http://schemas.microsoft.com/office/drawing/2014/main" id="{E5547BDB-4CF1-252F-3599-7AC79DF9C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14129-F2EB-B77B-061E-21CA0D496CD8}"/>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6669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FF708-ADF5-C576-BEAB-8FF9E831F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356C22-36CB-315E-81DA-18E5DE0317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9FC1C-2DF1-F7E0-7D50-9695E5DBE718}"/>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5" name="Footer Placeholder 4">
            <a:extLst>
              <a:ext uri="{FF2B5EF4-FFF2-40B4-BE49-F238E27FC236}">
                <a16:creationId xmlns:a16="http://schemas.microsoft.com/office/drawing/2014/main" id="{31EC7813-B75A-7CD9-2C91-1171B9DDB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FF0DD-FFF8-41BA-E479-E29583A02A0B}"/>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2928188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F30F-65A0-1360-5C9C-DA2B89F26B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57EBF-4020-BEE2-A668-35E45437AD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958701-0DE1-5E71-B53E-7ABC1E5EBB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205D4C-45AE-97EB-7B26-43E44CD151BE}"/>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6" name="Footer Placeholder 5">
            <a:extLst>
              <a:ext uri="{FF2B5EF4-FFF2-40B4-BE49-F238E27FC236}">
                <a16:creationId xmlns:a16="http://schemas.microsoft.com/office/drawing/2014/main" id="{82682DFA-1ACC-9A84-D8CE-9A8AE5C43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C6DEA-20CA-55B6-97E0-DA873B80E99F}"/>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4161502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4B903-4375-1F93-2C2B-6A45B2B6B0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7FE49E-7A6D-1A72-A44F-D21571AD0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1F8AC-3A73-8F5B-350A-592008F683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480EEB-53AD-C1E0-4A11-160DB0FCC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60E1FB-4322-C17C-63E6-A06B9FDA2A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032B35-C9A7-0639-584B-E283CCEB8B9F}"/>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8" name="Footer Placeholder 7">
            <a:extLst>
              <a:ext uri="{FF2B5EF4-FFF2-40B4-BE49-F238E27FC236}">
                <a16:creationId xmlns:a16="http://schemas.microsoft.com/office/drawing/2014/main" id="{DD8D3EA6-A608-BC08-8718-D601F28093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98B2FA-CB2E-1DBF-CF0B-E49BFF8116CF}"/>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182949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0018-819D-9A0E-8572-A905478493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506941-BAEB-2219-FFBB-533ED16DE427}"/>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4" name="Footer Placeholder 3">
            <a:extLst>
              <a:ext uri="{FF2B5EF4-FFF2-40B4-BE49-F238E27FC236}">
                <a16:creationId xmlns:a16="http://schemas.microsoft.com/office/drawing/2014/main" id="{4822C355-6FAF-6067-41C8-6DF9A81A3E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4A8D15-B193-B109-2D80-F29FAFFE40C8}"/>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422557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C8AB89-870F-2911-FB57-8F0C19967DC7}"/>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3" name="Footer Placeholder 2">
            <a:extLst>
              <a:ext uri="{FF2B5EF4-FFF2-40B4-BE49-F238E27FC236}">
                <a16:creationId xmlns:a16="http://schemas.microsoft.com/office/drawing/2014/main" id="{A79BCD3A-AC9B-8D98-4718-9669EA9F7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F8F132-2DF6-B306-9847-5732821973C5}"/>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1262513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3C8C-8004-37D1-50BE-22542FF36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CE39C4-E7FE-3932-FD79-8C1A6C41E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979970-FE81-F20F-521C-7B1AC4CCE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046384-D3F9-055C-2A6A-3E59955DB592}"/>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6" name="Footer Placeholder 5">
            <a:extLst>
              <a:ext uri="{FF2B5EF4-FFF2-40B4-BE49-F238E27FC236}">
                <a16:creationId xmlns:a16="http://schemas.microsoft.com/office/drawing/2014/main" id="{B9439627-64C3-E44A-BFC3-E70BD00A6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9EEE3-826C-F1B0-6DB7-76B827629078}"/>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71793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C869-DA51-5D7C-4E15-0F8A9FD9B9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C37344-3345-ADFA-D1C5-888A1357C3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2D1B7-DE9B-C31A-05BE-D6B644501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B8A45-0B63-0DFB-F758-03F7CFC2B5A4}"/>
              </a:ext>
            </a:extLst>
          </p:cNvPr>
          <p:cNvSpPr>
            <a:spLocks noGrp="1"/>
          </p:cNvSpPr>
          <p:nvPr>
            <p:ph type="dt" sz="half" idx="10"/>
          </p:nvPr>
        </p:nvSpPr>
        <p:spPr/>
        <p:txBody>
          <a:bodyPr/>
          <a:lstStyle/>
          <a:p>
            <a:fld id="{27A523DF-BB3C-4F9C-AD0A-C0FA705E8A25}" type="datetimeFigureOut">
              <a:rPr lang="en-US" smtClean="0"/>
              <a:t>7/29/2025</a:t>
            </a:fld>
            <a:endParaRPr lang="en-US"/>
          </a:p>
        </p:txBody>
      </p:sp>
      <p:sp>
        <p:nvSpPr>
          <p:cNvPr id="6" name="Footer Placeholder 5">
            <a:extLst>
              <a:ext uri="{FF2B5EF4-FFF2-40B4-BE49-F238E27FC236}">
                <a16:creationId xmlns:a16="http://schemas.microsoft.com/office/drawing/2014/main" id="{A015EC29-C6E5-7975-76AE-59D8DAD59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1535-74BF-C7DE-619E-C0D7EBA54B2E}"/>
              </a:ext>
            </a:extLst>
          </p:cNvPr>
          <p:cNvSpPr>
            <a:spLocks noGrp="1"/>
          </p:cNvSpPr>
          <p:nvPr>
            <p:ph type="sldNum" sz="quarter" idx="12"/>
          </p:nvPr>
        </p:nvSpPr>
        <p:spPr/>
        <p:txBody>
          <a:bodyPr/>
          <a:lstStyle/>
          <a:p>
            <a:fld id="{F570B490-41C6-4354-B98B-ED586DB7CED7}" type="slidenum">
              <a:rPr lang="en-US" smtClean="0"/>
              <a:t>‹#›</a:t>
            </a:fld>
            <a:endParaRPr lang="en-US"/>
          </a:p>
        </p:txBody>
      </p:sp>
    </p:spTree>
    <p:extLst>
      <p:ext uri="{BB962C8B-B14F-4D97-AF65-F5344CB8AC3E}">
        <p14:creationId xmlns:p14="http://schemas.microsoft.com/office/powerpoint/2010/main" val="157988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B1A5F5-D77D-E1B4-3719-E1B4FBDE1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05757-02CA-00CD-C8D1-C276DEF73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BB329-839A-A5F4-43CB-220920C7BC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A523DF-BB3C-4F9C-AD0A-C0FA705E8A25}" type="datetimeFigureOut">
              <a:rPr lang="en-US" smtClean="0"/>
              <a:t>7/29/2025</a:t>
            </a:fld>
            <a:endParaRPr lang="en-US"/>
          </a:p>
        </p:txBody>
      </p:sp>
      <p:sp>
        <p:nvSpPr>
          <p:cNvPr id="5" name="Footer Placeholder 4">
            <a:extLst>
              <a:ext uri="{FF2B5EF4-FFF2-40B4-BE49-F238E27FC236}">
                <a16:creationId xmlns:a16="http://schemas.microsoft.com/office/drawing/2014/main" id="{4688B732-04FE-AF6D-DA1C-273FB3D54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FA3A21-D6DC-E99E-7BBB-3E1F2AF68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70B490-41C6-4354-B98B-ED586DB7CED7}" type="slidenum">
              <a:rPr lang="en-US" smtClean="0"/>
              <a:t>‹#›</a:t>
            </a:fld>
            <a:endParaRPr lang="en-US"/>
          </a:p>
        </p:txBody>
      </p:sp>
    </p:spTree>
    <p:extLst>
      <p:ext uri="{BB962C8B-B14F-4D97-AF65-F5344CB8AC3E}">
        <p14:creationId xmlns:p14="http://schemas.microsoft.com/office/powerpoint/2010/main" val="1487928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oleObject" Target="../embeddings/oleObject1.bin"/><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C3255-B833-9D0D-A69F-E887ABFC79D8}"/>
              </a:ext>
            </a:extLst>
          </p:cNvPr>
          <p:cNvSpPr>
            <a:spLocks noGrp="1"/>
          </p:cNvSpPr>
          <p:nvPr>
            <p:ph type="ctrTitle"/>
          </p:nvPr>
        </p:nvSpPr>
        <p:spPr>
          <a:xfrm>
            <a:off x="6194716" y="739978"/>
            <a:ext cx="5334930" cy="3004145"/>
          </a:xfrm>
        </p:spPr>
        <p:txBody>
          <a:bodyPr>
            <a:normAutofit/>
          </a:bodyPr>
          <a:lstStyle/>
          <a:p>
            <a:r>
              <a:rPr lang="en-US" dirty="0"/>
              <a:t>Science at the NCNR</a:t>
            </a:r>
          </a:p>
        </p:txBody>
      </p:sp>
      <p:sp>
        <p:nvSpPr>
          <p:cNvPr id="3" name="Subtitle 2">
            <a:extLst>
              <a:ext uri="{FF2B5EF4-FFF2-40B4-BE49-F238E27FC236}">
                <a16:creationId xmlns:a16="http://schemas.microsoft.com/office/drawing/2014/main" id="{FEA1381A-7FFA-C385-CE03-0D57CBA45C9D}"/>
              </a:ext>
            </a:extLst>
          </p:cNvPr>
          <p:cNvSpPr>
            <a:spLocks noGrp="1"/>
          </p:cNvSpPr>
          <p:nvPr>
            <p:ph type="subTitle" idx="1"/>
          </p:nvPr>
        </p:nvSpPr>
        <p:spPr>
          <a:xfrm>
            <a:off x="6194715" y="3836197"/>
            <a:ext cx="5334931" cy="2189214"/>
          </a:xfrm>
        </p:spPr>
        <p:txBody>
          <a:bodyPr>
            <a:normAutofit/>
          </a:bodyPr>
          <a:lstStyle/>
          <a:p>
            <a:r>
              <a:rPr lang="en-US" dirty="0"/>
              <a:t>Ronald Jones, Group Leader</a:t>
            </a:r>
          </a:p>
          <a:p>
            <a:r>
              <a:rPr lang="en-US" sz="1600" i="1" dirty="0"/>
              <a:t>Neutron Condensed Matter Science</a:t>
            </a:r>
          </a:p>
          <a:p>
            <a:r>
              <a:rPr lang="en-US" sz="1600" i="1" dirty="0"/>
              <a:t>2025 CHRNS Summer School</a:t>
            </a:r>
          </a:p>
        </p:txBody>
      </p:sp>
      <p:sp>
        <p:nvSpPr>
          <p:cNvPr id="21" name="Freeform: Shape 2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6F70E7CB-6591-A059-1537-89B089ADA33B}"/>
              </a:ext>
            </a:extLst>
          </p:cNvPr>
          <p:cNvPicPr>
            <a:picLocks noChangeAspect="1"/>
          </p:cNvPicPr>
          <p:nvPr/>
        </p:nvPicPr>
        <p:blipFill>
          <a:blip r:embed="rId2" cstate="print">
            <a:extLst>
              <a:ext uri="{28A0092B-C50C-407E-A947-70E740481C1C}">
                <a14:useLocalDpi xmlns:a14="http://schemas.microsoft.com/office/drawing/2010/main" val="0"/>
              </a:ext>
            </a:extLst>
          </a:blip>
          <a:srcRect l="21977" r="11523" b="-1"/>
          <a:stretch>
            <a:fillRect/>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4168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243124-8497-878D-0069-D31A9C805828}"/>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A8E8043-B3F5-3ADA-4C1B-7EB0173E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6AC1D67B-BB23-459C-1BA9-FA5DC375C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1B72E96F-1444-DFE8-1D44-B1707DCD6D26}"/>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Hybrid </a:t>
            </a:r>
            <a:r>
              <a:rPr lang="en-US" sz="3600" dirty="0" err="1"/>
              <a:t>Skyrmions</a:t>
            </a:r>
            <a:endParaRPr lang="en-US" sz="3600" dirty="0"/>
          </a:p>
        </p:txBody>
      </p:sp>
      <p:sp>
        <p:nvSpPr>
          <p:cNvPr id="3" name="TextBox 7">
            <a:extLst>
              <a:ext uri="{FF2B5EF4-FFF2-40B4-BE49-F238E27FC236}">
                <a16:creationId xmlns:a16="http://schemas.microsoft.com/office/drawing/2014/main" id="{55A20F75-FDA2-01D6-49C5-16FD72C7A46B}"/>
              </a:ext>
            </a:extLst>
          </p:cNvPr>
          <p:cNvSpPr txBox="1"/>
          <p:nvPr/>
        </p:nvSpPr>
        <p:spPr>
          <a:xfrm>
            <a:off x="497973" y="1133262"/>
            <a:ext cx="5598027" cy="39337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endParaRPr lang="en-US" sz="1200" dirty="0">
              <a:effectLst/>
            </a:endParaRPr>
          </a:p>
        </p:txBody>
      </p:sp>
      <p:sp>
        <p:nvSpPr>
          <p:cNvPr id="63" name="Freeform: Shape 62">
            <a:extLst>
              <a:ext uri="{FF2B5EF4-FFF2-40B4-BE49-F238E27FC236}">
                <a16:creationId xmlns:a16="http://schemas.microsoft.com/office/drawing/2014/main" id="{3A5EA39D-6C0A-4BCF-8222-A0F36E3F4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6A75F2-A5C7-F858-974A-1563183D9899}"/>
              </a:ext>
            </a:extLst>
          </p:cNvPr>
          <p:cNvPicPr>
            <a:picLocks noChangeAspect="1"/>
          </p:cNvPicPr>
          <p:nvPr/>
        </p:nvPicPr>
        <p:blipFill>
          <a:blip r:embed="rId3"/>
          <a:stretch>
            <a:fillRect/>
          </a:stretch>
        </p:blipFill>
        <p:spPr>
          <a:xfrm>
            <a:off x="9074041" y="1694083"/>
            <a:ext cx="2351073" cy="4490049"/>
          </a:xfrm>
          <a:prstGeom prst="rect">
            <a:avLst/>
          </a:prstGeom>
        </p:spPr>
      </p:pic>
      <p:sp>
        <p:nvSpPr>
          <p:cNvPr id="12" name="TextBox 11">
            <a:extLst>
              <a:ext uri="{FF2B5EF4-FFF2-40B4-BE49-F238E27FC236}">
                <a16:creationId xmlns:a16="http://schemas.microsoft.com/office/drawing/2014/main" id="{EFF74A23-2F58-22DD-60A4-183A05CA785F}"/>
              </a:ext>
            </a:extLst>
          </p:cNvPr>
          <p:cNvSpPr txBox="1"/>
          <p:nvPr/>
        </p:nvSpPr>
        <p:spPr>
          <a:xfrm>
            <a:off x="6200874" y="440467"/>
            <a:ext cx="5493153" cy="830997"/>
          </a:xfrm>
          <a:prstGeom prst="rect">
            <a:avLst/>
          </a:prstGeom>
          <a:noFill/>
        </p:spPr>
        <p:txBody>
          <a:bodyPr wrap="square">
            <a:spAutoFit/>
          </a:bodyPr>
          <a:lstStyle/>
          <a:p>
            <a:r>
              <a:rPr lang="en-US" sz="1600" b="0" i="0" dirty="0">
                <a:solidFill>
                  <a:srgbClr val="000000"/>
                </a:solidFill>
                <a:effectLst/>
                <a:latin typeface="Noto Sans" panose="020B0502040204020203" pitchFamily="34" charset="0"/>
              </a:rPr>
              <a:t>Liyanage, Tang, Quigley, Borchers, Grutter, Maranville, Sinha, </a:t>
            </a:r>
            <a:r>
              <a:rPr lang="en-US" sz="1600" b="0" i="0" dirty="0" err="1">
                <a:solidFill>
                  <a:srgbClr val="000000"/>
                </a:solidFill>
                <a:effectLst/>
                <a:latin typeface="Noto Sans" panose="020B0502040204020203" pitchFamily="34" charset="0"/>
              </a:rPr>
              <a:t>Reyren</a:t>
            </a:r>
            <a:r>
              <a:rPr lang="en-US" sz="1600" b="0" i="0" dirty="0">
                <a:solidFill>
                  <a:srgbClr val="000000"/>
                </a:solidFill>
                <a:effectLst/>
                <a:latin typeface="Noto Sans" panose="020B0502040204020203" pitchFamily="34" charset="0"/>
              </a:rPr>
              <a:t>, Montoya, Fullerton, DeBeer-Schmitt, Gilbert - Phys. Rev. B </a:t>
            </a:r>
            <a:r>
              <a:rPr lang="en-US" sz="1600" b="1" i="0" dirty="0">
                <a:solidFill>
                  <a:srgbClr val="000000"/>
                </a:solidFill>
                <a:effectLst/>
                <a:latin typeface="Noto Sans" panose="020B0502040204020203" pitchFamily="34" charset="0"/>
              </a:rPr>
              <a:t>107</a:t>
            </a:r>
            <a:r>
              <a:rPr lang="en-US" sz="1600" b="0" i="0" dirty="0">
                <a:solidFill>
                  <a:srgbClr val="000000"/>
                </a:solidFill>
                <a:effectLst/>
                <a:latin typeface="Noto Sans" panose="020B0502040204020203" pitchFamily="34" charset="0"/>
              </a:rPr>
              <a:t>, 184412</a:t>
            </a:r>
            <a:endParaRPr lang="en-US" sz="1600" dirty="0"/>
          </a:p>
        </p:txBody>
      </p:sp>
      <p:pic>
        <p:nvPicPr>
          <p:cNvPr id="17414" name="Picture 6">
            <a:extLst>
              <a:ext uri="{FF2B5EF4-FFF2-40B4-BE49-F238E27FC236}">
                <a16:creationId xmlns:a16="http://schemas.microsoft.com/office/drawing/2014/main" id="{420E5B37-1308-2A05-251D-142BED1BA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624" y="1907725"/>
            <a:ext cx="4762500" cy="466725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a:extLst>
              <a:ext uri="{FF2B5EF4-FFF2-40B4-BE49-F238E27FC236}">
                <a16:creationId xmlns:a16="http://schemas.microsoft.com/office/drawing/2014/main" id="{1BD14411-CF24-BE0C-C985-0C09D17D5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69" y="1818049"/>
            <a:ext cx="26003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EEED5CE-C533-C5C7-F04E-2599C798A503}"/>
              </a:ext>
            </a:extLst>
          </p:cNvPr>
          <p:cNvPicPr>
            <a:picLocks noChangeAspect="1"/>
          </p:cNvPicPr>
          <p:nvPr/>
        </p:nvPicPr>
        <p:blipFill>
          <a:blip r:embed="rId6"/>
          <a:stretch>
            <a:fillRect/>
          </a:stretch>
        </p:blipFill>
        <p:spPr>
          <a:xfrm>
            <a:off x="6200874" y="1237054"/>
            <a:ext cx="1461037" cy="491440"/>
          </a:xfrm>
          <a:prstGeom prst="rect">
            <a:avLst/>
          </a:prstGeom>
        </p:spPr>
      </p:pic>
      <p:sp>
        <p:nvSpPr>
          <p:cNvPr id="5" name="TextBox 4">
            <a:extLst>
              <a:ext uri="{FF2B5EF4-FFF2-40B4-BE49-F238E27FC236}">
                <a16:creationId xmlns:a16="http://schemas.microsoft.com/office/drawing/2014/main" id="{431BA7F2-480E-2170-4636-59FF46091003}"/>
              </a:ext>
            </a:extLst>
          </p:cNvPr>
          <p:cNvSpPr txBox="1"/>
          <p:nvPr/>
        </p:nvSpPr>
        <p:spPr>
          <a:xfrm>
            <a:off x="1505415" y="1318551"/>
            <a:ext cx="4466864" cy="584775"/>
          </a:xfrm>
          <a:prstGeom prst="rect">
            <a:avLst/>
          </a:prstGeom>
          <a:noFill/>
        </p:spPr>
        <p:txBody>
          <a:bodyPr wrap="none" rtlCol="0">
            <a:spAutoFit/>
          </a:bodyPr>
          <a:lstStyle/>
          <a:p>
            <a:r>
              <a:rPr lang="en-US" sz="3200" dirty="0">
                <a:solidFill>
                  <a:srgbClr val="FF0000"/>
                </a:solidFill>
              </a:rPr>
              <a:t>VSANS / CANDOR (PNR)</a:t>
            </a:r>
          </a:p>
        </p:txBody>
      </p:sp>
    </p:spTree>
    <p:extLst>
      <p:ext uri="{BB962C8B-B14F-4D97-AF65-F5344CB8AC3E}">
        <p14:creationId xmlns:p14="http://schemas.microsoft.com/office/powerpoint/2010/main" val="18890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0929DC-C1C6-C1E7-58B1-4BA38F483DC8}"/>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CDFCE039-2915-875D-28D0-A05FD881D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13AEF1C-F6DD-1997-C4F1-EBE0C7DA6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239C0990-F5D2-FEB4-D5A2-02400504916E}"/>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Rheo - Spin Echo Neutron Spectroscopy</a:t>
            </a:r>
          </a:p>
        </p:txBody>
      </p:sp>
      <p:sp>
        <p:nvSpPr>
          <p:cNvPr id="3" name="TextBox 7">
            <a:extLst>
              <a:ext uri="{FF2B5EF4-FFF2-40B4-BE49-F238E27FC236}">
                <a16:creationId xmlns:a16="http://schemas.microsoft.com/office/drawing/2014/main" id="{EA952306-EEE2-9CF0-73D8-4248890CFF36}"/>
              </a:ext>
            </a:extLst>
          </p:cNvPr>
          <p:cNvSpPr txBox="1"/>
          <p:nvPr/>
        </p:nvSpPr>
        <p:spPr>
          <a:xfrm>
            <a:off x="497973" y="1133262"/>
            <a:ext cx="5598027" cy="39337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err="1"/>
              <a:t>Gvaramia</a:t>
            </a:r>
            <a:r>
              <a:rPr lang="en-US" sz="1200" dirty="0"/>
              <a:t>, Gutfreund, Falus, Faraone, Nagao, Wolff; Sci. Rep. 13, 13051 (2023)</a:t>
            </a:r>
            <a:endParaRPr lang="en-US" sz="1200" dirty="0">
              <a:effectLst/>
            </a:endParaRPr>
          </a:p>
        </p:txBody>
      </p:sp>
      <p:sp>
        <p:nvSpPr>
          <p:cNvPr id="63" name="Freeform: Shape 62">
            <a:extLst>
              <a:ext uri="{FF2B5EF4-FFF2-40B4-BE49-F238E27FC236}">
                <a16:creationId xmlns:a16="http://schemas.microsoft.com/office/drawing/2014/main" id="{ED7FBFE2-F8BF-8DFC-75C8-A9FC20D20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Figure 2">
            <a:extLst>
              <a:ext uri="{FF2B5EF4-FFF2-40B4-BE49-F238E27FC236}">
                <a16:creationId xmlns:a16="http://schemas.microsoft.com/office/drawing/2014/main" id="{5FC3BED9-1DF4-CB68-224D-53D0C9737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63" y="2467102"/>
            <a:ext cx="3814846" cy="345640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Figure 4">
            <a:extLst>
              <a:ext uri="{FF2B5EF4-FFF2-40B4-BE49-F238E27FC236}">
                <a16:creationId xmlns:a16="http://schemas.microsoft.com/office/drawing/2014/main" id="{EF348A34-DFA7-D326-0177-A0190CD37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088" y="2593748"/>
            <a:ext cx="6589480" cy="30991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73A90D-FA52-5967-77CF-3DCD3CD11451}"/>
              </a:ext>
            </a:extLst>
          </p:cNvPr>
          <p:cNvSpPr txBox="1"/>
          <p:nvPr/>
        </p:nvSpPr>
        <p:spPr>
          <a:xfrm>
            <a:off x="5877431" y="1685476"/>
            <a:ext cx="5368457" cy="646331"/>
          </a:xfrm>
          <a:prstGeom prst="rect">
            <a:avLst/>
          </a:prstGeom>
          <a:noFill/>
        </p:spPr>
        <p:txBody>
          <a:bodyPr wrap="none" rtlCol="0">
            <a:spAutoFit/>
          </a:bodyPr>
          <a:lstStyle/>
          <a:p>
            <a:r>
              <a:rPr lang="en-US" sz="3600" dirty="0">
                <a:solidFill>
                  <a:srgbClr val="FF0000"/>
                </a:solidFill>
              </a:rPr>
              <a:t>Neutron Spin Echo / SANS</a:t>
            </a:r>
          </a:p>
        </p:txBody>
      </p:sp>
      <p:pic>
        <p:nvPicPr>
          <p:cNvPr id="5" name="Picture 4">
            <a:extLst>
              <a:ext uri="{FF2B5EF4-FFF2-40B4-BE49-F238E27FC236}">
                <a16:creationId xmlns:a16="http://schemas.microsoft.com/office/drawing/2014/main" id="{0416169C-7097-00C6-86E7-91B9448DB024}"/>
              </a:ext>
            </a:extLst>
          </p:cNvPr>
          <p:cNvPicPr>
            <a:picLocks noChangeAspect="1"/>
          </p:cNvPicPr>
          <p:nvPr/>
        </p:nvPicPr>
        <p:blipFill>
          <a:blip r:embed="rId5"/>
          <a:stretch>
            <a:fillRect/>
          </a:stretch>
        </p:blipFill>
        <p:spPr>
          <a:xfrm>
            <a:off x="7140791" y="1395202"/>
            <a:ext cx="1461037" cy="491440"/>
          </a:xfrm>
          <a:prstGeom prst="rect">
            <a:avLst/>
          </a:prstGeom>
        </p:spPr>
      </p:pic>
    </p:spTree>
    <p:extLst>
      <p:ext uri="{BB962C8B-B14F-4D97-AF65-F5344CB8AC3E}">
        <p14:creationId xmlns:p14="http://schemas.microsoft.com/office/powerpoint/2010/main" val="263686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726398-9B67-5F82-0F4C-85DBC9F715FB}"/>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963D05FC-EA9B-A114-D5BA-CD4465332C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694F5228-DF6B-82D2-41DC-9D879CEFBD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182ED9D1-406F-D41C-374A-367356E0F3D8}"/>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Uranium </a:t>
            </a:r>
            <a:r>
              <a:rPr lang="en-US" sz="3600" dirty="0" err="1"/>
              <a:t>DiTelluride</a:t>
            </a:r>
            <a:r>
              <a:rPr lang="en-US" sz="3600" dirty="0"/>
              <a:t> (UTe2)</a:t>
            </a:r>
          </a:p>
        </p:txBody>
      </p:sp>
      <p:sp>
        <p:nvSpPr>
          <p:cNvPr id="3" name="TextBox 7">
            <a:extLst>
              <a:ext uri="{FF2B5EF4-FFF2-40B4-BE49-F238E27FC236}">
                <a16:creationId xmlns:a16="http://schemas.microsoft.com/office/drawing/2014/main" id="{1D46A0A0-9955-D6EC-D7F0-EAE0724B28D7}"/>
              </a:ext>
            </a:extLst>
          </p:cNvPr>
          <p:cNvSpPr txBox="1"/>
          <p:nvPr/>
        </p:nvSpPr>
        <p:spPr>
          <a:xfrm>
            <a:off x="497973" y="1133262"/>
            <a:ext cx="5598027" cy="393377"/>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Nick Butch, Sheng Ran, Silvia Lewin, Peter Czajka, Corey Frank, Tom Halloran, Gicela Saucedo Salas, UMD, MAGLAB, many others</a:t>
            </a:r>
            <a:endParaRPr lang="en-US" sz="1200" dirty="0">
              <a:effectLst/>
            </a:endParaRPr>
          </a:p>
        </p:txBody>
      </p:sp>
      <p:sp>
        <p:nvSpPr>
          <p:cNvPr id="63" name="Freeform: Shape 62">
            <a:extLst>
              <a:ext uri="{FF2B5EF4-FFF2-40B4-BE49-F238E27FC236}">
                <a16:creationId xmlns:a16="http://schemas.microsoft.com/office/drawing/2014/main" id="{FB0F2DE2-AF95-5CC1-9686-5E509015F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C22DF94-B083-AD91-C43C-AEB93A4380CE}"/>
              </a:ext>
            </a:extLst>
          </p:cNvPr>
          <p:cNvPicPr>
            <a:picLocks noChangeAspect="1"/>
          </p:cNvPicPr>
          <p:nvPr/>
        </p:nvPicPr>
        <p:blipFill>
          <a:blip r:embed="rId3"/>
          <a:stretch>
            <a:fillRect/>
          </a:stretch>
        </p:blipFill>
        <p:spPr>
          <a:xfrm>
            <a:off x="214268" y="2660601"/>
            <a:ext cx="2940779" cy="3281229"/>
          </a:xfrm>
          <a:prstGeom prst="rect">
            <a:avLst/>
          </a:prstGeom>
        </p:spPr>
      </p:pic>
      <p:sp>
        <p:nvSpPr>
          <p:cNvPr id="8" name="TextBox 7">
            <a:extLst>
              <a:ext uri="{FF2B5EF4-FFF2-40B4-BE49-F238E27FC236}">
                <a16:creationId xmlns:a16="http://schemas.microsoft.com/office/drawing/2014/main" id="{B4BEC4E9-5216-D935-E9A3-C8E5CA677AC2}"/>
              </a:ext>
            </a:extLst>
          </p:cNvPr>
          <p:cNvSpPr txBox="1"/>
          <p:nvPr/>
        </p:nvSpPr>
        <p:spPr>
          <a:xfrm>
            <a:off x="7154093" y="1515630"/>
            <a:ext cx="4841838" cy="369332"/>
          </a:xfrm>
          <a:prstGeom prst="rect">
            <a:avLst/>
          </a:prstGeom>
          <a:noFill/>
        </p:spPr>
        <p:txBody>
          <a:bodyPr wrap="none" rtlCol="0">
            <a:spAutoFit/>
          </a:bodyPr>
          <a:lstStyle/>
          <a:p>
            <a:r>
              <a:rPr lang="en-US" dirty="0"/>
              <a:t>Butch et al, </a:t>
            </a:r>
            <a:r>
              <a:rPr lang="en-US" dirty="0" err="1"/>
              <a:t>npj</a:t>
            </a:r>
            <a:r>
              <a:rPr lang="en-US" dirty="0"/>
              <a:t> Quantum Materials 7, 39 (2022)</a:t>
            </a:r>
          </a:p>
        </p:txBody>
      </p:sp>
      <p:pic>
        <p:nvPicPr>
          <p:cNvPr id="19458" name="Picture 2" descr="figure 1">
            <a:extLst>
              <a:ext uri="{FF2B5EF4-FFF2-40B4-BE49-F238E27FC236}">
                <a16:creationId xmlns:a16="http://schemas.microsoft.com/office/drawing/2014/main" id="{548ADA80-74DC-C43B-C2DD-16715831E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143" y="2263129"/>
            <a:ext cx="5456678" cy="40148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a:extLst>
              <a:ext uri="{FF2B5EF4-FFF2-40B4-BE49-F238E27FC236}">
                <a16:creationId xmlns:a16="http://schemas.microsoft.com/office/drawing/2014/main" id="{9790C932-C93E-588E-D516-419EAAE14AA3}"/>
              </a:ext>
            </a:extLst>
          </p:cNvPr>
          <p:cNvGraphicFramePr>
            <a:graphicFrameLocks noChangeAspect="1"/>
          </p:cNvGraphicFramePr>
          <p:nvPr>
            <p:extLst>
              <p:ext uri="{D42A27DB-BD31-4B8C-83A1-F6EECF244321}">
                <p14:modId xmlns:p14="http://schemas.microsoft.com/office/powerpoint/2010/main" val="2115803078"/>
              </p:ext>
            </p:extLst>
          </p:nvPr>
        </p:nvGraphicFramePr>
        <p:xfrm>
          <a:off x="9181895" y="2040338"/>
          <a:ext cx="2834480" cy="2102967"/>
        </p:xfrm>
        <a:graphic>
          <a:graphicData uri="http://schemas.openxmlformats.org/presentationml/2006/ole">
            <mc:AlternateContent xmlns:mc="http://schemas.openxmlformats.org/markup-compatibility/2006">
              <mc:Choice xmlns:v="urn:schemas-microsoft-com:vml" Requires="v">
                <p:oleObj r:id="rId5" imgW="4177440" imgH="3098160" progId="">
                  <p:embed/>
                </p:oleObj>
              </mc:Choice>
              <mc:Fallback>
                <p:oleObj r:id="rId5" imgW="4177440" imgH="3098160" progId="">
                  <p:embed/>
                  <p:pic>
                    <p:nvPicPr>
                      <p:cNvPr id="10" name="Object 9">
                        <a:extLst>
                          <a:ext uri="{FF2B5EF4-FFF2-40B4-BE49-F238E27FC236}">
                            <a16:creationId xmlns:a16="http://schemas.microsoft.com/office/drawing/2014/main" id="{9790C932-C93E-588E-D516-419EAAE14AA3}"/>
                          </a:ext>
                        </a:extLst>
                      </p:cNvPr>
                      <p:cNvPicPr/>
                      <p:nvPr/>
                    </p:nvPicPr>
                    <p:blipFill>
                      <a:blip r:embed="rId6"/>
                      <a:stretch>
                        <a:fillRect/>
                      </a:stretch>
                    </p:blipFill>
                    <p:spPr>
                      <a:xfrm>
                        <a:off x="9181895" y="2040338"/>
                        <a:ext cx="2834480" cy="2102967"/>
                      </a:xfrm>
                      <a:prstGeom prst="rect">
                        <a:avLst/>
                      </a:prstGeom>
                    </p:spPr>
                  </p:pic>
                </p:oleObj>
              </mc:Fallback>
            </mc:AlternateContent>
          </a:graphicData>
        </a:graphic>
      </p:graphicFrame>
      <p:cxnSp>
        <p:nvCxnSpPr>
          <p:cNvPr id="12" name="Straight Connector 11">
            <a:extLst>
              <a:ext uri="{FF2B5EF4-FFF2-40B4-BE49-F238E27FC236}">
                <a16:creationId xmlns:a16="http://schemas.microsoft.com/office/drawing/2014/main" id="{BDE3AA92-F138-A4DF-C4E4-BF3129748C9D}"/>
              </a:ext>
            </a:extLst>
          </p:cNvPr>
          <p:cNvCxnSpPr/>
          <p:nvPr/>
        </p:nvCxnSpPr>
        <p:spPr>
          <a:xfrm>
            <a:off x="3552898" y="2008641"/>
            <a:ext cx="0" cy="4685325"/>
          </a:xfrm>
          <a:prstGeom prst="line">
            <a:avLst/>
          </a:prstGeom>
          <a:ln w="57150"/>
        </p:spPr>
        <p:style>
          <a:lnRef idx="2">
            <a:schemeClr val="accent5"/>
          </a:lnRef>
          <a:fillRef idx="0">
            <a:schemeClr val="accent5"/>
          </a:fillRef>
          <a:effectRef idx="1">
            <a:schemeClr val="accent5"/>
          </a:effectRef>
          <a:fontRef idx="minor">
            <a:schemeClr val="tx1"/>
          </a:fontRef>
        </p:style>
      </p:cxnSp>
      <p:sp>
        <p:nvSpPr>
          <p:cNvPr id="4" name="TextBox 3">
            <a:extLst>
              <a:ext uri="{FF2B5EF4-FFF2-40B4-BE49-F238E27FC236}">
                <a16:creationId xmlns:a16="http://schemas.microsoft.com/office/drawing/2014/main" id="{779A1544-3F44-E5D9-F733-3286F39CC322}"/>
              </a:ext>
            </a:extLst>
          </p:cNvPr>
          <p:cNvSpPr txBox="1"/>
          <p:nvPr/>
        </p:nvSpPr>
        <p:spPr>
          <a:xfrm>
            <a:off x="5194101" y="1537197"/>
            <a:ext cx="1393715" cy="646331"/>
          </a:xfrm>
          <a:prstGeom prst="rect">
            <a:avLst/>
          </a:prstGeom>
          <a:noFill/>
        </p:spPr>
        <p:txBody>
          <a:bodyPr wrap="none" rtlCol="0">
            <a:spAutoFit/>
          </a:bodyPr>
          <a:lstStyle/>
          <a:p>
            <a:r>
              <a:rPr lang="en-US" sz="3600" dirty="0">
                <a:solidFill>
                  <a:srgbClr val="FF0000"/>
                </a:solidFill>
              </a:rPr>
              <a:t>MACS</a:t>
            </a:r>
          </a:p>
        </p:txBody>
      </p:sp>
      <p:pic>
        <p:nvPicPr>
          <p:cNvPr id="5" name="Picture 4">
            <a:extLst>
              <a:ext uri="{FF2B5EF4-FFF2-40B4-BE49-F238E27FC236}">
                <a16:creationId xmlns:a16="http://schemas.microsoft.com/office/drawing/2014/main" id="{65495879-2413-686F-844F-55B404FD0AC2}"/>
              </a:ext>
            </a:extLst>
          </p:cNvPr>
          <p:cNvPicPr>
            <a:picLocks noChangeAspect="1"/>
          </p:cNvPicPr>
          <p:nvPr/>
        </p:nvPicPr>
        <p:blipFill>
          <a:blip r:embed="rId7"/>
          <a:stretch>
            <a:fillRect/>
          </a:stretch>
        </p:blipFill>
        <p:spPr>
          <a:xfrm>
            <a:off x="5201240" y="1246839"/>
            <a:ext cx="1461037" cy="491440"/>
          </a:xfrm>
          <a:prstGeom prst="rect">
            <a:avLst/>
          </a:prstGeom>
        </p:spPr>
      </p:pic>
    </p:spTree>
    <p:extLst>
      <p:ext uri="{BB962C8B-B14F-4D97-AF65-F5344CB8AC3E}">
        <p14:creationId xmlns:p14="http://schemas.microsoft.com/office/powerpoint/2010/main" val="1625834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F4F2F7-9842-AC4F-B330-FEA3C15D7BDB}"/>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B8C0CB5F-ABFD-F1FB-71F4-7332774C3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2673C4C-7DC7-D079-4494-6ADF500C3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C78A9312-CDBD-2EB2-93AB-F27F4E212A1D}"/>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Time evolution of a pumped magnet</a:t>
            </a:r>
          </a:p>
        </p:txBody>
      </p:sp>
      <p:sp>
        <p:nvSpPr>
          <p:cNvPr id="3" name="TextBox 7">
            <a:extLst>
              <a:ext uri="{FF2B5EF4-FFF2-40B4-BE49-F238E27FC236}">
                <a16:creationId xmlns:a16="http://schemas.microsoft.com/office/drawing/2014/main" id="{FE51ADAE-CE37-7BC8-C9CC-B398AAB18B3D}"/>
              </a:ext>
            </a:extLst>
          </p:cNvPr>
          <p:cNvSpPr txBox="1"/>
          <p:nvPr/>
        </p:nvSpPr>
        <p:spPr>
          <a:xfrm>
            <a:off x="497973" y="1133262"/>
            <a:ext cx="5598027" cy="393377"/>
          </a:xfrm>
          <a:prstGeom prst="rect">
            <a:avLst/>
          </a:prstGeom>
        </p:spPr>
        <p:txBody>
          <a:bodyPr vert="horz" lIns="91440" tIns="45720" rIns="91440" bIns="45720" rtlCol="0">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T. Reeder et al. PNAS, </a:t>
            </a:r>
            <a:br>
              <a:rPr lang="en-US" sz="1200" dirty="0"/>
            </a:br>
            <a:r>
              <a:rPr lang="en-US" u="sng" dirty="0"/>
              <a:t>https://doi.org/10.1073/pnas.2415300121</a:t>
            </a:r>
            <a:endParaRPr lang="en-US" sz="1200" dirty="0">
              <a:effectLst/>
            </a:endParaRPr>
          </a:p>
        </p:txBody>
      </p:sp>
      <p:sp>
        <p:nvSpPr>
          <p:cNvPr id="63" name="Freeform: Shape 62">
            <a:extLst>
              <a:ext uri="{FF2B5EF4-FFF2-40B4-BE49-F238E27FC236}">
                <a16:creationId xmlns:a16="http://schemas.microsoft.com/office/drawing/2014/main" id="{DC3EC5E6-3D32-DD7B-0B4C-027AC8E6E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4F5659-1DFE-D6F4-A8CE-80A0D85D7A0F}"/>
              </a:ext>
            </a:extLst>
          </p:cNvPr>
          <p:cNvSpPr txBox="1"/>
          <p:nvPr/>
        </p:nvSpPr>
        <p:spPr>
          <a:xfrm>
            <a:off x="623410" y="5586911"/>
            <a:ext cx="11356986" cy="1077026"/>
          </a:xfrm>
          <a:prstGeom prst="rect">
            <a:avLst/>
          </a:prstGeom>
          <a:noFill/>
        </p:spPr>
        <p:txBody>
          <a:bodyPr wrap="square">
            <a:spAutoFit/>
          </a:bodyPr>
          <a:lstStyle/>
          <a:p>
            <a:r>
              <a:rPr lang="en-US" sz="2133" dirty="0">
                <a:solidFill>
                  <a:srgbClr val="009193"/>
                </a:solidFill>
              </a:rPr>
              <a:t>Reveals different time scales in the dynamics of the Cr</a:t>
            </a:r>
            <a:r>
              <a:rPr lang="en-US" sz="2133" baseline="-25000" dirty="0">
                <a:solidFill>
                  <a:srgbClr val="009193"/>
                </a:solidFill>
              </a:rPr>
              <a:t>8</a:t>
            </a:r>
            <a:r>
              <a:rPr lang="en-US" sz="2133" dirty="0">
                <a:solidFill>
                  <a:srgbClr val="009193"/>
                </a:solidFill>
              </a:rPr>
              <a:t> molecules when subjected to microwave pulses </a:t>
            </a:r>
            <a:r>
              <a:rPr lang="en-US" sz="2133" dirty="0">
                <a:solidFill>
                  <a:srgbClr val="009193"/>
                </a:solidFill>
                <a:sym typeface="Wingdings" pitchFamily="2" charset="2"/>
              </a:rPr>
              <a:t> </a:t>
            </a:r>
            <a:r>
              <a:rPr lang="en-US" sz="2133" dirty="0">
                <a:solidFill>
                  <a:srgbClr val="009193"/>
                </a:solidFill>
              </a:rPr>
              <a:t>resonant pumping produces a steady state that cannot be described by a conventional thermal equilibrium state</a:t>
            </a:r>
          </a:p>
        </p:txBody>
      </p:sp>
      <p:pic>
        <p:nvPicPr>
          <p:cNvPr id="12" name="Picture 2">
            <a:extLst>
              <a:ext uri="{FF2B5EF4-FFF2-40B4-BE49-F238E27FC236}">
                <a16:creationId xmlns:a16="http://schemas.microsoft.com/office/drawing/2014/main" id="{047C6374-9AEF-B691-334E-2478985D3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712" y="3950613"/>
            <a:ext cx="4402752" cy="13835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AB28671-3B09-9AEA-512D-B2A580942C26}"/>
              </a:ext>
            </a:extLst>
          </p:cNvPr>
          <p:cNvPicPr>
            <a:picLocks noChangeAspect="1"/>
          </p:cNvPicPr>
          <p:nvPr/>
        </p:nvPicPr>
        <p:blipFill>
          <a:blip r:embed="rId4"/>
          <a:stretch>
            <a:fillRect/>
          </a:stretch>
        </p:blipFill>
        <p:spPr>
          <a:xfrm>
            <a:off x="3490093" y="2001283"/>
            <a:ext cx="1671185" cy="1667512"/>
          </a:xfrm>
          <a:prstGeom prst="rect">
            <a:avLst/>
          </a:prstGeom>
        </p:spPr>
      </p:pic>
      <p:sp>
        <p:nvSpPr>
          <p:cNvPr id="14" name="TextBox 13">
            <a:extLst>
              <a:ext uri="{FF2B5EF4-FFF2-40B4-BE49-F238E27FC236}">
                <a16:creationId xmlns:a16="http://schemas.microsoft.com/office/drawing/2014/main" id="{0EBB064F-0E34-BBA0-07EB-31671268C105}"/>
              </a:ext>
            </a:extLst>
          </p:cNvPr>
          <p:cNvSpPr txBox="1"/>
          <p:nvPr/>
        </p:nvSpPr>
        <p:spPr>
          <a:xfrm>
            <a:off x="5161279" y="2034819"/>
            <a:ext cx="2032657" cy="1446935"/>
          </a:xfrm>
          <a:prstGeom prst="rect">
            <a:avLst/>
          </a:prstGeom>
          <a:noFill/>
        </p:spPr>
        <p:txBody>
          <a:bodyPr wrap="square">
            <a:spAutoFit/>
          </a:bodyPr>
          <a:lstStyle/>
          <a:p>
            <a:r>
              <a:rPr lang="en-US" sz="1467" dirty="0"/>
              <a:t>The tetragonal cell hosts two Cr</a:t>
            </a:r>
            <a:r>
              <a:rPr lang="en-US" sz="1467" baseline="-25000" dirty="0"/>
              <a:t>8</a:t>
            </a:r>
            <a:r>
              <a:rPr lang="en-US" sz="1467" dirty="0"/>
              <a:t>F</a:t>
            </a:r>
            <a:r>
              <a:rPr lang="en-US" sz="1467" baseline="-25000" dirty="0"/>
              <a:t>8</a:t>
            </a:r>
            <a:r>
              <a:rPr lang="en-US" sz="1467" dirty="0"/>
              <a:t>Piv</a:t>
            </a:r>
            <a:r>
              <a:rPr lang="en-US" sz="1467" baseline="-25000" dirty="0"/>
              <a:t>16</a:t>
            </a:r>
            <a:r>
              <a:rPr lang="en-US" sz="1467" dirty="0"/>
              <a:t> molecules creating a staggered stacking of molecular square lattice planes</a:t>
            </a:r>
          </a:p>
        </p:txBody>
      </p:sp>
      <p:pic>
        <p:nvPicPr>
          <p:cNvPr id="20482" name="Picture 2" descr="A person standing in a factory&#10;&#10;Description automatically generated with medium confidence">
            <a:extLst>
              <a:ext uri="{FF2B5EF4-FFF2-40B4-BE49-F238E27FC236}">
                <a16:creationId xmlns:a16="http://schemas.microsoft.com/office/drawing/2014/main" id="{9132B06C-6E5C-9D4E-E602-71AABAC37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0" y="1982065"/>
            <a:ext cx="1746703" cy="335212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6D5590-7EFF-50CC-9486-215C9210ACFC}"/>
              </a:ext>
            </a:extLst>
          </p:cNvPr>
          <p:cNvSpPr txBox="1"/>
          <p:nvPr/>
        </p:nvSpPr>
        <p:spPr>
          <a:xfrm>
            <a:off x="7955729" y="1982065"/>
            <a:ext cx="3474477" cy="2031325"/>
          </a:xfrm>
          <a:prstGeom prst="rect">
            <a:avLst/>
          </a:prstGeom>
          <a:noFill/>
        </p:spPr>
        <p:txBody>
          <a:bodyPr wrap="none" rtlCol="0">
            <a:spAutoFit/>
          </a:bodyPr>
          <a:lstStyle/>
          <a:p>
            <a:pPr marL="285750" indent="-285750">
              <a:buFont typeface="Arial" panose="020B0604020202020204" pitchFamily="34" charset="0"/>
              <a:buChar char="•"/>
            </a:pPr>
            <a:r>
              <a:rPr lang="en-US" dirty="0"/>
              <a:t>Continuous sample rotation</a:t>
            </a:r>
          </a:p>
          <a:p>
            <a:pPr marL="285750" indent="-285750">
              <a:buFont typeface="Arial" panose="020B0604020202020204" pitchFamily="34" charset="0"/>
              <a:buChar char="•"/>
            </a:pPr>
            <a:r>
              <a:rPr lang="en-US" dirty="0"/>
              <a:t>Magnetic field</a:t>
            </a:r>
          </a:p>
          <a:p>
            <a:pPr marL="285750" indent="-285750">
              <a:buFont typeface="Arial" panose="020B0604020202020204" pitchFamily="34" charset="0"/>
              <a:buChar char="•"/>
            </a:pPr>
            <a:r>
              <a:rPr lang="en-US" dirty="0"/>
              <a:t>Cryostat (temperature)</a:t>
            </a:r>
          </a:p>
          <a:p>
            <a:pPr marL="285750" indent="-285750">
              <a:buFont typeface="Arial" panose="020B0604020202020204" pitchFamily="34" charset="0"/>
              <a:buChar char="•"/>
            </a:pPr>
            <a:r>
              <a:rPr lang="en-US" dirty="0"/>
              <a:t>Square microwave pump</a:t>
            </a:r>
          </a:p>
          <a:p>
            <a:pPr marL="285750" indent="-285750">
              <a:buFont typeface="Arial" panose="020B0604020202020204" pitchFamily="34" charset="0"/>
              <a:buChar char="•"/>
            </a:pPr>
            <a:r>
              <a:rPr lang="en-US" dirty="0"/>
              <a:t>Event mode neutron detection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Map four-dimensional space</a:t>
            </a:r>
          </a:p>
        </p:txBody>
      </p:sp>
      <p:pic>
        <p:nvPicPr>
          <p:cNvPr id="4" name="Picture 3">
            <a:extLst>
              <a:ext uri="{FF2B5EF4-FFF2-40B4-BE49-F238E27FC236}">
                <a16:creationId xmlns:a16="http://schemas.microsoft.com/office/drawing/2014/main" id="{4EB905D0-25AA-CD07-2EF6-4DB93E8AF794}"/>
              </a:ext>
            </a:extLst>
          </p:cNvPr>
          <p:cNvPicPr>
            <a:picLocks noChangeAspect="1"/>
          </p:cNvPicPr>
          <p:nvPr/>
        </p:nvPicPr>
        <p:blipFill>
          <a:blip r:embed="rId6"/>
          <a:stretch>
            <a:fillRect/>
          </a:stretch>
        </p:blipFill>
        <p:spPr>
          <a:xfrm>
            <a:off x="7884213" y="4383576"/>
            <a:ext cx="1461037" cy="491440"/>
          </a:xfrm>
          <a:prstGeom prst="rect">
            <a:avLst/>
          </a:prstGeom>
        </p:spPr>
      </p:pic>
      <p:sp>
        <p:nvSpPr>
          <p:cNvPr id="5" name="TextBox 4">
            <a:extLst>
              <a:ext uri="{FF2B5EF4-FFF2-40B4-BE49-F238E27FC236}">
                <a16:creationId xmlns:a16="http://schemas.microsoft.com/office/drawing/2014/main" id="{5B1AF554-056D-1248-B053-E9B16E5C7888}"/>
              </a:ext>
            </a:extLst>
          </p:cNvPr>
          <p:cNvSpPr txBox="1"/>
          <p:nvPr/>
        </p:nvSpPr>
        <p:spPr>
          <a:xfrm>
            <a:off x="7884213" y="4700539"/>
            <a:ext cx="1528945" cy="707886"/>
          </a:xfrm>
          <a:prstGeom prst="rect">
            <a:avLst/>
          </a:prstGeom>
          <a:noFill/>
        </p:spPr>
        <p:txBody>
          <a:bodyPr wrap="none" rtlCol="0">
            <a:spAutoFit/>
          </a:bodyPr>
          <a:lstStyle/>
          <a:p>
            <a:r>
              <a:rPr lang="en-US" sz="4000" dirty="0">
                <a:solidFill>
                  <a:srgbClr val="FF0000"/>
                </a:solidFill>
              </a:rPr>
              <a:t>MACS</a:t>
            </a:r>
          </a:p>
        </p:txBody>
      </p:sp>
    </p:spTree>
    <p:extLst>
      <p:ext uri="{BB962C8B-B14F-4D97-AF65-F5344CB8AC3E}">
        <p14:creationId xmlns:p14="http://schemas.microsoft.com/office/powerpoint/2010/main" val="844184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697203F7-5E12-A42D-E5FD-775F2CE9564F}"/>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Autonomous Formulation Lab (AFL)</a:t>
            </a:r>
          </a:p>
        </p:txBody>
      </p:sp>
      <p:sp>
        <p:nvSpPr>
          <p:cNvPr id="63" name="Freeform: Shape 62">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3" name="Picture 2862" descr="https://lh3.googleusercontent.com/DGgaKDLNJjaDFR4ubu3xipcfuT70QyMdZSZTrX96awbSajghc6CjJ2ZHiiz8AHDU_QkLHO7nVNND1xj3R004bpsx24azwu93KiIY43lVS1cMPK30_BAe7FVmv2DrR3G1y1nF63xJS8q1Pd2RHsWhinLn0qQvrb5DrbyoArf-d_eudzrtu4NzGMbcfbItYBBlqVgycblsada1zPG5Q5nWBKrCjiwWMjAz59_r-jNdTjr-VCvIm0Wz4s-TyEGqbMMQaYWM9AjMJHHj6DaZAA-nz1w2x9YAlkt1wBeEePyoTmnp5algPohWxa-P6FMla2CJ3xmndTOUTvNv5uLI_TAhIRXaXBbzJss_bGQtYUrnZwoNJsgzjrasszQqS12hZbu7NgUSg-hKL6rMOeamRQyYr4xSHr6uUHBtfkOxyxUOCamzLV1mUDQPhJALG0B3IgRPjK7Qio_eQG_e0EYD5J8ql215_nqSFN3QNGB3xEV1IO4SpD1e2OMFOQmx2rwjTsHSSNWjYnKSyfjtEtcBm-6CxiSRINBoVBkpE8GqwLXZJcCIMdkedbIY_7xK2sKnof3Cmw8DoCKXy4mMnnYxS98283Dbo23WQScCg5H6tohvRrS-4JPmxMwGZPhX38CrOYYbPl8KFIXLDxblmBrOm339sswWBIxRlSq7T8ekaLOrEEDJ-jANbe3TmXaC9-4osZsf9cggi8nQHWXsupWhExIqnY3s2vLliZO1X03CN5kcOyOF7OWMBsLFOqMu-br0oXSy1mfJHJlB2VQVfysV3BnbYD6uswuQSGHbn4c=w1155-h866-no?authuser=1">
            <a:extLst>
              <a:ext uri="{FF2B5EF4-FFF2-40B4-BE49-F238E27FC236}">
                <a16:creationId xmlns:a16="http://schemas.microsoft.com/office/drawing/2014/main" id="{8AEEA477-124F-0880-36A3-2D2D8B1EA4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7802" y="565197"/>
            <a:ext cx="3238375" cy="242808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869" name="TextBox 2868">
            <a:extLst>
              <a:ext uri="{FF2B5EF4-FFF2-40B4-BE49-F238E27FC236}">
                <a16:creationId xmlns:a16="http://schemas.microsoft.com/office/drawing/2014/main" id="{B0861213-4AD7-5D55-709A-4D8A8C0A8F5C}"/>
              </a:ext>
            </a:extLst>
          </p:cNvPr>
          <p:cNvSpPr txBox="1"/>
          <p:nvPr/>
        </p:nvSpPr>
        <p:spPr>
          <a:xfrm>
            <a:off x="497973" y="1338222"/>
            <a:ext cx="2691250" cy="307777"/>
          </a:xfrm>
          <a:prstGeom prst="rect">
            <a:avLst/>
          </a:prstGeom>
          <a:noFill/>
        </p:spPr>
        <p:txBody>
          <a:bodyPr wrap="none" rtlCol="0">
            <a:spAutoFit/>
          </a:bodyPr>
          <a:lstStyle/>
          <a:p>
            <a:r>
              <a:rPr lang="en-US" sz="1400" u="sng" dirty="0">
                <a:solidFill>
                  <a:srgbClr val="023EFF"/>
                </a:solidFill>
              </a:rPr>
              <a:t>github.com/</a:t>
            </a:r>
            <a:r>
              <a:rPr lang="en-US" sz="1400" u="sng" dirty="0" err="1">
                <a:solidFill>
                  <a:srgbClr val="023EFF"/>
                </a:solidFill>
              </a:rPr>
              <a:t>usnistgov</a:t>
            </a:r>
            <a:r>
              <a:rPr lang="en-US" sz="1400" u="sng" dirty="0">
                <a:solidFill>
                  <a:srgbClr val="023EFF"/>
                </a:solidFill>
              </a:rPr>
              <a:t>/AFL-agent</a:t>
            </a:r>
          </a:p>
        </p:txBody>
      </p:sp>
      <p:sp>
        <p:nvSpPr>
          <p:cNvPr id="2871" name="TextBox 2870">
            <a:extLst>
              <a:ext uri="{FF2B5EF4-FFF2-40B4-BE49-F238E27FC236}">
                <a16:creationId xmlns:a16="http://schemas.microsoft.com/office/drawing/2014/main" id="{DCCFCB2C-22A0-5458-C08E-E102BCB80D6C}"/>
              </a:ext>
            </a:extLst>
          </p:cNvPr>
          <p:cNvSpPr txBox="1"/>
          <p:nvPr/>
        </p:nvSpPr>
        <p:spPr>
          <a:xfrm>
            <a:off x="497973" y="1889282"/>
            <a:ext cx="3159776" cy="307777"/>
          </a:xfrm>
          <a:prstGeom prst="rect">
            <a:avLst/>
          </a:prstGeom>
          <a:noFill/>
        </p:spPr>
        <p:txBody>
          <a:bodyPr wrap="none" rtlCol="0">
            <a:spAutoFit/>
          </a:bodyPr>
          <a:lstStyle/>
          <a:p>
            <a:r>
              <a:rPr lang="en-US" sz="1400" u="sng" dirty="0">
                <a:solidFill>
                  <a:srgbClr val="023EFF"/>
                </a:solidFill>
              </a:rPr>
              <a:t>github.com/</a:t>
            </a:r>
            <a:r>
              <a:rPr lang="en-US" sz="1400" u="sng" dirty="0" err="1">
                <a:solidFill>
                  <a:srgbClr val="023EFF"/>
                </a:solidFill>
              </a:rPr>
              <a:t>usnistgov</a:t>
            </a:r>
            <a:r>
              <a:rPr lang="en-US" sz="1400" u="sng" dirty="0">
                <a:solidFill>
                  <a:srgbClr val="023EFF"/>
                </a:solidFill>
              </a:rPr>
              <a:t>/AFL-automation</a:t>
            </a:r>
          </a:p>
        </p:txBody>
      </p:sp>
      <p:sp>
        <p:nvSpPr>
          <p:cNvPr id="2872" name="TextBox 2871">
            <a:extLst>
              <a:ext uri="{FF2B5EF4-FFF2-40B4-BE49-F238E27FC236}">
                <a16:creationId xmlns:a16="http://schemas.microsoft.com/office/drawing/2014/main" id="{5F41ECA8-5CE7-BF89-A3B0-F0D3C098B15E}"/>
              </a:ext>
            </a:extLst>
          </p:cNvPr>
          <p:cNvSpPr txBox="1"/>
          <p:nvPr/>
        </p:nvSpPr>
        <p:spPr>
          <a:xfrm>
            <a:off x="497973" y="1599970"/>
            <a:ext cx="2988447" cy="307777"/>
          </a:xfrm>
          <a:prstGeom prst="rect">
            <a:avLst/>
          </a:prstGeom>
          <a:noFill/>
        </p:spPr>
        <p:txBody>
          <a:bodyPr wrap="none" rtlCol="0">
            <a:spAutoFit/>
          </a:bodyPr>
          <a:lstStyle/>
          <a:p>
            <a:r>
              <a:rPr lang="en-US" sz="1400" u="sng" dirty="0">
                <a:solidFill>
                  <a:srgbClr val="023EFF"/>
                </a:solidFill>
              </a:rPr>
              <a:t>github.com/</a:t>
            </a:r>
            <a:r>
              <a:rPr lang="en-US" sz="1400" u="sng" dirty="0" err="1">
                <a:solidFill>
                  <a:srgbClr val="023EFF"/>
                </a:solidFill>
              </a:rPr>
              <a:t>usnistgov</a:t>
            </a:r>
            <a:r>
              <a:rPr lang="en-US" sz="1400" u="sng" dirty="0">
                <a:solidFill>
                  <a:srgbClr val="023EFF"/>
                </a:solidFill>
              </a:rPr>
              <a:t>/AFL-hardware</a:t>
            </a:r>
          </a:p>
        </p:txBody>
      </p:sp>
      <p:pic>
        <p:nvPicPr>
          <p:cNvPr id="2875" name="binary.mp4" descr="Chart&#10;&#10;AI-generated content may be incorrect.">
            <a:hlinkClick r:id="" action="ppaction://media"/>
            <a:extLst>
              <a:ext uri="{FF2B5EF4-FFF2-40B4-BE49-F238E27FC236}">
                <a16:creationId xmlns:a16="http://schemas.microsoft.com/office/drawing/2014/main" id="{1A3DD032-BAB9-EA0A-8AA0-B3D52D58AD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80562" y="3322886"/>
            <a:ext cx="3661735" cy="2773764"/>
          </a:xfrm>
          <a:prstGeom prst="rect">
            <a:avLst/>
          </a:prstGeom>
        </p:spPr>
      </p:pic>
      <p:pic>
        <p:nvPicPr>
          <p:cNvPr id="2876" name="Picture 2875">
            <a:extLst>
              <a:ext uri="{FF2B5EF4-FFF2-40B4-BE49-F238E27FC236}">
                <a16:creationId xmlns:a16="http://schemas.microsoft.com/office/drawing/2014/main" id="{595C8CC8-F953-B1ED-9419-D58389EE9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703" y="2402019"/>
            <a:ext cx="6898397" cy="3513310"/>
          </a:xfrm>
          <a:prstGeom prst="rect">
            <a:avLst/>
          </a:prstGeom>
        </p:spPr>
      </p:pic>
      <p:sp>
        <p:nvSpPr>
          <p:cNvPr id="2877" name="TextBox 7">
            <a:extLst>
              <a:ext uri="{FF2B5EF4-FFF2-40B4-BE49-F238E27FC236}">
                <a16:creationId xmlns:a16="http://schemas.microsoft.com/office/drawing/2014/main" id="{0032C38D-004B-BEC7-5B82-2A1ABF3B9451}"/>
              </a:ext>
            </a:extLst>
          </p:cNvPr>
          <p:cNvSpPr txBox="1"/>
          <p:nvPr/>
        </p:nvSpPr>
        <p:spPr>
          <a:xfrm>
            <a:off x="497973" y="1133262"/>
            <a:ext cx="6427989" cy="39337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400" i="1" dirty="0"/>
              <a:t>Peter Beaucage, Donald Sutherland, Tyler Martin </a:t>
            </a:r>
            <a:r>
              <a:rPr lang="en-US" sz="1400" i="1" dirty="0">
                <a:effectLst/>
              </a:rPr>
              <a:t>10.1021/acs.macromol.4c01410</a:t>
            </a:r>
            <a:endParaRPr lang="en-US" sz="1400" dirty="0">
              <a:effectLst/>
            </a:endParaRPr>
          </a:p>
        </p:txBody>
      </p:sp>
    </p:spTree>
    <p:extLst>
      <p:ext uri="{BB962C8B-B14F-4D97-AF65-F5344CB8AC3E}">
        <p14:creationId xmlns:p14="http://schemas.microsoft.com/office/powerpoint/2010/main" val="20588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040" fill="hold"/>
                                        <p:tgtEl>
                                          <p:spTgt spid="28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7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875"/>
                                        </p:tgtEl>
                                      </p:cBhvr>
                                    </p:cmd>
                                  </p:childTnLst>
                                </p:cTn>
                              </p:par>
                            </p:childTnLst>
                          </p:cTn>
                        </p:par>
                      </p:childTnLst>
                    </p:cTn>
                  </p:par>
                </p:childTnLst>
              </p:cTn>
              <p:nextCondLst>
                <p:cond evt="onClick" delay="0">
                  <p:tgtEl>
                    <p:spTgt spid="2875"/>
                  </p:tgtEl>
                </p:cond>
              </p:nextCondLst>
            </p:seq>
            <p:video>
              <p:cMediaNode vol="80000">
                <p:cTn id="22" fill="hold" display="0">
                  <p:stCondLst>
                    <p:cond delay="indefinite"/>
                  </p:stCondLst>
                </p:cTn>
                <p:tgtEl>
                  <p:spTgt spid="2875"/>
                </p:tgtEl>
              </p:cMediaNode>
            </p:video>
          </p:childTnLst>
        </p:cTn>
      </p:par>
    </p:tnLst>
    <p:bldLst>
      <p:bldP spid="2869" grpId="0"/>
      <p:bldP spid="2871" grpId="0"/>
      <p:bldP spid="287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697203F7-5E12-A42D-E5FD-775F2CE9564F}"/>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Autonomous Formulation Lab (AFL)</a:t>
            </a:r>
          </a:p>
        </p:txBody>
      </p:sp>
      <p:sp>
        <p:nvSpPr>
          <p:cNvPr id="3" name="TextBox 7">
            <a:extLst>
              <a:ext uri="{FF2B5EF4-FFF2-40B4-BE49-F238E27FC236}">
                <a16:creationId xmlns:a16="http://schemas.microsoft.com/office/drawing/2014/main" id="{96FF930A-C29A-977E-BC76-CED36453BCB4}"/>
              </a:ext>
            </a:extLst>
          </p:cNvPr>
          <p:cNvSpPr txBox="1"/>
          <p:nvPr/>
        </p:nvSpPr>
        <p:spPr>
          <a:xfrm>
            <a:off x="497973" y="1133262"/>
            <a:ext cx="5598027" cy="393377"/>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Peter Beaucage, Jeff Krzywon, Tyler Martin, Donald Sutherland, Brad Sutliff, McGlynn; Dow Chemical, Diamond, ISIS</a:t>
            </a:r>
            <a:endParaRPr lang="en-US" sz="1200" dirty="0">
              <a:effectLst/>
            </a:endParaRPr>
          </a:p>
        </p:txBody>
      </p:sp>
      <p:sp>
        <p:nvSpPr>
          <p:cNvPr id="63" name="Freeform: Shape 62">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7DFC83-0DD0-7F59-AFB1-54030B07388A}"/>
              </a:ext>
            </a:extLst>
          </p:cNvPr>
          <p:cNvPicPr>
            <a:picLocks noChangeAspect="1"/>
          </p:cNvPicPr>
          <p:nvPr/>
        </p:nvPicPr>
        <p:blipFill>
          <a:blip r:embed="rId2"/>
          <a:srcRect r="32761" b="50048"/>
          <a:stretch/>
        </p:blipFill>
        <p:spPr>
          <a:xfrm>
            <a:off x="1487469" y="2215229"/>
            <a:ext cx="8435005" cy="3580740"/>
          </a:xfrm>
          <a:prstGeom prst="rect">
            <a:avLst/>
          </a:prstGeom>
        </p:spPr>
      </p:pic>
    </p:spTree>
    <p:extLst>
      <p:ext uri="{BB962C8B-B14F-4D97-AF65-F5344CB8AC3E}">
        <p14:creationId xmlns:p14="http://schemas.microsoft.com/office/powerpoint/2010/main" val="391804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250115-F1DD-06D4-4F84-5DAA9F1D576A}"/>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C1AB4EA6-EEE0-21DF-6977-48B6DA2FB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5A00476C-CAEA-161C-F07C-D9C9D8099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9F1C91CE-E0FC-C5CC-4603-D31DBD84C516}"/>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ROADMAP</a:t>
            </a:r>
          </a:p>
        </p:txBody>
      </p:sp>
      <p:sp>
        <p:nvSpPr>
          <p:cNvPr id="3" name="TextBox 7">
            <a:extLst>
              <a:ext uri="{FF2B5EF4-FFF2-40B4-BE49-F238E27FC236}">
                <a16:creationId xmlns:a16="http://schemas.microsoft.com/office/drawing/2014/main" id="{5CD1DA3B-8968-7D13-FED2-6D49369298A0}"/>
              </a:ext>
            </a:extLst>
          </p:cNvPr>
          <p:cNvSpPr txBox="1"/>
          <p:nvPr/>
        </p:nvSpPr>
        <p:spPr>
          <a:xfrm>
            <a:off x="497973" y="1133262"/>
            <a:ext cx="5598027" cy="393377"/>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David Hoogerheide, Megan Mitchell, Frank Heinrich, Brian Maranville, Charles Majkrzak; others</a:t>
            </a:r>
            <a:endParaRPr lang="en-US" sz="1200" dirty="0">
              <a:effectLst/>
            </a:endParaRPr>
          </a:p>
        </p:txBody>
      </p:sp>
      <p:sp>
        <p:nvSpPr>
          <p:cNvPr id="63" name="Freeform: Shape 62">
            <a:extLst>
              <a:ext uri="{FF2B5EF4-FFF2-40B4-BE49-F238E27FC236}">
                <a16:creationId xmlns:a16="http://schemas.microsoft.com/office/drawing/2014/main" id="{2C763877-0197-0C26-0B3A-28F1D793F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histogram&#10;&#10;Description automatically generated">
            <a:extLst>
              <a:ext uri="{FF2B5EF4-FFF2-40B4-BE49-F238E27FC236}">
                <a16:creationId xmlns:a16="http://schemas.microsoft.com/office/drawing/2014/main" id="{A95BD655-5731-C1AF-D43B-72B36F2AE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952" y="2052630"/>
            <a:ext cx="5832653" cy="4160520"/>
          </a:xfrm>
          <a:prstGeom prst="rect">
            <a:avLst/>
          </a:prstGeom>
        </p:spPr>
      </p:pic>
      <p:sp>
        <p:nvSpPr>
          <p:cNvPr id="11" name="TextBox 10">
            <a:extLst>
              <a:ext uri="{FF2B5EF4-FFF2-40B4-BE49-F238E27FC236}">
                <a16:creationId xmlns:a16="http://schemas.microsoft.com/office/drawing/2014/main" id="{E9F3C481-AA1B-9DB7-7782-C1D8BE46DE02}"/>
              </a:ext>
            </a:extLst>
          </p:cNvPr>
          <p:cNvSpPr txBox="1"/>
          <p:nvPr/>
        </p:nvSpPr>
        <p:spPr>
          <a:xfrm>
            <a:off x="6478006" y="1341973"/>
            <a:ext cx="3087554" cy="369332"/>
          </a:xfrm>
          <a:prstGeom prst="rect">
            <a:avLst/>
          </a:prstGeom>
          <a:noFill/>
        </p:spPr>
        <p:txBody>
          <a:bodyPr wrap="square" rtlCol="0">
            <a:spAutoFit/>
          </a:bodyPr>
          <a:lstStyle/>
          <a:p>
            <a:pPr algn="ctr"/>
            <a:r>
              <a:rPr lang="en-US" b="1" dirty="0"/>
              <a:t>Neutron reflectometry (NR)</a:t>
            </a:r>
          </a:p>
        </p:txBody>
      </p:sp>
      <p:sp>
        <p:nvSpPr>
          <p:cNvPr id="12" name="TextBox 11">
            <a:extLst>
              <a:ext uri="{FF2B5EF4-FFF2-40B4-BE49-F238E27FC236}">
                <a16:creationId xmlns:a16="http://schemas.microsoft.com/office/drawing/2014/main" id="{223470A9-27E1-11B6-5F6A-338AD3080B4D}"/>
              </a:ext>
            </a:extLst>
          </p:cNvPr>
          <p:cNvSpPr txBox="1"/>
          <p:nvPr/>
        </p:nvSpPr>
        <p:spPr>
          <a:xfrm>
            <a:off x="4973782" y="1643883"/>
            <a:ext cx="6096000" cy="369332"/>
          </a:xfrm>
          <a:prstGeom prst="rect">
            <a:avLst/>
          </a:prstGeom>
          <a:noFill/>
        </p:spPr>
        <p:txBody>
          <a:bodyPr wrap="square">
            <a:spAutoFit/>
          </a:bodyPr>
          <a:lstStyle/>
          <a:p>
            <a:pPr algn="ctr"/>
            <a:r>
              <a:rPr lang="en-US" sz="1800">
                <a:solidFill>
                  <a:schemeClr val="tx1"/>
                </a:solidFill>
              </a:rPr>
              <a:t>Therapeutically relevant µM peptide concentrations</a:t>
            </a:r>
          </a:p>
        </p:txBody>
      </p:sp>
      <p:grpSp>
        <p:nvGrpSpPr>
          <p:cNvPr id="13" name="Group 12">
            <a:extLst>
              <a:ext uri="{FF2B5EF4-FFF2-40B4-BE49-F238E27FC236}">
                <a16:creationId xmlns:a16="http://schemas.microsoft.com/office/drawing/2014/main" id="{E950CD57-4E70-47F9-166B-95B854CEF3B2}"/>
              </a:ext>
            </a:extLst>
          </p:cNvPr>
          <p:cNvGrpSpPr/>
          <p:nvPr/>
        </p:nvGrpSpPr>
        <p:grpSpPr>
          <a:xfrm>
            <a:off x="7470059" y="5476272"/>
            <a:ext cx="4529449" cy="570210"/>
            <a:chOff x="7496175" y="5660231"/>
            <a:chExt cx="4529449" cy="570210"/>
          </a:xfrm>
        </p:grpSpPr>
        <p:sp>
          <p:nvSpPr>
            <p:cNvPr id="14" name="TextBox 13">
              <a:extLst>
                <a:ext uri="{FF2B5EF4-FFF2-40B4-BE49-F238E27FC236}">
                  <a16:creationId xmlns:a16="http://schemas.microsoft.com/office/drawing/2014/main" id="{12D1AE02-AE43-83E5-94CB-4172E4F2B79E}"/>
                </a:ext>
              </a:extLst>
            </p:cNvPr>
            <p:cNvSpPr txBox="1"/>
            <p:nvPr/>
          </p:nvSpPr>
          <p:spPr>
            <a:xfrm>
              <a:off x="9696986" y="5707221"/>
              <a:ext cx="232863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Membrane integrity (water content)</a:t>
              </a:r>
            </a:p>
          </p:txBody>
        </p:sp>
        <p:cxnSp>
          <p:nvCxnSpPr>
            <p:cNvPr id="15" name="Straight Arrow Connector 14">
              <a:extLst>
                <a:ext uri="{FF2B5EF4-FFF2-40B4-BE49-F238E27FC236}">
                  <a16:creationId xmlns:a16="http://schemas.microsoft.com/office/drawing/2014/main" id="{71C106B2-27E3-C35D-7839-3A126D85BEF3}"/>
                </a:ext>
              </a:extLst>
            </p:cNvPr>
            <p:cNvCxnSpPr>
              <a:cxnSpLocks/>
              <a:stCxn id="14" idx="1"/>
            </p:cNvCxnSpPr>
            <p:nvPr/>
          </p:nvCxnSpPr>
          <p:spPr>
            <a:xfrm flipH="1" flipV="1">
              <a:off x="7496175" y="5660231"/>
              <a:ext cx="2200811" cy="30860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16" name="Group 15">
            <a:extLst>
              <a:ext uri="{FF2B5EF4-FFF2-40B4-BE49-F238E27FC236}">
                <a16:creationId xmlns:a16="http://schemas.microsoft.com/office/drawing/2014/main" id="{4E44968C-7B7F-8539-C45E-B859580E0E06}"/>
              </a:ext>
            </a:extLst>
          </p:cNvPr>
          <p:cNvGrpSpPr/>
          <p:nvPr/>
        </p:nvGrpSpPr>
        <p:grpSpPr>
          <a:xfrm>
            <a:off x="8162080" y="4013928"/>
            <a:ext cx="3879979" cy="811764"/>
            <a:chOff x="8035796" y="4045487"/>
            <a:chExt cx="3879979" cy="811764"/>
          </a:xfrm>
        </p:grpSpPr>
        <p:sp>
          <p:nvSpPr>
            <p:cNvPr id="17" name="TextBox 16">
              <a:extLst>
                <a:ext uri="{FF2B5EF4-FFF2-40B4-BE49-F238E27FC236}">
                  <a16:creationId xmlns:a16="http://schemas.microsoft.com/office/drawing/2014/main" id="{039F1227-E786-541B-513D-6CF81AD88183}"/>
                </a:ext>
              </a:extLst>
            </p:cNvPr>
            <p:cNvSpPr txBox="1"/>
            <p:nvPr/>
          </p:nvSpPr>
          <p:spPr>
            <a:xfrm>
              <a:off x="9886951" y="4045487"/>
              <a:ext cx="2028824"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Surface peptide</a:t>
              </a:r>
            </a:p>
          </p:txBody>
        </p:sp>
        <p:cxnSp>
          <p:nvCxnSpPr>
            <p:cNvPr id="18" name="Straight Arrow Connector 17">
              <a:extLst>
                <a:ext uri="{FF2B5EF4-FFF2-40B4-BE49-F238E27FC236}">
                  <a16:creationId xmlns:a16="http://schemas.microsoft.com/office/drawing/2014/main" id="{7A76583A-085B-6A81-F1AD-F30FE27859B9}"/>
                </a:ext>
              </a:extLst>
            </p:cNvPr>
            <p:cNvCxnSpPr>
              <a:stCxn id="17" idx="1"/>
            </p:cNvCxnSpPr>
            <p:nvPr/>
          </p:nvCxnSpPr>
          <p:spPr>
            <a:xfrm flipH="1">
              <a:off x="8035796" y="4199376"/>
              <a:ext cx="1851155" cy="657875"/>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19" name="Group 18">
            <a:extLst>
              <a:ext uri="{FF2B5EF4-FFF2-40B4-BE49-F238E27FC236}">
                <a16:creationId xmlns:a16="http://schemas.microsoft.com/office/drawing/2014/main" id="{BA89BED5-0BC7-820B-F90E-6B1C6A051744}"/>
              </a:ext>
            </a:extLst>
          </p:cNvPr>
          <p:cNvGrpSpPr/>
          <p:nvPr/>
        </p:nvGrpSpPr>
        <p:grpSpPr>
          <a:xfrm>
            <a:off x="7470058" y="4710199"/>
            <a:ext cx="4124326" cy="314198"/>
            <a:chOff x="7536232" y="3183477"/>
            <a:chExt cx="4124326" cy="314198"/>
          </a:xfrm>
        </p:grpSpPr>
        <p:sp>
          <p:nvSpPr>
            <p:cNvPr id="20" name="TextBox 19">
              <a:extLst>
                <a:ext uri="{FF2B5EF4-FFF2-40B4-BE49-F238E27FC236}">
                  <a16:creationId xmlns:a16="http://schemas.microsoft.com/office/drawing/2014/main" id="{B687D825-0A3C-9304-FE76-B608F5E0118A}"/>
                </a:ext>
              </a:extLst>
            </p:cNvPr>
            <p:cNvSpPr txBox="1"/>
            <p:nvPr/>
          </p:nvSpPr>
          <p:spPr>
            <a:xfrm>
              <a:off x="9631734" y="3183477"/>
              <a:ext cx="2028824"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a:t>Embedded peptide</a:t>
              </a:r>
            </a:p>
          </p:txBody>
        </p:sp>
        <p:cxnSp>
          <p:nvCxnSpPr>
            <p:cNvPr id="21" name="Straight Arrow Connector 20">
              <a:extLst>
                <a:ext uri="{FF2B5EF4-FFF2-40B4-BE49-F238E27FC236}">
                  <a16:creationId xmlns:a16="http://schemas.microsoft.com/office/drawing/2014/main" id="{97DE4488-1611-3EC3-3B98-2FD02A8D1C95}"/>
                </a:ext>
              </a:extLst>
            </p:cNvPr>
            <p:cNvCxnSpPr>
              <a:cxnSpLocks/>
              <a:stCxn id="20" idx="1"/>
            </p:cNvCxnSpPr>
            <p:nvPr/>
          </p:nvCxnSpPr>
          <p:spPr>
            <a:xfrm flipH="1">
              <a:off x="7536232" y="3337366"/>
              <a:ext cx="2095502" cy="16030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22" name="Group 21">
            <a:extLst>
              <a:ext uri="{FF2B5EF4-FFF2-40B4-BE49-F238E27FC236}">
                <a16:creationId xmlns:a16="http://schemas.microsoft.com/office/drawing/2014/main" id="{0B3A5174-02A4-D3CD-C2AF-EE87F5F08C59}"/>
              </a:ext>
            </a:extLst>
          </p:cNvPr>
          <p:cNvGrpSpPr/>
          <p:nvPr/>
        </p:nvGrpSpPr>
        <p:grpSpPr>
          <a:xfrm>
            <a:off x="4449180" y="4894866"/>
            <a:ext cx="2594492" cy="1522561"/>
            <a:chOff x="4170496" y="4774024"/>
            <a:chExt cx="2594492" cy="1457765"/>
          </a:xfrm>
        </p:grpSpPr>
        <p:sp>
          <p:nvSpPr>
            <p:cNvPr id="23" name="TextBox 22">
              <a:extLst>
                <a:ext uri="{FF2B5EF4-FFF2-40B4-BE49-F238E27FC236}">
                  <a16:creationId xmlns:a16="http://schemas.microsoft.com/office/drawing/2014/main" id="{FED86D69-512A-D2FE-916C-87F0E7886CDF}"/>
                </a:ext>
              </a:extLst>
            </p:cNvPr>
            <p:cNvSpPr txBox="1"/>
            <p:nvPr/>
          </p:nvSpPr>
          <p:spPr>
            <a:xfrm>
              <a:off x="4170496" y="5907643"/>
              <a:ext cx="2249940" cy="3241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Translocated peptide</a:t>
              </a:r>
            </a:p>
          </p:txBody>
        </p:sp>
        <p:cxnSp>
          <p:nvCxnSpPr>
            <p:cNvPr id="24" name="Straight Arrow Connector 23">
              <a:extLst>
                <a:ext uri="{FF2B5EF4-FFF2-40B4-BE49-F238E27FC236}">
                  <a16:creationId xmlns:a16="http://schemas.microsoft.com/office/drawing/2014/main" id="{B1D1038F-9F3A-B0F9-6C7E-A39373659E29}"/>
                </a:ext>
              </a:extLst>
            </p:cNvPr>
            <p:cNvCxnSpPr>
              <a:cxnSpLocks/>
              <a:stCxn id="23" idx="3"/>
            </p:cNvCxnSpPr>
            <p:nvPr/>
          </p:nvCxnSpPr>
          <p:spPr>
            <a:xfrm flipV="1">
              <a:off x="6420436" y="4774024"/>
              <a:ext cx="344552" cy="129569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cxnSp>
        <p:nvCxnSpPr>
          <p:cNvPr id="25" name="Straight Connector 24">
            <a:extLst>
              <a:ext uri="{FF2B5EF4-FFF2-40B4-BE49-F238E27FC236}">
                <a16:creationId xmlns:a16="http://schemas.microsoft.com/office/drawing/2014/main" id="{7BFA8F6C-7139-6653-2633-641F03EE0041}"/>
              </a:ext>
            </a:extLst>
          </p:cNvPr>
          <p:cNvCxnSpPr/>
          <p:nvPr/>
        </p:nvCxnSpPr>
        <p:spPr>
          <a:xfrm flipV="1">
            <a:off x="6871396" y="2587233"/>
            <a:ext cx="0" cy="23076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4598A1F-C44E-380E-46E9-1551EFBB8D8D}"/>
              </a:ext>
            </a:extLst>
          </p:cNvPr>
          <p:cNvCxnSpPr/>
          <p:nvPr/>
        </p:nvCxnSpPr>
        <p:spPr>
          <a:xfrm flipV="1">
            <a:off x="7988877" y="2587233"/>
            <a:ext cx="0" cy="23076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31D4CF4-8818-FB30-129A-B919F389626D}"/>
              </a:ext>
            </a:extLst>
          </p:cNvPr>
          <p:cNvGrpSpPr/>
          <p:nvPr/>
        </p:nvGrpSpPr>
        <p:grpSpPr>
          <a:xfrm>
            <a:off x="6320524" y="3393766"/>
            <a:ext cx="2249940" cy="517512"/>
            <a:chOff x="4189335" y="5763056"/>
            <a:chExt cx="2249940" cy="517512"/>
          </a:xfrm>
        </p:grpSpPr>
        <p:sp>
          <p:nvSpPr>
            <p:cNvPr id="28" name="TextBox 27">
              <a:extLst>
                <a:ext uri="{FF2B5EF4-FFF2-40B4-BE49-F238E27FC236}">
                  <a16:creationId xmlns:a16="http://schemas.microsoft.com/office/drawing/2014/main" id="{7A6B00B9-8886-7F2B-4EF1-D2660370A0C9}"/>
                </a:ext>
              </a:extLst>
            </p:cNvPr>
            <p:cNvSpPr txBox="1"/>
            <p:nvPr/>
          </p:nvSpPr>
          <p:spPr>
            <a:xfrm>
              <a:off x="4189335" y="5763056"/>
              <a:ext cx="224994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a:t>Membrane thickness</a:t>
              </a:r>
            </a:p>
          </p:txBody>
        </p:sp>
        <p:cxnSp>
          <p:nvCxnSpPr>
            <p:cNvPr id="29" name="Straight Arrow Connector 28">
              <a:extLst>
                <a:ext uri="{FF2B5EF4-FFF2-40B4-BE49-F238E27FC236}">
                  <a16:creationId xmlns:a16="http://schemas.microsoft.com/office/drawing/2014/main" id="{E7C2A9BC-37BA-61CA-A800-890ABB13520C}"/>
                </a:ext>
              </a:extLst>
            </p:cNvPr>
            <p:cNvCxnSpPr>
              <a:cxnSpLocks/>
            </p:cNvCxnSpPr>
            <p:nvPr/>
          </p:nvCxnSpPr>
          <p:spPr>
            <a:xfrm>
              <a:off x="4757085" y="6280568"/>
              <a:ext cx="1095967" cy="0"/>
            </a:xfrm>
            <a:prstGeom prst="straightConnector1">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grpSp>
      <p:pic>
        <p:nvPicPr>
          <p:cNvPr id="30" name="Picture 29">
            <a:extLst>
              <a:ext uri="{FF2B5EF4-FFF2-40B4-BE49-F238E27FC236}">
                <a16:creationId xmlns:a16="http://schemas.microsoft.com/office/drawing/2014/main" id="{31319612-86FD-B4D6-70CE-D4FA92FD1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96" y="2265127"/>
            <a:ext cx="4118983" cy="2445072"/>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ED0CE52-2351-B245-4DAC-2668501CA34A}"/>
              </a:ext>
            </a:extLst>
          </p:cNvPr>
          <p:cNvPicPr>
            <a:picLocks noChangeAspect="1"/>
          </p:cNvPicPr>
          <p:nvPr/>
        </p:nvPicPr>
        <p:blipFill>
          <a:blip r:embed="rId4"/>
          <a:stretch>
            <a:fillRect/>
          </a:stretch>
        </p:blipFill>
        <p:spPr>
          <a:xfrm>
            <a:off x="1750268" y="5075275"/>
            <a:ext cx="1461037" cy="491440"/>
          </a:xfrm>
          <a:prstGeom prst="rect">
            <a:avLst/>
          </a:prstGeom>
        </p:spPr>
      </p:pic>
      <p:sp>
        <p:nvSpPr>
          <p:cNvPr id="6" name="TextBox 5">
            <a:extLst>
              <a:ext uri="{FF2B5EF4-FFF2-40B4-BE49-F238E27FC236}">
                <a16:creationId xmlns:a16="http://schemas.microsoft.com/office/drawing/2014/main" id="{3AEBB8AD-49C3-832B-CC06-218CE151BC4C}"/>
              </a:ext>
            </a:extLst>
          </p:cNvPr>
          <p:cNvSpPr txBox="1"/>
          <p:nvPr/>
        </p:nvSpPr>
        <p:spPr>
          <a:xfrm>
            <a:off x="1331052" y="5400151"/>
            <a:ext cx="2035044" cy="646331"/>
          </a:xfrm>
          <a:prstGeom prst="rect">
            <a:avLst/>
          </a:prstGeom>
          <a:noFill/>
        </p:spPr>
        <p:txBody>
          <a:bodyPr wrap="none" rtlCol="0">
            <a:spAutoFit/>
          </a:bodyPr>
          <a:lstStyle/>
          <a:p>
            <a:r>
              <a:rPr lang="en-US" sz="3600" dirty="0">
                <a:solidFill>
                  <a:srgbClr val="FF0000"/>
                </a:solidFill>
              </a:rPr>
              <a:t>CANDOR</a:t>
            </a:r>
          </a:p>
        </p:txBody>
      </p:sp>
    </p:spTree>
    <p:extLst>
      <p:ext uri="{BB962C8B-B14F-4D97-AF65-F5344CB8AC3E}">
        <p14:creationId xmlns:p14="http://schemas.microsoft.com/office/powerpoint/2010/main" val="354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6EA93A-8614-AF76-DFBE-D656126AAA9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EACB9C95-BD76-D639-FF8D-2EB56A310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3905839C-9560-2864-B8C2-A691E3FF9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46C73588-51CB-FBE1-899A-DAAC5868F383}"/>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ROADMAP</a:t>
            </a:r>
          </a:p>
        </p:txBody>
      </p:sp>
      <p:sp>
        <p:nvSpPr>
          <p:cNvPr id="3" name="TextBox 7">
            <a:extLst>
              <a:ext uri="{FF2B5EF4-FFF2-40B4-BE49-F238E27FC236}">
                <a16:creationId xmlns:a16="http://schemas.microsoft.com/office/drawing/2014/main" id="{770BF1F6-788E-7315-2C71-FD784D57B7F0}"/>
              </a:ext>
            </a:extLst>
          </p:cNvPr>
          <p:cNvSpPr txBox="1"/>
          <p:nvPr/>
        </p:nvSpPr>
        <p:spPr>
          <a:xfrm>
            <a:off x="497973" y="1133262"/>
            <a:ext cx="5598027" cy="393377"/>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David Hoogerheide, Megan Mitchell, Frank Heinrich, Brian Maranville, Charles Majkrzak; others</a:t>
            </a:r>
            <a:endParaRPr lang="en-US" sz="1200" dirty="0">
              <a:effectLst/>
            </a:endParaRPr>
          </a:p>
        </p:txBody>
      </p:sp>
      <p:sp>
        <p:nvSpPr>
          <p:cNvPr id="63" name="Freeform: Shape 62">
            <a:extLst>
              <a:ext uri="{FF2B5EF4-FFF2-40B4-BE49-F238E27FC236}">
                <a16:creationId xmlns:a16="http://schemas.microsoft.com/office/drawing/2014/main" id="{82145AC0-B531-2D7F-645D-B260E32E3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Chart&#10;&#10;AI-generated content may be incorrect.">
            <a:extLst>
              <a:ext uri="{FF2B5EF4-FFF2-40B4-BE49-F238E27FC236}">
                <a16:creationId xmlns:a16="http://schemas.microsoft.com/office/drawing/2014/main" id="{97F827D9-AC3A-896A-F8F1-B15166F8D715}"/>
              </a:ext>
            </a:extLst>
          </p:cNvPr>
          <p:cNvPicPr>
            <a:picLocks noChangeAspect="1"/>
          </p:cNvPicPr>
          <p:nvPr/>
        </p:nvPicPr>
        <p:blipFill>
          <a:blip r:embed="rId2"/>
          <a:srcRect r="12674"/>
          <a:stretch/>
        </p:blipFill>
        <p:spPr>
          <a:xfrm>
            <a:off x="1559124" y="2316429"/>
            <a:ext cx="5188259" cy="4455981"/>
          </a:xfrm>
          <a:prstGeom prst="rect">
            <a:avLst/>
          </a:prstGeom>
        </p:spPr>
      </p:pic>
      <p:pic>
        <p:nvPicPr>
          <p:cNvPr id="79" name="Picture 78">
            <a:extLst>
              <a:ext uri="{FF2B5EF4-FFF2-40B4-BE49-F238E27FC236}">
                <a16:creationId xmlns:a16="http://schemas.microsoft.com/office/drawing/2014/main" id="{EF1D6ADB-0E65-BC8F-C6F1-AD09922A3D13}"/>
              </a:ext>
            </a:extLst>
          </p:cNvPr>
          <p:cNvPicPr>
            <a:picLocks noChangeAspect="1"/>
          </p:cNvPicPr>
          <p:nvPr/>
        </p:nvPicPr>
        <p:blipFill>
          <a:blip r:embed="rId3"/>
          <a:stretch>
            <a:fillRect/>
          </a:stretch>
        </p:blipFill>
        <p:spPr>
          <a:xfrm>
            <a:off x="6652039" y="1567595"/>
            <a:ext cx="4778561" cy="3758785"/>
          </a:xfrm>
          <a:prstGeom prst="rect">
            <a:avLst/>
          </a:prstGeom>
          <a:ln>
            <a:solidFill>
              <a:schemeClr val="tx1"/>
            </a:solidFill>
          </a:ln>
          <a:effectLst>
            <a:outerShdw blurRad="50800" dist="38100" dir="2700000" algn="tl" rotWithShape="0">
              <a:prstClr val="black">
                <a:alpha val="40000"/>
              </a:prstClr>
            </a:outerShdw>
          </a:effectLst>
        </p:spPr>
      </p:pic>
      <p:sp>
        <p:nvSpPr>
          <p:cNvPr id="81" name="TextBox 80">
            <a:extLst>
              <a:ext uri="{FF2B5EF4-FFF2-40B4-BE49-F238E27FC236}">
                <a16:creationId xmlns:a16="http://schemas.microsoft.com/office/drawing/2014/main" id="{754364CF-579A-F975-3324-B7735E870245}"/>
              </a:ext>
            </a:extLst>
          </p:cNvPr>
          <p:cNvSpPr txBox="1"/>
          <p:nvPr/>
        </p:nvSpPr>
        <p:spPr>
          <a:xfrm>
            <a:off x="526840" y="3889632"/>
            <a:ext cx="2217407" cy="646331"/>
          </a:xfrm>
          <a:prstGeom prst="rect">
            <a:avLst/>
          </a:prstGeom>
          <a:noFill/>
        </p:spPr>
        <p:txBody>
          <a:bodyPr wrap="square" rtlCol="0">
            <a:spAutoFit/>
          </a:bodyPr>
          <a:lstStyle/>
          <a:p>
            <a:pPr algn="ctr"/>
            <a:r>
              <a:rPr lang="en-US" dirty="0"/>
              <a:t>Bilayer</a:t>
            </a:r>
          </a:p>
          <a:p>
            <a:pPr algn="ctr"/>
            <a:r>
              <a:rPr lang="en-US" dirty="0"/>
              <a:t>completeness</a:t>
            </a:r>
          </a:p>
        </p:txBody>
      </p:sp>
      <p:sp>
        <p:nvSpPr>
          <p:cNvPr id="82" name="Oval 81">
            <a:extLst>
              <a:ext uri="{FF2B5EF4-FFF2-40B4-BE49-F238E27FC236}">
                <a16:creationId xmlns:a16="http://schemas.microsoft.com/office/drawing/2014/main" id="{8B0E1606-68D5-0E2B-08AC-C382359EF753}"/>
              </a:ext>
            </a:extLst>
          </p:cNvPr>
          <p:cNvSpPr/>
          <p:nvPr/>
        </p:nvSpPr>
        <p:spPr>
          <a:xfrm>
            <a:off x="4351782" y="2932128"/>
            <a:ext cx="237825" cy="23782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072129CA-6B8C-F250-F8DD-283534EA59FE}"/>
              </a:ext>
            </a:extLst>
          </p:cNvPr>
          <p:cNvCxnSpPr>
            <a:cxnSpLocks/>
            <a:stCxn id="82" idx="6"/>
            <a:endCxn id="79" idx="1"/>
          </p:cNvCxnSpPr>
          <p:nvPr/>
        </p:nvCxnSpPr>
        <p:spPr>
          <a:xfrm>
            <a:off x="4589607" y="3051041"/>
            <a:ext cx="2062432" cy="395947"/>
          </a:xfrm>
          <a:prstGeom prst="line">
            <a:avLst/>
          </a:prstGeom>
        </p:spPr>
        <p:style>
          <a:lnRef idx="1">
            <a:schemeClr val="accent2"/>
          </a:lnRef>
          <a:fillRef idx="0">
            <a:schemeClr val="accent2"/>
          </a:fillRef>
          <a:effectRef idx="0">
            <a:schemeClr val="accent2"/>
          </a:effectRef>
          <a:fontRef idx="minor">
            <a:schemeClr val="tx1"/>
          </a:fontRef>
        </p:style>
      </p:cxnSp>
      <p:pic>
        <p:nvPicPr>
          <p:cNvPr id="84" name="Picture 83">
            <a:extLst>
              <a:ext uri="{FF2B5EF4-FFF2-40B4-BE49-F238E27FC236}">
                <a16:creationId xmlns:a16="http://schemas.microsoft.com/office/drawing/2014/main" id="{6695D755-0F8F-DA4B-B99B-B82FA4AA3FC7}"/>
              </a:ext>
            </a:extLst>
          </p:cNvPr>
          <p:cNvPicPr>
            <a:picLocks noChangeAspect="1"/>
          </p:cNvPicPr>
          <p:nvPr/>
        </p:nvPicPr>
        <p:blipFill>
          <a:blip r:embed="rId4"/>
          <a:srcRect/>
          <a:stretch/>
        </p:blipFill>
        <p:spPr>
          <a:xfrm>
            <a:off x="6253871" y="1303759"/>
            <a:ext cx="4787857" cy="3894125"/>
          </a:xfrm>
          <a:prstGeom prst="rect">
            <a:avLst/>
          </a:prstGeom>
          <a:ln>
            <a:solidFill>
              <a:schemeClr val="tx1"/>
            </a:solidFill>
          </a:ln>
          <a:effectLst>
            <a:outerShdw blurRad="50800" dist="38100" dir="2700000" algn="tl" rotWithShape="0">
              <a:prstClr val="black">
                <a:alpha val="40000"/>
              </a:prstClr>
            </a:outerShdw>
          </a:effectLst>
        </p:spPr>
      </p:pic>
      <p:sp>
        <p:nvSpPr>
          <p:cNvPr id="85" name="Oval 84">
            <a:extLst>
              <a:ext uri="{FF2B5EF4-FFF2-40B4-BE49-F238E27FC236}">
                <a16:creationId xmlns:a16="http://schemas.microsoft.com/office/drawing/2014/main" id="{EDBAC6AB-E470-798E-57BD-1E5212C6F534}"/>
              </a:ext>
            </a:extLst>
          </p:cNvPr>
          <p:cNvSpPr/>
          <p:nvPr/>
        </p:nvSpPr>
        <p:spPr>
          <a:xfrm>
            <a:off x="4802655" y="3754247"/>
            <a:ext cx="237825" cy="23782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B70EE4B4-87B0-FF9F-59F2-55A04EB69F24}"/>
              </a:ext>
            </a:extLst>
          </p:cNvPr>
          <p:cNvCxnSpPr>
            <a:stCxn id="85" idx="6"/>
            <a:endCxn id="84" idx="1"/>
          </p:cNvCxnSpPr>
          <p:nvPr/>
        </p:nvCxnSpPr>
        <p:spPr>
          <a:xfrm flipV="1">
            <a:off x="5040480" y="3250822"/>
            <a:ext cx="1213391" cy="622338"/>
          </a:xfrm>
          <a:prstGeom prst="line">
            <a:avLst/>
          </a:prstGeom>
        </p:spPr>
        <p:style>
          <a:lnRef idx="1">
            <a:schemeClr val="accent2"/>
          </a:lnRef>
          <a:fillRef idx="0">
            <a:schemeClr val="accent2"/>
          </a:fillRef>
          <a:effectRef idx="0">
            <a:schemeClr val="accent2"/>
          </a:effectRef>
          <a:fontRef idx="minor">
            <a:schemeClr val="tx1"/>
          </a:fontRef>
        </p:style>
      </p:cxnSp>
      <p:pic>
        <p:nvPicPr>
          <p:cNvPr id="5" name="Content Placeholder 5" descr="A picture containing text, indoor, worktable, cluttered&#10;&#10;AI-generated content may be incorrect.">
            <a:extLst>
              <a:ext uri="{FF2B5EF4-FFF2-40B4-BE49-F238E27FC236}">
                <a16:creationId xmlns:a16="http://schemas.microsoft.com/office/drawing/2014/main" id="{32A0172F-192A-1AFF-8B59-E838A8C2F12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t="27704" b="14031"/>
          <a:stretch/>
        </p:blipFill>
        <p:spPr>
          <a:xfrm>
            <a:off x="220438" y="1758029"/>
            <a:ext cx="3774945" cy="1649601"/>
          </a:xfrm>
        </p:spPr>
      </p:pic>
    </p:spTree>
    <p:extLst>
      <p:ext uri="{BB962C8B-B14F-4D97-AF65-F5344CB8AC3E}">
        <p14:creationId xmlns:p14="http://schemas.microsoft.com/office/powerpoint/2010/main" val="14660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2"/>
                                        </p:tgtEl>
                                      </p:cBhvr>
                                    </p:animEffect>
                                    <p:set>
                                      <p:cBhvr>
                                        <p:cTn id="18" dur="1" fill="hold">
                                          <p:stCondLst>
                                            <p:cond delay="499"/>
                                          </p:stCondLst>
                                        </p:cTn>
                                        <p:tgtEl>
                                          <p:spTgt spid="8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3"/>
                                        </p:tgtEl>
                                      </p:cBhvr>
                                    </p:animEffect>
                                    <p:set>
                                      <p:cBhvr>
                                        <p:cTn id="21" dur="1" fill="hold">
                                          <p:stCondLst>
                                            <p:cond delay="499"/>
                                          </p:stCondLst>
                                        </p:cTn>
                                        <p:tgtEl>
                                          <p:spTgt spid="8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9"/>
                                        </p:tgtEl>
                                      </p:cBhvr>
                                    </p:animEffect>
                                    <p:set>
                                      <p:cBhvr>
                                        <p:cTn id="24" dur="1" fill="hold">
                                          <p:stCondLst>
                                            <p:cond delay="499"/>
                                          </p:stCondLst>
                                        </p:cTn>
                                        <p:tgtEl>
                                          <p:spTgt spid="79"/>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par>
                                <p:cTn id="28" presetID="10"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fade">
                                      <p:cBhvr>
                                        <p:cTn id="30" dur="500"/>
                                        <p:tgtEl>
                                          <p:spTgt spid="86"/>
                                        </p:tgtEl>
                                      </p:cBhvr>
                                    </p:animEffect>
                                  </p:childTnLst>
                                </p:cTn>
                              </p:par>
                              <p:par>
                                <p:cTn id="31" presetID="10"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P spid="8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6FEF1-E235-DCF5-E898-1E6A23509B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57C194-6C82-FBC5-BB6C-9D36BAD94BA3}"/>
              </a:ext>
            </a:extLst>
          </p:cNvPr>
          <p:cNvSpPr txBox="1"/>
          <p:nvPr/>
        </p:nvSpPr>
        <p:spPr>
          <a:xfrm>
            <a:off x="5943600" y="1925463"/>
            <a:ext cx="6004717" cy="4124206"/>
          </a:xfrm>
          <a:prstGeom prst="rect">
            <a:avLst/>
          </a:prstGeom>
          <a:noFill/>
        </p:spPr>
        <p:txBody>
          <a:bodyPr wrap="square">
            <a:spAutoFit/>
          </a:bodyPr>
          <a:lstStyle/>
          <a:p>
            <a:r>
              <a:rPr lang="en-US" sz="3200" b="0" i="0" dirty="0">
                <a:solidFill>
                  <a:srgbClr val="1B1B1B"/>
                </a:solidFill>
                <a:effectLst/>
                <a:latin typeface="Source Sans Pro Web"/>
              </a:rPr>
              <a:t>NIST Mission</a:t>
            </a:r>
          </a:p>
          <a:p>
            <a:r>
              <a:rPr lang="en-US" b="0" i="0" dirty="0">
                <a:solidFill>
                  <a:srgbClr val="1B1B1B"/>
                </a:solidFill>
                <a:effectLst/>
                <a:latin typeface="Source Sans Pro Web"/>
              </a:rPr>
              <a:t>To promote U.S. innovation and industrial competitiveness by </a:t>
            </a:r>
            <a:r>
              <a:rPr lang="en-US" b="0" i="0" dirty="0">
                <a:solidFill>
                  <a:srgbClr val="1B1B1B"/>
                </a:solidFill>
                <a:effectLst/>
                <a:highlight>
                  <a:srgbClr val="FFFF00"/>
                </a:highlight>
                <a:latin typeface="Source Sans Pro Web"/>
              </a:rPr>
              <a:t>advancing measurement science</a:t>
            </a:r>
            <a:r>
              <a:rPr lang="en-US" b="0" i="0" dirty="0">
                <a:solidFill>
                  <a:srgbClr val="1B1B1B"/>
                </a:solidFill>
                <a:effectLst/>
                <a:latin typeface="Source Sans Pro Web"/>
              </a:rPr>
              <a:t>, standards, and technology in ways that enhance economic security and improve our quality of life.</a:t>
            </a:r>
          </a:p>
          <a:p>
            <a:endParaRPr lang="en-US" dirty="0">
              <a:solidFill>
                <a:srgbClr val="1B1B1B"/>
              </a:solidFill>
              <a:latin typeface="Source Sans Pro Web"/>
            </a:endParaRPr>
          </a:p>
          <a:p>
            <a:endParaRPr lang="en-US" dirty="0">
              <a:solidFill>
                <a:srgbClr val="1B1B1B"/>
              </a:solidFill>
              <a:latin typeface="Source Sans Pro Web"/>
            </a:endParaRPr>
          </a:p>
          <a:p>
            <a:r>
              <a:rPr lang="en-US" sz="3200" dirty="0">
                <a:solidFill>
                  <a:srgbClr val="1B1B1B"/>
                </a:solidFill>
                <a:latin typeface="Source Sans Pro Web"/>
              </a:rPr>
              <a:t>NCNR Mission</a:t>
            </a:r>
          </a:p>
          <a:p>
            <a:r>
              <a:rPr lang="en-US" dirty="0">
                <a:solidFill>
                  <a:srgbClr val="1B1B1B"/>
                </a:solidFill>
                <a:latin typeface="Source Sans Pro Web"/>
              </a:rPr>
              <a:t>T</a:t>
            </a:r>
            <a:r>
              <a:rPr lang="en-US" b="0" i="0" dirty="0">
                <a:solidFill>
                  <a:srgbClr val="1B1B1B"/>
                </a:solidFill>
                <a:effectLst/>
                <a:latin typeface="Source Sans Pro Web"/>
              </a:rPr>
              <a:t>o advance economic and technical excellence in the U.S. by </a:t>
            </a:r>
            <a:r>
              <a:rPr lang="en-US" b="0" i="0" dirty="0">
                <a:solidFill>
                  <a:srgbClr val="1B1B1B"/>
                </a:solidFill>
                <a:effectLst/>
                <a:highlight>
                  <a:srgbClr val="FFFF00"/>
                </a:highlight>
                <a:latin typeface="Source Sans Pro Web"/>
              </a:rPr>
              <a:t>providing world-class neutron measurement capabilities </a:t>
            </a:r>
            <a:r>
              <a:rPr lang="en-US" b="0" i="0" dirty="0">
                <a:solidFill>
                  <a:srgbClr val="1B1B1B"/>
                </a:solidFill>
                <a:effectLst/>
                <a:latin typeface="Source Sans Pro Web"/>
              </a:rPr>
              <a:t>to meet the needs of researchers from industry, academia, and government.</a:t>
            </a:r>
            <a:endParaRPr lang="en-US" dirty="0"/>
          </a:p>
          <a:p>
            <a:endParaRPr lang="en-US" dirty="0"/>
          </a:p>
        </p:txBody>
      </p:sp>
      <p:pic>
        <p:nvPicPr>
          <p:cNvPr id="1026" name="Picture 2" descr="NIST NEUTRON SCIENCE">
            <a:extLst>
              <a:ext uri="{FF2B5EF4-FFF2-40B4-BE49-F238E27FC236}">
                <a16:creationId xmlns:a16="http://schemas.microsoft.com/office/drawing/2014/main" id="{83BFB1CA-EDD0-FDE5-5425-027440C20B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48"/>
          <a:stretch/>
        </p:blipFill>
        <p:spPr bwMode="auto">
          <a:xfrm>
            <a:off x="951441" y="2067569"/>
            <a:ext cx="3077954" cy="3669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F1946724-2D7A-3F08-8729-4E92A1695067}"/>
              </a:ext>
            </a:extLst>
          </p:cNvPr>
          <p:cNvSpPr/>
          <p:nvPr/>
        </p:nvSpPr>
        <p:spPr>
          <a:xfrm>
            <a:off x="4821666" y="2201558"/>
            <a:ext cx="1060622" cy="10606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A87BE-FBF9-2E67-B516-95E6D6F43CC2}"/>
              </a:ext>
            </a:extLst>
          </p:cNvPr>
          <p:cNvSpPr/>
          <p:nvPr/>
        </p:nvSpPr>
        <p:spPr>
          <a:xfrm>
            <a:off x="4821666" y="4399003"/>
            <a:ext cx="1060622" cy="10606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CC90403-CA05-45AD-872F-213B349E3D83}"/>
              </a:ext>
            </a:extLst>
          </p:cNvPr>
          <p:cNvSpPr>
            <a:spLocks noGrp="1"/>
          </p:cNvSpPr>
          <p:nvPr>
            <p:ph type="title"/>
          </p:nvPr>
        </p:nvSpPr>
        <p:spPr>
          <a:xfrm>
            <a:off x="838200" y="365125"/>
            <a:ext cx="10515600" cy="1325563"/>
          </a:xfrm>
        </p:spPr>
        <p:txBody>
          <a:bodyPr/>
          <a:lstStyle/>
          <a:p>
            <a:r>
              <a:rPr lang="en-US" dirty="0"/>
              <a:t>What does the NCNR do?</a:t>
            </a:r>
          </a:p>
        </p:txBody>
      </p:sp>
    </p:spTree>
    <p:extLst>
      <p:ext uri="{BB962C8B-B14F-4D97-AF65-F5344CB8AC3E}">
        <p14:creationId xmlns:p14="http://schemas.microsoft.com/office/powerpoint/2010/main" val="84744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45DA5C-2BE9-69D0-2488-641C913C0877}"/>
              </a:ext>
            </a:extLst>
          </p:cNvPr>
          <p:cNvSpPr txBox="1"/>
          <p:nvPr/>
        </p:nvSpPr>
        <p:spPr>
          <a:xfrm>
            <a:off x="5943600" y="1925463"/>
            <a:ext cx="6004717" cy="4124206"/>
          </a:xfrm>
          <a:prstGeom prst="rect">
            <a:avLst/>
          </a:prstGeom>
          <a:noFill/>
        </p:spPr>
        <p:txBody>
          <a:bodyPr wrap="square">
            <a:spAutoFit/>
          </a:bodyPr>
          <a:lstStyle/>
          <a:p>
            <a:r>
              <a:rPr lang="en-US" sz="3200" b="0" i="0" dirty="0">
                <a:solidFill>
                  <a:srgbClr val="1B1B1B"/>
                </a:solidFill>
                <a:effectLst/>
                <a:latin typeface="Source Sans Pro Web"/>
              </a:rPr>
              <a:t>NIST Mission</a:t>
            </a:r>
          </a:p>
          <a:p>
            <a:r>
              <a:rPr lang="en-US" b="0" i="0" dirty="0">
                <a:solidFill>
                  <a:srgbClr val="1B1B1B"/>
                </a:solidFill>
                <a:effectLst/>
                <a:latin typeface="Source Sans Pro Web"/>
              </a:rPr>
              <a:t>To promote U.S. innovation and industrial competitiveness by </a:t>
            </a:r>
            <a:r>
              <a:rPr lang="en-US" b="0" i="0" dirty="0">
                <a:solidFill>
                  <a:srgbClr val="1B1B1B"/>
                </a:solidFill>
                <a:effectLst/>
                <a:highlight>
                  <a:srgbClr val="FFFF00"/>
                </a:highlight>
                <a:latin typeface="Source Sans Pro Web"/>
              </a:rPr>
              <a:t>advancing measurement science</a:t>
            </a:r>
            <a:r>
              <a:rPr lang="en-US" b="0" i="0" dirty="0">
                <a:solidFill>
                  <a:srgbClr val="1B1B1B"/>
                </a:solidFill>
                <a:effectLst/>
                <a:latin typeface="Source Sans Pro Web"/>
              </a:rPr>
              <a:t>, standards, and technology in ways that enhance economic security and improve our quality of life.</a:t>
            </a:r>
          </a:p>
          <a:p>
            <a:endParaRPr lang="en-US" dirty="0">
              <a:solidFill>
                <a:srgbClr val="1B1B1B"/>
              </a:solidFill>
              <a:latin typeface="Source Sans Pro Web"/>
            </a:endParaRPr>
          </a:p>
          <a:p>
            <a:endParaRPr lang="en-US" dirty="0">
              <a:solidFill>
                <a:srgbClr val="1B1B1B"/>
              </a:solidFill>
              <a:latin typeface="Source Sans Pro Web"/>
            </a:endParaRPr>
          </a:p>
          <a:p>
            <a:r>
              <a:rPr lang="en-US" sz="3200" dirty="0">
                <a:solidFill>
                  <a:srgbClr val="1B1B1B"/>
                </a:solidFill>
                <a:latin typeface="Source Sans Pro Web"/>
              </a:rPr>
              <a:t>NCNR Mission</a:t>
            </a:r>
          </a:p>
          <a:p>
            <a:r>
              <a:rPr lang="en-US" dirty="0">
                <a:solidFill>
                  <a:srgbClr val="1B1B1B"/>
                </a:solidFill>
                <a:latin typeface="Source Sans Pro Web"/>
              </a:rPr>
              <a:t>T</a:t>
            </a:r>
            <a:r>
              <a:rPr lang="en-US" b="0" i="0" dirty="0">
                <a:solidFill>
                  <a:srgbClr val="1B1B1B"/>
                </a:solidFill>
                <a:effectLst/>
                <a:latin typeface="Source Sans Pro Web"/>
              </a:rPr>
              <a:t>o advance economic and technical excellence in the U.S. by </a:t>
            </a:r>
            <a:r>
              <a:rPr lang="en-US" b="0" i="0" dirty="0">
                <a:solidFill>
                  <a:srgbClr val="1B1B1B"/>
                </a:solidFill>
                <a:effectLst/>
                <a:highlight>
                  <a:srgbClr val="FFFF00"/>
                </a:highlight>
                <a:latin typeface="Source Sans Pro Web"/>
              </a:rPr>
              <a:t>providing world-class neutron measurement capabilities </a:t>
            </a:r>
            <a:r>
              <a:rPr lang="en-US" b="0" i="0" dirty="0">
                <a:solidFill>
                  <a:srgbClr val="1B1B1B"/>
                </a:solidFill>
                <a:effectLst/>
                <a:latin typeface="Source Sans Pro Web"/>
              </a:rPr>
              <a:t>to meet the needs of researchers from industry, academia, and government.</a:t>
            </a:r>
            <a:endParaRPr lang="en-US" dirty="0"/>
          </a:p>
          <a:p>
            <a:endParaRPr lang="en-US" dirty="0"/>
          </a:p>
        </p:txBody>
      </p:sp>
      <p:pic>
        <p:nvPicPr>
          <p:cNvPr id="1026" name="Picture 2" descr="NIST NEUTRON SCIENCE">
            <a:extLst>
              <a:ext uri="{FF2B5EF4-FFF2-40B4-BE49-F238E27FC236}">
                <a16:creationId xmlns:a16="http://schemas.microsoft.com/office/drawing/2014/main" id="{14307FB9-4A6A-5999-7FBA-3B677C3664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48"/>
          <a:stretch/>
        </p:blipFill>
        <p:spPr bwMode="auto">
          <a:xfrm>
            <a:off x="951441" y="2067569"/>
            <a:ext cx="3077954" cy="3669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EDF14C89-8125-02EF-A8DE-EA13F7CE10EC}"/>
              </a:ext>
            </a:extLst>
          </p:cNvPr>
          <p:cNvSpPr/>
          <p:nvPr/>
        </p:nvSpPr>
        <p:spPr>
          <a:xfrm>
            <a:off x="4821666" y="2201558"/>
            <a:ext cx="1060622" cy="10606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659A60-293F-64E2-0845-38C6C33D6A68}"/>
              </a:ext>
            </a:extLst>
          </p:cNvPr>
          <p:cNvSpPr/>
          <p:nvPr/>
        </p:nvSpPr>
        <p:spPr>
          <a:xfrm>
            <a:off x="4821666" y="4399003"/>
            <a:ext cx="1060622" cy="10606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14D93C7-6EC9-45A7-666C-8BE08993D311}"/>
              </a:ext>
            </a:extLst>
          </p:cNvPr>
          <p:cNvSpPr>
            <a:spLocks noGrp="1"/>
          </p:cNvSpPr>
          <p:nvPr>
            <p:ph type="title"/>
          </p:nvPr>
        </p:nvSpPr>
        <p:spPr>
          <a:xfrm>
            <a:off x="838200" y="365125"/>
            <a:ext cx="10515600" cy="1325563"/>
          </a:xfrm>
        </p:spPr>
        <p:txBody>
          <a:bodyPr/>
          <a:lstStyle/>
          <a:p>
            <a:r>
              <a:rPr lang="en-US" dirty="0"/>
              <a:t>What does the NCNR do?</a:t>
            </a:r>
          </a:p>
        </p:txBody>
      </p:sp>
    </p:spTree>
    <p:extLst>
      <p:ext uri="{BB962C8B-B14F-4D97-AF65-F5344CB8AC3E}">
        <p14:creationId xmlns:p14="http://schemas.microsoft.com/office/powerpoint/2010/main" val="4247193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FEC1-D912-1E11-9D19-121917E3938D}"/>
              </a:ext>
            </a:extLst>
          </p:cNvPr>
          <p:cNvSpPr>
            <a:spLocks noGrp="1"/>
          </p:cNvSpPr>
          <p:nvPr>
            <p:ph type="title"/>
          </p:nvPr>
        </p:nvSpPr>
        <p:spPr/>
        <p:txBody>
          <a:bodyPr/>
          <a:lstStyle/>
          <a:p>
            <a:r>
              <a:rPr lang="en-US" dirty="0"/>
              <a:t>Neutron Instruments at NCNR</a:t>
            </a:r>
          </a:p>
        </p:txBody>
      </p:sp>
      <p:pic>
        <p:nvPicPr>
          <p:cNvPr id="4" name="Picture 3">
            <a:extLst>
              <a:ext uri="{FF2B5EF4-FFF2-40B4-BE49-F238E27FC236}">
                <a16:creationId xmlns:a16="http://schemas.microsoft.com/office/drawing/2014/main" id="{06B560FB-35C7-6DB7-1A4D-1BC648016C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99" y="2061130"/>
            <a:ext cx="11712055" cy="4190583"/>
          </a:xfrm>
          <a:prstGeom prst="rect">
            <a:avLst/>
          </a:prstGeom>
        </p:spPr>
      </p:pic>
    </p:spTree>
    <p:extLst>
      <p:ext uri="{BB962C8B-B14F-4D97-AF65-F5344CB8AC3E}">
        <p14:creationId xmlns:p14="http://schemas.microsoft.com/office/powerpoint/2010/main" val="327071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4F93-F016-A13D-7A87-5ED446276412}"/>
              </a:ext>
            </a:extLst>
          </p:cNvPr>
          <p:cNvSpPr>
            <a:spLocks noGrp="1"/>
          </p:cNvSpPr>
          <p:nvPr>
            <p:ph type="title"/>
          </p:nvPr>
        </p:nvSpPr>
        <p:spPr/>
        <p:txBody>
          <a:bodyPr/>
          <a:lstStyle/>
          <a:p>
            <a:r>
              <a:rPr lang="en-US" dirty="0"/>
              <a:t>Neutron Instruments at NCNR</a:t>
            </a:r>
          </a:p>
        </p:txBody>
      </p:sp>
      <p:pic>
        <p:nvPicPr>
          <p:cNvPr id="4" name="Picture 3" descr="Diagram&#10;&#10;AI-generated content may be incorrect.">
            <a:extLst>
              <a:ext uri="{FF2B5EF4-FFF2-40B4-BE49-F238E27FC236}">
                <a16:creationId xmlns:a16="http://schemas.microsoft.com/office/drawing/2014/main" id="{07FCFD2E-F791-3D1C-4E78-CD97CB558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721" y="1186249"/>
            <a:ext cx="9322346" cy="5177481"/>
          </a:xfrm>
          <a:prstGeom prst="rect">
            <a:avLst/>
          </a:prstGeom>
        </p:spPr>
      </p:pic>
      <p:sp>
        <p:nvSpPr>
          <p:cNvPr id="5" name="TextBox 4">
            <a:extLst>
              <a:ext uri="{FF2B5EF4-FFF2-40B4-BE49-F238E27FC236}">
                <a16:creationId xmlns:a16="http://schemas.microsoft.com/office/drawing/2014/main" id="{6E41A512-8963-E8B3-C25E-F698EBC9FE86}"/>
              </a:ext>
            </a:extLst>
          </p:cNvPr>
          <p:cNvSpPr txBox="1"/>
          <p:nvPr/>
        </p:nvSpPr>
        <p:spPr>
          <a:xfrm>
            <a:off x="937052" y="1366851"/>
            <a:ext cx="3783228" cy="1477328"/>
          </a:xfrm>
          <a:prstGeom prst="rect">
            <a:avLst/>
          </a:prstGeom>
          <a:solidFill>
            <a:schemeClr val="bg1">
              <a:lumMod val="95000"/>
            </a:schemeClr>
          </a:solidFill>
        </p:spPr>
        <p:txBody>
          <a:bodyPr wrap="square" rtlCol="0">
            <a:spAutoFit/>
          </a:bodyPr>
          <a:lstStyle/>
          <a:p>
            <a:pPr algn="l"/>
            <a:r>
              <a:rPr lang="en-US" dirty="0"/>
              <a:t>29 Beam Instruments</a:t>
            </a:r>
          </a:p>
          <a:p>
            <a:pPr algn="l"/>
            <a:endParaRPr lang="en-US" dirty="0"/>
          </a:p>
          <a:p>
            <a:pPr algn="l"/>
            <a:r>
              <a:rPr lang="en-US" dirty="0"/>
              <a:t>NCNR: 17 Scattering + test station</a:t>
            </a:r>
          </a:p>
          <a:p>
            <a:pPr algn="l"/>
            <a:r>
              <a:rPr lang="en-US" dirty="0"/>
              <a:t>Physical Measurement Lab: 8</a:t>
            </a:r>
          </a:p>
          <a:p>
            <a:pPr algn="l"/>
            <a:r>
              <a:rPr lang="en-US" dirty="0"/>
              <a:t>Material Measurement L: 3 + rabbits</a:t>
            </a:r>
          </a:p>
        </p:txBody>
      </p:sp>
      <p:sp>
        <p:nvSpPr>
          <p:cNvPr id="23" name="TextBox 22">
            <a:extLst>
              <a:ext uri="{FF2B5EF4-FFF2-40B4-BE49-F238E27FC236}">
                <a16:creationId xmlns:a16="http://schemas.microsoft.com/office/drawing/2014/main" id="{0F533B9E-5AF5-AB58-0E3F-669C70F697F0}"/>
              </a:ext>
            </a:extLst>
          </p:cNvPr>
          <p:cNvSpPr txBox="1"/>
          <p:nvPr/>
        </p:nvSpPr>
        <p:spPr>
          <a:xfrm>
            <a:off x="2999015" y="5611968"/>
            <a:ext cx="963725" cy="215444"/>
          </a:xfrm>
          <a:prstGeom prst="rect">
            <a:avLst/>
          </a:prstGeom>
          <a:noFill/>
        </p:spPr>
        <p:txBody>
          <a:bodyPr wrap="none" rtlCol="0">
            <a:spAutoFit/>
          </a:bodyPr>
          <a:lstStyle/>
          <a:p>
            <a:pPr algn="l"/>
            <a:r>
              <a:rPr lang="en-US" sz="800" dirty="0"/>
              <a:t>BT4 3-Axis / FANS</a:t>
            </a:r>
          </a:p>
        </p:txBody>
      </p:sp>
      <p:sp>
        <p:nvSpPr>
          <p:cNvPr id="24" name="Oval 23">
            <a:extLst>
              <a:ext uri="{FF2B5EF4-FFF2-40B4-BE49-F238E27FC236}">
                <a16:creationId xmlns:a16="http://schemas.microsoft.com/office/drawing/2014/main" id="{C51BC9E7-8639-195A-831B-2D5705E3B363}"/>
              </a:ext>
            </a:extLst>
          </p:cNvPr>
          <p:cNvSpPr/>
          <p:nvPr/>
        </p:nvSpPr>
        <p:spPr>
          <a:xfrm>
            <a:off x="3296770" y="5219288"/>
            <a:ext cx="184108" cy="1718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2B60AE-F841-2F9D-B763-52788C23651D}"/>
              </a:ext>
            </a:extLst>
          </p:cNvPr>
          <p:cNvSpPr/>
          <p:nvPr/>
        </p:nvSpPr>
        <p:spPr>
          <a:xfrm>
            <a:off x="3282516" y="5372522"/>
            <a:ext cx="103823" cy="1186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258D388-4816-658F-90D8-2BB32C96529D}"/>
              </a:ext>
            </a:extLst>
          </p:cNvPr>
          <p:cNvSpPr/>
          <p:nvPr/>
        </p:nvSpPr>
        <p:spPr>
          <a:xfrm>
            <a:off x="3296770" y="5491149"/>
            <a:ext cx="103823" cy="1335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42C0D5-8522-400B-7C0D-9DE9BA2A92CA}"/>
              </a:ext>
            </a:extLst>
          </p:cNvPr>
          <p:cNvPicPr>
            <a:picLocks noChangeAspect="1"/>
          </p:cNvPicPr>
          <p:nvPr/>
        </p:nvPicPr>
        <p:blipFill>
          <a:blip r:embed="rId3"/>
          <a:stretch>
            <a:fillRect/>
          </a:stretch>
        </p:blipFill>
        <p:spPr>
          <a:xfrm>
            <a:off x="7795876" y="1121131"/>
            <a:ext cx="1461037" cy="491440"/>
          </a:xfrm>
          <a:prstGeom prst="rect">
            <a:avLst/>
          </a:prstGeom>
        </p:spPr>
      </p:pic>
      <p:pic>
        <p:nvPicPr>
          <p:cNvPr id="6" name="Picture 5">
            <a:extLst>
              <a:ext uri="{FF2B5EF4-FFF2-40B4-BE49-F238E27FC236}">
                <a16:creationId xmlns:a16="http://schemas.microsoft.com/office/drawing/2014/main" id="{9D04E267-CCB2-8043-A8AF-B1FDE047C829}"/>
              </a:ext>
            </a:extLst>
          </p:cNvPr>
          <p:cNvPicPr>
            <a:picLocks noChangeAspect="1"/>
          </p:cNvPicPr>
          <p:nvPr/>
        </p:nvPicPr>
        <p:blipFill>
          <a:blip r:embed="rId3"/>
          <a:stretch>
            <a:fillRect/>
          </a:stretch>
        </p:blipFill>
        <p:spPr>
          <a:xfrm>
            <a:off x="9511896" y="3065651"/>
            <a:ext cx="1461037" cy="491440"/>
          </a:xfrm>
          <a:prstGeom prst="rect">
            <a:avLst/>
          </a:prstGeom>
        </p:spPr>
      </p:pic>
      <p:pic>
        <p:nvPicPr>
          <p:cNvPr id="7" name="Picture 6">
            <a:extLst>
              <a:ext uri="{FF2B5EF4-FFF2-40B4-BE49-F238E27FC236}">
                <a16:creationId xmlns:a16="http://schemas.microsoft.com/office/drawing/2014/main" id="{69C3FB8C-8CAF-A71D-937D-5F2B7D8181E3}"/>
              </a:ext>
            </a:extLst>
          </p:cNvPr>
          <p:cNvPicPr>
            <a:picLocks noChangeAspect="1"/>
          </p:cNvPicPr>
          <p:nvPr/>
        </p:nvPicPr>
        <p:blipFill>
          <a:blip r:embed="rId3"/>
          <a:stretch>
            <a:fillRect/>
          </a:stretch>
        </p:blipFill>
        <p:spPr>
          <a:xfrm>
            <a:off x="4634963" y="3557091"/>
            <a:ext cx="1461037" cy="491440"/>
          </a:xfrm>
          <a:prstGeom prst="rect">
            <a:avLst/>
          </a:prstGeom>
        </p:spPr>
      </p:pic>
      <p:pic>
        <p:nvPicPr>
          <p:cNvPr id="8" name="Picture 7">
            <a:extLst>
              <a:ext uri="{FF2B5EF4-FFF2-40B4-BE49-F238E27FC236}">
                <a16:creationId xmlns:a16="http://schemas.microsoft.com/office/drawing/2014/main" id="{97AAF0D9-63DD-FB3F-DBAF-9948662F6C80}"/>
              </a:ext>
            </a:extLst>
          </p:cNvPr>
          <p:cNvPicPr>
            <a:picLocks noChangeAspect="1"/>
          </p:cNvPicPr>
          <p:nvPr/>
        </p:nvPicPr>
        <p:blipFill>
          <a:blip r:embed="rId3"/>
          <a:stretch>
            <a:fillRect/>
          </a:stretch>
        </p:blipFill>
        <p:spPr>
          <a:xfrm>
            <a:off x="838200" y="4258832"/>
            <a:ext cx="1461037" cy="491440"/>
          </a:xfrm>
          <a:prstGeom prst="rect">
            <a:avLst/>
          </a:prstGeom>
        </p:spPr>
      </p:pic>
      <p:pic>
        <p:nvPicPr>
          <p:cNvPr id="9" name="Picture 8">
            <a:extLst>
              <a:ext uri="{FF2B5EF4-FFF2-40B4-BE49-F238E27FC236}">
                <a16:creationId xmlns:a16="http://schemas.microsoft.com/office/drawing/2014/main" id="{A1E1EBBA-5048-34CE-461A-327720E228F0}"/>
              </a:ext>
            </a:extLst>
          </p:cNvPr>
          <p:cNvPicPr>
            <a:picLocks noChangeAspect="1"/>
          </p:cNvPicPr>
          <p:nvPr/>
        </p:nvPicPr>
        <p:blipFill>
          <a:blip r:embed="rId3"/>
          <a:stretch>
            <a:fillRect/>
          </a:stretch>
        </p:blipFill>
        <p:spPr>
          <a:xfrm>
            <a:off x="9892763" y="3886775"/>
            <a:ext cx="1461037" cy="491440"/>
          </a:xfrm>
          <a:prstGeom prst="rect">
            <a:avLst/>
          </a:prstGeom>
        </p:spPr>
      </p:pic>
    </p:spTree>
    <p:extLst>
      <p:ext uri="{BB962C8B-B14F-4D97-AF65-F5344CB8AC3E}">
        <p14:creationId xmlns:p14="http://schemas.microsoft.com/office/powerpoint/2010/main" val="2108518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4ADF0-2A94-A6C7-1D11-ABE5CD62E919}"/>
              </a:ext>
            </a:extLst>
          </p:cNvPr>
          <p:cNvSpPr>
            <a:spLocks noGrp="1"/>
          </p:cNvSpPr>
          <p:nvPr>
            <p:ph type="title"/>
          </p:nvPr>
        </p:nvSpPr>
        <p:spPr/>
        <p:txBody>
          <a:bodyPr/>
          <a:lstStyle/>
          <a:p>
            <a:r>
              <a:rPr lang="en-US" dirty="0"/>
              <a:t>Broad Science Program</a:t>
            </a:r>
          </a:p>
        </p:txBody>
      </p:sp>
      <p:sp>
        <p:nvSpPr>
          <p:cNvPr id="9" name="TextBox 8">
            <a:extLst>
              <a:ext uri="{FF2B5EF4-FFF2-40B4-BE49-F238E27FC236}">
                <a16:creationId xmlns:a16="http://schemas.microsoft.com/office/drawing/2014/main" id="{0C114F56-BFA4-A5CD-F1E1-3D0AFE8C8FEC}"/>
              </a:ext>
            </a:extLst>
          </p:cNvPr>
          <p:cNvSpPr txBox="1"/>
          <p:nvPr/>
        </p:nvSpPr>
        <p:spPr>
          <a:xfrm>
            <a:off x="838200" y="1530610"/>
            <a:ext cx="2481724" cy="677108"/>
          </a:xfrm>
          <a:prstGeom prst="rect">
            <a:avLst/>
          </a:prstGeom>
          <a:noFill/>
        </p:spPr>
        <p:txBody>
          <a:bodyPr wrap="square" rtlCol="0">
            <a:spAutoFit/>
          </a:bodyPr>
          <a:lstStyle/>
          <a:p>
            <a:r>
              <a:rPr lang="en-US" sz="1600" dirty="0">
                <a:solidFill>
                  <a:srgbClr val="153259"/>
                </a:solidFill>
                <a:latin typeface="Arial Black" panose="020B0A04020102020204" pitchFamily="34" charset="0"/>
              </a:rPr>
              <a:t>Engineering</a:t>
            </a:r>
          </a:p>
          <a:p>
            <a:r>
              <a:rPr lang="en-US" sz="1100" i="1" dirty="0">
                <a:latin typeface="Arial "/>
              </a:rPr>
              <a:t>T. </a:t>
            </a:r>
            <a:r>
              <a:rPr lang="en-US" sz="1100" i="1" dirty="0" err="1">
                <a:latin typeface="Arial "/>
              </a:rPr>
              <a:t>Gnäupel</a:t>
            </a:r>
            <a:r>
              <a:rPr lang="en-US" sz="1100" i="1" dirty="0">
                <a:latin typeface="Arial "/>
              </a:rPr>
              <a:t>-Herold et. al.</a:t>
            </a:r>
            <a:r>
              <a:rPr lang="en-US" sz="1100" dirty="0">
                <a:latin typeface="Arial "/>
              </a:rPr>
              <a:t>, </a:t>
            </a:r>
            <a:r>
              <a:rPr lang="en-US" sz="1100" dirty="0"/>
              <a:t>Inconel 718 superalloy artifact </a:t>
            </a:r>
            <a:endParaRPr lang="en-US" sz="1100" dirty="0">
              <a:latin typeface="Arial "/>
            </a:endParaRPr>
          </a:p>
        </p:txBody>
      </p:sp>
      <p:sp>
        <p:nvSpPr>
          <p:cNvPr id="13" name="TextBox 12">
            <a:extLst>
              <a:ext uri="{FF2B5EF4-FFF2-40B4-BE49-F238E27FC236}">
                <a16:creationId xmlns:a16="http://schemas.microsoft.com/office/drawing/2014/main" id="{3601DCE1-9E69-46F5-FAE3-8B605CA65332}"/>
              </a:ext>
            </a:extLst>
          </p:cNvPr>
          <p:cNvSpPr txBox="1"/>
          <p:nvPr/>
        </p:nvSpPr>
        <p:spPr>
          <a:xfrm>
            <a:off x="6001164" y="5240494"/>
            <a:ext cx="2360603" cy="677108"/>
          </a:xfrm>
          <a:prstGeom prst="rect">
            <a:avLst/>
          </a:prstGeom>
          <a:noFill/>
        </p:spPr>
        <p:txBody>
          <a:bodyPr wrap="square" rtlCol="0">
            <a:spAutoFit/>
          </a:bodyPr>
          <a:lstStyle/>
          <a:p>
            <a:r>
              <a:rPr lang="en-US" sz="1600" dirty="0">
                <a:solidFill>
                  <a:srgbClr val="153259"/>
                </a:solidFill>
                <a:latin typeface="Arial Black" panose="020B0A04020102020204" pitchFamily="34" charset="0"/>
              </a:rPr>
              <a:t>Rheo-SANS</a:t>
            </a:r>
          </a:p>
          <a:p>
            <a:r>
              <a:rPr lang="en-US" sz="1100" i="1" dirty="0">
                <a:latin typeface="Arial "/>
              </a:rPr>
              <a:t>R. Murphy, K. Weigandt, J. Krzywon, P. Butler, more…</a:t>
            </a:r>
            <a:endParaRPr lang="en-US" sz="1100" dirty="0">
              <a:latin typeface="Arial "/>
            </a:endParaRPr>
          </a:p>
        </p:txBody>
      </p:sp>
      <p:pic>
        <p:nvPicPr>
          <p:cNvPr id="14" name="Picture 13">
            <a:extLst>
              <a:ext uri="{FF2B5EF4-FFF2-40B4-BE49-F238E27FC236}">
                <a16:creationId xmlns:a16="http://schemas.microsoft.com/office/drawing/2014/main" id="{07152A1E-38FC-86A8-8593-9F209C8BF54B}"/>
              </a:ext>
            </a:extLst>
          </p:cNvPr>
          <p:cNvPicPr>
            <a:picLocks noChangeAspect="1"/>
          </p:cNvPicPr>
          <p:nvPr/>
        </p:nvPicPr>
        <p:blipFill>
          <a:blip r:embed="rId2"/>
          <a:stretch>
            <a:fillRect/>
          </a:stretch>
        </p:blipFill>
        <p:spPr>
          <a:xfrm>
            <a:off x="990722" y="4258104"/>
            <a:ext cx="2508081" cy="1016472"/>
          </a:xfrm>
          <a:prstGeom prst="rect">
            <a:avLst/>
          </a:prstGeom>
        </p:spPr>
      </p:pic>
      <p:sp>
        <p:nvSpPr>
          <p:cNvPr id="15" name="TextBox 14">
            <a:extLst>
              <a:ext uri="{FF2B5EF4-FFF2-40B4-BE49-F238E27FC236}">
                <a16:creationId xmlns:a16="http://schemas.microsoft.com/office/drawing/2014/main" id="{86DF3554-E079-7CD3-2317-19147E43FB16}"/>
              </a:ext>
            </a:extLst>
          </p:cNvPr>
          <p:cNvSpPr txBox="1"/>
          <p:nvPr/>
        </p:nvSpPr>
        <p:spPr>
          <a:xfrm>
            <a:off x="892195" y="3758251"/>
            <a:ext cx="2570382" cy="507831"/>
          </a:xfrm>
          <a:prstGeom prst="rect">
            <a:avLst/>
          </a:prstGeom>
          <a:noFill/>
        </p:spPr>
        <p:txBody>
          <a:bodyPr wrap="square" rtlCol="0">
            <a:spAutoFit/>
          </a:bodyPr>
          <a:lstStyle/>
          <a:p>
            <a:r>
              <a:rPr lang="en-US" sz="1600" dirty="0">
                <a:solidFill>
                  <a:srgbClr val="153259"/>
                </a:solidFill>
                <a:latin typeface="Arial Black" panose="020B0A04020102020204" pitchFamily="34" charset="0"/>
              </a:rPr>
              <a:t>Archaeology</a:t>
            </a:r>
          </a:p>
          <a:p>
            <a:r>
              <a:rPr lang="en-US" sz="1100" i="1" dirty="0">
                <a:latin typeface="Arial "/>
              </a:rPr>
              <a:t>R. Bishop et. al.</a:t>
            </a:r>
            <a:r>
              <a:rPr lang="en-US" sz="1100" dirty="0">
                <a:latin typeface="Arial "/>
              </a:rPr>
              <a:t>, Mayan trade routes</a:t>
            </a:r>
          </a:p>
        </p:txBody>
      </p:sp>
      <p:sp>
        <p:nvSpPr>
          <p:cNvPr id="19" name="TextBox 18">
            <a:extLst>
              <a:ext uri="{FF2B5EF4-FFF2-40B4-BE49-F238E27FC236}">
                <a16:creationId xmlns:a16="http://schemas.microsoft.com/office/drawing/2014/main" id="{C25CC15E-4D60-DCD6-35A7-CC1A82CF1223}"/>
              </a:ext>
            </a:extLst>
          </p:cNvPr>
          <p:cNvSpPr txBox="1"/>
          <p:nvPr/>
        </p:nvSpPr>
        <p:spPr>
          <a:xfrm>
            <a:off x="915994" y="5507951"/>
            <a:ext cx="1590716" cy="984885"/>
          </a:xfrm>
          <a:prstGeom prst="rect">
            <a:avLst/>
          </a:prstGeom>
          <a:noFill/>
        </p:spPr>
        <p:txBody>
          <a:bodyPr wrap="square" rtlCol="0">
            <a:spAutoFit/>
          </a:bodyPr>
          <a:lstStyle/>
          <a:p>
            <a:r>
              <a:rPr lang="en-US" dirty="0">
                <a:solidFill>
                  <a:srgbClr val="153259"/>
                </a:solidFill>
                <a:latin typeface="Arial Black" panose="020B0A04020102020204" pitchFamily="34" charset="0"/>
              </a:rPr>
              <a:t>Neutron Physics</a:t>
            </a:r>
          </a:p>
          <a:p>
            <a:r>
              <a:rPr lang="en-US" sz="1100" i="1" dirty="0">
                <a:latin typeface="Arial "/>
              </a:rPr>
              <a:t>D. </a:t>
            </a:r>
            <a:r>
              <a:rPr lang="en-US" sz="1100" i="1" dirty="0" err="1">
                <a:latin typeface="Arial "/>
              </a:rPr>
              <a:t>Sarenac</a:t>
            </a:r>
            <a:r>
              <a:rPr lang="en-US" sz="1100" i="1" dirty="0">
                <a:latin typeface="Arial "/>
              </a:rPr>
              <a:t> et. al., Neutron Airy Beam</a:t>
            </a:r>
            <a:endParaRPr lang="en-US" sz="1100" dirty="0">
              <a:latin typeface="Arial "/>
            </a:endParaRPr>
          </a:p>
        </p:txBody>
      </p:sp>
      <p:pic>
        <p:nvPicPr>
          <p:cNvPr id="59" name="Picture 58">
            <a:extLst>
              <a:ext uri="{FF2B5EF4-FFF2-40B4-BE49-F238E27FC236}">
                <a16:creationId xmlns:a16="http://schemas.microsoft.com/office/drawing/2014/main" id="{44B3AAEC-4B1E-B0EC-4305-13BF58576654}"/>
              </a:ext>
            </a:extLst>
          </p:cNvPr>
          <p:cNvPicPr>
            <a:picLocks noChangeAspect="1"/>
          </p:cNvPicPr>
          <p:nvPr/>
        </p:nvPicPr>
        <p:blipFill>
          <a:blip r:embed="rId3"/>
          <a:stretch>
            <a:fillRect/>
          </a:stretch>
        </p:blipFill>
        <p:spPr>
          <a:xfrm>
            <a:off x="945920" y="2176581"/>
            <a:ext cx="2192138" cy="1422590"/>
          </a:xfrm>
          <a:prstGeom prst="rect">
            <a:avLst/>
          </a:prstGeom>
        </p:spPr>
      </p:pic>
      <p:pic>
        <p:nvPicPr>
          <p:cNvPr id="58" name="Picture 57">
            <a:extLst>
              <a:ext uri="{FF2B5EF4-FFF2-40B4-BE49-F238E27FC236}">
                <a16:creationId xmlns:a16="http://schemas.microsoft.com/office/drawing/2014/main" id="{5420A79B-214D-8268-F46C-C572E858D70A}"/>
              </a:ext>
            </a:extLst>
          </p:cNvPr>
          <p:cNvPicPr>
            <a:picLocks noChangeAspect="1"/>
          </p:cNvPicPr>
          <p:nvPr/>
        </p:nvPicPr>
        <p:blipFill>
          <a:blip r:embed="rId4"/>
          <a:stretch>
            <a:fillRect/>
          </a:stretch>
        </p:blipFill>
        <p:spPr>
          <a:xfrm>
            <a:off x="3033877" y="1766506"/>
            <a:ext cx="2463195" cy="1782395"/>
          </a:xfrm>
          <a:prstGeom prst="rect">
            <a:avLst/>
          </a:prstGeom>
        </p:spPr>
      </p:pic>
      <p:grpSp>
        <p:nvGrpSpPr>
          <p:cNvPr id="63" name="Group 62">
            <a:extLst>
              <a:ext uri="{FF2B5EF4-FFF2-40B4-BE49-F238E27FC236}">
                <a16:creationId xmlns:a16="http://schemas.microsoft.com/office/drawing/2014/main" id="{72026B7A-8BBF-D4F4-5A0C-E48CDD32EE3B}"/>
              </a:ext>
            </a:extLst>
          </p:cNvPr>
          <p:cNvGrpSpPr>
            <a:grpSpLocks noChangeAspect="1"/>
          </p:cNvGrpSpPr>
          <p:nvPr/>
        </p:nvGrpSpPr>
        <p:grpSpPr>
          <a:xfrm>
            <a:off x="10222333" y="5332945"/>
            <a:ext cx="1817348" cy="1408297"/>
            <a:chOff x="3808468" y="731245"/>
            <a:chExt cx="4492683" cy="3335919"/>
          </a:xfrm>
        </p:grpSpPr>
        <p:grpSp>
          <p:nvGrpSpPr>
            <p:cNvPr id="64" name="Group 63">
              <a:extLst>
                <a:ext uri="{FF2B5EF4-FFF2-40B4-BE49-F238E27FC236}">
                  <a16:creationId xmlns:a16="http://schemas.microsoft.com/office/drawing/2014/main" id="{C995E2A6-81F6-3943-2508-BD9DD011BA46}"/>
                </a:ext>
              </a:extLst>
            </p:cNvPr>
            <p:cNvGrpSpPr/>
            <p:nvPr/>
          </p:nvGrpSpPr>
          <p:grpSpPr>
            <a:xfrm>
              <a:off x="3873310" y="798870"/>
              <a:ext cx="4427841" cy="2961514"/>
              <a:chOff x="1223433" y="96514"/>
              <a:chExt cx="1572218" cy="1051561"/>
            </a:xfrm>
          </p:grpSpPr>
          <p:pic>
            <p:nvPicPr>
              <p:cNvPr id="87" name="Picture 86">
                <a:extLst>
                  <a:ext uri="{FF2B5EF4-FFF2-40B4-BE49-F238E27FC236}">
                    <a16:creationId xmlns:a16="http://schemas.microsoft.com/office/drawing/2014/main" id="{CC37D0FC-19C6-F9E6-FA13-86C411F701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97" t="6215" r="6956" b="8099"/>
              <a:stretch/>
            </p:blipFill>
            <p:spPr>
              <a:xfrm rot="5400000">
                <a:off x="1779334" y="131757"/>
                <a:ext cx="1051560" cy="981074"/>
              </a:xfrm>
              <a:prstGeom prst="rect">
                <a:avLst/>
              </a:prstGeom>
              <a:ln>
                <a:solidFill>
                  <a:schemeClr val="tx1"/>
                </a:solidFill>
              </a:ln>
            </p:spPr>
          </p:pic>
          <p:pic>
            <p:nvPicPr>
              <p:cNvPr id="88" name="Picture 87">
                <a:extLst>
                  <a:ext uri="{FF2B5EF4-FFF2-40B4-BE49-F238E27FC236}">
                    <a16:creationId xmlns:a16="http://schemas.microsoft.com/office/drawing/2014/main" id="{FA8A54AD-A6E0-FC6D-7C75-93B28F2619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712" t="16136" r="36980" b="23125"/>
              <a:stretch/>
            </p:blipFill>
            <p:spPr>
              <a:xfrm>
                <a:off x="1223433" y="96515"/>
                <a:ext cx="584200" cy="1051560"/>
              </a:xfrm>
              <a:prstGeom prst="rect">
                <a:avLst/>
              </a:prstGeom>
              <a:ln w="9525">
                <a:solidFill>
                  <a:schemeClr val="tx1"/>
                </a:solidFill>
              </a:ln>
            </p:spPr>
          </p:pic>
        </p:grpSp>
        <p:sp>
          <p:nvSpPr>
            <p:cNvPr id="65" name="Rectangle 64">
              <a:extLst>
                <a:ext uri="{FF2B5EF4-FFF2-40B4-BE49-F238E27FC236}">
                  <a16:creationId xmlns:a16="http://schemas.microsoft.com/office/drawing/2014/main" id="{20D72C8A-CE41-5B34-8F3F-77AFD6439178}"/>
                </a:ext>
              </a:extLst>
            </p:cNvPr>
            <p:cNvSpPr/>
            <p:nvPr/>
          </p:nvSpPr>
          <p:spPr>
            <a:xfrm>
              <a:off x="4638813" y="2177726"/>
              <a:ext cx="134780" cy="1373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85800"/>
              <a:endParaRPr lang="en-US" sz="3000">
                <a:solidFill>
                  <a:prstClr val="white"/>
                </a:solidFill>
                <a:latin typeface="Arial" panose="020B0604020202020204" pitchFamily="34" charset="0"/>
                <a:cs typeface="Arial" panose="020B0604020202020204" pitchFamily="34" charset="0"/>
              </a:endParaRPr>
            </a:p>
          </p:txBody>
        </p:sp>
        <p:cxnSp>
          <p:nvCxnSpPr>
            <p:cNvPr id="66" name="Straight Arrow Connector 65">
              <a:extLst>
                <a:ext uri="{FF2B5EF4-FFF2-40B4-BE49-F238E27FC236}">
                  <a16:creationId xmlns:a16="http://schemas.microsoft.com/office/drawing/2014/main" id="{3AFBB803-6B3A-B978-4783-B29D853D3834}"/>
                </a:ext>
              </a:extLst>
            </p:cNvPr>
            <p:cNvCxnSpPr>
              <a:cxnSpLocks/>
            </p:cNvCxnSpPr>
            <p:nvPr/>
          </p:nvCxnSpPr>
          <p:spPr>
            <a:xfrm flipV="1">
              <a:off x="4792831" y="804920"/>
              <a:ext cx="725547" cy="1362952"/>
            </a:xfrm>
            <a:prstGeom prst="straightConnector1">
              <a:avLst/>
            </a:prstGeom>
            <a:ln w="15875">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3585812-53B6-7C7D-3811-6C06844DFF7E}"/>
                </a:ext>
              </a:extLst>
            </p:cNvPr>
            <p:cNvCxnSpPr>
              <a:cxnSpLocks/>
            </p:cNvCxnSpPr>
            <p:nvPr/>
          </p:nvCxnSpPr>
          <p:spPr>
            <a:xfrm>
              <a:off x="4792831" y="2315407"/>
              <a:ext cx="761813" cy="1445090"/>
            </a:xfrm>
            <a:prstGeom prst="straightConnector1">
              <a:avLst/>
            </a:prstGeom>
            <a:ln w="15875">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8" name="TextBox 13">
              <a:extLst>
                <a:ext uri="{FF2B5EF4-FFF2-40B4-BE49-F238E27FC236}">
                  <a16:creationId xmlns:a16="http://schemas.microsoft.com/office/drawing/2014/main" id="{094C21C0-2F65-210C-26F9-FF1F17D27295}"/>
                </a:ext>
              </a:extLst>
            </p:cNvPr>
            <p:cNvSpPr txBox="1"/>
            <p:nvPr/>
          </p:nvSpPr>
          <p:spPr>
            <a:xfrm>
              <a:off x="3808468" y="733622"/>
              <a:ext cx="763224" cy="126320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defTabSz="685800"/>
              <a:endParaRPr lang="en-US" sz="2100" b="1" dirty="0">
                <a:solidFill>
                  <a:prstClr val="white"/>
                </a:solidFill>
                <a:latin typeface="Arial" panose="020B0604020202020204" pitchFamily="34" charset="0"/>
                <a:cs typeface="Arial" panose="020B0604020202020204" pitchFamily="34" charset="0"/>
              </a:endParaRPr>
            </a:p>
          </p:txBody>
        </p:sp>
        <p:cxnSp>
          <p:nvCxnSpPr>
            <p:cNvPr id="69" name="Straight Connector 68">
              <a:extLst>
                <a:ext uri="{FF2B5EF4-FFF2-40B4-BE49-F238E27FC236}">
                  <a16:creationId xmlns:a16="http://schemas.microsoft.com/office/drawing/2014/main" id="{ACBF1C71-AAAD-222C-0752-C8120577E439}"/>
                </a:ext>
              </a:extLst>
            </p:cNvPr>
            <p:cNvCxnSpPr>
              <a:cxnSpLocks/>
            </p:cNvCxnSpPr>
            <p:nvPr/>
          </p:nvCxnSpPr>
          <p:spPr>
            <a:xfrm flipH="1">
              <a:off x="6238234" y="2282442"/>
              <a:ext cx="1514791"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42CE1D1-6221-F646-FDDE-B5662F8A75F0}"/>
                </a:ext>
              </a:extLst>
            </p:cNvPr>
            <p:cNvCxnSpPr>
              <a:cxnSpLocks/>
            </p:cNvCxnSpPr>
            <p:nvPr/>
          </p:nvCxnSpPr>
          <p:spPr>
            <a:xfrm flipH="1">
              <a:off x="6238237" y="2429036"/>
              <a:ext cx="1419761"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6757AB5-3CE4-7DA2-A0A8-A159FF9C103A}"/>
                </a:ext>
              </a:extLst>
            </p:cNvPr>
            <p:cNvCxnSpPr>
              <a:cxnSpLocks/>
            </p:cNvCxnSpPr>
            <p:nvPr/>
          </p:nvCxnSpPr>
          <p:spPr>
            <a:xfrm flipH="1">
              <a:off x="6238237" y="2575628"/>
              <a:ext cx="1165908"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8FC1A35-9A67-FAA9-8690-52C40191697F}"/>
                </a:ext>
              </a:extLst>
            </p:cNvPr>
            <p:cNvCxnSpPr>
              <a:cxnSpLocks/>
            </p:cNvCxnSpPr>
            <p:nvPr/>
          </p:nvCxnSpPr>
          <p:spPr>
            <a:xfrm flipH="1">
              <a:off x="6238237" y="2710137"/>
              <a:ext cx="694464"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674266C-7D48-03E7-6936-A1D745D18B8C}"/>
                </a:ext>
              </a:extLst>
            </p:cNvPr>
            <p:cNvCxnSpPr>
              <a:cxnSpLocks/>
            </p:cNvCxnSpPr>
            <p:nvPr/>
          </p:nvCxnSpPr>
          <p:spPr>
            <a:xfrm flipH="1">
              <a:off x="6238237" y="2844382"/>
              <a:ext cx="150495"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864F92-1B2B-D1F4-7D18-1ECA08F28252}"/>
                </a:ext>
              </a:extLst>
            </p:cNvPr>
            <p:cNvCxnSpPr>
              <a:cxnSpLocks/>
            </p:cNvCxnSpPr>
            <p:nvPr/>
          </p:nvCxnSpPr>
          <p:spPr>
            <a:xfrm flipH="1">
              <a:off x="6238237" y="1720500"/>
              <a:ext cx="150495"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733A4D6-3D6A-AA9A-1E55-5E3CFC97706C}"/>
                </a:ext>
              </a:extLst>
            </p:cNvPr>
            <p:cNvCxnSpPr>
              <a:cxnSpLocks/>
            </p:cNvCxnSpPr>
            <p:nvPr/>
          </p:nvCxnSpPr>
          <p:spPr>
            <a:xfrm flipH="1">
              <a:off x="6238237" y="1855009"/>
              <a:ext cx="712598"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F5AF80A-8FE5-CFE7-06DF-51BE1CB4B107}"/>
                </a:ext>
              </a:extLst>
            </p:cNvPr>
            <p:cNvCxnSpPr>
              <a:cxnSpLocks/>
            </p:cNvCxnSpPr>
            <p:nvPr/>
          </p:nvCxnSpPr>
          <p:spPr>
            <a:xfrm flipH="1">
              <a:off x="6238237" y="1989513"/>
              <a:ext cx="1184039"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4B8B316-6EAB-A341-5C0D-630B3D40F343}"/>
                </a:ext>
              </a:extLst>
            </p:cNvPr>
            <p:cNvCxnSpPr>
              <a:cxnSpLocks/>
            </p:cNvCxnSpPr>
            <p:nvPr/>
          </p:nvCxnSpPr>
          <p:spPr>
            <a:xfrm flipH="1">
              <a:off x="6238237" y="2129807"/>
              <a:ext cx="1419761" cy="0"/>
            </a:xfrm>
            <a:prstGeom prst="line">
              <a:avLst/>
            </a:prstGeom>
            <a:ln w="3175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7807A7F-32E3-553A-2CDF-A77D49315CA0}"/>
                </a:ext>
              </a:extLst>
            </p:cNvPr>
            <p:cNvCxnSpPr>
              <a:cxnSpLocks/>
            </p:cNvCxnSpPr>
            <p:nvPr/>
          </p:nvCxnSpPr>
          <p:spPr>
            <a:xfrm flipV="1">
              <a:off x="6961706" y="2273644"/>
              <a:ext cx="0" cy="1458189"/>
            </a:xfrm>
            <a:prstGeom prst="straightConnector1">
              <a:avLst/>
            </a:prstGeom>
            <a:ln w="317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1D56FF5-146B-516A-3B78-461CB14DB632}"/>
                </a:ext>
              </a:extLst>
            </p:cNvPr>
            <p:cNvCxnSpPr>
              <a:cxnSpLocks/>
            </p:cNvCxnSpPr>
            <p:nvPr/>
          </p:nvCxnSpPr>
          <p:spPr>
            <a:xfrm flipH="1">
              <a:off x="5569302" y="1697530"/>
              <a:ext cx="2719862" cy="0"/>
            </a:xfrm>
            <a:prstGeom prst="line">
              <a:avLst/>
            </a:prstGeom>
            <a:ln w="31750">
              <a:solidFill>
                <a:srgbClr val="FF00FF"/>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169FE4A-9C18-15B2-886C-B7E1B457EA57}"/>
                </a:ext>
              </a:extLst>
            </p:cNvPr>
            <p:cNvCxnSpPr>
              <a:cxnSpLocks/>
            </p:cNvCxnSpPr>
            <p:nvPr/>
          </p:nvCxnSpPr>
          <p:spPr>
            <a:xfrm flipH="1">
              <a:off x="5569302" y="2858742"/>
              <a:ext cx="2719862" cy="0"/>
            </a:xfrm>
            <a:prstGeom prst="line">
              <a:avLst/>
            </a:prstGeom>
            <a:ln w="31750">
              <a:solidFill>
                <a:srgbClr val="FF00FF"/>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5E136BA-6862-3911-38EF-617BF19BF83F}"/>
                </a:ext>
              </a:extLst>
            </p:cNvPr>
            <p:cNvCxnSpPr>
              <a:cxnSpLocks/>
            </p:cNvCxnSpPr>
            <p:nvPr/>
          </p:nvCxnSpPr>
          <p:spPr>
            <a:xfrm flipV="1">
              <a:off x="6961706" y="731245"/>
              <a:ext cx="0" cy="1439486"/>
            </a:xfrm>
            <a:prstGeom prst="straightConnector1">
              <a:avLst/>
            </a:prstGeom>
            <a:ln w="317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FD1F4A8-969A-E25B-BFEF-57BF3946C3C6}"/>
                </a:ext>
              </a:extLst>
            </p:cNvPr>
            <p:cNvCxnSpPr>
              <a:cxnSpLocks/>
            </p:cNvCxnSpPr>
            <p:nvPr/>
          </p:nvCxnSpPr>
          <p:spPr>
            <a:xfrm flipH="1" flipV="1">
              <a:off x="6591680" y="802360"/>
              <a:ext cx="358653" cy="1382591"/>
            </a:xfrm>
            <a:prstGeom prst="straightConnector1">
              <a:avLst/>
            </a:prstGeom>
            <a:ln w="31750">
              <a:solidFill>
                <a:srgbClr val="3333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3" name="TextBox 31">
              <a:extLst>
                <a:ext uri="{FF2B5EF4-FFF2-40B4-BE49-F238E27FC236}">
                  <a16:creationId xmlns:a16="http://schemas.microsoft.com/office/drawing/2014/main" id="{59E519EC-F444-9E2C-78D7-4E1805F91FAF}"/>
                </a:ext>
              </a:extLst>
            </p:cNvPr>
            <p:cNvSpPr txBox="1"/>
            <p:nvPr/>
          </p:nvSpPr>
          <p:spPr>
            <a:xfrm>
              <a:off x="5639428" y="1931433"/>
              <a:ext cx="1029484" cy="77196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defTabSz="685800"/>
              <a:r>
                <a:rPr lang="en-US" sz="1050" dirty="0">
                  <a:solidFill>
                    <a:prstClr val="black"/>
                  </a:solidFill>
                  <a:latin typeface="Arial" panose="020B0604020202020204" pitchFamily="34" charset="0"/>
                  <a:cs typeface="Arial" panose="020B0604020202020204" pitchFamily="34" charset="0"/>
                </a:rPr>
                <a:t>D</a:t>
              </a:r>
            </a:p>
          </p:txBody>
        </p:sp>
        <p:cxnSp>
          <p:nvCxnSpPr>
            <p:cNvPr id="84" name="Straight Connector 83">
              <a:extLst>
                <a:ext uri="{FF2B5EF4-FFF2-40B4-BE49-F238E27FC236}">
                  <a16:creationId xmlns:a16="http://schemas.microsoft.com/office/drawing/2014/main" id="{8319C36C-3DCD-797B-2DD7-EDF0040D68EA}"/>
                </a:ext>
              </a:extLst>
            </p:cNvPr>
            <p:cNvCxnSpPr>
              <a:cxnSpLocks/>
            </p:cNvCxnSpPr>
            <p:nvPr/>
          </p:nvCxnSpPr>
          <p:spPr>
            <a:xfrm rot="5400000" flipV="1">
              <a:off x="5978849" y="3325834"/>
              <a:ext cx="0" cy="59230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TextBox 33">
              <a:extLst>
                <a:ext uri="{FF2B5EF4-FFF2-40B4-BE49-F238E27FC236}">
                  <a16:creationId xmlns:a16="http://schemas.microsoft.com/office/drawing/2014/main" id="{7123F387-092A-2BC0-22FA-534E110698D2}"/>
                </a:ext>
              </a:extLst>
            </p:cNvPr>
            <p:cNvSpPr txBox="1"/>
            <p:nvPr/>
          </p:nvSpPr>
          <p:spPr>
            <a:xfrm>
              <a:off x="5277593" y="3084671"/>
              <a:ext cx="1365806" cy="982493"/>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defTabSz="685800"/>
              <a:r>
                <a:rPr lang="en-US" sz="750" dirty="0">
                  <a:solidFill>
                    <a:prstClr val="white"/>
                  </a:solidFill>
                  <a:latin typeface="Arial" panose="020B0604020202020204" pitchFamily="34" charset="0"/>
                  <a:cs typeface="Arial" panose="020B0604020202020204" pitchFamily="34" charset="0"/>
                </a:rPr>
                <a:t>50 </a:t>
              </a:r>
              <a:r>
                <a:rPr lang="el-GR" sz="750" dirty="0">
                  <a:solidFill>
                    <a:prstClr val="white"/>
                  </a:solidFill>
                  <a:latin typeface="Arial" panose="020B0604020202020204" pitchFamily="34" charset="0"/>
                  <a:cs typeface="Arial" panose="020B0604020202020204" pitchFamily="34" charset="0"/>
                </a:rPr>
                <a:t>μ</a:t>
              </a:r>
              <a:r>
                <a:rPr lang="en-US" sz="750" dirty="0">
                  <a:solidFill>
                    <a:prstClr val="white"/>
                  </a:solidFill>
                  <a:latin typeface="Arial" panose="020B0604020202020204" pitchFamily="34" charset="0"/>
                  <a:cs typeface="Arial" panose="020B0604020202020204" pitchFamily="34" charset="0"/>
                </a:rPr>
                <a:t>m</a:t>
              </a:r>
            </a:p>
          </p:txBody>
        </p:sp>
        <p:cxnSp>
          <p:nvCxnSpPr>
            <p:cNvPr id="86" name="Straight Connector 85">
              <a:extLst>
                <a:ext uri="{FF2B5EF4-FFF2-40B4-BE49-F238E27FC236}">
                  <a16:creationId xmlns:a16="http://schemas.microsoft.com/office/drawing/2014/main" id="{9FAFABF7-AE44-35DB-40C3-D92AF94E7AD1}"/>
                </a:ext>
              </a:extLst>
            </p:cNvPr>
            <p:cNvCxnSpPr>
              <a:cxnSpLocks/>
            </p:cNvCxnSpPr>
            <p:nvPr/>
          </p:nvCxnSpPr>
          <p:spPr>
            <a:xfrm>
              <a:off x="5773268" y="1704393"/>
              <a:ext cx="0" cy="1126662"/>
            </a:xfrm>
            <a:prstGeom prst="line">
              <a:avLst/>
            </a:prstGeom>
            <a:ln w="317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pic>
        <p:nvPicPr>
          <p:cNvPr id="16386" name="Picture 2">
            <a:extLst>
              <a:ext uri="{FF2B5EF4-FFF2-40B4-BE49-F238E27FC236}">
                <a16:creationId xmlns:a16="http://schemas.microsoft.com/office/drawing/2014/main" id="{CE824A2A-F928-C391-0365-8D4867370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492" y="5446843"/>
            <a:ext cx="2481400" cy="139456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A picture containing indoor, metalware, coil spring, blur&#10;&#10;AI-generated content may be incorrect.">
            <a:extLst>
              <a:ext uri="{FF2B5EF4-FFF2-40B4-BE49-F238E27FC236}">
                <a16:creationId xmlns:a16="http://schemas.microsoft.com/office/drawing/2014/main" id="{575705CB-7B54-0922-4382-CB4F30C93A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8583137" y="1175042"/>
            <a:ext cx="1082289" cy="143741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73727A8A-600E-F580-B844-832E692E4725}"/>
              </a:ext>
            </a:extLst>
          </p:cNvPr>
          <p:cNvSpPr txBox="1"/>
          <p:nvPr/>
        </p:nvSpPr>
        <p:spPr>
          <a:xfrm>
            <a:off x="6046560" y="1428928"/>
            <a:ext cx="2594918" cy="1015663"/>
          </a:xfrm>
          <a:prstGeom prst="rect">
            <a:avLst/>
          </a:prstGeom>
          <a:noFill/>
        </p:spPr>
        <p:txBody>
          <a:bodyPr wrap="square">
            <a:spAutoFit/>
          </a:bodyPr>
          <a:lstStyle/>
          <a:p>
            <a:r>
              <a:rPr lang="en-US" sz="1800" dirty="0">
                <a:solidFill>
                  <a:srgbClr val="153259"/>
                </a:solidFill>
                <a:latin typeface="Arial Black" panose="020B0A04020102020204" pitchFamily="34" charset="0"/>
              </a:rPr>
              <a:t>Neutron Imaging</a:t>
            </a:r>
          </a:p>
          <a:p>
            <a:r>
              <a:rPr lang="en-US" sz="1200" i="1" dirty="0">
                <a:latin typeface="Arial "/>
              </a:rPr>
              <a:t>D. Hussey, J. LaManna, D. Jacobsen, others</a:t>
            </a:r>
            <a:endParaRPr lang="en-US" sz="1200" dirty="0">
              <a:latin typeface="Arial "/>
            </a:endParaRPr>
          </a:p>
          <a:p>
            <a:endParaRPr lang="en-US" dirty="0"/>
          </a:p>
        </p:txBody>
      </p:sp>
      <p:sp>
        <p:nvSpPr>
          <p:cNvPr id="92" name="TextBox 91">
            <a:extLst>
              <a:ext uri="{FF2B5EF4-FFF2-40B4-BE49-F238E27FC236}">
                <a16:creationId xmlns:a16="http://schemas.microsoft.com/office/drawing/2014/main" id="{6513708F-8ED2-2EB7-B1EF-DD231AC05835}"/>
              </a:ext>
            </a:extLst>
          </p:cNvPr>
          <p:cNvSpPr txBox="1"/>
          <p:nvPr/>
        </p:nvSpPr>
        <p:spPr>
          <a:xfrm>
            <a:off x="6046560" y="3508394"/>
            <a:ext cx="3247538" cy="1015663"/>
          </a:xfrm>
          <a:prstGeom prst="rect">
            <a:avLst/>
          </a:prstGeom>
          <a:noFill/>
        </p:spPr>
        <p:txBody>
          <a:bodyPr wrap="square">
            <a:spAutoFit/>
          </a:bodyPr>
          <a:lstStyle/>
          <a:p>
            <a:r>
              <a:rPr lang="en-US" sz="1800" dirty="0">
                <a:solidFill>
                  <a:srgbClr val="153259"/>
                </a:solidFill>
                <a:latin typeface="Arial Black" panose="020B0A04020102020204" pitchFamily="34" charset="0"/>
              </a:rPr>
              <a:t>Standard Reference Materials</a:t>
            </a:r>
          </a:p>
          <a:p>
            <a:r>
              <a:rPr lang="en-US" sz="1200" i="1" dirty="0">
                <a:latin typeface="Arial "/>
              </a:rPr>
              <a:t>N. Sharp, H. Chen-Mayer, M. Vega-Martinez, J. Weaver, C. Zangmeister</a:t>
            </a:r>
            <a:endParaRPr lang="en-US" sz="1200" dirty="0">
              <a:latin typeface="Arial "/>
            </a:endParaRPr>
          </a:p>
        </p:txBody>
      </p:sp>
      <p:pic>
        <p:nvPicPr>
          <p:cNvPr id="93" name="Picture 4">
            <a:extLst>
              <a:ext uri="{FF2B5EF4-FFF2-40B4-BE49-F238E27FC236}">
                <a16:creationId xmlns:a16="http://schemas.microsoft.com/office/drawing/2014/main" id="{F787C376-15DF-0305-5104-60BC2CF291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0288" y="2462863"/>
            <a:ext cx="5617339" cy="54515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A black camera lens&#10;&#10;Description automatically generated with low confidence">
            <a:extLst>
              <a:ext uri="{FF2B5EF4-FFF2-40B4-BE49-F238E27FC236}">
                <a16:creationId xmlns:a16="http://schemas.microsoft.com/office/drawing/2014/main" id="{7E9DF93D-4EB6-8A86-5DAF-50D8D45C12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71627" y="1464595"/>
            <a:ext cx="1036000" cy="1109051"/>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a:extLst>
              <a:ext uri="{FF2B5EF4-FFF2-40B4-BE49-F238E27FC236}">
                <a16:creationId xmlns:a16="http://schemas.microsoft.com/office/drawing/2014/main" id="{52A91B18-32C9-B34F-5AD6-EDD4CB93F54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6056"/>
          <a:stretch/>
        </p:blipFill>
        <p:spPr bwMode="auto">
          <a:xfrm>
            <a:off x="8225742" y="5287151"/>
            <a:ext cx="1993532" cy="149988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descr="Measurements and Standards to Support Nutrition Labeling | NIST">
            <a:extLst>
              <a:ext uri="{FF2B5EF4-FFF2-40B4-BE49-F238E27FC236}">
                <a16:creationId xmlns:a16="http://schemas.microsoft.com/office/drawing/2014/main" id="{D53E7B20-EDE7-603A-4804-6A46EC9461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45556" y="3395124"/>
            <a:ext cx="2328003" cy="144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79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85C81-0E95-4AF2-CB2B-59FA4478B6BE}"/>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9C4F5FBF-3505-A488-9378-A1FB5E9D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AD057C82-3A14-5454-8E0A-9808AF643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346C594B-EBBB-E64A-A5F2-DFF0154E037F}"/>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Polymer Nanocomposites</a:t>
            </a:r>
          </a:p>
        </p:txBody>
      </p:sp>
      <p:sp>
        <p:nvSpPr>
          <p:cNvPr id="63" name="Freeform: Shape 62">
            <a:extLst>
              <a:ext uri="{FF2B5EF4-FFF2-40B4-BE49-F238E27FC236}">
                <a16:creationId xmlns:a16="http://schemas.microsoft.com/office/drawing/2014/main" id="{323775AF-32DE-C0C3-6CFA-5A0C35C29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7" name="TextBox 7">
            <a:extLst>
              <a:ext uri="{FF2B5EF4-FFF2-40B4-BE49-F238E27FC236}">
                <a16:creationId xmlns:a16="http://schemas.microsoft.com/office/drawing/2014/main" id="{B771A0B7-6126-6993-D9F1-07173F4F8E9B}"/>
              </a:ext>
            </a:extLst>
          </p:cNvPr>
          <p:cNvSpPr txBox="1"/>
          <p:nvPr/>
        </p:nvSpPr>
        <p:spPr>
          <a:xfrm>
            <a:off x="497973" y="1133262"/>
            <a:ext cx="6427989" cy="39337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endParaRPr lang="en-US" sz="1400" dirty="0">
              <a:effectLst/>
            </a:endParaRPr>
          </a:p>
        </p:txBody>
      </p:sp>
      <p:pic>
        <p:nvPicPr>
          <p:cNvPr id="18434" name="Picture 2" descr="Figure 1">
            <a:extLst>
              <a:ext uri="{FF2B5EF4-FFF2-40B4-BE49-F238E27FC236}">
                <a16:creationId xmlns:a16="http://schemas.microsoft.com/office/drawing/2014/main" id="{18C92156-F3EF-C4F6-443B-221E3AE23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88" y="2336443"/>
            <a:ext cx="4762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E8D36065-9D14-9C3D-DF7A-D8F05B680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469" y="2614643"/>
            <a:ext cx="3311937" cy="2722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886FAA-949A-5A14-09CA-7AEF19B4C1A6}"/>
              </a:ext>
            </a:extLst>
          </p:cNvPr>
          <p:cNvSpPr txBox="1"/>
          <p:nvPr/>
        </p:nvSpPr>
        <p:spPr>
          <a:xfrm>
            <a:off x="6723206" y="688030"/>
            <a:ext cx="5272703" cy="584775"/>
          </a:xfrm>
          <a:prstGeom prst="rect">
            <a:avLst/>
          </a:prstGeom>
          <a:noFill/>
        </p:spPr>
        <p:txBody>
          <a:bodyPr wrap="square" rtlCol="0">
            <a:spAutoFit/>
          </a:bodyPr>
          <a:lstStyle/>
          <a:p>
            <a:r>
              <a:rPr lang="en-US" sz="1600" dirty="0"/>
              <a:t>Darvishi, Nazeer, Tyagi, Zhang, Narayanan, </a:t>
            </a:r>
            <a:r>
              <a:rPr lang="en-US" sz="1600" dirty="0" err="1"/>
              <a:t>Kizilel</a:t>
            </a:r>
            <a:r>
              <a:rPr lang="en-US" sz="1600" dirty="0"/>
              <a:t>, Senses</a:t>
            </a:r>
          </a:p>
          <a:p>
            <a:r>
              <a:rPr lang="en-US" sz="1600" dirty="0"/>
              <a:t>Macromolecules 54, 10118 (2021)</a:t>
            </a:r>
          </a:p>
        </p:txBody>
      </p:sp>
      <p:sp>
        <p:nvSpPr>
          <p:cNvPr id="4" name="TextBox 3">
            <a:extLst>
              <a:ext uri="{FF2B5EF4-FFF2-40B4-BE49-F238E27FC236}">
                <a16:creationId xmlns:a16="http://schemas.microsoft.com/office/drawing/2014/main" id="{C7ECFEF1-E08D-A1A5-06E2-15011500B5B6}"/>
              </a:ext>
            </a:extLst>
          </p:cNvPr>
          <p:cNvSpPr txBox="1"/>
          <p:nvPr/>
        </p:nvSpPr>
        <p:spPr>
          <a:xfrm>
            <a:off x="2096854" y="1588210"/>
            <a:ext cx="1304716" cy="646331"/>
          </a:xfrm>
          <a:prstGeom prst="rect">
            <a:avLst/>
          </a:prstGeom>
          <a:noFill/>
        </p:spPr>
        <p:txBody>
          <a:bodyPr wrap="none" rtlCol="0">
            <a:spAutoFit/>
          </a:bodyPr>
          <a:lstStyle/>
          <a:p>
            <a:r>
              <a:rPr lang="en-US" sz="3600" dirty="0">
                <a:solidFill>
                  <a:srgbClr val="FF0000"/>
                </a:solidFill>
              </a:rPr>
              <a:t>SANS</a:t>
            </a:r>
          </a:p>
        </p:txBody>
      </p:sp>
      <p:sp>
        <p:nvSpPr>
          <p:cNvPr id="5" name="TextBox 4">
            <a:extLst>
              <a:ext uri="{FF2B5EF4-FFF2-40B4-BE49-F238E27FC236}">
                <a16:creationId xmlns:a16="http://schemas.microsoft.com/office/drawing/2014/main" id="{03A794D4-0DD6-418E-28D4-EB27BB91B99A}"/>
              </a:ext>
            </a:extLst>
          </p:cNvPr>
          <p:cNvSpPr txBox="1"/>
          <p:nvPr/>
        </p:nvSpPr>
        <p:spPr>
          <a:xfrm>
            <a:off x="8403856" y="1588210"/>
            <a:ext cx="1293944" cy="646331"/>
          </a:xfrm>
          <a:prstGeom prst="rect">
            <a:avLst/>
          </a:prstGeom>
          <a:noFill/>
        </p:spPr>
        <p:txBody>
          <a:bodyPr wrap="none" rtlCol="0">
            <a:spAutoFit/>
          </a:bodyPr>
          <a:lstStyle/>
          <a:p>
            <a:r>
              <a:rPr lang="en-US" sz="3600" dirty="0">
                <a:solidFill>
                  <a:srgbClr val="FF0000"/>
                </a:solidFill>
              </a:rPr>
              <a:t>HFBS</a:t>
            </a:r>
          </a:p>
        </p:txBody>
      </p:sp>
      <p:pic>
        <p:nvPicPr>
          <p:cNvPr id="6" name="Picture 5">
            <a:extLst>
              <a:ext uri="{FF2B5EF4-FFF2-40B4-BE49-F238E27FC236}">
                <a16:creationId xmlns:a16="http://schemas.microsoft.com/office/drawing/2014/main" id="{7AA7480E-6DCA-BA7D-0CE4-9419ACC2B683}"/>
              </a:ext>
            </a:extLst>
          </p:cNvPr>
          <p:cNvPicPr>
            <a:picLocks noChangeAspect="1"/>
          </p:cNvPicPr>
          <p:nvPr/>
        </p:nvPicPr>
        <p:blipFill>
          <a:blip r:embed="rId5"/>
          <a:stretch>
            <a:fillRect/>
          </a:stretch>
        </p:blipFill>
        <p:spPr>
          <a:xfrm>
            <a:off x="8236763" y="5561793"/>
            <a:ext cx="1461037" cy="491440"/>
          </a:xfrm>
          <a:prstGeom prst="rect">
            <a:avLst/>
          </a:prstGeom>
        </p:spPr>
      </p:pic>
    </p:spTree>
    <p:extLst>
      <p:ext uri="{BB962C8B-B14F-4D97-AF65-F5344CB8AC3E}">
        <p14:creationId xmlns:p14="http://schemas.microsoft.com/office/powerpoint/2010/main" val="178659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7B0C7E-13CA-8DA4-D547-EF02043DD854}"/>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F43736C-94CC-F006-40CA-79FAAE5F3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DE630FE0-05A8-7C52-25CA-874B569FE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1A785EC5-D3B9-863E-98A6-72DC66BAF60F}"/>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Aluminum </a:t>
            </a:r>
            <a:r>
              <a:rPr lang="en-US" sz="3600" dirty="0" err="1"/>
              <a:t>Formate</a:t>
            </a:r>
            <a:r>
              <a:rPr lang="en-US" sz="3600" dirty="0"/>
              <a:t> (ALF)</a:t>
            </a:r>
          </a:p>
        </p:txBody>
      </p:sp>
      <p:sp>
        <p:nvSpPr>
          <p:cNvPr id="3" name="TextBox 7">
            <a:extLst>
              <a:ext uri="{FF2B5EF4-FFF2-40B4-BE49-F238E27FC236}">
                <a16:creationId xmlns:a16="http://schemas.microsoft.com/office/drawing/2014/main" id="{179F08B7-F2C7-3DE2-8CD7-5843845E600E}"/>
              </a:ext>
            </a:extLst>
          </p:cNvPr>
          <p:cNvSpPr txBox="1"/>
          <p:nvPr/>
        </p:nvSpPr>
        <p:spPr>
          <a:xfrm>
            <a:off x="497973" y="1133262"/>
            <a:ext cx="5598027" cy="39337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Hayden Evans, Craig Brown, Taner Yildirim; Cheetham Group, others </a:t>
            </a:r>
            <a:endParaRPr lang="en-US" sz="1200" dirty="0">
              <a:effectLst/>
            </a:endParaRPr>
          </a:p>
        </p:txBody>
      </p:sp>
      <p:sp>
        <p:nvSpPr>
          <p:cNvPr id="63" name="Freeform: Shape 62">
            <a:extLst>
              <a:ext uri="{FF2B5EF4-FFF2-40B4-BE49-F238E27FC236}">
                <a16:creationId xmlns:a16="http://schemas.microsoft.com/office/drawing/2014/main" id="{ED79FC15-50FA-9E0F-F39E-5BC6A046D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a:extLst>
              <a:ext uri="{FF2B5EF4-FFF2-40B4-BE49-F238E27FC236}">
                <a16:creationId xmlns:a16="http://schemas.microsoft.com/office/drawing/2014/main" id="{D09E0E11-AA0C-D59E-60DD-CA8A91E1C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9718" y="1846148"/>
            <a:ext cx="2792882" cy="100303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a:extLst>
              <a:ext uri="{FF2B5EF4-FFF2-40B4-BE49-F238E27FC236}">
                <a16:creationId xmlns:a16="http://schemas.microsoft.com/office/drawing/2014/main" id="{6E02736F-005E-9F38-1EB9-4D1557A4B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0944" y="3004643"/>
            <a:ext cx="2936650" cy="11584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F5899A28-94A0-4403-075D-A56FDE684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884" y="4366221"/>
            <a:ext cx="2898113" cy="1112609"/>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a:extLst>
              <a:ext uri="{FF2B5EF4-FFF2-40B4-BE49-F238E27FC236}">
                <a16:creationId xmlns:a16="http://schemas.microsoft.com/office/drawing/2014/main" id="{EF855510-F071-8D8E-99D1-D47C6773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7083" y="5680176"/>
            <a:ext cx="2774935" cy="812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BA734A2-0F84-DA1A-BEF3-A4433AA8A4B7}"/>
              </a:ext>
            </a:extLst>
          </p:cNvPr>
          <p:cNvPicPr>
            <a:picLocks noChangeAspect="1"/>
          </p:cNvPicPr>
          <p:nvPr/>
        </p:nvPicPr>
        <p:blipFill>
          <a:blip r:embed="rId6"/>
          <a:stretch>
            <a:fillRect/>
          </a:stretch>
        </p:blipFill>
        <p:spPr>
          <a:xfrm>
            <a:off x="769434" y="2157412"/>
            <a:ext cx="7707816" cy="4115974"/>
          </a:xfrm>
          <a:prstGeom prst="rect">
            <a:avLst/>
          </a:prstGeom>
        </p:spPr>
      </p:pic>
      <p:sp>
        <p:nvSpPr>
          <p:cNvPr id="13" name="TextBox 12">
            <a:extLst>
              <a:ext uri="{FF2B5EF4-FFF2-40B4-BE49-F238E27FC236}">
                <a16:creationId xmlns:a16="http://schemas.microsoft.com/office/drawing/2014/main" id="{B1152B60-9BB9-6202-2D1D-52660433AC36}"/>
              </a:ext>
            </a:extLst>
          </p:cNvPr>
          <p:cNvSpPr txBox="1"/>
          <p:nvPr/>
        </p:nvSpPr>
        <p:spPr>
          <a:xfrm>
            <a:off x="6747167" y="681715"/>
            <a:ext cx="5001434" cy="584775"/>
          </a:xfrm>
          <a:prstGeom prst="rect">
            <a:avLst/>
          </a:prstGeom>
          <a:noFill/>
        </p:spPr>
        <p:txBody>
          <a:bodyPr wrap="none" rtlCol="0">
            <a:spAutoFit/>
          </a:bodyPr>
          <a:lstStyle/>
          <a:p>
            <a:r>
              <a:rPr lang="en-US" sz="3200" dirty="0">
                <a:solidFill>
                  <a:srgbClr val="FF0000"/>
                </a:solidFill>
              </a:rPr>
              <a:t>BT-1 Powder Diffractometer</a:t>
            </a:r>
          </a:p>
        </p:txBody>
      </p:sp>
    </p:spTree>
    <p:extLst>
      <p:ext uri="{BB962C8B-B14F-4D97-AF65-F5344CB8AC3E}">
        <p14:creationId xmlns:p14="http://schemas.microsoft.com/office/powerpoint/2010/main" val="98133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3DB88F-E2CA-4291-0F70-5807F4D3E211}"/>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8E7743A-B3D5-FF36-5242-6FA86C2E9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ABBE110-6B89-950C-BD28-CBEF6687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DE3C1194-10C3-9C03-0E34-DB7268126F4A}"/>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Aluminum </a:t>
            </a:r>
            <a:r>
              <a:rPr lang="en-US" sz="3600" dirty="0" err="1"/>
              <a:t>Formate</a:t>
            </a:r>
            <a:r>
              <a:rPr lang="en-US" sz="3600" dirty="0"/>
              <a:t> (ALF)</a:t>
            </a:r>
          </a:p>
        </p:txBody>
      </p:sp>
      <p:sp>
        <p:nvSpPr>
          <p:cNvPr id="3" name="TextBox 7">
            <a:extLst>
              <a:ext uri="{FF2B5EF4-FFF2-40B4-BE49-F238E27FC236}">
                <a16:creationId xmlns:a16="http://schemas.microsoft.com/office/drawing/2014/main" id="{85328463-0067-0B33-784B-7A6308006ED0}"/>
              </a:ext>
            </a:extLst>
          </p:cNvPr>
          <p:cNvSpPr txBox="1"/>
          <p:nvPr/>
        </p:nvSpPr>
        <p:spPr>
          <a:xfrm>
            <a:off x="497973" y="1133262"/>
            <a:ext cx="5598027" cy="39337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Hayden Evans, Craig Brown, Taner Yildirim; Cheetham Group, others </a:t>
            </a:r>
            <a:endParaRPr lang="en-US" sz="1200" dirty="0">
              <a:effectLst/>
            </a:endParaRPr>
          </a:p>
        </p:txBody>
      </p:sp>
      <p:sp>
        <p:nvSpPr>
          <p:cNvPr id="63" name="Freeform: Shape 62">
            <a:extLst>
              <a:ext uri="{FF2B5EF4-FFF2-40B4-BE49-F238E27FC236}">
                <a16:creationId xmlns:a16="http://schemas.microsoft.com/office/drawing/2014/main" id="{0704487F-E1FC-CB49-A141-06F8ABE97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histogram&#10;&#10;Description automatically generated">
            <a:extLst>
              <a:ext uri="{FF2B5EF4-FFF2-40B4-BE49-F238E27FC236}">
                <a16:creationId xmlns:a16="http://schemas.microsoft.com/office/drawing/2014/main" id="{9BA7DCA3-BE40-1476-7A01-417551501138}"/>
              </a:ext>
            </a:extLst>
          </p:cNvPr>
          <p:cNvPicPr>
            <a:picLocks noChangeAspect="1"/>
          </p:cNvPicPr>
          <p:nvPr/>
        </p:nvPicPr>
        <p:blipFill rotWithShape="1">
          <a:blip r:embed="rId2"/>
          <a:srcRect l="6251" t="14575" r="6549" b="6907"/>
          <a:stretch/>
        </p:blipFill>
        <p:spPr>
          <a:xfrm>
            <a:off x="1449975" y="1897376"/>
            <a:ext cx="4783182" cy="4437954"/>
          </a:xfrm>
          <a:prstGeom prst="rect">
            <a:avLst/>
          </a:prstGeom>
        </p:spPr>
      </p:pic>
      <p:grpSp>
        <p:nvGrpSpPr>
          <p:cNvPr id="6" name="Group 5">
            <a:extLst>
              <a:ext uri="{FF2B5EF4-FFF2-40B4-BE49-F238E27FC236}">
                <a16:creationId xmlns:a16="http://schemas.microsoft.com/office/drawing/2014/main" id="{E15C51D9-8600-8C18-B81B-464B17E32260}"/>
              </a:ext>
            </a:extLst>
          </p:cNvPr>
          <p:cNvGrpSpPr/>
          <p:nvPr/>
        </p:nvGrpSpPr>
        <p:grpSpPr>
          <a:xfrm>
            <a:off x="2496061" y="1965338"/>
            <a:ext cx="7426411" cy="4193965"/>
            <a:chOff x="2004228" y="1158940"/>
            <a:chExt cx="9368470" cy="5624681"/>
          </a:xfrm>
        </p:grpSpPr>
        <p:sp>
          <p:nvSpPr>
            <p:cNvPr id="7" name="TextBox 6">
              <a:extLst>
                <a:ext uri="{FF2B5EF4-FFF2-40B4-BE49-F238E27FC236}">
                  <a16:creationId xmlns:a16="http://schemas.microsoft.com/office/drawing/2014/main" id="{F750282D-1BAD-B4DA-6C01-457DF9749AEC}"/>
                </a:ext>
              </a:extLst>
            </p:cNvPr>
            <p:cNvSpPr txBox="1"/>
            <p:nvPr/>
          </p:nvSpPr>
          <p:spPr>
            <a:xfrm>
              <a:off x="7027817" y="4678492"/>
              <a:ext cx="4344881" cy="21051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Gate opening mode: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This gate opening mode </a:t>
              </a:r>
              <a:r>
                <a:rPr lang="en-US" sz="1600" dirty="0">
                  <a:solidFill>
                    <a:prstClr val="black"/>
                  </a:solidFill>
                  <a:latin typeface="Calibri" panose="020F0502020204030204"/>
                </a:rPr>
                <a:t>controls the gas adsorption and desorption kinetics in ALF.</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rPr>
                <a:t>Quantum sieving up to 90 K (D</a:t>
              </a:r>
              <a:r>
                <a:rPr kumimoji="0" lang="en-US" sz="1600" b="0" i="0" u="none" strike="noStrike" kern="1200" cap="none" spc="0" normalizeH="0" baseline="-25000" noProof="0" dirty="0">
                  <a:ln>
                    <a:noFill/>
                  </a:ln>
                  <a:solidFill>
                    <a:prstClr val="black"/>
                  </a:solidFill>
                  <a:effectLst/>
                  <a:highlight>
                    <a:srgbClr val="FFFF00"/>
                  </a:highlight>
                  <a:uLnTx/>
                  <a:uFillTx/>
                  <a:latin typeface="Calibri" panose="020F0502020204030204"/>
                </a:rPr>
                <a:t>2</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rPr>
                <a:t>&amp;H</a:t>
              </a:r>
              <a:r>
                <a:rPr kumimoji="0" lang="en-US" sz="1600" b="0" i="0" u="none" strike="noStrike" kern="1200" cap="none" spc="0" normalizeH="0" baseline="-25000" noProof="0" dirty="0">
                  <a:ln>
                    <a:noFill/>
                  </a:ln>
                  <a:solidFill>
                    <a:prstClr val="black"/>
                  </a:solidFill>
                  <a:effectLst/>
                  <a:highlight>
                    <a:srgbClr val="FFFF00"/>
                  </a:highlight>
                  <a:uLnTx/>
                  <a:uFillTx/>
                  <a:latin typeface="Calibri" panose="020F0502020204030204"/>
                </a:rPr>
                <a:t>2</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rPr>
                <a:t> separation)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600" dirty="0">
                  <a:solidFill>
                    <a:prstClr val="black"/>
                  </a:solidFill>
                  <a:highlight>
                    <a:srgbClr val="FFFF00"/>
                  </a:highlight>
                  <a:latin typeface="Calibri" panose="020F0502020204030204"/>
                </a:rPr>
                <a:t>He confinement up to 80 K</a:t>
              </a:r>
              <a:endPar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ndParaRPr>
            </a:p>
          </p:txBody>
        </p:sp>
        <p:grpSp>
          <p:nvGrpSpPr>
            <p:cNvPr id="8" name="Group 7">
              <a:extLst>
                <a:ext uri="{FF2B5EF4-FFF2-40B4-BE49-F238E27FC236}">
                  <a16:creationId xmlns:a16="http://schemas.microsoft.com/office/drawing/2014/main" id="{37FA176C-4D8C-78C7-E48B-4B7E30E2D213}"/>
                </a:ext>
              </a:extLst>
            </p:cNvPr>
            <p:cNvGrpSpPr/>
            <p:nvPr/>
          </p:nvGrpSpPr>
          <p:grpSpPr>
            <a:xfrm>
              <a:off x="2004228" y="1158940"/>
              <a:ext cx="8981636" cy="3530149"/>
              <a:chOff x="2004228" y="1124820"/>
              <a:chExt cx="8981636" cy="3530149"/>
            </a:xfrm>
          </p:grpSpPr>
          <p:pic>
            <p:nvPicPr>
              <p:cNvPr id="9" name="Picture 8" descr="Shape&#10;&#10;Description automatically generated">
                <a:extLst>
                  <a:ext uri="{FF2B5EF4-FFF2-40B4-BE49-F238E27FC236}">
                    <a16:creationId xmlns:a16="http://schemas.microsoft.com/office/drawing/2014/main" id="{AA3897E1-603D-D8CD-A5FF-29B2664E753F}"/>
                  </a:ext>
                </a:extLst>
              </p:cNvPr>
              <p:cNvPicPr>
                <a:picLocks noChangeAspect="1"/>
              </p:cNvPicPr>
              <p:nvPr/>
            </p:nvPicPr>
            <p:blipFill rotWithShape="1">
              <a:blip r:embed="rId3"/>
              <a:srcRect l="15208" t="8593" r="8562" b="11229"/>
              <a:stretch/>
            </p:blipFill>
            <p:spPr>
              <a:xfrm>
                <a:off x="7027818" y="1124820"/>
                <a:ext cx="3958046" cy="3530149"/>
              </a:xfrm>
              <a:prstGeom prst="rect">
                <a:avLst/>
              </a:prstGeom>
            </p:spPr>
          </p:pic>
          <p:sp>
            <p:nvSpPr>
              <p:cNvPr id="10" name="Arrow: Right 9">
                <a:extLst>
                  <a:ext uri="{FF2B5EF4-FFF2-40B4-BE49-F238E27FC236}">
                    <a16:creationId xmlns:a16="http://schemas.microsoft.com/office/drawing/2014/main" id="{5757649A-91B2-C088-8568-B88745D874A0}"/>
                  </a:ext>
                </a:extLst>
              </p:cNvPr>
              <p:cNvSpPr/>
              <p:nvPr/>
            </p:nvSpPr>
            <p:spPr>
              <a:xfrm>
                <a:off x="2004228" y="2651760"/>
                <a:ext cx="4879898" cy="235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235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4C4F48-5FD9-A205-7491-0BAF5763C23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BA510749-1E54-5F23-C49C-8C964DB65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94939A3-36DD-01CF-E177-BD6B5F166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909DC7C0-DACB-70A8-753E-5F4AC2FA679C}"/>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dirty="0"/>
              <a:t>Aluminum </a:t>
            </a:r>
            <a:r>
              <a:rPr lang="en-US" sz="3600" dirty="0" err="1"/>
              <a:t>Formate</a:t>
            </a:r>
            <a:r>
              <a:rPr lang="en-US" sz="3600" dirty="0"/>
              <a:t> (ALF)</a:t>
            </a:r>
          </a:p>
        </p:txBody>
      </p:sp>
      <p:sp>
        <p:nvSpPr>
          <p:cNvPr id="3" name="TextBox 7">
            <a:extLst>
              <a:ext uri="{FF2B5EF4-FFF2-40B4-BE49-F238E27FC236}">
                <a16:creationId xmlns:a16="http://schemas.microsoft.com/office/drawing/2014/main" id="{68D083EB-599D-5A6B-2794-8322911B9BED}"/>
              </a:ext>
            </a:extLst>
          </p:cNvPr>
          <p:cNvSpPr txBox="1"/>
          <p:nvPr/>
        </p:nvSpPr>
        <p:spPr>
          <a:xfrm>
            <a:off x="497973" y="1133262"/>
            <a:ext cx="5598027" cy="39337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200" dirty="0"/>
              <a:t>Hayden Evans, Craig Brown, Taner Yildirim; Cheetham Group, others </a:t>
            </a:r>
            <a:endParaRPr lang="en-US" sz="1200" dirty="0">
              <a:effectLst/>
            </a:endParaRPr>
          </a:p>
        </p:txBody>
      </p:sp>
      <p:sp>
        <p:nvSpPr>
          <p:cNvPr id="63" name="Freeform: Shape 62">
            <a:extLst>
              <a:ext uri="{FF2B5EF4-FFF2-40B4-BE49-F238E27FC236}">
                <a16:creationId xmlns:a16="http://schemas.microsoft.com/office/drawing/2014/main" id="{5C580C87-48A1-C866-D3FB-FE70BF946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D9D703-2FD1-310C-950B-D0B5D0A8A577}"/>
              </a:ext>
            </a:extLst>
          </p:cNvPr>
          <p:cNvPicPr/>
          <p:nvPr/>
        </p:nvPicPr>
        <p:blipFill>
          <a:blip r:embed="rId2"/>
          <a:stretch/>
        </p:blipFill>
        <p:spPr>
          <a:xfrm>
            <a:off x="1205345" y="1911926"/>
            <a:ext cx="5284063" cy="4504465"/>
          </a:xfrm>
          <a:prstGeom prst="rect">
            <a:avLst/>
          </a:prstGeom>
          <a:ln w="0">
            <a:noFill/>
          </a:ln>
        </p:spPr>
      </p:pic>
      <p:pic>
        <p:nvPicPr>
          <p:cNvPr id="11" name="Picture 10">
            <a:extLst>
              <a:ext uri="{FF2B5EF4-FFF2-40B4-BE49-F238E27FC236}">
                <a16:creationId xmlns:a16="http://schemas.microsoft.com/office/drawing/2014/main" id="{A04C6F2A-53FA-8DE6-E777-2BB37C204FEA}"/>
              </a:ext>
            </a:extLst>
          </p:cNvPr>
          <p:cNvPicPr/>
          <p:nvPr/>
        </p:nvPicPr>
        <p:blipFill>
          <a:blip r:embed="rId3"/>
          <a:stretch/>
        </p:blipFill>
        <p:spPr>
          <a:xfrm>
            <a:off x="6774871" y="1911926"/>
            <a:ext cx="4357255" cy="4434574"/>
          </a:xfrm>
          <a:prstGeom prst="rect">
            <a:avLst/>
          </a:prstGeom>
          <a:ln w="0">
            <a:noFill/>
          </a:ln>
        </p:spPr>
      </p:pic>
    </p:spTree>
    <p:extLst>
      <p:ext uri="{BB962C8B-B14F-4D97-AF65-F5344CB8AC3E}">
        <p14:creationId xmlns:p14="http://schemas.microsoft.com/office/powerpoint/2010/main" val="399634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35099</TotalTime>
  <Words>1094</Words>
  <Application>Microsoft Office PowerPoint</Application>
  <PresentationFormat>Widescreen</PresentationFormat>
  <Paragraphs>109</Paragraphs>
  <Slides>18</Slides>
  <Notes>5</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18</vt:i4>
      </vt:variant>
    </vt:vector>
  </HeadingPairs>
  <TitlesOfParts>
    <vt:vector size="28" baseType="lpstr">
      <vt:lpstr>Aptos</vt:lpstr>
      <vt:lpstr>Aptos Display</vt:lpstr>
      <vt:lpstr>Arial</vt:lpstr>
      <vt:lpstr>Arial </vt:lpstr>
      <vt:lpstr>Arial Black</vt:lpstr>
      <vt:lpstr>Calibri</vt:lpstr>
      <vt:lpstr>Noto Sans</vt:lpstr>
      <vt:lpstr>Source Sans Pro Web</vt:lpstr>
      <vt:lpstr>Wingdings</vt:lpstr>
      <vt:lpstr>Office Theme</vt:lpstr>
      <vt:lpstr>Science at the NCNR</vt:lpstr>
      <vt:lpstr>What does the NCNR do?</vt:lpstr>
      <vt:lpstr>Neutron Instruments at NCNR</vt:lpstr>
      <vt:lpstr>Neutron Instruments at NCNR</vt:lpstr>
      <vt:lpstr>Broad Science Program</vt:lpstr>
      <vt:lpstr>Polymer Nanocomposites</vt:lpstr>
      <vt:lpstr>Aluminum Formate (ALF)</vt:lpstr>
      <vt:lpstr>Aluminum Formate (ALF)</vt:lpstr>
      <vt:lpstr>Aluminum Formate (ALF)</vt:lpstr>
      <vt:lpstr>Hybrid Skyrmions</vt:lpstr>
      <vt:lpstr>Rheo - Spin Echo Neutron Spectroscopy</vt:lpstr>
      <vt:lpstr>Uranium DiTelluride (UTe2)</vt:lpstr>
      <vt:lpstr>Time evolution of a pumped magnet</vt:lpstr>
      <vt:lpstr>Autonomous Formulation Lab (AFL)</vt:lpstr>
      <vt:lpstr>Autonomous Formulation Lab (AFL)</vt:lpstr>
      <vt:lpstr>ROADMAP</vt:lpstr>
      <vt:lpstr>ROADMAP</vt:lpstr>
      <vt:lpstr>What does the NCNR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Jones, Ronald L. (Fed)</dc:creator>
  <cp:lastModifiedBy>Jones, Ronald L. (Fed)</cp:lastModifiedBy>
  <cp:revision>1</cp:revision>
  <dcterms:created xsi:type="dcterms:W3CDTF">2025-06-27T18:01:31Z</dcterms:created>
  <dcterms:modified xsi:type="dcterms:W3CDTF">2025-07-29T12:23:11Z</dcterms:modified>
</cp:coreProperties>
</file>