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73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25"/>
    <p:restoredTop sz="96327"/>
  </p:normalViewPr>
  <p:slideViewPr>
    <p:cSldViewPr snapToGrid="0">
      <p:cViewPr varScale="1">
        <p:scale>
          <a:sx n="98" d="100"/>
          <a:sy n="98" d="100"/>
        </p:scale>
        <p:origin x="21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775A-254B-6989-FE11-ACDF6CAB1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AF73A-FFE9-E218-9EAC-32BB56BD1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2E54F-54F3-D5A4-1F1A-5EFFA5B2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6097-96BF-B5BE-09C3-44A2F710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66D41-6911-7470-8A6D-92BF20E9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4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0C6E-89F9-7D21-3201-F5B64488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F1FCB-8709-E05D-DDC0-E5E6A671E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F6C10-B4DE-F7CF-6424-224245C0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132E4-1262-B781-B44B-BCEABF84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C3491-8761-4DEF-20DE-1E46D5A3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6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D1684-E530-A175-4C1A-06F39EF02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A02E1-328B-7ADC-E1A9-BB749A84A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D1268-E9B3-8A1B-0273-F1DD79FB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405D5-927A-23EC-5A78-FFBB46AF6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35E3F-7292-2503-FF8B-B7FD0AC1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F366-F7B4-F9AD-7977-0A434F7D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C2C1-8B45-2CE6-7E14-80772778D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2A5CA-546E-DAC8-B582-E304C4EF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A23C3-C40F-85AE-D5A7-D903C5CE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A61D4-BE5D-0601-1F8C-A75F03F2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1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E52B-41B4-CAB0-7515-E3668367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8DD4E-EA74-6B66-9EFC-33F4540CE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7B9BF-8490-2C0C-3D8D-F22052C2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B9EE-6EC3-7FAA-4FFC-489C816B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B8321-E63C-09E4-F56E-C3E7DBA1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0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E8DB-DCCB-E0FB-646D-D3EB8C1A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8251F-6E1C-687B-98C2-D4D937DB5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83C25-A45D-84CD-94B7-CD13A5FAB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8B614-C037-8E6A-7237-676526E0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2F0A2-9F39-6E08-FB4E-024A0B32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5A72D-82E0-3870-8C4F-DFFE221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672BE-FBA5-376F-C91D-E2DEB9E7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1F3BD-E0E4-176F-7DC2-A1FDC0BC3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4D39D-22CE-DDD0-6766-ED8C04F11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7CF4E-8C62-A15F-AAE5-5F5FA8AAF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0A897-B8DC-409C-A740-F9FCCF28C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A94DB-1227-251F-69A1-0C553690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A04D2E-1A3F-8AF0-D6D9-D1F072D4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28781-0417-23E8-3B20-B084C98C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0864-2F72-0546-02A5-6B84D9F4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8000D-3325-A9AA-E2C3-DC106829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EA2E2-1318-26CA-6575-D38A7538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C8322-7D6E-D365-EF64-C17F7932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8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D7B4D-50A9-79D6-3505-E94D9B24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8C9E2-4C48-4155-01FF-D2AD37B4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9DA2C-17E4-AD00-75BC-D9776B4F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2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CCD4-8E16-1B8A-1D1D-972622AF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FC566-150F-E870-D645-A5DD7901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8D02E-5DCA-DA58-F9D4-75717B99F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405BE-F149-041E-70E8-56BF5972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2F1C1-5101-81A6-C02B-99C81476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74353-030B-5602-9579-BB907197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39D7-3DF2-3697-34E4-EE0D809F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6CAFE-9E21-EB37-EF20-3EB9D57D0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486F0-865D-F473-0FB0-A213EBA59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B96C2-015C-C446-C46F-C28D10F9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177C1-B6A4-16E7-7535-A18808D0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F8534-18F9-7FB8-6993-BDE631B8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63C59-DA05-80A1-1E5D-19B9DB2C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27FBD-1ED3-3775-5BD6-A41D8F6C8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E6FC4-ABB2-40E1-8835-3048D2D57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21F6A-F425-922E-3BCF-514F5E581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D31B3-6864-B2D1-785C-898D71C8A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2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18E6-7DD2-283B-C2F4-DAD5F1A9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Scattering Theory: Transmission &amp; Multiple 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B5A8B-3991-0DA3-C630-0376DA42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18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By: John Barker</a:t>
            </a:r>
          </a:p>
          <a:p>
            <a:pPr marL="0" indent="0">
              <a:buNone/>
            </a:pPr>
            <a:r>
              <a:rPr lang="en-US" dirty="0"/>
              <a:t>Date: 7/22/2024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s://ncnr.nist.gov/instruments/magik/summerschool/NCNR_nonlogo.png">
            <a:extLst>
              <a:ext uri="{FF2B5EF4-FFF2-40B4-BE49-F238E27FC236}">
                <a16:creationId xmlns:a16="http://schemas.microsoft.com/office/drawing/2014/main" id="{70FC28CA-3ECD-400C-00C0-66EBD5DB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0" y="4912675"/>
            <a:ext cx="2473325" cy="12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0F845C-59BE-4D46-1E35-7192F8B65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2" y="3677478"/>
            <a:ext cx="2846672" cy="729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7AE572-7637-8D16-382C-9A7EBCD5F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931" y="1246042"/>
            <a:ext cx="7772400" cy="56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6558DE-48FF-D06A-7794-06179F204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19"/>
          <a:stretch/>
        </p:blipFill>
        <p:spPr>
          <a:xfrm>
            <a:off x="5723388" y="857805"/>
            <a:ext cx="6037796" cy="51423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64BC9D-3443-8A6A-CBF3-227BEC3AD5A6}"/>
                  </a:ext>
                </a:extLst>
              </p:cNvPr>
              <p:cNvSpPr txBox="1"/>
              <p:nvPr/>
            </p:nvSpPr>
            <p:spPr>
              <a:xfrm>
                <a:off x="587829" y="613954"/>
                <a:ext cx="4833257" cy="5098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Sample Transmission Measurement: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US" b="1" dirty="0"/>
                  <a:t>Transmission Detector </a:t>
                </a:r>
                <a:r>
                  <a:rPr lang="en-US" dirty="0"/>
                  <a:t>collects over large solid angle, +/- 10˚ in both directions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US" b="1" dirty="0"/>
                  <a:t>Main Detector </a:t>
                </a:r>
                <a:r>
                  <a:rPr lang="en-US" dirty="0"/>
                  <a:t>collects scattering from analyzer crystal rotated to obtain rocking curve with few arc-sec resolution in one direction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Transmission: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𝒔𝒂𝒎𝒑𝒍𝒆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𝒆𝒎𝒑𝒕𝒚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64BC9D-3443-8A6A-CBF3-227BEC3AD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613954"/>
                <a:ext cx="4833257" cy="5098640"/>
              </a:xfrm>
              <a:prstGeom prst="rect">
                <a:avLst/>
              </a:prstGeom>
              <a:blipFill>
                <a:blip r:embed="rId3"/>
                <a:stretch>
                  <a:fillRect l="-1312" b="-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9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>
            <a:extLst>
              <a:ext uri="{FF2B5EF4-FFF2-40B4-BE49-F238E27FC236}">
                <a16:creationId xmlns:a16="http://schemas.microsoft.com/office/drawing/2014/main" id="{77475C07-13A4-7B3F-1E04-113773EFD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400" y="-144780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A2119-A392-12C6-5160-8748B3D4A49B}"/>
              </a:ext>
            </a:extLst>
          </p:cNvPr>
          <p:cNvSpPr txBox="1"/>
          <p:nvPr/>
        </p:nvSpPr>
        <p:spPr>
          <a:xfrm>
            <a:off x="4820478" y="601989"/>
            <a:ext cx="1810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3-Bounce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Channel-Cut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Silicon (220)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Analyzer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34BE3D-FE1F-F270-3C17-0BED9502A4E0}"/>
              </a:ext>
            </a:extLst>
          </p:cNvPr>
          <p:cNvCxnSpPr/>
          <p:nvPr/>
        </p:nvCxnSpPr>
        <p:spPr>
          <a:xfrm flipH="1">
            <a:off x="4124739" y="1202635"/>
            <a:ext cx="616226" cy="49695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1A880D-5F51-2AD2-D7C3-D9C535A94C60}"/>
              </a:ext>
            </a:extLst>
          </p:cNvPr>
          <p:cNvSpPr txBox="1"/>
          <p:nvPr/>
        </p:nvSpPr>
        <p:spPr>
          <a:xfrm>
            <a:off x="4820478" y="2842054"/>
            <a:ext cx="1722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Goniometer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69831-2019-15A1-40C2-F94DF31BD926}"/>
              </a:ext>
            </a:extLst>
          </p:cNvPr>
          <p:cNvSpPr txBox="1"/>
          <p:nvPr/>
        </p:nvSpPr>
        <p:spPr>
          <a:xfrm>
            <a:off x="7364627" y="4226011"/>
            <a:ext cx="2115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Transmission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159675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218A79-4A3F-474B-1BD0-F168BFA4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29" y="1684453"/>
            <a:ext cx="6261464" cy="4611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65D346-0A02-1FA3-D3DB-4A8B50B197FC}"/>
                  </a:ext>
                </a:extLst>
              </p:cNvPr>
              <p:cNvSpPr txBox="1"/>
              <p:nvPr/>
            </p:nvSpPr>
            <p:spPr>
              <a:xfrm>
                <a:off x="313507" y="940531"/>
                <a:ext cx="7145383" cy="3969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1) Subtracting Instrument background: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𝑐𝑜𝑟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𝑠𝑎𝑚</m:t>
                        </m:r>
                      </m:sub>
                    </m:sSub>
                  </m:oMath>
                </a14:m>
                <a:r>
                  <a:rPr lang="en-US" sz="2000" dirty="0"/>
                  <a:t>(q)-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𝑟𝑜𝑐𝑘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𝑒𝑚𝑝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−(1−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𝑟𝑜𝑐𝑘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𝑏𝑔𝑑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400" dirty="0"/>
                  <a:t>2) Placing scattering on absolute scale</a:t>
                </a:r>
                <a:endParaRPr lang="en-US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𝑤𝑖𝑑𝑒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400" dirty="0"/>
                  <a:t>3) Fraction of Small angle scattering </a:t>
                </a:r>
              </a:p>
              <a:p>
                <a:r>
                  <a:rPr lang="en-US" sz="2400" dirty="0"/>
                  <a:t>events: </a:t>
                </a:r>
                <a:r>
                  <a:rPr lang="en-US" sz="2400" b="1" i="1" dirty="0"/>
                  <a:t>T</a:t>
                </a:r>
                <a:r>
                  <a:rPr lang="en-US" sz="2400" b="1" i="1" baseline="-25000" dirty="0"/>
                  <a:t>SAS</a:t>
                </a:r>
              </a:p>
              <a:p>
                <a:endParaRPr lang="en-US" sz="2400" b="1" i="1" baseline="-25000" dirty="0"/>
              </a:p>
              <a:p>
                <a:r>
                  <a:rPr lang="en-US" sz="24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𝑺𝑨𝑺</m:t>
                        </m:r>
                      </m:sub>
                    </m:sSub>
                  </m:oMath>
                </a14:m>
                <a:r>
                  <a:rPr lang="en-US" sz="2400" b="1" i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𝒓𝒐𝒄𝒌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𝒘𝒊𝒅𝒆</m:t>
                            </m:r>
                          </m:sub>
                        </m:sSub>
                      </m:den>
                    </m:f>
                  </m:oMath>
                </a14:m>
                <a:endParaRPr lang="en-US" sz="2400" b="1" i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65D346-0A02-1FA3-D3DB-4A8B50B19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7" y="940531"/>
                <a:ext cx="7145383" cy="3969613"/>
              </a:xfrm>
              <a:prstGeom prst="rect">
                <a:avLst/>
              </a:prstGeom>
              <a:blipFill>
                <a:blip r:embed="rId3"/>
                <a:stretch>
                  <a:fillRect l="-1241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42DD193-BC88-13D4-6753-93816266CB10}"/>
              </a:ext>
            </a:extLst>
          </p:cNvPr>
          <p:cNvSpPr txBox="1"/>
          <p:nvPr/>
        </p:nvSpPr>
        <p:spPr>
          <a:xfrm>
            <a:off x="2965269" y="365760"/>
            <a:ext cx="557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Sample transmissions are needed for three calculations: </a:t>
            </a:r>
          </a:p>
        </p:txBody>
      </p:sp>
    </p:spTree>
    <p:extLst>
      <p:ext uri="{BB962C8B-B14F-4D97-AF65-F5344CB8AC3E}">
        <p14:creationId xmlns:p14="http://schemas.microsoft.com/office/powerpoint/2010/main" val="75912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136A6D-8CD1-3943-8437-3C7631F8B320}"/>
              </a:ext>
            </a:extLst>
          </p:cNvPr>
          <p:cNvSpPr txBox="1"/>
          <p:nvPr/>
        </p:nvSpPr>
        <p:spPr>
          <a:xfrm>
            <a:off x="541867" y="296333"/>
            <a:ext cx="3822841" cy="3558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Multiple Scattering</a:t>
            </a:r>
          </a:p>
          <a:p>
            <a:pPr>
              <a:lnSpc>
                <a:spcPct val="150000"/>
              </a:lnSpc>
            </a:pPr>
            <a:r>
              <a:rPr lang="en-US" dirty="0"/>
              <a:t>Higher order scattering is ‘background’</a:t>
            </a:r>
          </a:p>
          <a:p>
            <a:pPr>
              <a:lnSpc>
                <a:spcPct val="150000"/>
              </a:lnSpc>
            </a:pPr>
            <a:r>
              <a:rPr lang="en-US" dirty="0"/>
              <a:t>To mitigate: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Choose shorter wavelength  </a:t>
            </a:r>
            <a:r>
              <a:rPr lang="en-US" dirty="0">
                <a:latin typeface="Symbol" pitchFamily="2" charset="2"/>
              </a:rPr>
              <a:t>l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Thinner sample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endParaRPr lang="en-US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Reduce contrast </a:t>
            </a:r>
            <a:r>
              <a:rPr lang="en-US" dirty="0">
                <a:latin typeface="Symbol" pitchFamily="2" charset="2"/>
              </a:rPr>
              <a:t>Dr</a:t>
            </a:r>
            <a:r>
              <a:rPr lang="en-US" baseline="30000" dirty="0">
                <a:latin typeface="Symbol" pitchFamily="2" charset="2"/>
              </a:rPr>
              <a:t>2</a:t>
            </a:r>
            <a:endParaRPr lang="en-US" dirty="0">
              <a:latin typeface="Symbol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/>
              <a:t>Bgd</a:t>
            </a:r>
            <a:r>
              <a:rPr lang="en-US" sz="2400" b="1" dirty="0"/>
              <a:t> ~ </a:t>
            </a:r>
            <a:r>
              <a:rPr lang="en-US" sz="2400" b="1" dirty="0" err="1"/>
              <a:t>d</a:t>
            </a:r>
            <a:r>
              <a:rPr lang="en-US" sz="2400" b="1" baseline="-25000" dirty="0" err="1"/>
              <a:t>S</a:t>
            </a:r>
            <a:r>
              <a:rPr lang="en-US" sz="2400" b="1" dirty="0">
                <a:latin typeface="Symbol" pitchFamily="2" charset="2"/>
              </a:rPr>
              <a:t> Dr</a:t>
            </a:r>
            <a:r>
              <a:rPr lang="en-US" sz="2400" b="1" baseline="30000" dirty="0">
                <a:latin typeface="Symbol" pitchFamily="2" charset="2"/>
              </a:rPr>
              <a:t>2</a:t>
            </a:r>
            <a:r>
              <a:rPr lang="en-US" sz="2400" b="1" dirty="0">
                <a:latin typeface="Symbol" pitchFamily="2" charset="2"/>
              </a:rPr>
              <a:t>l</a:t>
            </a:r>
            <a:r>
              <a:rPr lang="en-US" sz="2400" b="1" baseline="30000" dirty="0">
                <a:latin typeface="Symbol" pitchFamily="2" charset="2"/>
              </a:rPr>
              <a:t>2</a:t>
            </a:r>
            <a:endParaRPr lang="en-US" sz="2400" b="1" dirty="0"/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69616-2A02-A540-812E-2D24B416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721" y="6043274"/>
            <a:ext cx="1723433" cy="4419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EDCD7-4B7C-0646-A154-6722BBE2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0D8E-8F8E-A641-8ECB-85299271C30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30140-3DEC-744A-9214-C0293504B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3441700"/>
            <a:ext cx="5600700" cy="30995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5FB8FC-24E3-FA4C-95C0-9051E2739220}"/>
              </a:ext>
            </a:extLst>
          </p:cNvPr>
          <p:cNvSpPr txBox="1"/>
          <p:nvPr/>
        </p:nvSpPr>
        <p:spPr>
          <a:xfrm>
            <a:off x="5854700" y="6171684"/>
            <a:ext cx="365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Jensen (2018) </a:t>
            </a:r>
            <a:r>
              <a:rPr lang="en-US" i="1" dirty="0"/>
              <a:t>J. Appl. </a:t>
            </a:r>
            <a:r>
              <a:rPr lang="en-US" i="1" dirty="0" err="1"/>
              <a:t>Cryst</a:t>
            </a:r>
            <a:r>
              <a:rPr lang="en-US" i="1" dirty="0"/>
              <a:t>. </a:t>
            </a:r>
            <a:r>
              <a:rPr lang="en-US" b="1" dirty="0"/>
              <a:t>51</a:t>
            </a:r>
            <a:r>
              <a:rPr lang="en-US" dirty="0"/>
              <a:t>, 1455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A317DA-61F4-FA49-B6AC-9FC39FFFE140}"/>
              </a:ext>
            </a:extLst>
          </p:cNvPr>
          <p:cNvGrpSpPr/>
          <p:nvPr/>
        </p:nvGrpSpPr>
        <p:grpSpPr>
          <a:xfrm>
            <a:off x="5957805" y="474951"/>
            <a:ext cx="5805992" cy="5100349"/>
            <a:chOff x="5957805" y="474951"/>
            <a:chExt cx="5805992" cy="51003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94B724-C5E2-BB44-8943-D7E7F3974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7805" y="711200"/>
              <a:ext cx="5805992" cy="48641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8172DC-6877-DD4D-B506-6CD3F61DDE75}"/>
                </a:ext>
              </a:extLst>
            </p:cNvPr>
            <p:cNvSpPr txBox="1"/>
            <p:nvPr/>
          </p:nvSpPr>
          <p:spPr>
            <a:xfrm>
              <a:off x="8133646" y="474951"/>
              <a:ext cx="2428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Scattering from Spheres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F9A76A-CB2D-D748-B853-8FB91CD38B58}"/>
                </a:ext>
              </a:extLst>
            </p:cNvPr>
            <p:cNvSpPr txBox="1"/>
            <p:nvPr/>
          </p:nvSpPr>
          <p:spPr>
            <a:xfrm>
              <a:off x="7868089" y="22098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Single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302C2E-EA09-D04D-9DF6-168917F76E1B}"/>
                </a:ext>
              </a:extLst>
            </p:cNvPr>
            <p:cNvSpPr txBox="1"/>
            <p:nvPr/>
          </p:nvSpPr>
          <p:spPr>
            <a:xfrm>
              <a:off x="8860801" y="1866900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Double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8243E3-C39C-024C-935B-3787163D0D18}"/>
                </a:ext>
              </a:extLst>
            </p:cNvPr>
            <p:cNvSpPr txBox="1"/>
            <p:nvPr/>
          </p:nvSpPr>
          <p:spPr>
            <a:xfrm>
              <a:off x="9995656" y="1706013"/>
              <a:ext cx="705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Triple</a:t>
              </a:r>
            </a:p>
          </p:txBody>
        </p:sp>
      </p:grp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CB27CCF9-B234-4A43-9BDB-62B31EA7B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80"/>
    </mc:Choice>
    <mc:Fallback xmlns="">
      <p:transition spd="slow" advTm="124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90" x="9571038" y="5618163"/>
          <p14:tracePt t="1761" x="9586913" y="5626100"/>
          <p14:tracePt t="1768" x="9604375" y="5626100"/>
          <p14:tracePt t="1775" x="9620250" y="5626100"/>
          <p14:tracePt t="1785" x="9628188" y="5626100"/>
          <p14:tracePt t="1848" x="9637713" y="5618163"/>
          <p14:tracePt t="1863" x="9637713" y="5600700"/>
          <p14:tracePt t="1871" x="9637713" y="5592763"/>
          <p14:tracePt t="1879" x="9637713" y="5584825"/>
          <p14:tracePt t="1887" x="9637713" y="5576888"/>
          <p14:tracePt t="1895" x="9637713" y="5568950"/>
          <p14:tracePt t="1903" x="9637713" y="5561013"/>
          <p14:tracePt t="1911" x="9637713" y="5551488"/>
          <p14:tracePt t="1919" x="9645650" y="5551488"/>
          <p14:tracePt t="1927" x="9645650" y="5543550"/>
          <p14:tracePt t="1935" x="9653588" y="5535613"/>
          <p14:tracePt t="1951" x="9669463" y="5527675"/>
          <p14:tracePt t="1959" x="9677400" y="5527675"/>
          <p14:tracePt t="1968" x="9686925" y="5527675"/>
          <p14:tracePt t="1975" x="9694863" y="5527675"/>
          <p14:tracePt t="1983" x="9702800" y="5519738"/>
          <p14:tracePt t="1999" x="9710738" y="5519738"/>
          <p14:tracePt t="2039" x="9718675" y="5519738"/>
          <p14:tracePt t="2047" x="9718675" y="5511800"/>
          <p14:tracePt t="2055" x="9736138" y="5511800"/>
          <p14:tracePt t="2063" x="9744075" y="5502275"/>
          <p14:tracePt t="2071" x="9752013" y="5494338"/>
          <p14:tracePt t="2079" x="9767888" y="5494338"/>
          <p14:tracePt t="2087" x="9785350" y="5478463"/>
          <p14:tracePt t="2095" x="9793288" y="5478463"/>
          <p14:tracePt t="2103" x="9809163" y="5470525"/>
          <p14:tracePt t="2111" x="9817100" y="5461000"/>
          <p14:tracePt t="2119" x="9834563" y="5453063"/>
          <p14:tracePt t="2127" x="9842500" y="5445125"/>
          <p14:tracePt t="2135" x="9858375" y="5437188"/>
          <p14:tracePt t="2143" x="9866313" y="5429250"/>
          <p14:tracePt t="2152" x="9875838" y="5411788"/>
          <p14:tracePt t="2159" x="9891713" y="5403850"/>
          <p14:tracePt t="2168" x="9907588" y="5395913"/>
          <p14:tracePt t="2175" x="9940925" y="5372100"/>
          <p14:tracePt t="2184" x="9974263" y="5346700"/>
          <p14:tracePt t="2192" x="10023475" y="5313363"/>
          <p14:tracePt t="2201" x="10080625" y="5281613"/>
          <p14:tracePt t="2207" x="10155238" y="5256213"/>
          <p14:tracePt t="2218" x="10212388" y="5214938"/>
          <p14:tracePt t="2223" x="10294938" y="5173663"/>
          <p14:tracePt t="2234" x="10367963" y="5133975"/>
          <p14:tracePt t="2239" x="10434638" y="5092700"/>
          <p14:tracePt t="2251" x="10499725" y="5051425"/>
          <p14:tracePt t="2255" x="10541000" y="5018088"/>
          <p14:tracePt t="2268" x="10564813" y="4976813"/>
          <p14:tracePt t="2271" x="10590213" y="4935538"/>
          <p14:tracePt t="2284" x="10606088" y="4903788"/>
          <p14:tracePt t="2287" x="10614025" y="4870450"/>
          <p14:tracePt t="2301" x="10623550" y="4837113"/>
          <p14:tracePt t="2303" x="10623550" y="4805363"/>
          <p14:tracePt t="2318" x="10631488" y="4772025"/>
          <p14:tracePt t="2320" x="10631488" y="4746625"/>
          <p14:tracePt t="2335" x="10623550" y="4722813"/>
          <p14:tracePt t="2337" x="10623550" y="4689475"/>
          <p14:tracePt t="2351" x="10623550" y="4665663"/>
          <p14:tracePt t="2353" x="10614025" y="4640263"/>
          <p14:tracePt t="2368" x="10606088" y="4616450"/>
          <p14:tracePt t="2370" x="10598150" y="4598988"/>
          <p14:tracePt t="2384" x="10590213" y="4575175"/>
          <p14:tracePt t="2385" x="10582275" y="4557713"/>
          <p14:tracePt t="2391" x="10582275" y="4541838"/>
          <p14:tracePt t="2401" x="10564813" y="4525963"/>
          <p14:tracePt t="2407" x="10556875" y="4508500"/>
          <p14:tracePt t="2418" x="10548938" y="4492625"/>
          <p14:tracePt t="2423" x="10533063" y="4476750"/>
          <p14:tracePt t="2434" x="10523538" y="4459288"/>
          <p14:tracePt t="2439" x="10507663" y="4427538"/>
          <p14:tracePt t="2451" x="10491788" y="4394200"/>
          <p14:tracePt t="2455" x="10458450" y="4352925"/>
          <p14:tracePt t="2468" x="10425113" y="4303713"/>
          <p14:tracePt t="2471" x="10375900" y="4238625"/>
          <p14:tracePt t="2485" x="10318750" y="4171950"/>
          <p14:tracePt t="2487" x="10228263" y="4081463"/>
          <p14:tracePt t="2501" x="10113963" y="3975100"/>
          <p14:tracePt t="2503" x="9974263" y="3860800"/>
          <p14:tracePt t="2518" x="9834563" y="3744913"/>
          <p14:tracePt t="2520" x="9628188" y="3605213"/>
          <p14:tracePt t="2535" x="9431338" y="3465513"/>
          <p14:tracePt t="2538" x="9193213" y="3317875"/>
          <p14:tracePt t="2551" x="8947150" y="3146425"/>
          <p14:tracePt t="2553" x="8691563" y="2973388"/>
          <p14:tracePt t="2568" x="8412163" y="2792413"/>
          <p14:tracePt t="2568" x="8150225" y="2619375"/>
          <p14:tracePt t="2575" x="7894638" y="2447925"/>
          <p14:tracePt t="2585" x="7648575" y="2282825"/>
          <p14:tracePt t="2591" x="7410450" y="2135188"/>
          <p14:tracePt t="2601" x="7196138" y="2003425"/>
          <p14:tracePt t="2607" x="6975475" y="1873250"/>
          <p14:tracePt t="2618" x="6786563" y="1757363"/>
          <p14:tracePt t="2623" x="6580188" y="1643063"/>
          <p14:tracePt t="2635" x="6416675" y="1552575"/>
          <p14:tracePt t="2639" x="6261100" y="1462088"/>
          <p14:tracePt t="2651" x="6129338" y="1387475"/>
          <p14:tracePt t="2655" x="6005513" y="1330325"/>
          <p14:tracePt t="2668" x="5899150" y="1281113"/>
          <p14:tracePt t="2671" x="5808663" y="1223963"/>
          <p14:tracePt t="2685" x="5718175" y="1174750"/>
          <p14:tracePt t="2688" x="5643563" y="1133475"/>
          <p14:tracePt t="2701" x="5570538" y="1092200"/>
          <p14:tracePt t="2704" x="5495925" y="1042988"/>
          <p14:tracePt t="2718" x="5430838" y="1001713"/>
          <p14:tracePt t="2721" x="5364163" y="960438"/>
          <p14:tracePt t="2735" x="5299075" y="919163"/>
          <p14:tracePt t="2736" x="5241925" y="887413"/>
          <p14:tracePt t="2743" x="5184775" y="869950"/>
          <p14:tracePt t="2752" x="5135563" y="846138"/>
          <p14:tracePt t="2759" x="5076825" y="830263"/>
          <p14:tracePt t="2768" x="5027613" y="820738"/>
          <p14:tracePt t="2775" x="4978400" y="804863"/>
          <p14:tracePt t="2785" x="4945063" y="796925"/>
          <p14:tracePt t="2791" x="4913313" y="788988"/>
          <p14:tracePt t="2802" x="4879975" y="788988"/>
          <p14:tracePt t="2807" x="4856163" y="788988"/>
          <p14:tracePt t="2818" x="4822825" y="788988"/>
          <p14:tracePt t="2823" x="4797425" y="788988"/>
          <p14:tracePt t="2835" x="4756150" y="788988"/>
          <p14:tracePt t="2839" x="4716463" y="788988"/>
          <p14:tracePt t="2852" x="4657725" y="788988"/>
          <p14:tracePt t="2855" x="4600575" y="788988"/>
          <p14:tracePt t="2868" x="4527550" y="788988"/>
          <p14:tracePt t="2871" x="4437063" y="796925"/>
          <p14:tracePt t="2885" x="4354513" y="796925"/>
          <p14:tracePt t="2887" x="4271963" y="796925"/>
          <p14:tracePt t="2902" x="4198938" y="788988"/>
          <p14:tracePt t="2904" x="4124325" y="788988"/>
          <p14:tracePt t="2918" x="4059238" y="788988"/>
          <p14:tracePt t="2920" x="4017963" y="788988"/>
          <p14:tracePt t="2935" x="3968750" y="788988"/>
          <p14:tracePt t="2937" x="3935413" y="788988"/>
          <p14:tracePt t="2951" x="3902075" y="788988"/>
          <p14:tracePt t="2953" x="3886200" y="779463"/>
          <p14:tracePt t="2968" x="3860800" y="779463"/>
          <p14:tracePt t="2968" x="3844925" y="779463"/>
          <p14:tracePt t="2975" x="3844925" y="771525"/>
          <p14:tracePt t="2985" x="3836988" y="771525"/>
          <p14:tracePt t="2991" x="3836988" y="763588"/>
          <p14:tracePt t="3015" x="3836988" y="755650"/>
          <p14:tracePt t="3031" x="3844925" y="747713"/>
          <p14:tracePt t="3039" x="3852863" y="747713"/>
          <p14:tracePt t="3047" x="3860800" y="739775"/>
          <p14:tracePt t="3055" x="3878263" y="739775"/>
          <p14:tracePt t="3063" x="3886200" y="747713"/>
          <p14:tracePt t="3071" x="3894138" y="755650"/>
          <p14:tracePt t="3079" x="3902075" y="771525"/>
          <p14:tracePt t="3087" x="3910013" y="796925"/>
          <p14:tracePt t="3095" x="3919538" y="812800"/>
          <p14:tracePt t="3111" x="3919538" y="820738"/>
          <p14:tracePt t="3520" x="3919538" y="812800"/>
          <p14:tracePt t="3527" x="3919538" y="804863"/>
          <p14:tracePt t="3536" x="3919538" y="796925"/>
          <p14:tracePt t="3552" x="3919538" y="788988"/>
          <p14:tracePt t="3559" x="3910013" y="788988"/>
          <p14:tracePt t="3567" x="3902075" y="779463"/>
          <p14:tracePt t="3575" x="3894138" y="771525"/>
          <p14:tracePt t="3583" x="3878263" y="763588"/>
          <p14:tracePt t="3591" x="3860800" y="755650"/>
          <p14:tracePt t="3599" x="3844925" y="747713"/>
          <p14:tracePt t="3607" x="3836988" y="739775"/>
          <p14:tracePt t="3615" x="3819525" y="722313"/>
          <p14:tracePt t="3623" x="3811588" y="714375"/>
          <p14:tracePt t="3631" x="3803650" y="706438"/>
          <p14:tracePt t="3639" x="3795713" y="706438"/>
          <p14:tracePt t="3647" x="3795713" y="698500"/>
          <p14:tracePt t="3663" x="3787775" y="690563"/>
          <p14:tracePt t="3727" x="3787775" y="681038"/>
          <p14:tracePt t="3736" x="3779838" y="681038"/>
          <p14:tracePt t="3751" x="3770313" y="673100"/>
          <p14:tracePt t="3760" x="3754438" y="673100"/>
          <p14:tracePt t="3767" x="3738563" y="657225"/>
          <p14:tracePt t="3775" x="3713163" y="649288"/>
          <p14:tracePt t="3783" x="3689350" y="631825"/>
          <p14:tracePt t="3791" x="3656013" y="623888"/>
          <p14:tracePt t="3799" x="3622675" y="615950"/>
          <p14:tracePt t="3807" x="3598863" y="608013"/>
          <p14:tracePt t="3815" x="3557588" y="600075"/>
          <p14:tracePt t="3823" x="3532188" y="592138"/>
          <p14:tracePt t="3831" x="3500438" y="592138"/>
          <p14:tracePt t="3839" x="3475038" y="582613"/>
          <p14:tracePt t="3847" x="3451225" y="582613"/>
          <p14:tracePt t="3855" x="3425825" y="582613"/>
          <p14:tracePt t="3863" x="3402013" y="582613"/>
          <p14:tracePt t="3871" x="3368675" y="582613"/>
          <p14:tracePt t="3879" x="3343275" y="582613"/>
          <p14:tracePt t="3887" x="3319463" y="582613"/>
          <p14:tracePt t="3895" x="3286125" y="582613"/>
          <p14:tracePt t="3903" x="3244850" y="582613"/>
          <p14:tracePt t="3911" x="3213100" y="574675"/>
          <p14:tracePt t="3920" x="3179763" y="574675"/>
          <p14:tracePt t="3927" x="3138488" y="574675"/>
          <p14:tracePt t="3936" x="3105150" y="574675"/>
          <p14:tracePt t="3943" x="3081338" y="566738"/>
          <p14:tracePt t="3952" x="3063875" y="566738"/>
          <p14:tracePt t="3959" x="3048000" y="566738"/>
          <p14:tracePt t="3969" x="3040063" y="558800"/>
          <p14:tracePt t="3975" x="3032125" y="558800"/>
          <p14:tracePt t="3986" x="3022600" y="558800"/>
          <p14:tracePt t="4007" x="3014663" y="558800"/>
          <p14:tracePt t="4087" x="3006725" y="566738"/>
          <p14:tracePt t="4119" x="3006725" y="574675"/>
          <p14:tracePt t="4383" x="2998788" y="574675"/>
          <p14:tracePt t="4391" x="2990850" y="574675"/>
          <p14:tracePt t="4407" x="2982913" y="574675"/>
          <p14:tracePt t="4415" x="2973388" y="582613"/>
          <p14:tracePt t="4431" x="2965450" y="582613"/>
          <p14:tracePt t="4439" x="2957513" y="582613"/>
          <p14:tracePt t="4447" x="2949575" y="582613"/>
          <p14:tracePt t="4455" x="2941638" y="582613"/>
          <p14:tracePt t="4463" x="2933700" y="582613"/>
          <p14:tracePt t="4471" x="2924175" y="582613"/>
          <p14:tracePt t="4487" x="2916238" y="582613"/>
          <p14:tracePt t="4503" x="2908300" y="574675"/>
          <p14:tracePt t="4520" x="2900363" y="574675"/>
          <p14:tracePt t="4535" x="2892425" y="574675"/>
          <p14:tracePt t="4543" x="2892425" y="566738"/>
          <p14:tracePt t="4551" x="2882900" y="566738"/>
          <p14:tracePt t="4560" x="2867025" y="566738"/>
          <p14:tracePt t="4567" x="2859088" y="558800"/>
          <p14:tracePt t="4575" x="2843213" y="558800"/>
          <p14:tracePt t="4583" x="2833688" y="550863"/>
          <p14:tracePt t="4591" x="2817813" y="550863"/>
          <p14:tracePt t="4599" x="2809875" y="550863"/>
          <p14:tracePt t="4607" x="2801938" y="550863"/>
          <p14:tracePt t="4623" x="2794000" y="550863"/>
          <p14:tracePt t="4751" x="2801938" y="550863"/>
          <p14:tracePt t="4759" x="2809875" y="550863"/>
          <p14:tracePt t="4767" x="2817813" y="550863"/>
          <p14:tracePt t="4775" x="2833688" y="550863"/>
          <p14:tracePt t="4783" x="2843213" y="550863"/>
          <p14:tracePt t="4791" x="2859088" y="550863"/>
          <p14:tracePt t="4799" x="2867025" y="550863"/>
          <p14:tracePt t="4807" x="2874963" y="550863"/>
          <p14:tracePt t="4815" x="2892425" y="550863"/>
          <p14:tracePt t="4823" x="2900363" y="558800"/>
          <p14:tracePt t="4839" x="2908300" y="558800"/>
          <p14:tracePt t="5031" x="2916238" y="558800"/>
          <p14:tracePt t="5047" x="2916238" y="550863"/>
          <p14:tracePt t="5063" x="2924175" y="550863"/>
          <p14:tracePt t="5095" x="2924175" y="541338"/>
          <p14:tracePt t="5159" x="2924175" y="533400"/>
          <p14:tracePt t="5183" x="2924175" y="525463"/>
          <p14:tracePt t="5263" x="2924175" y="517525"/>
          <p14:tracePt t="5303" x="2933700" y="517525"/>
          <p14:tracePt t="5343" x="2933700" y="509588"/>
          <p14:tracePt t="5351" x="2941638" y="509588"/>
          <p14:tracePt t="5367" x="2949575" y="509588"/>
          <p14:tracePt t="5383" x="2949575" y="501650"/>
          <p14:tracePt t="5391" x="2957513" y="501650"/>
          <p14:tracePt t="5415" x="2965450" y="501650"/>
          <p14:tracePt t="5455" x="2973388" y="501650"/>
          <p14:tracePt t="5922" x="2973388" y="492125"/>
          <p14:tracePt t="5943" x="2965450" y="492125"/>
          <p14:tracePt t="5951" x="2965450" y="484188"/>
          <p14:tracePt t="6183" x="2973388" y="484188"/>
          <p14:tracePt t="6191" x="2973388" y="476250"/>
          <p14:tracePt t="6223" x="2973388" y="468313"/>
          <p14:tracePt t="6231" x="2990850" y="468313"/>
          <p14:tracePt t="6239" x="2998788" y="468313"/>
          <p14:tracePt t="6247" x="3006725" y="460375"/>
          <p14:tracePt t="6255" x="3022600" y="460375"/>
          <p14:tracePt t="6263" x="3032125" y="452438"/>
          <p14:tracePt t="6271" x="3048000" y="452438"/>
          <p14:tracePt t="6288" x="3063875" y="452438"/>
          <p14:tracePt t="6295" x="3073400" y="452438"/>
          <p14:tracePt t="6303" x="3081338" y="452438"/>
          <p14:tracePt t="6311" x="3089275" y="452438"/>
          <p14:tracePt t="6319" x="3097213" y="452438"/>
          <p14:tracePt t="6327" x="3105150" y="452438"/>
          <p14:tracePt t="6335" x="3113088" y="452438"/>
          <p14:tracePt t="6343" x="3122613" y="452438"/>
          <p14:tracePt t="6351" x="3130550" y="452438"/>
          <p14:tracePt t="6359" x="3138488" y="452438"/>
          <p14:tracePt t="6367" x="3146425" y="460375"/>
          <p14:tracePt t="6375" x="3154363" y="460375"/>
          <p14:tracePt t="6383" x="3162300" y="476250"/>
          <p14:tracePt t="6391" x="3171825" y="484188"/>
          <p14:tracePt t="6399" x="3187700" y="501650"/>
          <p14:tracePt t="6407" x="3195638" y="525463"/>
          <p14:tracePt t="6415" x="3213100" y="550863"/>
          <p14:tracePt t="6423" x="3228975" y="592138"/>
          <p14:tracePt t="6431" x="3244850" y="631825"/>
          <p14:tracePt t="6439" x="3262313" y="698500"/>
          <p14:tracePt t="6447" x="3278188" y="755650"/>
          <p14:tracePt t="6455" x="3294063" y="830263"/>
          <p14:tracePt t="6463" x="3311525" y="919163"/>
          <p14:tracePt t="6472" x="3327400" y="1009650"/>
          <p14:tracePt t="6479" x="3351213" y="1108075"/>
          <p14:tracePt t="6488" x="3376613" y="1239838"/>
          <p14:tracePt t="6495" x="3417888" y="1379538"/>
          <p14:tracePt t="6504" x="3451225" y="1527175"/>
          <p14:tracePt t="6511" x="3500438" y="1692275"/>
          <p14:tracePt t="6521" x="3549650" y="1881188"/>
          <p14:tracePt t="6527" x="3598863" y="2078038"/>
          <p14:tracePt t="6538" x="3656013" y="2290763"/>
          <p14:tracePt t="6543" x="3713163" y="2520950"/>
          <p14:tracePt t="6555" x="3770313" y="2759075"/>
          <p14:tracePt t="6559" x="3836988" y="3006725"/>
          <p14:tracePt t="6571" x="3894138" y="3268663"/>
          <p14:tracePt t="6575" x="3951288" y="3522663"/>
          <p14:tracePt t="6588" x="4000500" y="3786188"/>
          <p14:tracePt t="6591" x="4049713" y="4049713"/>
          <p14:tracePt t="6605" x="4075113" y="4295775"/>
          <p14:tracePt t="6607" x="4108450" y="4549775"/>
          <p14:tracePt t="6622" x="4140200" y="4795838"/>
          <p14:tracePt t="6624" x="4165600" y="5018088"/>
          <p14:tracePt t="6638" x="4181475" y="5222875"/>
          <p14:tracePt t="6641" x="4198938" y="5411788"/>
          <p14:tracePt t="6655" x="4206875" y="5561013"/>
          <p14:tracePt t="6658" x="4206875" y="5716588"/>
          <p14:tracePt t="6671" x="4198938" y="5856288"/>
          <p14:tracePt t="6675" x="4173538" y="5978525"/>
          <p14:tracePt t="6688" x="4148138" y="6086475"/>
          <p14:tracePt t="6689" x="4124325" y="6167438"/>
          <p14:tracePt t="6695" x="4090988" y="6265863"/>
          <p14:tracePt t="6705" x="4049713" y="6348413"/>
          <p14:tracePt t="6711" x="4000500" y="6423025"/>
          <p14:tracePt t="6721" x="3943350" y="6496050"/>
          <p14:tracePt t="6727" x="3886200" y="6562725"/>
          <p14:tracePt t="6738" x="3829050" y="6619875"/>
          <p14:tracePt t="6743" x="3754438" y="6669088"/>
          <p14:tracePt t="6755" x="3689350" y="6710363"/>
          <p14:tracePt t="6759" x="3630613" y="6743700"/>
          <p14:tracePt t="6772" x="3598863" y="6767513"/>
          <p14:tracePt t="6775" x="3565525" y="6775450"/>
          <p14:tracePt t="6788" x="3532188" y="6783388"/>
          <p14:tracePt t="6791" x="3516313" y="6783388"/>
          <p14:tracePt t="6805" x="3508375" y="6783388"/>
          <p14:tracePt t="6807" x="3490913" y="6783388"/>
          <p14:tracePt t="6822" x="3482975" y="6775450"/>
          <p14:tracePt t="6823" x="3475038" y="6767513"/>
          <p14:tracePt t="6838" x="3467100" y="6751638"/>
          <p14:tracePt t="6840" x="3459163" y="6734175"/>
          <p14:tracePt t="6855" x="3451225" y="6718300"/>
          <p14:tracePt t="6855" x="3433763" y="6694488"/>
          <p14:tracePt t="6863" x="3425825" y="6669088"/>
          <p14:tracePt t="6872" x="3409950" y="6643688"/>
          <p14:tracePt t="6879" x="3392488" y="6627813"/>
          <p14:tracePt t="6888" x="3376613" y="6604000"/>
          <p14:tracePt t="6895" x="3360738" y="6586538"/>
          <p14:tracePt t="6905" x="3351213" y="6570663"/>
          <p14:tracePt t="6911" x="3327400" y="6545263"/>
          <p14:tracePt t="6922" x="3311525" y="6529388"/>
          <p14:tracePt t="6927" x="3286125" y="6521450"/>
          <p14:tracePt t="6938" x="3270250" y="6505575"/>
          <p14:tracePt t="6943" x="3236913" y="6488113"/>
          <p14:tracePt t="6955" x="3203575" y="6472238"/>
          <p14:tracePt t="6959" x="3146425" y="6446838"/>
          <p14:tracePt t="6972" x="3097213" y="6438900"/>
          <p14:tracePt t="6975" x="3040063" y="6423025"/>
          <p14:tracePt t="6989" x="2982913" y="6397625"/>
          <p14:tracePt t="6992" x="2916238" y="6389688"/>
          <p14:tracePt t="7005" x="2833688" y="6365875"/>
          <p14:tracePt t="7008" x="2752725" y="6340475"/>
          <p14:tracePt t="7023" x="2678113" y="6316663"/>
          <p14:tracePt t="7026" x="2605088" y="6299200"/>
          <p14:tracePt t="7038" x="2538413" y="6275388"/>
          <p14:tracePt t="7042" x="2473325" y="6249988"/>
          <p14:tracePt t="7055" x="2398713" y="6216650"/>
          <p14:tracePt t="7058" x="2325688" y="6192838"/>
          <p14:tracePt t="7072" x="2243138" y="6159500"/>
          <p14:tracePt t="7074" x="2160588" y="6135688"/>
          <p14:tracePt t="7088" x="2062163" y="6094413"/>
          <p14:tracePt t="7089" x="1971675" y="6053138"/>
          <p14:tracePt t="7095" x="1881188" y="6019800"/>
          <p14:tracePt t="7105" x="1790700" y="5978525"/>
          <p14:tracePt t="7111" x="1692275" y="5938838"/>
          <p14:tracePt t="7122" x="1601788" y="5889625"/>
          <p14:tracePt t="7127" x="1511300" y="5848350"/>
          <p14:tracePt t="7138" x="1420813" y="5807075"/>
          <p14:tracePt t="7143" x="1322388" y="5765800"/>
          <p14:tracePt t="7155" x="1231900" y="5716588"/>
          <p14:tracePt t="7159" x="1141413" y="5675313"/>
          <p14:tracePt t="7172" x="1050925" y="5634038"/>
          <p14:tracePt t="7175" x="952500" y="5584825"/>
          <p14:tracePt t="7188" x="862013" y="5535613"/>
          <p14:tracePt t="7191" x="781050" y="5494338"/>
          <p14:tracePt t="7205" x="706438" y="5453063"/>
          <p14:tracePt t="7207" x="649288" y="5421313"/>
          <p14:tracePt t="7222" x="615950" y="5395913"/>
          <p14:tracePt t="7224" x="592138" y="5380038"/>
          <p14:tracePt t="7239" x="574675" y="5354638"/>
          <p14:tracePt t="7241" x="566738" y="5346700"/>
          <p14:tracePt t="7255" x="558800" y="5330825"/>
          <p14:tracePt t="7258" x="558800" y="5322888"/>
          <p14:tracePt t="7272" x="566738" y="5322888"/>
          <p14:tracePt t="7274" x="566738" y="5313363"/>
          <p14:tracePt t="7288" x="566738" y="5305425"/>
          <p14:tracePt t="7311" x="566738" y="5297488"/>
          <p14:tracePt t="7319" x="558800" y="5297488"/>
          <p14:tracePt t="7327" x="550863" y="5297488"/>
          <p14:tracePt t="7335" x="533400" y="5289550"/>
          <p14:tracePt t="7343" x="517525" y="5289550"/>
          <p14:tracePt t="7351" x="493713" y="5289550"/>
          <p14:tracePt t="7359" x="468313" y="5289550"/>
          <p14:tracePt t="7367" x="452438" y="5281613"/>
          <p14:tracePt t="7375" x="427038" y="5272088"/>
          <p14:tracePt t="7383" x="403225" y="5264150"/>
          <p14:tracePt t="7391" x="385763" y="5264150"/>
          <p14:tracePt t="7399" x="377825" y="5248275"/>
          <p14:tracePt t="7407" x="369888" y="5232400"/>
          <p14:tracePt t="7415" x="354013" y="5214938"/>
          <p14:tracePt t="7423" x="344488" y="5191125"/>
          <p14:tracePt t="7431" x="336550" y="5165725"/>
          <p14:tracePt t="7439" x="328613" y="5133975"/>
          <p14:tracePt t="7447" x="328613" y="5108575"/>
          <p14:tracePt t="7456" x="312738" y="5075238"/>
          <p14:tracePt t="7463" x="295275" y="5043488"/>
          <p14:tracePt t="7472" x="279400" y="5010150"/>
          <p14:tracePt t="7479" x="263525" y="4968875"/>
          <p14:tracePt t="7487" x="246063" y="4935538"/>
          <p14:tracePt t="7495" x="230188" y="4911725"/>
          <p14:tracePt t="7503" x="214313" y="4878388"/>
          <p14:tracePt t="7511" x="196850" y="4854575"/>
          <p14:tracePt t="7519" x="180975" y="4829175"/>
          <p14:tracePt t="7527" x="180975" y="4813300"/>
          <p14:tracePt t="7535" x="173038" y="4795838"/>
          <p14:tracePt t="7543" x="165100" y="4787900"/>
          <p14:tracePt t="7551" x="165100" y="4772025"/>
          <p14:tracePt t="7559" x="165100" y="4764088"/>
          <p14:tracePt t="7575" x="165100" y="4756150"/>
          <p14:tracePt t="7615" x="173038" y="4764088"/>
          <p14:tracePt t="7623" x="173038" y="4779963"/>
          <p14:tracePt t="7631" x="173038" y="4787900"/>
          <p14:tracePt t="7639" x="180975" y="4805363"/>
          <p14:tracePt t="7647" x="180975" y="4813300"/>
          <p14:tracePt t="7656" x="188913" y="4829175"/>
          <p14:tracePt t="7663" x="188913" y="4845050"/>
          <p14:tracePt t="7672" x="188913" y="4854575"/>
          <p14:tracePt t="7687" x="196850" y="4854575"/>
          <p14:tracePt t="7848" x="196850" y="4862513"/>
          <p14:tracePt t="8127" x="204788" y="4862513"/>
          <p14:tracePt t="8135" x="214313" y="4862513"/>
          <p14:tracePt t="8143" x="230188" y="4862513"/>
          <p14:tracePt t="8151" x="246063" y="4862513"/>
          <p14:tracePt t="8159" x="254000" y="4862513"/>
          <p14:tracePt t="8167" x="279400" y="4862513"/>
          <p14:tracePt t="8175" x="303213" y="4862513"/>
          <p14:tracePt t="8183" x="336550" y="4870450"/>
          <p14:tracePt t="8191" x="361950" y="4870450"/>
          <p14:tracePt t="8199" x="393700" y="4870450"/>
          <p14:tracePt t="8207" x="419100" y="4870450"/>
          <p14:tracePt t="8215" x="434975" y="4878388"/>
          <p14:tracePt t="8223" x="460375" y="4878388"/>
          <p14:tracePt t="8231" x="476250" y="4878388"/>
          <p14:tracePt t="8240" x="493713" y="4886325"/>
          <p14:tracePt t="8247" x="501650" y="4886325"/>
          <p14:tracePt t="8256" x="525463" y="4886325"/>
          <p14:tracePt t="8263" x="542925" y="4886325"/>
          <p14:tracePt t="8271" x="566738" y="4886325"/>
          <p14:tracePt t="8279" x="600075" y="4886325"/>
          <p14:tracePt t="8287" x="641350" y="4886325"/>
          <p14:tracePt t="8295" x="698500" y="4886325"/>
          <p14:tracePt t="8303" x="747713" y="4886325"/>
          <p14:tracePt t="8311" x="796925" y="4886325"/>
          <p14:tracePt t="8319" x="862013" y="4886325"/>
          <p14:tracePt t="8327" x="911225" y="4886325"/>
          <p14:tracePt t="8335" x="960438" y="4886325"/>
          <p14:tracePt t="8343" x="1001713" y="4878388"/>
          <p14:tracePt t="8351" x="1042988" y="4878388"/>
          <p14:tracePt t="8359" x="1084263" y="4878388"/>
          <p14:tracePt t="8367" x="1109663" y="4878388"/>
          <p14:tracePt t="8375" x="1125538" y="4878388"/>
          <p14:tracePt t="8383" x="1150938" y="4886325"/>
          <p14:tracePt t="8391" x="1166813" y="4886325"/>
          <p14:tracePt t="8399" x="1182688" y="4894263"/>
          <p14:tracePt t="8407" x="1200150" y="4894263"/>
          <p14:tracePt t="8415" x="1223963" y="4903788"/>
          <p14:tracePt t="8423" x="1265238" y="4911725"/>
          <p14:tracePt t="8431" x="1306513" y="4911725"/>
          <p14:tracePt t="8440" x="1347788" y="4911725"/>
          <p14:tracePt t="8447" x="1397000" y="4919663"/>
          <p14:tracePt t="8456" x="1438275" y="4919663"/>
          <p14:tracePt t="8463" x="1479550" y="4919663"/>
          <p14:tracePt t="8473" x="1511300" y="4919663"/>
          <p14:tracePt t="8479" x="1536700" y="4919663"/>
          <p14:tracePt t="8489" x="1544638" y="4919663"/>
          <p14:tracePt t="8495" x="1560513" y="4919663"/>
          <p14:tracePt t="8506" x="1568450" y="4911725"/>
          <p14:tracePt t="8511" x="1577975" y="4911725"/>
          <p14:tracePt t="8523" x="1593850" y="4911725"/>
          <p14:tracePt t="8527" x="1609725" y="4911725"/>
          <p14:tracePt t="8540" x="1627188" y="4911725"/>
          <p14:tracePt t="8543" x="1651000" y="4911725"/>
          <p14:tracePt t="8557" x="1684338" y="4919663"/>
          <p14:tracePt t="8560" x="1725613" y="4919663"/>
          <p14:tracePt t="8573" x="1757363" y="4927600"/>
          <p14:tracePt t="8576" x="1790700" y="4935538"/>
          <p14:tracePt t="8590" x="1824038" y="4945063"/>
          <p14:tracePt t="8593" x="1847850" y="4945063"/>
          <p14:tracePt t="8606" x="1857375" y="4945063"/>
          <p14:tracePt t="8609" x="1865313" y="4953000"/>
          <p14:tracePt t="9863" x="1873250" y="4960938"/>
          <p14:tracePt t="9871" x="1873250" y="4968875"/>
          <p14:tracePt t="9887" x="1873250" y="4976813"/>
          <p14:tracePt t="9895" x="1881188" y="4976813"/>
          <p14:tracePt t="9927" x="1881188" y="4984750"/>
          <p14:tracePt t="9999" x="1889125" y="4984750"/>
          <p14:tracePt t="10015" x="1889125" y="4994275"/>
          <p14:tracePt t="10111" x="1897063" y="4994275"/>
          <p14:tracePt t="10127" x="1906588" y="4994275"/>
          <p14:tracePt t="10135" x="1914525" y="4994275"/>
          <p14:tracePt t="10143" x="1922463" y="4994275"/>
          <p14:tracePt t="10151" x="1930400" y="4994275"/>
          <p14:tracePt t="10159" x="1947863" y="4994275"/>
          <p14:tracePt t="10175" x="1955800" y="4994275"/>
          <p14:tracePt t="10183" x="1963738" y="4994275"/>
          <p14:tracePt t="10415" x="1963738" y="5002213"/>
          <p14:tracePt t="10519" x="1963738" y="5010150"/>
          <p14:tracePt t="10551" x="1963738" y="5018088"/>
          <p14:tracePt t="10576" x="1955800" y="5018088"/>
          <p14:tracePt t="10639" x="1963738" y="5018088"/>
          <p14:tracePt t="10647" x="1963738" y="5026025"/>
          <p14:tracePt t="10663" x="1971675" y="5026025"/>
          <p14:tracePt t="10679" x="1979613" y="5026025"/>
          <p14:tracePt t="10687" x="1997075" y="5026025"/>
          <p14:tracePt t="10695" x="2005013" y="5026025"/>
          <p14:tracePt t="10703" x="2028825" y="5026025"/>
          <p14:tracePt t="10711" x="2046288" y="5018088"/>
          <p14:tracePt t="10719" x="2070100" y="5018088"/>
          <p14:tracePt t="10727" x="2087563" y="5010150"/>
          <p14:tracePt t="10735" x="2111375" y="5010150"/>
          <p14:tracePt t="10743" x="2127250" y="5002213"/>
          <p14:tracePt t="10751" x="2136775" y="4994275"/>
          <p14:tracePt t="10759" x="2144713" y="4994275"/>
          <p14:tracePt t="10767" x="2152650" y="4994275"/>
          <p14:tracePt t="10775" x="2160588" y="4984750"/>
          <p14:tracePt t="10831" x="2160588" y="4976813"/>
          <p14:tracePt t="10847" x="2160588" y="4968875"/>
          <p14:tracePt t="10855" x="2152650" y="4968875"/>
          <p14:tracePt t="10863" x="2152650" y="4960938"/>
          <p14:tracePt t="10871" x="2152650" y="4953000"/>
          <p14:tracePt t="10879" x="2152650" y="4945063"/>
          <p14:tracePt t="10887" x="2152650" y="4935538"/>
          <p14:tracePt t="10895" x="2152650" y="4919663"/>
          <p14:tracePt t="10903" x="2144713" y="4911725"/>
          <p14:tracePt t="10911" x="2144713" y="4894263"/>
          <p14:tracePt t="10919" x="2144713" y="4886325"/>
          <p14:tracePt t="10927" x="2136775" y="4878388"/>
          <p14:tracePt t="10935" x="2127250" y="4870450"/>
          <p14:tracePt t="10943" x="2119313" y="4862513"/>
          <p14:tracePt t="10951" x="2111375" y="4854575"/>
          <p14:tracePt t="10959" x="2111375" y="4845050"/>
          <p14:tracePt t="10967" x="2103438" y="4845050"/>
          <p14:tracePt t="10975" x="2095500" y="4837113"/>
          <p14:tracePt t="10983" x="2087563" y="4837113"/>
          <p14:tracePt t="10992" x="2070100" y="4837113"/>
          <p14:tracePt t="10999" x="2062163" y="4837113"/>
          <p14:tracePt t="11008" x="2054225" y="4837113"/>
          <p14:tracePt t="11015" x="2036763" y="4837113"/>
          <p14:tracePt t="11023" x="2028825" y="4837113"/>
          <p14:tracePt t="11031" x="2012950" y="4837113"/>
          <p14:tracePt t="11039" x="1987550" y="4837113"/>
          <p14:tracePt t="11047" x="1971675" y="4837113"/>
          <p14:tracePt t="11055" x="1938338" y="4837113"/>
          <p14:tracePt t="11063" x="1914525" y="4837113"/>
          <p14:tracePt t="11071" x="1881188" y="4845050"/>
          <p14:tracePt t="11079" x="1847850" y="4854575"/>
          <p14:tracePt t="11087" x="1824038" y="4862513"/>
          <p14:tracePt t="11095" x="1798638" y="4878388"/>
          <p14:tracePt t="11103" x="1774825" y="4886325"/>
          <p14:tracePt t="11111" x="1757363" y="4903788"/>
          <p14:tracePt t="11119" x="1741488" y="4919663"/>
          <p14:tracePt t="11127" x="1733550" y="4935538"/>
          <p14:tracePt t="11135" x="1717675" y="4953000"/>
          <p14:tracePt t="11143" x="1717675" y="4968875"/>
          <p14:tracePt t="11151" x="1708150" y="4984750"/>
          <p14:tracePt t="11159" x="1708150" y="4994275"/>
          <p14:tracePt t="11167" x="1708150" y="5010150"/>
          <p14:tracePt t="11175" x="1708150" y="5026025"/>
          <p14:tracePt t="11183" x="1708150" y="5033963"/>
          <p14:tracePt t="11192" x="1708150" y="5051425"/>
          <p14:tracePt t="11199" x="1717675" y="5059363"/>
          <p14:tracePt t="11208" x="1725613" y="5075238"/>
          <p14:tracePt t="11215" x="1733550" y="5092700"/>
          <p14:tracePt t="11225" x="1749425" y="5100638"/>
          <p14:tracePt t="11231" x="1766888" y="5116513"/>
          <p14:tracePt t="11242" x="1782763" y="5124450"/>
          <p14:tracePt t="11247" x="1808163" y="5133975"/>
          <p14:tracePt t="11258" x="1824038" y="5141913"/>
          <p14:tracePt t="11263" x="1847850" y="5141913"/>
          <p14:tracePt t="11275" x="1873250" y="5141913"/>
          <p14:tracePt t="11279" x="1889125" y="5141913"/>
          <p14:tracePt t="11292" x="1914525" y="5141913"/>
          <p14:tracePt t="11295" x="1930400" y="5133975"/>
          <p14:tracePt t="11309" x="1947863" y="5124450"/>
          <p14:tracePt t="11311" x="1963738" y="5116513"/>
          <p14:tracePt t="11325" x="1971675" y="5108575"/>
          <p14:tracePt t="11327" x="1987550" y="5100638"/>
          <p14:tracePt t="11342" x="2005013" y="5083175"/>
          <p14:tracePt t="11344" x="2012950" y="5075238"/>
          <p14:tracePt t="11359" x="2020888" y="5067300"/>
          <p14:tracePt t="11361" x="2036763" y="5051425"/>
          <p14:tracePt t="11375" x="2046288" y="5033963"/>
          <p14:tracePt t="11376" x="2046288" y="5026025"/>
          <p14:tracePt t="11383" x="2054225" y="5010150"/>
          <p14:tracePt t="11392" x="2054225" y="5002213"/>
          <p14:tracePt t="11399" x="2054225" y="4976813"/>
          <p14:tracePt t="11409" x="2046288" y="4968875"/>
          <p14:tracePt t="11415" x="2036763" y="4953000"/>
          <p14:tracePt t="11425" x="2028825" y="4945063"/>
          <p14:tracePt t="11431" x="2012950" y="4927600"/>
          <p14:tracePt t="11442" x="2005013" y="4927600"/>
          <p14:tracePt t="11447" x="1997075" y="4919663"/>
          <p14:tracePt t="11459" x="1979613" y="4919663"/>
          <p14:tracePt t="11471" x="1971675" y="4919663"/>
          <p14:tracePt t="11479" x="1963738" y="4919663"/>
          <p14:tracePt t="11543" x="1963738" y="4927600"/>
          <p14:tracePt t="11575" x="1971675" y="4935538"/>
          <p14:tracePt t="11592" x="1971675" y="4945063"/>
          <p14:tracePt t="11615" x="1971675" y="4953000"/>
          <p14:tracePt t="11840" x="1971675" y="4960938"/>
          <p14:tracePt t="11856" x="1979613" y="4960938"/>
          <p14:tracePt t="12063" x="1971675" y="4968875"/>
          <p14:tracePt t="12079" x="1971675" y="4976813"/>
          <p14:tracePt t="12103" x="1963738" y="4976813"/>
          <p14:tracePt t="12119" x="1963738" y="4984750"/>
          <p14:tracePt t="12167" x="1963738" y="4994275"/>
          <p14:tracePt t="12176" x="1955800" y="4994275"/>
          <p14:tracePt t="12183" x="1955800" y="5002213"/>
          <p14:tracePt t="12199" x="1947863" y="5010150"/>
          <p14:tracePt t="12223" x="1938338" y="5018088"/>
          <p14:tracePt t="12327" x="1930400" y="5026025"/>
          <p14:tracePt t="12335" x="1922463" y="5026025"/>
          <p14:tracePt t="12343" x="1914525" y="5026025"/>
          <p14:tracePt t="12351" x="1897063" y="5026025"/>
          <p14:tracePt t="12360" x="1889125" y="5026025"/>
          <p14:tracePt t="12367" x="1881188" y="5026025"/>
          <p14:tracePt t="12376" x="1873250" y="5018088"/>
          <p14:tracePt t="12383" x="1865313" y="5018088"/>
          <p14:tracePt t="12399" x="1857375" y="5018088"/>
          <p14:tracePt t="12495" x="1857375" y="5026025"/>
          <p14:tracePt t="12503" x="1857375" y="5033963"/>
          <p14:tracePt t="12511" x="1857375" y="5043488"/>
          <p14:tracePt t="12519" x="1857375" y="5051425"/>
          <p14:tracePt t="12535" x="1865313" y="5059363"/>
          <p14:tracePt t="12543" x="1865313" y="5067300"/>
          <p14:tracePt t="12551" x="1865313" y="5075238"/>
          <p14:tracePt t="12575" x="1865313" y="5083175"/>
          <p14:tracePt t="12655" x="1865313" y="5092700"/>
          <p14:tracePt t="12944" x="1873250" y="5092700"/>
          <p14:tracePt t="12951" x="1897063" y="5083175"/>
          <p14:tracePt t="12960" x="1922463" y="5075238"/>
          <p14:tracePt t="12967" x="1955800" y="5067300"/>
          <p14:tracePt t="12975" x="1979613" y="5059363"/>
          <p14:tracePt t="12983" x="1997075" y="5051425"/>
          <p14:tracePt t="12991" x="2012950" y="5051425"/>
          <p14:tracePt t="12999" x="2020888" y="5043488"/>
          <p14:tracePt t="13007" x="2028825" y="5033963"/>
          <p14:tracePt t="13015" x="2036763" y="5026025"/>
          <p14:tracePt t="13023" x="2054225" y="5026025"/>
          <p14:tracePt t="13031" x="2070100" y="5018088"/>
          <p14:tracePt t="13039" x="2087563" y="5010150"/>
          <p14:tracePt t="13047" x="2103438" y="5002213"/>
          <p14:tracePt t="13055" x="2136775" y="4994275"/>
          <p14:tracePt t="13063" x="2176463" y="4984750"/>
          <p14:tracePt t="13071" x="2217738" y="4968875"/>
          <p14:tracePt t="13079" x="2276475" y="4960938"/>
          <p14:tracePt t="13087" x="2325688" y="4953000"/>
          <p14:tracePt t="13095" x="2374900" y="4945063"/>
          <p14:tracePt t="13103" x="2416175" y="4927600"/>
          <p14:tracePt t="13111" x="2455863" y="4919663"/>
          <p14:tracePt t="13119" x="2481263" y="4903788"/>
          <p14:tracePt t="13127" x="2505075" y="4894263"/>
          <p14:tracePt t="13135" x="2522538" y="4878388"/>
          <p14:tracePt t="13144" x="2538413" y="4870450"/>
          <p14:tracePt t="13151" x="2546350" y="4854575"/>
          <p14:tracePt t="13160" x="2554288" y="4845050"/>
          <p14:tracePt t="13175" x="2554288" y="4837113"/>
          <p14:tracePt t="13183" x="2563813" y="4837113"/>
          <p14:tracePt t="13191" x="2563813" y="4829175"/>
          <p14:tracePt t="13207" x="2571750" y="4829175"/>
          <p14:tracePt t="13231" x="2579688" y="4829175"/>
          <p14:tracePt t="13247" x="2587625" y="4829175"/>
          <p14:tracePt t="13255" x="2587625" y="4821238"/>
          <p14:tracePt t="13263" x="2595563" y="4821238"/>
          <p14:tracePt t="13287" x="2605088" y="4821238"/>
          <p14:tracePt t="13295" x="2605088" y="4813300"/>
          <p14:tracePt t="13375" x="2595563" y="4813300"/>
          <p14:tracePt t="13391" x="2579688" y="4813300"/>
          <p14:tracePt t="13399" x="2571750" y="4821238"/>
          <p14:tracePt t="13407" x="2554288" y="4821238"/>
          <p14:tracePt t="13415" x="2530475" y="4829175"/>
          <p14:tracePt t="13423" x="2505075" y="4837113"/>
          <p14:tracePt t="13431" x="2489200" y="4845050"/>
          <p14:tracePt t="13439" x="2465388" y="4854575"/>
          <p14:tracePt t="13447" x="2439988" y="4870450"/>
          <p14:tracePt t="13455" x="2416175" y="4878388"/>
          <p14:tracePt t="13463" x="2390775" y="4886325"/>
          <p14:tracePt t="13471" x="2365375" y="4903788"/>
          <p14:tracePt t="13479" x="2341563" y="4911725"/>
          <p14:tracePt t="13487" x="2300288" y="4927600"/>
          <p14:tracePt t="13495" x="2266950" y="4945063"/>
          <p14:tracePt t="13503" x="2235200" y="4953000"/>
          <p14:tracePt t="13511" x="2193925" y="4968875"/>
          <p14:tracePt t="13519" x="2160588" y="4984750"/>
          <p14:tracePt t="13527" x="2119313" y="5002213"/>
          <p14:tracePt t="13535" x="2087563" y="5010150"/>
          <p14:tracePt t="13544" x="2054225" y="5026025"/>
          <p14:tracePt t="13551" x="2028825" y="5043488"/>
          <p14:tracePt t="13560" x="2012950" y="5051425"/>
          <p14:tracePt t="13567" x="2005013" y="5059363"/>
          <p14:tracePt t="13577" x="1997075" y="5067300"/>
          <p14:tracePt t="13583" x="1979613" y="5075238"/>
          <p14:tracePt t="13594" x="1979613" y="5083175"/>
          <p14:tracePt t="13607" x="1971675" y="5092700"/>
          <p14:tracePt t="13767" x="1971675" y="5083175"/>
          <p14:tracePt t="14264" x="1979613" y="5083175"/>
          <p14:tracePt t="14271" x="1987550" y="5083175"/>
          <p14:tracePt t="14279" x="2005013" y="5067300"/>
          <p14:tracePt t="14287" x="2020888" y="5067300"/>
          <p14:tracePt t="14295" x="2036763" y="5059363"/>
          <p14:tracePt t="14303" x="2054225" y="5051425"/>
          <p14:tracePt t="14311" x="2070100" y="5043488"/>
          <p14:tracePt t="14319" x="2078038" y="5033963"/>
          <p14:tracePt t="14328" x="2095500" y="5033963"/>
          <p14:tracePt t="14335" x="2103438" y="5026025"/>
          <p14:tracePt t="14343" x="2111375" y="5026025"/>
          <p14:tracePt t="14351" x="2119313" y="5018088"/>
          <p14:tracePt t="14359" x="2136775" y="5018088"/>
          <p14:tracePt t="14367" x="2144713" y="5010150"/>
          <p14:tracePt t="14375" x="2160588" y="5010150"/>
          <p14:tracePt t="14383" x="2176463" y="5002213"/>
          <p14:tracePt t="14391" x="2193925" y="5002213"/>
          <p14:tracePt t="14399" x="2217738" y="4994275"/>
          <p14:tracePt t="14407" x="2243138" y="4984750"/>
          <p14:tracePt t="14415" x="2266950" y="4976813"/>
          <p14:tracePt t="14423" x="2292350" y="4960938"/>
          <p14:tracePt t="14431" x="2316163" y="4953000"/>
          <p14:tracePt t="14439" x="2341563" y="4935538"/>
          <p14:tracePt t="14447" x="2357438" y="4927600"/>
          <p14:tracePt t="14455" x="2365375" y="4911725"/>
          <p14:tracePt t="14463" x="2374900" y="4903788"/>
          <p14:tracePt t="14471" x="2382838" y="4894263"/>
          <p14:tracePt t="14479" x="2390775" y="4894263"/>
          <p14:tracePt t="14487" x="2390775" y="4886325"/>
          <p14:tracePt t="14495" x="2398713" y="4886325"/>
          <p14:tracePt t="14503" x="2398713" y="4878388"/>
          <p14:tracePt t="14519" x="2416175" y="4878388"/>
          <p14:tracePt t="14528" x="2424113" y="4878388"/>
          <p14:tracePt t="14535" x="2432050" y="4870450"/>
          <p14:tracePt t="14543" x="2439988" y="4870450"/>
          <p14:tracePt t="14551" x="2455863" y="4870450"/>
          <p14:tracePt t="14559" x="2465388" y="4862513"/>
          <p14:tracePt t="14567" x="2473325" y="4862513"/>
          <p14:tracePt t="14575" x="2489200" y="4862513"/>
          <p14:tracePt t="14583" x="2497138" y="4854575"/>
          <p14:tracePt t="14599" x="2505075" y="4854575"/>
          <p14:tracePt t="14623" x="2514600" y="4854575"/>
          <p14:tracePt t="14727" x="2505075" y="4854575"/>
          <p14:tracePt t="14751" x="2497138" y="4862513"/>
          <p14:tracePt t="14767" x="2489200" y="4862513"/>
          <p14:tracePt t="14783" x="2481263" y="4862513"/>
          <p14:tracePt t="14791" x="2481263" y="4870450"/>
          <p14:tracePt t="14807" x="2473325" y="4870450"/>
          <p14:tracePt t="16091" x="2465388" y="4870450"/>
          <p14:tracePt t="16096" x="2465388" y="4878388"/>
          <p14:tracePt t="16103" x="2455863" y="4878388"/>
          <p14:tracePt t="16111" x="2447925" y="4878388"/>
          <p14:tracePt t="16119" x="2439988" y="4878388"/>
          <p14:tracePt t="16135" x="2432050" y="4878388"/>
          <p14:tracePt t="16151" x="2424113" y="4878388"/>
          <p14:tracePt t="16223" x="2416175" y="4886325"/>
          <p14:tracePt t="16231" x="2406650" y="4886325"/>
          <p14:tracePt t="16239" x="2390775" y="4886325"/>
          <p14:tracePt t="16247" x="2365375" y="4903788"/>
          <p14:tracePt t="16255" x="2341563" y="4903788"/>
          <p14:tracePt t="16263" x="2316163" y="4919663"/>
          <p14:tracePt t="16271" x="2292350" y="4927600"/>
          <p14:tracePt t="16280" x="2259013" y="4935538"/>
          <p14:tracePt t="16287" x="2235200" y="4953000"/>
          <p14:tracePt t="16296" x="2209800" y="4960938"/>
          <p14:tracePt t="16303" x="2193925" y="4976813"/>
          <p14:tracePt t="16311" x="2168525" y="4984750"/>
          <p14:tracePt t="16319" x="2152650" y="5002213"/>
          <p14:tracePt t="16327" x="2136775" y="5010150"/>
          <p14:tracePt t="16335" x="2119313" y="5018088"/>
          <p14:tracePt t="16343" x="2103438" y="5026025"/>
          <p14:tracePt t="16351" x="2078038" y="5033963"/>
          <p14:tracePt t="16359" x="2054225" y="5043488"/>
          <p14:tracePt t="16367" x="2028825" y="5059363"/>
          <p14:tracePt t="16375" x="1997075" y="5059363"/>
          <p14:tracePt t="16383" x="1963738" y="5067300"/>
          <p14:tracePt t="16391" x="1938338" y="5067300"/>
          <p14:tracePt t="16399" x="1906588" y="5075238"/>
          <p14:tracePt t="16407" x="1881188" y="5075238"/>
          <p14:tracePt t="16415" x="1865313" y="5075238"/>
          <p14:tracePt t="16424" x="1847850" y="5075238"/>
          <p14:tracePt t="16439" x="1839913" y="5075238"/>
          <p14:tracePt t="16616" x="1847850" y="5075238"/>
          <p14:tracePt t="16631" x="1857375" y="5067300"/>
          <p14:tracePt t="16639" x="1865313" y="5067300"/>
          <p14:tracePt t="16647" x="1873250" y="5067300"/>
          <p14:tracePt t="16663" x="1881188" y="5059363"/>
          <p14:tracePt t="16687" x="1889125" y="5059363"/>
          <p14:tracePt t="16703" x="1897063" y="5059363"/>
          <p14:tracePt t="16711" x="1897063" y="5051425"/>
          <p14:tracePt t="17031" x="1906588" y="5043488"/>
          <p14:tracePt t="17039" x="1922463" y="5033963"/>
          <p14:tracePt t="17047" x="1930400" y="5026025"/>
          <p14:tracePt t="17055" x="1955800" y="5010150"/>
          <p14:tracePt t="17063" x="1971675" y="5002213"/>
          <p14:tracePt t="17071" x="1997075" y="4984750"/>
          <p14:tracePt t="17080" x="2012950" y="4968875"/>
          <p14:tracePt t="17087" x="2046288" y="4953000"/>
          <p14:tracePt t="17095" x="2070100" y="4945063"/>
          <p14:tracePt t="17103" x="2103438" y="4927600"/>
          <p14:tracePt t="17111" x="2136775" y="4919663"/>
          <p14:tracePt t="17119" x="2168525" y="4911725"/>
          <p14:tracePt t="17127" x="2201863" y="4911725"/>
          <p14:tracePt t="17135" x="2235200" y="4903788"/>
          <p14:tracePt t="17143" x="2259013" y="4903788"/>
          <p14:tracePt t="17151" x="2276475" y="4903788"/>
          <p14:tracePt t="17159" x="2300288" y="4903788"/>
          <p14:tracePt t="17167" x="2308225" y="4903788"/>
          <p14:tracePt t="17175" x="2325688" y="4911725"/>
          <p14:tracePt t="17183" x="2333625" y="4911725"/>
          <p14:tracePt t="17191" x="2341563" y="4911725"/>
          <p14:tracePt t="17199" x="2349500" y="4911725"/>
          <p14:tracePt t="17215" x="2357438" y="4911725"/>
          <p14:tracePt t="17223" x="2365375" y="4911725"/>
          <p14:tracePt t="17239" x="2374900" y="4911725"/>
          <p14:tracePt t="17247" x="2382838" y="4911725"/>
          <p14:tracePt t="17255" x="2382838" y="4903788"/>
          <p14:tracePt t="17527" x="2382838" y="4911725"/>
          <p14:tracePt t="17591" x="2374900" y="4911725"/>
          <p14:tracePt t="17599" x="2374900" y="4919663"/>
          <p14:tracePt t="17623" x="2365375" y="4919663"/>
          <p14:tracePt t="17647" x="2357438" y="4927600"/>
          <p14:tracePt t="17695" x="2349500" y="4927600"/>
          <p14:tracePt t="17727" x="2333625" y="4927600"/>
          <p14:tracePt t="17735" x="2325688" y="4927600"/>
          <p14:tracePt t="17743" x="2308225" y="4927600"/>
          <p14:tracePt t="17751" x="2300288" y="4927600"/>
          <p14:tracePt t="17759" x="2284413" y="4927600"/>
          <p14:tracePt t="17767" x="2266950" y="4927600"/>
          <p14:tracePt t="17775" x="2251075" y="4927600"/>
          <p14:tracePt t="17783" x="2243138" y="4927600"/>
          <p14:tracePt t="17791" x="2235200" y="4927600"/>
          <p14:tracePt t="17799" x="2225675" y="4927600"/>
          <p14:tracePt t="17807" x="2217738" y="4927600"/>
          <p14:tracePt t="17815" x="2209800" y="4927600"/>
          <p14:tracePt t="17943" x="2209800" y="4935538"/>
          <p14:tracePt t="17975" x="2209800" y="4945063"/>
          <p14:tracePt t="17983" x="2201863" y="4945063"/>
          <p14:tracePt t="17991" x="2201863" y="4953000"/>
          <p14:tracePt t="18007" x="2193925" y="4960938"/>
          <p14:tracePt t="18023" x="2185988" y="4968875"/>
          <p14:tracePt t="18031" x="2176463" y="4968875"/>
          <p14:tracePt t="18039" x="2168525" y="4976813"/>
          <p14:tracePt t="18048" x="2160588" y="4976813"/>
          <p14:tracePt t="18055" x="2152650" y="4976813"/>
          <p14:tracePt t="18063" x="2144713" y="4976813"/>
          <p14:tracePt t="18071" x="2136775" y="4976813"/>
          <p14:tracePt t="18079" x="2127250" y="4976813"/>
          <p14:tracePt t="18135" x="2127250" y="4968875"/>
          <p14:tracePt t="18143" x="2136775" y="4968875"/>
          <p14:tracePt t="18159" x="2144713" y="4960938"/>
          <p14:tracePt t="18167" x="2152650" y="4960938"/>
          <p14:tracePt t="18175" x="2160588" y="4960938"/>
          <p14:tracePt t="18183" x="2168525" y="4953000"/>
          <p14:tracePt t="18191" x="2176463" y="4953000"/>
          <p14:tracePt t="18199" x="2185988" y="4953000"/>
          <p14:tracePt t="18207" x="2185988" y="4945063"/>
          <p14:tracePt t="18215" x="2201863" y="4945063"/>
          <p14:tracePt t="18223" x="2209800" y="4945063"/>
          <p14:tracePt t="18239" x="2217738" y="4935538"/>
          <p14:tracePt t="18248" x="2225675" y="4935538"/>
          <p14:tracePt t="18255" x="2235200" y="4935538"/>
          <p14:tracePt t="18271" x="2243138" y="4935538"/>
          <p14:tracePt t="18287" x="2251075" y="4935538"/>
          <p14:tracePt t="18303" x="2251075" y="4927600"/>
          <p14:tracePt t="18360" x="2251075" y="4935538"/>
          <p14:tracePt t="18415" x="2243138" y="4945063"/>
          <p14:tracePt t="18511" x="2235200" y="4945063"/>
          <p14:tracePt t="18543" x="2225675" y="4953000"/>
          <p14:tracePt t="18559" x="2217738" y="4953000"/>
          <p14:tracePt t="18575" x="2209800" y="4953000"/>
          <p14:tracePt t="18599" x="2201863" y="4953000"/>
          <p14:tracePt t="18751" x="2235200" y="4945063"/>
          <p14:tracePt t="18759" x="2276475" y="4927600"/>
          <p14:tracePt t="18767" x="2333625" y="4911725"/>
          <p14:tracePt t="18775" x="2398713" y="4903788"/>
          <p14:tracePt t="18783" x="2473325" y="4878388"/>
          <p14:tracePt t="18791" x="2522538" y="4870450"/>
          <p14:tracePt t="18799" x="2571750" y="4854575"/>
          <p14:tracePt t="18807" x="2587625" y="4845050"/>
          <p14:tracePt t="18815" x="2628900" y="4829175"/>
          <p14:tracePt t="18823" x="2654300" y="4821238"/>
          <p14:tracePt t="18832" x="2678113" y="4813300"/>
          <p14:tracePt t="18839" x="2693988" y="4805363"/>
          <p14:tracePt t="18847" x="2703513" y="4805363"/>
          <p14:tracePt t="18855" x="2711450" y="4795838"/>
          <p14:tracePt t="18863" x="2719388" y="4787900"/>
          <p14:tracePt t="18871" x="2727325" y="4787900"/>
          <p14:tracePt t="18887" x="2727325" y="4779963"/>
          <p14:tracePt t="19015" x="2719388" y="4779963"/>
          <p14:tracePt t="19055" x="2711450" y="4779963"/>
          <p14:tracePt t="19216" x="2719388" y="4772025"/>
          <p14:tracePt t="19223" x="2744788" y="4772025"/>
          <p14:tracePt t="19232" x="2768600" y="4764088"/>
          <p14:tracePt t="19239" x="2794000" y="4756150"/>
          <p14:tracePt t="19247" x="2825750" y="4746625"/>
          <p14:tracePt t="19255" x="2859088" y="4730750"/>
          <p14:tracePt t="19263" x="2892425" y="4722813"/>
          <p14:tracePt t="19271" x="2924175" y="4706938"/>
          <p14:tracePt t="19279" x="2957513" y="4697413"/>
          <p14:tracePt t="19287" x="2982913" y="4689475"/>
          <p14:tracePt t="19295" x="3022600" y="4673600"/>
          <p14:tracePt t="19303" x="3048000" y="4656138"/>
          <p14:tracePt t="19311" x="3081338" y="4640263"/>
          <p14:tracePt t="19319" x="3122613" y="4640263"/>
          <p14:tracePt t="19327" x="3154363" y="4624388"/>
          <p14:tracePt t="19335" x="3179763" y="4616450"/>
          <p14:tracePt t="19343" x="3203575" y="4606925"/>
          <p14:tracePt t="19351" x="3228975" y="4606925"/>
          <p14:tracePt t="19359" x="3244850" y="4598988"/>
          <p14:tracePt t="19367" x="3262313" y="4591050"/>
          <p14:tracePt t="19375" x="3278188" y="4591050"/>
          <p14:tracePt t="19383" x="3286125" y="4591050"/>
          <p14:tracePt t="19455" x="3278188" y="4591050"/>
          <p14:tracePt t="19463" x="3270250" y="4591050"/>
          <p14:tracePt t="19471" x="3262313" y="4598988"/>
          <p14:tracePt t="19479" x="3252788" y="4598988"/>
          <p14:tracePt t="19487" x="3244850" y="4598988"/>
          <p14:tracePt t="19496" x="3236913" y="4606925"/>
          <p14:tracePt t="19503" x="3228975" y="4606925"/>
          <p14:tracePt t="19511" x="3221038" y="4616450"/>
          <p14:tracePt t="19519" x="3213100" y="4616450"/>
          <p14:tracePt t="19528" x="3203575" y="4624388"/>
          <p14:tracePt t="19535" x="3195638" y="4624388"/>
          <p14:tracePt t="19543" x="3187700" y="4632325"/>
          <p14:tracePt t="19551" x="3179763" y="4632325"/>
          <p14:tracePt t="19559" x="3162300" y="4640263"/>
          <p14:tracePt t="19567" x="3154363" y="4648200"/>
          <p14:tracePt t="19575" x="3146425" y="4648200"/>
          <p14:tracePt t="19591" x="3138488" y="4656138"/>
          <p14:tracePt t="19599" x="3130550" y="4656138"/>
          <p14:tracePt t="19607" x="3122613" y="4665663"/>
          <p14:tracePt t="19616" x="3122613" y="4673600"/>
          <p14:tracePt t="19632" x="3122613" y="4681538"/>
          <p14:tracePt t="19647" x="3122613" y="4689475"/>
          <p14:tracePt t="19655" x="3122613" y="4697413"/>
          <p14:tracePt t="19663" x="3138488" y="4697413"/>
          <p14:tracePt t="19671" x="3154363" y="4706938"/>
          <p14:tracePt t="19679" x="3171825" y="4714875"/>
          <p14:tracePt t="19687" x="3203575" y="4722813"/>
          <p14:tracePt t="19695" x="3244850" y="4730750"/>
          <p14:tracePt t="19703" x="3286125" y="4738688"/>
          <p14:tracePt t="19711" x="3335338" y="4746625"/>
          <p14:tracePt t="19719" x="3392488" y="4764088"/>
          <p14:tracePt t="19727" x="3451225" y="4772025"/>
          <p14:tracePt t="19735" x="3524250" y="4779963"/>
          <p14:tracePt t="19743" x="3590925" y="4795838"/>
          <p14:tracePt t="19751" x="3663950" y="4805363"/>
          <p14:tracePt t="19759" x="3721100" y="4813300"/>
          <p14:tracePt t="19767" x="3787775" y="4821238"/>
          <p14:tracePt t="19775" x="3852863" y="4829175"/>
          <p14:tracePt t="19783" x="3919538" y="4837113"/>
          <p14:tracePt t="19791" x="3984625" y="4845050"/>
          <p14:tracePt t="19799" x="4033838" y="4854575"/>
          <p14:tracePt t="19807" x="4098925" y="4854575"/>
          <p14:tracePt t="19816" x="4157663" y="4862513"/>
          <p14:tracePt t="19823" x="4222750" y="4862513"/>
          <p14:tracePt t="19832" x="4279900" y="4862513"/>
          <p14:tracePt t="19839" x="4321175" y="4870450"/>
          <p14:tracePt t="19849" x="4354513" y="4870450"/>
          <p14:tracePt t="19855" x="4378325" y="4870450"/>
          <p14:tracePt t="19865" x="4403725" y="4870450"/>
          <p14:tracePt t="19871" x="4437063" y="4870450"/>
          <p14:tracePt t="19882" x="4460875" y="4870450"/>
          <p14:tracePt t="19887" x="4494213" y="4862513"/>
          <p14:tracePt t="19899" x="4527550" y="4862513"/>
          <p14:tracePt t="19903" x="4559300" y="4862513"/>
          <p14:tracePt t="19916" x="4592638" y="4862513"/>
          <p14:tracePt t="19919" x="4625975" y="4862513"/>
          <p14:tracePt t="19932" x="4649788" y="4862513"/>
          <p14:tracePt t="19935" x="4675188" y="4854575"/>
          <p14:tracePt t="19949" x="4691063" y="4854575"/>
          <p14:tracePt t="19952" x="4699000" y="4854575"/>
          <p14:tracePt t="19966" x="4716463" y="4845050"/>
          <p14:tracePt t="19969" x="4724400" y="4845050"/>
          <p14:tracePt t="19985" x="4732338" y="4845050"/>
          <p14:tracePt t="20002" x="4740275" y="4845050"/>
          <p14:tracePt t="20263" x="4732338" y="4845050"/>
          <p14:tracePt t="20271" x="4716463" y="4845050"/>
          <p14:tracePt t="20279" x="4706938" y="4845050"/>
          <p14:tracePt t="20287" x="4691063" y="4845050"/>
          <p14:tracePt t="20295" x="4675188" y="4845050"/>
          <p14:tracePt t="20303" x="4649788" y="4845050"/>
          <p14:tracePt t="20311" x="4633913" y="4845050"/>
          <p14:tracePt t="20319" x="4600575" y="4837113"/>
          <p14:tracePt t="20327" x="4567238" y="4837113"/>
          <p14:tracePt t="20335" x="4535488" y="4829175"/>
          <p14:tracePt t="20343" x="4510088" y="4821238"/>
          <p14:tracePt t="20351" x="4468813" y="4813300"/>
          <p14:tracePt t="20359" x="4427538" y="4805363"/>
          <p14:tracePt t="20367" x="4378325" y="4795838"/>
          <p14:tracePt t="20376" x="4329113" y="4787900"/>
          <p14:tracePt t="20383" x="4271963" y="4779963"/>
          <p14:tracePt t="20391" x="4206875" y="4772025"/>
          <p14:tracePt t="20400" x="4140200" y="4764088"/>
          <p14:tracePt t="20407" x="4075113" y="4756150"/>
          <p14:tracePt t="20415" x="4017963" y="4746625"/>
          <p14:tracePt t="20423" x="3959225" y="4738688"/>
          <p14:tracePt t="20431" x="3894138" y="4722813"/>
          <p14:tracePt t="20440" x="3829050" y="4714875"/>
          <p14:tracePt t="20447" x="3746500" y="4697413"/>
          <p14:tracePt t="20456" x="3671888" y="4689475"/>
          <p14:tracePt t="20463" x="3581400" y="4673600"/>
          <p14:tracePt t="20471" x="3500438" y="4656138"/>
          <p14:tracePt t="20479" x="3392488" y="4656138"/>
          <p14:tracePt t="20488" x="3311525" y="4656138"/>
          <p14:tracePt t="20495" x="3203575" y="4648200"/>
          <p14:tracePt t="20503" x="3122613" y="4640263"/>
          <p14:tracePt t="20511" x="3048000" y="4640263"/>
          <p14:tracePt t="20520" x="2990850" y="4640263"/>
          <p14:tracePt t="20527" x="2924175" y="4640263"/>
          <p14:tracePt t="20535" x="2874963" y="4640263"/>
          <p14:tracePt t="20543" x="2825750" y="4640263"/>
          <p14:tracePt t="20551" x="2794000" y="4640263"/>
          <p14:tracePt t="20559" x="2760663" y="4648200"/>
          <p14:tracePt t="20567" x="2735263" y="4648200"/>
          <p14:tracePt t="20575" x="2711450" y="4656138"/>
          <p14:tracePt t="20584" x="2693988" y="4656138"/>
          <p14:tracePt t="20591" x="2678113" y="4656138"/>
          <p14:tracePt t="20607" x="2670175" y="4656138"/>
          <p14:tracePt t="20663" x="2678113" y="4648200"/>
          <p14:tracePt t="20679" x="2686050" y="4640263"/>
          <p14:tracePt t="20688" x="2693988" y="4632325"/>
          <p14:tracePt t="20695" x="2703513" y="4624388"/>
          <p14:tracePt t="20703" x="2703513" y="4616450"/>
          <p14:tracePt t="20711" x="2711450" y="4606925"/>
          <p14:tracePt t="20727" x="2719388" y="4598988"/>
          <p14:tracePt t="20743" x="2727325" y="4591050"/>
          <p14:tracePt t="20751" x="2735263" y="4591050"/>
          <p14:tracePt t="20775" x="2744788" y="4591050"/>
          <p14:tracePt t="20783" x="2752725" y="4591050"/>
          <p14:tracePt t="20791" x="2760663" y="4591050"/>
          <p14:tracePt t="20800" x="2768600" y="4591050"/>
          <p14:tracePt t="20807" x="2776538" y="4591050"/>
          <p14:tracePt t="20816" x="2794000" y="4591050"/>
          <p14:tracePt t="20823" x="2809875" y="4591050"/>
          <p14:tracePt t="20831" x="2817813" y="4591050"/>
          <p14:tracePt t="20839" x="2825750" y="4598988"/>
          <p14:tracePt t="20848" x="2833688" y="4598988"/>
          <p14:tracePt t="20855" x="2851150" y="4606925"/>
          <p14:tracePt t="20864" x="2859088" y="4606925"/>
          <p14:tracePt t="20871" x="2867025" y="4616450"/>
          <p14:tracePt t="20880" x="2874963" y="4616450"/>
          <p14:tracePt t="20887" x="2882900" y="4624388"/>
          <p14:tracePt t="20895" x="2892425" y="4624388"/>
          <p14:tracePt t="20903" x="2900363" y="4624388"/>
          <p14:tracePt t="20919" x="2908300" y="4632325"/>
          <p14:tracePt t="20935" x="2916238" y="4632325"/>
          <p14:tracePt t="20943" x="2924175" y="4632325"/>
          <p14:tracePt t="20951" x="2924175" y="4640263"/>
          <p14:tracePt t="20959" x="2933700" y="4640263"/>
          <p14:tracePt t="20967" x="2941638" y="4640263"/>
          <p14:tracePt t="20975" x="2949575" y="4640263"/>
          <p14:tracePt t="20991" x="2957513" y="4640263"/>
          <p14:tracePt t="21000" x="2965450" y="4640263"/>
          <p14:tracePt t="21007" x="2973388" y="4640263"/>
          <p14:tracePt t="21015" x="2982913" y="4640263"/>
          <p14:tracePt t="21031" x="2990850" y="4640263"/>
          <p14:tracePt t="21039" x="2998788" y="4640263"/>
          <p14:tracePt t="21055" x="3006725" y="4640263"/>
          <p14:tracePt t="21087" x="3006725" y="4632325"/>
          <p14:tracePt t="21103" x="3014663" y="4632325"/>
          <p14:tracePt t="21119" x="3014663" y="4624388"/>
          <p14:tracePt t="21135" x="3014663" y="4616450"/>
          <p14:tracePt t="21151" x="3022600" y="4606925"/>
          <p14:tracePt t="21167" x="3022600" y="4598988"/>
          <p14:tracePt t="21184" x="3022600" y="4591050"/>
          <p14:tracePt t="21200" x="3022600" y="4583113"/>
          <p14:tracePt t="21207" x="3022600" y="4575175"/>
          <p14:tracePt t="21215" x="3014663" y="4575175"/>
          <p14:tracePt t="21223" x="3014663" y="4567238"/>
          <p14:tracePt t="21239" x="3006725" y="4557713"/>
          <p14:tracePt t="21255" x="2998788" y="4557713"/>
          <p14:tracePt t="21263" x="2998788" y="4549775"/>
          <p14:tracePt t="21271" x="2990850" y="4549775"/>
          <p14:tracePt t="21279" x="2982913" y="4549775"/>
          <p14:tracePt t="21287" x="2982913" y="4541838"/>
          <p14:tracePt t="21295" x="2973388" y="4541838"/>
          <p14:tracePt t="21303" x="2965450" y="4541838"/>
          <p14:tracePt t="21319" x="2957513" y="4541838"/>
          <p14:tracePt t="21327" x="2949575" y="4541838"/>
          <p14:tracePt t="21343" x="2941638" y="4541838"/>
          <p14:tracePt t="21359" x="2933700" y="4541838"/>
          <p14:tracePt t="21367" x="2924175" y="4541838"/>
          <p14:tracePt t="21384" x="2916238" y="4541838"/>
          <p14:tracePt t="21399" x="2908300" y="4541838"/>
          <p14:tracePt t="21415" x="2900363" y="4541838"/>
          <p14:tracePt t="21423" x="2900363" y="4533900"/>
          <p14:tracePt t="21455" x="2892425" y="4533900"/>
          <p14:tracePt t="21479" x="2882900" y="4533900"/>
          <p14:tracePt t="21487" x="2882900" y="4541838"/>
          <p14:tracePt t="21495" x="2867025" y="4541838"/>
          <p14:tracePt t="21503" x="2859088" y="4549775"/>
          <p14:tracePt t="21511" x="2843213" y="4557713"/>
          <p14:tracePt t="21519" x="2833688" y="4557713"/>
          <p14:tracePt t="21527" x="2817813" y="4567238"/>
          <p14:tracePt t="21535" x="2809875" y="4575175"/>
          <p14:tracePt t="21543" x="2794000" y="4583113"/>
          <p14:tracePt t="21551" x="2784475" y="4583113"/>
          <p14:tracePt t="21559" x="2776538" y="4591050"/>
          <p14:tracePt t="21575" x="2768600" y="4598988"/>
          <p14:tracePt t="21584" x="2768600" y="4606925"/>
          <p14:tracePt t="21599" x="2760663" y="4606925"/>
          <p14:tracePt t="21607" x="2760663" y="4616450"/>
          <p14:tracePt t="21639" x="2768600" y="4624388"/>
          <p14:tracePt t="21655" x="2768600" y="4632325"/>
          <p14:tracePt t="21663" x="2776538" y="4640263"/>
          <p14:tracePt t="21679" x="2776538" y="4648200"/>
          <p14:tracePt t="21687" x="2784475" y="4656138"/>
          <p14:tracePt t="21696" x="2794000" y="4665663"/>
          <p14:tracePt t="21703" x="2801938" y="4665663"/>
          <p14:tracePt t="21712" x="2809875" y="4681538"/>
          <p14:tracePt t="21719" x="2825750" y="4681538"/>
          <p14:tracePt t="21727" x="2843213" y="4697413"/>
          <p14:tracePt t="21735" x="2859088" y="4697413"/>
          <p14:tracePt t="21743" x="2867025" y="4706938"/>
          <p14:tracePt t="21751" x="2892425" y="4706938"/>
          <p14:tracePt t="21759" x="2900363" y="4714875"/>
          <p14:tracePt t="21767" x="2916238" y="4714875"/>
          <p14:tracePt t="21775" x="2924175" y="4714875"/>
          <p14:tracePt t="21791" x="2933700" y="4714875"/>
          <p14:tracePt t="21831" x="2941638" y="4714875"/>
          <p14:tracePt t="21855" x="2949575" y="4714875"/>
          <p14:tracePt t="21863" x="2957513" y="4706938"/>
          <p14:tracePt t="21871" x="2965450" y="4706938"/>
          <p14:tracePt t="21879" x="2973388" y="4697413"/>
          <p14:tracePt t="21895" x="2982913" y="4697413"/>
          <p14:tracePt t="21903" x="2990850" y="4689475"/>
          <p14:tracePt t="21911" x="2998788" y="4681538"/>
          <p14:tracePt t="21919" x="2998788" y="4673600"/>
          <p14:tracePt t="21927" x="3006725" y="4665663"/>
          <p14:tracePt t="21935" x="3014663" y="4656138"/>
          <p14:tracePt t="21943" x="3014663" y="4648200"/>
          <p14:tracePt t="21951" x="3022600" y="4640263"/>
          <p14:tracePt t="21959" x="3022600" y="4632325"/>
          <p14:tracePt t="21968" x="3022600" y="4624388"/>
          <p14:tracePt t="21975" x="3022600" y="4616450"/>
          <p14:tracePt t="21984" x="3022600" y="4606925"/>
          <p14:tracePt t="21991" x="3022600" y="4591050"/>
          <p14:tracePt t="22007" x="3014663" y="4591050"/>
          <p14:tracePt t="22015" x="3014663" y="4583113"/>
          <p14:tracePt t="22023" x="3014663" y="4575175"/>
          <p14:tracePt t="22031" x="3006725" y="4575175"/>
          <p14:tracePt t="22047" x="3006725" y="4567238"/>
          <p14:tracePt t="22055" x="2998788" y="4567238"/>
          <p14:tracePt t="22071" x="2990850" y="4557713"/>
          <p14:tracePt t="22087" x="2982913" y="4557713"/>
          <p14:tracePt t="22103" x="2973388" y="4549775"/>
          <p14:tracePt t="22111" x="2965450" y="4549775"/>
          <p14:tracePt t="22127" x="2957513" y="4549775"/>
          <p14:tracePt t="22135" x="2949575" y="4541838"/>
          <p14:tracePt t="22143" x="2941638" y="4541838"/>
          <p14:tracePt t="22151" x="2924175" y="4541838"/>
          <p14:tracePt t="22159" x="2916238" y="4541838"/>
          <p14:tracePt t="22168" x="2900363" y="4541838"/>
          <p14:tracePt t="22175" x="2882900" y="4541838"/>
          <p14:tracePt t="22183" x="2867025" y="4541838"/>
          <p14:tracePt t="22192" x="2851150" y="4541838"/>
          <p14:tracePt t="22199" x="2833688" y="4541838"/>
          <p14:tracePt t="22208" x="2817813" y="4541838"/>
          <p14:tracePt t="22215" x="2801938" y="4541838"/>
          <p14:tracePt t="22223" x="2784475" y="4541838"/>
          <p14:tracePt t="22239" x="2776538" y="4541838"/>
          <p14:tracePt t="22271" x="2776538" y="4549775"/>
          <p14:tracePt t="22287" x="2776538" y="4557713"/>
          <p14:tracePt t="22295" x="2784475" y="4567238"/>
          <p14:tracePt t="22311" x="2794000" y="4583113"/>
          <p14:tracePt t="22319" x="2801938" y="4591050"/>
          <p14:tracePt t="22327" x="2809875" y="4591050"/>
          <p14:tracePt t="22335" x="2817813" y="4598988"/>
          <p14:tracePt t="22343" x="2825750" y="4606925"/>
          <p14:tracePt t="22351" x="2833688" y="4616450"/>
          <p14:tracePt t="22359" x="2843213" y="4624388"/>
          <p14:tracePt t="22368" x="2859088" y="4624388"/>
          <p14:tracePt t="22375" x="2867025" y="4624388"/>
          <p14:tracePt t="22383" x="2882900" y="4624388"/>
          <p14:tracePt t="22391" x="2892425" y="4624388"/>
          <p14:tracePt t="22399" x="2908300" y="4624388"/>
          <p14:tracePt t="22407" x="2916238" y="4624388"/>
          <p14:tracePt t="22415" x="2924175" y="4616450"/>
          <p14:tracePt t="22423" x="2933700" y="4616450"/>
          <p14:tracePt t="22431" x="2941638" y="4616450"/>
          <p14:tracePt t="22439" x="2949575" y="4606925"/>
          <p14:tracePt t="23007" x="2949575" y="4616450"/>
          <p14:tracePt t="23015" x="2941638" y="4616450"/>
          <p14:tracePt t="23023" x="2941638" y="4624388"/>
          <p14:tracePt t="23031" x="2941638" y="4632325"/>
          <p14:tracePt t="23039" x="2933700" y="4632325"/>
          <p14:tracePt t="23047" x="2933700" y="4640263"/>
          <p14:tracePt t="23055" x="2924175" y="4648200"/>
          <p14:tracePt t="23071" x="2916238" y="4656138"/>
          <p14:tracePt t="23087" x="2916238" y="4665663"/>
          <p14:tracePt t="23127" x="2916238" y="4673600"/>
          <p14:tracePt t="23151" x="2924175" y="4673600"/>
          <p14:tracePt t="23367" x="2916238" y="4673600"/>
          <p14:tracePt t="23391" x="2908300" y="4673600"/>
          <p14:tracePt t="23447" x="2900363" y="4673600"/>
          <p14:tracePt t="23527" x="2892425" y="4673600"/>
          <p14:tracePt t="23543" x="2892425" y="4665663"/>
          <p14:tracePt t="23575" x="2882900" y="4665663"/>
          <p14:tracePt t="23639" x="2882900" y="4656138"/>
          <p14:tracePt t="23895" x="2882900" y="4648200"/>
          <p14:tracePt t="23928" x="2892425" y="4648200"/>
          <p14:tracePt t="23951" x="2892425" y="4640263"/>
          <p14:tracePt t="24047" x="2892425" y="4632325"/>
          <p14:tracePt t="24423" x="2882900" y="4632325"/>
          <p14:tracePt t="24503" x="2882900" y="4624388"/>
          <p14:tracePt t="24688" x="2882900" y="4616450"/>
          <p14:tracePt t="24719" x="2882900" y="4606925"/>
          <p14:tracePt t="24743" x="2882900" y="4598988"/>
          <p14:tracePt t="24871" x="2874963" y="4598988"/>
          <p14:tracePt t="24999" x="2867025" y="4598988"/>
          <p14:tracePt t="25015" x="2867025" y="4606925"/>
          <p14:tracePt t="25031" x="2859088" y="4606925"/>
          <p14:tracePt t="25047" x="2859088" y="4616450"/>
          <p14:tracePt t="25087" x="2859088" y="4624388"/>
          <p14:tracePt t="25135" x="2859088" y="4632325"/>
          <p14:tracePt t="25343" x="2867025" y="4632325"/>
          <p14:tracePt t="25367" x="2874963" y="4632325"/>
          <p14:tracePt t="25375" x="2882900" y="4632325"/>
          <p14:tracePt t="25383" x="2892425" y="4640263"/>
          <p14:tracePt t="25391" x="2900363" y="4640263"/>
          <p14:tracePt t="25399" x="2908300" y="4648200"/>
          <p14:tracePt t="25407" x="2916238" y="4648200"/>
          <p14:tracePt t="25415" x="2924175" y="4648200"/>
          <p14:tracePt t="25423" x="2924175" y="4656138"/>
          <p14:tracePt t="25431" x="2933700" y="4665663"/>
          <p14:tracePt t="25439" x="2949575" y="4681538"/>
          <p14:tracePt t="25447" x="2957513" y="4697413"/>
          <p14:tracePt t="25455" x="2965450" y="4706938"/>
          <p14:tracePt t="25463" x="2982913" y="4722813"/>
          <p14:tracePt t="25471" x="2990850" y="4738688"/>
          <p14:tracePt t="25479" x="2998788" y="4756150"/>
          <p14:tracePt t="25487" x="3006725" y="4772025"/>
          <p14:tracePt t="25495" x="3014663" y="4779963"/>
          <p14:tracePt t="25504" x="3022600" y="4795838"/>
          <p14:tracePt t="25511" x="3022600" y="4805363"/>
          <p14:tracePt t="25520" x="3032125" y="4813300"/>
          <p14:tracePt t="25527" x="3032125" y="4821238"/>
          <p14:tracePt t="25535" x="3040063" y="4821238"/>
          <p14:tracePt t="25543" x="3040063" y="4829175"/>
          <p14:tracePt t="25551" x="3048000" y="4829175"/>
          <p14:tracePt t="25559" x="3048000" y="4837113"/>
          <p14:tracePt t="25567" x="3055938" y="4837113"/>
          <p14:tracePt t="25575" x="3063875" y="4837113"/>
          <p14:tracePt t="25583" x="3073400" y="4837113"/>
          <p14:tracePt t="25591" x="3089275" y="4837113"/>
          <p14:tracePt t="25599" x="3105150" y="4845050"/>
          <p14:tracePt t="25607" x="3113088" y="4845050"/>
          <p14:tracePt t="25615" x="3130550" y="4845050"/>
          <p14:tracePt t="25623" x="3138488" y="4845050"/>
          <p14:tracePt t="25631" x="3154363" y="4845050"/>
          <p14:tracePt t="25648" x="3162300" y="4845050"/>
          <p14:tracePt t="25655" x="3171825" y="4845050"/>
          <p14:tracePt t="25776" x="3171825" y="4854575"/>
          <p14:tracePt t="25783" x="3179763" y="4862513"/>
          <p14:tracePt t="25799" x="3179763" y="4870450"/>
          <p14:tracePt t="25807" x="3179763" y="4878388"/>
          <p14:tracePt t="25823" x="3179763" y="4886325"/>
          <p14:tracePt t="25927" x="3179763" y="4878388"/>
          <p14:tracePt t="25935" x="3171825" y="4870450"/>
          <p14:tracePt t="25943" x="3154363" y="4862513"/>
          <p14:tracePt t="25951" x="3138488" y="4845050"/>
          <p14:tracePt t="25959" x="3113088" y="4829175"/>
          <p14:tracePt t="25967" x="3081338" y="4805363"/>
          <p14:tracePt t="25975" x="3048000" y="4787900"/>
          <p14:tracePt t="25983" x="3022600" y="4764088"/>
          <p14:tracePt t="25991" x="2990850" y="4738688"/>
          <p14:tracePt t="25999" x="2965450" y="4730750"/>
          <p14:tracePt t="26007" x="2949575" y="4714875"/>
          <p14:tracePt t="26015" x="2933700" y="4697413"/>
          <p14:tracePt t="26023" x="2924175" y="4681538"/>
          <p14:tracePt t="26031" x="2916238" y="4681538"/>
          <p14:tracePt t="26039" x="2908300" y="4673600"/>
          <p14:tracePt t="26047" x="2908300" y="4665663"/>
          <p14:tracePt t="26055" x="2908300" y="4656138"/>
          <p14:tracePt t="26071" x="2908300" y="4648200"/>
          <p14:tracePt t="26088" x="2908300" y="4640263"/>
          <p14:tracePt t="26104" x="2908300" y="4632325"/>
          <p14:tracePt t="26111" x="2900363" y="4632325"/>
          <p14:tracePt t="26119" x="2900363" y="4624388"/>
          <p14:tracePt t="26135" x="2900363" y="4616450"/>
          <p14:tracePt t="26151" x="2892425" y="4606925"/>
          <p14:tracePt t="26175" x="2882900" y="4606925"/>
          <p14:tracePt t="26231" x="2882900" y="4616450"/>
          <p14:tracePt t="26239" x="2892425" y="4616450"/>
          <p14:tracePt t="26247" x="2892425" y="4624388"/>
          <p14:tracePt t="26255" x="2900363" y="4632325"/>
          <p14:tracePt t="26263" x="2900363" y="4640263"/>
          <p14:tracePt t="26272" x="2908300" y="4640263"/>
          <p14:tracePt t="26279" x="2916238" y="4648200"/>
          <p14:tracePt t="26295" x="2924175" y="4656138"/>
          <p14:tracePt t="26311" x="2933700" y="4656138"/>
          <p14:tracePt t="26319" x="2933700" y="4665663"/>
          <p14:tracePt t="26327" x="2941638" y="4665663"/>
          <p14:tracePt t="26335" x="2941638" y="4673600"/>
          <p14:tracePt t="26343" x="2949575" y="4681538"/>
          <p14:tracePt t="26351" x="2949575" y="4697413"/>
          <p14:tracePt t="26359" x="2965450" y="4706938"/>
          <p14:tracePt t="26367" x="2965450" y="4714875"/>
          <p14:tracePt t="26375" x="2982913" y="4730750"/>
          <p14:tracePt t="26383" x="2990850" y="4738688"/>
          <p14:tracePt t="26391" x="2998788" y="4756150"/>
          <p14:tracePt t="26399" x="3006725" y="4764088"/>
          <p14:tracePt t="26407" x="3006725" y="4779963"/>
          <p14:tracePt t="26415" x="3014663" y="4795838"/>
          <p14:tracePt t="26423" x="3022600" y="4805363"/>
          <p14:tracePt t="26431" x="3032125" y="4813300"/>
          <p14:tracePt t="26439" x="3040063" y="4829175"/>
          <p14:tracePt t="26447" x="3048000" y="4837113"/>
          <p14:tracePt t="26455" x="3048000" y="4845050"/>
          <p14:tracePt t="26463" x="3055938" y="4854575"/>
          <p14:tracePt t="26471" x="3063875" y="4862513"/>
          <p14:tracePt t="26479" x="3073400" y="4870450"/>
          <p14:tracePt t="26488" x="3089275" y="4878388"/>
          <p14:tracePt t="26495" x="3105150" y="4886325"/>
          <p14:tracePt t="26504" x="3113088" y="4894263"/>
          <p14:tracePt t="26511" x="3130550" y="4903788"/>
          <p14:tracePt t="26521" x="3146425" y="4903788"/>
          <p14:tracePt t="26527" x="3154363" y="4911725"/>
          <p14:tracePt t="26538" x="3162300" y="4911725"/>
          <p14:tracePt t="26543" x="3171825" y="4919663"/>
          <p14:tracePt t="26554" x="3179763" y="4919663"/>
          <p14:tracePt t="26759" x="3171825" y="4919663"/>
          <p14:tracePt t="27774" x="3179763" y="4919663"/>
          <p14:tracePt t="27777" x="3179763" y="4927600"/>
          <p14:tracePt t="27783" x="3187700" y="4945063"/>
          <p14:tracePt t="27791" x="3203575" y="4953000"/>
          <p14:tracePt t="27799" x="3221038" y="4960938"/>
          <p14:tracePt t="27807" x="3228975" y="4968875"/>
          <p14:tracePt t="27815" x="3236913" y="4984750"/>
          <p14:tracePt t="27823" x="3244850" y="4994275"/>
          <p14:tracePt t="27831" x="3252788" y="5010150"/>
          <p14:tracePt t="27839" x="3262313" y="5026025"/>
          <p14:tracePt t="27847" x="3278188" y="5043488"/>
          <p14:tracePt t="27856" x="3294063" y="5051425"/>
          <p14:tracePt t="27863" x="3302000" y="5067300"/>
          <p14:tracePt t="27872" x="3319463" y="5075238"/>
          <p14:tracePt t="27879" x="3335338" y="5083175"/>
          <p14:tracePt t="27887" x="3351213" y="5092700"/>
          <p14:tracePt t="27895" x="3368675" y="5100638"/>
          <p14:tracePt t="27903" x="3376613" y="5100638"/>
          <p14:tracePt t="27919" x="3384550" y="5100638"/>
          <p14:tracePt t="27951" x="3384550" y="5092700"/>
          <p14:tracePt t="27959" x="3384550" y="5083175"/>
          <p14:tracePt t="27967" x="3384550" y="5075238"/>
          <p14:tracePt t="27983" x="3384550" y="5067300"/>
          <p14:tracePt t="27991" x="3392488" y="5067300"/>
          <p14:tracePt t="28135" x="3392488" y="5059363"/>
          <p14:tracePt t="28167" x="3392488" y="5051425"/>
          <p14:tracePt t="28191" x="3384550" y="5051425"/>
          <p14:tracePt t="28199" x="3384550" y="5043488"/>
          <p14:tracePt t="28215" x="3384550" y="5033963"/>
          <p14:tracePt t="28231" x="3384550" y="5026025"/>
          <p14:tracePt t="28239" x="3376613" y="5026025"/>
          <p14:tracePt t="28256" x="3376613" y="5018088"/>
          <p14:tracePt t="28287" x="3376613" y="5010150"/>
          <p14:tracePt t="28311" x="3376613" y="5002213"/>
          <p14:tracePt t="28367" x="3376613" y="5010150"/>
          <p14:tracePt t="28383" x="3376613" y="5018088"/>
          <p14:tracePt t="28391" x="3376613" y="5026025"/>
          <p14:tracePt t="28399" x="3376613" y="5033963"/>
          <p14:tracePt t="28407" x="3376613" y="5043488"/>
          <p14:tracePt t="28415" x="3376613" y="5051425"/>
          <p14:tracePt t="28423" x="3376613" y="5059363"/>
          <p14:tracePt t="28432" x="3384550" y="5075238"/>
          <p14:tracePt t="28440" x="3392488" y="5083175"/>
          <p14:tracePt t="28447" x="3402013" y="5100638"/>
          <p14:tracePt t="28455" x="3417888" y="5116513"/>
          <p14:tracePt t="28463" x="3433763" y="5141913"/>
          <p14:tracePt t="28471" x="3451225" y="5157788"/>
          <p14:tracePt t="28479" x="3467100" y="5165725"/>
          <p14:tracePt t="28487" x="3475038" y="5183188"/>
          <p14:tracePt t="28495" x="3475038" y="5191125"/>
          <p14:tracePt t="28503" x="3482975" y="5191125"/>
          <p14:tracePt t="28511" x="3482975" y="5199063"/>
          <p14:tracePt t="28519" x="3490913" y="5199063"/>
          <p14:tracePt t="28527" x="3490913" y="5207000"/>
          <p14:tracePt t="28623" x="3482975" y="5207000"/>
          <p14:tracePt t="28640" x="3482975" y="5199063"/>
          <p14:tracePt t="28647" x="3475038" y="5199063"/>
          <p14:tracePt t="28663" x="3467100" y="5199063"/>
          <p14:tracePt t="28687" x="3467100" y="5191125"/>
          <p14:tracePt t="28871" x="3467100" y="5183188"/>
          <p14:tracePt t="28887" x="3467100" y="5173663"/>
          <p14:tracePt t="28903" x="3459163" y="5165725"/>
          <p14:tracePt t="28920" x="3459163" y="5157788"/>
          <p14:tracePt t="28935" x="3451225" y="5157788"/>
          <p14:tracePt t="28943" x="3451225" y="5149850"/>
          <p14:tracePt t="28959" x="3451225" y="5141913"/>
          <p14:tracePt t="28983" x="3441700" y="5141913"/>
          <p14:tracePt t="29095" x="3441700" y="5149850"/>
          <p14:tracePt t="29167" x="3451225" y="5149850"/>
          <p14:tracePt t="29183" x="3459163" y="5149850"/>
          <p14:tracePt t="29223" x="3459163" y="5141913"/>
          <p14:tracePt t="29255" x="3459163" y="5133975"/>
          <p14:tracePt t="29271" x="3451225" y="5133975"/>
          <p14:tracePt t="29279" x="3451225" y="5124450"/>
          <p14:tracePt t="29287" x="3441700" y="5124450"/>
          <p14:tracePt t="29295" x="3433763" y="5124450"/>
          <p14:tracePt t="29311" x="3425825" y="5124450"/>
          <p14:tracePt t="29319" x="3417888" y="5124450"/>
          <p14:tracePt t="29335" x="3409950" y="5124450"/>
          <p14:tracePt t="29351" x="3402013" y="5124450"/>
          <p14:tracePt t="29527" x="3402013" y="5116513"/>
          <p14:tracePt t="29559" x="3402013" y="5108575"/>
          <p14:tracePt t="29599" x="3392488" y="5100638"/>
          <p14:tracePt t="29615" x="3384550" y="5100638"/>
          <p14:tracePt t="29631" x="3376613" y="5100638"/>
          <p14:tracePt t="29639" x="3368675" y="5100638"/>
          <p14:tracePt t="29655" x="3360738" y="5100638"/>
          <p14:tracePt t="29687" x="3351213" y="5100638"/>
          <p14:tracePt t="29775" x="3343275" y="5100638"/>
          <p14:tracePt t="29783" x="3343275" y="5092700"/>
          <p14:tracePt t="30311" x="3351213" y="5100638"/>
          <p14:tracePt t="30327" x="3360738" y="5108575"/>
          <p14:tracePt t="30375" x="3360738" y="5116513"/>
          <p14:tracePt t="30408" x="3368675" y="5116513"/>
          <p14:tracePt t="30687" x="3376613" y="5116513"/>
          <p14:tracePt t="30695" x="3384550" y="5116513"/>
          <p14:tracePt t="30703" x="3392488" y="5116513"/>
          <p14:tracePt t="30711" x="3409950" y="5116513"/>
          <p14:tracePt t="30719" x="3417888" y="5116513"/>
          <p14:tracePt t="30727" x="3425825" y="5116513"/>
          <p14:tracePt t="30743" x="3433763" y="5116513"/>
          <p14:tracePt t="30767" x="3433763" y="5108575"/>
          <p14:tracePt t="30775" x="3441700" y="5108575"/>
          <p14:tracePt t="30792" x="3441700" y="5100638"/>
          <p14:tracePt t="30815" x="3433763" y="5100638"/>
          <p14:tracePt t="30847" x="3425825" y="5100638"/>
          <p14:tracePt t="30871" x="3417888" y="5100638"/>
          <p14:tracePt t="30887" x="3409950" y="5100638"/>
          <p14:tracePt t="30903" x="3402013" y="5108575"/>
          <p14:tracePt t="30911" x="3392488" y="5108575"/>
          <p14:tracePt t="30927" x="3392488" y="5116513"/>
          <p14:tracePt t="30935" x="3384550" y="5116513"/>
          <p14:tracePt t="30967" x="3376613" y="5116513"/>
          <p14:tracePt t="31464" x="3376613" y="5124450"/>
          <p14:tracePt t="31471" x="3384550" y="5124450"/>
          <p14:tracePt t="31487" x="3392488" y="5133975"/>
          <p14:tracePt t="31495" x="3402013" y="5133975"/>
          <p14:tracePt t="31503" x="3402013" y="5141913"/>
          <p14:tracePt t="31511" x="3409950" y="5141913"/>
          <p14:tracePt t="31535" x="3417888" y="5141913"/>
          <p14:tracePt t="31671" x="3409950" y="5141913"/>
          <p14:tracePt t="31688" x="3402013" y="5141913"/>
          <p14:tracePt t="31695" x="3392488" y="5141913"/>
          <p14:tracePt t="31719" x="3384550" y="5141913"/>
          <p14:tracePt t="31727" x="3384550" y="5133975"/>
          <p14:tracePt t="32063" x="3384550" y="5141913"/>
          <p14:tracePt t="32079" x="3376613" y="5141913"/>
          <p14:tracePt t="32111" x="3368675" y="5141913"/>
          <p14:tracePt t="32719" x="3368675" y="5133975"/>
          <p14:tracePt t="33655" x="3368675" y="5124450"/>
          <p14:tracePt t="33671" x="3376613" y="5124450"/>
          <p14:tracePt t="33679" x="3376613" y="5116513"/>
          <p14:tracePt t="33695" x="3384550" y="5116513"/>
          <p14:tracePt t="33719" x="3392488" y="5108575"/>
          <p14:tracePt t="33735" x="3402013" y="5108575"/>
          <p14:tracePt t="33744" x="3417888" y="5108575"/>
          <p14:tracePt t="33751" x="3433763" y="5108575"/>
          <p14:tracePt t="33759" x="3467100" y="5108575"/>
          <p14:tracePt t="33767" x="3508375" y="5108575"/>
          <p14:tracePt t="33775" x="3557588" y="5124450"/>
          <p14:tracePt t="33783" x="3614738" y="5133975"/>
          <p14:tracePt t="33791" x="3671888" y="5141913"/>
          <p14:tracePt t="33799" x="3730625" y="5141913"/>
          <p14:tracePt t="33807" x="3779838" y="5149850"/>
          <p14:tracePt t="33815" x="3829050" y="5157788"/>
          <p14:tracePt t="33823" x="3860800" y="5157788"/>
          <p14:tracePt t="33831" x="3894138" y="5157788"/>
          <p14:tracePt t="33839" x="3927475" y="5165725"/>
          <p14:tracePt t="33847" x="3943350" y="5165725"/>
          <p14:tracePt t="33857" x="3959225" y="5165725"/>
          <p14:tracePt t="33863" x="3976688" y="5165725"/>
          <p14:tracePt t="33871" x="3984625" y="5165725"/>
          <p14:tracePt t="33879" x="3992563" y="5165725"/>
          <p14:tracePt t="33887" x="4017963" y="5165725"/>
          <p14:tracePt t="33895" x="4059238" y="5165725"/>
          <p14:tracePt t="33903" x="4090988" y="5165725"/>
          <p14:tracePt t="33911" x="4124325" y="5173663"/>
          <p14:tracePt t="33919" x="4165600" y="5183188"/>
          <p14:tracePt t="33928" x="4214813" y="5199063"/>
          <p14:tracePt t="33935" x="4271963" y="5222875"/>
          <p14:tracePt t="33944" x="4329113" y="5240338"/>
          <p14:tracePt t="33951" x="4395788" y="5264150"/>
          <p14:tracePt t="33960" x="4468813" y="5281613"/>
          <p14:tracePt t="33967" x="4551363" y="5305425"/>
          <p14:tracePt t="33977" x="4649788" y="5305425"/>
          <p14:tracePt t="33983" x="4765675" y="5305425"/>
          <p14:tracePt t="33994" x="4856163" y="5305425"/>
          <p14:tracePt t="33999" x="4954588" y="5313363"/>
          <p14:tracePt t="34011" x="5035550" y="5313363"/>
          <p14:tracePt t="34015" x="5135563" y="5322888"/>
          <p14:tracePt t="34027" x="5208588" y="5322888"/>
          <p14:tracePt t="34031" x="5283200" y="5322888"/>
          <p14:tracePt t="34044" x="5348288" y="5322888"/>
          <p14:tracePt t="34047" x="5430838" y="5305425"/>
          <p14:tracePt t="34061" x="5503863" y="5297488"/>
          <p14:tracePt t="34064" x="5594350" y="5289550"/>
          <p14:tracePt t="34077" x="5661025" y="5289550"/>
          <p14:tracePt t="34080" x="5741988" y="5281613"/>
          <p14:tracePt t="34094" x="5824538" y="5281613"/>
          <p14:tracePt t="34097" x="5899150" y="5281613"/>
          <p14:tracePt t="34111" x="5956300" y="5281613"/>
          <p14:tracePt t="34112" x="6021388" y="5281613"/>
          <p14:tracePt t="34119" x="6070600" y="5281613"/>
          <p14:tracePt t="34128" x="6103938" y="5297488"/>
          <p14:tracePt t="34135" x="6137275" y="5297488"/>
          <p14:tracePt t="34144" x="6153150" y="5313363"/>
          <p14:tracePt t="34151" x="6170613" y="5330825"/>
          <p14:tracePt t="34161" x="6186488" y="5346700"/>
          <p14:tracePt t="34167" x="6186488" y="5354638"/>
          <p14:tracePt t="34177" x="6186488" y="5372100"/>
          <p14:tracePt t="34183" x="6186488" y="5387975"/>
          <p14:tracePt t="34194" x="6186488" y="5403850"/>
          <p14:tracePt t="34199" x="6186488" y="5411788"/>
          <p14:tracePt t="34211" x="6178550" y="5421313"/>
          <p14:tracePt t="34215" x="6178550" y="5429250"/>
          <p14:tracePt t="34227" x="6170613" y="5437188"/>
          <p14:tracePt t="34279" x="6178550" y="5429250"/>
          <p14:tracePt t="34351" x="6170613" y="5437188"/>
          <p14:tracePt t="34367" x="6161088" y="5445125"/>
          <p14:tracePt t="34375" x="6145213" y="5445125"/>
          <p14:tracePt t="34383" x="6137275" y="5453063"/>
          <p14:tracePt t="34391" x="6129338" y="5453063"/>
          <p14:tracePt t="34399" x="6121400" y="5461000"/>
          <p14:tracePt t="34407" x="6111875" y="5461000"/>
          <p14:tracePt t="34415" x="6103938" y="5461000"/>
          <p14:tracePt t="34423" x="6096000" y="5470525"/>
          <p14:tracePt t="34479" x="6096000" y="5478463"/>
          <p14:tracePt t="34495" x="6088063" y="5478463"/>
          <p14:tracePt t="34535" x="6088063" y="5486400"/>
          <p14:tracePt t="35530" x="6080125" y="5486400"/>
          <p14:tracePt t="35543" x="6070600" y="5486400"/>
          <p14:tracePt t="35551" x="6062663" y="5486400"/>
          <p14:tracePt t="35575" x="6054725" y="5486400"/>
          <p14:tracePt t="35727" x="6046788" y="5486400"/>
          <p14:tracePt t="35751" x="6038850" y="5486400"/>
          <p14:tracePt t="35791" x="6030913" y="5486400"/>
          <p14:tracePt t="35823" x="6021388" y="5494338"/>
          <p14:tracePt t="35839" x="6013450" y="5494338"/>
          <p14:tracePt t="35871" x="6005513" y="5494338"/>
          <p14:tracePt t="35895" x="5997575" y="5494338"/>
          <p14:tracePt t="35959" x="5989638" y="5494338"/>
          <p14:tracePt t="35975" x="5981700" y="5494338"/>
          <p14:tracePt t="35983" x="5972175" y="5494338"/>
          <p14:tracePt t="35991" x="5956300" y="5486400"/>
          <p14:tracePt t="35999" x="5948363" y="5486400"/>
          <p14:tracePt t="36007" x="5940425" y="5478463"/>
          <p14:tracePt t="36015" x="5922963" y="5470525"/>
          <p14:tracePt t="36023" x="5907088" y="5461000"/>
          <p14:tracePt t="36031" x="5899150" y="5437188"/>
          <p14:tracePt t="36039" x="5881688" y="5421313"/>
          <p14:tracePt t="36047" x="5857875" y="5387975"/>
          <p14:tracePt t="36055" x="5824538" y="5346700"/>
          <p14:tracePt t="36063" x="5792788" y="5305425"/>
          <p14:tracePt t="36071" x="5759450" y="5264150"/>
          <p14:tracePt t="36079" x="5692775" y="5183188"/>
          <p14:tracePt t="36087" x="5619750" y="5100638"/>
          <p14:tracePt t="36096" x="5529263" y="5010150"/>
          <p14:tracePt t="36103" x="5438775" y="4903788"/>
          <p14:tracePt t="36111" x="5324475" y="4772025"/>
          <p14:tracePt t="36119" x="5192713" y="4632325"/>
          <p14:tracePt t="36127" x="5060950" y="4484688"/>
          <p14:tracePt t="36135" x="4913313" y="4344988"/>
          <p14:tracePt t="36143" x="4773613" y="4213225"/>
          <p14:tracePt t="36151" x="4641850" y="4073525"/>
          <p14:tracePt t="36159" x="4527550" y="3951288"/>
          <p14:tracePt t="36167" x="4419600" y="3835400"/>
          <p14:tracePt t="36175" x="4329113" y="3736975"/>
          <p14:tracePt t="36183" x="4248150" y="3630613"/>
          <p14:tracePt t="36191" x="4173538" y="3540125"/>
          <p14:tracePt t="36199" x="4116388" y="3457575"/>
          <p14:tracePt t="36207" x="4059238" y="3392488"/>
          <p14:tracePt t="36215" x="4017963" y="3317875"/>
          <p14:tracePt t="36223" x="3976688" y="3268663"/>
          <p14:tracePt t="36231" x="3943350" y="3219450"/>
          <p14:tracePt t="36239" x="3910013" y="3178175"/>
          <p14:tracePt t="36247" x="3886200" y="3136900"/>
          <p14:tracePt t="36255" x="3844925" y="3105150"/>
          <p14:tracePt t="36263" x="3811588" y="3071813"/>
          <p14:tracePt t="36271" x="3779838" y="3038475"/>
          <p14:tracePt t="36279" x="3746500" y="3014663"/>
          <p14:tracePt t="36287" x="3713163" y="2997200"/>
          <p14:tracePt t="36296" x="3679825" y="2989263"/>
          <p14:tracePt t="36303" x="3656013" y="2973388"/>
          <p14:tracePt t="36313" x="3630613" y="2973388"/>
          <p14:tracePt t="36319" x="3606800" y="2973388"/>
          <p14:tracePt t="36329" x="3590925" y="2989263"/>
          <p14:tracePt t="36335" x="3565525" y="2997200"/>
          <p14:tracePt t="36346" x="3549650" y="3014663"/>
          <p14:tracePt t="36351" x="3524250" y="3038475"/>
          <p14:tracePt t="36363" x="3508375" y="3055938"/>
          <p14:tracePt t="36367" x="3500438" y="3079750"/>
          <p14:tracePt t="36379" x="3482975" y="3105150"/>
          <p14:tracePt t="36383" x="3467100" y="3136900"/>
          <p14:tracePt t="36396" x="3459163" y="3162300"/>
          <p14:tracePt t="36399" x="3441700" y="3195638"/>
          <p14:tracePt t="36413" x="3433763" y="3227388"/>
          <p14:tracePt t="36415" x="3425825" y="3268663"/>
          <p14:tracePt t="36429" x="3417888" y="3309938"/>
          <p14:tracePt t="36432" x="3402013" y="3359150"/>
          <p14:tracePt t="36446" x="3392488" y="3408363"/>
          <p14:tracePt t="36450" x="3368675" y="3465513"/>
          <p14:tracePt t="36463" x="3343275" y="3522663"/>
          <p14:tracePt t="36466" x="3319463" y="3581400"/>
          <p14:tracePt t="36479" x="3294063" y="3638550"/>
          <p14:tracePt t="36482" x="3262313" y="3703638"/>
          <p14:tracePt t="36496" x="3228975" y="3762375"/>
          <p14:tracePt t="36496" x="3195638" y="3819525"/>
          <p14:tracePt t="36503" x="3179763" y="3868738"/>
          <p14:tracePt t="36513" x="3154363" y="3917950"/>
          <p14:tracePt t="36519" x="3130550" y="3959225"/>
          <p14:tracePt t="36529" x="3105150" y="4008438"/>
          <p14:tracePt t="36535" x="3081338" y="4040188"/>
          <p14:tracePt t="36546" x="3055938" y="4081463"/>
          <p14:tracePt t="36551" x="3048000" y="4122738"/>
          <p14:tracePt t="36563" x="3022600" y="4156075"/>
          <p14:tracePt t="36567" x="3006725" y="4179888"/>
          <p14:tracePt t="36580" x="2990850" y="4213225"/>
          <p14:tracePt t="36583" x="2973388" y="4246563"/>
          <p14:tracePt t="36596" x="2965450" y="4270375"/>
          <p14:tracePt t="36599" x="2957513" y="4303713"/>
          <p14:tracePt t="36613" x="2957513" y="4319588"/>
          <p14:tracePt t="36615" x="2949575" y="4344988"/>
          <p14:tracePt t="36630" x="2941638" y="4368800"/>
          <p14:tracePt t="36632" x="2941638" y="4386263"/>
          <p14:tracePt t="36646" x="2924175" y="4394200"/>
          <p14:tracePt t="36649" x="2916238" y="4410075"/>
          <p14:tracePt t="36663" x="2908300" y="4418013"/>
          <p14:tracePt t="36666" x="2892425" y="4427538"/>
          <p14:tracePt t="36679" x="2874963" y="4435475"/>
          <p14:tracePt t="36682" x="2867025" y="4443413"/>
          <p14:tracePt t="36696" x="2851150" y="4443413"/>
          <p14:tracePt t="36698" x="2843213" y="4451350"/>
          <p14:tracePt t="36703" x="2825750" y="4459288"/>
          <p14:tracePt t="36713" x="2817813" y="4459288"/>
          <p14:tracePt t="36719" x="2801938" y="4459288"/>
          <p14:tracePt t="36729" x="2794000" y="4459288"/>
          <p14:tracePt t="36735" x="2776538" y="4459288"/>
          <p14:tracePt t="36746" x="2760663" y="4467225"/>
          <p14:tracePt t="36751" x="2752725" y="4467225"/>
          <p14:tracePt t="36763" x="2744788" y="4476750"/>
          <p14:tracePt t="36767" x="2735263" y="4476750"/>
          <p14:tracePt t="36780" x="2719388" y="4484688"/>
          <p14:tracePt t="36783" x="2711450" y="4500563"/>
          <p14:tracePt t="36796" x="2693988" y="4518025"/>
          <p14:tracePt t="36799" x="2678113" y="4533900"/>
          <p14:tracePt t="36813" x="2654300" y="4557713"/>
          <p14:tracePt t="36815" x="2636838" y="4583113"/>
          <p14:tracePt t="36830" x="2613025" y="4616450"/>
          <p14:tracePt t="36832" x="2579688" y="4640263"/>
          <p14:tracePt t="36846" x="2563813" y="4656138"/>
          <p14:tracePt t="36849" x="2546350" y="4673600"/>
          <p14:tracePt t="36863" x="2530475" y="4681538"/>
          <p14:tracePt t="36866" x="2522538" y="4689475"/>
          <p14:tracePt t="36880" x="2514600" y="4689475"/>
          <p14:tracePt t="36882" x="2505075" y="4697413"/>
          <p14:tracePt t="36896" x="2497138" y="4697413"/>
          <p14:tracePt t="36903" x="2489200" y="4697413"/>
          <p14:tracePt t="36913" x="2489200" y="4706938"/>
          <p14:tracePt t="36927" x="2489200" y="4714875"/>
          <p14:tracePt t="36935" x="2481263" y="4722813"/>
          <p14:tracePt t="36943" x="2481263" y="4730750"/>
          <p14:tracePt t="36952" x="2481263" y="4738688"/>
          <p14:tracePt t="36959" x="2473325" y="4746625"/>
          <p14:tracePt t="36967" x="2473325" y="4756150"/>
          <p14:tracePt t="36975" x="2465388" y="4764088"/>
          <p14:tracePt t="36983" x="2455863" y="4764088"/>
          <p14:tracePt t="36991" x="2439988" y="4772025"/>
          <p14:tracePt t="36999" x="2432050" y="4779963"/>
          <p14:tracePt t="37007" x="2416175" y="4787900"/>
          <p14:tracePt t="37015" x="2406650" y="4795838"/>
          <p14:tracePt t="37023" x="2390775" y="4805363"/>
          <p14:tracePt t="37031" x="2374900" y="4813300"/>
          <p14:tracePt t="37039" x="2365375" y="4821238"/>
          <p14:tracePt t="37047" x="2349500" y="4829175"/>
          <p14:tracePt t="37055" x="2341563" y="4837113"/>
          <p14:tracePt t="37064" x="2333625" y="4845050"/>
          <p14:tracePt t="37071" x="2316163" y="4854575"/>
          <p14:tracePt t="37080" x="2316163" y="4862513"/>
          <p14:tracePt t="37087" x="2300288" y="4878388"/>
          <p14:tracePt t="37096" x="2300288" y="4886325"/>
          <p14:tracePt t="37103" x="2292350" y="4894263"/>
          <p14:tracePt t="37113" x="2284413" y="4903788"/>
          <p14:tracePt t="37119" x="2284413" y="4911725"/>
          <p14:tracePt t="37130" x="2276475" y="4919663"/>
          <p14:tracePt t="37135" x="2276475" y="4927600"/>
          <p14:tracePt t="37147" x="2266950" y="4935538"/>
          <p14:tracePt t="37151" x="2259013" y="4945063"/>
          <p14:tracePt t="37163" x="2259013" y="4953000"/>
          <p14:tracePt t="37167" x="2259013" y="4960938"/>
          <p14:tracePt t="37180" x="2251075" y="4960938"/>
          <p14:tracePt t="37183" x="2251075" y="4968875"/>
          <p14:tracePt t="37196" x="2243138" y="4976813"/>
          <p14:tracePt t="37223" x="2235200" y="4976813"/>
          <p14:tracePt t="37231" x="2235200" y="4984750"/>
          <p14:tracePt t="37247" x="2225675" y="4984750"/>
          <p14:tracePt t="37264" x="2217738" y="4984750"/>
          <p14:tracePt t="37271" x="2209800" y="4984750"/>
          <p14:tracePt t="37280" x="2201863" y="4984750"/>
          <p14:tracePt t="37287" x="2201863" y="4994275"/>
          <p14:tracePt t="37295" x="2193925" y="4994275"/>
          <p14:tracePt t="37303" x="2185988" y="4994275"/>
          <p14:tracePt t="37311" x="2176463" y="4994275"/>
          <p14:tracePt t="37319" x="2168525" y="5002213"/>
          <p14:tracePt t="37327" x="2160588" y="5002213"/>
          <p14:tracePt t="37335" x="2144713" y="5002213"/>
          <p14:tracePt t="37343" x="2136775" y="5002213"/>
          <p14:tracePt t="37351" x="2119313" y="5002213"/>
          <p14:tracePt t="37359" x="2103438" y="5002213"/>
          <p14:tracePt t="37367" x="2095500" y="5002213"/>
          <p14:tracePt t="37375" x="2078038" y="5002213"/>
          <p14:tracePt t="37383" x="2070100" y="5002213"/>
          <p14:tracePt t="37391" x="2062163" y="5002213"/>
          <p14:tracePt t="37399" x="2054225" y="5002213"/>
          <p14:tracePt t="37407" x="2046288" y="5002213"/>
          <p14:tracePt t="37487" x="2046288" y="5010150"/>
          <p14:tracePt t="37503" x="2062163" y="5010150"/>
          <p14:tracePt t="37511" x="2087563" y="5010150"/>
          <p14:tracePt t="37519" x="2119313" y="5002213"/>
          <p14:tracePt t="37527" x="2152650" y="4994275"/>
          <p14:tracePt t="37535" x="2201863" y="4976813"/>
          <p14:tracePt t="37543" x="2251075" y="4960938"/>
          <p14:tracePt t="37551" x="2300288" y="4945063"/>
          <p14:tracePt t="37559" x="2349500" y="4927600"/>
          <p14:tracePt t="37567" x="2390775" y="4911725"/>
          <p14:tracePt t="37575" x="2432050" y="4894263"/>
          <p14:tracePt t="37583" x="2473325" y="4886325"/>
          <p14:tracePt t="37591" x="2514600" y="4870450"/>
          <p14:tracePt t="37599" x="2554288" y="4854575"/>
          <p14:tracePt t="37607" x="2595563" y="4837113"/>
          <p14:tracePt t="37615" x="2644775" y="4829175"/>
          <p14:tracePt t="37623" x="2686050" y="4813300"/>
          <p14:tracePt t="37631" x="2735263" y="4795838"/>
          <p14:tracePt t="37639" x="2784475" y="4779963"/>
          <p14:tracePt t="37647" x="2833688" y="4764088"/>
          <p14:tracePt t="37655" x="2867025" y="4756150"/>
          <p14:tracePt t="37664" x="2900363" y="4730750"/>
          <p14:tracePt t="37671" x="2916238" y="4722813"/>
          <p14:tracePt t="37680" x="2924175" y="4714875"/>
          <p14:tracePt t="37687" x="2933700" y="4706938"/>
          <p14:tracePt t="37775" x="2933700" y="4714875"/>
          <p14:tracePt t="37783" x="2924175" y="4722813"/>
          <p14:tracePt t="37799" x="2916238" y="4730750"/>
          <p14:tracePt t="37807" x="2916238" y="4738688"/>
          <p14:tracePt t="37815" x="2908300" y="4746625"/>
          <p14:tracePt t="37823" x="2900363" y="4756150"/>
          <p14:tracePt t="37831" x="2900363" y="4764088"/>
          <p14:tracePt t="37839" x="2892425" y="4772025"/>
          <p14:tracePt t="37847" x="2882900" y="4772025"/>
          <p14:tracePt t="37855" x="2882900" y="4779963"/>
          <p14:tracePt t="37871" x="2874963" y="4779963"/>
          <p14:tracePt t="37959" x="2867025" y="4779963"/>
          <p14:tracePt t="37967" x="2859088" y="4779963"/>
          <p14:tracePt t="37975" x="2851150" y="4772025"/>
          <p14:tracePt t="37983" x="2833688" y="4764088"/>
          <p14:tracePt t="37991" x="2817813" y="4756150"/>
          <p14:tracePt t="37999" x="2801938" y="4756150"/>
          <p14:tracePt t="38007" x="2784475" y="4746625"/>
          <p14:tracePt t="38015" x="2776538" y="4746625"/>
          <p14:tracePt t="38023" x="2768600" y="4738688"/>
          <p14:tracePt t="38031" x="2760663" y="4738688"/>
          <p14:tracePt t="38039" x="2752725" y="4738688"/>
          <p14:tracePt t="38048" x="2744788" y="4738688"/>
          <p14:tracePt t="38063" x="2735263" y="4738688"/>
          <p14:tracePt t="38743" x="2760663" y="4738688"/>
          <p14:tracePt t="38751" x="2801938" y="4738688"/>
          <p14:tracePt t="38759" x="2851150" y="4730750"/>
          <p14:tracePt t="38767" x="2933700" y="4722813"/>
          <p14:tracePt t="38775" x="3022600" y="4722813"/>
          <p14:tracePt t="38783" x="3122613" y="4714875"/>
          <p14:tracePt t="38791" x="3221038" y="4697413"/>
          <p14:tracePt t="38799" x="3302000" y="4689475"/>
          <p14:tracePt t="38807" x="3409950" y="4665663"/>
          <p14:tracePt t="38815" x="3541713" y="4616450"/>
          <p14:tracePt t="38823" x="3689350" y="4583113"/>
          <p14:tracePt t="38832" x="3836988" y="4533900"/>
          <p14:tracePt t="38839" x="3959225" y="4476750"/>
          <p14:tracePt t="38848" x="4075113" y="4418013"/>
          <p14:tracePt t="38855" x="4173538" y="4360863"/>
          <p14:tracePt t="38863" x="4271963" y="4295775"/>
          <p14:tracePt t="38871" x="4370388" y="4229100"/>
          <p14:tracePt t="38879" x="4460875" y="4164013"/>
          <p14:tracePt t="38887" x="4559300" y="4098925"/>
          <p14:tracePt t="38895" x="4657725" y="4032250"/>
          <p14:tracePt t="38903" x="4740275" y="3959225"/>
          <p14:tracePt t="38911" x="4830763" y="3868738"/>
          <p14:tracePt t="38919" x="4921250" y="3770313"/>
          <p14:tracePt t="38927" x="5011738" y="3679825"/>
          <p14:tracePt t="38935" x="5076825" y="3581400"/>
          <p14:tracePt t="38943" x="5159375" y="3465513"/>
          <p14:tracePt t="38951" x="5224463" y="3359150"/>
          <p14:tracePt t="38960" x="5299075" y="3268663"/>
          <p14:tracePt t="38967" x="5373688" y="3146425"/>
          <p14:tracePt t="38975" x="5446713" y="3030538"/>
          <p14:tracePt t="38983" x="5521325" y="2906713"/>
          <p14:tracePt t="38992" x="5594350" y="2784475"/>
          <p14:tracePt t="38999" x="5653088" y="2660650"/>
          <p14:tracePt t="39007" x="5710238" y="2546350"/>
          <p14:tracePt t="39015" x="5759450" y="2422525"/>
          <p14:tracePt t="39023" x="5808663" y="2308225"/>
          <p14:tracePt t="39032" x="5857875" y="2192338"/>
          <p14:tracePt t="39039" x="5899150" y="2101850"/>
          <p14:tracePt t="39048" x="5930900" y="2020888"/>
          <p14:tracePt t="39055" x="5956300" y="1946275"/>
          <p14:tracePt t="39065" x="5989638" y="1881188"/>
          <p14:tracePt t="39071" x="6013450" y="1824038"/>
          <p14:tracePt t="39081" x="6038850" y="1765300"/>
          <p14:tracePt t="39087" x="6054725" y="1716088"/>
          <p14:tracePt t="39098" x="6070600" y="1684338"/>
          <p14:tracePt t="39103" x="6080125" y="1658938"/>
          <p14:tracePt t="39115" x="6088063" y="1651000"/>
          <p14:tracePt t="39119" x="6088063" y="1635125"/>
          <p14:tracePt t="39131" x="6096000" y="1635125"/>
          <p14:tracePt t="39151" x="6096000" y="1643063"/>
          <p14:tracePt t="39159" x="6096000" y="1658938"/>
          <p14:tracePt t="39167" x="6096000" y="1674813"/>
          <p14:tracePt t="39175" x="6103938" y="1708150"/>
          <p14:tracePt t="39183" x="6111875" y="1733550"/>
          <p14:tracePt t="39191" x="6121400" y="1765300"/>
          <p14:tracePt t="39199" x="6137275" y="1798638"/>
          <p14:tracePt t="39207" x="6161088" y="1831975"/>
          <p14:tracePt t="39215" x="6186488" y="1855788"/>
          <p14:tracePt t="39223" x="6210300" y="1873250"/>
          <p14:tracePt t="39232" x="6227763" y="1889125"/>
          <p14:tracePt t="39239" x="6251575" y="1897063"/>
          <p14:tracePt t="39248" x="6269038" y="1905000"/>
          <p14:tracePt t="39255" x="6292850" y="1905000"/>
          <p14:tracePt t="39263" x="6318250" y="1905000"/>
          <p14:tracePt t="39271" x="6342063" y="1897063"/>
          <p14:tracePt t="39279" x="6367463" y="1881188"/>
          <p14:tracePt t="39287" x="6399213" y="1855788"/>
          <p14:tracePt t="39295" x="6440488" y="1824038"/>
          <p14:tracePt t="39303" x="6489700" y="1774825"/>
          <p14:tracePt t="39311" x="6538913" y="1724025"/>
          <p14:tracePt t="39319" x="6580188" y="1674813"/>
          <p14:tracePt t="39327" x="6638925" y="1625600"/>
          <p14:tracePt t="39335" x="6688138" y="1568450"/>
          <p14:tracePt t="39343" x="6727825" y="1511300"/>
          <p14:tracePt t="39351" x="6769100" y="1462088"/>
          <p14:tracePt t="39359" x="6810375" y="1404938"/>
          <p14:tracePt t="39367" x="6843713" y="1363663"/>
          <p14:tracePt t="39375" x="6867525" y="1314450"/>
          <p14:tracePt t="39383" x="6900863" y="1273175"/>
          <p14:tracePt t="39391" x="6926263" y="1239838"/>
          <p14:tracePt t="39399" x="6942138" y="1216025"/>
          <p14:tracePt t="39407" x="6958013" y="1190625"/>
          <p14:tracePt t="39415" x="6967538" y="1174750"/>
          <p14:tracePt t="39423" x="6983413" y="1157288"/>
          <p14:tracePt t="39433" x="6983413" y="1141413"/>
          <p14:tracePt t="39439" x="6991350" y="1125538"/>
          <p14:tracePt t="39448" x="6999288" y="1117600"/>
          <p14:tracePt t="39455" x="6999288" y="1108075"/>
          <p14:tracePt t="39465" x="7007225" y="1100138"/>
          <p14:tracePt t="39471" x="7007225" y="1092200"/>
          <p14:tracePt t="39482" x="7016750" y="1084263"/>
          <p14:tracePt t="39495" x="7016750" y="1076325"/>
          <p14:tracePt t="39511" x="7024688" y="1068388"/>
          <p14:tracePt t="39543" x="7032625" y="1068388"/>
          <p14:tracePt t="39551" x="7032625" y="1058863"/>
          <p14:tracePt t="39559" x="7040563" y="1058863"/>
          <p14:tracePt t="39567" x="7056438" y="1058863"/>
          <p14:tracePt t="39575" x="7065963" y="1058863"/>
          <p14:tracePt t="39583" x="7081838" y="1058863"/>
          <p14:tracePt t="39591" x="7097713" y="1058863"/>
          <p14:tracePt t="39599" x="7115175" y="1058863"/>
          <p14:tracePt t="39607" x="7123113" y="1068388"/>
          <p14:tracePt t="39616" x="7138988" y="1076325"/>
          <p14:tracePt t="39623" x="7146925" y="1084263"/>
          <p14:tracePt t="39632" x="7156450" y="1084263"/>
          <p14:tracePt t="39639" x="7172325" y="1100138"/>
          <p14:tracePt t="39647" x="7188200" y="1108075"/>
          <p14:tracePt t="39655" x="7205663" y="1125538"/>
          <p14:tracePt t="39663" x="7221538" y="1141413"/>
          <p14:tracePt t="39671" x="7254875" y="1157288"/>
          <p14:tracePt t="39679" x="7286625" y="1174750"/>
          <p14:tracePt t="39687" x="7319963" y="1182688"/>
          <p14:tracePt t="39695" x="7353300" y="1198563"/>
          <p14:tracePt t="39703" x="7394575" y="1208088"/>
          <p14:tracePt t="39711" x="7443788" y="1216025"/>
          <p14:tracePt t="39719" x="7493000" y="1216025"/>
          <p14:tracePt t="39727" x="7550150" y="1223963"/>
          <p14:tracePt t="39735" x="7599363" y="1231900"/>
          <p14:tracePt t="39743" x="7656513" y="1239838"/>
          <p14:tracePt t="39751" x="7715250" y="1257300"/>
          <p14:tracePt t="39759" x="7772400" y="1265238"/>
          <p14:tracePt t="39767" x="7829550" y="1289050"/>
          <p14:tracePt t="39775" x="7870825" y="1314450"/>
          <p14:tracePt t="39783" x="7912100" y="1346200"/>
          <p14:tracePt t="39791" x="7943850" y="1379538"/>
          <p14:tracePt t="39799" x="7993063" y="1428750"/>
          <p14:tracePt t="39807" x="8026400" y="1485900"/>
          <p14:tracePt t="39816" x="8059738" y="1535113"/>
          <p14:tracePt t="39823" x="8093075" y="1601788"/>
          <p14:tracePt t="39832" x="8124825" y="1684338"/>
          <p14:tracePt t="39839" x="8150225" y="1757363"/>
          <p14:tracePt t="39849" x="8174038" y="1831975"/>
          <p14:tracePt t="39855" x="8191500" y="1930400"/>
          <p14:tracePt t="39865" x="8207375" y="2020888"/>
          <p14:tracePt t="39871" x="8232775" y="2101850"/>
          <p14:tracePt t="39882" x="8248650" y="2184400"/>
          <p14:tracePt t="39887" x="8281988" y="2274888"/>
          <p14:tracePt t="39899" x="8305800" y="2365375"/>
          <p14:tracePt t="39903" x="8339138" y="2463800"/>
          <p14:tracePt t="39915" x="8380413" y="2554288"/>
          <p14:tracePt t="39919" x="8429625" y="2644775"/>
          <p14:tracePt t="39932" x="8478838" y="2743200"/>
          <p14:tracePt t="39935" x="8535988" y="2825750"/>
          <p14:tracePt t="39949" x="8593138" y="2924175"/>
          <p14:tracePt t="39951" x="8642350" y="3014663"/>
          <p14:tracePt t="39965" x="8691563" y="3105150"/>
          <p14:tracePt t="39968" x="8740775" y="3186113"/>
          <p14:tracePt t="39982" x="8789988" y="3260725"/>
          <p14:tracePt t="39985" x="8831263" y="3343275"/>
          <p14:tracePt t="39999" x="8864600" y="3416300"/>
          <p14:tracePt t="40001" x="8897938" y="3490913"/>
          <p14:tracePt t="40015" x="8921750" y="3556000"/>
          <p14:tracePt t="40018" x="8947150" y="3630613"/>
          <p14:tracePt t="40032" x="8963025" y="3703638"/>
          <p14:tracePt t="40032" x="8970963" y="3778250"/>
          <p14:tracePt t="40039" x="8978900" y="3835400"/>
          <p14:tracePt t="40049" x="8978900" y="3892550"/>
          <p14:tracePt t="40055" x="8978900" y="3951288"/>
          <p14:tracePt t="40065" x="8970963" y="3990975"/>
          <p14:tracePt t="40071" x="8963025" y="4032250"/>
          <p14:tracePt t="40082" x="8963025" y="4073525"/>
          <p14:tracePt t="40087" x="8963025" y="4114800"/>
          <p14:tracePt t="40099" x="8963025" y="4148138"/>
          <p14:tracePt t="40103" x="8978900" y="4179888"/>
          <p14:tracePt t="40116" x="8996363" y="4221163"/>
          <p14:tracePt t="40119" x="9020175" y="4262438"/>
          <p14:tracePt t="40132" x="9045575" y="4303713"/>
          <p14:tracePt t="40135" x="9069388" y="4337050"/>
          <p14:tracePt t="40149" x="9094788" y="4378325"/>
          <p14:tracePt t="40152" x="9118600" y="4410075"/>
          <p14:tracePt t="40166" x="9136063" y="4443413"/>
          <p14:tracePt t="40169" x="9144000" y="4459288"/>
          <p14:tracePt t="40182" x="9144000" y="4476750"/>
          <p14:tracePt t="40185" x="9144000" y="4484688"/>
          <p14:tracePt t="40199" x="9144000" y="4500563"/>
          <p14:tracePt t="40202" x="9144000" y="4508500"/>
          <p14:tracePt t="40216" x="9136063" y="4508500"/>
          <p14:tracePt t="40218" x="9136063" y="4518025"/>
          <p14:tracePt t="40232" x="9128125" y="4525963"/>
          <p14:tracePt t="40234" x="9118600" y="4533900"/>
          <p14:tracePt t="40239" x="9118600" y="4549775"/>
          <p14:tracePt t="40249" x="9118600" y="4557713"/>
          <p14:tracePt t="40255" x="9118600" y="4567238"/>
          <p14:tracePt t="40266" x="9128125" y="4583113"/>
          <p14:tracePt t="40271" x="9136063" y="4591050"/>
          <p14:tracePt t="40282" x="9136063" y="4598988"/>
          <p14:tracePt t="40287" x="9136063" y="4606925"/>
          <p14:tracePt t="40299" x="9136063" y="4616450"/>
          <p14:tracePt t="40327" x="9136063" y="4624388"/>
          <p14:tracePt t="40335" x="9128125" y="4624388"/>
          <p14:tracePt t="40351" x="9128125" y="4632325"/>
          <p14:tracePt t="40359" x="9118600" y="4640263"/>
          <p14:tracePt t="40375" x="9110663" y="4648200"/>
          <p14:tracePt t="40383" x="9110663" y="4656138"/>
          <p14:tracePt t="40391" x="9102725" y="4665663"/>
          <p14:tracePt t="40400" x="9094788" y="4673600"/>
          <p14:tracePt t="40407" x="9094788" y="4681538"/>
          <p14:tracePt t="40416" x="9086850" y="4681538"/>
          <p14:tracePt t="40423" x="9078913" y="4689475"/>
          <p14:tracePt t="40527" x="9069388" y="4689475"/>
          <p14:tracePt t="40543" x="9069388" y="4681538"/>
          <p14:tracePt t="40551" x="9061450" y="4673600"/>
          <p14:tracePt t="40559" x="9053513" y="4648200"/>
          <p14:tracePt t="40567" x="9037638" y="4616450"/>
          <p14:tracePt t="40575" x="9020175" y="4557713"/>
          <p14:tracePt t="40583" x="8996363" y="4492625"/>
          <p14:tracePt t="40591" x="8970963" y="4418013"/>
          <p14:tracePt t="40600" x="8947150" y="4360863"/>
          <p14:tracePt t="40607" x="8913813" y="4287838"/>
          <p14:tracePt t="40616" x="8890000" y="4221163"/>
          <p14:tracePt t="40623" x="8864600" y="4156075"/>
          <p14:tracePt t="40631" x="8840788" y="4081463"/>
          <p14:tracePt t="40639" x="8823325" y="4008438"/>
          <p14:tracePt t="40647" x="8799513" y="3941763"/>
          <p14:tracePt t="40655" x="8774113" y="3868738"/>
          <p14:tracePt t="40663" x="8750300" y="3794125"/>
          <p14:tracePt t="40671" x="8732838" y="3729038"/>
          <p14:tracePt t="40679" x="8709025" y="3654425"/>
          <p14:tracePt t="40687" x="8683625" y="3589338"/>
          <p14:tracePt t="40695" x="8659813" y="3514725"/>
          <p14:tracePt t="40703" x="8642350" y="3449638"/>
          <p14:tracePt t="40711" x="8618538" y="3392488"/>
          <p14:tracePt t="40719" x="8585200" y="3335338"/>
          <p14:tracePt t="40727" x="8551863" y="3260725"/>
          <p14:tracePt t="40735" x="8502650" y="3186113"/>
          <p14:tracePt t="40743" x="8461375" y="3105150"/>
          <p14:tracePt t="40751" x="8412163" y="3006725"/>
          <p14:tracePt t="40759" x="8355013" y="2898775"/>
          <p14:tracePt t="40767" x="8289925" y="2792413"/>
          <p14:tracePt t="40775" x="8223250" y="2686050"/>
          <p14:tracePt t="40783" x="8158163" y="2579688"/>
          <p14:tracePt t="40791" x="8101013" y="2489200"/>
          <p14:tracePt t="40800" x="8043863" y="2390775"/>
          <p14:tracePt t="40807" x="7985125" y="2300288"/>
          <p14:tracePt t="40816" x="7935913" y="2209800"/>
          <p14:tracePt t="40823" x="7886700" y="2127250"/>
          <p14:tracePt t="40833" x="7837488" y="2036763"/>
          <p14:tracePt t="40839" x="7780338" y="1954213"/>
          <p14:tracePt t="40850" x="7739063" y="1873250"/>
          <p14:tracePt t="40855" x="7689850" y="1790700"/>
          <p14:tracePt t="40866" x="7648575" y="1724025"/>
          <p14:tracePt t="40871" x="7591425" y="1643063"/>
          <p14:tracePt t="40883" x="7534275" y="1568450"/>
          <p14:tracePt t="40887" x="7475538" y="1503363"/>
          <p14:tracePt t="40900" x="7418388" y="1428750"/>
          <p14:tracePt t="40903" x="7361238" y="1371600"/>
          <p14:tracePt t="40916" x="7312025" y="1322388"/>
          <p14:tracePt t="40920" x="7262813" y="1273175"/>
          <p14:tracePt t="40933" x="7229475" y="1223963"/>
          <p14:tracePt t="40936" x="7188200" y="1190625"/>
          <p14:tracePt t="40949" x="7156450" y="1157288"/>
          <p14:tracePt t="40952" x="7123113" y="1117600"/>
          <p14:tracePt t="40966" x="7089775" y="1092200"/>
          <p14:tracePt t="40969" x="7056438" y="1058863"/>
          <p14:tracePt t="40983" x="7032625" y="1035050"/>
          <p14:tracePt t="40984" x="6999288" y="1009650"/>
          <p14:tracePt t="40991" x="6983413" y="993775"/>
          <p14:tracePt t="41000" x="6967538" y="985838"/>
          <p14:tracePt t="41015" x="6958013" y="977900"/>
          <p14:tracePt t="41071" x="6967538" y="985838"/>
          <p14:tracePt t="41079" x="6975475" y="985838"/>
          <p14:tracePt t="41087" x="6975475" y="993775"/>
          <p14:tracePt t="41095" x="6983413" y="1001713"/>
          <p14:tracePt t="41103" x="7007225" y="1019175"/>
          <p14:tracePt t="41111" x="7032625" y="1027113"/>
          <p14:tracePt t="41119" x="7065963" y="1042988"/>
          <p14:tracePt t="41127" x="7097713" y="1050925"/>
          <p14:tracePt t="41135" x="7138988" y="1058863"/>
          <p14:tracePt t="41143" x="7180263" y="1068388"/>
          <p14:tracePt t="41151" x="7246938" y="1068388"/>
          <p14:tracePt t="41159" x="7278688" y="1076325"/>
          <p14:tracePt t="41167" x="7335838" y="1076325"/>
          <p14:tracePt t="41175" x="7377113" y="1076325"/>
          <p14:tracePt t="41183" x="7426325" y="1068388"/>
          <p14:tracePt t="41191" x="7467600" y="1058863"/>
          <p14:tracePt t="41200" x="7516813" y="1050925"/>
          <p14:tracePt t="41207" x="7558088" y="1042988"/>
          <p14:tracePt t="41215" x="7599363" y="1035050"/>
          <p14:tracePt t="41223" x="7632700" y="1027113"/>
          <p14:tracePt t="41231" x="7656513" y="1027113"/>
          <p14:tracePt t="41239" x="7681913" y="1019175"/>
          <p14:tracePt t="41247" x="7697788" y="1019175"/>
          <p14:tracePt t="41255" x="7705725" y="1027113"/>
          <p14:tracePt t="41263" x="7723188" y="1027113"/>
          <p14:tracePt t="41271" x="7731125" y="1035050"/>
          <p14:tracePt t="41279" x="7739063" y="1042988"/>
          <p14:tracePt t="41287" x="7747000" y="1058863"/>
          <p14:tracePt t="41295" x="7754938" y="1076325"/>
          <p14:tracePt t="41303" x="7772400" y="1100138"/>
          <p14:tracePt t="41311" x="7780338" y="1117600"/>
          <p14:tracePt t="41319" x="7804150" y="1133475"/>
          <p14:tracePt t="41327" x="7821613" y="1166813"/>
          <p14:tracePt t="41335" x="7845425" y="1182688"/>
          <p14:tracePt t="41343" x="7878763" y="1216025"/>
          <p14:tracePt t="41351" x="7904163" y="1257300"/>
          <p14:tracePt t="41359" x="7927975" y="1296988"/>
          <p14:tracePt t="41367" x="7953375" y="1330325"/>
          <p14:tracePt t="41375" x="7977188" y="1379538"/>
          <p14:tracePt t="41384" x="8010525" y="1436688"/>
          <p14:tracePt t="41391" x="8043863" y="1495425"/>
          <p14:tracePt t="41400" x="8075613" y="1544638"/>
          <p14:tracePt t="41407" x="8108950" y="1609725"/>
          <p14:tracePt t="41417" x="8150225" y="1684338"/>
          <p14:tracePt t="41423" x="8191500" y="1765300"/>
          <p14:tracePt t="41433" x="8232775" y="1847850"/>
          <p14:tracePt t="41439" x="8281988" y="1938338"/>
          <p14:tracePt t="41450" x="8321675" y="2020888"/>
          <p14:tracePt t="41455" x="8362950" y="2101850"/>
          <p14:tracePt t="41467" x="8396288" y="2176463"/>
          <p14:tracePt t="41471" x="8429625" y="2259013"/>
          <p14:tracePt t="41483" x="8453438" y="2316163"/>
          <p14:tracePt t="41487" x="8470900" y="2381250"/>
          <p14:tracePt t="41500" x="8478838" y="2439988"/>
          <p14:tracePt t="41503" x="8494713" y="2497138"/>
          <p14:tracePt t="41517" x="8502650" y="2562225"/>
          <p14:tracePt t="41519" x="8512175" y="2619375"/>
          <p14:tracePt t="41534" x="8512175" y="2686050"/>
          <p14:tracePt t="41535" x="8520113" y="2751138"/>
          <p14:tracePt t="41550" x="8535988" y="2833688"/>
          <p14:tracePt t="41553" x="8543925" y="2916238"/>
          <p14:tracePt t="41567" x="8561388" y="3014663"/>
          <p14:tracePt t="41569" x="8585200" y="3105150"/>
          <p14:tracePt t="41583" x="8610600" y="3203575"/>
          <p14:tracePt t="41586" x="8634413" y="3302000"/>
          <p14:tracePt t="41600" x="8659813" y="3400425"/>
          <p14:tracePt t="41600" x="8683625" y="3473450"/>
          <p14:tracePt t="41607" x="8709025" y="3548063"/>
          <p14:tracePt t="41617" x="8724900" y="3613150"/>
          <p14:tracePt t="41623" x="8740775" y="3662363"/>
          <p14:tracePt t="41633" x="8750300" y="3711575"/>
          <p14:tracePt t="41639" x="8758238" y="3744913"/>
          <p14:tracePt t="41650" x="8758238" y="3778250"/>
          <p14:tracePt t="41655" x="8758238" y="3802063"/>
          <p14:tracePt t="41667" x="8758238" y="3819525"/>
          <p14:tracePt t="41671" x="8758238" y="3843338"/>
          <p14:tracePt t="41683" x="8750300" y="3868738"/>
          <p14:tracePt t="41687" x="8750300" y="3884613"/>
          <p14:tracePt t="41700" x="8750300" y="3910013"/>
          <p14:tracePt t="41703" x="8750300" y="3933825"/>
          <p14:tracePt t="41717" x="8758238" y="3959225"/>
          <p14:tracePt t="41719" x="8758238" y="3983038"/>
          <p14:tracePt t="41734" x="8774113" y="4016375"/>
          <p14:tracePt t="41736" x="8789988" y="4040188"/>
          <p14:tracePt t="41750" x="8799513" y="4065588"/>
          <p14:tracePt t="41753" x="8807450" y="4089400"/>
          <p14:tracePt t="41767" x="8815388" y="4114800"/>
          <p14:tracePt t="41769" x="8831263" y="4140200"/>
          <p14:tracePt t="41784" x="8831263" y="4156075"/>
          <p14:tracePt t="41785" x="8848725" y="4171950"/>
          <p14:tracePt t="41800" x="8848725" y="4189413"/>
          <p14:tracePt t="41801" x="8864600" y="4205288"/>
          <p14:tracePt t="41807" x="8864600" y="4221163"/>
          <p14:tracePt t="41817" x="8880475" y="4246563"/>
          <p14:tracePt t="41823" x="8890000" y="4254500"/>
          <p14:tracePt t="41834" x="8897938" y="4278313"/>
          <p14:tracePt t="41839" x="8905875" y="4295775"/>
          <p14:tracePt t="41850" x="8913813" y="4311650"/>
          <p14:tracePt t="41856" x="8913813" y="4329113"/>
          <p14:tracePt t="41867" x="8913813" y="4344988"/>
          <p14:tracePt t="41871" x="8913813" y="4352925"/>
          <p14:tracePt t="41884" x="8913813" y="4368800"/>
          <p14:tracePt t="41887" x="8913813" y="4378325"/>
          <p14:tracePt t="41900" x="8913813" y="4386263"/>
          <p14:tracePt t="41903" x="8913813" y="4394200"/>
          <p14:tracePt t="41917" x="8913813" y="4402138"/>
          <p14:tracePt t="41919" x="8913813" y="4410075"/>
          <p14:tracePt t="41934" x="8913813" y="4427538"/>
          <p14:tracePt t="41936" x="8921750" y="4427538"/>
          <p14:tracePt t="41951" x="8921750" y="4435475"/>
          <p14:tracePt t="41953" x="8929688" y="4443413"/>
          <p14:tracePt t="41967" x="8929688" y="4451350"/>
          <p14:tracePt t="41984" x="8939213" y="4459288"/>
          <p14:tracePt t="42007" x="8939213" y="4467225"/>
          <p14:tracePt t="42103" x="8939213" y="4451350"/>
          <p14:tracePt t="42111" x="8939213" y="4427538"/>
          <p14:tracePt t="42119" x="8939213" y="4386263"/>
          <p14:tracePt t="42127" x="8929688" y="4319588"/>
          <p14:tracePt t="42135" x="8921750" y="4254500"/>
          <p14:tracePt t="42143" x="8905875" y="4171950"/>
          <p14:tracePt t="42151" x="8890000" y="4089400"/>
          <p14:tracePt t="42159" x="8872538" y="4016375"/>
          <p14:tracePt t="42168" x="8856663" y="3933825"/>
          <p14:tracePt t="42175" x="8848725" y="3843338"/>
          <p14:tracePt t="42184" x="8831263" y="3762375"/>
          <p14:tracePt t="42191" x="8815388" y="3671888"/>
          <p14:tracePt t="42199" x="8799513" y="3581400"/>
          <p14:tracePt t="42207" x="8789988" y="3506788"/>
          <p14:tracePt t="42215" x="8782050" y="3449638"/>
          <p14:tracePt t="42223" x="8782050" y="3400425"/>
          <p14:tracePt t="42231" x="8789988" y="3335338"/>
          <p14:tracePt t="42239" x="8799513" y="3284538"/>
          <p14:tracePt t="42247" x="8815388" y="3235325"/>
          <p14:tracePt t="42255" x="8823325" y="3170238"/>
          <p14:tracePt t="42263" x="8840788" y="3121025"/>
          <p14:tracePt t="42271" x="8856663" y="3063875"/>
          <p14:tracePt t="42279" x="8872538" y="3022600"/>
          <p14:tracePt t="42287" x="8897938" y="2981325"/>
          <p14:tracePt t="42295" x="8921750" y="2932113"/>
          <p14:tracePt t="42303" x="8955088" y="2890838"/>
          <p14:tracePt t="42311" x="8988425" y="2849563"/>
          <p14:tracePt t="42319" x="9020175" y="2825750"/>
          <p14:tracePt t="42327" x="9045575" y="2808288"/>
          <p14:tracePt t="42335" x="9069388" y="2784475"/>
          <p14:tracePt t="42343" x="9094788" y="2768600"/>
          <p14:tracePt t="42351" x="9118600" y="2759075"/>
          <p14:tracePt t="42359" x="9144000" y="2751138"/>
          <p14:tracePt t="42368" x="9151938" y="2743200"/>
          <p14:tracePt t="42375" x="9169400" y="2743200"/>
          <p14:tracePt t="42384" x="9185275" y="2743200"/>
          <p14:tracePt t="42391" x="9201150" y="2743200"/>
          <p14:tracePt t="42401" x="9226550" y="2743200"/>
          <p14:tracePt t="42407" x="9258300" y="2743200"/>
          <p14:tracePt t="42417" x="9299575" y="2751138"/>
          <p14:tracePt t="42423" x="9324975" y="2759075"/>
          <p14:tracePt t="42434" x="9382125" y="2776538"/>
          <p14:tracePt t="42439" x="9423400" y="2784475"/>
          <p14:tracePt t="42451" x="9456738" y="2800350"/>
          <p14:tracePt t="42455" x="9505950" y="2817813"/>
          <p14:tracePt t="42468" x="9529763" y="2825750"/>
          <p14:tracePt t="42471" x="9563100" y="2841625"/>
          <p14:tracePt t="42484" x="9586913" y="2857500"/>
          <p14:tracePt t="42487" x="9612313" y="2874963"/>
          <p14:tracePt t="42501" x="9628188" y="2890838"/>
          <p14:tracePt t="42504" x="9645650" y="2906713"/>
          <p14:tracePt t="42518" x="9661525" y="2924175"/>
          <p14:tracePt t="42521" x="9677400" y="2940050"/>
          <p14:tracePt t="42534" x="9686925" y="2957513"/>
          <p14:tracePt t="42538" x="9702800" y="2973388"/>
          <p14:tracePt t="42551" x="9726613" y="2997200"/>
          <p14:tracePt t="42554" x="9744075" y="3022600"/>
          <p14:tracePt t="42568" x="9775825" y="3046413"/>
          <p14:tracePt t="42571" x="9801225" y="3071813"/>
          <p14:tracePt t="42584" x="9826625" y="3105150"/>
          <p14:tracePt t="42585" x="9858375" y="3146425"/>
          <p14:tracePt t="42591" x="9891713" y="3178175"/>
          <p14:tracePt t="42601" x="9925050" y="3219450"/>
          <p14:tracePt t="42607" x="9956800" y="3260725"/>
          <p14:tracePt t="42618" x="9982200" y="3302000"/>
          <p14:tracePt t="42623" x="10015538" y="3351213"/>
          <p14:tracePt t="42634" x="10047288" y="3400425"/>
          <p14:tracePt t="42639" x="10072688" y="3449638"/>
          <p14:tracePt t="42651" x="10104438" y="3506788"/>
          <p14:tracePt t="42655" x="10129838" y="3563938"/>
          <p14:tracePt t="42668" x="10163175" y="3622675"/>
          <p14:tracePt t="42671" x="10194925" y="3687763"/>
          <p14:tracePt t="42684" x="10236200" y="3752850"/>
          <p14:tracePt t="42687" x="10269538" y="3827463"/>
          <p14:tracePt t="42701" x="10310813" y="3884613"/>
          <p14:tracePt t="42703" x="10352088" y="3951288"/>
          <p14:tracePt t="42718" x="10375900" y="4008438"/>
          <p14:tracePt t="42720" x="10409238" y="4057650"/>
          <p14:tracePt t="42734" x="10434638" y="4122738"/>
          <p14:tracePt t="42737" x="10450513" y="4164013"/>
          <p14:tracePt t="42751" x="10466388" y="4197350"/>
          <p14:tracePt t="42754" x="10483850" y="4229100"/>
          <p14:tracePt t="42768" x="10491788" y="4254500"/>
          <p14:tracePt t="42770" x="10491788" y="4278313"/>
          <p14:tracePt t="42784" x="10491788" y="4311650"/>
          <p14:tracePt t="42785" x="10499725" y="4337050"/>
          <p14:tracePt t="42791" x="10499725" y="4360863"/>
          <p14:tracePt t="42801" x="10499725" y="4378325"/>
          <p14:tracePt t="42807" x="10499725" y="4394200"/>
          <p14:tracePt t="42818" x="10499725" y="4410075"/>
          <p14:tracePt t="42823" x="10499725" y="4427538"/>
          <p14:tracePt t="42834" x="10499725" y="4443413"/>
          <p14:tracePt t="42839" x="10491788" y="4451350"/>
          <p14:tracePt t="42855" x="10491788" y="4459288"/>
          <p14:tracePt t="42927" x="10491788" y="4451350"/>
          <p14:tracePt t="42951" x="10483850" y="4443413"/>
          <p14:tracePt t="42975" x="10483850" y="4435475"/>
          <p14:tracePt t="43167" x="10474325" y="4435475"/>
          <p14:tracePt t="43175" x="10474325" y="4427538"/>
          <p14:tracePt t="43183" x="10466388" y="4427538"/>
          <p14:tracePt t="43207" x="10458450" y="4427538"/>
          <p14:tracePt t="43223" x="10458450" y="4418013"/>
          <p14:tracePt t="43239" x="10450513" y="4418013"/>
          <p14:tracePt t="43247" x="10450513" y="4427538"/>
          <p14:tracePt t="43263" x="10442575" y="4427538"/>
          <p14:tracePt t="43279" x="10442575" y="4435475"/>
          <p14:tracePt t="43295" x="10434638" y="4435475"/>
          <p14:tracePt t="43319" x="10434638" y="4443413"/>
          <p14:tracePt t="43327" x="10425113" y="4443413"/>
          <p14:tracePt t="43375" x="10425113" y="4451350"/>
          <p14:tracePt t="43383" x="10417175" y="4451350"/>
          <p14:tracePt t="43423" x="10409238" y="4451350"/>
          <p14:tracePt t="43431" x="10375900" y="4459288"/>
          <p14:tracePt t="43439" x="10326688" y="4459288"/>
          <p14:tracePt t="43447" x="10253663" y="4459288"/>
          <p14:tracePt t="43455" x="10145713" y="4467225"/>
          <p14:tracePt t="43463" x="10031413" y="4476750"/>
          <p14:tracePt t="43471" x="9907588" y="4492625"/>
          <p14:tracePt t="43479" x="9785350" y="4500563"/>
          <p14:tracePt t="43487" x="9661525" y="4518025"/>
          <p14:tracePt t="43495" x="9547225" y="4533900"/>
          <p14:tracePt t="43503" x="9431338" y="4541838"/>
          <p14:tracePt t="43511" x="9317038" y="4549775"/>
          <p14:tracePt t="43519" x="9209088" y="4567238"/>
          <p14:tracePt t="43527" x="9069388" y="4583113"/>
          <p14:tracePt t="43535" x="8939213" y="4598988"/>
          <p14:tracePt t="43543" x="8782050" y="4624388"/>
          <p14:tracePt t="43552" x="8634413" y="4648200"/>
          <p14:tracePt t="43559" x="8470900" y="4656138"/>
          <p14:tracePt t="43567" x="8305800" y="4673600"/>
          <p14:tracePt t="43575" x="8108950" y="4681538"/>
          <p14:tracePt t="43583" x="7920038" y="4681538"/>
          <p14:tracePt t="43591" x="7723188" y="4681538"/>
          <p14:tracePt t="43599" x="7524750" y="4673600"/>
          <p14:tracePt t="43607" x="7319963" y="4665663"/>
          <p14:tracePt t="43615" x="7146925" y="4648200"/>
          <p14:tracePt t="43623" x="6991350" y="4640263"/>
          <p14:tracePt t="43631" x="6859588" y="4624388"/>
          <p14:tracePt t="43639" x="6737350" y="4606925"/>
          <p14:tracePt t="43647" x="6629400" y="4598988"/>
          <p14:tracePt t="43655" x="6530975" y="4583113"/>
          <p14:tracePt t="43663" x="6432550" y="4567238"/>
          <p14:tracePt t="43671" x="6342063" y="4541838"/>
          <p14:tracePt t="43679" x="6243638" y="4525963"/>
          <p14:tracePt t="43687" x="6129338" y="4508500"/>
          <p14:tracePt t="43695" x="6021388" y="4484688"/>
          <p14:tracePt t="43703" x="5907088" y="4484688"/>
          <p14:tracePt t="43711" x="5800725" y="4476750"/>
          <p14:tracePt t="43719" x="5676900" y="4484688"/>
          <p14:tracePt t="43727" x="5602288" y="4500563"/>
          <p14:tracePt t="43736" x="5529263" y="4525963"/>
          <p14:tracePt t="43743" x="5480050" y="4549775"/>
          <p14:tracePt t="43752" x="5405438" y="4591050"/>
          <p14:tracePt t="43759" x="5340350" y="4632325"/>
          <p14:tracePt t="43768" x="5283200" y="4665663"/>
          <p14:tracePt t="43775" x="5224463" y="4697413"/>
          <p14:tracePt t="43785" x="5175250" y="4714875"/>
          <p14:tracePt t="43791" x="5110163" y="4730750"/>
          <p14:tracePt t="43802" x="5027613" y="4738688"/>
          <p14:tracePt t="43807" x="4937125" y="4730750"/>
          <p14:tracePt t="43819" x="4830763" y="4730750"/>
          <p14:tracePt t="43823" x="4724400" y="4730750"/>
          <p14:tracePt t="43835" x="4608513" y="4722813"/>
          <p14:tracePt t="43839" x="4510088" y="4706938"/>
          <p14:tracePt t="43852" x="4403725" y="4689475"/>
          <p14:tracePt t="43855" x="4305300" y="4673600"/>
          <p14:tracePt t="43869" x="4206875" y="4656138"/>
          <p14:tracePt t="43872" x="4108450" y="4640263"/>
          <p14:tracePt t="43886" x="3992563" y="4616450"/>
          <p14:tracePt t="43889" x="3860800" y="4598988"/>
          <p14:tracePt t="43902" x="3738563" y="4583113"/>
          <p14:tracePt t="43905" x="3614738" y="4583113"/>
          <p14:tracePt t="43919" x="3508375" y="4591050"/>
          <p14:tracePt t="43922" x="3409950" y="4606925"/>
          <p14:tracePt t="43936" x="3327400" y="4640263"/>
          <p14:tracePt t="43937" x="3244850" y="4689475"/>
          <p14:tracePt t="43943" x="3146425" y="4738688"/>
          <p14:tracePt t="43952" x="3063875" y="4779963"/>
          <p14:tracePt t="43959" x="2998788" y="4837113"/>
          <p14:tracePt t="43969" x="2916238" y="4894263"/>
          <p14:tracePt t="43975" x="2833688" y="4953000"/>
          <p14:tracePt t="43985" x="2752725" y="5002213"/>
          <p14:tracePt t="43991" x="2670175" y="5043488"/>
          <p14:tracePt t="44002" x="2587625" y="5083175"/>
          <p14:tracePt t="44007" x="2546350" y="5100638"/>
          <p14:tracePt t="44019" x="2505075" y="5116513"/>
          <p14:tracePt t="44023" x="2455863" y="5124450"/>
          <p14:tracePt t="44036" x="2406650" y="5133975"/>
          <p14:tracePt t="44039" x="2357438" y="5133975"/>
          <p14:tracePt t="44052" x="2308225" y="5133975"/>
          <p14:tracePt t="44055" x="2266950" y="5133975"/>
          <p14:tracePt t="44069" x="2235200" y="5133975"/>
          <p14:tracePt t="44071" x="2201863" y="5124450"/>
          <p14:tracePt t="44086" x="2176463" y="5116513"/>
          <p14:tracePt t="44088" x="2152650" y="5108575"/>
          <p14:tracePt t="44102" x="2136775" y="5100638"/>
          <p14:tracePt t="44105" x="2111375" y="5083175"/>
          <p14:tracePt t="44119" x="2095500" y="5075238"/>
          <p14:tracePt t="44121" x="2087563" y="5067300"/>
          <p14:tracePt t="44135" x="2070100" y="5059363"/>
          <p14:tracePt t="44138" x="2062163" y="5051425"/>
          <p14:tracePt t="44152" x="2054225" y="5051425"/>
          <p14:tracePt t="44152" x="2054225" y="5043488"/>
          <p14:tracePt t="44239" x="2046288" y="5043488"/>
          <p14:tracePt t="44247" x="2036763" y="5043488"/>
          <p14:tracePt t="44255" x="2020888" y="5033963"/>
          <p14:tracePt t="44263" x="1997075" y="5026025"/>
          <p14:tracePt t="44271" x="1971675" y="5018088"/>
          <p14:tracePt t="44279" x="1947863" y="5010150"/>
          <p14:tracePt t="44287" x="1930400" y="5010150"/>
          <p14:tracePt t="44295" x="1914525" y="5010150"/>
          <p14:tracePt t="44303" x="1897063" y="5010150"/>
          <p14:tracePt t="44311" x="1889125" y="5010150"/>
          <p14:tracePt t="44319" x="1881188" y="5010150"/>
          <p14:tracePt t="44327" x="1865313" y="5010150"/>
          <p14:tracePt t="44336" x="1857375" y="5010150"/>
          <p14:tracePt t="44343" x="1839913" y="5010150"/>
          <p14:tracePt t="44351" x="1824038" y="5018088"/>
          <p14:tracePt t="44359" x="1808163" y="5026025"/>
          <p14:tracePt t="44367" x="1790700" y="5026025"/>
          <p14:tracePt t="44375" x="1774825" y="5033963"/>
          <p14:tracePt t="44383" x="1757363" y="5043488"/>
          <p14:tracePt t="44391" x="1749425" y="5043488"/>
          <p14:tracePt t="44399" x="1741488" y="5043488"/>
          <p14:tracePt t="44407" x="1725613" y="5043488"/>
          <p14:tracePt t="44415" x="1708150" y="5033963"/>
          <p14:tracePt t="44423" x="1692275" y="5033963"/>
          <p14:tracePt t="44431" x="1676400" y="5026025"/>
          <p14:tracePt t="44439" x="1658938" y="5026025"/>
          <p14:tracePt t="44447" x="1651000" y="5018088"/>
          <p14:tracePt t="44455" x="1643063" y="5018088"/>
          <p14:tracePt t="44463" x="1643063" y="5010150"/>
          <p14:tracePt t="44479" x="1635125" y="5010150"/>
          <p14:tracePt t="44703" x="1627188" y="5010150"/>
          <p14:tracePt t="44720" x="1619250" y="5010150"/>
          <p14:tracePt t="44807" x="1627188" y="5010150"/>
          <p14:tracePt t="45128" x="1635125" y="5010150"/>
          <p14:tracePt t="45151" x="1643063" y="5010150"/>
          <p14:tracePt t="45167" x="1651000" y="5010150"/>
          <p14:tracePt t="45183" x="1658938" y="5010150"/>
          <p14:tracePt t="45191" x="1676400" y="5010150"/>
          <p14:tracePt t="45199" x="1692275" y="5010150"/>
          <p14:tracePt t="45207" x="1717675" y="5010150"/>
          <p14:tracePt t="45215" x="1749425" y="5010150"/>
          <p14:tracePt t="45223" x="1790700" y="5010150"/>
          <p14:tracePt t="45231" x="1847850" y="5010150"/>
          <p14:tracePt t="45239" x="1897063" y="5010150"/>
          <p14:tracePt t="45247" x="1947863" y="5018088"/>
          <p14:tracePt t="45255" x="1997075" y="5018088"/>
          <p14:tracePt t="45263" x="2046288" y="5018088"/>
          <p14:tracePt t="45271" x="2095500" y="5018088"/>
          <p14:tracePt t="45279" x="2136775" y="5026025"/>
          <p14:tracePt t="45287" x="2193925" y="5026025"/>
          <p14:tracePt t="45295" x="2243138" y="5026025"/>
          <p14:tracePt t="45304" x="2292350" y="5033963"/>
          <p14:tracePt t="45311" x="2341563" y="5033963"/>
          <p14:tracePt t="45320" x="2382838" y="5033963"/>
          <p14:tracePt t="45327" x="2432050" y="5033963"/>
          <p14:tracePt t="45335" x="2455863" y="5033963"/>
          <p14:tracePt t="45343" x="2489200" y="5033963"/>
          <p14:tracePt t="45351" x="2505075" y="5033963"/>
          <p14:tracePt t="45359" x="2522538" y="5026025"/>
          <p14:tracePt t="45367" x="2538413" y="5018088"/>
          <p14:tracePt t="45375" x="2546350" y="5018088"/>
          <p14:tracePt t="45383" x="2554288" y="5010150"/>
          <p14:tracePt t="45391" x="2563813" y="5010150"/>
          <p14:tracePt t="45399" x="2563813" y="5002213"/>
          <p14:tracePt t="45407" x="2571750" y="5002213"/>
          <p14:tracePt t="45423" x="2579688" y="4994275"/>
          <p14:tracePt t="45455" x="2579688" y="4984750"/>
          <p14:tracePt t="45479" x="2579688" y="4976813"/>
          <p14:tracePt t="45487" x="2587625" y="4968875"/>
          <p14:tracePt t="45495" x="2587625" y="4960938"/>
          <p14:tracePt t="45504" x="2587625" y="4945063"/>
          <p14:tracePt t="45511" x="2587625" y="4935538"/>
          <p14:tracePt t="45519" x="2587625" y="4919663"/>
          <p14:tracePt t="45527" x="2587625" y="4911725"/>
          <p14:tracePt t="45535" x="2587625" y="4903788"/>
          <p14:tracePt t="45543" x="2587625" y="4886325"/>
          <p14:tracePt t="45551" x="2587625" y="4878388"/>
          <p14:tracePt t="45559" x="2579688" y="4878388"/>
          <p14:tracePt t="45567" x="2579688" y="4870450"/>
          <p14:tracePt t="45575" x="2571750" y="4862513"/>
          <p14:tracePt t="45583" x="2571750" y="4854575"/>
          <p14:tracePt t="45591" x="2563813" y="4854575"/>
          <p14:tracePt t="45599" x="2554288" y="4845050"/>
          <p14:tracePt t="45607" x="2546350" y="4845050"/>
          <p14:tracePt t="45615" x="2546350" y="4837113"/>
          <p14:tracePt t="45623" x="2538413" y="4837113"/>
          <p14:tracePt t="45631" x="2538413" y="4829175"/>
          <p14:tracePt t="45639" x="2530475" y="4829175"/>
          <p14:tracePt t="45727" x="2530475" y="4821238"/>
          <p14:tracePt t="45735" x="2522538" y="4821238"/>
          <p14:tracePt t="45743" x="2522538" y="4813300"/>
          <p14:tracePt t="45751" x="2514600" y="4805363"/>
          <p14:tracePt t="45759" x="2505075" y="4795838"/>
          <p14:tracePt t="45767" x="2497138" y="4787900"/>
          <p14:tracePt t="45855" x="2505075" y="4795838"/>
          <p14:tracePt t="45863" x="2514600" y="4805363"/>
          <p14:tracePt t="45871" x="2530475" y="4805363"/>
          <p14:tracePt t="45879" x="2546350" y="4821238"/>
          <p14:tracePt t="45887" x="2563813" y="4821238"/>
          <p14:tracePt t="45895" x="2587625" y="4829175"/>
          <p14:tracePt t="45904" x="2595563" y="4837113"/>
          <p14:tracePt t="45911" x="2613025" y="4837113"/>
          <p14:tracePt t="45919" x="2620963" y="4845050"/>
          <p14:tracePt t="45935" x="2628900" y="4845050"/>
          <p14:tracePt t="45999" x="2628900" y="4837113"/>
          <p14:tracePt t="46015" x="2620963" y="4829175"/>
          <p14:tracePt t="46023" x="2620963" y="4821238"/>
          <p14:tracePt t="46039" x="2613025" y="4813300"/>
          <p14:tracePt t="46055" x="2613025" y="4805363"/>
          <p14:tracePt t="46079" x="2605088" y="4805363"/>
          <p14:tracePt t="46095" x="2587625" y="4805363"/>
          <p14:tracePt t="46104" x="2579688" y="4805363"/>
          <p14:tracePt t="46111" x="2563813" y="4805363"/>
          <p14:tracePt t="46119" x="2538413" y="4813300"/>
          <p14:tracePt t="46127" x="2514600" y="4813300"/>
          <p14:tracePt t="46135" x="2489200" y="4813300"/>
          <p14:tracePt t="46143" x="2465388" y="4821238"/>
          <p14:tracePt t="46151" x="2439988" y="4829175"/>
          <p14:tracePt t="46159" x="2416175" y="4837113"/>
          <p14:tracePt t="46167" x="2382838" y="4837113"/>
          <p14:tracePt t="46175" x="2357438" y="4845050"/>
          <p14:tracePt t="46183" x="2325688" y="4854575"/>
          <p14:tracePt t="46191" x="2292350" y="4862513"/>
          <p14:tracePt t="46199" x="2251075" y="4870450"/>
          <p14:tracePt t="46207" x="2201863" y="4870450"/>
          <p14:tracePt t="46215" x="2152650" y="4878388"/>
          <p14:tracePt t="46223" x="2103438" y="4878388"/>
          <p14:tracePt t="46231" x="2054225" y="4878388"/>
          <p14:tracePt t="46239" x="1987550" y="4878388"/>
          <p14:tracePt t="46247" x="1930400" y="4878388"/>
          <p14:tracePt t="46255" x="1873250" y="4878388"/>
          <p14:tracePt t="46263" x="1816100" y="4878388"/>
          <p14:tracePt t="46271" x="1749425" y="4878388"/>
          <p14:tracePt t="46279" x="1692275" y="4886325"/>
          <p14:tracePt t="46288" x="1658938" y="4886325"/>
          <p14:tracePt t="46295" x="1627188" y="4894263"/>
          <p14:tracePt t="46304" x="1609725" y="4903788"/>
          <p14:tracePt t="46311" x="1593850" y="4911725"/>
          <p14:tracePt t="46321" x="1585913" y="4919663"/>
          <p14:tracePt t="46327" x="1577975" y="4919663"/>
          <p14:tracePt t="46337" x="1568450" y="4927600"/>
          <p14:tracePt t="46343" x="1560513" y="4927600"/>
          <p14:tracePt t="46359" x="1552575" y="4935538"/>
          <p14:tracePt t="46371" x="1544638" y="4935538"/>
          <p14:tracePt t="46375" x="1544638" y="4945063"/>
          <p14:tracePt t="46387" x="1536700" y="4945063"/>
          <p14:tracePt t="46391" x="1528763" y="4945063"/>
          <p14:tracePt t="46404" x="1519238" y="4945063"/>
          <p14:tracePt t="46415" x="1503363" y="4945063"/>
          <p14:tracePt t="46423" x="1487488" y="4945063"/>
          <p14:tracePt t="46431" x="1470025" y="4945063"/>
          <p14:tracePt t="46439" x="1446213" y="4945063"/>
          <p14:tracePt t="46447" x="1428750" y="4945063"/>
          <p14:tracePt t="46455" x="1404938" y="4953000"/>
          <p14:tracePt t="46463" x="1397000" y="4953000"/>
          <p14:tracePt t="46471" x="1379538" y="4953000"/>
          <p14:tracePt t="46488" x="1371600" y="4953000"/>
          <p14:tracePt t="46528" x="1379538" y="4953000"/>
          <p14:tracePt t="46543" x="1397000" y="4953000"/>
          <p14:tracePt t="46551" x="1412875" y="4953000"/>
          <p14:tracePt t="46559" x="1428750" y="4953000"/>
          <p14:tracePt t="46567" x="1446213" y="4953000"/>
          <p14:tracePt t="46575" x="1462088" y="4953000"/>
          <p14:tracePt t="46583" x="1479550" y="4953000"/>
          <p14:tracePt t="46591" x="1487488" y="4953000"/>
          <p14:tracePt t="46599" x="1495425" y="4953000"/>
          <p14:tracePt t="46607" x="1503363" y="4953000"/>
          <p14:tracePt t="46615" x="1519238" y="4953000"/>
          <p14:tracePt t="46623" x="1528763" y="4953000"/>
          <p14:tracePt t="46631" x="1544638" y="4945063"/>
          <p14:tracePt t="46639" x="1568450" y="4945063"/>
          <p14:tracePt t="46647" x="1585913" y="4945063"/>
          <p14:tracePt t="46655" x="1609725" y="4935538"/>
          <p14:tracePt t="46663" x="1643063" y="4935538"/>
          <p14:tracePt t="46671" x="1684338" y="4935538"/>
          <p14:tracePt t="46679" x="1725613" y="4927600"/>
          <p14:tracePt t="46688" x="1774825" y="4927600"/>
          <p14:tracePt t="46695" x="1824038" y="4927600"/>
          <p14:tracePt t="46703" x="1865313" y="4927600"/>
          <p14:tracePt t="46711" x="1922463" y="4935538"/>
          <p14:tracePt t="46719" x="1963738" y="4945063"/>
          <p14:tracePt t="46727" x="2020888" y="4945063"/>
          <p14:tracePt t="46735" x="2062163" y="4953000"/>
          <p14:tracePt t="46743" x="2111375" y="4960938"/>
          <p14:tracePt t="46751" x="2160588" y="4960938"/>
          <p14:tracePt t="46759" x="2201863" y="4968875"/>
          <p14:tracePt t="46767" x="2243138" y="4968875"/>
          <p14:tracePt t="46775" x="2276475" y="4968875"/>
          <p14:tracePt t="46783" x="2308225" y="4968875"/>
          <p14:tracePt t="46791" x="2333625" y="4960938"/>
          <p14:tracePt t="46799" x="2349500" y="4960938"/>
          <p14:tracePt t="46807" x="2374900" y="4953000"/>
          <p14:tracePt t="46815" x="2390775" y="4945063"/>
          <p14:tracePt t="46823" x="2406650" y="4935538"/>
          <p14:tracePt t="46831" x="2424113" y="4927600"/>
          <p14:tracePt t="46839" x="2439988" y="4919663"/>
          <p14:tracePt t="46847" x="2473325" y="4911725"/>
          <p14:tracePt t="46855" x="2497138" y="4903788"/>
          <p14:tracePt t="46863" x="2522538" y="4903788"/>
          <p14:tracePt t="46871" x="2546350" y="4894263"/>
          <p14:tracePt t="46879" x="2563813" y="4894263"/>
          <p14:tracePt t="46888" x="2579688" y="4894263"/>
          <p14:tracePt t="46895" x="2595563" y="4894263"/>
          <p14:tracePt t="47072" x="2587625" y="4894263"/>
          <p14:tracePt t="47784" x="2595563" y="4894263"/>
          <p14:tracePt t="47791" x="2628900" y="4886325"/>
          <p14:tracePt t="47799" x="2678113" y="4878388"/>
          <p14:tracePt t="47807" x="2752725" y="4870450"/>
          <p14:tracePt t="47815" x="2843213" y="4862513"/>
          <p14:tracePt t="47823" x="2924175" y="4837113"/>
          <p14:tracePt t="47831" x="2998788" y="4813300"/>
          <p14:tracePt t="47839" x="3055938" y="4787900"/>
          <p14:tracePt t="47847" x="3122613" y="4756150"/>
          <p14:tracePt t="47856" x="3195638" y="4722813"/>
          <p14:tracePt t="47863" x="3278188" y="4689475"/>
          <p14:tracePt t="47871" x="3351213" y="4656138"/>
          <p14:tracePt t="47879" x="3441700" y="4624388"/>
          <p14:tracePt t="47887" x="3549650" y="4583113"/>
          <p14:tracePt t="47895" x="3656013" y="4549775"/>
          <p14:tracePt t="47903" x="3762375" y="4518025"/>
          <p14:tracePt t="47911" x="3870325" y="4484688"/>
          <p14:tracePt t="47919" x="3992563" y="4435475"/>
          <p14:tracePt t="47927" x="4116388" y="4402138"/>
          <p14:tracePt t="47935" x="4248150" y="4368800"/>
          <p14:tracePt t="47943" x="4370388" y="4329113"/>
          <p14:tracePt t="47951" x="4502150" y="4287838"/>
          <p14:tracePt t="47959" x="4641850" y="4238625"/>
          <p14:tracePt t="47967" x="4765675" y="4189413"/>
          <p14:tracePt t="47975" x="4879975" y="4140200"/>
          <p14:tracePt t="47983" x="5011738" y="4073525"/>
          <p14:tracePt t="47991" x="5151438" y="4000500"/>
          <p14:tracePt t="47999" x="5283200" y="3917950"/>
          <p14:tracePt t="48007" x="5413375" y="3835400"/>
          <p14:tracePt t="48015" x="5553075" y="3752850"/>
          <p14:tracePt t="48023" x="5692775" y="3654425"/>
          <p14:tracePt t="48031" x="5824538" y="3556000"/>
          <p14:tracePt t="48039" x="5956300" y="3465513"/>
          <p14:tracePt t="48047" x="6129338" y="3325813"/>
          <p14:tracePt t="48056" x="6310313" y="3170238"/>
          <p14:tracePt t="48063" x="6457950" y="3014663"/>
          <p14:tracePt t="48072" x="6613525" y="2849563"/>
          <p14:tracePt t="48079" x="6761163" y="2668588"/>
          <p14:tracePt t="48089" x="6884988" y="2513013"/>
          <p14:tracePt t="48095" x="7007225" y="2365375"/>
          <p14:tracePt t="48106" x="7115175" y="2217738"/>
          <p14:tracePt t="48111" x="7205663" y="2070100"/>
          <p14:tracePt t="48122" x="7304088" y="1930400"/>
          <p14:tracePt t="48127" x="7377113" y="1790700"/>
          <p14:tracePt t="48139" x="7459663" y="1651000"/>
          <p14:tracePt t="48143" x="7534275" y="1527175"/>
          <p14:tracePt t="48156" x="7591425" y="1412875"/>
          <p14:tracePt t="48159" x="7640638" y="1314450"/>
          <p14:tracePt t="48172" x="7673975" y="1239838"/>
          <p14:tracePt t="48175" x="7697788" y="1174750"/>
          <p14:tracePt t="48189" x="7731125" y="1125538"/>
          <p14:tracePt t="48192" x="7747000" y="1084263"/>
          <p14:tracePt t="48206" x="7754938" y="1050925"/>
          <p14:tracePt t="48209" x="7754938" y="1035050"/>
          <p14:tracePt t="48222" x="7754938" y="1027113"/>
          <p14:tracePt t="48239" x="7747000" y="1035050"/>
          <p14:tracePt t="48247" x="7731125" y="1068388"/>
          <p14:tracePt t="48256" x="7705725" y="1108075"/>
          <p14:tracePt t="48263" x="7673975" y="1182688"/>
          <p14:tracePt t="48271" x="7648575" y="1247775"/>
          <p14:tracePt t="48279" x="7615238" y="1322388"/>
          <p14:tracePt t="48287" x="7591425" y="1412875"/>
          <p14:tracePt t="48295" x="7566025" y="1477963"/>
          <p14:tracePt t="48303" x="7516813" y="1568450"/>
          <p14:tracePt t="48311" x="7485063" y="1625600"/>
          <p14:tracePt t="48320" x="7459663" y="1684338"/>
          <p14:tracePt t="48327" x="7410450" y="1733550"/>
          <p14:tracePt t="48335" x="7377113" y="1765300"/>
          <p14:tracePt t="48343" x="7345363" y="1798638"/>
          <p14:tracePt t="48351" x="7319963" y="1831975"/>
          <p14:tracePt t="48359" x="7304088" y="1855788"/>
          <p14:tracePt t="48367" x="7296150" y="1881188"/>
          <p14:tracePt t="48375" x="7286625" y="1897063"/>
          <p14:tracePt t="48383" x="7286625" y="1922463"/>
          <p14:tracePt t="48391" x="7286625" y="1938338"/>
          <p14:tracePt t="48399" x="7286625" y="1946275"/>
          <p14:tracePt t="48407" x="7296150" y="1954213"/>
          <p14:tracePt t="48447" x="7296150" y="1946275"/>
          <p14:tracePt t="48456" x="7296150" y="1938338"/>
          <p14:tracePt t="48463" x="7296150" y="1922463"/>
          <p14:tracePt t="48471" x="7304088" y="1905000"/>
          <p14:tracePt t="48479" x="7304088" y="1881188"/>
          <p14:tracePt t="48487" x="7304088" y="1863725"/>
          <p14:tracePt t="48496" x="7304088" y="1839913"/>
          <p14:tracePt t="48503" x="7304088" y="1831975"/>
          <p14:tracePt t="48511" x="7304088" y="1814513"/>
          <p14:tracePt t="48519" x="7304088" y="1806575"/>
          <p14:tracePt t="49352" x="7312025" y="1806575"/>
          <p14:tracePt t="49359" x="7335838" y="1806575"/>
          <p14:tracePt t="49368" x="7377113" y="1798638"/>
          <p14:tracePt t="49375" x="7459663" y="1782763"/>
          <p14:tracePt t="49383" x="7558088" y="1765300"/>
          <p14:tracePt t="49391" x="7673975" y="1749425"/>
          <p14:tracePt t="49399" x="7780338" y="1741488"/>
          <p14:tracePt t="49407" x="7870825" y="1733550"/>
          <p14:tracePt t="49415" x="7943850" y="1724025"/>
          <p14:tracePt t="49424" x="7993063" y="1708150"/>
          <p14:tracePt t="49432" x="8026400" y="1692275"/>
          <p14:tracePt t="49440" x="8043863" y="1674813"/>
          <p14:tracePt t="49447" x="8051800" y="1658938"/>
          <p14:tracePt t="49455" x="8059738" y="1643063"/>
          <p14:tracePt t="49463" x="8067675" y="1617663"/>
          <p14:tracePt t="49471" x="8067675" y="1593850"/>
          <p14:tracePt t="49479" x="8067675" y="1576388"/>
          <p14:tracePt t="49487" x="8067675" y="1560513"/>
          <p14:tracePt t="49495" x="8067675" y="1535113"/>
          <p14:tracePt t="49503" x="8067675" y="1511300"/>
          <p14:tracePt t="49511" x="8067675" y="1503363"/>
          <p14:tracePt t="49519" x="8067675" y="1485900"/>
          <p14:tracePt t="49567" x="8059738" y="1495425"/>
          <p14:tracePt t="49575" x="8043863" y="1511300"/>
          <p14:tracePt t="49583" x="8018463" y="1527175"/>
          <p14:tracePt t="49591" x="8002588" y="1544638"/>
          <p14:tracePt t="49599" x="7969250" y="1568450"/>
          <p14:tracePt t="49607" x="7943850" y="1593850"/>
          <p14:tracePt t="49615" x="7912100" y="1617663"/>
          <p14:tracePt t="49624" x="7886700" y="1651000"/>
          <p14:tracePt t="49631" x="7845425" y="1684338"/>
          <p14:tracePt t="49640" x="7821613" y="1716088"/>
          <p14:tracePt t="49647" x="7796213" y="1749425"/>
          <p14:tracePt t="49655" x="7780338" y="1765300"/>
          <p14:tracePt t="49663" x="7764463" y="1774825"/>
          <p14:tracePt t="49671" x="7754938" y="1782763"/>
          <p14:tracePt t="49687" x="7747000" y="1774825"/>
          <p14:tracePt t="49695" x="7747000" y="1765300"/>
          <p14:tracePt t="49703" x="7739063" y="1749425"/>
          <p14:tracePt t="49711" x="7731125" y="1724025"/>
          <p14:tracePt t="49719" x="7731125" y="1700213"/>
          <p14:tracePt t="49727" x="7731125" y="1674813"/>
          <p14:tracePt t="49735" x="7731125" y="1651000"/>
          <p14:tracePt t="49743" x="7731125" y="1635125"/>
          <p14:tracePt t="49751" x="7731125" y="1617663"/>
          <p14:tracePt t="49759" x="7731125" y="1609725"/>
          <p14:tracePt t="49767" x="7731125" y="1593850"/>
          <p14:tracePt t="49775" x="7731125" y="1585913"/>
          <p14:tracePt t="49783" x="7731125" y="1576388"/>
          <p14:tracePt t="49791" x="7731125" y="1568450"/>
          <p14:tracePt t="49799" x="7731125" y="1560513"/>
          <p14:tracePt t="49807" x="7723188" y="1560513"/>
          <p14:tracePt t="49815" x="7723188" y="1552575"/>
          <p14:tracePt t="49824" x="7715250" y="1544638"/>
          <p14:tracePt t="49831" x="7715250" y="1535113"/>
          <p14:tracePt t="49840" x="7697788" y="1527175"/>
          <p14:tracePt t="49847" x="7681913" y="1511300"/>
          <p14:tracePt t="49857" x="7664450" y="1503363"/>
          <p14:tracePt t="49863" x="7640638" y="1485900"/>
          <p14:tracePt t="49874" x="7624763" y="1477963"/>
          <p14:tracePt t="49879" x="7615238" y="1477963"/>
          <p14:tracePt t="49890" x="7607300" y="1477963"/>
          <p14:tracePt t="49911" x="7615238" y="1495425"/>
          <p14:tracePt t="49919" x="7632700" y="1511300"/>
          <p14:tracePt t="49927" x="7656513" y="1544638"/>
          <p14:tracePt t="49935" x="7689850" y="1576388"/>
          <p14:tracePt t="49943" x="7739063" y="1617663"/>
          <p14:tracePt t="49951" x="7796213" y="1684338"/>
          <p14:tracePt t="49959" x="7862888" y="1741488"/>
          <p14:tracePt t="49967" x="7953375" y="1824038"/>
          <p14:tracePt t="49975" x="8051800" y="1905000"/>
          <p14:tracePt t="49983" x="8150225" y="1995488"/>
          <p14:tracePt t="49991" x="8240713" y="2070100"/>
          <p14:tracePt t="49999" x="8331200" y="2143125"/>
          <p14:tracePt t="50007" x="8404225" y="2217738"/>
          <p14:tracePt t="50015" x="8470900" y="2274888"/>
          <p14:tracePt t="50024" x="8512175" y="2316163"/>
          <p14:tracePt t="50031" x="8543925" y="2349500"/>
          <p14:tracePt t="50039" x="8561388" y="2365375"/>
          <p14:tracePt t="50063" x="8551863" y="2373313"/>
          <p14:tracePt t="50079" x="8543925" y="2381250"/>
          <p14:tracePt t="50087" x="8535988" y="2390775"/>
          <p14:tracePt t="50095" x="8535988" y="2398713"/>
          <p14:tracePt t="50103" x="8535988" y="2406650"/>
          <p14:tracePt t="50111" x="8528050" y="2414588"/>
          <p14:tracePt t="50119" x="8528050" y="2422525"/>
          <p14:tracePt t="50127" x="8520113" y="2422525"/>
          <p14:tracePt t="50143" x="8520113" y="2430463"/>
          <p14:tracePt t="50159" x="8512175" y="2430463"/>
          <p14:tracePt t="50183" x="8512175" y="2422525"/>
          <p14:tracePt t="50191" x="8512175" y="2414588"/>
          <p14:tracePt t="50199" x="8512175" y="2406650"/>
          <p14:tracePt t="50208" x="8512175" y="2398713"/>
          <p14:tracePt t="50215" x="8502650" y="2381250"/>
          <p14:tracePt t="50224" x="8502650" y="2373313"/>
          <p14:tracePt t="50231" x="8502650" y="2365375"/>
          <p14:tracePt t="50247" x="8502650" y="2357438"/>
          <p14:tracePt t="50255" x="8502650" y="2349500"/>
          <p14:tracePt t="50263" x="8502650" y="2339975"/>
          <p14:tracePt t="50271" x="8494713" y="2339975"/>
          <p14:tracePt t="50279" x="8494713" y="2332038"/>
          <p14:tracePt t="50287" x="8494713" y="2324100"/>
          <p14:tracePt t="50303" x="8486775" y="2316163"/>
          <p14:tracePt t="50319" x="8486775" y="2308225"/>
          <p14:tracePt t="50327" x="8478838" y="2308225"/>
          <p14:tracePt t="50335" x="8478838" y="2300288"/>
          <p14:tracePt t="50343" x="8478838" y="2290763"/>
          <p14:tracePt t="50351" x="8470900" y="2274888"/>
          <p14:tracePt t="50359" x="8470900" y="2259013"/>
          <p14:tracePt t="50367" x="8470900" y="2233613"/>
          <p14:tracePt t="50375" x="8470900" y="2209800"/>
          <p14:tracePt t="50383" x="8470900" y="2176463"/>
          <p14:tracePt t="50391" x="8461375" y="2151063"/>
          <p14:tracePt t="50399" x="8461375" y="2119313"/>
          <p14:tracePt t="50408" x="8461375" y="2085975"/>
          <p14:tracePt t="50415" x="8453438" y="2052638"/>
          <p14:tracePt t="50424" x="8445500" y="2012950"/>
          <p14:tracePt t="50431" x="8437563" y="1987550"/>
          <p14:tracePt t="50439" x="8429625" y="1954213"/>
          <p14:tracePt t="50447" x="8429625" y="1938338"/>
          <p14:tracePt t="50455" x="8412163" y="1912938"/>
          <p14:tracePt t="50463" x="8412163" y="1905000"/>
          <p14:tracePt t="50471" x="8404225" y="1889125"/>
          <p14:tracePt t="50487" x="8404225" y="1881188"/>
          <p14:tracePt t="50495" x="8404225" y="1873250"/>
          <p14:tracePt t="50527" x="8412163" y="1863725"/>
          <p14:tracePt t="50535" x="8429625" y="1863725"/>
          <p14:tracePt t="50543" x="8461375" y="1863725"/>
          <p14:tracePt t="50551" x="8494713" y="1863725"/>
          <p14:tracePt t="50559" x="8535988" y="1863725"/>
          <p14:tracePt t="50567" x="8577263" y="1863725"/>
          <p14:tracePt t="50575" x="8618538" y="1873250"/>
          <p14:tracePt t="50583" x="8659813" y="1881188"/>
          <p14:tracePt t="50591" x="8683625" y="1881188"/>
          <p14:tracePt t="50599" x="8701088" y="1889125"/>
          <p14:tracePt t="50608" x="8716963" y="1897063"/>
          <p14:tracePt t="50615" x="8732838" y="1905000"/>
          <p14:tracePt t="50623" x="8740775" y="1905000"/>
          <p14:tracePt t="50631" x="8750300" y="1912938"/>
          <p14:tracePt t="50639" x="8766175" y="1930400"/>
          <p14:tracePt t="50647" x="8766175" y="1938338"/>
          <p14:tracePt t="50655" x="8774113" y="1946275"/>
          <p14:tracePt t="50663" x="8782050" y="1954213"/>
          <p14:tracePt t="50671" x="8789988" y="1963738"/>
          <p14:tracePt t="50679" x="8799513" y="1979613"/>
          <p14:tracePt t="50687" x="8799513" y="1987550"/>
          <p14:tracePt t="50695" x="8807450" y="1995488"/>
          <p14:tracePt t="50703" x="8807450" y="2003425"/>
          <p14:tracePt t="50711" x="8815388" y="2012950"/>
          <p14:tracePt t="50719" x="8815388" y="2020888"/>
          <p14:tracePt t="50727" x="8815388" y="2028825"/>
          <p14:tracePt t="50735" x="8815388" y="2036763"/>
          <p14:tracePt t="50751" x="8815388" y="2044700"/>
          <p14:tracePt t="50767" x="8815388" y="2052638"/>
          <p14:tracePt t="50791" x="8815388" y="2062163"/>
          <p14:tracePt t="50895" x="8807450" y="2062163"/>
          <p14:tracePt t="50903" x="8807450" y="2052638"/>
          <p14:tracePt t="50935" x="8807450" y="2044700"/>
          <p14:tracePt t="50959" x="8799513" y="2044700"/>
          <p14:tracePt t="51023" x="8789988" y="2044700"/>
          <p14:tracePt t="51031" x="8789988" y="2036763"/>
          <p14:tracePt t="51039" x="8782050" y="2036763"/>
          <p14:tracePt t="51047" x="8774113" y="2028825"/>
          <p14:tracePt t="51055" x="8766175" y="2020888"/>
          <p14:tracePt t="51063" x="8758238" y="2012950"/>
          <p14:tracePt t="51071" x="8740775" y="2003425"/>
          <p14:tracePt t="51079" x="8732838" y="1987550"/>
          <p14:tracePt t="51087" x="8716963" y="1963738"/>
          <p14:tracePt t="51095" x="8701088" y="1946275"/>
          <p14:tracePt t="51103" x="8683625" y="1922463"/>
          <p14:tracePt t="51111" x="8659813" y="1889125"/>
          <p14:tracePt t="51119" x="8634413" y="1863725"/>
          <p14:tracePt t="51127" x="8610600" y="1831975"/>
          <p14:tracePt t="51135" x="8577263" y="1790700"/>
          <p14:tracePt t="51143" x="8551863" y="1757363"/>
          <p14:tracePt t="51151" x="8512175" y="1733550"/>
          <p14:tracePt t="51159" x="8478838" y="1700213"/>
          <p14:tracePt t="51167" x="8445500" y="1666875"/>
          <p14:tracePt t="51175" x="8404225" y="1635125"/>
          <p14:tracePt t="51183" x="8362950" y="1609725"/>
          <p14:tracePt t="51192" x="8313738" y="1576388"/>
          <p14:tracePt t="51199" x="8264525" y="1560513"/>
          <p14:tracePt t="51208" x="8232775" y="1535113"/>
          <p14:tracePt t="51215" x="8199438" y="1519238"/>
          <p14:tracePt t="51225" x="8158163" y="1495425"/>
          <p14:tracePt t="51231" x="8124825" y="1477963"/>
          <p14:tracePt t="51241" x="8093075" y="1462088"/>
          <p14:tracePt t="51247" x="8051800" y="1436688"/>
          <p14:tracePt t="51258" x="7993063" y="1412875"/>
          <p14:tracePt t="51263" x="7927975" y="1387475"/>
          <p14:tracePt t="51275" x="7862888" y="1355725"/>
          <p14:tracePt t="51279" x="7788275" y="1330325"/>
          <p14:tracePt t="51292" x="7715250" y="1296988"/>
          <p14:tracePt t="51295" x="7640638" y="1273175"/>
          <p14:tracePt t="51308" x="7575550" y="1257300"/>
          <p14:tracePt t="51311" x="7524750" y="1231900"/>
          <p14:tracePt t="51325" x="7485063" y="1223963"/>
          <p14:tracePt t="51328" x="7459663" y="1216025"/>
          <p14:tracePt t="51342" x="7451725" y="1208088"/>
          <p14:tracePt t="51345" x="7443788" y="1208088"/>
          <p14:tracePt t="51367" x="7451725" y="1208088"/>
          <p14:tracePt t="51383" x="7467600" y="1216025"/>
          <p14:tracePt t="51392" x="7475538" y="1223963"/>
          <p14:tracePt t="51399" x="7493000" y="1231900"/>
          <p14:tracePt t="51407" x="7508875" y="1239838"/>
          <p14:tracePt t="51415" x="7534275" y="1257300"/>
          <p14:tracePt t="51423" x="7550150" y="1273175"/>
          <p14:tracePt t="51431" x="7566025" y="1281113"/>
          <p14:tracePt t="51439" x="7575550" y="1289050"/>
          <p14:tracePt t="51447" x="7591425" y="1306513"/>
          <p14:tracePt t="51455" x="7599363" y="1314450"/>
          <p14:tracePt t="51543" x="7591425" y="1314450"/>
          <p14:tracePt t="51551" x="7575550" y="1296988"/>
          <p14:tracePt t="51559" x="7558088" y="1289050"/>
          <p14:tracePt t="51567" x="7550150" y="1273175"/>
          <p14:tracePt t="51575" x="7524750" y="1257300"/>
          <p14:tracePt t="51583" x="7508875" y="1231900"/>
          <p14:tracePt t="51592" x="7493000" y="1216025"/>
          <p14:tracePt t="51599" x="7467600" y="1198563"/>
          <p14:tracePt t="51607" x="7451725" y="1174750"/>
          <p14:tracePt t="51615" x="7426325" y="1166813"/>
          <p14:tracePt t="51623" x="7410450" y="1149350"/>
          <p14:tracePt t="51631" x="7402513" y="1141413"/>
          <p14:tracePt t="51639" x="7386638" y="1125538"/>
          <p14:tracePt t="51647" x="7377113" y="1117600"/>
          <p14:tracePt t="51655" x="7369175" y="1117600"/>
          <p14:tracePt t="51663" x="7361238" y="1108075"/>
          <p14:tracePt t="51679" x="7353300" y="1100138"/>
          <p14:tracePt t="51711" x="7353300" y="1092200"/>
          <p14:tracePt t="51847" x="7353300" y="1084263"/>
          <p14:tracePt t="51863" x="7361238" y="1076325"/>
          <p14:tracePt t="51879" x="7369175" y="1068388"/>
          <p14:tracePt t="51895" x="7377113" y="1058863"/>
          <p14:tracePt t="51903" x="7386638" y="1058863"/>
          <p14:tracePt t="51911" x="7386638" y="1050925"/>
          <p14:tracePt t="51919" x="7394575" y="1050925"/>
          <p14:tracePt t="51927" x="7402513" y="1050925"/>
          <p14:tracePt t="51936" x="7402513" y="1042988"/>
          <p14:tracePt t="51943" x="7410450" y="1042988"/>
          <p14:tracePt t="51951" x="7418388" y="1042988"/>
          <p14:tracePt t="51975" x="7426325" y="1035050"/>
          <p14:tracePt t="51999" x="7435850" y="1035050"/>
          <p14:tracePt t="52007" x="7443788" y="1035050"/>
          <p14:tracePt t="52015" x="7451725" y="1042988"/>
          <p14:tracePt t="52023" x="7459663" y="1042988"/>
          <p14:tracePt t="52031" x="7467600" y="1050925"/>
          <p14:tracePt t="52039" x="7485063" y="1050925"/>
          <p14:tracePt t="52047" x="7493000" y="1058863"/>
          <p14:tracePt t="52055" x="7500938" y="1058863"/>
          <p14:tracePt t="52063" x="7508875" y="1068388"/>
          <p14:tracePt t="52071" x="7516813" y="1068388"/>
          <p14:tracePt t="52079" x="7524750" y="1076325"/>
          <p14:tracePt t="52087" x="7542213" y="1076325"/>
          <p14:tracePt t="52095" x="7550150" y="1084263"/>
          <p14:tracePt t="52111" x="7558088" y="1092200"/>
          <p14:tracePt t="52119" x="7566025" y="1092200"/>
          <p14:tracePt t="52127" x="7575550" y="1100138"/>
          <p14:tracePt t="52135" x="7583488" y="1100138"/>
          <p14:tracePt t="52143" x="7591425" y="1108075"/>
          <p14:tracePt t="52151" x="7607300" y="1117600"/>
          <p14:tracePt t="52159" x="7615238" y="1125538"/>
          <p14:tracePt t="52167" x="7640638" y="1133475"/>
          <p14:tracePt t="52176" x="7664450" y="1141413"/>
          <p14:tracePt t="52183" x="7689850" y="1149350"/>
          <p14:tracePt t="52192" x="7715250" y="1166813"/>
          <p14:tracePt t="52199" x="7739063" y="1174750"/>
          <p14:tracePt t="52207" x="7772400" y="1182688"/>
          <p14:tracePt t="52215" x="7796213" y="1198563"/>
          <p14:tracePt t="52223" x="7829550" y="1208088"/>
          <p14:tracePt t="52231" x="7870825" y="1223963"/>
          <p14:tracePt t="52239" x="7904163" y="1231900"/>
          <p14:tracePt t="52247" x="7943850" y="1257300"/>
          <p14:tracePt t="52255" x="7977188" y="1273175"/>
          <p14:tracePt t="52263" x="8010525" y="1281113"/>
          <p14:tracePt t="52271" x="8043863" y="1296988"/>
          <p14:tracePt t="52279" x="8067675" y="1314450"/>
          <p14:tracePt t="52287" x="8093075" y="1330325"/>
          <p14:tracePt t="52295" x="8116888" y="1338263"/>
          <p14:tracePt t="52303" x="8142288" y="1355725"/>
          <p14:tracePt t="52311" x="8166100" y="1371600"/>
          <p14:tracePt t="52319" x="8191500" y="1379538"/>
          <p14:tracePt t="52327" x="8223250" y="1397000"/>
          <p14:tracePt t="52335" x="8264525" y="1412875"/>
          <p14:tracePt t="52343" x="8305800" y="1428750"/>
          <p14:tracePt t="52351" x="8347075" y="1454150"/>
          <p14:tracePt t="52359" x="8404225" y="1477963"/>
          <p14:tracePt t="52367" x="8453438" y="1495425"/>
          <p14:tracePt t="52376" x="8502650" y="1527175"/>
          <p14:tracePt t="52383" x="8551863" y="1544638"/>
          <p14:tracePt t="52392" x="8601075" y="1568450"/>
          <p14:tracePt t="52399" x="8650288" y="1593850"/>
          <p14:tracePt t="52409" x="8691563" y="1609725"/>
          <p14:tracePt t="52415" x="8732838" y="1635125"/>
          <p14:tracePt t="52426" x="8782050" y="1658938"/>
          <p14:tracePt t="52431" x="8823325" y="1674813"/>
          <p14:tracePt t="52442" x="8864600" y="1700213"/>
          <p14:tracePt t="52447" x="8897938" y="1724025"/>
          <p14:tracePt t="52459" x="8939213" y="1741488"/>
          <p14:tracePt t="52463" x="8978900" y="1765300"/>
          <p14:tracePt t="52476" x="9020175" y="1790700"/>
          <p14:tracePt t="52479" x="9078913" y="1806575"/>
          <p14:tracePt t="52492" x="9118600" y="1831975"/>
          <p14:tracePt t="52495" x="9159875" y="1855788"/>
          <p14:tracePt t="52509" x="9209088" y="1881188"/>
          <p14:tracePt t="52512" x="9250363" y="1897063"/>
          <p14:tracePt t="52526" x="9291638" y="1912938"/>
          <p14:tracePt t="52528" x="9324975" y="1930400"/>
          <p14:tracePt t="52543" x="9358313" y="1954213"/>
          <p14:tracePt t="52545" x="9390063" y="1971675"/>
          <p14:tracePt t="52559" x="9423400" y="1987550"/>
          <p14:tracePt t="52561" x="9447213" y="2003425"/>
          <p14:tracePt t="52576" x="9472613" y="2020888"/>
          <p14:tracePt t="52576" x="9498013" y="2036763"/>
          <p14:tracePt t="52583" x="9521825" y="2052638"/>
          <p14:tracePt t="52593" x="9547225" y="2070100"/>
          <p14:tracePt t="52599" x="9586913" y="2093913"/>
          <p14:tracePt t="52609" x="9628188" y="2111375"/>
          <p14:tracePt t="52615" x="9669463" y="2127250"/>
          <p14:tracePt t="52626" x="9710738" y="2143125"/>
          <p14:tracePt t="52631" x="9752013" y="2168525"/>
          <p14:tracePt t="52643" x="9793288" y="2184400"/>
          <p14:tracePt t="52647" x="9834563" y="2201863"/>
          <p14:tracePt t="52659" x="9875838" y="2217738"/>
          <p14:tracePt t="52663" x="9899650" y="2233613"/>
          <p14:tracePt t="52676" x="9940925" y="2251075"/>
          <p14:tracePt t="52679" x="9974263" y="2259013"/>
          <p14:tracePt t="52693" x="9998075" y="2274888"/>
          <p14:tracePt t="52696" x="10031413" y="2290763"/>
          <p14:tracePt t="52709" x="10055225" y="2308225"/>
          <p14:tracePt t="52712" x="10096500" y="2332038"/>
          <p14:tracePt t="52726" x="10137775" y="2365375"/>
          <p14:tracePt t="52729" x="10171113" y="2381250"/>
          <p14:tracePt t="52743" x="10204450" y="2406650"/>
          <p14:tracePt t="52746" x="10244138" y="2430463"/>
          <p14:tracePt t="52759" x="10294938" y="2455863"/>
          <p14:tracePt t="52762" x="10334625" y="2479675"/>
          <p14:tracePt t="52776" x="10367963" y="2497138"/>
          <p14:tracePt t="52777" x="10393363" y="2513013"/>
          <p14:tracePt t="52783" x="10434638" y="2538413"/>
          <p14:tracePt t="52792" x="10458450" y="2554288"/>
          <p14:tracePt t="52799" x="10499725" y="2570163"/>
          <p14:tracePt t="52810" x="10533063" y="2587625"/>
          <p14:tracePt t="52815" x="10572750" y="2611438"/>
          <p14:tracePt t="52826" x="10606088" y="2628900"/>
          <p14:tracePt t="52831" x="10663238" y="2652713"/>
          <p14:tracePt t="52843" x="10712450" y="2678113"/>
          <p14:tracePt t="52847" x="10771188" y="2701925"/>
          <p14:tracePt t="52859" x="10820400" y="2735263"/>
          <p14:tracePt t="52863" x="10869613" y="2759075"/>
          <p14:tracePt t="52876" x="10910888" y="2792413"/>
          <p14:tracePt t="52879" x="10960100" y="2825750"/>
          <p14:tracePt t="52893" x="11009313" y="2857500"/>
          <p14:tracePt t="52895" x="11050588" y="2882900"/>
          <p14:tracePt t="52909" x="11091863" y="2916238"/>
          <p14:tracePt t="52912" x="11131550" y="2940050"/>
          <p14:tracePt t="52926" x="11180763" y="2965450"/>
          <p14:tracePt t="52929" x="11231563" y="2989263"/>
          <p14:tracePt t="52943" x="11271250" y="3006725"/>
          <p14:tracePt t="52946" x="11304588" y="3022600"/>
          <p14:tracePt t="52960" x="11337925" y="3038475"/>
          <p14:tracePt t="52962" x="11369675" y="3046413"/>
          <p14:tracePt t="52976" x="11395075" y="3055938"/>
          <p14:tracePt t="52976" x="11420475" y="3063875"/>
          <p14:tracePt t="52983" x="11452225" y="3063875"/>
          <p14:tracePt t="52993" x="11485563" y="3063875"/>
          <p14:tracePt t="52999" x="11509375" y="3063875"/>
          <p14:tracePt t="53010" x="11534775" y="3071813"/>
          <p14:tracePt t="53015" x="11560175" y="3071813"/>
          <p14:tracePt t="53026" x="11583988" y="3071813"/>
          <p14:tracePt t="53031" x="11609388" y="3063875"/>
          <p14:tracePt t="53043" x="11625263" y="3063875"/>
          <p14:tracePt t="53047" x="11649075" y="3063875"/>
          <p14:tracePt t="53060" x="11666538" y="3055938"/>
          <p14:tracePt t="53063" x="11690350" y="3055938"/>
          <p14:tracePt t="53076" x="11707813" y="3055938"/>
          <p14:tracePt t="53079" x="11723688" y="3046413"/>
          <p14:tracePt t="53093" x="11731625" y="3046413"/>
          <p14:tracePt t="53095" x="11739563" y="3038475"/>
          <p14:tracePt t="53110" x="11749088" y="3030538"/>
          <p14:tracePt t="53112" x="11757025" y="3030538"/>
          <p14:tracePt t="53126" x="11764963" y="3030538"/>
          <p14:tracePt t="53128" x="11764963" y="3022600"/>
          <p14:tracePt t="53263" x="11757025" y="3022600"/>
          <p14:tracePt t="53279" x="11757025" y="3030538"/>
          <p14:tracePt t="53303" x="11749088" y="3030538"/>
          <p14:tracePt t="53319" x="11739563" y="3030538"/>
          <p14:tracePt t="53335" x="11731625" y="3030538"/>
          <p14:tracePt t="53343" x="11723688" y="3038475"/>
          <p14:tracePt t="53351" x="11715750" y="3038475"/>
          <p14:tracePt t="53360" x="11707813" y="3038475"/>
          <p14:tracePt t="53367" x="11698288" y="3038475"/>
          <p14:tracePt t="53375" x="11682413" y="3038475"/>
          <p14:tracePt t="53383" x="11666538" y="3038475"/>
          <p14:tracePt t="53391" x="11649075" y="3038475"/>
          <p14:tracePt t="53399" x="11633200" y="3038475"/>
          <p14:tracePt t="53407" x="11617325" y="3038475"/>
          <p14:tracePt t="53415" x="11591925" y="3038475"/>
          <p14:tracePt t="53423" x="11576050" y="3038475"/>
          <p14:tracePt t="53431" x="11560175" y="3038475"/>
          <p14:tracePt t="53439" x="11542713" y="3038475"/>
          <p14:tracePt t="53447" x="11526838" y="3038475"/>
          <p14:tracePt t="53455" x="11501438" y="3038475"/>
          <p14:tracePt t="53463" x="11469688" y="3038475"/>
          <p14:tracePt t="53471" x="11436350" y="3030538"/>
          <p14:tracePt t="53479" x="11395075" y="3030538"/>
          <p14:tracePt t="53487" x="11353800" y="3022600"/>
          <p14:tracePt t="53495" x="11304588" y="3014663"/>
          <p14:tracePt t="53503" x="11247438" y="3006725"/>
          <p14:tracePt t="53511" x="11180763" y="2997200"/>
          <p14:tracePt t="53519" x="11123613" y="2989263"/>
          <p14:tracePt t="53527" x="11066463" y="2981325"/>
          <p14:tracePt t="53535" x="10991850" y="2965450"/>
          <p14:tracePt t="53544" x="10910888" y="2947988"/>
          <p14:tracePt t="53551" x="10828338" y="2932113"/>
          <p14:tracePt t="53560" x="10745788" y="2916238"/>
          <p14:tracePt t="53567" x="10672763" y="2898775"/>
          <p14:tracePt t="53577" x="10582275" y="2882900"/>
          <p14:tracePt t="53583" x="10483850" y="2874963"/>
          <p14:tracePt t="53593" x="10375900" y="2867025"/>
          <p14:tracePt t="53599" x="10269538" y="2841625"/>
          <p14:tracePt t="53610" x="10179050" y="2817813"/>
          <p14:tracePt t="53615" x="10080625" y="2800350"/>
          <p14:tracePt t="53627" x="9998075" y="2776538"/>
          <p14:tracePt t="53631" x="9915525" y="2751138"/>
          <p14:tracePt t="53643" x="9842500" y="2727325"/>
          <p14:tracePt t="53647" x="9759950" y="2693988"/>
          <p14:tracePt t="53660" x="9702800" y="2660650"/>
          <p14:tracePt t="53663" x="9637713" y="2644775"/>
          <p14:tracePt t="53677" x="9571038" y="2619375"/>
          <p14:tracePt t="53680" x="9505950" y="2595563"/>
          <p14:tracePt t="53694" x="9439275" y="2562225"/>
          <p14:tracePt t="53696" x="9382125" y="2546350"/>
          <p14:tracePt t="53710" x="9324975" y="2520950"/>
          <p14:tracePt t="53713" x="9250363" y="2497138"/>
          <p14:tracePt t="53727" x="9185275" y="2463800"/>
          <p14:tracePt t="53730" x="9136063" y="2430463"/>
          <p14:tracePt t="53744" x="9078913" y="2398713"/>
          <p14:tracePt t="53747" x="9020175" y="2365375"/>
          <p14:tracePt t="53760" x="8963025" y="2324100"/>
          <p14:tracePt t="53761" x="8905875" y="2274888"/>
          <p14:tracePt t="53767" x="8856663" y="2225675"/>
          <p14:tracePt t="53777" x="8799513" y="2176463"/>
          <p14:tracePt t="53783" x="8740775" y="2119313"/>
          <p14:tracePt t="53793" x="8683625" y="2062163"/>
          <p14:tracePt t="53799" x="8634413" y="2003425"/>
          <p14:tracePt t="53810" x="8593138" y="1946275"/>
          <p14:tracePt t="53815" x="8543925" y="1897063"/>
          <p14:tracePt t="53827" x="8502650" y="1839913"/>
          <p14:tracePt t="53831" x="8461375" y="1790700"/>
          <p14:tracePt t="53844" x="8412163" y="1741488"/>
          <p14:tracePt t="53847" x="8380413" y="1692275"/>
          <p14:tracePt t="53860" x="8339138" y="1651000"/>
          <p14:tracePt t="53863" x="8297863" y="1609725"/>
          <p14:tracePt t="53877" x="8264525" y="1568450"/>
          <p14:tracePt t="53880" x="8232775" y="1527175"/>
          <p14:tracePt t="53894" x="8199438" y="1495425"/>
          <p14:tracePt t="53896" x="8174038" y="1470025"/>
          <p14:tracePt t="53910" x="8142288" y="1446213"/>
          <p14:tracePt t="53913" x="8116888" y="1428750"/>
          <p14:tracePt t="53927" x="8093075" y="1412875"/>
          <p14:tracePt t="53929" x="8075613" y="1397000"/>
          <p14:tracePt t="53944" x="8067675" y="1397000"/>
          <p14:tracePt t="53946" x="8051800" y="1387475"/>
          <p14:tracePt t="53960" x="8043863" y="1379538"/>
          <p14:tracePt t="53967" x="8034338" y="1379538"/>
          <p14:tracePt t="53991" x="8034338" y="1387475"/>
          <p14:tracePt t="53999" x="8034338" y="1397000"/>
          <p14:tracePt t="54015" x="8034338" y="1404938"/>
          <p14:tracePt t="54023" x="8034338" y="1412875"/>
          <p14:tracePt t="54031" x="8034338" y="1420813"/>
          <p14:tracePt t="54039" x="8043863" y="1428750"/>
          <p14:tracePt t="54047" x="8043863" y="1436688"/>
          <p14:tracePt t="54055" x="8043863" y="1446213"/>
          <p14:tracePt t="54071" x="8051800" y="1454150"/>
          <p14:tracePt t="54151" x="8051800" y="1446213"/>
          <p14:tracePt t="54159" x="8043863" y="1446213"/>
          <p14:tracePt t="54183" x="8034338" y="1446213"/>
          <p14:tracePt t="54207" x="8034338" y="1454150"/>
          <p14:tracePt t="54223" x="8034338" y="1462088"/>
          <p14:tracePt t="54231" x="8034338" y="1470025"/>
          <p14:tracePt t="54247" x="8034338" y="1477963"/>
          <p14:tracePt t="54255" x="8043863" y="1485900"/>
          <p14:tracePt t="54263" x="8043863" y="1495425"/>
          <p14:tracePt t="54271" x="8051800" y="1503363"/>
          <p14:tracePt t="54279" x="8059738" y="1503363"/>
          <p14:tracePt t="54287" x="8067675" y="1511300"/>
          <p14:tracePt t="54295" x="8075613" y="1519238"/>
          <p14:tracePt t="54303" x="8083550" y="1519238"/>
          <p14:tracePt t="54311" x="8101013" y="1527175"/>
          <p14:tracePt t="54319" x="8108950" y="1527175"/>
          <p14:tracePt t="54328" x="8124825" y="1527175"/>
          <p14:tracePt t="54335" x="8132763" y="1527175"/>
          <p14:tracePt t="54344" x="8142288" y="1527175"/>
          <p14:tracePt t="54351" x="8150225" y="1527175"/>
          <p14:tracePt t="54359" x="8158163" y="1527175"/>
          <p14:tracePt t="54367" x="8166100" y="1519238"/>
          <p14:tracePt t="54375" x="8183563" y="1519238"/>
          <p14:tracePt t="54383" x="8191500" y="1503363"/>
          <p14:tracePt t="54391" x="8199438" y="1503363"/>
          <p14:tracePt t="54399" x="8207375" y="1495425"/>
          <p14:tracePt t="54407" x="8223250" y="1485900"/>
          <p14:tracePt t="54415" x="8232775" y="1477963"/>
          <p14:tracePt t="54423" x="8240713" y="1470025"/>
          <p14:tracePt t="54431" x="8248650" y="1470025"/>
          <p14:tracePt t="54439" x="8248650" y="1462088"/>
          <p14:tracePt t="54495" x="8248650" y="1470025"/>
          <p14:tracePt t="54503" x="8256588" y="1477963"/>
          <p14:tracePt t="54511" x="8256588" y="1485900"/>
          <p14:tracePt t="54519" x="8264525" y="1495425"/>
          <p14:tracePt t="54528" x="8272463" y="1511300"/>
          <p14:tracePt t="54535" x="8272463" y="1519238"/>
          <p14:tracePt t="54544" x="8289925" y="1527175"/>
          <p14:tracePt t="54551" x="8297863" y="1544638"/>
          <p14:tracePt t="54559" x="8305800" y="1552575"/>
          <p14:tracePt t="54567" x="8313738" y="1568450"/>
          <p14:tracePt t="54575" x="8331200" y="1576388"/>
          <p14:tracePt t="54583" x="8339138" y="1593850"/>
          <p14:tracePt t="54591" x="8355013" y="1609725"/>
          <p14:tracePt t="54599" x="8362950" y="1625600"/>
          <p14:tracePt t="54607" x="8380413" y="1643063"/>
          <p14:tracePt t="54615" x="8388350" y="1658938"/>
          <p14:tracePt t="54623" x="8404225" y="1674813"/>
          <p14:tracePt t="54631" x="8421688" y="1700213"/>
          <p14:tracePt t="54639" x="8429625" y="1724025"/>
          <p14:tracePt t="54647" x="8453438" y="1749425"/>
          <p14:tracePt t="54655" x="8461375" y="1774825"/>
          <p14:tracePt t="54663" x="8478838" y="1798638"/>
          <p14:tracePt t="54671" x="8502650" y="1824038"/>
          <p14:tracePt t="54679" x="8512175" y="1855788"/>
          <p14:tracePt t="54687" x="8528050" y="1881188"/>
          <p14:tracePt t="54695" x="8551863" y="1922463"/>
          <p14:tracePt t="54703" x="8569325" y="1946275"/>
          <p14:tracePt t="54711" x="8585200" y="1979613"/>
          <p14:tracePt t="54719" x="8610600" y="2012950"/>
          <p14:tracePt t="54728" x="8634413" y="2052638"/>
          <p14:tracePt t="54735" x="8650288" y="2085975"/>
          <p14:tracePt t="54744" x="8667750" y="2119313"/>
          <p14:tracePt t="54751" x="8683625" y="2151063"/>
          <p14:tracePt t="54761" x="8701088" y="2192338"/>
          <p14:tracePt t="54767" x="8716963" y="2233613"/>
          <p14:tracePt t="54778" x="8732838" y="2282825"/>
          <p14:tracePt t="54783" x="8740775" y="2339975"/>
          <p14:tracePt t="54795" x="8750300" y="2381250"/>
          <p14:tracePt t="54799" x="8766175" y="2439988"/>
          <p14:tracePt t="54811" x="8782050" y="2489200"/>
          <p14:tracePt t="54815" x="8799513" y="2538413"/>
          <p14:tracePt t="54828" x="8807450" y="2587625"/>
          <p14:tracePt t="54831" x="8823325" y="2636838"/>
          <p14:tracePt t="54844" x="8831263" y="2668588"/>
          <p14:tracePt t="54847" x="8840788" y="2701925"/>
          <p14:tracePt t="54861" x="8848725" y="2717800"/>
          <p14:tracePt t="54864" x="8856663" y="2743200"/>
          <p14:tracePt t="54878" x="8856663" y="2751138"/>
          <p14:tracePt t="54880" x="8864600" y="2759075"/>
          <p14:tracePt t="54928" x="8872538" y="2759075"/>
          <p14:tracePt t="54935" x="8880475" y="2751138"/>
          <p14:tracePt t="54952" x="8890000" y="2751138"/>
          <p14:tracePt t="54967" x="8897938" y="2743200"/>
          <p14:tracePt t="54991" x="8905875" y="2735263"/>
          <p14:tracePt t="55007" x="8913813" y="2727325"/>
          <p14:tracePt t="55015" x="8913813" y="2709863"/>
          <p14:tracePt t="55023" x="8921750" y="2701925"/>
          <p14:tracePt t="55031" x="8929688" y="2668588"/>
          <p14:tracePt t="55039" x="8939213" y="2644775"/>
          <p14:tracePt t="55047" x="8947150" y="2611438"/>
          <p14:tracePt t="55055" x="8955088" y="2579688"/>
          <p14:tracePt t="55063" x="8963025" y="2546350"/>
          <p14:tracePt t="55071" x="8970963" y="2513013"/>
          <p14:tracePt t="55079" x="8978900" y="2479675"/>
          <p14:tracePt t="55087" x="8978900" y="2447925"/>
          <p14:tracePt t="55095" x="8978900" y="2422525"/>
          <p14:tracePt t="55103" x="8978900" y="2398713"/>
          <p14:tracePt t="55112" x="8978900" y="2365375"/>
          <p14:tracePt t="55119" x="8963025" y="2357438"/>
          <p14:tracePt t="55128" x="8955088" y="2332038"/>
          <p14:tracePt t="55135" x="8947150" y="2316163"/>
          <p14:tracePt t="55143" x="8929688" y="2308225"/>
          <p14:tracePt t="55151" x="8921750" y="2290763"/>
          <p14:tracePt t="55159" x="8921750" y="2282825"/>
          <p14:tracePt t="55167" x="8913813" y="2282825"/>
          <p14:tracePt t="55175" x="8913813" y="2274888"/>
          <p14:tracePt t="55191" x="8921750" y="2266950"/>
          <p14:tracePt t="55199" x="8929688" y="2259013"/>
          <p14:tracePt t="55208" x="8939213" y="2251075"/>
          <p14:tracePt t="55215" x="8955088" y="2241550"/>
          <p14:tracePt t="55223" x="8970963" y="2233613"/>
          <p14:tracePt t="55231" x="8978900" y="2225675"/>
          <p14:tracePt t="55239" x="8996363" y="2225675"/>
          <p14:tracePt t="55247" x="9012238" y="2225675"/>
          <p14:tracePt t="55255" x="9020175" y="2225675"/>
          <p14:tracePt t="55263" x="9037638" y="2225675"/>
          <p14:tracePt t="55271" x="9045575" y="2225675"/>
          <p14:tracePt t="55279" x="9053513" y="2225675"/>
          <p14:tracePt t="55287" x="9061450" y="2225675"/>
          <p14:tracePt t="55295" x="9078913" y="2225675"/>
          <p14:tracePt t="55303" x="9094788" y="2225675"/>
          <p14:tracePt t="55312" x="9110663" y="2225675"/>
          <p14:tracePt t="55319" x="9136063" y="2225675"/>
          <p14:tracePt t="55328" x="9159875" y="2225675"/>
          <p14:tracePt t="55335" x="9185275" y="2225675"/>
          <p14:tracePt t="55345" x="9209088" y="2225675"/>
          <p14:tracePt t="55351" x="9242425" y="2217738"/>
          <p14:tracePt t="55361" x="9258300" y="2217738"/>
          <p14:tracePt t="55367" x="9283700" y="2217738"/>
          <p14:tracePt t="55378" x="9299575" y="2209800"/>
          <p14:tracePt t="55383" x="9317038" y="2209800"/>
          <p14:tracePt t="55395" x="9324975" y="2201863"/>
          <p14:tracePt t="55399" x="9332913" y="2201863"/>
          <p14:tracePt t="55412" x="9340850" y="2201863"/>
          <p14:tracePt t="55431" x="9348788" y="2192338"/>
          <p14:tracePt t="55455" x="9358313" y="2192338"/>
          <p14:tracePt t="55471" x="9366250" y="2192338"/>
          <p14:tracePt t="55487" x="9374188" y="2201863"/>
          <p14:tracePt t="55495" x="9374188" y="2209800"/>
          <p14:tracePt t="55503" x="9382125" y="2217738"/>
          <p14:tracePt t="55512" x="9390063" y="2225675"/>
          <p14:tracePt t="55528" x="9398000" y="2233613"/>
          <p14:tracePt t="55535" x="9398000" y="2241550"/>
          <p14:tracePt t="55543" x="9407525" y="2241550"/>
          <p14:tracePt t="55551" x="9415463" y="2251075"/>
          <p14:tracePt t="55559" x="9423400" y="2251075"/>
          <p14:tracePt t="55567" x="9431338" y="2259013"/>
          <p14:tracePt t="55576" x="9439275" y="2266950"/>
          <p14:tracePt t="55583" x="9447213" y="2266950"/>
          <p14:tracePt t="55591" x="9456738" y="2266950"/>
          <p14:tracePt t="55607" x="9464675" y="2266950"/>
          <p14:tracePt t="55989" x="9456738" y="2266950"/>
          <p14:tracePt t="55995" x="9439275" y="2259013"/>
          <p14:tracePt t="55999" x="9415463" y="2241550"/>
          <p14:tracePt t="56007" x="9382125" y="2225675"/>
          <p14:tracePt t="56015" x="9340850" y="2201863"/>
          <p14:tracePt t="56023" x="9291638" y="2176463"/>
          <p14:tracePt t="56031" x="9234488" y="2135188"/>
          <p14:tracePt t="56039" x="9151938" y="2093913"/>
          <p14:tracePt t="56047" x="9094788" y="2052638"/>
          <p14:tracePt t="56055" x="9037638" y="2012950"/>
          <p14:tracePt t="56063" x="8978900" y="1979613"/>
          <p14:tracePt t="56071" x="8939213" y="1946275"/>
          <p14:tracePt t="56079" x="8897938" y="1912938"/>
          <p14:tracePt t="56087" x="8840788" y="1873250"/>
          <p14:tracePt t="56096" x="8782050" y="1824038"/>
          <p14:tracePt t="56103" x="8716963" y="1774825"/>
          <p14:tracePt t="56112" x="8642350" y="1724025"/>
          <p14:tracePt t="56119" x="8561388" y="1666875"/>
          <p14:tracePt t="56129" x="8494713" y="1625600"/>
          <p14:tracePt t="56135" x="8445500" y="1585913"/>
          <p14:tracePt t="56146" x="8396288" y="1560513"/>
          <p14:tracePt t="56151" x="8355013" y="1544638"/>
          <p14:tracePt t="56162" x="8331200" y="1527175"/>
          <p14:tracePt t="56167" x="8313738" y="1527175"/>
          <p14:tracePt t="56179" x="8305800" y="1519238"/>
          <p14:tracePt t="56183" x="8297863" y="1519238"/>
          <p14:tracePt t="56223" x="8297863" y="1511300"/>
          <p14:tracePt t="56231" x="8289925" y="1503363"/>
          <p14:tracePt t="56239" x="8289925" y="1495425"/>
          <p14:tracePt t="56247" x="8272463" y="1477963"/>
          <p14:tracePt t="56255" x="8256588" y="1454150"/>
          <p14:tracePt t="56263" x="8240713" y="1436688"/>
          <p14:tracePt t="56271" x="8215313" y="1404938"/>
          <p14:tracePt t="56279" x="8199438" y="1379538"/>
          <p14:tracePt t="56287" x="8183563" y="1355725"/>
          <p14:tracePt t="56296" x="8166100" y="1330325"/>
          <p14:tracePt t="56303" x="8142288" y="1314450"/>
          <p14:tracePt t="56312" x="8116888" y="1296988"/>
          <p14:tracePt t="56319" x="8083550" y="1281113"/>
          <p14:tracePt t="56327" x="8043863" y="1265238"/>
          <p14:tracePt t="56335" x="7985125" y="1247775"/>
          <p14:tracePt t="56343" x="7935913" y="1239838"/>
          <p14:tracePt t="56351" x="7878763" y="1231900"/>
          <p14:tracePt t="56359" x="7821613" y="1223963"/>
          <p14:tracePt t="56367" x="7788275" y="1223963"/>
          <p14:tracePt t="56375" x="7764463" y="1223963"/>
          <p14:tracePt t="56383" x="7754938" y="1231900"/>
          <p14:tracePt t="56391" x="7747000" y="1239838"/>
          <p14:tracePt t="56399" x="7747000" y="1247775"/>
          <p14:tracePt t="56407" x="7747000" y="1257300"/>
          <p14:tracePt t="56423" x="7754938" y="1265238"/>
          <p14:tracePt t="56431" x="7764463" y="1273175"/>
          <p14:tracePt t="56439" x="7772400" y="1281113"/>
          <p14:tracePt t="56447" x="7788275" y="1289050"/>
          <p14:tracePt t="56455" x="7796213" y="1289050"/>
          <p14:tracePt t="56463" x="7813675" y="1296988"/>
          <p14:tracePt t="56479" x="7821613" y="1296988"/>
          <p14:tracePt t="56511" x="7821613" y="1289050"/>
          <p14:tracePt t="56519" x="7829550" y="1289050"/>
          <p14:tracePt t="56535" x="7829550" y="1281113"/>
          <p14:tracePt t="56551" x="7837488" y="1273175"/>
          <p14:tracePt t="56559" x="7845425" y="1265238"/>
          <p14:tracePt t="56575" x="7862888" y="1257300"/>
          <p14:tracePt t="56583" x="7870825" y="1247775"/>
          <p14:tracePt t="56591" x="7886700" y="1247775"/>
          <p14:tracePt t="56599" x="7904163" y="1239838"/>
          <p14:tracePt t="56607" x="7912100" y="1231900"/>
          <p14:tracePt t="56615" x="7920038" y="1231900"/>
          <p14:tracePt t="56623" x="7935913" y="1223963"/>
          <p14:tracePt t="56631" x="7935913" y="1216025"/>
          <p14:tracePt t="56639" x="7943850" y="1216025"/>
          <p14:tracePt t="56647" x="7943850" y="1208088"/>
          <p14:tracePt t="56655" x="7943850" y="1198563"/>
          <p14:tracePt t="56671" x="7943850" y="1190625"/>
          <p14:tracePt t="56680" x="7935913" y="1182688"/>
          <p14:tracePt t="56696" x="7935913" y="1174750"/>
          <p14:tracePt t="56703" x="7927975" y="1174750"/>
          <p14:tracePt t="56775" x="7935913" y="1174750"/>
          <p14:tracePt t="56783" x="7935913" y="1182688"/>
          <p14:tracePt t="56791" x="7953375" y="1190625"/>
          <p14:tracePt t="56799" x="7961313" y="1198563"/>
          <p14:tracePt t="56807" x="7985125" y="1208088"/>
          <p14:tracePt t="56817" x="8010525" y="1223963"/>
          <p14:tracePt t="56823" x="8034338" y="1239838"/>
          <p14:tracePt t="56831" x="8059738" y="1247775"/>
          <p14:tracePt t="56839" x="8083550" y="1265238"/>
          <p14:tracePt t="56847" x="8108950" y="1289050"/>
          <p14:tracePt t="56855" x="8132763" y="1296988"/>
          <p14:tracePt t="56863" x="8166100" y="1322388"/>
          <p14:tracePt t="56871" x="8199438" y="1330325"/>
          <p14:tracePt t="56880" x="8232775" y="1355725"/>
          <p14:tracePt t="56887" x="8256588" y="1379538"/>
          <p14:tracePt t="56895" x="8289925" y="1397000"/>
          <p14:tracePt t="56903" x="8331200" y="1420813"/>
          <p14:tracePt t="56911" x="8362950" y="1446213"/>
          <p14:tracePt t="56919" x="8404225" y="1470025"/>
          <p14:tracePt t="56927" x="8437563" y="1485900"/>
          <p14:tracePt t="56935" x="8470900" y="1511300"/>
          <p14:tracePt t="56943" x="8502650" y="1527175"/>
          <p14:tracePt t="56952" x="8528050" y="1544638"/>
          <p14:tracePt t="56959" x="8543925" y="1544638"/>
          <p14:tracePt t="56967" x="8561388" y="1560513"/>
          <p14:tracePt t="56975" x="8577263" y="1560513"/>
          <p14:tracePt t="56983" x="8585200" y="1568450"/>
          <p14:tracePt t="56991" x="8593138" y="1568450"/>
          <p14:tracePt t="56999" x="8601075" y="1568450"/>
          <p14:tracePt t="57007" x="8610600" y="1576388"/>
          <p14:tracePt t="57015" x="8618538" y="1576388"/>
          <p14:tracePt t="57023" x="8634413" y="1585913"/>
          <p14:tracePt t="57031" x="8642350" y="1585913"/>
          <p14:tracePt t="57039" x="8650288" y="1585913"/>
          <p14:tracePt t="57047" x="8667750" y="1593850"/>
          <p14:tracePt t="57055" x="8675688" y="1593850"/>
          <p14:tracePt t="57063" x="8683625" y="1601788"/>
          <p14:tracePt t="57071" x="8691563" y="1601788"/>
          <p14:tracePt t="57080" x="8701088" y="1601788"/>
          <p14:tracePt t="57087" x="8709025" y="1609725"/>
          <p14:tracePt t="57103" x="8716963" y="1609725"/>
          <p14:tracePt t="57113" x="8716963" y="1617663"/>
          <p14:tracePt t="57127" x="8724900" y="1617663"/>
          <p14:tracePt t="57151" x="8732838" y="1617663"/>
          <p14:tracePt t="57167" x="8740775" y="1617663"/>
          <p14:tracePt t="57175" x="8750300" y="1617663"/>
          <p14:tracePt t="57191" x="8758238" y="1617663"/>
          <p14:tracePt t="57311" x="8740775" y="1601788"/>
          <p14:tracePt t="57319" x="8716963" y="1593850"/>
          <p14:tracePt t="57327" x="8691563" y="1576388"/>
          <p14:tracePt t="57335" x="8650288" y="1552575"/>
          <p14:tracePt t="57343" x="8610600" y="1535113"/>
          <p14:tracePt t="57351" x="8561388" y="1511300"/>
          <p14:tracePt t="57359" x="8528050" y="1485900"/>
          <p14:tracePt t="57367" x="8461375" y="1436688"/>
          <p14:tracePt t="57375" x="8396288" y="1404938"/>
          <p14:tracePt t="57383" x="8321675" y="1363663"/>
          <p14:tracePt t="57391" x="8223250" y="1314450"/>
          <p14:tracePt t="57399" x="8132763" y="1265238"/>
          <p14:tracePt t="57407" x="8067675" y="1216025"/>
          <p14:tracePt t="57415" x="7985125" y="1174750"/>
          <p14:tracePt t="57423" x="7912100" y="1149350"/>
          <p14:tracePt t="57431" x="7845425" y="1117600"/>
          <p14:tracePt t="57439" x="7780338" y="1100138"/>
          <p14:tracePt t="57447" x="7723188" y="1084263"/>
          <p14:tracePt t="57455" x="7673975" y="1068388"/>
          <p14:tracePt t="57464" x="7632700" y="1058863"/>
          <p14:tracePt t="57471" x="7591425" y="1050925"/>
          <p14:tracePt t="57480" x="7542213" y="1042988"/>
          <p14:tracePt t="57487" x="7500938" y="1042988"/>
          <p14:tracePt t="57496" x="7459663" y="1035050"/>
          <p14:tracePt t="57503" x="7435850" y="1035050"/>
          <p14:tracePt t="57513" x="7410450" y="1035050"/>
          <p14:tracePt t="57519" x="7394575" y="1035050"/>
          <p14:tracePt t="57530" x="7386638" y="1027113"/>
          <p14:tracePt t="57535" x="7377113" y="1027113"/>
          <p14:tracePt t="57559" x="7377113" y="1019175"/>
          <p14:tracePt t="57575" x="7377113" y="1009650"/>
          <p14:tracePt t="57583" x="7386638" y="1009650"/>
          <p14:tracePt t="57591" x="7394575" y="1009650"/>
          <p14:tracePt t="57599" x="7402513" y="1009650"/>
          <p14:tracePt t="57607" x="7410450" y="1009650"/>
          <p14:tracePt t="57615" x="7435850" y="1009650"/>
          <p14:tracePt t="57623" x="7451725" y="1009650"/>
          <p14:tracePt t="57631" x="7475538" y="1019175"/>
          <p14:tracePt t="57639" x="7500938" y="1027113"/>
          <p14:tracePt t="57647" x="7534275" y="1035050"/>
          <p14:tracePt t="57655" x="7575550" y="1042988"/>
          <p14:tracePt t="57664" x="7615238" y="1058863"/>
          <p14:tracePt t="57671" x="7656513" y="1068388"/>
          <p14:tracePt t="57680" x="7705725" y="1084263"/>
          <p14:tracePt t="57687" x="7754938" y="1092200"/>
          <p14:tracePt t="57695" x="7804150" y="1108075"/>
          <p14:tracePt t="57703" x="7853363" y="1117600"/>
          <p14:tracePt t="57711" x="7894638" y="1133475"/>
          <p14:tracePt t="57719" x="7935913" y="1141413"/>
          <p14:tracePt t="57727" x="7969250" y="1149350"/>
          <p14:tracePt t="57735" x="8002588" y="1157288"/>
          <p14:tracePt t="57743" x="8018463" y="1166813"/>
          <p14:tracePt t="57751" x="8043863" y="1166813"/>
          <p14:tracePt t="57759" x="8051800" y="1174750"/>
          <p14:tracePt t="57767" x="8067675" y="1182688"/>
          <p14:tracePt t="57775" x="8075613" y="1182688"/>
          <p14:tracePt t="57783" x="8093075" y="1182688"/>
          <p14:tracePt t="57791" x="8101013" y="1190625"/>
          <p14:tracePt t="57799" x="8108950" y="1190625"/>
          <p14:tracePt t="57807" x="8116888" y="1198563"/>
          <p14:tracePt t="57815" x="8132763" y="1198563"/>
          <p14:tracePt t="57823" x="8142288" y="1208088"/>
          <p14:tracePt t="57831" x="8158163" y="1216025"/>
          <p14:tracePt t="57839" x="8166100" y="1216025"/>
          <p14:tracePt t="57847" x="8174038" y="1223963"/>
          <p14:tracePt t="57855" x="8191500" y="1231900"/>
          <p14:tracePt t="57864" x="8199438" y="1239838"/>
          <p14:tracePt t="57871" x="8215313" y="1239838"/>
          <p14:tracePt t="57880" x="8223250" y="1247775"/>
          <p14:tracePt t="57887" x="8232775" y="1247775"/>
          <p14:tracePt t="57897" x="8240713" y="1257300"/>
          <p14:tracePt t="57903" x="8248650" y="1257300"/>
          <p14:tracePt t="57914" x="8256588" y="1265238"/>
          <p14:tracePt t="57919" x="8264525" y="1265238"/>
          <p14:tracePt t="57930" x="8264525" y="1273175"/>
          <p14:tracePt t="57935" x="8272463" y="1273175"/>
          <p14:tracePt t="57947" x="8281988" y="1281113"/>
          <p14:tracePt t="57959" x="8289925" y="1289050"/>
          <p14:tracePt t="57975" x="8297863" y="1296988"/>
          <p14:tracePt t="57983" x="8297863" y="1306513"/>
          <p14:tracePt t="57991" x="8305800" y="1306513"/>
          <p14:tracePt t="57999" x="8313738" y="1314450"/>
          <p14:tracePt t="58007" x="8321675" y="1322388"/>
          <p14:tracePt t="58023" x="8331200" y="1330325"/>
          <p14:tracePt t="58031" x="8339138" y="1330325"/>
          <p14:tracePt t="58039" x="8347075" y="1338263"/>
          <p14:tracePt t="58047" x="8355013" y="1338263"/>
          <p14:tracePt t="58055" x="8362950" y="1346200"/>
          <p14:tracePt t="58064" x="8372475" y="1346200"/>
          <p14:tracePt t="58072" x="8380413" y="1355725"/>
          <p14:tracePt t="58079" x="8388350" y="1363663"/>
          <p14:tracePt t="58087" x="8396288" y="1371600"/>
          <p14:tracePt t="58095" x="8412163" y="1379538"/>
          <p14:tracePt t="58103" x="8421688" y="1387475"/>
          <p14:tracePt t="58111" x="8429625" y="1397000"/>
          <p14:tracePt t="58119" x="8437563" y="1397000"/>
          <p14:tracePt t="58127" x="8445500" y="1404938"/>
          <p14:tracePt t="58143" x="8453438" y="1404938"/>
          <p14:tracePt t="58151" x="8453438" y="1412875"/>
          <p14:tracePt t="58215" x="8453438" y="1404938"/>
          <p14:tracePt t="58271" x="8453438" y="1397000"/>
          <p14:tracePt t="58303" x="8453438" y="1387475"/>
          <p14:tracePt t="58335" x="8445500" y="1379538"/>
          <p14:tracePt t="58375" x="8437563" y="1379538"/>
          <p14:tracePt t="58391" x="8429625" y="1379538"/>
          <p14:tracePt t="58399" x="8421688" y="1379538"/>
          <p14:tracePt t="58407" x="8404225" y="1379538"/>
          <p14:tracePt t="58415" x="8388350" y="1379538"/>
          <p14:tracePt t="58423" x="8372475" y="1371600"/>
          <p14:tracePt t="58431" x="8355013" y="1371600"/>
          <p14:tracePt t="58439" x="8331200" y="1363663"/>
          <p14:tracePt t="58448" x="8313738" y="1363663"/>
          <p14:tracePt t="58455" x="8297863" y="1355725"/>
          <p14:tracePt t="58463" x="8289925" y="1355725"/>
          <p14:tracePt t="58471" x="8272463" y="1355725"/>
          <p14:tracePt t="58479" x="8264525" y="1346200"/>
          <p14:tracePt t="58495" x="8256588" y="1346200"/>
          <p14:tracePt t="58528" x="8248650" y="1346200"/>
          <p14:tracePt t="58551" x="8240713" y="1355725"/>
          <p14:tracePt t="58583" x="8232775" y="1355725"/>
          <p14:tracePt t="58647" x="8232775" y="1346200"/>
          <p14:tracePt t="58663" x="8232775" y="1338263"/>
          <p14:tracePt t="58679" x="8232775" y="1330325"/>
          <p14:tracePt t="58743" x="8240713" y="1338263"/>
          <p14:tracePt t="58751" x="8248650" y="1346200"/>
          <p14:tracePt t="58759" x="8264525" y="1346200"/>
          <p14:tracePt t="58767" x="8281988" y="1363663"/>
          <p14:tracePt t="58775" x="8297863" y="1371600"/>
          <p14:tracePt t="58783" x="8313738" y="1379538"/>
          <p14:tracePt t="58791" x="8331200" y="1387475"/>
          <p14:tracePt t="58799" x="8339138" y="1397000"/>
          <p14:tracePt t="58807" x="8355013" y="1404938"/>
          <p14:tracePt t="58815" x="8362950" y="1412875"/>
          <p14:tracePt t="58823" x="8372475" y="1412875"/>
          <p14:tracePt t="58831" x="8380413" y="1420813"/>
          <p14:tracePt t="58848" x="8380413" y="1428750"/>
          <p14:tracePt t="58903" x="8388350" y="1428750"/>
          <p14:tracePt t="58975" x="8396288" y="1428750"/>
          <p14:tracePt t="58983" x="8396288" y="1420813"/>
          <p14:tracePt t="59695" x="8396288" y="1428750"/>
          <p14:tracePt t="59703" x="8396288" y="1446213"/>
          <p14:tracePt t="59711" x="8396288" y="1454150"/>
          <p14:tracePt t="59719" x="8396288" y="1462088"/>
          <p14:tracePt t="59727" x="8396288" y="1477963"/>
          <p14:tracePt t="59735" x="8396288" y="1495425"/>
          <p14:tracePt t="59743" x="8396288" y="1519238"/>
          <p14:tracePt t="59751" x="8396288" y="1544638"/>
          <p14:tracePt t="59759" x="8404225" y="1568450"/>
          <p14:tracePt t="59767" x="8412163" y="1601788"/>
          <p14:tracePt t="59775" x="8421688" y="1625600"/>
          <p14:tracePt t="59783" x="8429625" y="1658938"/>
          <p14:tracePt t="59791" x="8453438" y="1692275"/>
          <p14:tracePt t="59799" x="8470900" y="1733550"/>
          <p14:tracePt t="59807" x="8494713" y="1782763"/>
          <p14:tracePt t="59815" x="8520113" y="1824038"/>
          <p14:tracePt t="59823" x="8543925" y="1873250"/>
          <p14:tracePt t="59832" x="8569325" y="1905000"/>
          <p14:tracePt t="59839" x="8593138" y="1946275"/>
          <p14:tracePt t="59847" x="8618538" y="1987550"/>
          <p14:tracePt t="59855" x="8642350" y="2020888"/>
          <p14:tracePt t="59863" x="8667750" y="2062163"/>
          <p14:tracePt t="59871" x="8691563" y="2093913"/>
          <p14:tracePt t="59879" x="8716963" y="2127250"/>
          <p14:tracePt t="59887" x="8732838" y="2143125"/>
          <p14:tracePt t="59895" x="8750300" y="2168525"/>
          <p14:tracePt t="59903" x="8766175" y="2192338"/>
          <p14:tracePt t="59911" x="8782050" y="2217738"/>
          <p14:tracePt t="59919" x="8789988" y="2225675"/>
          <p14:tracePt t="59927" x="8799513" y="2233613"/>
          <p14:tracePt t="59935" x="8807450" y="2241550"/>
          <p14:tracePt t="59943" x="8815388" y="2251075"/>
          <p14:tracePt t="59951" x="8823325" y="2251075"/>
          <p14:tracePt t="59967" x="8831263" y="2251075"/>
          <p14:tracePt t="59975" x="8831263" y="2241550"/>
          <p14:tracePt t="59983" x="8840788" y="2241550"/>
          <p14:tracePt t="59991" x="8840788" y="2233613"/>
          <p14:tracePt t="59999" x="8848725" y="2233613"/>
          <p14:tracePt t="60007" x="8848725" y="2225675"/>
          <p14:tracePt t="60016" x="8856663" y="2209800"/>
          <p14:tracePt t="60023" x="8864600" y="2184400"/>
          <p14:tracePt t="60032" x="8872538" y="2160588"/>
          <p14:tracePt t="60039" x="8880475" y="2135188"/>
          <p14:tracePt t="60047" x="8890000" y="2101850"/>
          <p14:tracePt t="60055" x="8890000" y="2070100"/>
          <p14:tracePt t="60063" x="8890000" y="2028825"/>
          <p14:tracePt t="60071" x="8890000" y="1987550"/>
          <p14:tracePt t="60079" x="8890000" y="1946275"/>
          <p14:tracePt t="60087" x="8890000" y="1912938"/>
          <p14:tracePt t="60095" x="8890000" y="1881188"/>
          <p14:tracePt t="60103" x="8890000" y="1855788"/>
          <p14:tracePt t="60111" x="8890000" y="1831975"/>
          <p14:tracePt t="60119" x="8890000" y="1814513"/>
          <p14:tracePt t="60127" x="8890000" y="1806575"/>
          <p14:tracePt t="60135" x="8890000" y="1798638"/>
          <p14:tracePt t="60143" x="8890000" y="1790700"/>
          <p14:tracePt t="60183" x="8897938" y="1790700"/>
          <p14:tracePt t="60223" x="8897938" y="1798638"/>
          <p14:tracePt t="60232" x="8905875" y="1806575"/>
          <p14:tracePt t="60239" x="8913813" y="1814513"/>
          <p14:tracePt t="60247" x="8913813" y="1831975"/>
          <p14:tracePt t="60255" x="8921750" y="1847850"/>
          <p14:tracePt t="60263" x="8921750" y="1863725"/>
          <p14:tracePt t="60271" x="8929688" y="1881188"/>
          <p14:tracePt t="60280" x="8939213" y="1897063"/>
          <p14:tracePt t="60287" x="8939213" y="1912938"/>
          <p14:tracePt t="60295" x="8947150" y="1930400"/>
          <p14:tracePt t="60304" x="8955088" y="1946275"/>
          <p14:tracePt t="60311" x="8963025" y="1963738"/>
          <p14:tracePt t="60319" x="8970963" y="1979613"/>
          <p14:tracePt t="60327" x="8988425" y="1987550"/>
          <p14:tracePt t="60335" x="8996363" y="2003425"/>
          <p14:tracePt t="60343" x="9012238" y="2020888"/>
          <p14:tracePt t="60351" x="9029700" y="2036763"/>
          <p14:tracePt t="60359" x="9045575" y="2052638"/>
          <p14:tracePt t="60367" x="9069388" y="2070100"/>
          <p14:tracePt t="60375" x="9086850" y="2085975"/>
          <p14:tracePt t="60383" x="9102725" y="2111375"/>
          <p14:tracePt t="60391" x="9128125" y="2135188"/>
          <p14:tracePt t="60399" x="9136063" y="2160588"/>
          <p14:tracePt t="60407" x="9144000" y="2192338"/>
          <p14:tracePt t="60416" x="9159875" y="2225675"/>
          <p14:tracePt t="60423" x="9177338" y="2259013"/>
          <p14:tracePt t="60432" x="9185275" y="2290763"/>
          <p14:tracePt t="60439" x="9193213" y="2324100"/>
          <p14:tracePt t="60449" x="9201150" y="2357438"/>
          <p14:tracePt t="60455" x="9201150" y="2398713"/>
          <p14:tracePt t="60466" x="9201150" y="2430463"/>
          <p14:tracePt t="60471" x="9193213" y="2463800"/>
          <p14:tracePt t="60482" x="9185275" y="2497138"/>
          <p14:tracePt t="60487" x="9177338" y="2528888"/>
          <p14:tracePt t="60499" x="9169400" y="2554288"/>
          <p14:tracePt t="60503" x="9159875" y="2579688"/>
          <p14:tracePt t="60516" x="9151938" y="2603500"/>
          <p14:tracePt t="60519" x="9144000" y="2619375"/>
          <p14:tracePt t="60532" x="9144000" y="2644775"/>
          <p14:tracePt t="60535" x="9136063" y="2668588"/>
          <p14:tracePt t="60549" x="9136063" y="2686050"/>
          <p14:tracePt t="60551" x="9136063" y="2701925"/>
          <p14:tracePt t="60566" x="9128125" y="2727325"/>
          <p14:tracePt t="60568" x="9118600" y="2751138"/>
          <p14:tracePt t="60582" x="9110663" y="2784475"/>
          <p14:tracePt t="60585" x="9110663" y="2808288"/>
          <p14:tracePt t="60599" x="9110663" y="2833688"/>
          <p14:tracePt t="60601" x="9110663" y="2867025"/>
          <p14:tracePt t="60616" x="9102725" y="2890838"/>
          <p14:tracePt t="60618" x="9102725" y="2916238"/>
          <p14:tracePt t="60632" x="9102725" y="2947988"/>
          <p14:tracePt t="60633" x="9102725" y="2973388"/>
          <p14:tracePt t="60639" x="9102725" y="2997200"/>
          <p14:tracePt t="60649" x="9102725" y="3014663"/>
          <p14:tracePt t="60655" x="9102725" y="3030538"/>
          <p14:tracePt t="60666" x="9102725" y="3038475"/>
          <p14:tracePt t="60671" x="9102725" y="3046413"/>
          <p14:tracePt t="60682" x="9110663" y="3046413"/>
          <p14:tracePt t="60687" x="9118600" y="3046413"/>
          <p14:tracePt t="60699" x="9136063" y="3038475"/>
          <p14:tracePt t="60703" x="9151938" y="3022600"/>
          <p14:tracePt t="60716" x="9177338" y="2997200"/>
          <p14:tracePt t="60719" x="9218613" y="2965450"/>
          <p14:tracePt t="60733" x="9258300" y="2916238"/>
          <p14:tracePt t="60735" x="9299575" y="2867025"/>
          <p14:tracePt t="60749" x="9348788" y="2817813"/>
          <p14:tracePt t="60752" x="9390063" y="2768600"/>
          <p14:tracePt t="60766" x="9439275" y="2727325"/>
          <p14:tracePt t="60769" x="9480550" y="2686050"/>
          <p14:tracePt t="60783" x="9537700" y="2652713"/>
          <p14:tracePt t="60785" x="9578975" y="2628900"/>
          <p14:tracePt t="60799" x="9628188" y="2603500"/>
          <p14:tracePt t="60802" x="9677400" y="2587625"/>
          <p14:tracePt t="60816" x="9710738" y="2587625"/>
          <p14:tracePt t="60816" x="9744075" y="2587625"/>
          <p14:tracePt t="60823" x="9767888" y="2587625"/>
          <p14:tracePt t="60833" x="9785350" y="2603500"/>
          <p14:tracePt t="60839" x="9793288" y="2619375"/>
          <p14:tracePt t="60849" x="9801225" y="2636838"/>
          <p14:tracePt t="60855" x="9817100" y="2660650"/>
          <p14:tracePt t="60866" x="9826625" y="2686050"/>
          <p14:tracePt t="60871" x="9842500" y="2717800"/>
          <p14:tracePt t="60883" x="9858375" y="2743200"/>
          <p14:tracePt t="60887" x="9883775" y="2768600"/>
          <p14:tracePt t="60899" x="9907588" y="2784475"/>
          <p14:tracePt t="60903" x="9940925" y="2800350"/>
          <p14:tracePt t="60916" x="9974263" y="2817813"/>
          <p14:tracePt t="60919" x="10015538" y="2817813"/>
          <p14:tracePt t="60933" x="10055225" y="2817813"/>
          <p14:tracePt t="60936" x="10096500" y="2817813"/>
          <p14:tracePt t="60949" x="10137775" y="2817813"/>
          <p14:tracePt t="60952" x="10179050" y="2800350"/>
          <p14:tracePt t="60966" x="10220325" y="2792413"/>
          <p14:tracePt t="60969" x="10261600" y="2792413"/>
          <p14:tracePt t="60983" x="10302875" y="2784475"/>
          <p14:tracePt t="60986" x="10344150" y="2784475"/>
          <p14:tracePt t="61000" x="10383838" y="2784475"/>
          <p14:tracePt t="61002" x="10425113" y="2784475"/>
          <p14:tracePt t="61016" x="10458450" y="2784475"/>
          <p14:tracePt t="61017" x="10499725" y="2800350"/>
          <p14:tracePt t="61023" x="10533063" y="2808288"/>
          <p14:tracePt t="61033" x="10556875" y="2825750"/>
          <p14:tracePt t="61039" x="10590213" y="2849563"/>
          <p14:tracePt t="61049" x="10614025" y="2857500"/>
          <p14:tracePt t="61055" x="10631488" y="2874963"/>
          <p14:tracePt t="61066" x="10647363" y="2890838"/>
          <p14:tracePt t="61071" x="10663238" y="2898775"/>
          <p14:tracePt t="61083" x="10672763" y="2916238"/>
          <p14:tracePt t="61087" x="10672763" y="2924175"/>
          <p14:tracePt t="61100" x="10680700" y="2924175"/>
          <p14:tracePt t="61103" x="10680700" y="2932113"/>
          <p14:tracePt t="61159" x="10680700" y="2924175"/>
          <p14:tracePt t="61223" x="10688638" y="2924175"/>
          <p14:tracePt t="61231" x="10696575" y="2932113"/>
          <p14:tracePt t="61239" x="10712450" y="2940050"/>
          <p14:tracePt t="61247" x="10737850" y="2947988"/>
          <p14:tracePt t="61255" x="10763250" y="2947988"/>
          <p14:tracePt t="61263" x="10787063" y="2957513"/>
          <p14:tracePt t="61271" x="10812463" y="2965450"/>
          <p14:tracePt t="61279" x="10852150" y="2965450"/>
          <p14:tracePt t="61287" x="10877550" y="2965450"/>
          <p14:tracePt t="61295" x="10910888" y="2965450"/>
          <p14:tracePt t="61303" x="10942638" y="2965450"/>
          <p14:tracePt t="61311" x="10968038" y="2965450"/>
          <p14:tracePt t="61319" x="11001375" y="2957513"/>
          <p14:tracePt t="61327" x="11033125" y="2947988"/>
          <p14:tracePt t="61335" x="11058525" y="2940050"/>
          <p14:tracePt t="61343" x="11082338" y="2932113"/>
          <p14:tracePt t="61351" x="11099800" y="2924175"/>
          <p14:tracePt t="61359" x="11107738" y="2916238"/>
          <p14:tracePt t="61367" x="11115675" y="2916238"/>
          <p14:tracePt t="61407" x="11107738" y="2924175"/>
          <p14:tracePt t="61415" x="11099800" y="2932113"/>
          <p14:tracePt t="61423" x="11091863" y="2947988"/>
          <p14:tracePt t="61431" x="11091863" y="2965450"/>
          <p14:tracePt t="61439" x="11091863" y="2981325"/>
          <p14:tracePt t="61447" x="11091863" y="2997200"/>
          <p14:tracePt t="61455" x="11099800" y="3014663"/>
          <p14:tracePt t="61463" x="11107738" y="3030538"/>
          <p14:tracePt t="61471" x="11115675" y="3046413"/>
          <p14:tracePt t="61479" x="11131550" y="3063875"/>
          <p14:tracePt t="61487" x="11149013" y="3063875"/>
          <p14:tracePt t="61495" x="11172825" y="3071813"/>
          <p14:tracePt t="61503" x="11190288" y="3079750"/>
          <p14:tracePt t="61511" x="11206163" y="3079750"/>
          <p14:tracePt t="61519" x="11222038" y="3079750"/>
          <p14:tracePt t="61527" x="11231563" y="3079750"/>
          <p14:tracePt t="61535" x="11247438" y="3071813"/>
          <p14:tracePt t="61551" x="11263313" y="3071813"/>
          <p14:tracePt t="61559" x="11263313" y="3063875"/>
          <p14:tracePt t="61775" x="11255375" y="3063875"/>
          <p14:tracePt t="61935" x="11247438" y="3063875"/>
          <p14:tracePt t="61951" x="11247438" y="3071813"/>
          <p14:tracePt t="62112" x="11247438" y="3079750"/>
          <p14:tracePt t="62119" x="11239500" y="3079750"/>
          <p14:tracePt t="62143" x="11231563" y="3079750"/>
          <p14:tracePt t="62223" x="11222038" y="3079750"/>
          <p14:tracePt t="62367" x="11214100" y="3079750"/>
          <p14:tracePt t="62375" x="11214100" y="3087688"/>
          <p14:tracePt t="62384" x="11198225" y="3087688"/>
          <p14:tracePt t="62391" x="11190288" y="3087688"/>
          <p14:tracePt t="62399" x="11172825" y="3087688"/>
          <p14:tracePt t="62407" x="11149013" y="3087688"/>
          <p14:tracePt t="62416" x="11123613" y="3087688"/>
          <p14:tracePt t="62423" x="11091863" y="3095625"/>
          <p14:tracePt t="62431" x="11058525" y="3105150"/>
          <p14:tracePt t="62439" x="11017250" y="3113088"/>
          <p14:tracePt t="62447" x="10991850" y="3121025"/>
          <p14:tracePt t="62751" x="10968038" y="3095625"/>
          <p14:tracePt t="62759" x="10942638" y="3055938"/>
          <p14:tracePt t="62768" x="10918825" y="3022600"/>
          <p14:tracePt t="62775" x="10893425" y="2997200"/>
          <p14:tracePt t="62783" x="10852150" y="2957513"/>
          <p14:tracePt t="62791" x="10836275" y="2916238"/>
          <p14:tracePt t="62799" x="10802938" y="2882900"/>
          <p14:tracePt t="62807" x="10771188" y="2841625"/>
          <p14:tracePt t="62815" x="10737850" y="2800350"/>
          <p14:tracePt t="62823" x="10696575" y="2759075"/>
          <p14:tracePt t="62831" x="10663238" y="2717800"/>
          <p14:tracePt t="62839" x="10631488" y="2678113"/>
          <p14:tracePt t="62847" x="10598150" y="2619375"/>
          <p14:tracePt t="62855" x="10572750" y="2562225"/>
          <p14:tracePt t="62863" x="10548938" y="2505075"/>
          <p14:tracePt t="62871" x="10533063" y="2447925"/>
          <p14:tracePt t="62879" x="10515600" y="2398713"/>
          <p14:tracePt t="62887" x="10499725" y="2332038"/>
          <p14:tracePt t="62895" x="10483850" y="2282825"/>
          <p14:tracePt t="62903" x="10474325" y="2225675"/>
          <p14:tracePt t="62911" x="10450513" y="2168525"/>
          <p14:tracePt t="62919" x="10434638" y="2119313"/>
          <p14:tracePt t="62927" x="10417175" y="2078038"/>
          <p14:tracePt t="62935" x="10401300" y="2036763"/>
          <p14:tracePt t="62943" x="10393363" y="2012950"/>
          <p14:tracePt t="62952" x="10383838" y="1987550"/>
          <p14:tracePt t="62959" x="10383838" y="1971675"/>
          <p14:tracePt t="62968" x="10383838" y="1954213"/>
          <p14:tracePt t="63015" x="10383838" y="1963738"/>
          <p14:tracePt t="63023" x="10383838" y="1979613"/>
          <p14:tracePt t="63031" x="10383838" y="1987550"/>
          <p14:tracePt t="63040" x="10383838" y="2003425"/>
          <p14:tracePt t="63047" x="10393363" y="2012950"/>
          <p14:tracePt t="63055" x="10393363" y="2020888"/>
          <p14:tracePt t="63063" x="10401300" y="2020888"/>
          <p14:tracePt t="63095" x="10409238" y="2020888"/>
          <p14:tracePt t="63111" x="10409238" y="2012950"/>
          <p14:tracePt t="63119" x="10417175" y="2012950"/>
          <p14:tracePt t="63127" x="10417175" y="2003425"/>
          <p14:tracePt t="63135" x="10417175" y="1995488"/>
          <p14:tracePt t="63143" x="10417175" y="1987550"/>
          <p14:tracePt t="63151" x="10409238" y="1979613"/>
          <p14:tracePt t="63168" x="10409238" y="1971675"/>
          <p14:tracePt t="63175" x="10401300" y="1971675"/>
          <p14:tracePt t="63183" x="10401300" y="1963738"/>
          <p14:tracePt t="63199" x="10393363" y="1963738"/>
          <p14:tracePt t="63343" x="10383838" y="1963738"/>
          <p14:tracePt t="63367" x="10375900" y="1963738"/>
          <p14:tracePt t="63375" x="10367963" y="1963738"/>
          <p14:tracePt t="63383" x="10352088" y="1954213"/>
          <p14:tracePt t="63391" x="10318750" y="1954213"/>
          <p14:tracePt t="63399" x="10285413" y="1946275"/>
          <p14:tracePt t="63407" x="10228263" y="1930400"/>
          <p14:tracePt t="63415" x="10155238" y="1912938"/>
          <p14:tracePt t="63423" x="10064750" y="1889125"/>
          <p14:tracePt t="63431" x="9956800" y="1873250"/>
          <p14:tracePt t="63439" x="9842500" y="1847850"/>
          <p14:tracePt t="63447" x="9718675" y="1814513"/>
          <p14:tracePt t="63455" x="9586913" y="1782763"/>
          <p14:tracePt t="63463" x="9431338" y="1757363"/>
          <p14:tracePt t="63471" x="9275763" y="1733550"/>
          <p14:tracePt t="63479" x="9144000" y="1716088"/>
          <p14:tracePt t="63487" x="9029700" y="1700213"/>
          <p14:tracePt t="63495" x="8890000" y="1684338"/>
          <p14:tracePt t="63503" x="8766175" y="1666875"/>
          <p14:tracePt t="63511" x="8650288" y="1658938"/>
          <p14:tracePt t="63519" x="8543925" y="1643063"/>
          <p14:tracePt t="63527" x="8453438" y="1625600"/>
          <p14:tracePt t="63536" x="8362950" y="1593850"/>
          <p14:tracePt t="63543" x="8281988" y="1576388"/>
          <p14:tracePt t="63552" x="8223250" y="1560513"/>
          <p14:tracePt t="63559" x="8183563" y="1544638"/>
          <p14:tracePt t="63568" x="8158163" y="1527175"/>
          <p14:tracePt t="63575" x="8132763" y="1511300"/>
          <p14:tracePt t="63585" x="8124825" y="1503363"/>
          <p14:tracePt t="63591" x="8116888" y="1495425"/>
          <p14:tracePt t="63602" x="8108950" y="1485900"/>
          <p14:tracePt t="63607" x="8108950" y="1477963"/>
          <p14:tracePt t="63618" x="8108950" y="1470025"/>
          <p14:tracePt t="63631" x="8108950" y="1462088"/>
          <p14:tracePt t="63647" x="8108950" y="1454150"/>
          <p14:tracePt t="63655" x="8108950" y="1446213"/>
          <p14:tracePt t="63671" x="8108950" y="1436688"/>
          <p14:tracePt t="63679" x="8101013" y="1428750"/>
          <p14:tracePt t="63687" x="8083550" y="1420813"/>
          <p14:tracePt t="63695" x="8075613" y="1412875"/>
          <p14:tracePt t="63703" x="8059738" y="1404938"/>
          <p14:tracePt t="63711" x="8043863" y="1404938"/>
          <p14:tracePt t="63719" x="8026400" y="1397000"/>
          <p14:tracePt t="63727" x="8010525" y="1387475"/>
          <p14:tracePt t="63735" x="7985125" y="1379538"/>
          <p14:tracePt t="63743" x="7977188" y="1379538"/>
          <p14:tracePt t="63752" x="7961313" y="1371600"/>
          <p14:tracePt t="63759" x="7953375" y="1363663"/>
          <p14:tracePt t="63767" x="7943850" y="1355725"/>
          <p14:tracePt t="63775" x="7935913" y="1346200"/>
          <p14:tracePt t="63783" x="7927975" y="1338263"/>
          <p14:tracePt t="63791" x="7927975" y="1330325"/>
          <p14:tracePt t="63799" x="7920038" y="1330325"/>
          <p14:tracePt t="63807" x="7920038" y="1322388"/>
          <p14:tracePt t="63815" x="7920038" y="1314450"/>
          <p14:tracePt t="63823" x="7927975" y="1296988"/>
          <p14:tracePt t="63831" x="7935913" y="1281113"/>
          <p14:tracePt t="63839" x="7953375" y="1265238"/>
          <p14:tracePt t="63847" x="7961313" y="1239838"/>
          <p14:tracePt t="63855" x="7969250" y="1223963"/>
          <p14:tracePt t="63863" x="7969250" y="1208088"/>
          <p14:tracePt t="63871" x="7969250" y="1190625"/>
          <p14:tracePt t="63879" x="7969250" y="1166813"/>
          <p14:tracePt t="63887" x="7953375" y="1141413"/>
          <p14:tracePt t="63895" x="7935913" y="1125538"/>
          <p14:tracePt t="63903" x="7927975" y="1108075"/>
          <p14:tracePt t="63911" x="7912100" y="1100138"/>
          <p14:tracePt t="63919" x="7886700" y="1100138"/>
          <p14:tracePt t="63927" x="7878763" y="1100138"/>
          <p14:tracePt t="63936" x="7862888" y="1100138"/>
          <p14:tracePt t="63943" x="7853363" y="1100138"/>
          <p14:tracePt t="63952" x="7845425" y="1108075"/>
          <p14:tracePt t="63959" x="7837488" y="1108075"/>
          <p14:tracePt t="63968" x="7829550" y="1117600"/>
          <p14:tracePt t="63983" x="7829550" y="1125538"/>
          <p14:tracePt t="63991" x="7821613" y="1133475"/>
          <p14:tracePt t="64015" x="7821613" y="1141413"/>
          <p14:tracePt t="64055" x="7821613" y="1149350"/>
          <p14:tracePt t="64072" x="7829550" y="1149350"/>
          <p14:tracePt t="64127" x="7829550" y="1141413"/>
          <p14:tracePt t="64136" x="7821613" y="1141413"/>
          <p14:tracePt t="64143" x="7821613" y="1133475"/>
          <p14:tracePt t="64152" x="7804150" y="1125538"/>
          <p14:tracePt t="64159" x="7804150" y="1117600"/>
          <p14:tracePt t="64167" x="7796213" y="1117600"/>
          <p14:tracePt t="64175" x="7788275" y="1100138"/>
          <p14:tracePt t="64183" x="7780338" y="1092200"/>
          <p14:tracePt t="64191" x="7772400" y="1084263"/>
          <p14:tracePt t="64207" x="7764463" y="1076325"/>
          <p14:tracePt t="64215" x="7764463" y="1068388"/>
          <p14:tracePt t="64231" x="7764463" y="1058863"/>
          <p14:tracePt t="64239" x="7754938" y="1058863"/>
          <p14:tracePt t="64255" x="7754938" y="1050925"/>
          <p14:tracePt t="64303" x="7764463" y="1050925"/>
          <p14:tracePt t="64311" x="7772400" y="1050925"/>
          <p14:tracePt t="64319" x="7780338" y="1050925"/>
          <p14:tracePt t="64327" x="7788275" y="1058863"/>
          <p14:tracePt t="64336" x="7804150" y="1058863"/>
          <p14:tracePt t="64343" x="7813675" y="1068388"/>
          <p14:tracePt t="64351" x="7821613" y="1068388"/>
          <p14:tracePt t="64367" x="7829550" y="1068388"/>
          <p14:tracePt t="64375" x="7829550" y="1076325"/>
          <p14:tracePt t="64671" x="7829550" y="1068388"/>
          <p14:tracePt t="64695" x="7829550" y="1058863"/>
          <p14:tracePt t="64703" x="7821613" y="1058863"/>
          <p14:tracePt t="65039" x="7813675" y="1058863"/>
          <p14:tracePt t="65135" x="7804150" y="1058863"/>
          <p14:tracePt t="65159" x="7804150" y="1068388"/>
          <p14:tracePt t="65183" x="7804150" y="1076325"/>
          <p14:tracePt t="65303" x="7804150" y="1068388"/>
          <p14:tracePt t="65311" x="7796213" y="1068388"/>
          <p14:tracePt t="65320" x="7796213" y="1058863"/>
          <p14:tracePt t="65335" x="7788275" y="1050925"/>
          <p14:tracePt t="65351" x="7780338" y="1042988"/>
          <p14:tracePt t="65359" x="7772400" y="1042988"/>
          <p14:tracePt t="65367" x="7772400" y="1035050"/>
          <p14:tracePt t="65375" x="7754938" y="1035050"/>
          <p14:tracePt t="65391" x="7747000" y="1035050"/>
          <p14:tracePt t="65407" x="7739063" y="1035050"/>
          <p14:tracePt t="65471" x="7739063" y="1042988"/>
          <p14:tracePt t="65519" x="7739063" y="1050925"/>
          <p14:tracePt t="65543" x="7747000" y="1058863"/>
          <p14:tracePt t="65567" x="7747000" y="1068388"/>
          <p14:tracePt t="65575" x="7754938" y="1068388"/>
          <p14:tracePt t="65599" x="7764463" y="1068388"/>
          <p14:tracePt t="65615" x="7772400" y="1068388"/>
          <p14:tracePt t="65639" x="7780338" y="1068388"/>
          <p14:tracePt t="65976" x="7788275" y="1068388"/>
          <p14:tracePt t="65992" x="7796213" y="1068388"/>
          <p14:tracePt t="66007" x="7804150" y="1076325"/>
          <p14:tracePt t="66015" x="7813675" y="1076325"/>
          <p14:tracePt t="66024" x="7821613" y="1076325"/>
          <p14:tracePt t="66031" x="7829550" y="1076325"/>
          <p14:tracePt t="66040" x="7837488" y="1084263"/>
          <p14:tracePt t="66047" x="7845425" y="1084263"/>
          <p14:tracePt t="66055" x="7853363" y="1084263"/>
          <p14:tracePt t="66071" x="7862888" y="1092200"/>
          <p14:tracePt t="66088" x="7870825" y="1092200"/>
          <p14:tracePt t="66095" x="7878763" y="1092200"/>
          <p14:tracePt t="66111" x="7886700" y="1100138"/>
          <p14:tracePt t="66119" x="7894638" y="1100138"/>
          <p14:tracePt t="66127" x="7904163" y="1100138"/>
          <p14:tracePt t="66136" x="7912100" y="1100138"/>
          <p14:tracePt t="66143" x="7920038" y="1108075"/>
          <p14:tracePt t="66152" x="7927975" y="1108075"/>
          <p14:tracePt t="66159" x="7935913" y="1108075"/>
          <p14:tracePt t="66167" x="7943850" y="1108075"/>
          <p14:tracePt t="66175" x="7953375" y="1117600"/>
          <p14:tracePt t="66183" x="7961313" y="1117600"/>
          <p14:tracePt t="66191" x="7969250" y="1117600"/>
          <p14:tracePt t="66199" x="7977188" y="1117600"/>
          <p14:tracePt t="66207" x="7985125" y="1125538"/>
          <p14:tracePt t="66215" x="8002588" y="1125538"/>
          <p14:tracePt t="66223" x="8010525" y="1125538"/>
          <p14:tracePt t="66232" x="8026400" y="1133475"/>
          <p14:tracePt t="66239" x="8034338" y="1133475"/>
          <p14:tracePt t="66247" x="8051800" y="1133475"/>
          <p14:tracePt t="66255" x="8059738" y="1141413"/>
          <p14:tracePt t="66263" x="8075613" y="1141413"/>
          <p14:tracePt t="66271" x="8083550" y="1141413"/>
          <p14:tracePt t="66279" x="8101013" y="1149350"/>
          <p14:tracePt t="66288" x="8108950" y="1149350"/>
          <p14:tracePt t="66295" x="8116888" y="1149350"/>
          <p14:tracePt t="66304" x="8124825" y="1149350"/>
          <p14:tracePt t="66311" x="8132763" y="1149350"/>
          <p14:tracePt t="66320" x="8142288" y="1157288"/>
          <p14:tracePt t="66327" x="8150225" y="1157288"/>
          <p14:tracePt t="66337" x="8166100" y="1157288"/>
          <p14:tracePt t="66343" x="8174038" y="1157288"/>
          <p14:tracePt t="66354" x="8191500" y="1157288"/>
          <p14:tracePt t="66359" x="8199438" y="1166813"/>
          <p14:tracePt t="66370" x="8215313" y="1174750"/>
          <p14:tracePt t="66375" x="8232775" y="1182688"/>
          <p14:tracePt t="66387" x="8248650" y="1182688"/>
          <p14:tracePt t="66391" x="8264525" y="1190625"/>
          <p14:tracePt t="66404" x="8272463" y="1198563"/>
          <p14:tracePt t="66407" x="8289925" y="1208088"/>
          <p14:tracePt t="66421" x="8297863" y="1208088"/>
          <p14:tracePt t="66423" x="8313738" y="1216025"/>
          <p14:tracePt t="66437" x="8331200" y="1223963"/>
          <p14:tracePt t="66440" x="8339138" y="1223963"/>
          <p14:tracePt t="66454" x="8355013" y="1231900"/>
          <p14:tracePt t="66457" x="8362950" y="1231900"/>
          <p14:tracePt t="66471" x="8380413" y="1231900"/>
          <p14:tracePt t="66471" x="8388350" y="1239838"/>
          <p14:tracePt t="66479" x="8396288" y="1239838"/>
          <p14:tracePt t="66488" x="8404225" y="1239838"/>
          <p14:tracePt t="66495" x="8412163" y="1247775"/>
          <p14:tracePt t="66504" x="8429625" y="1247775"/>
          <p14:tracePt t="66511" x="8437563" y="1257300"/>
          <p14:tracePt t="66521" x="8445500" y="1257300"/>
          <p14:tracePt t="66527" x="8453438" y="1265238"/>
          <p14:tracePt t="66537" x="8461375" y="1273175"/>
          <p14:tracePt t="66543" x="8478838" y="1273175"/>
          <p14:tracePt t="66554" x="8494713" y="1289050"/>
          <p14:tracePt t="66559" x="8512175" y="1296988"/>
          <p14:tracePt t="66571" x="8535988" y="1314450"/>
          <p14:tracePt t="66575" x="8569325" y="1322388"/>
          <p14:tracePt t="66587" x="8601075" y="1338263"/>
          <p14:tracePt t="66591" x="8626475" y="1355725"/>
          <p14:tracePt t="66604" x="8659813" y="1363663"/>
          <p14:tracePt t="66608" x="8675688" y="1379538"/>
          <p14:tracePt t="66621" x="8701088" y="1387475"/>
          <p14:tracePt t="66624" x="8716963" y="1387475"/>
          <p14:tracePt t="66638" x="8724900" y="1397000"/>
          <p14:tracePt t="66641" x="8732838" y="1397000"/>
          <p14:tracePt t="66654" x="8740775" y="1397000"/>
          <p14:tracePt t="66657" x="8750300" y="1404938"/>
          <p14:tracePt t="66671" x="8758238" y="1404938"/>
          <p14:tracePt t="66672" x="8774113" y="1412875"/>
          <p14:tracePt t="66679" x="8789988" y="1420813"/>
          <p14:tracePt t="66688" x="8815388" y="1436688"/>
          <p14:tracePt t="66695" x="8840788" y="1446213"/>
          <p14:tracePt t="66704" x="8864600" y="1462088"/>
          <p14:tracePt t="66711" x="8897938" y="1477963"/>
          <p14:tracePt t="66721" x="8921750" y="1485900"/>
          <p14:tracePt t="66727" x="8947150" y="1503363"/>
          <p14:tracePt t="66738" x="8963025" y="1511300"/>
          <p14:tracePt t="66743" x="8988425" y="1519238"/>
          <p14:tracePt t="66754" x="9012238" y="1527175"/>
          <p14:tracePt t="66759" x="9029700" y="1535113"/>
          <p14:tracePt t="66771" x="9045575" y="1544638"/>
          <p14:tracePt t="66775" x="9061450" y="1552575"/>
          <p14:tracePt t="66788" x="9078913" y="1560513"/>
          <p14:tracePt t="66791" x="9102725" y="1560513"/>
          <p14:tracePt t="66804" x="9118600" y="1568450"/>
          <p14:tracePt t="66807" x="9144000" y="1576388"/>
          <p14:tracePt t="66821" x="9159875" y="1585913"/>
          <p14:tracePt t="66823" x="9185275" y="1601788"/>
          <p14:tracePt t="66838" x="9209088" y="1609725"/>
          <p14:tracePt t="66841" x="9234488" y="1625600"/>
          <p14:tracePt t="66855" x="9258300" y="1635125"/>
          <p14:tracePt t="66857" x="9275763" y="1651000"/>
          <p14:tracePt t="66871" x="9299575" y="1666875"/>
          <p14:tracePt t="66872" x="9317038" y="1674813"/>
          <p14:tracePt t="66879" x="9332913" y="1684338"/>
          <p14:tracePt t="66888" x="9358313" y="1700213"/>
          <p14:tracePt t="66895" x="9374188" y="1708150"/>
          <p14:tracePt t="66905" x="9398000" y="1724025"/>
          <p14:tracePt t="66911" x="9423400" y="1733550"/>
          <p14:tracePt t="66921" x="9456738" y="1741488"/>
          <p14:tracePt t="66927" x="9488488" y="1757363"/>
          <p14:tracePt t="66938" x="9521825" y="1774825"/>
          <p14:tracePt t="66943" x="9555163" y="1782763"/>
          <p14:tracePt t="66955" x="9604375" y="1798638"/>
          <p14:tracePt t="66959" x="9637713" y="1814513"/>
          <p14:tracePt t="66971" x="9669463" y="1831975"/>
          <p14:tracePt t="66975" x="9694863" y="1847850"/>
          <p14:tracePt t="66988" x="9718675" y="1855788"/>
          <p14:tracePt t="66991" x="9736138" y="1863725"/>
          <p14:tracePt t="67005" x="9752013" y="1881188"/>
          <p14:tracePt t="67008" x="9767888" y="1889125"/>
          <p14:tracePt t="67021" x="9785350" y="1897063"/>
          <p14:tracePt t="67024" x="9793288" y="1905000"/>
          <p14:tracePt t="67038" x="9801225" y="1912938"/>
          <p14:tracePt t="67042" x="9801225" y="1922463"/>
          <p14:tracePt t="67055" x="9809163" y="1922463"/>
          <p14:tracePt t="67623" x="9817100" y="1922463"/>
          <p14:tracePt t="67631" x="9834563" y="1922463"/>
          <p14:tracePt t="67639" x="9850438" y="1930400"/>
          <p14:tracePt t="67647" x="9875838" y="1930400"/>
          <p14:tracePt t="67655" x="9899650" y="1946275"/>
          <p14:tracePt t="67663" x="9925050" y="1954213"/>
          <p14:tracePt t="67673" x="9956800" y="1963738"/>
          <p14:tracePt t="67679" x="9982200" y="1979613"/>
          <p14:tracePt t="67687" x="9990138" y="1979613"/>
          <p14:tracePt t="67695" x="10006013" y="1987550"/>
          <p14:tracePt t="67703" x="10015538" y="1987550"/>
          <p14:tracePt t="67711" x="10023475" y="1995488"/>
          <p14:tracePt t="67719" x="10031413" y="2003425"/>
          <p14:tracePt t="67728" x="10039350" y="2012950"/>
          <p14:tracePt t="67735" x="10047288" y="2028825"/>
          <p14:tracePt t="67743" x="10064750" y="2036763"/>
          <p14:tracePt t="67751" x="10072688" y="2044700"/>
          <p14:tracePt t="67759" x="10088563" y="2052638"/>
          <p14:tracePt t="67767" x="10113963" y="2070100"/>
          <p14:tracePt t="67775" x="10129838" y="2078038"/>
          <p14:tracePt t="67783" x="10155238" y="2093913"/>
          <p14:tracePt t="67791" x="10179050" y="2111375"/>
          <p14:tracePt t="67799" x="10204450" y="2127250"/>
          <p14:tracePt t="67807" x="10236200" y="2143125"/>
          <p14:tracePt t="67815" x="10277475" y="2160588"/>
          <p14:tracePt t="67823" x="10326688" y="2176463"/>
          <p14:tracePt t="67831" x="10375900" y="2192338"/>
          <p14:tracePt t="67839" x="10434638" y="2217738"/>
          <p14:tracePt t="67847" x="10507663" y="2233613"/>
          <p14:tracePt t="67856" x="10582275" y="2259013"/>
          <p14:tracePt t="67863" x="10672763" y="2274888"/>
          <p14:tracePt t="67872" x="10753725" y="2290763"/>
          <p14:tracePt t="67879" x="10852150" y="2324100"/>
          <p14:tracePt t="67889" x="10952163" y="2349500"/>
          <p14:tracePt t="67895" x="11058525" y="2373313"/>
          <p14:tracePt t="67905" x="11164888" y="2390775"/>
          <p14:tracePt t="67911" x="11271250" y="2414588"/>
          <p14:tracePt t="67922" x="11387138" y="2430463"/>
          <p14:tracePt t="67927" x="11493500" y="2455863"/>
          <p14:tracePt t="67939" x="11609388" y="2479675"/>
          <p14:tracePt t="67943" x="11707813" y="2497138"/>
          <p14:tracePt t="67955" x="11814175" y="2513013"/>
          <p14:tracePt t="67959" x="11912600" y="2528888"/>
          <p14:tracePt t="67972" x="12003088" y="2554288"/>
          <p14:tracePt t="67975" x="12077700" y="2570163"/>
          <p14:tracePt t="67989" x="12150725" y="2579688"/>
          <p14:tracePt t="68349" x="12166600" y="2857500"/>
          <p14:tracePt t="68351" x="12150725" y="2857500"/>
          <p14:tracePt t="68359" x="12142788" y="2867025"/>
          <p14:tracePt t="68367" x="12126913" y="2874963"/>
          <p14:tracePt t="68375" x="12117388" y="2882900"/>
          <p14:tracePt t="68383" x="12109450" y="2882900"/>
          <p14:tracePt t="68391" x="12109450" y="2890838"/>
          <p14:tracePt t="68399" x="12101513" y="2890838"/>
          <p14:tracePt t="68599" x="12093575" y="2890838"/>
          <p14:tracePt t="68623" x="12093575" y="2882900"/>
          <p14:tracePt t="68639" x="12085638" y="2882900"/>
          <p14:tracePt t="68695" x="12085638" y="2874963"/>
          <p14:tracePt t="68743" x="12085638" y="2867025"/>
          <p14:tracePt t="68759" x="12077700" y="2867025"/>
          <p14:tracePt t="68927" x="12068175" y="2867025"/>
          <p14:tracePt t="68943" x="12060238" y="2867025"/>
          <p14:tracePt t="68951" x="12060238" y="2874963"/>
          <p14:tracePt t="68959" x="12052300" y="2874963"/>
          <p14:tracePt t="68967" x="12044363" y="2874963"/>
          <p14:tracePt t="68983" x="12036425" y="2882900"/>
          <p14:tracePt t="68991" x="12026900" y="2882900"/>
          <p14:tracePt t="68999" x="12018963" y="2882900"/>
          <p14:tracePt t="69007" x="12011025" y="2890838"/>
          <p14:tracePt t="69015" x="12003088" y="2898775"/>
          <p14:tracePt t="69023" x="11995150" y="2898775"/>
          <p14:tracePt t="69031" x="11987213" y="2906713"/>
          <p14:tracePt t="69040" x="11977688" y="2916238"/>
          <p14:tracePt t="69055" x="11969750" y="2916238"/>
          <p14:tracePt t="69063" x="11961813" y="2916238"/>
          <p14:tracePt t="69071" x="11961813" y="2924175"/>
          <p14:tracePt t="69079" x="11953875" y="2924175"/>
          <p14:tracePt t="69119" x="11945938" y="2932113"/>
          <p14:tracePt t="69239" x="11938000" y="2940050"/>
          <p14:tracePt t="69255" x="11938000" y="2947988"/>
          <p14:tracePt t="69263" x="11928475" y="2947988"/>
          <p14:tracePt t="69271" x="11928475" y="2957513"/>
          <p14:tracePt t="69303" x="11920538" y="2965450"/>
          <p14:tracePt t="69343" x="11912600" y="2965450"/>
          <p14:tracePt t="69383" x="11904663" y="2965450"/>
          <p14:tracePt t="69391" x="11896725" y="2973388"/>
          <p14:tracePt t="69407" x="11888788" y="2973388"/>
          <p14:tracePt t="69415" x="11879263" y="2973388"/>
          <p14:tracePt t="69423" x="11871325" y="2981325"/>
          <p14:tracePt t="69431" x="11863388" y="2981325"/>
          <p14:tracePt t="69440" x="11855450" y="2981325"/>
          <p14:tracePt t="69447" x="11847513" y="2981325"/>
          <p14:tracePt t="69455" x="11837988" y="2981325"/>
          <p14:tracePt t="69463" x="11830050" y="2981325"/>
          <p14:tracePt t="69479" x="11822113" y="2981325"/>
          <p14:tracePt t="69487" x="11814175" y="2981325"/>
          <p14:tracePt t="69503" x="11806238" y="2981325"/>
          <p14:tracePt t="69511" x="11798300" y="2981325"/>
          <p14:tracePt t="69519" x="11798300" y="2989263"/>
          <p14:tracePt t="69535" x="11788775" y="2989263"/>
          <p14:tracePt t="69567" x="11780838" y="2989263"/>
          <p14:tracePt t="69615" x="11780838" y="2997200"/>
          <p14:tracePt t="69623" x="11772900" y="2997200"/>
          <p14:tracePt t="69655" x="11764963" y="2997200"/>
          <p14:tracePt t="69703" x="11757025" y="2997200"/>
          <p14:tracePt t="69711" x="11757025" y="2989263"/>
          <p14:tracePt t="70159" x="11749088" y="2989263"/>
          <p14:tracePt t="70175" x="11739563" y="2989263"/>
          <p14:tracePt t="70183" x="11731625" y="2997200"/>
          <p14:tracePt t="70191" x="11723688" y="2997200"/>
          <p14:tracePt t="70199" x="11707813" y="3006725"/>
          <p14:tracePt t="70207" x="11682413" y="3014663"/>
          <p14:tracePt t="70215" x="11674475" y="3014663"/>
          <p14:tracePt t="70224" x="11649075" y="3014663"/>
          <p14:tracePt t="70231" x="11633200" y="3014663"/>
          <p14:tracePt t="70239" x="11617325" y="3014663"/>
          <p14:tracePt t="70247" x="11609388" y="3014663"/>
          <p14:tracePt t="70255" x="11599863" y="3014663"/>
          <p14:tracePt t="70263" x="11591925" y="3014663"/>
          <p14:tracePt t="70271" x="11583988" y="3006725"/>
          <p14:tracePt t="70279" x="11583988" y="2997200"/>
          <p14:tracePt t="70287" x="11576050" y="2989263"/>
          <p14:tracePt t="70295" x="11568113" y="2981325"/>
          <p14:tracePt t="70303" x="11560175" y="2965450"/>
          <p14:tracePt t="70311" x="11550650" y="2947988"/>
          <p14:tracePt t="70319" x="11542713" y="2932113"/>
          <p14:tracePt t="70327" x="11534775" y="2916238"/>
          <p14:tracePt t="70335" x="11526838" y="2898775"/>
          <p14:tracePt t="70343" x="11518900" y="2882900"/>
          <p14:tracePt t="70351" x="11509375" y="2857500"/>
          <p14:tracePt t="70359" x="11501438" y="2841625"/>
          <p14:tracePt t="70367" x="11493500" y="2833688"/>
          <p14:tracePt t="70375" x="11485563" y="2817813"/>
          <p14:tracePt t="70383" x="11477625" y="2800350"/>
          <p14:tracePt t="70391" x="11469688" y="2800350"/>
          <p14:tracePt t="70399" x="11469688" y="2792413"/>
          <p14:tracePt t="70408" x="11460163" y="2792413"/>
          <p14:tracePt t="70415" x="11460163" y="2784475"/>
          <p14:tracePt t="70463" x="11460163" y="2792413"/>
          <p14:tracePt t="70479" x="11460163" y="2800350"/>
          <p14:tracePt t="70495" x="11452225" y="2808288"/>
          <p14:tracePt t="70511" x="11452225" y="2817813"/>
          <p14:tracePt t="70999" x="11444288" y="2817813"/>
          <p14:tracePt t="71008" x="11436350" y="2817813"/>
          <p14:tracePt t="71015" x="11420475" y="2817813"/>
          <p14:tracePt t="71023" x="11403013" y="2817813"/>
          <p14:tracePt t="71031" x="11387138" y="2817813"/>
          <p14:tracePt t="71039" x="11361738" y="2817813"/>
          <p14:tracePt t="71047" x="11329988" y="2817813"/>
          <p14:tracePt t="71055" x="11288713" y="2817813"/>
          <p14:tracePt t="71063" x="11239500" y="2817813"/>
          <p14:tracePt t="71071" x="11190288" y="2817813"/>
          <p14:tracePt t="71079" x="11131550" y="2817813"/>
          <p14:tracePt t="71087" x="11074400" y="2817813"/>
          <p14:tracePt t="71095" x="11009313" y="2817813"/>
          <p14:tracePt t="71103" x="10942638" y="2808288"/>
          <p14:tracePt t="71111" x="10869613" y="2792413"/>
          <p14:tracePt t="71119" x="10787063" y="2776538"/>
          <p14:tracePt t="71127" x="10712450" y="2759075"/>
          <p14:tracePt t="71135" x="10639425" y="2735263"/>
          <p14:tracePt t="71143" x="10564813" y="2709863"/>
          <p14:tracePt t="71151" x="10499725" y="2668588"/>
          <p14:tracePt t="71159" x="10442575" y="2628900"/>
          <p14:tracePt t="71167" x="10367963" y="2579688"/>
          <p14:tracePt t="71175" x="10302875" y="2520950"/>
          <p14:tracePt t="71183" x="10228263" y="2455863"/>
          <p14:tracePt t="71192" x="10171113" y="2398713"/>
          <p14:tracePt t="71199" x="10113963" y="2324100"/>
          <p14:tracePt t="71208" x="10055225" y="2251075"/>
          <p14:tracePt t="71215" x="9998075" y="2168525"/>
          <p14:tracePt t="71224" x="9948863" y="2085975"/>
          <p14:tracePt t="71231" x="9899650" y="2003425"/>
          <p14:tracePt t="71241" x="9842500" y="1922463"/>
          <p14:tracePt t="71247" x="9793288" y="1839913"/>
          <p14:tracePt t="71258" x="9744075" y="1757363"/>
          <p14:tracePt t="71263" x="9702800" y="1692275"/>
          <p14:tracePt t="71275" x="9661525" y="1625600"/>
          <p14:tracePt t="71279" x="9612313" y="1560513"/>
          <p14:tracePt t="71291" x="9563100" y="1511300"/>
          <p14:tracePt t="71295" x="9521825" y="1462088"/>
          <p14:tracePt t="71308" x="9480550" y="1412875"/>
          <p14:tracePt t="71311" x="9439275" y="1379538"/>
          <p14:tracePt t="71325" x="9398000" y="1355725"/>
          <p14:tracePt t="71328" x="9366250" y="1330325"/>
          <p14:tracePt t="71341" x="9340850" y="1314450"/>
          <p14:tracePt t="71344" x="9309100" y="1306513"/>
          <p14:tracePt t="71358" x="9283700" y="1296988"/>
          <p14:tracePt t="71362" x="9258300" y="1289050"/>
          <p14:tracePt t="71375" x="9242425" y="1289050"/>
          <p14:tracePt t="71376" x="9226550" y="1289050"/>
          <p14:tracePt t="71383" x="9201150" y="1296988"/>
          <p14:tracePt t="71392" x="9185275" y="1306513"/>
          <p14:tracePt t="71399" x="9177338" y="1314450"/>
          <p14:tracePt t="71408" x="9159875" y="1330325"/>
          <p14:tracePt t="71415" x="9144000" y="1338263"/>
          <p14:tracePt t="71425" x="9136063" y="1346200"/>
          <p14:tracePt t="71431" x="9128125" y="1363663"/>
          <p14:tracePt t="71441" x="9110663" y="1371600"/>
          <p14:tracePt t="71447" x="9094788" y="1379538"/>
          <p14:tracePt t="71458" x="9078913" y="1397000"/>
          <p14:tracePt t="71463" x="9061450" y="1404938"/>
          <p14:tracePt t="71475" x="9045575" y="1412875"/>
          <p14:tracePt t="71479" x="9029700" y="1428750"/>
          <p14:tracePt t="71492" x="9012238" y="1436688"/>
          <p14:tracePt t="71495" x="8996363" y="1454150"/>
          <p14:tracePt t="71508" x="8978900" y="1470025"/>
          <p14:tracePt t="71511" x="8963025" y="1477963"/>
          <p14:tracePt t="71525" x="8955088" y="1495425"/>
          <p14:tracePt t="71527" x="8939213" y="1511300"/>
          <p14:tracePt t="71542" x="8939213" y="1519238"/>
          <p14:tracePt t="71544" x="8929688" y="1527175"/>
          <p14:tracePt t="71558" x="8921750" y="1535113"/>
          <p14:tracePt t="71575" x="8913813" y="1544638"/>
          <p14:tracePt t="71577" x="8913813" y="1552575"/>
          <p14:tracePt t="71592" x="8905875" y="1552575"/>
          <p14:tracePt t="71695" x="8897938" y="1552575"/>
          <p14:tracePt t="71727" x="8890000" y="1552575"/>
          <p14:tracePt t="72175" x="8880475" y="1544638"/>
          <p14:tracePt t="72192" x="8872538" y="1535113"/>
          <p14:tracePt t="72199" x="8864600" y="1527175"/>
          <p14:tracePt t="72207" x="8856663" y="1527175"/>
          <p14:tracePt t="72215" x="8848725" y="1519238"/>
          <p14:tracePt t="72223" x="8831263" y="1511300"/>
          <p14:tracePt t="72231" x="8823325" y="1511300"/>
          <p14:tracePt t="72239" x="8807450" y="1495425"/>
          <p14:tracePt t="72247" x="8789988" y="1495425"/>
          <p14:tracePt t="72255" x="8774113" y="1477963"/>
          <p14:tracePt t="72263" x="8750300" y="1470025"/>
          <p14:tracePt t="72271" x="8716963" y="1462088"/>
          <p14:tracePt t="72279" x="8691563" y="1446213"/>
          <p14:tracePt t="72287" x="8659813" y="1436688"/>
          <p14:tracePt t="72295" x="8634413" y="1436688"/>
          <p14:tracePt t="72303" x="8610600" y="1428750"/>
          <p14:tracePt t="72311" x="8593138" y="1420813"/>
          <p14:tracePt t="72319" x="8585200" y="1420813"/>
          <p14:tracePt t="72327" x="8577263" y="1420813"/>
          <p14:tracePt t="72335" x="8569325" y="1420813"/>
          <p14:tracePt t="72343" x="8569325" y="1428750"/>
          <p14:tracePt t="72367" x="8569325" y="1436688"/>
          <p14:tracePt t="72376" x="8569325" y="1446213"/>
          <p14:tracePt t="72391" x="8577263" y="1454150"/>
          <p14:tracePt t="72399" x="8577263" y="1462088"/>
          <p14:tracePt t="72407" x="8585200" y="1462088"/>
          <p14:tracePt t="72415" x="8585200" y="1470025"/>
          <p14:tracePt t="72424" x="8593138" y="1470025"/>
          <p14:tracePt t="72431" x="8601075" y="1470025"/>
          <p14:tracePt t="72439" x="8601075" y="1477963"/>
          <p14:tracePt t="72447" x="8610600" y="1477963"/>
          <p14:tracePt t="72455" x="8618538" y="1477963"/>
          <p14:tracePt t="72463" x="8626475" y="1485900"/>
          <p14:tracePt t="72472" x="8634413" y="1485900"/>
          <p14:tracePt t="72479" x="8642350" y="1495425"/>
          <p14:tracePt t="72487" x="8659813" y="1495425"/>
          <p14:tracePt t="72495" x="8667750" y="1503363"/>
          <p14:tracePt t="72503" x="8675688" y="1503363"/>
          <p14:tracePt t="72519" x="8683625" y="1503363"/>
          <p14:tracePt t="72527" x="8683625" y="1511300"/>
          <p14:tracePt t="72543" x="8691563" y="1511300"/>
          <p14:tracePt t="72559" x="8691563" y="1503363"/>
          <p14:tracePt t="72576" x="8701088" y="1503363"/>
          <p14:tracePt t="72583" x="8701088" y="1495425"/>
          <p14:tracePt t="72591" x="8701088" y="1485900"/>
          <p14:tracePt t="72599" x="8709025" y="1477963"/>
          <p14:tracePt t="72607" x="8709025" y="1470025"/>
          <p14:tracePt t="72615" x="8709025" y="1454150"/>
          <p14:tracePt t="72623" x="8709025" y="1446213"/>
          <p14:tracePt t="72631" x="8709025" y="1428750"/>
          <p14:tracePt t="72639" x="8709025" y="1420813"/>
          <p14:tracePt t="72647" x="8709025" y="1404938"/>
          <p14:tracePt t="72655" x="8701088" y="1397000"/>
          <p14:tracePt t="72663" x="8701088" y="1387475"/>
          <p14:tracePt t="72671" x="8691563" y="1379538"/>
          <p14:tracePt t="72687" x="8683625" y="1371600"/>
          <p14:tracePt t="72751" x="8683625" y="1379538"/>
          <p14:tracePt t="72760" x="8675688" y="1379538"/>
          <p14:tracePt t="72783" x="8675688" y="1387475"/>
          <p14:tracePt t="72815" x="8675688" y="1397000"/>
          <p14:tracePt t="72839" x="8675688" y="1404938"/>
          <p14:tracePt t="72855" x="8675688" y="1412875"/>
          <p14:tracePt t="72863" x="8683625" y="1412875"/>
          <p14:tracePt t="72871" x="8683625" y="1420813"/>
          <p14:tracePt t="72887" x="8683625" y="1428750"/>
          <p14:tracePt t="72895" x="8675688" y="1436688"/>
          <p14:tracePt t="72911" x="8675688" y="1446213"/>
          <p14:tracePt t="72919" x="8667750" y="1446213"/>
          <p14:tracePt t="72927" x="8659813" y="1454150"/>
          <p14:tracePt t="72943" x="8650288" y="1462088"/>
          <p14:tracePt t="72951" x="8642350" y="1462088"/>
          <p14:tracePt t="72960" x="8634413" y="1470025"/>
          <p14:tracePt t="72967" x="8626475" y="1470025"/>
          <p14:tracePt t="72976" x="8618538" y="1477963"/>
          <p14:tracePt t="72983" x="8610600" y="1485900"/>
          <p14:tracePt t="72991" x="8601075" y="1485900"/>
          <p14:tracePt t="72999" x="8593138" y="1495425"/>
          <p14:tracePt t="73007" x="8577263" y="1495425"/>
          <p14:tracePt t="73015" x="8569325" y="1503363"/>
          <p14:tracePt t="73023" x="8551863" y="1511300"/>
          <p14:tracePt t="73031" x="8535988" y="1519238"/>
          <p14:tracePt t="73039" x="8512175" y="1519238"/>
          <p14:tracePt t="73047" x="8494713" y="1527175"/>
          <p14:tracePt t="73055" x="8470900" y="1535113"/>
          <p14:tracePt t="73063" x="8437563" y="1544638"/>
          <p14:tracePt t="73071" x="8396288" y="1552575"/>
          <p14:tracePt t="73079" x="8355013" y="1560513"/>
          <p14:tracePt t="73087" x="8321675" y="1560513"/>
          <p14:tracePt t="73095" x="8281988" y="1568450"/>
          <p14:tracePt t="73103" x="8248650" y="1585913"/>
          <p14:tracePt t="73111" x="8207375" y="1593850"/>
          <p14:tracePt t="73119" x="8166100" y="1609725"/>
          <p14:tracePt t="73127" x="8124825" y="1617663"/>
          <p14:tracePt t="73135" x="8067675" y="1635125"/>
          <p14:tracePt t="73143" x="8010525" y="1643063"/>
          <p14:tracePt t="73151" x="7943850" y="1658938"/>
          <p14:tracePt t="73160" x="7894638" y="1666875"/>
          <p14:tracePt t="73168" x="7837488" y="1674813"/>
          <p14:tracePt t="73176" x="7780338" y="1684338"/>
          <p14:tracePt t="73183" x="7739063" y="1692275"/>
          <p14:tracePt t="73193" x="7689850" y="1700213"/>
          <p14:tracePt t="73199" x="7656513" y="1708150"/>
          <p14:tracePt t="73210" x="7632700" y="1708150"/>
          <p14:tracePt t="73215" x="7615238" y="1716088"/>
          <p14:tracePt t="73226" x="7599363" y="1716088"/>
          <p14:tracePt t="73239" x="7591425" y="1716088"/>
          <p14:tracePt t="73303" x="7607300" y="1716088"/>
          <p14:tracePt t="73311" x="7615238" y="1716088"/>
          <p14:tracePt t="73319" x="7648575" y="1716088"/>
          <p14:tracePt t="73327" x="7673975" y="1708150"/>
          <p14:tracePt t="73335" x="7715250" y="1692275"/>
          <p14:tracePt t="73343" x="7764463" y="1674813"/>
          <p14:tracePt t="73351" x="7813675" y="1658938"/>
          <p14:tracePt t="73360" x="7870825" y="1643063"/>
          <p14:tracePt t="73367" x="7935913" y="1617663"/>
          <p14:tracePt t="73375" x="7993063" y="1593850"/>
          <p14:tracePt t="73383" x="8043863" y="1568450"/>
          <p14:tracePt t="73391" x="8075613" y="1560513"/>
          <p14:tracePt t="73399" x="8101013" y="1544638"/>
          <p14:tracePt t="73407" x="8116888" y="1535113"/>
          <p14:tracePt t="73415" x="8116888" y="1527175"/>
          <p14:tracePt t="73423" x="8116888" y="1519238"/>
          <p14:tracePt t="73431" x="8108950" y="1511300"/>
          <p14:tracePt t="73439" x="8108950" y="1503363"/>
          <p14:tracePt t="73447" x="8093075" y="1495425"/>
          <p14:tracePt t="73455" x="8083550" y="1485900"/>
          <p14:tracePt t="73463" x="8075613" y="1477963"/>
          <p14:tracePt t="73471" x="8059738" y="1470025"/>
          <p14:tracePt t="73479" x="8051800" y="1462088"/>
          <p14:tracePt t="73488" x="8043863" y="1462088"/>
          <p14:tracePt t="73495" x="8043863" y="1454150"/>
          <p14:tracePt t="73503" x="8034338" y="1446213"/>
          <p14:tracePt t="73519" x="8026400" y="1436688"/>
          <p14:tracePt t="73535" x="8026400" y="1428750"/>
          <p14:tracePt t="73551" x="8018463" y="1420813"/>
          <p14:tracePt t="73567" x="8010525" y="1412875"/>
          <p14:tracePt t="73575" x="8002588" y="1412875"/>
          <p14:tracePt t="73591" x="7993063" y="1412875"/>
          <p14:tracePt t="73615" x="7985125" y="1404938"/>
          <p14:tracePt t="73647" x="7977188" y="1404938"/>
          <p14:tracePt t="73663" x="7977188" y="1412875"/>
          <p14:tracePt t="73679" x="7969250" y="1420813"/>
          <p14:tracePt t="73687" x="7961313" y="1420813"/>
          <p14:tracePt t="73695" x="7953375" y="1428750"/>
          <p14:tracePt t="73703" x="7935913" y="1436688"/>
          <p14:tracePt t="73711" x="7927975" y="1436688"/>
          <p14:tracePt t="73719" x="7912100" y="1446213"/>
          <p14:tracePt t="73727" x="7904163" y="1454150"/>
          <p14:tracePt t="73735" x="7894638" y="1454150"/>
          <p14:tracePt t="73744" x="7894638" y="1462088"/>
          <p14:tracePt t="73751" x="7886700" y="1462088"/>
          <p14:tracePt t="73760" x="7886700" y="1470025"/>
          <p14:tracePt t="73775" x="7894638" y="1470025"/>
          <p14:tracePt t="73783" x="7912100" y="1470025"/>
          <p14:tracePt t="73792" x="7935913" y="1470025"/>
          <p14:tracePt t="73799" x="7961313" y="1470025"/>
          <p14:tracePt t="73807" x="7993063" y="1470025"/>
          <p14:tracePt t="73815" x="8018463" y="1470025"/>
          <p14:tracePt t="73823" x="8034338" y="1462088"/>
          <p14:tracePt t="73831" x="8043863" y="1462088"/>
          <p14:tracePt t="73839" x="8051800" y="1462088"/>
          <p14:tracePt t="73855" x="8059738" y="1462088"/>
          <p14:tracePt t="73871" x="8067675" y="1454150"/>
          <p14:tracePt t="73879" x="8075613" y="1454150"/>
          <p14:tracePt t="73887" x="8093075" y="1436688"/>
          <p14:tracePt t="73895" x="8108950" y="1428750"/>
          <p14:tracePt t="73903" x="8124825" y="1420813"/>
          <p14:tracePt t="73911" x="8150225" y="1404938"/>
          <p14:tracePt t="73919" x="8174038" y="1387475"/>
          <p14:tracePt t="73927" x="8199438" y="1371600"/>
          <p14:tracePt t="73935" x="8223250" y="1355725"/>
          <p14:tracePt t="73944" x="8240713" y="1346200"/>
          <p14:tracePt t="73951" x="8256588" y="1338263"/>
          <p14:tracePt t="73959" x="8272463" y="1330325"/>
          <p14:tracePt t="73967" x="8281988" y="1322388"/>
          <p14:tracePt t="73975" x="8289925" y="1322388"/>
          <p14:tracePt t="73983" x="8297863" y="1322388"/>
          <p14:tracePt t="73991" x="8305800" y="1322388"/>
          <p14:tracePt t="74007" x="8313738" y="1322388"/>
          <p14:tracePt t="74015" x="8321675" y="1330325"/>
          <p14:tracePt t="74023" x="8339138" y="1330325"/>
          <p14:tracePt t="74031" x="8347075" y="1346200"/>
          <p14:tracePt t="74039" x="8362950" y="1355725"/>
          <p14:tracePt t="74047" x="8380413" y="1363663"/>
          <p14:tracePt t="74055" x="8396288" y="1379538"/>
          <p14:tracePt t="74063" x="8412163" y="1387475"/>
          <p14:tracePt t="74071" x="8429625" y="1397000"/>
          <p14:tracePt t="74079" x="8445500" y="1412875"/>
          <p14:tracePt t="74087" x="8461375" y="1412875"/>
          <p14:tracePt t="74095" x="8470900" y="1428750"/>
          <p14:tracePt t="74103" x="8478838" y="1428750"/>
          <p14:tracePt t="74111" x="8486775" y="1428750"/>
          <p14:tracePt t="74119" x="8486775" y="1436688"/>
          <p14:tracePt t="74167" x="8494713" y="1436688"/>
          <p14:tracePt t="74255" x="8486775" y="1428750"/>
          <p14:tracePt t="74263" x="8486775" y="1420813"/>
          <p14:tracePt t="74271" x="8478838" y="1420813"/>
          <p14:tracePt t="74287" x="8470900" y="1420813"/>
          <p14:tracePt t="74295" x="8470900" y="1412875"/>
          <p14:tracePt t="74327" x="8461375" y="1412875"/>
          <p14:tracePt t="74351" x="8470900" y="1412875"/>
          <p14:tracePt t="74359" x="8470900" y="1420813"/>
          <p14:tracePt t="74367" x="8478838" y="1420813"/>
          <p14:tracePt t="74375" x="8486775" y="1420813"/>
          <p14:tracePt t="74383" x="8494713" y="1428750"/>
          <p14:tracePt t="74391" x="8502650" y="1428750"/>
          <p14:tracePt t="74399" x="8512175" y="1428750"/>
          <p14:tracePt t="74407" x="8520113" y="1428750"/>
          <p14:tracePt t="74415" x="8535988" y="1428750"/>
          <p14:tracePt t="74423" x="8543925" y="1436688"/>
          <p14:tracePt t="74431" x="8551863" y="1436688"/>
          <p14:tracePt t="74439" x="8569325" y="1436688"/>
          <p14:tracePt t="74447" x="8585200" y="1446213"/>
          <p14:tracePt t="74455" x="8593138" y="1446213"/>
          <p14:tracePt t="74463" x="8610600" y="1446213"/>
          <p14:tracePt t="74471" x="8626475" y="1446213"/>
          <p14:tracePt t="74479" x="8642350" y="1446213"/>
          <p14:tracePt t="74487" x="8667750" y="1446213"/>
          <p14:tracePt t="74495" x="8701088" y="1446213"/>
          <p14:tracePt t="74503" x="8724900" y="1446213"/>
          <p14:tracePt t="74511" x="8750300" y="1446213"/>
          <p14:tracePt t="74519" x="8774113" y="1446213"/>
          <p14:tracePt t="74528" x="8799513" y="1436688"/>
          <p14:tracePt t="74535" x="8823325" y="1428750"/>
          <p14:tracePt t="74544" x="8831263" y="1428750"/>
          <p14:tracePt t="74551" x="8848725" y="1420813"/>
          <p14:tracePt t="74561" x="8856663" y="1420813"/>
          <p14:tracePt t="74567" x="8864600" y="1412875"/>
          <p14:tracePt t="74583" x="8872538" y="1412875"/>
          <p14:tracePt t="74703" x="8864600" y="1412875"/>
          <p14:tracePt t="74711" x="8864600" y="1404938"/>
          <p14:tracePt t="74728" x="8856663" y="1404938"/>
          <p14:tracePt t="74751" x="8848725" y="1404938"/>
          <p14:tracePt t="74759" x="8848725" y="1412875"/>
          <p14:tracePt t="74775" x="8840788" y="1412875"/>
          <p14:tracePt t="74783" x="8840788" y="1420813"/>
          <p14:tracePt t="74791" x="8831263" y="1420813"/>
          <p14:tracePt t="74807" x="8823325" y="1428750"/>
          <p14:tracePt t="74815" x="8815388" y="1428750"/>
          <p14:tracePt t="74831" x="8807450" y="1436688"/>
          <p14:tracePt t="74863" x="8799513" y="1436688"/>
          <p14:tracePt t="75047" x="8789988" y="1436688"/>
          <p14:tracePt t="75055" x="8782050" y="1446213"/>
          <p14:tracePt t="75063" x="8774113" y="1454150"/>
          <p14:tracePt t="75071" x="8758238" y="1454150"/>
          <p14:tracePt t="75079" x="8732838" y="1462088"/>
          <p14:tracePt t="75087" x="8709025" y="1470025"/>
          <p14:tracePt t="75095" x="8667750" y="1485900"/>
          <p14:tracePt t="75103" x="8626475" y="1503363"/>
          <p14:tracePt t="75112" x="8585200" y="1519238"/>
          <p14:tracePt t="75119" x="8535988" y="1535113"/>
          <p14:tracePt t="75128" x="8486775" y="1552575"/>
          <p14:tracePt t="75135" x="8437563" y="1568450"/>
          <p14:tracePt t="75143" x="8355013" y="1593850"/>
          <p14:tracePt t="75151" x="8272463" y="1625600"/>
          <p14:tracePt t="75159" x="8166100" y="1666875"/>
          <p14:tracePt t="75167" x="8051800" y="1708150"/>
          <p14:tracePt t="75175" x="7935913" y="1757363"/>
          <p14:tracePt t="75183" x="7813675" y="1798638"/>
          <p14:tracePt t="75191" x="7689850" y="1824038"/>
          <p14:tracePt t="75199" x="7566025" y="1863725"/>
          <p14:tracePt t="75207" x="7451725" y="1889125"/>
          <p14:tracePt t="75215" x="7327900" y="1922463"/>
          <p14:tracePt t="75223" x="7213600" y="1946275"/>
          <p14:tracePt t="75231" x="7097713" y="1971675"/>
          <p14:tracePt t="75239" x="6983413" y="1987550"/>
          <p14:tracePt t="75247" x="6867525" y="2020888"/>
          <p14:tracePt t="75255" x="6745288" y="2044700"/>
          <p14:tracePt t="75263" x="6621463" y="2062163"/>
          <p14:tracePt t="75271" x="6507163" y="2078038"/>
          <p14:tracePt t="75279" x="6383338" y="2093913"/>
          <p14:tracePt t="75287" x="6243638" y="2101850"/>
          <p14:tracePt t="75295" x="6121400" y="2119313"/>
          <p14:tracePt t="75303" x="5989638" y="2119313"/>
          <p14:tracePt t="75312" x="5842000" y="2119313"/>
          <p14:tracePt t="75319" x="5710238" y="2111375"/>
          <p14:tracePt t="75328" x="5586413" y="2093913"/>
          <p14:tracePt t="75335" x="5464175" y="2085975"/>
          <p14:tracePt t="75345" x="5348288" y="2062163"/>
          <p14:tracePt t="75351" x="5233988" y="2044700"/>
          <p14:tracePt t="75361" x="5135563" y="2028825"/>
          <p14:tracePt t="75367" x="5053013" y="2012950"/>
          <p14:tracePt t="75378" x="4986338" y="1995488"/>
          <p14:tracePt t="75383" x="4895850" y="1963738"/>
          <p14:tracePt t="75395" x="4822825" y="1938338"/>
          <p14:tracePt t="75399" x="4756150" y="1912938"/>
          <p14:tracePt t="75411" x="4691063" y="1889125"/>
          <p14:tracePt t="75415" x="4625975" y="1855788"/>
          <p14:tracePt t="75428" x="4551363" y="1831975"/>
          <p14:tracePt t="75432" x="4476750" y="1806575"/>
          <p14:tracePt t="75445" x="4403725" y="1782763"/>
          <p14:tracePt t="75448" x="4346575" y="1757363"/>
          <p14:tracePt t="75462" x="4297363" y="1741488"/>
          <p14:tracePt t="75465" x="4238625" y="1724025"/>
          <p14:tracePt t="75478" x="4198938" y="1708150"/>
          <p14:tracePt t="75481" x="4165600" y="1700213"/>
          <p14:tracePt t="75495" x="4132263" y="1692275"/>
          <p14:tracePt t="75496" x="4108450" y="1692275"/>
          <p14:tracePt t="75503" x="4090988" y="1684338"/>
          <p14:tracePt t="75512" x="4075113" y="1684338"/>
          <p14:tracePt t="75519" x="4067175" y="1684338"/>
          <p14:tracePt t="75528" x="4059238" y="1684338"/>
          <p14:tracePt t="75536" x="4041775" y="1692275"/>
          <p14:tracePt t="75551" x="4033838" y="1700213"/>
          <p14:tracePt t="75562" x="4025900" y="1716088"/>
          <p14:tracePt t="75567" x="4008438" y="1724025"/>
          <p14:tracePt t="75578" x="4000500" y="1741488"/>
          <p14:tracePt t="75583" x="3984625" y="1757363"/>
          <p14:tracePt t="75595" x="3968750" y="1790700"/>
          <p14:tracePt t="75599" x="3959225" y="1806575"/>
          <p14:tracePt t="75612" x="3951288" y="1839913"/>
          <p14:tracePt t="75615" x="3943350" y="1863725"/>
          <p14:tracePt t="75628" x="3935413" y="1889125"/>
          <p14:tracePt t="75631" x="3935413" y="1922463"/>
          <p14:tracePt t="75645" x="3935413" y="1946275"/>
          <p14:tracePt t="75647" x="3935413" y="1979613"/>
          <p14:tracePt t="75662" x="3935413" y="2003425"/>
          <p14:tracePt t="75663" x="3943350" y="2028825"/>
          <p14:tracePt t="75678" x="3943350" y="2044700"/>
          <p14:tracePt t="75680" x="3951288" y="2062163"/>
          <p14:tracePt t="75695" x="3951288" y="2078038"/>
          <p14:tracePt t="75696" x="3959225" y="2085975"/>
          <p14:tracePt t="75703" x="3959225" y="2093913"/>
          <p14:tracePt t="75712" x="3968750" y="2101850"/>
          <p14:tracePt t="75719" x="3976688" y="2111375"/>
          <p14:tracePt t="75728" x="3984625" y="2111375"/>
          <p14:tracePt t="75743" x="3992563" y="2119313"/>
          <p14:tracePt t="75751" x="4000500" y="2119313"/>
          <p14:tracePt t="75767" x="4008438" y="2119313"/>
          <p14:tracePt t="75887" x="4008438" y="2101850"/>
          <p14:tracePt t="75896" x="4017963" y="2093913"/>
          <p14:tracePt t="75903" x="4017963" y="2085975"/>
          <p14:tracePt t="75919" x="4017963" y="2078038"/>
          <p14:tracePt t="75935" x="4017963" y="2070100"/>
          <p14:tracePt t="75967" x="4017963" y="2062163"/>
          <p14:tracePt t="76031" x="4017963" y="2052638"/>
          <p14:tracePt t="76039" x="4025900" y="2052638"/>
          <p14:tracePt t="76047" x="4033838" y="2044700"/>
          <p14:tracePt t="76063" x="4041775" y="2036763"/>
          <p14:tracePt t="76071" x="4041775" y="2028825"/>
          <p14:tracePt t="76079" x="4049713" y="2028825"/>
          <p14:tracePt t="76087" x="4049713" y="2020888"/>
          <p14:tracePt t="76103" x="4049713" y="2012950"/>
          <p14:tracePt t="76112" x="4049713" y="2003425"/>
          <p14:tracePt t="76119" x="4059238" y="2003425"/>
          <p14:tracePt t="76127" x="4059238" y="1995488"/>
          <p14:tracePt t="76135" x="4059238" y="1987550"/>
          <p14:tracePt t="76143" x="4059238" y="1971675"/>
          <p14:tracePt t="76151" x="4067175" y="1963738"/>
          <p14:tracePt t="76159" x="4067175" y="1954213"/>
          <p14:tracePt t="76167" x="4067175" y="1946275"/>
          <p14:tracePt t="76175" x="4075113" y="1946275"/>
          <p14:tracePt t="76183" x="4075113" y="1938338"/>
          <p14:tracePt t="76191" x="4075113" y="1930400"/>
          <p14:tracePt t="76207" x="4083050" y="1930400"/>
          <p14:tracePt t="76247" x="4075113" y="1930400"/>
          <p14:tracePt t="76255" x="4075113" y="1938338"/>
          <p14:tracePt t="76263" x="4075113" y="1946275"/>
          <p14:tracePt t="76271" x="4067175" y="1954213"/>
          <p14:tracePt t="76279" x="4067175" y="1963738"/>
          <p14:tracePt t="76287" x="4075113" y="1971675"/>
          <p14:tracePt t="76296" x="4090988" y="1979613"/>
          <p14:tracePt t="76303" x="4108450" y="1987550"/>
          <p14:tracePt t="76552" x="4108450" y="1995488"/>
          <p14:tracePt t="76559" x="4116388" y="1995488"/>
          <p14:tracePt t="76583" x="4116388" y="1987550"/>
          <p14:tracePt t="76591" x="4116388" y="1979613"/>
          <p14:tracePt t="76599" x="4116388" y="1963738"/>
          <p14:tracePt t="76607" x="4116388" y="1930400"/>
          <p14:tracePt t="76615" x="4108450" y="1897063"/>
          <p14:tracePt t="76623" x="4098925" y="1873250"/>
          <p14:tracePt t="76631" x="4098925" y="1831975"/>
          <p14:tracePt t="76639" x="4098925" y="1790700"/>
          <p14:tracePt t="76647" x="4098925" y="1757363"/>
          <p14:tracePt t="76655" x="4098925" y="1708150"/>
          <p14:tracePt t="76663" x="4108450" y="1666875"/>
          <p14:tracePt t="76671" x="4116388" y="1625600"/>
          <p14:tracePt t="76680" x="4124325" y="1593850"/>
          <p14:tracePt t="76687" x="4132263" y="1552575"/>
          <p14:tracePt t="76696" x="4148138" y="1519238"/>
          <p14:tracePt t="76703" x="4157663" y="1477963"/>
          <p14:tracePt t="76711" x="4173538" y="1446213"/>
          <p14:tracePt t="76719" x="4189413" y="1412875"/>
          <p14:tracePt t="76727" x="4198938" y="1387475"/>
          <p14:tracePt t="76735" x="4214813" y="1371600"/>
          <p14:tracePt t="76743" x="4222750" y="1346200"/>
          <p14:tracePt t="76751" x="4248150" y="1330325"/>
          <p14:tracePt t="76759" x="4264025" y="1314450"/>
          <p14:tracePt t="76767" x="4279900" y="1314450"/>
          <p14:tracePt t="76775" x="4287838" y="1306513"/>
          <p14:tracePt t="76783" x="4305300" y="1296988"/>
          <p14:tracePt t="76799" x="4313238" y="1289050"/>
          <p14:tracePt t="76807" x="4321175" y="1289050"/>
          <p14:tracePt t="77168" x="4321175" y="1281113"/>
          <p14:tracePt t="77175" x="4313238" y="1273175"/>
          <p14:tracePt t="77183" x="4297363" y="1265238"/>
          <p14:tracePt t="77191" x="4271963" y="1247775"/>
          <p14:tracePt t="77199" x="4256088" y="1231900"/>
          <p14:tracePt t="77207" x="4230688" y="1223963"/>
          <p14:tracePt t="77216" x="4214813" y="1208088"/>
          <p14:tracePt t="77223" x="4206875" y="1198563"/>
          <p14:tracePt t="77231" x="4198938" y="1190625"/>
          <p14:tracePt t="77239" x="4189413" y="1182688"/>
          <p14:tracePt t="77247" x="4181475" y="1174750"/>
          <p14:tracePt t="77263" x="4181475" y="1166813"/>
          <p14:tracePt t="77271" x="4189413" y="1149350"/>
          <p14:tracePt t="77280" x="4189413" y="1141413"/>
          <p14:tracePt t="77287" x="4198938" y="1133475"/>
          <p14:tracePt t="77296" x="4206875" y="1117600"/>
          <p14:tracePt t="77303" x="4214813" y="1100138"/>
          <p14:tracePt t="77311" x="4214813" y="1092200"/>
          <p14:tracePt t="77319" x="4222750" y="1084263"/>
          <p14:tracePt t="77327" x="4222750" y="1076325"/>
          <p14:tracePt t="77335" x="4230688" y="1076325"/>
          <p14:tracePt t="77343" x="4230688" y="1068388"/>
          <p14:tracePt t="77367" x="4230688" y="1058863"/>
          <p14:tracePt t="77375" x="4238625" y="1058863"/>
          <p14:tracePt t="77431" x="4238625" y="1068388"/>
          <p14:tracePt t="77455" x="4238625" y="1076325"/>
          <p14:tracePt t="77495" x="4238625" y="1084263"/>
          <p14:tracePt t="77551" x="4238625" y="1092200"/>
          <p14:tracePt t="77567" x="4238625" y="1100138"/>
          <p14:tracePt t="77575" x="4230688" y="1100138"/>
          <p14:tracePt t="77583" x="4230688" y="1108075"/>
          <p14:tracePt t="77599" x="4230688" y="1117600"/>
          <p14:tracePt t="77607" x="4222750" y="1125538"/>
          <p14:tracePt t="77623" x="4222750" y="1133475"/>
          <p14:tracePt t="77631" x="4214813" y="1133475"/>
          <p14:tracePt t="77639" x="4214813" y="1141413"/>
          <p14:tracePt t="77647" x="4206875" y="1141413"/>
          <p14:tracePt t="77655" x="4206875" y="1149350"/>
          <p14:tracePt t="77671" x="4206875" y="1157288"/>
          <p14:tracePt t="77799" x="4206875" y="1166813"/>
          <p14:tracePt t="77807" x="4198938" y="1174750"/>
          <p14:tracePt t="77815" x="4198938" y="1182688"/>
          <p14:tracePt t="77823" x="4198938" y="1190625"/>
          <p14:tracePt t="77831" x="4198938" y="1208088"/>
          <p14:tracePt t="77839" x="4198938" y="1223963"/>
          <p14:tracePt t="77847" x="4198938" y="1231900"/>
          <p14:tracePt t="77855" x="4198938" y="1247775"/>
          <p14:tracePt t="77864" x="4206875" y="1265238"/>
          <p14:tracePt t="77871" x="4206875" y="1281113"/>
          <p14:tracePt t="77880" x="4206875" y="1296988"/>
          <p14:tracePt t="77887" x="4214813" y="1314450"/>
          <p14:tracePt t="77895" x="4214813" y="1338263"/>
          <p14:tracePt t="77903" x="4214813" y="1355725"/>
          <p14:tracePt t="77911" x="4222750" y="1379538"/>
          <p14:tracePt t="77919" x="4222750" y="1404938"/>
          <p14:tracePt t="77927" x="4222750" y="1428750"/>
          <p14:tracePt t="77935" x="4222750" y="1446213"/>
          <p14:tracePt t="77943" x="4214813" y="1470025"/>
          <p14:tracePt t="77951" x="4214813" y="1485900"/>
          <p14:tracePt t="77959" x="4206875" y="1503363"/>
          <p14:tracePt t="77967" x="4206875" y="1519238"/>
          <p14:tracePt t="77975" x="4206875" y="1527175"/>
          <p14:tracePt t="77983" x="4206875" y="1535113"/>
          <p14:tracePt t="77991" x="4198938" y="1544638"/>
          <p14:tracePt t="78007" x="4198938" y="1552575"/>
          <p14:tracePt t="78616" x="4206875" y="1552575"/>
          <p14:tracePt t="78895" x="4206875" y="1544638"/>
          <p14:tracePt t="78927" x="4214813" y="1544638"/>
          <p14:tracePt t="78943" x="4214813" y="1535113"/>
          <p14:tracePt t="80319" x="4214813" y="1527175"/>
          <p14:tracePt t="80327" x="4214813" y="1519238"/>
          <p14:tracePt t="80343" x="4222750" y="1511300"/>
          <p14:tracePt t="80351" x="4238625" y="1503363"/>
          <p14:tracePt t="80359" x="4256088" y="1495425"/>
          <p14:tracePt t="80367" x="4271963" y="1495425"/>
          <p14:tracePt t="80375" x="4305300" y="1495425"/>
          <p14:tracePt t="80383" x="4338638" y="1485900"/>
          <p14:tracePt t="80391" x="4387850" y="1485900"/>
          <p14:tracePt t="80399" x="4437063" y="1485900"/>
          <p14:tracePt t="80407" x="4486275" y="1485900"/>
          <p14:tracePt t="80416" x="4551363" y="1485900"/>
          <p14:tracePt t="80423" x="4616450" y="1485900"/>
          <p14:tracePt t="80432" x="4691063" y="1495425"/>
          <p14:tracePt t="80439" x="4765675" y="1495425"/>
          <p14:tracePt t="80447" x="4838700" y="1511300"/>
          <p14:tracePt t="80455" x="4921250" y="1519238"/>
          <p14:tracePt t="80463" x="5019675" y="1519238"/>
          <p14:tracePt t="80471" x="5159375" y="1535113"/>
          <p14:tracePt t="80479" x="5324475" y="1552575"/>
          <p14:tracePt t="80487" x="5586413" y="1585913"/>
          <p14:tracePt t="80495" x="5792788" y="1625600"/>
          <p14:tracePt t="80503" x="6088063" y="1674813"/>
          <p14:tracePt t="80511" x="6367463" y="1733550"/>
          <p14:tracePt t="80519" x="6688138" y="1798638"/>
          <p14:tracePt t="80527" x="6900863" y="1839913"/>
          <p14:tracePt t="80535" x="7131050" y="1889125"/>
          <p14:tracePt t="80543" x="7296150" y="1905000"/>
          <p14:tracePt t="80551" x="7443788" y="1930400"/>
          <p14:tracePt t="80559" x="7566025" y="1938338"/>
          <p14:tracePt t="80567" x="7640638" y="1946275"/>
          <p14:tracePt t="80575" x="7689850" y="1946275"/>
          <p14:tracePt t="80583" x="7715250" y="1946275"/>
          <p14:tracePt t="80591" x="7739063" y="1946275"/>
          <p14:tracePt t="80599" x="7747000" y="1946275"/>
          <p14:tracePt t="80607" x="7754938" y="1946275"/>
          <p14:tracePt t="80631" x="7764463" y="1938338"/>
          <p14:tracePt t="80647" x="7772400" y="1938338"/>
          <p14:tracePt t="80663" x="7780338" y="1938338"/>
          <p14:tracePt t="80671" x="7788275" y="1938338"/>
          <p14:tracePt t="80687" x="7796213" y="1938338"/>
          <p14:tracePt t="80703" x="7804150" y="1938338"/>
          <p14:tracePt t="80711" x="7813675" y="1938338"/>
          <p14:tracePt t="80727" x="7829550" y="1938338"/>
          <p14:tracePt t="80735" x="7837488" y="1938338"/>
          <p14:tracePt t="80743" x="7853363" y="1938338"/>
          <p14:tracePt t="80751" x="7870825" y="1938338"/>
          <p14:tracePt t="80759" x="7894638" y="1938338"/>
          <p14:tracePt t="80767" x="7927975" y="1938338"/>
          <p14:tracePt t="80775" x="7953375" y="1938338"/>
          <p14:tracePt t="80783" x="7977188" y="1938338"/>
          <p14:tracePt t="80791" x="8002588" y="1938338"/>
          <p14:tracePt t="80799" x="8018463" y="1938338"/>
          <p14:tracePt t="80807" x="8034338" y="1930400"/>
          <p14:tracePt t="80816" x="8059738" y="1930400"/>
          <p14:tracePt t="80823" x="8067675" y="1922463"/>
          <p14:tracePt t="80831" x="8075613" y="1912938"/>
          <p14:tracePt t="80839" x="8083550" y="1912938"/>
          <p14:tracePt t="80847" x="8093075" y="1905000"/>
          <p14:tracePt t="80855" x="8101013" y="1905000"/>
          <p14:tracePt t="80864" x="8101013" y="1897063"/>
          <p14:tracePt t="80871" x="8108950" y="1889125"/>
          <p14:tracePt t="80879" x="8108950" y="1881188"/>
          <p14:tracePt t="80887" x="8116888" y="1873250"/>
          <p14:tracePt t="80895" x="8124825" y="1855788"/>
          <p14:tracePt t="80903" x="8124825" y="1847850"/>
          <p14:tracePt t="80911" x="8124825" y="1831975"/>
          <p14:tracePt t="80919" x="8124825" y="1814513"/>
          <p14:tracePt t="80927" x="8124825" y="1798638"/>
          <p14:tracePt t="80935" x="8124825" y="1790700"/>
          <p14:tracePt t="80943" x="8132763" y="1774825"/>
          <p14:tracePt t="80951" x="8132763" y="1757363"/>
          <p14:tracePt t="80959" x="8142288" y="1741488"/>
          <p14:tracePt t="80967" x="8150225" y="1733550"/>
          <p14:tracePt t="80975" x="8158163" y="1724025"/>
          <p14:tracePt t="80983" x="8158163" y="1716088"/>
          <p14:tracePt t="80991" x="8166100" y="1708150"/>
          <p14:tracePt t="81000" x="8174038" y="1708150"/>
          <p14:tracePt t="81007" x="8183563" y="1700213"/>
          <p14:tracePt t="81023" x="8191500" y="1700213"/>
          <p14:tracePt t="81063" x="8191500" y="1692275"/>
          <p14:tracePt t="81103" x="8183563" y="1692275"/>
          <p14:tracePt t="81111" x="8174038" y="1692275"/>
          <p14:tracePt t="81119" x="8158163" y="1692275"/>
          <p14:tracePt t="81127" x="8142288" y="1692275"/>
          <p14:tracePt t="81135" x="8124825" y="1692275"/>
          <p14:tracePt t="81143" x="8108950" y="1700213"/>
          <p14:tracePt t="81151" x="8083550" y="1700213"/>
          <p14:tracePt t="81159" x="8059738" y="1708150"/>
          <p14:tracePt t="81167" x="8034338" y="1708150"/>
          <p14:tracePt t="81175" x="8010525" y="1708150"/>
          <p14:tracePt t="81183" x="7969250" y="1708150"/>
          <p14:tracePt t="81191" x="7927975" y="1716088"/>
          <p14:tracePt t="81200" x="7886700" y="1724025"/>
          <p14:tracePt t="81207" x="7862888" y="1724025"/>
          <p14:tracePt t="81215" x="7821613" y="1741488"/>
          <p14:tracePt t="81223" x="7796213" y="1749425"/>
          <p14:tracePt t="81231" x="7772400" y="1757363"/>
          <p14:tracePt t="81239" x="7739063" y="1774825"/>
          <p14:tracePt t="81247" x="7715250" y="1782763"/>
          <p14:tracePt t="81255" x="7689850" y="1798638"/>
          <p14:tracePt t="81263" x="7648575" y="1814513"/>
          <p14:tracePt t="81271" x="7615238" y="1831975"/>
          <p14:tracePt t="81279" x="7575550" y="1847850"/>
          <p14:tracePt t="81287" x="7534275" y="1863725"/>
          <p14:tracePt t="81295" x="7500938" y="1881188"/>
          <p14:tracePt t="81303" x="7467600" y="1905000"/>
          <p14:tracePt t="81311" x="7426325" y="1922463"/>
          <p14:tracePt t="81319" x="7386638" y="1930400"/>
          <p14:tracePt t="81327" x="7345363" y="1946275"/>
          <p14:tracePt t="81335" x="7312025" y="1963738"/>
          <p14:tracePt t="81343" x="7270750" y="1979613"/>
          <p14:tracePt t="81351" x="7262813" y="1979613"/>
          <p14:tracePt t="81359" x="7229475" y="1987550"/>
          <p14:tracePt t="81367" x="7188200" y="2003425"/>
          <p14:tracePt t="81375" x="7146925" y="2012950"/>
          <p14:tracePt t="81383" x="7107238" y="2028825"/>
          <p14:tracePt t="81391" x="7065963" y="2044700"/>
          <p14:tracePt t="81400" x="7024688" y="2062163"/>
          <p14:tracePt t="81407" x="6991350" y="2070100"/>
          <p14:tracePt t="81416" x="6958013" y="2085975"/>
          <p14:tracePt t="81423" x="6918325" y="2111375"/>
          <p14:tracePt t="81447" x="6900863" y="2127250"/>
          <p14:tracePt t="81455" x="6884988" y="2135188"/>
          <p14:tracePt t="81463" x="6867525" y="2151063"/>
          <p14:tracePt t="81471" x="6859588" y="2160588"/>
          <p14:tracePt t="81479" x="6843713" y="2168525"/>
          <p14:tracePt t="81487" x="6835775" y="2176463"/>
          <p14:tracePt t="81495" x="6818313" y="2192338"/>
          <p14:tracePt t="81503" x="6802438" y="2192338"/>
          <p14:tracePt t="81511" x="6778625" y="2201863"/>
          <p14:tracePt t="81519" x="6753225" y="2217738"/>
          <p14:tracePt t="81527" x="6727825" y="2217738"/>
          <p14:tracePt t="81535" x="6704013" y="2217738"/>
          <p14:tracePt t="81543" x="6688138" y="2225675"/>
          <p14:tracePt t="81551" x="6662738" y="2225675"/>
          <p14:tracePt t="81559" x="6638925" y="2225675"/>
          <p14:tracePt t="81567" x="6613525" y="2225675"/>
          <p14:tracePt t="81575" x="6589713" y="2225675"/>
          <p14:tracePt t="81583" x="6564313" y="2225675"/>
          <p14:tracePt t="81591" x="6523038" y="2225675"/>
          <p14:tracePt t="81600" x="6481763" y="2225675"/>
          <p14:tracePt t="81607" x="6408738" y="2225675"/>
          <p14:tracePt t="81616" x="6342063" y="2209800"/>
          <p14:tracePt t="81623" x="6243638" y="2201863"/>
          <p14:tracePt t="81633" x="6121400" y="2176463"/>
          <p14:tracePt t="81639" x="5981700" y="2151063"/>
          <p14:tracePt t="81650" x="5808663" y="2135188"/>
          <p14:tracePt t="81655" x="5602288" y="2101850"/>
          <p14:tracePt t="81667" x="5422900" y="2070100"/>
          <p14:tracePt t="81671" x="5208588" y="2044700"/>
          <p14:tracePt t="81683" x="4995863" y="2020888"/>
          <p14:tracePt t="81687" x="4773613" y="1995488"/>
          <p14:tracePt t="81700" x="4559300" y="1979613"/>
          <p14:tracePt t="81703" x="4362450" y="1954213"/>
          <p14:tracePt t="81717" x="4198938" y="1938338"/>
          <p14:tracePt t="81719" x="4049713" y="1922463"/>
          <p14:tracePt t="81733" x="3927475" y="1912938"/>
          <p14:tracePt t="81736" x="3811588" y="1905000"/>
          <p14:tracePt t="81750" x="3713163" y="1897063"/>
          <p14:tracePt t="81752" x="3614738" y="1889125"/>
          <p14:tracePt t="81767" x="3541713" y="1873250"/>
          <p14:tracePt t="81767" x="3482975" y="1863725"/>
          <p14:tracePt t="81775" x="3441700" y="1855788"/>
          <p14:tracePt t="81784" x="3417888" y="1855788"/>
          <p14:tracePt t="81791" x="3409950" y="1847850"/>
          <p14:tracePt t="81800" x="3402013" y="1847850"/>
          <p14:tracePt t="81839" x="3409950" y="1847850"/>
          <p14:tracePt t="81847" x="3417888" y="1855788"/>
          <p14:tracePt t="81855" x="3433763" y="1855788"/>
          <p14:tracePt t="81863" x="3451225" y="1855788"/>
          <p14:tracePt t="81871" x="3475038" y="1863725"/>
          <p14:tracePt t="81879" x="3490913" y="1873250"/>
          <p14:tracePt t="81887" x="3516313" y="1881188"/>
          <p14:tracePt t="81895" x="3524250" y="1889125"/>
          <p14:tracePt t="81903" x="3532188" y="1889125"/>
          <p14:tracePt t="81911" x="3541713" y="1897063"/>
          <p14:tracePt t="81919" x="3549650" y="1897063"/>
          <p14:tracePt t="81927" x="3557588" y="1897063"/>
          <p14:tracePt t="81935" x="3565525" y="1897063"/>
          <p14:tracePt t="81943" x="3573463" y="1905000"/>
          <p14:tracePt t="81951" x="3581400" y="1905000"/>
          <p14:tracePt t="81959" x="3590925" y="1905000"/>
          <p14:tracePt t="81967" x="3598863" y="1905000"/>
          <p14:tracePt t="81975" x="3614738" y="1905000"/>
          <p14:tracePt t="81984" x="3622675" y="1905000"/>
          <p14:tracePt t="81991" x="3640138" y="1905000"/>
          <p14:tracePt t="82000" x="3656013" y="1905000"/>
          <p14:tracePt t="82007" x="3663950" y="1905000"/>
          <p14:tracePt t="82015" x="3671888" y="1912938"/>
          <p14:tracePt t="82023" x="3679825" y="1912938"/>
          <p14:tracePt t="82031" x="3689350" y="1912938"/>
          <p14:tracePt t="82135" x="3697288" y="1922463"/>
          <p14:tracePt t="82143" x="3705225" y="1922463"/>
          <p14:tracePt t="82151" x="3713163" y="1930400"/>
          <p14:tracePt t="82159" x="3721100" y="1938338"/>
          <p14:tracePt t="82167" x="3730625" y="1946275"/>
          <p14:tracePt t="82175" x="3738563" y="1963738"/>
          <p14:tracePt t="82184" x="3754438" y="1971675"/>
          <p14:tracePt t="82191" x="3762375" y="1987550"/>
          <p14:tracePt t="82200" x="3779838" y="2003425"/>
          <p14:tracePt t="82207" x="3795713" y="2012950"/>
          <p14:tracePt t="82215" x="3803650" y="2028825"/>
          <p14:tracePt t="82223" x="3819525" y="2036763"/>
          <p14:tracePt t="82231" x="3836988" y="2044700"/>
          <p14:tracePt t="82239" x="3844925" y="2044700"/>
          <p14:tracePt t="82247" x="3852863" y="2052638"/>
          <p14:tracePt t="82255" x="3860800" y="2052638"/>
          <p14:tracePt t="82263" x="3870325" y="2052638"/>
          <p14:tracePt t="82279" x="3878263" y="2052638"/>
          <p14:tracePt t="82287" x="3886200" y="2052638"/>
          <p14:tracePt t="82303" x="3894138" y="2052638"/>
          <p14:tracePt t="82311" x="3902075" y="2044700"/>
          <p14:tracePt t="82327" x="3910013" y="2044700"/>
          <p14:tracePt t="82343" x="3919538" y="2044700"/>
          <p14:tracePt t="82439" x="3919538" y="2052638"/>
          <p14:tracePt t="82463" x="3910013" y="2062163"/>
          <p14:tracePt t="82471" x="3910013" y="2070100"/>
          <p14:tracePt t="82479" x="3902075" y="2070100"/>
          <p14:tracePt t="82487" x="3894138" y="2085975"/>
          <p14:tracePt t="82495" x="3878263" y="2093913"/>
          <p14:tracePt t="82503" x="3860800" y="2101850"/>
          <p14:tracePt t="82511" x="3844925" y="2119313"/>
          <p14:tracePt t="82519" x="3829050" y="2135188"/>
          <p14:tracePt t="82527" x="3795713" y="2160588"/>
          <p14:tracePt t="82535" x="3779838" y="2176463"/>
          <p14:tracePt t="82543" x="3762375" y="2192338"/>
          <p14:tracePt t="82551" x="3746500" y="2201863"/>
          <p14:tracePt t="82559" x="3730625" y="2217738"/>
          <p14:tracePt t="82567" x="3721100" y="2225675"/>
          <p14:tracePt t="82575" x="3705225" y="2241550"/>
          <p14:tracePt t="82584" x="3679825" y="2266950"/>
          <p14:tracePt t="82591" x="3656013" y="2282825"/>
          <p14:tracePt t="82599" x="3640138" y="2300288"/>
          <p14:tracePt t="82607" x="3606800" y="2332038"/>
          <p14:tracePt t="82615" x="3573463" y="2365375"/>
          <p14:tracePt t="82623" x="3541713" y="2398713"/>
          <p14:tracePt t="82631" x="3500438" y="2439988"/>
          <p14:tracePt t="82639" x="3467100" y="2479675"/>
          <p14:tracePt t="82647" x="3425825" y="2513013"/>
          <p14:tracePt t="82655" x="3392488" y="2538413"/>
          <p14:tracePt t="82663" x="3368675" y="2554288"/>
          <p14:tracePt t="82671" x="3327400" y="2587625"/>
          <p14:tracePt t="82679" x="3286125" y="2619375"/>
          <p14:tracePt t="82687" x="3236913" y="2652713"/>
          <p14:tracePt t="82695" x="3179763" y="2686050"/>
          <p14:tracePt t="82703" x="3113088" y="2735263"/>
          <p14:tracePt t="82711" x="3048000" y="2784475"/>
          <p14:tracePt t="82719" x="2982913" y="2833688"/>
          <p14:tracePt t="82727" x="2908300" y="2890838"/>
          <p14:tracePt t="82735" x="2825750" y="2940050"/>
          <p14:tracePt t="82743" x="2752725" y="2997200"/>
          <p14:tracePt t="82751" x="2686050" y="3038475"/>
          <p14:tracePt t="82759" x="2605088" y="3087688"/>
          <p14:tracePt t="82768" x="2530475" y="3121025"/>
          <p14:tracePt t="82775" x="2447925" y="3162300"/>
          <p14:tracePt t="82784" x="2382838" y="3178175"/>
          <p14:tracePt t="82791" x="2308225" y="3203575"/>
          <p14:tracePt t="82801" x="2259013" y="3219450"/>
          <p14:tracePt t="82807" x="2201863" y="3227388"/>
          <p14:tracePt t="82817" x="2136775" y="3235325"/>
          <p14:tracePt t="82823" x="2087563" y="3235325"/>
          <p14:tracePt t="82834" x="2046288" y="3235325"/>
          <p14:tracePt t="82839" x="2028825" y="3235325"/>
          <p14:tracePt t="82851" x="2020888" y="3227388"/>
          <p14:tracePt t="83167" x="2028825" y="3227388"/>
          <p14:tracePt t="83175" x="2036763" y="3227388"/>
          <p14:tracePt t="83215" x="2028825" y="3235325"/>
          <p14:tracePt t="83223" x="2020888" y="3235325"/>
          <p14:tracePt t="83231" x="1997075" y="3235325"/>
          <p14:tracePt t="83239" x="1963738" y="3244850"/>
          <p14:tracePt t="83247" x="1930400" y="3252788"/>
          <p14:tracePt t="83255" x="1889125" y="3252788"/>
          <p14:tracePt t="83263" x="1847850" y="3260725"/>
          <p14:tracePt t="83271" x="1808163" y="3260725"/>
          <p14:tracePt t="83279" x="1766888" y="3268663"/>
          <p14:tracePt t="83287" x="1725613" y="3276600"/>
          <p14:tracePt t="83295" x="1692275" y="3284538"/>
          <p14:tracePt t="83303" x="1658938" y="3284538"/>
          <p14:tracePt t="83311" x="1627188" y="3294063"/>
          <p14:tracePt t="83319" x="1585913" y="3294063"/>
          <p14:tracePt t="83327" x="1552575" y="3294063"/>
          <p14:tracePt t="83335" x="1511300" y="3294063"/>
          <p14:tracePt t="83343" x="1470025" y="3294063"/>
          <p14:tracePt t="83352" x="1428750" y="3294063"/>
          <p14:tracePt t="83359" x="1389063" y="3294063"/>
          <p14:tracePt t="83368" x="1355725" y="3294063"/>
          <p14:tracePt t="83375" x="1339850" y="3284538"/>
          <p14:tracePt t="83384" x="1322388" y="3284538"/>
          <p14:tracePt t="83391" x="1314450" y="3276600"/>
          <p14:tracePt t="83423" x="1314450" y="3268663"/>
          <p14:tracePt t="83439" x="1330325" y="3260725"/>
          <p14:tracePt t="83447" x="1339850" y="3252788"/>
          <p14:tracePt t="83455" x="1347788" y="3244850"/>
          <p14:tracePt t="83463" x="1363663" y="3235325"/>
          <p14:tracePt t="83471" x="1379538" y="3227388"/>
          <p14:tracePt t="83479" x="1397000" y="3219450"/>
          <p14:tracePt t="83487" x="1404938" y="3219450"/>
          <p14:tracePt t="83495" x="1412875" y="3219450"/>
          <p14:tracePt t="83503" x="1420813" y="3211513"/>
          <p14:tracePt t="83519" x="1428750" y="3211513"/>
          <p14:tracePt t="83551" x="1428750" y="3203575"/>
          <p14:tracePt t="83903" x="1420813" y="3203575"/>
          <p14:tracePt t="83919" x="1420813" y="3211513"/>
          <p14:tracePt t="83943" x="1412875" y="3211513"/>
          <p14:tracePt t="84055" x="1404938" y="3211513"/>
          <p14:tracePt t="84079" x="1397000" y="3211513"/>
          <p14:tracePt t="84095" x="1389063" y="3211513"/>
          <p14:tracePt t="84111" x="1379538" y="3219450"/>
          <p14:tracePt t="84263" x="1389063" y="3211513"/>
          <p14:tracePt t="84287" x="1397000" y="3211513"/>
          <p14:tracePt t="84303" x="1404938" y="3203575"/>
          <p14:tracePt t="84319" x="1412875" y="3203575"/>
          <p14:tracePt t="84343" x="1420813" y="3203575"/>
          <p14:tracePt t="84367" x="1428750" y="3195638"/>
          <p14:tracePt t="84399" x="1438275" y="3195638"/>
          <p14:tracePt t="84415" x="1446213" y="3195638"/>
          <p14:tracePt t="84431" x="1454150" y="3195638"/>
          <p14:tracePt t="84447" x="1462088" y="3195638"/>
          <p14:tracePt t="84463" x="1470025" y="3195638"/>
          <p14:tracePt t="84471" x="1479550" y="3195638"/>
          <p14:tracePt t="84567" x="1487488" y="3195638"/>
          <p14:tracePt t="84607" x="1479550" y="3195638"/>
          <p14:tracePt t="84623" x="1470025" y="3195638"/>
          <p14:tracePt t="84631" x="1462088" y="3195638"/>
          <p14:tracePt t="84647" x="1454150" y="3195638"/>
          <p14:tracePt t="84679" x="1454150" y="3203575"/>
          <p14:tracePt t="84687" x="1446213" y="3203575"/>
          <p14:tracePt t="84695" x="1446213" y="3211513"/>
          <p14:tracePt t="84719" x="1446213" y="3219450"/>
          <p14:tracePt t="84736" x="1454150" y="3227388"/>
          <p14:tracePt t="84767" x="1462088" y="3235325"/>
          <p14:tracePt t="85199" x="1454150" y="3235325"/>
          <p14:tracePt t="85215" x="1454150" y="3244850"/>
          <p14:tracePt t="85327" x="1462088" y="3244850"/>
          <p14:tracePt t="85335" x="1462088" y="3252788"/>
          <p14:tracePt t="85383" x="1462088" y="3260725"/>
          <p14:tracePt t="85399" x="1470025" y="3260725"/>
          <p14:tracePt t="85407" x="1470025" y="3268663"/>
          <p14:tracePt t="85423" x="1470025" y="3276600"/>
          <p14:tracePt t="85439" x="1470025" y="3284538"/>
          <p14:tracePt t="85447" x="1479550" y="3284538"/>
          <p14:tracePt t="85455" x="1479550" y="3294063"/>
          <p14:tracePt t="85479" x="1487488" y="3302000"/>
          <p14:tracePt t="85495" x="1495425" y="3309938"/>
          <p14:tracePt t="85511" x="1495425" y="3317875"/>
          <p14:tracePt t="85520" x="1503363" y="3317875"/>
          <p14:tracePt t="85535" x="1511300" y="3325813"/>
          <p14:tracePt t="85559" x="1511300" y="3335338"/>
          <p14:tracePt t="85567" x="1519238" y="3335338"/>
          <p14:tracePt t="85847" x="1528763" y="3335338"/>
          <p14:tracePt t="85855" x="1536700" y="3335338"/>
          <p14:tracePt t="85863" x="1552575" y="3325813"/>
          <p14:tracePt t="85871" x="1560513" y="3325813"/>
          <p14:tracePt t="85879" x="1568450" y="3317875"/>
          <p14:tracePt t="85887" x="1577975" y="3317875"/>
          <p14:tracePt t="85895" x="1585913" y="3309938"/>
          <p14:tracePt t="85904" x="1593850" y="3309938"/>
          <p14:tracePt t="85911" x="1609725" y="3302000"/>
          <p14:tracePt t="85919" x="1619250" y="3302000"/>
          <p14:tracePt t="85927" x="1627188" y="3302000"/>
          <p14:tracePt t="85935" x="1635125" y="3294063"/>
          <p14:tracePt t="85943" x="1643063" y="3294063"/>
          <p14:tracePt t="85959" x="1651000" y="3284538"/>
          <p14:tracePt t="85967" x="1658938" y="3284538"/>
          <p14:tracePt t="85975" x="1668463" y="3276600"/>
          <p14:tracePt t="85983" x="1676400" y="3276600"/>
          <p14:tracePt t="85991" x="1684338" y="3276600"/>
          <p14:tracePt t="85999" x="1708150" y="3276600"/>
          <p14:tracePt t="86007" x="1725613" y="3276600"/>
          <p14:tracePt t="86015" x="1749425" y="3276600"/>
          <p14:tracePt t="86023" x="1782763" y="3284538"/>
          <p14:tracePt t="86031" x="1816100" y="3284538"/>
          <p14:tracePt t="86039" x="1857375" y="3284538"/>
          <p14:tracePt t="86047" x="1914525" y="3294063"/>
          <p14:tracePt t="86055" x="1971675" y="3302000"/>
          <p14:tracePt t="86063" x="2036763" y="3309938"/>
          <p14:tracePt t="86071" x="2111375" y="3317875"/>
          <p14:tracePt t="86079" x="2185988" y="3325813"/>
          <p14:tracePt t="86087" x="2259013" y="3335338"/>
          <p14:tracePt t="86095" x="2333625" y="3343275"/>
          <p14:tracePt t="86104" x="2406650" y="3343275"/>
          <p14:tracePt t="86111" x="2489200" y="3351213"/>
          <p14:tracePt t="86121" x="2587625" y="3351213"/>
          <p14:tracePt t="86127" x="2703513" y="3343275"/>
          <p14:tracePt t="86135" x="2817813" y="3335338"/>
          <p14:tracePt t="86143" x="2941638" y="3309938"/>
          <p14:tracePt t="86153" x="3055938" y="3284538"/>
          <p14:tracePt t="86159" x="3228975" y="3235325"/>
          <p14:tracePt t="86167" x="3417888" y="3170238"/>
          <p14:tracePt t="86175" x="3606800" y="3105150"/>
          <p14:tracePt t="86183" x="3811588" y="3030538"/>
          <p14:tracePt t="86191" x="4025900" y="2947988"/>
          <p14:tracePt t="86199" x="4230688" y="2867025"/>
          <p14:tracePt t="86207" x="4452938" y="2768600"/>
          <p14:tracePt t="86215" x="4649788" y="2668588"/>
          <p14:tracePt t="86223" x="4846638" y="2579688"/>
          <p14:tracePt t="86231" x="5053013" y="2479675"/>
          <p14:tracePt t="86239" x="5249863" y="2390775"/>
          <p14:tracePt t="86247" x="5430838" y="2290763"/>
          <p14:tracePt t="86255" x="5627688" y="2201863"/>
          <p14:tracePt t="86263" x="5824538" y="2111375"/>
          <p14:tracePt t="86271" x="6038850" y="2020888"/>
          <p14:tracePt t="86279" x="6243638" y="1930400"/>
          <p14:tracePt t="86287" x="6440488" y="1847850"/>
          <p14:tracePt t="86295" x="6621463" y="1774825"/>
          <p14:tracePt t="86304" x="6769100" y="1700213"/>
          <p14:tracePt t="86311" x="6892925" y="1643063"/>
          <p14:tracePt t="86320" x="6975475" y="1601788"/>
          <p14:tracePt t="86327" x="7032625" y="1568450"/>
          <p14:tracePt t="86337" x="7089775" y="1544638"/>
          <p14:tracePt t="86343" x="7123113" y="1527175"/>
          <p14:tracePt t="86354" x="7156450" y="1519238"/>
          <p14:tracePt t="86359" x="7172325" y="1511300"/>
          <p14:tracePt t="86370" x="7188200" y="1503363"/>
          <p14:tracePt t="86375" x="7196138" y="1503363"/>
          <p14:tracePt t="86387" x="7205663" y="1503363"/>
          <p14:tracePt t="86391" x="7205663" y="1511300"/>
          <p14:tracePt t="86407" x="7205663" y="1527175"/>
          <p14:tracePt t="86420" x="7205663" y="1544638"/>
          <p14:tracePt t="86423" x="7205663" y="1560513"/>
          <p14:tracePt t="86437" x="7196138" y="1593850"/>
          <p14:tracePt t="86440" x="7188200" y="1635125"/>
          <p14:tracePt t="86454" x="7188200" y="1692275"/>
          <p14:tracePt t="86457" x="7188200" y="1749425"/>
          <p14:tracePt t="86471" x="7188200" y="1831975"/>
          <p14:tracePt t="86473" x="7205663" y="1930400"/>
          <p14:tracePt t="86487" x="7221538" y="2020888"/>
          <p14:tracePt t="86490" x="7254875" y="2111375"/>
          <p14:tracePt t="86504" x="7304088" y="2192338"/>
          <p14:tracePt t="86507" x="7361238" y="2266950"/>
          <p14:tracePt t="86520" x="7418388" y="2332038"/>
          <p14:tracePt t="86521" x="7493000" y="2381250"/>
          <p14:tracePt t="86527" x="7575550" y="2430463"/>
          <p14:tracePt t="86537" x="7656513" y="2455863"/>
          <p14:tracePt t="86543" x="7739063" y="2463800"/>
          <p14:tracePt t="86554" x="7813675" y="2471738"/>
          <p14:tracePt t="86559" x="7878763" y="2471738"/>
          <p14:tracePt t="86570" x="7935913" y="2455863"/>
          <p14:tracePt t="86575" x="7993063" y="2439988"/>
          <p14:tracePt t="86587" x="8051800" y="2414588"/>
          <p14:tracePt t="86591" x="8132763" y="2365375"/>
          <p14:tracePt t="86604" x="8215313" y="2324100"/>
          <p14:tracePt t="86607" x="8281988" y="2266950"/>
          <p14:tracePt t="86621" x="8362950" y="2217738"/>
          <p14:tracePt t="86623" x="8437563" y="2160588"/>
          <p14:tracePt t="86637" x="8512175" y="2111375"/>
          <p14:tracePt t="86640" x="8585200" y="2062163"/>
          <p14:tracePt t="86654" x="8650288" y="2003425"/>
          <p14:tracePt t="86657" x="8716963" y="1946275"/>
          <p14:tracePt t="86671" x="8766175" y="1897063"/>
          <p14:tracePt t="86673" x="8815388" y="1847850"/>
          <p14:tracePt t="86687" x="8848725" y="1814513"/>
          <p14:tracePt t="86690" x="8880475" y="1790700"/>
          <p14:tracePt t="86704" x="8897938" y="1765300"/>
          <p14:tracePt t="86704" x="8913813" y="1749425"/>
          <p14:tracePt t="86711" x="8921750" y="1749425"/>
          <p14:tracePt t="86720" x="8921750" y="1741488"/>
          <p14:tracePt t="86751" x="8921750" y="1749425"/>
          <p14:tracePt t="86759" x="8913813" y="1765300"/>
          <p14:tracePt t="86767" x="8905875" y="1774825"/>
          <p14:tracePt t="86775" x="8897938" y="1798638"/>
          <p14:tracePt t="86783" x="8897938" y="1824038"/>
          <p14:tracePt t="86791" x="8890000" y="1839913"/>
          <p14:tracePt t="86799" x="8890000" y="1863725"/>
          <p14:tracePt t="86807" x="8890000" y="1889125"/>
          <p14:tracePt t="86815" x="8897938" y="1905000"/>
          <p14:tracePt t="86823" x="8905875" y="1930400"/>
          <p14:tracePt t="86831" x="8913813" y="1946275"/>
          <p14:tracePt t="86839" x="8929688" y="1963738"/>
          <p14:tracePt t="86847" x="8947150" y="1971675"/>
          <p14:tracePt t="86855" x="8963025" y="1979613"/>
          <p14:tracePt t="86863" x="8978900" y="1987550"/>
          <p14:tracePt t="86871" x="8988425" y="1987550"/>
          <p14:tracePt t="86879" x="9004300" y="1987550"/>
          <p14:tracePt t="86888" x="9012238" y="1979613"/>
          <p14:tracePt t="86895" x="9029700" y="1971675"/>
          <p14:tracePt t="86904" x="9029700" y="1954213"/>
          <p14:tracePt t="86911" x="9029700" y="1930400"/>
          <p14:tracePt t="86921" x="9029700" y="1905000"/>
          <p14:tracePt t="86927" x="9029700" y="1873250"/>
          <p14:tracePt t="86937" x="9020175" y="1839913"/>
          <p14:tracePt t="86943" x="9004300" y="1806575"/>
          <p14:tracePt t="86954" x="8988425" y="1757363"/>
          <p14:tracePt t="86959" x="8963025" y="1733550"/>
          <p14:tracePt t="86971" x="8947150" y="1700213"/>
          <p14:tracePt t="86975" x="8921750" y="1666875"/>
          <p14:tracePt t="86988" x="8905875" y="1643063"/>
          <p14:tracePt t="86991" x="8890000" y="1625600"/>
          <p14:tracePt t="87004" x="8872538" y="1601788"/>
          <p14:tracePt t="87007" x="8856663" y="1593850"/>
          <p14:tracePt t="87021" x="8848725" y="1585913"/>
          <p14:tracePt t="87023" x="8840788" y="1576388"/>
          <p14:tracePt t="87038" x="8831263" y="1576388"/>
          <p14:tracePt t="87079" x="8831263" y="1585913"/>
          <p14:tracePt t="87095" x="8840788" y="1593850"/>
          <p14:tracePt t="87103" x="8848725" y="1601788"/>
          <p14:tracePt t="87111" x="8848725" y="1609725"/>
          <p14:tracePt t="87119" x="8856663" y="1617663"/>
          <p14:tracePt t="87135" x="8856663" y="1625600"/>
          <p14:tracePt t="87143" x="8864600" y="1635125"/>
          <p14:tracePt t="87159" x="8864600" y="1643063"/>
          <p14:tracePt t="87175" x="8864600" y="1651000"/>
          <p14:tracePt t="87191" x="8872538" y="1651000"/>
          <p14:tracePt t="87391" x="8872538" y="1658938"/>
          <p14:tracePt t="87727" x="8872538" y="1666875"/>
          <p14:tracePt t="87735" x="8872538" y="1674813"/>
          <p14:tracePt t="87743" x="8872538" y="1684338"/>
          <p14:tracePt t="87751" x="8872538" y="1692275"/>
          <p14:tracePt t="87759" x="8880475" y="1692275"/>
          <p14:tracePt t="87767" x="8880475" y="1708150"/>
          <p14:tracePt t="87775" x="8880475" y="1716088"/>
          <p14:tracePt t="87783" x="8880475" y="1724025"/>
          <p14:tracePt t="87791" x="8890000" y="1741488"/>
          <p14:tracePt t="87799" x="8890000" y="1749425"/>
          <p14:tracePt t="87807" x="8897938" y="1757363"/>
          <p14:tracePt t="87815" x="8897938" y="1765300"/>
          <p14:tracePt t="87823" x="8897938" y="1774825"/>
          <p14:tracePt t="87831" x="8897938" y="1790700"/>
          <p14:tracePt t="87855" x="8897938" y="1798638"/>
          <p14:tracePt t="87887" x="8897938" y="1806575"/>
          <p14:tracePt t="88151" x="8897938" y="1798638"/>
          <p14:tracePt t="88167" x="8897938" y="1790700"/>
          <p14:tracePt t="88175" x="8905875" y="1790700"/>
          <p14:tracePt t="88183" x="8905875" y="1782763"/>
          <p14:tracePt t="89419" x="8897938" y="1790700"/>
          <p14:tracePt t="89423" x="8890000" y="1790700"/>
          <p14:tracePt t="89431" x="8880475" y="1790700"/>
          <p14:tracePt t="89440" x="8872538" y="1790700"/>
          <p14:tracePt t="89535" x="8864600" y="1790700"/>
          <p14:tracePt t="89543" x="8864600" y="1798638"/>
          <p14:tracePt t="89551" x="8856663" y="1798638"/>
          <p14:tracePt t="89567" x="8848725" y="1806575"/>
          <p14:tracePt t="89727" x="8815388" y="1790700"/>
          <p14:tracePt t="89735" x="8766175" y="1774825"/>
          <p14:tracePt t="89743" x="8701088" y="1757363"/>
          <p14:tracePt t="89751" x="8618538" y="1741488"/>
          <p14:tracePt t="89759" x="8520113" y="1724025"/>
          <p14:tracePt t="89767" x="8396288" y="1700213"/>
          <p14:tracePt t="89775" x="8240713" y="1674813"/>
          <p14:tracePt t="89783" x="8075613" y="1666875"/>
          <p14:tracePt t="89791" x="7920038" y="1651000"/>
          <p14:tracePt t="89799" x="7788275" y="1658938"/>
          <p14:tracePt t="89807" x="7681913" y="1666875"/>
          <p14:tracePt t="89815" x="7566025" y="1684338"/>
          <p14:tracePt t="89823" x="7418388" y="1716088"/>
          <p14:tracePt t="89831" x="7254875" y="1757363"/>
          <p14:tracePt t="89840" x="7073900" y="1824038"/>
          <p14:tracePt t="89847" x="6867525" y="1889125"/>
          <p14:tracePt t="89855" x="6654800" y="1963738"/>
          <p14:tracePt t="89863" x="6450013" y="2036763"/>
          <p14:tracePt t="89871" x="6243638" y="2101850"/>
          <p14:tracePt t="89879" x="6054725" y="2168525"/>
          <p14:tracePt t="89887" x="5857875" y="2233613"/>
          <p14:tracePt t="89895" x="5676900" y="2290763"/>
          <p14:tracePt t="89903" x="5487988" y="2349500"/>
          <p14:tracePt t="89911" x="5324475" y="2398713"/>
          <p14:tracePt t="89919" x="5200650" y="2422525"/>
          <p14:tracePt t="89927" x="5076825" y="2447925"/>
          <p14:tracePt t="89935" x="4954588" y="2455863"/>
          <p14:tracePt t="89943" x="4864100" y="2463800"/>
          <p14:tracePt t="89951" x="4773613" y="2471738"/>
          <p14:tracePt t="89959" x="4706938" y="2479675"/>
          <p14:tracePt t="89967" x="4657725" y="2489200"/>
          <p14:tracePt t="89975" x="4616450" y="2505075"/>
          <p14:tracePt t="89983" x="4576763" y="2513013"/>
          <p14:tracePt t="89991" x="4535488" y="2528888"/>
          <p14:tracePt t="89999" x="4494213" y="2546350"/>
          <p14:tracePt t="90007" x="4452938" y="2554288"/>
          <p14:tracePt t="90015" x="4403725" y="2562225"/>
          <p14:tracePt t="90024" x="4354513" y="2579688"/>
          <p14:tracePt t="90031" x="4297363" y="2587625"/>
          <p14:tracePt t="90040" x="4230688" y="2603500"/>
          <p14:tracePt t="90047" x="4140200" y="2619375"/>
          <p14:tracePt t="90057" x="4059238" y="2644775"/>
          <p14:tracePt t="90063" x="3943350" y="2678113"/>
          <p14:tracePt t="90074" x="3811588" y="2717800"/>
          <p14:tracePt t="90079" x="3689350" y="2759075"/>
          <p14:tracePt t="90090" x="3565525" y="2808288"/>
          <p14:tracePt t="90095" x="3459163" y="2867025"/>
          <p14:tracePt t="90107" x="3360738" y="2916238"/>
          <p14:tracePt t="90111" x="3270250" y="2965450"/>
          <p14:tracePt t="90124" x="3179763" y="3014663"/>
          <p14:tracePt t="90127" x="3105150" y="3055938"/>
          <p14:tracePt t="90140" x="3048000" y="3095625"/>
          <p14:tracePt t="90143" x="2982913" y="3128963"/>
          <p14:tracePt t="90157" x="2924175" y="3162300"/>
          <p14:tracePt t="90161" x="2874963" y="3186113"/>
          <p14:tracePt t="90173" x="2843213" y="3203575"/>
          <p14:tracePt t="90176" x="2794000" y="3211513"/>
          <p14:tracePt t="90190" x="2752725" y="3219450"/>
          <p14:tracePt t="90193" x="2693988" y="3227388"/>
          <p14:tracePt t="90207" x="2613025" y="3235325"/>
          <p14:tracePt t="90210" x="2538413" y="3227388"/>
          <p14:tracePt t="90224" x="2447925" y="3219450"/>
          <p14:tracePt t="90227" x="2357438" y="3203575"/>
          <p14:tracePt t="90240" x="2266950" y="3186113"/>
          <p14:tracePt t="90241" x="2176463" y="3170238"/>
          <p14:tracePt t="90247" x="2095500" y="3162300"/>
          <p14:tracePt t="90257" x="2020888" y="3146425"/>
          <p14:tracePt t="90263" x="1930400" y="3128963"/>
          <p14:tracePt t="90274" x="1847850" y="3121025"/>
          <p14:tracePt t="90279" x="1782763" y="3113088"/>
          <p14:tracePt t="90290" x="1725613" y="3113088"/>
          <p14:tracePt t="90295" x="1684338" y="3113088"/>
          <p14:tracePt t="90307" x="1668463" y="3113088"/>
          <p14:tracePt t="90311" x="1651000" y="3113088"/>
          <p14:tracePt t="90560" x="1668463" y="3113088"/>
          <p14:tracePt t="90567" x="1676400" y="3113088"/>
          <p14:tracePt t="90591" x="1676400" y="3105150"/>
          <p14:tracePt t="90599" x="1668463" y="3105150"/>
          <p14:tracePt t="90608" x="1658938" y="3105150"/>
          <p14:tracePt t="90615" x="1651000" y="3105150"/>
          <p14:tracePt t="90624" x="1643063" y="3105150"/>
          <p14:tracePt t="90631" x="1635125" y="3113088"/>
          <p14:tracePt t="90647" x="1619250" y="3128963"/>
          <p14:tracePt t="90655" x="1619250" y="3136900"/>
          <p14:tracePt t="90663" x="1619250" y="3146425"/>
          <p14:tracePt t="90671" x="1609725" y="3154363"/>
          <p14:tracePt t="90679" x="1601788" y="3170238"/>
          <p14:tracePt t="90687" x="1593850" y="3178175"/>
          <p14:tracePt t="90695" x="1593850" y="3195638"/>
          <p14:tracePt t="90703" x="1585913" y="3203575"/>
          <p14:tracePt t="90711" x="1577975" y="3211513"/>
          <p14:tracePt t="90719" x="1577975" y="3219450"/>
          <p14:tracePt t="90727" x="1568450" y="3227388"/>
          <p14:tracePt t="90735" x="1568450" y="3235325"/>
          <p14:tracePt t="90743" x="1568450" y="3244850"/>
          <p14:tracePt t="90751" x="1568450" y="3252788"/>
          <p14:tracePt t="90767" x="1577975" y="3260725"/>
          <p14:tracePt t="90775" x="1585913" y="3260725"/>
          <p14:tracePt t="90783" x="1593850" y="3268663"/>
          <p14:tracePt t="90799" x="1601788" y="3268663"/>
          <p14:tracePt t="91119" x="1609725" y="3268663"/>
          <p14:tracePt t="91135" x="1619250" y="3268663"/>
          <p14:tracePt t="91143" x="1627188" y="3276600"/>
          <p14:tracePt t="91151" x="1635125" y="3276600"/>
          <p14:tracePt t="91167" x="1643063" y="3284538"/>
          <p14:tracePt t="91175" x="1651000" y="3284538"/>
          <p14:tracePt t="91184" x="1658938" y="3294063"/>
          <p14:tracePt t="91199" x="1658938" y="3302000"/>
          <p14:tracePt t="91720" x="1668463" y="3302000"/>
          <p14:tracePt t="91727" x="1668463" y="3309938"/>
          <p14:tracePt t="91743" x="1668463" y="3317875"/>
          <p14:tracePt t="91759" x="1676400" y="3325813"/>
          <p14:tracePt t="91783" x="1676400" y="3335338"/>
          <p14:tracePt t="91792" x="1684338" y="3335338"/>
          <p14:tracePt t="91807" x="1684338" y="3343275"/>
          <p14:tracePt t="91823" x="1684338" y="3351213"/>
          <p14:tracePt t="91839" x="1684338" y="3359150"/>
          <p14:tracePt t="91879" x="1676400" y="3359150"/>
          <p14:tracePt t="91895" x="1676400" y="3367088"/>
          <p14:tracePt t="91975" x="1668463" y="3367088"/>
          <p14:tracePt t="91983" x="1668463" y="3359150"/>
          <p14:tracePt t="91999" x="1668463" y="3351213"/>
          <p14:tracePt t="92007" x="1658938" y="3351213"/>
          <p14:tracePt t="92023" x="1658938" y="3343275"/>
          <p14:tracePt t="92151" x="1658938" y="3335338"/>
          <p14:tracePt t="92776" x="1668463" y="3335338"/>
          <p14:tracePt t="92783" x="1692275" y="3335338"/>
          <p14:tracePt t="92791" x="1708150" y="3335338"/>
          <p14:tracePt t="92799" x="1741488" y="3335338"/>
          <p14:tracePt t="92807" x="1757363" y="3335338"/>
          <p14:tracePt t="92815" x="1782763" y="3335338"/>
          <p14:tracePt t="92823" x="1808163" y="3335338"/>
          <p14:tracePt t="92831" x="1824038" y="3335338"/>
          <p14:tracePt t="92839" x="1847850" y="3335338"/>
          <p14:tracePt t="92847" x="1865313" y="3335338"/>
          <p14:tracePt t="92855" x="1881188" y="3335338"/>
          <p14:tracePt t="92863" x="1897063" y="3335338"/>
          <p14:tracePt t="92871" x="1914525" y="3335338"/>
          <p14:tracePt t="92879" x="1922463" y="3335338"/>
          <p14:tracePt t="92887" x="1930400" y="3325813"/>
          <p14:tracePt t="92903" x="1938338" y="3325813"/>
          <p14:tracePt t="92911" x="1947863" y="3317875"/>
          <p14:tracePt t="92919" x="1947863" y="3309938"/>
          <p14:tracePt t="92927" x="1955800" y="3309938"/>
          <p14:tracePt t="92935" x="1955800" y="3302000"/>
          <p14:tracePt t="92943" x="1955800" y="3294063"/>
          <p14:tracePt t="92959" x="1963738" y="3284538"/>
          <p14:tracePt t="92976" x="1963738" y="3276600"/>
          <p14:tracePt t="92991" x="1971675" y="3276600"/>
          <p14:tracePt t="93002" x="1971675" y="3268663"/>
          <p14:tracePt t="93023" x="1979613" y="3268663"/>
          <p14:tracePt t="93031" x="1979613" y="3260725"/>
          <p14:tracePt t="93055" x="1987550" y="3260725"/>
          <p14:tracePt t="93071" x="1987550" y="3252788"/>
          <p14:tracePt t="93079" x="1997075" y="3252788"/>
          <p14:tracePt t="93087" x="2005013" y="3252788"/>
          <p14:tracePt t="93103" x="2012950" y="3244850"/>
          <p14:tracePt t="93111" x="2028825" y="3244850"/>
          <p14:tracePt t="93119" x="2036763" y="3244850"/>
          <p14:tracePt t="93127" x="2046288" y="3244850"/>
          <p14:tracePt t="93135" x="2054225" y="3244850"/>
          <p14:tracePt t="93143" x="2062163" y="3244850"/>
          <p14:tracePt t="93151" x="2070100" y="3244850"/>
          <p14:tracePt t="93160" x="2078038" y="3244850"/>
          <p14:tracePt t="93191" x="2087563" y="3244850"/>
          <p14:tracePt t="93231" x="2087563" y="3235325"/>
          <p14:tracePt t="93287" x="2087563" y="3227388"/>
          <p14:tracePt t="93680" x="2078038" y="3227388"/>
          <p14:tracePt t="93687" x="2070100" y="3227388"/>
          <p14:tracePt t="93695" x="2062163" y="3219450"/>
          <p14:tracePt t="93703" x="2046288" y="3219450"/>
          <p14:tracePt t="93711" x="2020888" y="3219450"/>
          <p14:tracePt t="93719" x="2005013" y="3219450"/>
          <p14:tracePt t="93727" x="1979613" y="3219450"/>
          <p14:tracePt t="93735" x="1963738" y="3219450"/>
          <p14:tracePt t="93744" x="1938338" y="3219450"/>
          <p14:tracePt t="93751" x="1930400" y="3219450"/>
          <p14:tracePt t="93760" x="1914525" y="3219450"/>
          <p14:tracePt t="93767" x="1897063" y="3219450"/>
          <p14:tracePt t="93775" x="1889125" y="3219450"/>
          <p14:tracePt t="93783" x="1881188" y="3219450"/>
          <p14:tracePt t="93791" x="1873250" y="3219450"/>
          <p14:tracePt t="93799" x="1873250" y="3227388"/>
          <p14:tracePt t="93815" x="1865313" y="3227388"/>
          <p14:tracePt t="93839" x="1857375" y="3227388"/>
          <p14:tracePt t="93847" x="1847850" y="3227388"/>
          <p14:tracePt t="93855" x="1839913" y="3227388"/>
          <p14:tracePt t="93863" x="1831975" y="3227388"/>
          <p14:tracePt t="93871" x="1816100" y="3227388"/>
          <p14:tracePt t="93879" x="1808163" y="3227388"/>
          <p14:tracePt t="93887" x="1798638" y="3227388"/>
          <p14:tracePt t="93903" x="1790700" y="3227388"/>
          <p14:tracePt t="93951" x="1790700" y="3235325"/>
          <p14:tracePt t="93967" x="1790700" y="3244850"/>
          <p14:tracePt t="93983" x="1790700" y="3252788"/>
          <p14:tracePt t="94007" x="1798638" y="3260725"/>
          <p14:tracePt t="94143" x="1808163" y="3260725"/>
          <p14:tracePt t="94160" x="1808163" y="3252788"/>
          <p14:tracePt t="94175" x="1816100" y="3252788"/>
          <p14:tracePt t="94183" x="1816100" y="3244850"/>
          <p14:tracePt t="94207" x="1824038" y="3244850"/>
          <p14:tracePt t="94223" x="1824038" y="3235325"/>
          <p14:tracePt t="94311" x="1831975" y="3235325"/>
          <p14:tracePt t="94343" x="1839913" y="3235325"/>
          <p14:tracePt t="94351" x="1839913" y="3227388"/>
          <p14:tracePt t="94359" x="1847850" y="3227388"/>
          <p14:tracePt t="94367" x="1857375" y="3219450"/>
          <p14:tracePt t="94375" x="1873250" y="3219450"/>
          <p14:tracePt t="94383" x="1881188" y="3219450"/>
          <p14:tracePt t="94391" x="1889125" y="3211513"/>
          <p14:tracePt t="94399" x="1914525" y="3211513"/>
          <p14:tracePt t="94407" x="1930400" y="3203575"/>
          <p14:tracePt t="94415" x="1947863" y="3195638"/>
          <p14:tracePt t="94423" x="1971675" y="3186113"/>
          <p14:tracePt t="94431" x="1997075" y="3186113"/>
          <p14:tracePt t="94439" x="2020888" y="3170238"/>
          <p14:tracePt t="94447" x="2046288" y="3162300"/>
          <p14:tracePt t="94455" x="2062163" y="3154363"/>
          <p14:tracePt t="94463" x="2078038" y="3146425"/>
          <p14:tracePt t="94471" x="2087563" y="3136900"/>
          <p14:tracePt t="94479" x="2103438" y="3128963"/>
          <p14:tracePt t="94487" x="2111375" y="3121025"/>
          <p14:tracePt t="94495" x="2119313" y="3113088"/>
          <p14:tracePt t="94513" x="2127250" y="3113088"/>
          <p14:tracePt t="94519" x="2136775" y="3105150"/>
          <p14:tracePt t="94527" x="2144713" y="3105150"/>
          <p14:tracePt t="94535" x="2152650" y="3095625"/>
          <p14:tracePt t="94544" x="2160588" y="3095625"/>
          <p14:tracePt t="94551" x="2168525" y="3087688"/>
          <p14:tracePt t="94559" x="2176463" y="3087688"/>
          <p14:tracePt t="94567" x="2185988" y="3087688"/>
          <p14:tracePt t="94583" x="2193925" y="3087688"/>
          <p14:tracePt t="94591" x="2193925" y="3079750"/>
          <p14:tracePt t="94607" x="2201863" y="3079750"/>
          <p14:tracePt t="94759" x="2201863" y="3087688"/>
          <p14:tracePt t="94775" x="2193925" y="3087688"/>
          <p14:tracePt t="94783" x="2193925" y="3095625"/>
          <p14:tracePt t="94791" x="2185988" y="3095625"/>
          <p14:tracePt t="94799" x="2185988" y="3105150"/>
          <p14:tracePt t="94807" x="2176463" y="3105150"/>
          <p14:tracePt t="94823" x="2168525" y="3113088"/>
          <p14:tracePt t="94863" x="2160588" y="3113088"/>
          <p14:tracePt t="95240" x="2160588" y="3121025"/>
          <p14:tracePt t="95247" x="2152650" y="3121025"/>
          <p14:tracePt t="95256" x="2127250" y="3121025"/>
          <p14:tracePt t="95263" x="2103438" y="3121025"/>
          <p14:tracePt t="95271" x="2087563" y="3121025"/>
          <p14:tracePt t="95279" x="2062163" y="3121025"/>
          <p14:tracePt t="95287" x="2046288" y="3128963"/>
          <p14:tracePt t="95295" x="2020888" y="3128963"/>
          <p14:tracePt t="95303" x="2005013" y="3128963"/>
          <p14:tracePt t="95312" x="1979613" y="3136900"/>
          <p14:tracePt t="95319" x="1963738" y="3146425"/>
          <p14:tracePt t="95328" x="1938338" y="3154363"/>
          <p14:tracePt t="95335" x="1930400" y="3162300"/>
          <p14:tracePt t="95343" x="1922463" y="3170238"/>
          <p14:tracePt t="95351" x="1906588" y="3178175"/>
          <p14:tracePt t="95359" x="1897063" y="3195638"/>
          <p14:tracePt t="95367" x="1889125" y="3203575"/>
          <p14:tracePt t="95375" x="1881188" y="3211513"/>
          <p14:tracePt t="95383" x="1881188" y="3219450"/>
          <p14:tracePt t="95391" x="1873250" y="3227388"/>
          <p14:tracePt t="95399" x="1873250" y="3235325"/>
          <p14:tracePt t="95495" x="1865313" y="3235325"/>
          <p14:tracePt t="95512" x="1865313" y="3244850"/>
          <p14:tracePt t="95519" x="1857375" y="3244850"/>
          <p14:tracePt t="96443" x="1865313" y="3252788"/>
          <p14:tracePt t="96447" x="1897063" y="3260725"/>
          <p14:tracePt t="96455" x="1963738" y="3260725"/>
          <p14:tracePt t="96463" x="2046288" y="3268663"/>
          <p14:tracePt t="96471" x="2127250" y="3284538"/>
          <p14:tracePt t="96480" x="2201863" y="3294063"/>
          <p14:tracePt t="96487" x="2251075" y="3294063"/>
          <p14:tracePt t="96496" x="2292350" y="3302000"/>
          <p14:tracePt t="96503" x="2325688" y="3302000"/>
          <p14:tracePt t="96512" x="2341563" y="3302000"/>
          <p14:tracePt t="96519" x="2349500" y="3302000"/>
          <p14:tracePt t="96607" x="2341563" y="3302000"/>
          <p14:tracePt t="96615" x="2341563" y="3294063"/>
          <p14:tracePt t="96623" x="2333625" y="3294063"/>
          <p14:tracePt t="96631" x="2325688" y="3294063"/>
          <p14:tracePt t="96647" x="2316163" y="3284538"/>
          <p14:tracePt t="96655" x="2308225" y="3284538"/>
          <p14:tracePt t="96671" x="2300288" y="3284538"/>
          <p14:tracePt t="96679" x="2292350" y="3276600"/>
          <p14:tracePt t="96696" x="2276475" y="3276600"/>
          <p14:tracePt t="96704" x="2276475" y="3268663"/>
          <p14:tracePt t="96712" x="2266950" y="3268663"/>
          <p14:tracePt t="96719" x="2259013" y="3268663"/>
          <p14:tracePt t="96727" x="2251075" y="3268663"/>
          <p14:tracePt t="96735" x="2243138" y="3268663"/>
          <p14:tracePt t="96743" x="2235200" y="3268663"/>
          <p14:tracePt t="96751" x="2225675" y="3268663"/>
          <p14:tracePt t="96767" x="2217738" y="3268663"/>
          <p14:tracePt t="96783" x="2209800" y="3268663"/>
          <p14:tracePt t="96807" x="2209800" y="3276600"/>
          <p14:tracePt t="96863" x="2217738" y="3268663"/>
          <p14:tracePt t="96871" x="2225675" y="3268663"/>
          <p14:tracePt t="96879" x="2235200" y="3268663"/>
          <p14:tracePt t="96887" x="2243138" y="3260725"/>
          <p14:tracePt t="96896" x="2251075" y="3260725"/>
          <p14:tracePt t="96911" x="2259013" y="3252788"/>
          <p14:tracePt t="96927" x="2266950" y="3244850"/>
          <p14:tracePt t="96935" x="2276475" y="3244850"/>
          <p14:tracePt t="96943" x="2276475" y="3235325"/>
          <p14:tracePt t="96951" x="2284413" y="3235325"/>
          <p14:tracePt t="96959" x="2284413" y="3227388"/>
          <p14:tracePt t="96967" x="2292350" y="3219450"/>
          <p14:tracePt t="96975" x="2292350" y="3211513"/>
          <p14:tracePt t="96983" x="2300288" y="3203575"/>
          <p14:tracePt t="96991" x="2300288" y="3195638"/>
          <p14:tracePt t="96999" x="2308225" y="3195638"/>
          <p14:tracePt t="97007" x="2308225" y="3186113"/>
          <p14:tracePt t="97015" x="2308225" y="3178175"/>
          <p14:tracePt t="97023" x="2316163" y="3178175"/>
          <p14:tracePt t="97031" x="2316163" y="3170238"/>
          <p14:tracePt t="97047" x="2325688" y="3162300"/>
          <p14:tracePt t="97191" x="2333625" y="3162300"/>
          <p14:tracePt t="97207" x="2341563" y="3154363"/>
          <p14:tracePt t="97215" x="2349500" y="3154363"/>
          <p14:tracePt t="97231" x="2357438" y="3146425"/>
          <p14:tracePt t="97239" x="2365375" y="3146425"/>
          <p14:tracePt t="97247" x="2374900" y="3146425"/>
          <p14:tracePt t="97255" x="2382838" y="3136900"/>
          <p14:tracePt t="97271" x="2390775" y="3136900"/>
          <p14:tracePt t="97280" x="2398713" y="3136900"/>
          <p14:tracePt t="97287" x="2406650" y="3128963"/>
          <p14:tracePt t="97296" x="2416175" y="3128963"/>
          <p14:tracePt t="97303" x="2432050" y="3128963"/>
          <p14:tracePt t="97311" x="2455863" y="3128963"/>
          <p14:tracePt t="97319" x="2473325" y="3128963"/>
          <p14:tracePt t="97327" x="2489200" y="3128963"/>
          <p14:tracePt t="97335" x="2497138" y="3128963"/>
          <p14:tracePt t="97351" x="2505075" y="3121025"/>
          <p14:tracePt t="97431" x="2505075" y="3128963"/>
          <p14:tracePt t="97455" x="2497138" y="3136900"/>
          <p14:tracePt t="97479" x="2489200" y="3146425"/>
          <p14:tracePt t="97511" x="2481263" y="3146425"/>
          <p14:tracePt t="97551" x="2473325" y="3154363"/>
          <p14:tracePt t="97575" x="2465388" y="3154363"/>
          <p14:tracePt t="97591" x="2455863" y="3154363"/>
          <p14:tracePt t="97599" x="2455863" y="3162300"/>
          <p14:tracePt t="97615" x="2447925" y="3162300"/>
          <p14:tracePt t="98151" x="2447925" y="3170238"/>
          <p14:tracePt t="98159" x="2447925" y="3178175"/>
          <p14:tracePt t="98175" x="2447925" y="3186113"/>
          <p14:tracePt t="98183" x="2455863" y="3195638"/>
          <p14:tracePt t="98191" x="2455863" y="3203575"/>
          <p14:tracePt t="99143" x="2455863" y="3211513"/>
          <p14:tracePt t="99151" x="2447925" y="3211513"/>
          <p14:tracePt t="99167" x="2439988" y="3219450"/>
          <p14:tracePt t="99183" x="2432050" y="3219450"/>
          <p14:tracePt t="99383" x="2424113" y="3219450"/>
          <p14:tracePt t="99455" x="2416175" y="3227388"/>
          <p14:tracePt t="99479" x="2406650" y="3227388"/>
          <p14:tracePt t="99591" x="2406650" y="3235325"/>
          <p14:tracePt t="99647" x="2406650" y="3244850"/>
          <p14:tracePt t="99655" x="2398713" y="3244850"/>
          <p14:tracePt t="99671" x="2398713" y="3252788"/>
          <p14:tracePt t="99679" x="2390775" y="3252788"/>
          <p14:tracePt t="99687" x="2390775" y="3260725"/>
          <p14:tracePt t="99703" x="2382838" y="3260725"/>
          <p14:tracePt t="99775" x="2390775" y="3260725"/>
          <p14:tracePt t="99791" x="2398713" y="3260725"/>
          <p14:tracePt t="99799" x="2406650" y="3260725"/>
          <p14:tracePt t="99807" x="2406650" y="3252788"/>
          <p14:tracePt t="99815" x="2416175" y="3252788"/>
          <p14:tracePt t="99823" x="2424113" y="3244850"/>
          <p14:tracePt t="99832" x="2432050" y="3235325"/>
          <p14:tracePt t="99847" x="2439988" y="3227388"/>
          <p14:tracePt t="99855" x="2447925" y="3219450"/>
          <p14:tracePt t="99871" x="2455863" y="3211513"/>
          <p14:tracePt t="99879" x="2455863" y="3195638"/>
          <p14:tracePt t="99887" x="2455863" y="3186113"/>
          <p14:tracePt t="99895" x="2455863" y="3178175"/>
          <p14:tracePt t="99903" x="2447925" y="3162300"/>
          <p14:tracePt t="99911" x="2439988" y="3136900"/>
          <p14:tracePt t="99919" x="2416175" y="3121025"/>
          <p14:tracePt t="99927" x="2398713" y="3087688"/>
          <p14:tracePt t="99935" x="2365375" y="3063875"/>
          <p14:tracePt t="99943" x="2325688" y="3038475"/>
          <p14:tracePt t="99951" x="2284413" y="3022600"/>
          <p14:tracePt t="99959" x="2225675" y="2997200"/>
          <p14:tracePt t="99967" x="2160588" y="2973388"/>
          <p14:tracePt t="99975" x="2087563" y="2947988"/>
          <p14:tracePt t="99983" x="2005013" y="2932113"/>
          <p14:tracePt t="99991" x="1922463" y="2916238"/>
          <p14:tracePt t="99999" x="1824038" y="2916238"/>
          <p14:tracePt t="100007" x="1725613" y="2906713"/>
          <p14:tracePt t="100015" x="1619250" y="2906713"/>
          <p14:tracePt t="100023" x="1511300" y="2916238"/>
          <p14:tracePt t="100032" x="1404938" y="2924175"/>
          <p14:tracePt t="100039" x="1298575" y="2932113"/>
          <p14:tracePt t="100047" x="1190625" y="2932113"/>
          <p14:tracePt t="100055" x="1092200" y="2940050"/>
          <p14:tracePt t="100063" x="1001713" y="2947988"/>
          <p14:tracePt t="100071" x="920750" y="2965450"/>
          <p14:tracePt t="100079" x="854075" y="2981325"/>
          <p14:tracePt t="100087" x="796925" y="2997200"/>
          <p14:tracePt t="100095" x="755650" y="3022600"/>
          <p14:tracePt t="100103" x="722313" y="3038475"/>
          <p14:tracePt t="100111" x="698500" y="3055938"/>
          <p14:tracePt t="100119" x="682625" y="3071813"/>
          <p14:tracePt t="100127" x="682625" y="3079750"/>
          <p14:tracePt t="100135" x="673100" y="3087688"/>
          <p14:tracePt t="100143" x="673100" y="3095625"/>
          <p14:tracePt t="100153" x="682625" y="3105150"/>
          <p14:tracePt t="100159" x="682625" y="3113088"/>
          <p14:tracePt t="100167" x="698500" y="3113088"/>
          <p14:tracePt t="100175" x="706438" y="3128963"/>
          <p14:tracePt t="100183" x="722313" y="3136900"/>
          <p14:tracePt t="100191" x="739775" y="3146425"/>
          <p14:tracePt t="100199" x="755650" y="3154363"/>
          <p14:tracePt t="100207" x="781050" y="3170238"/>
          <p14:tracePt t="100215" x="796925" y="3178175"/>
          <p14:tracePt t="100223" x="822325" y="3195638"/>
          <p14:tracePt t="100232" x="838200" y="3203575"/>
          <p14:tracePt t="100239" x="871538" y="3219450"/>
          <p14:tracePt t="100248" x="895350" y="3227388"/>
          <p14:tracePt t="100255" x="920750" y="3244850"/>
          <p14:tracePt t="100265" x="952500" y="3252788"/>
          <p14:tracePt t="100271" x="993775" y="3252788"/>
          <p14:tracePt t="100282" x="1019175" y="3252788"/>
          <p14:tracePt t="100287" x="1060450" y="3252788"/>
          <p14:tracePt t="100298" x="1084263" y="3252788"/>
          <p14:tracePt t="100303" x="1117600" y="3252788"/>
          <p14:tracePt t="100315" x="1141413" y="3252788"/>
          <p14:tracePt t="100319" x="1174750" y="3252788"/>
          <p14:tracePt t="100332" x="1200150" y="3244850"/>
          <p14:tracePt t="100335" x="1231900" y="3244850"/>
          <p14:tracePt t="100348" x="1257300" y="3235325"/>
          <p14:tracePt t="100352" x="1281113" y="3227388"/>
          <p14:tracePt t="100365" x="1306513" y="3219450"/>
          <p14:tracePt t="100367" x="1339850" y="3219450"/>
          <p14:tracePt t="100382" x="1363663" y="3211513"/>
          <p14:tracePt t="100385" x="1379538" y="3203575"/>
          <p14:tracePt t="100399" x="1397000" y="3195638"/>
          <p14:tracePt t="100401" x="1404938" y="3186113"/>
          <p14:tracePt t="100415" x="1412875" y="3186113"/>
          <p14:tracePt t="100417" x="1420813" y="3178175"/>
          <p14:tracePt t="100432" x="1420813" y="3170238"/>
          <p14:tracePt t="100447" x="1420813" y="3162300"/>
          <p14:tracePt t="100455" x="1412875" y="3162300"/>
          <p14:tracePt t="100487" x="1404938" y="3162300"/>
          <p14:tracePt t="100511" x="1397000" y="3162300"/>
          <p14:tracePt t="100535" x="1389063" y="3162300"/>
          <p14:tracePt t="100567" x="1379538" y="3170238"/>
          <p14:tracePt t="101104" x="1389063" y="3170238"/>
          <p14:tracePt t="101111" x="1404938" y="3170238"/>
          <p14:tracePt t="101119" x="1428750" y="3170238"/>
          <p14:tracePt t="101127" x="1470025" y="3154363"/>
          <p14:tracePt t="101135" x="1511300" y="3136900"/>
          <p14:tracePt t="101143" x="1560513" y="3113088"/>
          <p14:tracePt t="101151" x="1609725" y="3079750"/>
          <p14:tracePt t="101159" x="1684338" y="3038475"/>
          <p14:tracePt t="101167" x="1733550" y="3006725"/>
          <p14:tracePt t="101175" x="1782763" y="2973388"/>
          <p14:tracePt t="101183" x="1831975" y="2924175"/>
          <p14:tracePt t="101191" x="1881188" y="2882900"/>
          <p14:tracePt t="101200" x="1922463" y="2833688"/>
          <p14:tracePt t="101207" x="1947863" y="2800350"/>
          <p14:tracePt t="101216" x="1963738" y="2776538"/>
          <p14:tracePt t="101223" x="1979613" y="2743200"/>
          <p14:tracePt t="101231" x="1997075" y="2717800"/>
          <p14:tracePt t="101239" x="2020888" y="2686050"/>
          <p14:tracePt t="101247" x="2046288" y="2660650"/>
          <p14:tracePt t="101256" x="2062163" y="2636838"/>
          <p14:tracePt t="101263" x="2095500" y="2611438"/>
          <p14:tracePt t="101271" x="2111375" y="2587625"/>
          <p14:tracePt t="101279" x="2144713" y="2570163"/>
          <p14:tracePt t="101287" x="2168525" y="2554288"/>
          <p14:tracePt t="101295" x="2209800" y="2538413"/>
          <p14:tracePt t="101303" x="2251075" y="2513013"/>
          <p14:tracePt t="101311" x="2284413" y="2497138"/>
          <p14:tracePt t="101319" x="2316163" y="2479675"/>
          <p14:tracePt t="101327" x="2349500" y="2471738"/>
          <p14:tracePt t="101335" x="2374900" y="2455863"/>
          <p14:tracePt t="101343" x="2390775" y="2447925"/>
          <p14:tracePt t="101351" x="2398713" y="2439988"/>
          <p14:tracePt t="101359" x="2406650" y="2430463"/>
          <p14:tracePt t="101367" x="2416175" y="2422525"/>
          <p14:tracePt t="101375" x="2424113" y="2414588"/>
          <p14:tracePt t="101383" x="2424113" y="2406650"/>
          <p14:tracePt t="101391" x="2432050" y="2398713"/>
          <p14:tracePt t="101400" x="2432050" y="2390775"/>
          <p14:tracePt t="101407" x="2439988" y="2381250"/>
          <p14:tracePt t="101416" x="2439988" y="2373313"/>
          <p14:tracePt t="101423" x="2447925" y="2365375"/>
          <p14:tracePt t="101439" x="2455863" y="2357438"/>
          <p14:tracePt t="103130" x="2465388" y="2349500"/>
          <p14:tracePt t="103135" x="2473325" y="2349500"/>
          <p14:tracePt t="103167" x="2481263" y="2349500"/>
          <p14:tracePt t="103175" x="2481263" y="2339975"/>
          <p14:tracePt t="103199" x="2489200" y="2339975"/>
          <p14:tracePt t="103287" x="2489200" y="2349500"/>
          <p14:tracePt t="103311" x="2497138" y="2357438"/>
          <p14:tracePt t="103319" x="2497138" y="2365375"/>
          <p14:tracePt t="103327" x="2505075" y="2365375"/>
          <p14:tracePt t="103335" x="2505075" y="2381250"/>
          <p14:tracePt t="103343" x="2514600" y="2390775"/>
          <p14:tracePt t="103352" x="2514600" y="2398713"/>
          <p14:tracePt t="103359" x="2522538" y="2414588"/>
          <p14:tracePt t="103368" x="2530475" y="2439988"/>
          <p14:tracePt t="103375" x="2538413" y="2455863"/>
          <p14:tracePt t="103383" x="2546350" y="2479675"/>
          <p14:tracePt t="103391" x="2554288" y="2497138"/>
          <p14:tracePt t="103399" x="2554288" y="2520950"/>
          <p14:tracePt t="103407" x="2563813" y="2538413"/>
          <p14:tracePt t="103415" x="2563813" y="2562225"/>
          <p14:tracePt t="103423" x="2563813" y="2579688"/>
          <p14:tracePt t="103431" x="2571750" y="2595563"/>
          <p14:tracePt t="103439" x="2571750" y="2611438"/>
          <p14:tracePt t="103447" x="2579688" y="2619375"/>
          <p14:tracePt t="103455" x="2579688" y="2628900"/>
          <p14:tracePt t="103463" x="2587625" y="2636838"/>
          <p14:tracePt t="103471" x="2587625" y="2644775"/>
          <p14:tracePt t="103479" x="2595563" y="2652713"/>
          <p14:tracePt t="103487" x="2595563" y="2660650"/>
          <p14:tracePt t="103495" x="2605088" y="2660650"/>
          <p14:tracePt t="103503" x="2605088" y="2668588"/>
          <p14:tracePt t="103511" x="2605088" y="2678113"/>
          <p14:tracePt t="103519" x="2613025" y="2678113"/>
          <p14:tracePt t="103535" x="2605088" y="2678113"/>
          <p14:tracePt t="103543" x="2605088" y="2686050"/>
          <p14:tracePt t="103559" x="2595563" y="2693988"/>
          <p14:tracePt t="103575" x="2587625" y="2701925"/>
          <p14:tracePt t="103583" x="2579688" y="2701925"/>
          <p14:tracePt t="103591" x="2579688" y="2709863"/>
          <p14:tracePt t="103599" x="2571750" y="2709863"/>
          <p14:tracePt t="103607" x="2563813" y="2717800"/>
          <p14:tracePt t="103623" x="2554288" y="2717800"/>
          <p14:tracePt t="103639" x="2546350" y="2717800"/>
          <p14:tracePt t="103647" x="2530475" y="2717800"/>
          <p14:tracePt t="103655" x="2514600" y="2717800"/>
          <p14:tracePt t="103663" x="2497138" y="2727325"/>
          <p14:tracePt t="103671" x="2473325" y="2727325"/>
          <p14:tracePt t="103679" x="2447925" y="2727325"/>
          <p14:tracePt t="103687" x="2416175" y="2717800"/>
          <p14:tracePt t="103695" x="2382838" y="2717800"/>
          <p14:tracePt t="103703" x="2341563" y="2717800"/>
          <p14:tracePt t="103711" x="2300288" y="2717800"/>
          <p14:tracePt t="103719" x="2259013" y="2717800"/>
          <p14:tracePt t="103727" x="2217738" y="2717800"/>
          <p14:tracePt t="103735" x="2193925" y="2717800"/>
          <p14:tracePt t="103743" x="2160588" y="2717800"/>
          <p14:tracePt t="103752" x="2119313" y="2717800"/>
          <p14:tracePt t="103759" x="2095500" y="2717800"/>
          <p14:tracePt t="103768" x="2054225" y="2717800"/>
          <p14:tracePt t="103775" x="2012950" y="2717800"/>
          <p14:tracePt t="103783" x="1979613" y="2717800"/>
          <p14:tracePt t="103791" x="1947863" y="2717800"/>
          <p14:tracePt t="103799" x="1914525" y="2717800"/>
          <p14:tracePt t="103807" x="1873250" y="2709863"/>
          <p14:tracePt t="103815" x="1839913" y="2709863"/>
          <p14:tracePt t="103823" x="1798638" y="2701925"/>
          <p14:tracePt t="103831" x="1766888" y="2701925"/>
          <p14:tracePt t="103839" x="1733550" y="2693988"/>
          <p14:tracePt t="103847" x="1692275" y="2693988"/>
          <p14:tracePt t="103855" x="1658938" y="2693988"/>
          <p14:tracePt t="103863" x="1627188" y="2693988"/>
          <p14:tracePt t="103871" x="1601788" y="2693988"/>
          <p14:tracePt t="103879" x="1568450" y="2686050"/>
          <p14:tracePt t="103887" x="1544638" y="2686050"/>
          <p14:tracePt t="103895" x="1519238" y="2686050"/>
          <p14:tracePt t="103903" x="1503363" y="2678113"/>
          <p14:tracePt t="103911" x="1479550" y="2678113"/>
          <p14:tracePt t="103919" x="1462088" y="2678113"/>
          <p14:tracePt t="103927" x="1438275" y="2678113"/>
          <p14:tracePt t="103935" x="1428750" y="2678113"/>
          <p14:tracePt t="103943" x="1412875" y="2668588"/>
          <p14:tracePt t="103952" x="1404938" y="2668588"/>
          <p14:tracePt t="103959" x="1397000" y="2668588"/>
          <p14:tracePt t="103968" x="1397000" y="2660650"/>
          <p14:tracePt t="103975" x="1389063" y="2660650"/>
          <p14:tracePt t="103999" x="1389063" y="2652713"/>
          <p14:tracePt t="104007" x="1379538" y="2652713"/>
          <p14:tracePt t="104031" x="1371600" y="2652713"/>
          <p14:tracePt t="104047" x="1371600" y="2644775"/>
          <p14:tracePt t="104055" x="1363663" y="2644775"/>
          <p14:tracePt t="104063" x="1355725" y="2644775"/>
          <p14:tracePt t="104071" x="1347788" y="2644775"/>
          <p14:tracePt t="104079" x="1339850" y="2644775"/>
          <p14:tracePt t="104087" x="1322388" y="2644775"/>
          <p14:tracePt t="104095" x="1298575" y="2644775"/>
          <p14:tracePt t="104103" x="1273175" y="2644775"/>
          <p14:tracePt t="104111" x="1249363" y="2644775"/>
          <p14:tracePt t="104119" x="1223963" y="2644775"/>
          <p14:tracePt t="104127" x="1190625" y="2644775"/>
          <p14:tracePt t="104136" x="1158875" y="2644775"/>
          <p14:tracePt t="104143" x="1125538" y="2644775"/>
          <p14:tracePt t="104152" x="1100138" y="2652713"/>
          <p14:tracePt t="104159" x="1084263" y="2652713"/>
          <p14:tracePt t="104167" x="1060450" y="2652713"/>
          <p14:tracePt t="104175" x="1050925" y="2660650"/>
          <p14:tracePt t="104183" x="1042988" y="2668588"/>
          <p14:tracePt t="104191" x="1035050" y="2668588"/>
          <p14:tracePt t="104199" x="1027113" y="2678113"/>
          <p14:tracePt t="104215" x="1019175" y="2686050"/>
          <p14:tracePt t="104223" x="1011238" y="2693988"/>
          <p14:tracePt t="104231" x="1011238" y="2701925"/>
          <p14:tracePt t="104247" x="1001713" y="2709863"/>
          <p14:tracePt t="104279" x="1011238" y="2709863"/>
          <p14:tracePt t="104303" x="1019175" y="2709863"/>
          <p14:tracePt t="104311" x="1027113" y="2709863"/>
          <p14:tracePt t="104319" x="1027113" y="2701925"/>
          <p14:tracePt t="104327" x="1035050" y="2701925"/>
          <p14:tracePt t="104335" x="1035050" y="2693988"/>
          <p14:tracePt t="104343" x="1042988" y="2693988"/>
          <p14:tracePt t="104352" x="1050925" y="2693988"/>
          <p14:tracePt t="104359" x="1060450" y="2686050"/>
          <p14:tracePt t="104367" x="1068388" y="2686050"/>
          <p14:tracePt t="104375" x="1076325" y="2678113"/>
          <p14:tracePt t="104383" x="1084263" y="2678113"/>
          <p14:tracePt t="104399" x="1092200" y="2678113"/>
          <p14:tracePt t="104407" x="1092200" y="2668588"/>
          <p14:tracePt t="104423" x="1100138" y="2668588"/>
          <p14:tracePt t="104431" x="1100138" y="2660650"/>
          <p14:tracePt t="104455" x="1100138" y="2652713"/>
          <p14:tracePt t="104591" x="1109663" y="2652713"/>
          <p14:tracePt t="104607" x="1117600" y="2660650"/>
          <p14:tracePt t="104615" x="1133475" y="2660650"/>
          <p14:tracePt t="104623" x="1150938" y="2668588"/>
          <p14:tracePt t="104631" x="1166813" y="2678113"/>
          <p14:tracePt t="104639" x="1182688" y="2678113"/>
          <p14:tracePt t="104647" x="1200150" y="2678113"/>
          <p14:tracePt t="104655" x="1216025" y="2678113"/>
          <p14:tracePt t="104663" x="1231900" y="2678113"/>
          <p14:tracePt t="104671" x="1239838" y="2678113"/>
          <p14:tracePt t="104679" x="1249363" y="2678113"/>
          <p14:tracePt t="104687" x="1257300" y="2678113"/>
          <p14:tracePt t="104952" x="1257300" y="2686050"/>
          <p14:tracePt t="104975" x="1249363" y="2686050"/>
          <p14:tracePt t="104983" x="1249363" y="2693988"/>
          <p14:tracePt t="104991" x="1231900" y="2693988"/>
          <p14:tracePt t="104999" x="1223963" y="2701925"/>
          <p14:tracePt t="105007" x="1216025" y="2701925"/>
          <p14:tracePt t="105015" x="1208088" y="2709863"/>
          <p14:tracePt t="105023" x="1200150" y="2717800"/>
          <p14:tracePt t="105031" x="1190625" y="2717800"/>
          <p14:tracePt t="105039" x="1182688" y="2717800"/>
          <p14:tracePt t="105047" x="1174750" y="2717800"/>
          <p14:tracePt t="105055" x="1166813" y="2717800"/>
          <p14:tracePt t="105063" x="1158875" y="2717800"/>
          <p14:tracePt t="105071" x="1141413" y="2717800"/>
          <p14:tracePt t="105087" x="1133475" y="2717800"/>
          <p14:tracePt t="105095" x="1125538" y="2717800"/>
          <p14:tracePt t="105359" x="1133475" y="2717800"/>
          <p14:tracePt t="105383" x="1141413" y="2717800"/>
          <p14:tracePt t="105399" x="1150938" y="2717800"/>
          <p14:tracePt t="105407" x="1158875" y="2717800"/>
          <p14:tracePt t="105415" x="1166813" y="2717800"/>
          <p14:tracePt t="105423" x="1174750" y="2717800"/>
          <p14:tracePt t="105439" x="1190625" y="2717800"/>
          <p14:tracePt t="105447" x="1200150" y="2717800"/>
          <p14:tracePt t="105463" x="1208088" y="2717800"/>
          <p14:tracePt t="105487" x="1216025" y="2717800"/>
          <p14:tracePt t="105687" x="1223963" y="2717800"/>
          <p14:tracePt t="105695" x="1249363" y="2727325"/>
          <p14:tracePt t="105703" x="1265238" y="2727325"/>
          <p14:tracePt t="105711" x="1298575" y="2727325"/>
          <p14:tracePt t="105720" x="1322388" y="2727325"/>
          <p14:tracePt t="105727" x="1363663" y="2735263"/>
          <p14:tracePt t="105735" x="1397000" y="2735263"/>
          <p14:tracePt t="105743" x="1428750" y="2735263"/>
          <p14:tracePt t="105751" x="1454150" y="2735263"/>
          <p14:tracePt t="105759" x="1479550" y="2743200"/>
          <p14:tracePt t="105767" x="1495425" y="2743200"/>
          <p14:tracePt t="105775" x="1503363" y="2743200"/>
          <p14:tracePt t="105783" x="1511300" y="2743200"/>
          <p14:tracePt t="105840" x="1519238" y="2743200"/>
          <p14:tracePt t="105855" x="1519238" y="2751138"/>
          <p14:tracePt t="106039" x="1528763" y="2751138"/>
          <p14:tracePt t="106456" x="1528763" y="2759075"/>
          <p14:tracePt t="106583" x="1528763" y="2768600"/>
          <p14:tracePt t="106791" x="1528763" y="2776538"/>
          <p14:tracePt t="106807" x="1536700" y="2784475"/>
          <p14:tracePt t="106823" x="1544638" y="2792413"/>
          <p14:tracePt t="106831" x="1552575" y="2792413"/>
          <p14:tracePt t="106839" x="1560513" y="2800350"/>
          <p14:tracePt t="106847" x="1568450" y="2800350"/>
          <p14:tracePt t="106863" x="1577975" y="2808288"/>
          <p14:tracePt t="106871" x="1585913" y="2808288"/>
          <p14:tracePt t="106888" x="1593850" y="2808288"/>
          <p14:tracePt t="106967" x="1601788" y="2808288"/>
          <p14:tracePt t="107071" x="1609725" y="2808288"/>
          <p14:tracePt t="107079" x="1627188" y="2808288"/>
          <p14:tracePt t="107088" x="1635125" y="2808288"/>
          <p14:tracePt t="107095" x="1651000" y="2808288"/>
          <p14:tracePt t="107103" x="1668463" y="2808288"/>
          <p14:tracePt t="107111" x="1684338" y="2808288"/>
          <p14:tracePt t="107119" x="1700213" y="2817813"/>
          <p14:tracePt t="107127" x="1717675" y="2817813"/>
          <p14:tracePt t="107135" x="1733550" y="2817813"/>
          <p14:tracePt t="107143" x="1741488" y="2817813"/>
          <p14:tracePt t="107151" x="1757363" y="2817813"/>
          <p14:tracePt t="107167" x="1766888" y="2817813"/>
          <p14:tracePt t="107175" x="1774825" y="2817813"/>
          <p14:tracePt t="107183" x="1774825" y="2808288"/>
          <p14:tracePt t="107191" x="1782763" y="2808288"/>
          <p14:tracePt t="107199" x="1790700" y="2808288"/>
          <p14:tracePt t="107223" x="1798638" y="2808288"/>
          <p14:tracePt t="107239" x="1808163" y="2808288"/>
          <p14:tracePt t="107263" x="1808163" y="2800350"/>
          <p14:tracePt t="107688" x="1816100" y="2800350"/>
          <p14:tracePt t="107697" x="1824038" y="2800350"/>
          <p14:tracePt t="107703" x="1839913" y="2792413"/>
          <p14:tracePt t="107711" x="1857375" y="2792413"/>
          <p14:tracePt t="107719" x="1865313" y="2792413"/>
          <p14:tracePt t="107727" x="1881188" y="2792413"/>
          <p14:tracePt t="107735" x="1897063" y="2784475"/>
          <p14:tracePt t="107743" x="1906588" y="2784475"/>
          <p14:tracePt t="107751" x="1922463" y="2776538"/>
          <p14:tracePt t="107759" x="1930400" y="2776538"/>
          <p14:tracePt t="107767" x="1947863" y="2768600"/>
          <p14:tracePt t="107775" x="1955800" y="2768600"/>
          <p14:tracePt t="107783" x="1963738" y="2768600"/>
          <p14:tracePt t="107799" x="1971675" y="2768600"/>
          <p14:tracePt t="107807" x="1979613" y="2759075"/>
          <p14:tracePt t="107817" x="1987550" y="2759075"/>
          <p14:tracePt t="107823" x="2005013" y="2759075"/>
          <p14:tracePt t="107831" x="2012950" y="2759075"/>
          <p14:tracePt t="107839" x="2028825" y="2751138"/>
          <p14:tracePt t="107847" x="2046288" y="2751138"/>
          <p14:tracePt t="107855" x="2062163" y="2743200"/>
          <p14:tracePt t="107863" x="2070100" y="2743200"/>
          <p14:tracePt t="107872" x="2078038" y="2735263"/>
          <p14:tracePt t="107887" x="2087563" y="2735263"/>
          <p14:tracePt t="107911" x="2087563" y="2727325"/>
          <p14:tracePt t="107952" x="2095500" y="2727325"/>
          <p14:tracePt t="107967" x="2103438" y="2717800"/>
          <p14:tracePt t="107975" x="2111375" y="2717800"/>
          <p14:tracePt t="107983" x="2119313" y="2717800"/>
          <p14:tracePt t="107991" x="2136775" y="2717800"/>
          <p14:tracePt t="108000" x="2152650" y="2717800"/>
          <p14:tracePt t="108007" x="2176463" y="2717800"/>
          <p14:tracePt t="108015" x="2193925" y="2717800"/>
          <p14:tracePt t="108023" x="2217738" y="2727325"/>
          <p14:tracePt t="108031" x="2243138" y="2727325"/>
          <p14:tracePt t="108039" x="2266950" y="2735263"/>
          <p14:tracePt t="108047" x="2284413" y="2743200"/>
          <p14:tracePt t="108055" x="2308225" y="2743200"/>
          <p14:tracePt t="108063" x="2325688" y="2743200"/>
          <p14:tracePt t="108072" x="2341563" y="2743200"/>
          <p14:tracePt t="108079" x="2357438" y="2743200"/>
          <p14:tracePt t="108088" x="2374900" y="2743200"/>
          <p14:tracePt t="108095" x="2390775" y="2735263"/>
          <p14:tracePt t="108103" x="2398713" y="2735263"/>
          <p14:tracePt t="108111" x="2406650" y="2727325"/>
          <p14:tracePt t="108119" x="2424113" y="2717800"/>
          <p14:tracePt t="108127" x="2432050" y="2709863"/>
          <p14:tracePt t="108135" x="2432050" y="2701925"/>
          <p14:tracePt t="108143" x="2439988" y="2701925"/>
          <p14:tracePt t="108151" x="2439988" y="2693988"/>
          <p14:tracePt t="108167" x="2439988" y="2686050"/>
          <p14:tracePt t="108183" x="2439988" y="2678113"/>
          <p14:tracePt t="108215" x="2447925" y="2678113"/>
          <p14:tracePt t="108239" x="2455863" y="2678113"/>
          <p14:tracePt t="108255" x="2465388" y="2678113"/>
          <p14:tracePt t="108263" x="2473325" y="2678113"/>
          <p14:tracePt t="108272" x="2481263" y="2678113"/>
          <p14:tracePt t="108279" x="2497138" y="2668588"/>
          <p14:tracePt t="108287" x="2514600" y="2668588"/>
          <p14:tracePt t="108295" x="2522538" y="2668588"/>
          <p14:tracePt t="108303" x="2538413" y="2660650"/>
          <p14:tracePt t="108311" x="2554288" y="2660650"/>
          <p14:tracePt t="108319" x="2571750" y="2660650"/>
          <p14:tracePt t="108327" x="2579688" y="2660650"/>
          <p14:tracePt t="108335" x="2587625" y="2660650"/>
          <p14:tracePt t="108343" x="2595563" y="2652713"/>
          <p14:tracePt t="108351" x="2605088" y="2652713"/>
          <p14:tracePt t="108359" x="2613025" y="2652713"/>
          <p14:tracePt t="108375" x="2620963" y="2652713"/>
          <p14:tracePt t="108391" x="2628900" y="2652713"/>
          <p14:tracePt t="108407" x="2636838" y="2652713"/>
          <p14:tracePt t="108423" x="2644775" y="2652713"/>
          <p14:tracePt t="108439" x="2654300" y="2652713"/>
          <p14:tracePt t="108463" x="2662238" y="2652713"/>
          <p14:tracePt t="108543" x="2670175" y="2652713"/>
          <p14:tracePt t="108551" x="2670175" y="2660650"/>
          <p14:tracePt t="108559" x="2678113" y="2660650"/>
          <p14:tracePt t="108567" x="2686050" y="2660650"/>
          <p14:tracePt t="108575" x="2686050" y="2668588"/>
          <p14:tracePt t="108591" x="2693988" y="2668588"/>
          <p14:tracePt t="108599" x="2693988" y="2678113"/>
          <p14:tracePt t="108623" x="2703513" y="2678113"/>
          <p14:tracePt t="108655" x="2703513" y="2686050"/>
          <p14:tracePt t="108744" x="2703513" y="2678113"/>
          <p14:tracePt t="108767" x="2703513" y="2668588"/>
          <p14:tracePt t="108791" x="2693988" y="2668588"/>
          <p14:tracePt t="108799" x="2693988" y="2660650"/>
          <p14:tracePt t="108831" x="2693988" y="2652713"/>
          <p14:tracePt t="108879" x="2693988" y="2644775"/>
          <p14:tracePt t="108911" x="2686050" y="2636838"/>
          <p14:tracePt t="108943" x="2686050" y="2628900"/>
          <p14:tracePt t="109031" x="2686050" y="2636838"/>
          <p14:tracePt t="109063" x="2686050" y="2644775"/>
          <p14:tracePt t="109079" x="2686050" y="2652713"/>
          <p14:tracePt t="109095" x="2686050" y="2660650"/>
          <p14:tracePt t="109103" x="2693988" y="2660650"/>
          <p14:tracePt t="109119" x="2693988" y="2668588"/>
          <p14:tracePt t="109127" x="2703513" y="2678113"/>
          <p14:tracePt t="109135" x="2703513" y="2686050"/>
          <p14:tracePt t="109143" x="2711450" y="2693988"/>
          <p14:tracePt t="109151" x="2719388" y="2709863"/>
          <p14:tracePt t="109159" x="2727325" y="2717800"/>
          <p14:tracePt t="109167" x="2735263" y="2735263"/>
          <p14:tracePt t="109175" x="2735263" y="2751138"/>
          <p14:tracePt t="109183" x="2752725" y="2768600"/>
          <p14:tracePt t="109191" x="2760663" y="2776538"/>
          <p14:tracePt t="109199" x="2768600" y="2792413"/>
          <p14:tracePt t="109207" x="2776538" y="2800350"/>
          <p14:tracePt t="109215" x="2776538" y="2808288"/>
          <p14:tracePt t="109223" x="2784475" y="2808288"/>
          <p14:tracePt t="109231" x="2784475" y="2817813"/>
          <p14:tracePt t="109367" x="2784475" y="2808288"/>
          <p14:tracePt t="109383" x="2784475" y="2800350"/>
          <p14:tracePt t="109399" x="2784475" y="2792413"/>
          <p14:tracePt t="109671" x="2776538" y="2792413"/>
          <p14:tracePt t="109687" x="2768600" y="2800350"/>
          <p14:tracePt t="109703" x="2760663" y="2800350"/>
          <p14:tracePt t="109711" x="2760663" y="2808288"/>
          <p14:tracePt t="109719" x="2752725" y="2808288"/>
          <p14:tracePt t="109743" x="2744788" y="2817813"/>
          <p14:tracePt t="109807" x="2744788" y="2825750"/>
          <p14:tracePt t="109815" x="2735263" y="2825750"/>
          <p14:tracePt t="109831" x="2735263" y="2833688"/>
          <p14:tracePt t="109863" x="2727325" y="2841625"/>
          <p14:tracePt t="109951" x="2719388" y="2833688"/>
          <p14:tracePt t="109959" x="2719388" y="2825750"/>
          <p14:tracePt t="109967" x="2711450" y="2817813"/>
          <p14:tracePt t="109983" x="2711450" y="2808288"/>
          <p14:tracePt t="109999" x="2719388" y="2808288"/>
          <p14:tracePt t="110007" x="2719388" y="2800350"/>
          <p14:tracePt t="111713" x="2719388" y="2808288"/>
          <p14:tracePt t="111719" x="2719388" y="2817813"/>
          <p14:tracePt t="111727" x="2711450" y="2841625"/>
          <p14:tracePt t="111735" x="2711450" y="2857500"/>
          <p14:tracePt t="111743" x="2711450" y="2882900"/>
          <p14:tracePt t="111751" x="2711450" y="2906713"/>
          <p14:tracePt t="111759" x="2711450" y="2924175"/>
          <p14:tracePt t="111767" x="2711450" y="2940050"/>
          <p14:tracePt t="111775" x="2711450" y="2947988"/>
          <p14:tracePt t="111879" x="2719388" y="2940050"/>
          <p14:tracePt t="111903" x="2727325" y="2940050"/>
          <p14:tracePt t="111919" x="2727325" y="2932113"/>
          <p14:tracePt t="111935" x="2727325" y="2924175"/>
          <p14:tracePt t="111951" x="2735263" y="2916238"/>
          <p14:tracePt t="111959" x="2735263" y="2906713"/>
          <p14:tracePt t="111967" x="2744788" y="2898775"/>
          <p14:tracePt t="111975" x="2744788" y="2882900"/>
          <p14:tracePt t="111983" x="2752725" y="2874963"/>
          <p14:tracePt t="111992" x="2760663" y="2857500"/>
          <p14:tracePt t="111999" x="2768600" y="2849563"/>
          <p14:tracePt t="112007" x="2768600" y="2833688"/>
          <p14:tracePt t="112015" x="2776538" y="2825750"/>
          <p14:tracePt t="112024" x="2784475" y="2817813"/>
          <p14:tracePt t="112039" x="2784475" y="2808288"/>
          <p14:tracePt t="112055" x="2784475" y="2800350"/>
          <p14:tracePt t="112191" x="2776538" y="2800350"/>
          <p14:tracePt t="112215" x="2768600" y="2800350"/>
          <p14:tracePt t="112944" x="2776538" y="2800350"/>
          <p14:tracePt t="112951" x="2784475" y="2800350"/>
          <p14:tracePt t="112959" x="2817813" y="2800350"/>
          <p14:tracePt t="112967" x="2843213" y="2792413"/>
          <p14:tracePt t="112976" x="2867025" y="2784475"/>
          <p14:tracePt t="112983" x="2892425" y="2776538"/>
          <p14:tracePt t="112991" x="2916238" y="2768600"/>
          <p14:tracePt t="112999" x="2941638" y="2751138"/>
          <p14:tracePt t="113007" x="2965450" y="2735263"/>
          <p14:tracePt t="113015" x="2982913" y="2717800"/>
          <p14:tracePt t="113023" x="3014663" y="2701925"/>
          <p14:tracePt t="113031" x="3032125" y="2678113"/>
          <p14:tracePt t="113039" x="3048000" y="2660650"/>
          <p14:tracePt t="113047" x="3055938" y="2636838"/>
          <p14:tracePt t="113055" x="3073400" y="2619375"/>
          <p14:tracePt t="113063" x="3081338" y="2603500"/>
          <p14:tracePt t="113071" x="3089275" y="2587625"/>
          <p14:tracePt t="113079" x="3097213" y="2570163"/>
          <p14:tracePt t="113087" x="3097213" y="2554288"/>
          <p14:tracePt t="113095" x="3097213" y="2538413"/>
          <p14:tracePt t="113103" x="3097213" y="2520950"/>
          <p14:tracePt t="113111" x="3097213" y="2505075"/>
          <p14:tracePt t="113119" x="3097213" y="2489200"/>
          <p14:tracePt t="113127" x="3097213" y="2471738"/>
          <p14:tracePt t="113135" x="3097213" y="2447925"/>
          <p14:tracePt t="113143" x="3089275" y="2430463"/>
          <p14:tracePt t="113151" x="3089275" y="2414588"/>
          <p14:tracePt t="113159" x="3089275" y="2390775"/>
          <p14:tracePt t="113167" x="3089275" y="2365375"/>
          <p14:tracePt t="113176" x="3097213" y="2349500"/>
          <p14:tracePt t="113183" x="3097213" y="2316163"/>
          <p14:tracePt t="113192" x="3105150" y="2290763"/>
          <p14:tracePt t="113199" x="3113088" y="2266950"/>
          <p14:tracePt t="113209" x="3122613" y="2241550"/>
          <p14:tracePt t="113215" x="3130550" y="2217738"/>
          <p14:tracePt t="113226" x="3146425" y="2192338"/>
          <p14:tracePt t="113231" x="3154363" y="2168525"/>
          <p14:tracePt t="113242" x="3162300" y="2143125"/>
          <p14:tracePt t="113247" x="3179763" y="2119313"/>
          <p14:tracePt t="113259" x="3187700" y="2085975"/>
          <p14:tracePt t="113263" x="3195638" y="2062163"/>
          <p14:tracePt t="113276" x="3195638" y="2044700"/>
          <p14:tracePt t="113279" x="3203575" y="2020888"/>
          <p14:tracePt t="113293" x="3203575" y="1995488"/>
          <p14:tracePt t="113295" x="3203575" y="1987550"/>
          <p14:tracePt t="113309" x="3203575" y="1971675"/>
          <p14:tracePt t="113311" x="3203575" y="1954213"/>
          <p14:tracePt t="113326" x="3203575" y="1938338"/>
          <p14:tracePt t="113328" x="3203575" y="1930400"/>
          <p14:tracePt t="113343" x="3203575" y="1922463"/>
          <p14:tracePt t="113344" x="3195638" y="1912938"/>
          <p14:tracePt t="113359" x="3195638" y="1905000"/>
          <p14:tracePt t="113367" x="3195638" y="1897063"/>
          <p14:tracePt t="113391" x="3187700" y="1889125"/>
          <p14:tracePt t="113415" x="3187700" y="1881188"/>
          <p14:tracePt t="113431" x="3195638" y="1881188"/>
          <p14:tracePt t="113447" x="3195638" y="1873250"/>
          <p14:tracePt t="113455" x="3203575" y="1873250"/>
          <p14:tracePt t="113471" x="3203575" y="1863725"/>
          <p14:tracePt t="113527" x="3213100" y="1855788"/>
          <p14:tracePt t="113543" x="3221038" y="1855788"/>
          <p14:tracePt t="113551" x="3228975" y="1847850"/>
          <p14:tracePt t="113560" x="3236913" y="1847850"/>
          <p14:tracePt t="113567" x="3252788" y="1847850"/>
          <p14:tracePt t="113575" x="3262313" y="1847850"/>
          <p14:tracePt t="113583" x="3270250" y="1847850"/>
          <p14:tracePt t="113591" x="3286125" y="1847850"/>
          <p14:tracePt t="113599" x="3294063" y="1855788"/>
          <p14:tracePt t="113615" x="3302000" y="1855788"/>
          <p14:tracePt t="113623" x="3311525" y="1855788"/>
          <p14:tracePt t="113632" x="3319463" y="1855788"/>
          <p14:tracePt t="113647" x="3335338" y="1855788"/>
          <p14:tracePt t="113655" x="3343275" y="1855788"/>
          <p14:tracePt t="113663" x="3360738" y="1847850"/>
          <p14:tracePt t="113671" x="3368675" y="1847850"/>
          <p14:tracePt t="113679" x="3384550" y="1847850"/>
          <p14:tracePt t="113687" x="3402013" y="1847850"/>
          <p14:tracePt t="113695" x="3417888" y="1847850"/>
          <p14:tracePt t="113703" x="3433763" y="1847850"/>
          <p14:tracePt t="113711" x="3451225" y="1839913"/>
          <p14:tracePt t="113719" x="3459163" y="1839913"/>
          <p14:tracePt t="113727" x="3467100" y="1839913"/>
          <p14:tracePt t="113791" x="3475038" y="1839913"/>
          <p14:tracePt t="113807" x="3475038" y="1847850"/>
          <p14:tracePt t="113815" x="3482975" y="1847850"/>
          <p14:tracePt t="113824" x="3490913" y="1855788"/>
          <p14:tracePt t="113831" x="3500438" y="1855788"/>
          <p14:tracePt t="113839" x="3508375" y="1863725"/>
          <p14:tracePt t="113847" x="3516313" y="1873250"/>
          <p14:tracePt t="113855" x="3532188" y="1881188"/>
          <p14:tracePt t="113863" x="3549650" y="1897063"/>
          <p14:tracePt t="113871" x="3565525" y="1905000"/>
          <p14:tracePt t="113879" x="3581400" y="1912938"/>
          <p14:tracePt t="113887" x="3598863" y="1930400"/>
          <p14:tracePt t="113895" x="3606800" y="1938338"/>
          <p14:tracePt t="113903" x="3622675" y="1946275"/>
          <p14:tracePt t="113911" x="3630613" y="1954213"/>
          <p14:tracePt t="113919" x="3640138" y="1954213"/>
          <p14:tracePt t="113927" x="3648075" y="1954213"/>
          <p14:tracePt t="113935" x="3656013" y="1954213"/>
          <p14:tracePt t="113975" x="3663950" y="1946275"/>
          <p14:tracePt t="114143" x="3663950" y="1938338"/>
          <p14:tracePt t="114223" x="3663950" y="1930400"/>
          <p14:tracePt t="114239" x="3671888" y="1930400"/>
          <p14:tracePt t="114255" x="3679825" y="1930400"/>
          <p14:tracePt t="114271" x="3679825" y="1922463"/>
          <p14:tracePt t="114296" x="3689350" y="1922463"/>
          <p14:tracePt t="114311" x="3697288" y="1922463"/>
          <p14:tracePt t="114319" x="3705225" y="1922463"/>
          <p14:tracePt t="114327" x="3705225" y="1912938"/>
          <p14:tracePt t="114335" x="3713163" y="1912938"/>
          <p14:tracePt t="114447" x="3713163" y="1922463"/>
          <p14:tracePt t="114463" x="3713163" y="1930400"/>
          <p14:tracePt t="114495" x="3713163" y="1938338"/>
          <p14:tracePt t="114808" x="3705225" y="1938338"/>
          <p14:tracePt t="114879" x="3705225" y="1946275"/>
          <p14:tracePt t="114895" x="3697288" y="1946275"/>
          <p14:tracePt t="114927" x="3689350" y="1946275"/>
          <p14:tracePt t="114944" x="3679825" y="1946275"/>
          <p14:tracePt t="114959" x="3671888" y="1946275"/>
          <p14:tracePt t="114983" x="3663950" y="1946275"/>
          <p14:tracePt t="114999" x="3656013" y="1946275"/>
          <p14:tracePt t="115007" x="3648075" y="1946275"/>
          <p14:tracePt t="115023" x="3640138" y="1946275"/>
          <p14:tracePt t="115031" x="3630613" y="1946275"/>
          <p14:tracePt t="115047" x="3622675" y="1954213"/>
          <p14:tracePt t="115215" x="3622675" y="1946275"/>
          <p14:tracePt t="115223" x="3622675" y="1938338"/>
          <p14:tracePt t="115231" x="3630613" y="1930400"/>
          <p14:tracePt t="115239" x="3630613" y="1922463"/>
          <p14:tracePt t="115247" x="3630613" y="1912938"/>
          <p14:tracePt t="115255" x="3630613" y="1905000"/>
          <p14:tracePt t="115263" x="3630613" y="1897063"/>
          <p14:tracePt t="115271" x="3630613" y="1889125"/>
          <p14:tracePt t="115279" x="3630613" y="1881188"/>
          <p14:tracePt t="115295" x="3630613" y="1873250"/>
          <p14:tracePt t="115319" x="3630613" y="1863725"/>
          <p14:tracePt t="115335" x="3640138" y="1863725"/>
          <p14:tracePt t="115359" x="3648075" y="1863725"/>
          <p14:tracePt t="115375" x="3656013" y="1873250"/>
          <p14:tracePt t="115391" x="3663950" y="1873250"/>
          <p14:tracePt t="115423" x="3671888" y="1873250"/>
          <p14:tracePt t="115463" x="3679825" y="1873250"/>
          <p14:tracePt t="115511" x="3689350" y="1873250"/>
          <p14:tracePt t="115575" x="3697288" y="1873250"/>
          <p14:tracePt t="115599" x="3697288" y="1863725"/>
          <p14:tracePt t="115615" x="3705225" y="1863725"/>
          <p14:tracePt t="115631" x="3705225" y="1855788"/>
          <p14:tracePt t="115647" x="3713163" y="1855788"/>
          <p14:tracePt t="115679" x="3721100" y="1855788"/>
          <p14:tracePt t="115703" x="3730625" y="1855788"/>
          <p14:tracePt t="115711" x="3730625" y="1863725"/>
          <p14:tracePt t="115719" x="3730625" y="1873250"/>
          <p14:tracePt t="115728" x="3738563" y="1881188"/>
          <p14:tracePt t="115735" x="3738563" y="1889125"/>
          <p14:tracePt t="115743" x="3746500" y="1897063"/>
          <p14:tracePt t="115759" x="3746500" y="1905000"/>
          <p14:tracePt t="115775" x="3754438" y="1912938"/>
          <p14:tracePt t="115895" x="3754438" y="1905000"/>
          <p14:tracePt t="116087" x="3746500" y="1912938"/>
          <p14:tracePt t="116111" x="3746500" y="1922463"/>
          <p14:tracePt t="116279" x="3730625" y="1912938"/>
          <p14:tracePt t="116287" x="3705225" y="1905000"/>
          <p14:tracePt t="116295" x="3663950" y="1897063"/>
          <p14:tracePt t="116303" x="3590925" y="1881188"/>
          <p14:tracePt t="116312" x="3524250" y="1863725"/>
          <p14:tracePt t="116319" x="3433763" y="1839913"/>
          <p14:tracePt t="116327" x="3360738" y="1824038"/>
          <p14:tracePt t="116335" x="3278188" y="1814513"/>
          <p14:tracePt t="116343" x="3203575" y="1798638"/>
          <p14:tracePt t="116351" x="3138488" y="1782763"/>
          <p14:tracePt t="116359" x="3081338" y="1774825"/>
          <p14:tracePt t="116367" x="3032125" y="1774825"/>
          <p14:tracePt t="116375" x="2982913" y="1774825"/>
          <p14:tracePt t="116383" x="2941638" y="1774825"/>
          <p14:tracePt t="116391" x="2900363" y="1774825"/>
          <p14:tracePt t="116399" x="2851150" y="1782763"/>
          <p14:tracePt t="116407" x="2809875" y="1790700"/>
          <p14:tracePt t="116415" x="2760663" y="1798638"/>
          <p14:tracePt t="116423" x="2703513" y="1806575"/>
          <p14:tracePt t="116431" x="2628900" y="1814513"/>
          <p14:tracePt t="116439" x="2546350" y="1814513"/>
          <p14:tracePt t="116447" x="2473325" y="1824038"/>
          <p14:tracePt t="116455" x="2406650" y="1831975"/>
          <p14:tracePt t="116463" x="2341563" y="1847850"/>
          <p14:tracePt t="116471" x="2292350" y="1855788"/>
          <p14:tracePt t="116479" x="2251075" y="1873250"/>
          <p14:tracePt t="116487" x="2209800" y="1881188"/>
          <p14:tracePt t="116495" x="2176463" y="1889125"/>
          <p14:tracePt t="116503" x="2144713" y="1905000"/>
          <p14:tracePt t="116512" x="2103438" y="1912938"/>
          <p14:tracePt t="116519" x="2070100" y="1922463"/>
          <p14:tracePt t="116528" x="2036763" y="1922463"/>
          <p14:tracePt t="116535" x="2012950" y="1930400"/>
          <p14:tracePt t="116545" x="1979613" y="1930400"/>
          <p14:tracePt t="116551" x="1963738" y="1938338"/>
          <p14:tracePt t="116562" x="1938338" y="1946275"/>
          <p14:tracePt t="116567" x="1922463" y="1946275"/>
          <p14:tracePt t="116579" x="1897063" y="1946275"/>
          <p14:tracePt t="116583" x="1873250" y="1954213"/>
          <p14:tracePt t="116595" x="1857375" y="1954213"/>
          <p14:tracePt t="116599" x="1831975" y="1954213"/>
          <p14:tracePt t="116612" x="1808163" y="1954213"/>
          <p14:tracePt t="116615" x="1774825" y="1954213"/>
          <p14:tracePt t="116629" x="1741488" y="1954213"/>
          <p14:tracePt t="116631" x="1708150" y="1954213"/>
          <p14:tracePt t="116645" x="1676400" y="1946275"/>
          <p14:tracePt t="116647" x="1643063" y="1938338"/>
          <p14:tracePt t="116662" x="1601788" y="1930400"/>
          <p14:tracePt t="116665" x="1568450" y="1922463"/>
          <p14:tracePt t="116679" x="1552575" y="1912938"/>
          <p14:tracePt t="116681" x="1519238" y="1905000"/>
          <p14:tracePt t="116695" x="1503363" y="1897063"/>
          <p14:tracePt t="116698" x="1479550" y="1881188"/>
          <p14:tracePt t="116712" x="1470025" y="1881188"/>
          <p14:tracePt t="116712" x="1454150" y="1863725"/>
          <p14:tracePt t="116719" x="1446213" y="1863725"/>
          <p14:tracePt t="116729" x="1446213" y="1855788"/>
          <p14:tracePt t="116735" x="1446213" y="1847850"/>
          <p14:tracePt t="116751" x="1446213" y="1839913"/>
          <p14:tracePt t="116762" x="1454150" y="1839913"/>
          <p14:tracePt t="116775" x="1462088" y="1831975"/>
          <p14:tracePt t="116791" x="1470025" y="1824038"/>
          <p14:tracePt t="116815" x="1479550" y="1824038"/>
          <p14:tracePt t="116839" x="1487488" y="1824038"/>
          <p14:tracePt t="116847" x="1495425" y="1824038"/>
          <p14:tracePt t="116855" x="1511300" y="1824038"/>
          <p14:tracePt t="116863" x="1536700" y="1831975"/>
          <p14:tracePt t="116871" x="1577975" y="1831975"/>
          <p14:tracePt t="116879" x="1609725" y="1839913"/>
          <p14:tracePt t="116887" x="1668463" y="1847850"/>
          <p14:tracePt t="116896" x="1733550" y="1863725"/>
          <p14:tracePt t="116903" x="1816100" y="1873250"/>
          <p14:tracePt t="116912" x="1922463" y="1873250"/>
          <p14:tracePt t="116919" x="2036763" y="1881188"/>
          <p14:tracePt t="116927" x="2160588" y="1889125"/>
          <p14:tracePt t="116935" x="2284413" y="1905000"/>
          <p14:tracePt t="116943" x="2406650" y="1912938"/>
          <p14:tracePt t="116951" x="2522538" y="1922463"/>
          <p14:tracePt t="116959" x="2636838" y="1930400"/>
          <p14:tracePt t="116967" x="2744788" y="1930400"/>
          <p14:tracePt t="116975" x="2851150" y="1930400"/>
          <p14:tracePt t="116983" x="2949575" y="1930400"/>
          <p14:tracePt t="116991" x="3040063" y="1938338"/>
          <p14:tracePt t="116999" x="3130550" y="1946275"/>
          <p14:tracePt t="117007" x="3213100" y="1954213"/>
          <p14:tracePt t="117015" x="3294063" y="1954213"/>
          <p14:tracePt t="117023" x="3376613" y="1963738"/>
          <p14:tracePt t="117031" x="3459163" y="1971675"/>
          <p14:tracePt t="117039" x="3541713" y="1979613"/>
          <p14:tracePt t="117047" x="3622675" y="1987550"/>
          <p14:tracePt t="117055" x="3689350" y="1987550"/>
          <p14:tracePt t="117063" x="3746500" y="1987550"/>
          <p14:tracePt t="117071" x="3795713" y="1987550"/>
          <p14:tracePt t="117079" x="3844925" y="1971675"/>
          <p14:tracePt t="117087" x="3886200" y="1971675"/>
          <p14:tracePt t="117096" x="3927475" y="1963738"/>
          <p14:tracePt t="117103" x="3959225" y="1954213"/>
          <p14:tracePt t="117112" x="3984625" y="1938338"/>
          <p14:tracePt t="117119" x="4000500" y="1938338"/>
          <p14:tracePt t="117129" x="4008438" y="1930400"/>
          <p14:tracePt t="117135" x="4008438" y="1922463"/>
          <p14:tracePt t="117146" x="4017963" y="1922463"/>
          <p14:tracePt t="117151" x="4025900" y="1912938"/>
          <p14:tracePt t="117175" x="4033838" y="1912938"/>
          <p14:tracePt t="117199" x="4041775" y="1912938"/>
          <p14:tracePt t="117287" x="4041775" y="1922463"/>
          <p14:tracePt t="117311" x="4041775" y="1930400"/>
          <p14:tracePt t="117319" x="4033838" y="1930400"/>
          <p14:tracePt t="117327" x="4033838" y="1938338"/>
          <p14:tracePt t="117343" x="4025900" y="1938338"/>
          <p14:tracePt t="117351" x="4025900" y="1946275"/>
          <p14:tracePt t="117359" x="4017963" y="1946275"/>
          <p14:tracePt t="117375" x="4008438" y="1946275"/>
          <p14:tracePt t="117391" x="4000500" y="1946275"/>
          <p14:tracePt t="117399" x="3992563" y="1946275"/>
          <p14:tracePt t="117407" x="3984625" y="1946275"/>
          <p14:tracePt t="117415" x="3976688" y="1946275"/>
          <p14:tracePt t="117423" x="3968750" y="1946275"/>
          <p14:tracePt t="117431" x="3959225" y="1946275"/>
          <p14:tracePt t="117439" x="3951288" y="1946275"/>
          <p14:tracePt t="117455" x="3943350" y="1946275"/>
          <p14:tracePt t="117479" x="3943350" y="1938338"/>
          <p14:tracePt t="117487" x="3935413" y="1938338"/>
          <p14:tracePt t="117503" x="3927475" y="1938338"/>
          <p14:tracePt t="117511" x="3919538" y="1938338"/>
          <p14:tracePt t="117519" x="3910013" y="1938338"/>
          <p14:tracePt t="117527" x="3902075" y="1938338"/>
          <p14:tracePt t="117543" x="3894138" y="1938338"/>
          <p14:tracePt t="117551" x="3886200" y="1938338"/>
          <p14:tracePt t="117559" x="3878263" y="1938338"/>
          <p14:tracePt t="117575" x="3870325" y="1938338"/>
          <p14:tracePt t="117583" x="3860800" y="1938338"/>
          <p14:tracePt t="117751" x="3852863" y="1938338"/>
          <p14:tracePt t="118419" x="3852863" y="1946275"/>
          <p14:tracePt t="118431" x="3844925" y="1946275"/>
          <p14:tracePt t="118447" x="3836988" y="1946275"/>
          <p14:tracePt t="118455" x="3836988" y="1954213"/>
          <p14:tracePt t="118464" x="3829050" y="1954213"/>
          <p14:tracePt t="118479" x="3819525" y="1954213"/>
          <p14:tracePt t="118535" x="3811588" y="1954213"/>
          <p14:tracePt t="118767" x="3803650" y="1954213"/>
          <p14:tracePt t="118775" x="3795713" y="1954213"/>
          <p14:tracePt t="118783" x="3787775" y="1954213"/>
          <p14:tracePt t="118799" x="3770313" y="1946275"/>
          <p14:tracePt t="118823" x="3762375" y="1938338"/>
          <p14:tracePt t="118839" x="3754438" y="1938338"/>
          <p14:tracePt t="118847" x="3746500" y="1938338"/>
          <p14:tracePt t="118855" x="3738563" y="1930400"/>
          <p14:tracePt t="118864" x="3730625" y="1930400"/>
          <p14:tracePt t="118871" x="3730625" y="1922463"/>
          <p14:tracePt t="118879" x="3721100" y="1922463"/>
          <p14:tracePt t="118887" x="3713163" y="1922463"/>
          <p14:tracePt t="118895" x="3705225" y="1912938"/>
          <p14:tracePt t="118903" x="3697288" y="1912938"/>
          <p14:tracePt t="118919" x="3689350" y="1912938"/>
          <p14:tracePt t="118951" x="3689350" y="1905000"/>
          <p14:tracePt t="118967" x="3679825" y="1905000"/>
          <p14:tracePt t="119793" x="3679825" y="1912938"/>
          <p14:tracePt t="119799" x="3689350" y="1912938"/>
          <p14:tracePt t="119807" x="3697288" y="1922463"/>
          <p14:tracePt t="119823" x="3705225" y="1930400"/>
          <p14:tracePt t="119839" x="3713163" y="1930400"/>
          <p14:tracePt t="120271" x="3713163" y="1938338"/>
          <p14:tracePt t="120287" x="3713163" y="1946275"/>
          <p14:tracePt t="120295" x="3721100" y="1946275"/>
          <p14:tracePt t="120303" x="3721100" y="1954213"/>
          <p14:tracePt t="120319" x="3721100" y="1963738"/>
          <p14:tracePt t="120335" x="3721100" y="1971675"/>
          <p14:tracePt t="120592" x="3730625" y="1971675"/>
          <p14:tracePt t="120607" x="3738563" y="1971675"/>
          <p14:tracePt t="120616" x="3746500" y="1971675"/>
          <p14:tracePt t="120623" x="3754438" y="1971675"/>
          <p14:tracePt t="120639" x="3762375" y="1971675"/>
          <p14:tracePt t="120647" x="3770313" y="1971675"/>
          <p14:tracePt t="120671" x="3779838" y="1971675"/>
          <p14:tracePt t="120703" x="3779838" y="1963738"/>
          <p14:tracePt t="120719" x="3770313" y="1963738"/>
          <p14:tracePt t="120727" x="3770313" y="1954213"/>
          <p14:tracePt t="120735" x="3762375" y="1954213"/>
          <p14:tracePt t="120743" x="3762375" y="1946275"/>
          <p14:tracePt t="120751" x="3754438" y="1946275"/>
          <p14:tracePt t="120759" x="3746500" y="1938338"/>
          <p14:tracePt t="120767" x="3738563" y="1938338"/>
          <p14:tracePt t="120775" x="3730625" y="1938338"/>
          <p14:tracePt t="120783" x="3721100" y="1930400"/>
          <p14:tracePt t="120791" x="3713163" y="1930400"/>
          <p14:tracePt t="120799" x="3705225" y="1930400"/>
          <p14:tracePt t="120807" x="3697288" y="1930400"/>
          <p14:tracePt t="120816" x="3689350" y="1930400"/>
          <p14:tracePt t="120823" x="3679825" y="1930400"/>
          <p14:tracePt t="120839" x="3671888" y="1930400"/>
          <p14:tracePt t="120847" x="3663950" y="1930400"/>
          <p14:tracePt t="120863" x="3656013" y="1930400"/>
          <p14:tracePt t="120879" x="3656013" y="1938338"/>
          <p14:tracePt t="120887" x="3648075" y="1938338"/>
          <p14:tracePt t="120895" x="3648075" y="1946275"/>
          <p14:tracePt t="120911" x="3640138" y="1954213"/>
          <p14:tracePt t="120919" x="3640138" y="1963738"/>
          <p14:tracePt t="120927" x="3640138" y="1971675"/>
          <p14:tracePt t="120935" x="3630613" y="1979613"/>
          <p14:tracePt t="120951" x="3622675" y="1987550"/>
          <p14:tracePt t="120967" x="3614738" y="2003425"/>
          <p14:tracePt t="120975" x="3606800" y="2020888"/>
          <p14:tracePt t="120986" x="3598863" y="2036763"/>
          <p14:tracePt t="120991" x="3590925" y="2052638"/>
          <p14:tracePt t="120999" x="3581400" y="2078038"/>
          <p14:tracePt t="121007" x="3573463" y="2093913"/>
          <p14:tracePt t="121016" x="3573463" y="2119313"/>
          <p14:tracePt t="121023" x="3573463" y="2151063"/>
          <p14:tracePt t="121031" x="3573463" y="2176463"/>
          <p14:tracePt t="121039" x="3573463" y="2209800"/>
          <p14:tracePt t="121047" x="3565525" y="2241550"/>
          <p14:tracePt t="121055" x="3565525" y="2266950"/>
          <p14:tracePt t="121063" x="3565525" y="2300288"/>
          <p14:tracePt t="121071" x="3565525" y="2324100"/>
          <p14:tracePt t="121079" x="3565525" y="2349500"/>
          <p14:tracePt t="121087" x="3565525" y="2365375"/>
          <p14:tracePt t="121095" x="3565525" y="2381250"/>
          <p14:tracePt t="121103" x="3565525" y="2390775"/>
          <p14:tracePt t="121111" x="3565525" y="2398713"/>
          <p14:tracePt t="121119" x="3565525" y="2406650"/>
          <p14:tracePt t="121207" x="3565525" y="2414588"/>
          <p14:tracePt t="121223" x="3573463" y="2414588"/>
          <p14:tracePt t="121239" x="3573463" y="2422525"/>
          <p14:tracePt t="121279" x="3573463" y="2430463"/>
          <p14:tracePt t="121343" x="3573463" y="2439988"/>
          <p14:tracePt t="121351" x="3565525" y="2439988"/>
          <p14:tracePt t="122111" x="3573463" y="2439988"/>
          <p14:tracePt t="122119" x="3581400" y="2439988"/>
          <p14:tracePt t="122127" x="3598863" y="2439988"/>
          <p14:tracePt t="122135" x="3606800" y="2439988"/>
          <p14:tracePt t="122143" x="3622675" y="2439988"/>
          <p14:tracePt t="122151" x="3630613" y="2439988"/>
          <p14:tracePt t="122159" x="3640138" y="2439988"/>
          <p14:tracePt t="122167" x="3648075" y="2439988"/>
          <p14:tracePt t="122175" x="3648075" y="2447925"/>
          <p14:tracePt t="122215" x="3656013" y="2447925"/>
          <p14:tracePt t="122223" x="3656013" y="2455863"/>
          <p14:tracePt t="122239" x="3663950" y="2463800"/>
          <p14:tracePt t="122255" x="3671888" y="2463800"/>
          <p14:tracePt t="122263" x="3671888" y="2471738"/>
          <p14:tracePt t="122271" x="3679825" y="2471738"/>
          <p14:tracePt t="122287" x="3689350" y="2471738"/>
          <p14:tracePt t="122295" x="3689350" y="2479675"/>
          <p14:tracePt t="122415" x="3697288" y="2479675"/>
          <p14:tracePt t="122567" x="3705225" y="2471738"/>
          <p14:tracePt t="122591" x="3713163" y="2471738"/>
          <p14:tracePt t="122599" x="3713163" y="2463800"/>
          <p14:tracePt t="122607" x="3721100" y="2463800"/>
          <p14:tracePt t="122615" x="3721100" y="2455863"/>
          <p14:tracePt t="122631" x="3730625" y="2447925"/>
          <p14:tracePt t="122639" x="3730625" y="2439988"/>
          <p14:tracePt t="122647" x="3730625" y="2430463"/>
          <p14:tracePt t="122655" x="3738563" y="2422525"/>
          <p14:tracePt t="122663" x="3738563" y="2414588"/>
          <p14:tracePt t="122671" x="3746500" y="2406650"/>
          <p14:tracePt t="122679" x="3746500" y="2398713"/>
          <p14:tracePt t="122687" x="3746500" y="2390775"/>
          <p14:tracePt t="122695" x="3754438" y="2381250"/>
          <p14:tracePt t="122711" x="3754438" y="2373313"/>
          <p14:tracePt t="122719" x="3754438" y="2365375"/>
          <p14:tracePt t="122727" x="3754438" y="2357438"/>
          <p14:tracePt t="122735" x="3754438" y="2349500"/>
          <p14:tracePt t="122743" x="3754438" y="2339975"/>
          <p14:tracePt t="122751" x="3754438" y="2332038"/>
          <p14:tracePt t="122759" x="3746500" y="2324100"/>
          <p14:tracePt t="122767" x="3746500" y="2316163"/>
          <p14:tracePt t="122775" x="3738563" y="2308225"/>
          <p14:tracePt t="122784" x="3730625" y="2300288"/>
          <p14:tracePt t="122791" x="3721100" y="2282825"/>
          <p14:tracePt t="122799" x="3721100" y="2266950"/>
          <p14:tracePt t="122807" x="3713163" y="2259013"/>
          <p14:tracePt t="122815" x="3705225" y="2241550"/>
          <p14:tracePt t="122823" x="3689350" y="2217738"/>
          <p14:tracePt t="122831" x="3671888" y="2192338"/>
          <p14:tracePt t="122839" x="3656013" y="2176463"/>
          <p14:tracePt t="122847" x="3630613" y="2143125"/>
          <p14:tracePt t="122855" x="3598863" y="2119313"/>
          <p14:tracePt t="122863" x="3557588" y="2093913"/>
          <p14:tracePt t="122871" x="3516313" y="2062163"/>
          <p14:tracePt t="122879" x="3467100" y="2028825"/>
          <p14:tracePt t="122887" x="3384550" y="1979613"/>
          <p14:tracePt t="122895" x="3302000" y="1938338"/>
          <p14:tracePt t="122903" x="3195638" y="1889125"/>
          <p14:tracePt t="122911" x="3081338" y="1831975"/>
          <p14:tracePt t="122919" x="2957513" y="1782763"/>
          <p14:tracePt t="122927" x="2794000" y="1716088"/>
          <p14:tracePt t="122935" x="2644775" y="1658938"/>
          <p14:tracePt t="122943" x="2489200" y="1601788"/>
          <p14:tracePt t="122951" x="2325688" y="1527175"/>
          <p14:tracePt t="122959" x="2176463" y="1477963"/>
          <p14:tracePt t="122968" x="2046288" y="1420813"/>
          <p14:tracePt t="122975" x="1922463" y="1371600"/>
          <p14:tracePt t="122984" x="1808163" y="1330325"/>
          <p14:tracePt t="122991" x="1708150" y="1273175"/>
          <p14:tracePt t="123001" x="1627188" y="1231900"/>
          <p14:tracePt t="123007" x="1560513" y="1198563"/>
          <p14:tracePt t="123017" x="1495425" y="1157288"/>
          <p14:tracePt t="123023" x="1454150" y="1125538"/>
          <p14:tracePt t="123034" x="1397000" y="1076325"/>
          <p14:tracePt t="123039" x="1314450" y="1027113"/>
          <p14:tracePt t="123051" x="1223963" y="952500"/>
          <p14:tracePt t="123055" x="1141413" y="903288"/>
          <p14:tracePt t="123067" x="1027113" y="820738"/>
          <p14:tracePt t="123071" x="887413" y="730250"/>
          <p14:tracePt t="123084" x="781050" y="657225"/>
          <p14:tracePt t="123087" x="641350" y="558800"/>
          <p14:tracePt t="123101" x="525463" y="460375"/>
          <p14:tracePt t="123103" x="403225" y="369888"/>
          <p14:tracePt t="123117" x="263525" y="271463"/>
          <p14:tracePt t="123120" x="114300" y="147638"/>
          <p14:tracePt t="124680" x="0" y="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5745</TotalTime>
  <Words>171</Words>
  <Application>Microsoft Macintosh PowerPoint</Application>
  <PresentationFormat>Widescreen</PresentationFormat>
  <Paragraphs>40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Symbol</vt:lpstr>
      <vt:lpstr>Office Theme</vt:lpstr>
      <vt:lpstr>Scattering Theory: Transmission &amp; Multiple Scattering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BT5 Double Crystal Diffractometer: How it Works</dc:title>
  <dc:creator>Barker, John G. (Fed)</dc:creator>
  <cp:lastModifiedBy>Barker, John G. (Fed)</cp:lastModifiedBy>
  <cp:revision>22</cp:revision>
  <cp:lastPrinted>2022-10-16T18:01:05Z</cp:lastPrinted>
  <dcterms:created xsi:type="dcterms:W3CDTF">2022-10-13T15:28:22Z</dcterms:created>
  <dcterms:modified xsi:type="dcterms:W3CDTF">2024-07-21T17:58:17Z</dcterms:modified>
</cp:coreProperties>
</file>