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</p:sldIdLst>
  <p:sldSz cx="10077450" cy="756285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4" name="Picture 33"/>
          <p:cNvPicPr/>
          <p:nvPr/>
        </p:nvPicPr>
        <p:blipFill>
          <a:blip r:embed="rId2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35" name="Picture 34"/>
          <p:cNvPicPr/>
          <p:nvPr/>
        </p:nvPicPr>
        <p:blipFill>
          <a:blip r:embed="rId2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503640" y="301680"/>
            <a:ext cx="9069120" cy="585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0" name="Picture 69"/>
          <p:cNvPicPr/>
          <p:nvPr/>
        </p:nvPicPr>
        <p:blipFill>
          <a:blip r:embed="rId2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71" name="Picture 70"/>
          <p:cNvPicPr/>
          <p:nvPr/>
        </p:nvPicPr>
        <p:blipFill>
          <a:blip r:embed="rId2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503640" y="301680"/>
            <a:ext cx="9069120" cy="585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06" name="Picture 105"/>
          <p:cNvPicPr/>
          <p:nvPr/>
        </p:nvPicPr>
        <p:blipFill>
          <a:blip r:embed="rId2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107" name="Picture 106"/>
          <p:cNvPicPr/>
          <p:nvPr/>
        </p:nvPicPr>
        <p:blipFill>
          <a:blip r:embed="rId2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11" name="PlaceHolder 2"/>
          <p:cNvSpPr>
            <a:spLocks noGrp="1"/>
          </p:cNvSpPr>
          <p:nvPr>
            <p:ph type="subTitle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subTitle"/>
          </p:nvPr>
        </p:nvSpPr>
        <p:spPr>
          <a:xfrm>
            <a:off x="503640" y="301680"/>
            <a:ext cx="9069120" cy="585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8" name="PlaceHolder 5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42" name="Picture 141"/>
          <p:cNvPicPr/>
          <p:nvPr/>
        </p:nvPicPr>
        <p:blipFill>
          <a:blip r:embed="rId2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143" name="Picture 142"/>
          <p:cNvPicPr/>
          <p:nvPr/>
        </p:nvPicPr>
        <p:blipFill>
          <a:blip r:embed="rId2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3640" y="301680"/>
            <a:ext cx="9069120" cy="585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Picture 143"/>
          <p:cNvPicPr/>
          <p:nvPr/>
        </p:nvPicPr>
        <p:blipFill>
          <a:blip r:embed="rId2"/>
          <a:stretch/>
        </p:blipFill>
        <p:spPr>
          <a:xfrm>
            <a:off x="28080" y="-18000"/>
            <a:ext cx="10068480" cy="755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Picture 152"/>
          <p:cNvPicPr/>
          <p:nvPr/>
        </p:nvPicPr>
        <p:blipFill>
          <a:blip r:embed="rId2"/>
          <a:stretch/>
        </p:blipFill>
        <p:spPr>
          <a:xfrm>
            <a:off x="28080" y="-18000"/>
            <a:ext cx="10068480" cy="755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icture 153"/>
          <p:cNvPicPr/>
          <p:nvPr/>
        </p:nvPicPr>
        <p:blipFill>
          <a:blip r:embed="rId2"/>
          <a:stretch/>
        </p:blipFill>
        <p:spPr>
          <a:xfrm>
            <a:off x="822960" y="183240"/>
            <a:ext cx="8411040" cy="7313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Picture 154"/>
          <p:cNvPicPr/>
          <p:nvPr/>
        </p:nvPicPr>
        <p:blipFill>
          <a:blip r:embed="rId2"/>
          <a:stretch/>
        </p:blipFill>
        <p:spPr>
          <a:xfrm>
            <a:off x="2192760" y="91440"/>
            <a:ext cx="5669640" cy="7222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155"/>
          <p:cNvPicPr/>
          <p:nvPr/>
        </p:nvPicPr>
        <p:blipFill>
          <a:blip r:embed="rId2"/>
          <a:stretch/>
        </p:blipFill>
        <p:spPr>
          <a:xfrm>
            <a:off x="-5760" y="-25200"/>
            <a:ext cx="10068480" cy="755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Picture 156"/>
          <p:cNvPicPr/>
          <p:nvPr/>
        </p:nvPicPr>
        <p:blipFill>
          <a:blip r:embed="rId2"/>
          <a:stretch/>
        </p:blipFill>
        <p:spPr>
          <a:xfrm>
            <a:off x="822240" y="91440"/>
            <a:ext cx="8498520" cy="7315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icture 157"/>
          <p:cNvPicPr/>
          <p:nvPr/>
        </p:nvPicPr>
        <p:blipFill>
          <a:blip r:embed="rId2"/>
          <a:stretch/>
        </p:blipFill>
        <p:spPr>
          <a:xfrm>
            <a:off x="28080" y="-18000"/>
            <a:ext cx="10068480" cy="755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Picture 158"/>
          <p:cNvPicPr/>
          <p:nvPr/>
        </p:nvPicPr>
        <p:blipFill>
          <a:blip r:embed="rId2"/>
          <a:stretch/>
        </p:blipFill>
        <p:spPr>
          <a:xfrm>
            <a:off x="1950840" y="182520"/>
            <a:ext cx="6365880" cy="7224480"/>
          </a:xfrm>
          <a:prstGeom prst="rect">
            <a:avLst/>
          </a:prstGeom>
          <a:ln>
            <a:noFill/>
          </a:ln>
        </p:spPr>
      </p:pic>
      <p:sp>
        <p:nvSpPr>
          <p:cNvPr id="160" name="Line 1"/>
          <p:cNvSpPr/>
          <p:nvPr/>
        </p:nvSpPr>
        <p:spPr>
          <a:xfrm>
            <a:off x="1950840" y="5945040"/>
            <a:ext cx="5819040" cy="36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161" name="Line 2"/>
          <p:cNvSpPr/>
          <p:nvPr/>
        </p:nvSpPr>
        <p:spPr>
          <a:xfrm>
            <a:off x="1950840" y="5945040"/>
            <a:ext cx="360" cy="137196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162" name="Line 3"/>
          <p:cNvSpPr/>
          <p:nvPr/>
        </p:nvSpPr>
        <p:spPr>
          <a:xfrm>
            <a:off x="7769880" y="5945040"/>
            <a:ext cx="360" cy="137196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163" name="Line 4"/>
          <p:cNvSpPr/>
          <p:nvPr/>
        </p:nvSpPr>
        <p:spPr>
          <a:xfrm>
            <a:off x="1950840" y="7317000"/>
            <a:ext cx="5819040" cy="360"/>
          </a:xfrm>
          <a:prstGeom prst="line">
            <a:avLst/>
          </a:prstGeom>
          <a:ln>
            <a:solidFill>
              <a:srgbClr val="000000"/>
            </a:solidFill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Picture 163"/>
          <p:cNvPicPr/>
          <p:nvPr/>
        </p:nvPicPr>
        <p:blipFill>
          <a:blip r:embed="rId2"/>
          <a:stretch/>
        </p:blipFill>
        <p:spPr>
          <a:xfrm>
            <a:off x="41760" y="40320"/>
            <a:ext cx="10068480" cy="7553880"/>
          </a:xfrm>
          <a:prstGeom prst="rect">
            <a:avLst/>
          </a:prstGeom>
          <a:ln>
            <a:noFill/>
          </a:ln>
        </p:spPr>
      </p:pic>
      <p:sp>
        <p:nvSpPr>
          <p:cNvPr id="165" name="CustomShape 1"/>
          <p:cNvSpPr/>
          <p:nvPr/>
        </p:nvSpPr>
        <p:spPr>
          <a:xfrm>
            <a:off x="7495560" y="3040560"/>
            <a:ext cx="2579760" cy="3927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600" strike="noStrike">
                <a:solidFill>
                  <a:srgbClr val="000000"/>
                </a:solidFill>
                <a:latin typeface="Arial"/>
                <a:ea typeface="DejaVu Sans"/>
              </a:rPr>
              <a:t>By simultaneously fitting multiple NR data sets for the same membrane system but corresponding to different reservoir SLD</a:t>
            </a:r>
            <a:endParaRPr/>
          </a:p>
          <a:p>
            <a:r>
              <a:rPr lang="en-US" sz="1600" strike="noStrike">
                <a:solidFill>
                  <a:srgbClr val="000000"/>
                </a:solidFill>
                <a:latin typeface="Arial"/>
                <a:ea typeface="DejaVu Sans"/>
              </a:rPr>
              <a:t>values, phase information can be effectively retrieved.  Combining the SLD profile for the membrane system thereby obtained by NR with, for example, x-ray crystallographic, NMR,</a:t>
            </a:r>
            <a:endParaRPr/>
          </a:p>
          <a:p>
            <a:r>
              <a:rPr lang="en-US" sz="1600" strike="noStrike">
                <a:solidFill>
                  <a:srgbClr val="000000"/>
                </a:solidFill>
                <a:latin typeface="Arial"/>
                <a:ea typeface="DejaVu Sans"/>
              </a:rPr>
              <a:t>or MD simulation information, then makes it possible to reconstruct a composition space profile.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Picture 165"/>
          <p:cNvPicPr/>
          <p:nvPr/>
        </p:nvPicPr>
        <p:blipFill>
          <a:blip r:embed="rId2"/>
          <a:stretch/>
        </p:blipFill>
        <p:spPr>
          <a:xfrm>
            <a:off x="-5760" y="-25200"/>
            <a:ext cx="10068480" cy="755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166"/>
          <p:cNvPicPr/>
          <p:nvPr/>
        </p:nvPicPr>
        <p:blipFill>
          <a:blip r:embed="rId2"/>
          <a:stretch/>
        </p:blipFill>
        <p:spPr>
          <a:xfrm>
            <a:off x="-5760" y="-25200"/>
            <a:ext cx="10068480" cy="755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Picture 144"/>
          <p:cNvPicPr/>
          <p:nvPr/>
        </p:nvPicPr>
        <p:blipFill>
          <a:blip r:embed="rId2"/>
          <a:stretch/>
        </p:blipFill>
        <p:spPr>
          <a:xfrm>
            <a:off x="68760" y="-14760"/>
            <a:ext cx="10077120" cy="7551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Picture 167"/>
          <p:cNvPicPr/>
          <p:nvPr/>
        </p:nvPicPr>
        <p:blipFill>
          <a:blip r:embed="rId2"/>
          <a:stretch/>
        </p:blipFill>
        <p:spPr>
          <a:xfrm>
            <a:off x="-5760" y="-25200"/>
            <a:ext cx="10068480" cy="755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Picture 168"/>
          <p:cNvPicPr/>
          <p:nvPr/>
        </p:nvPicPr>
        <p:blipFill>
          <a:blip r:embed="rId2"/>
          <a:stretch/>
        </p:blipFill>
        <p:spPr>
          <a:xfrm>
            <a:off x="-5760" y="-25200"/>
            <a:ext cx="10068480" cy="755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Picture 169"/>
          <p:cNvPicPr/>
          <p:nvPr/>
        </p:nvPicPr>
        <p:blipFill>
          <a:blip r:embed="rId2"/>
          <a:stretch/>
        </p:blipFill>
        <p:spPr>
          <a:xfrm>
            <a:off x="-5760" y="-25200"/>
            <a:ext cx="10068480" cy="755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icture 170"/>
          <p:cNvPicPr/>
          <p:nvPr/>
        </p:nvPicPr>
        <p:blipFill>
          <a:blip r:embed="rId2"/>
          <a:stretch/>
        </p:blipFill>
        <p:spPr>
          <a:xfrm>
            <a:off x="-5760" y="-25200"/>
            <a:ext cx="10068480" cy="755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icture 171"/>
          <p:cNvPicPr/>
          <p:nvPr/>
        </p:nvPicPr>
        <p:blipFill>
          <a:blip r:embed="rId2"/>
          <a:stretch/>
        </p:blipFill>
        <p:spPr>
          <a:xfrm>
            <a:off x="-5760" y="-25200"/>
            <a:ext cx="10068480" cy="755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172"/>
          <p:cNvPicPr/>
          <p:nvPr/>
        </p:nvPicPr>
        <p:blipFill>
          <a:blip r:embed="rId2"/>
          <a:stretch/>
        </p:blipFill>
        <p:spPr>
          <a:xfrm>
            <a:off x="-5760" y="-25200"/>
            <a:ext cx="10068480" cy="755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173"/>
          <p:cNvPicPr/>
          <p:nvPr/>
        </p:nvPicPr>
        <p:blipFill>
          <a:blip r:embed="rId2"/>
          <a:stretch/>
        </p:blipFill>
        <p:spPr>
          <a:xfrm>
            <a:off x="11520" y="16200"/>
            <a:ext cx="10073520" cy="7553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Picture 174"/>
          <p:cNvPicPr/>
          <p:nvPr/>
        </p:nvPicPr>
        <p:blipFill>
          <a:blip r:embed="rId2"/>
          <a:stretch/>
        </p:blipFill>
        <p:spPr>
          <a:xfrm>
            <a:off x="10440" y="20520"/>
            <a:ext cx="10073520" cy="7553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Picture 175"/>
          <p:cNvPicPr/>
          <p:nvPr/>
        </p:nvPicPr>
        <p:blipFill>
          <a:blip r:embed="rId2"/>
          <a:stretch/>
        </p:blipFill>
        <p:spPr>
          <a:xfrm>
            <a:off x="10440" y="20520"/>
            <a:ext cx="10073520" cy="7553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Picture 176"/>
          <p:cNvPicPr/>
          <p:nvPr/>
        </p:nvPicPr>
        <p:blipFill>
          <a:blip r:embed="rId2"/>
          <a:stretch/>
        </p:blipFill>
        <p:spPr>
          <a:xfrm>
            <a:off x="10440" y="20520"/>
            <a:ext cx="10073520" cy="7553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Picture 145"/>
          <p:cNvPicPr/>
          <p:nvPr/>
        </p:nvPicPr>
        <p:blipFill>
          <a:blip r:embed="rId2"/>
          <a:stretch/>
        </p:blipFill>
        <p:spPr>
          <a:xfrm>
            <a:off x="-5040" y="5040"/>
            <a:ext cx="10076400" cy="7550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177"/>
          <p:cNvPicPr/>
          <p:nvPr/>
        </p:nvPicPr>
        <p:blipFill>
          <a:blip r:embed="rId2"/>
          <a:stretch/>
        </p:blipFill>
        <p:spPr>
          <a:xfrm>
            <a:off x="10800" y="20880"/>
            <a:ext cx="10073520" cy="7553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Picture 178"/>
          <p:cNvPicPr/>
          <p:nvPr/>
        </p:nvPicPr>
        <p:blipFill>
          <a:blip r:embed="rId2"/>
          <a:stretch/>
        </p:blipFill>
        <p:spPr>
          <a:xfrm>
            <a:off x="-5760" y="-25200"/>
            <a:ext cx="10068480" cy="755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Picture 179"/>
          <p:cNvPicPr/>
          <p:nvPr/>
        </p:nvPicPr>
        <p:blipFill>
          <a:blip r:embed="rId2"/>
          <a:stretch/>
        </p:blipFill>
        <p:spPr>
          <a:xfrm>
            <a:off x="18360" y="33120"/>
            <a:ext cx="10072800" cy="7552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180"/>
          <p:cNvPicPr/>
          <p:nvPr/>
        </p:nvPicPr>
        <p:blipFill>
          <a:blip r:embed="rId2"/>
          <a:stretch/>
        </p:blipFill>
        <p:spPr>
          <a:xfrm>
            <a:off x="2520" y="7920"/>
            <a:ext cx="10072800" cy="7552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181"/>
          <p:cNvPicPr/>
          <p:nvPr/>
        </p:nvPicPr>
        <p:blipFill>
          <a:blip r:embed="rId2"/>
          <a:stretch/>
        </p:blipFill>
        <p:spPr>
          <a:xfrm>
            <a:off x="19080" y="33480"/>
            <a:ext cx="10076760" cy="7550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Picture 182"/>
          <p:cNvPicPr/>
          <p:nvPr/>
        </p:nvPicPr>
        <p:blipFill>
          <a:blip r:embed="rId2"/>
          <a:stretch/>
        </p:blipFill>
        <p:spPr>
          <a:xfrm>
            <a:off x="0" y="0"/>
            <a:ext cx="10072800" cy="7552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Picture 183"/>
          <p:cNvPicPr/>
          <p:nvPr/>
        </p:nvPicPr>
        <p:blipFill>
          <a:blip r:embed="rId2"/>
          <a:stretch/>
        </p:blipFill>
        <p:spPr>
          <a:xfrm>
            <a:off x="2880" y="7200"/>
            <a:ext cx="10072440" cy="7553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icture 184"/>
          <p:cNvPicPr/>
          <p:nvPr/>
        </p:nvPicPr>
        <p:blipFill>
          <a:blip r:embed="rId2"/>
          <a:stretch/>
        </p:blipFill>
        <p:spPr>
          <a:xfrm>
            <a:off x="10800" y="20880"/>
            <a:ext cx="10073880" cy="755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Picture 185"/>
          <p:cNvPicPr/>
          <p:nvPr/>
        </p:nvPicPr>
        <p:blipFill>
          <a:blip r:embed="rId2"/>
          <a:stretch/>
        </p:blipFill>
        <p:spPr>
          <a:xfrm>
            <a:off x="2059200" y="28440"/>
            <a:ext cx="6001560" cy="7470000"/>
          </a:xfrm>
          <a:prstGeom prst="rect">
            <a:avLst/>
          </a:prstGeom>
          <a:ln>
            <a:noFill/>
          </a:ln>
        </p:spPr>
      </p:pic>
      <p:sp>
        <p:nvSpPr>
          <p:cNvPr id="187" name="Line 1"/>
          <p:cNvSpPr/>
          <p:nvPr/>
        </p:nvSpPr>
        <p:spPr>
          <a:xfrm>
            <a:off x="2059200" y="3475440"/>
            <a:ext cx="5802120" cy="36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188" name="Line 2"/>
          <p:cNvSpPr/>
          <p:nvPr/>
        </p:nvSpPr>
        <p:spPr>
          <a:xfrm>
            <a:off x="2059200" y="3475440"/>
            <a:ext cx="360" cy="64044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189" name="Line 3"/>
          <p:cNvSpPr/>
          <p:nvPr/>
        </p:nvSpPr>
        <p:spPr>
          <a:xfrm>
            <a:off x="7860960" y="3475440"/>
            <a:ext cx="360" cy="64044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190" name="Line 4"/>
          <p:cNvSpPr/>
          <p:nvPr/>
        </p:nvSpPr>
        <p:spPr>
          <a:xfrm>
            <a:off x="2059200" y="4115880"/>
            <a:ext cx="5802120" cy="36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191" name="Line 5"/>
          <p:cNvSpPr/>
          <p:nvPr/>
        </p:nvSpPr>
        <p:spPr>
          <a:xfrm>
            <a:off x="2102400" y="6127920"/>
            <a:ext cx="5576040" cy="36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192" name="Line 6"/>
          <p:cNvSpPr/>
          <p:nvPr/>
        </p:nvSpPr>
        <p:spPr>
          <a:xfrm>
            <a:off x="2102400" y="6127920"/>
            <a:ext cx="360" cy="128052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193" name="Line 7"/>
          <p:cNvSpPr/>
          <p:nvPr/>
        </p:nvSpPr>
        <p:spPr>
          <a:xfrm>
            <a:off x="7678440" y="6127920"/>
            <a:ext cx="360" cy="128052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194" name="Line 8"/>
          <p:cNvSpPr/>
          <p:nvPr/>
        </p:nvSpPr>
        <p:spPr>
          <a:xfrm>
            <a:off x="2102400" y="7408440"/>
            <a:ext cx="5576040" cy="360"/>
          </a:xfrm>
          <a:prstGeom prst="line">
            <a:avLst/>
          </a:prstGeom>
          <a:ln>
            <a:solidFill>
              <a:srgbClr val="000000"/>
            </a:solidFill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Picture 194"/>
          <p:cNvPicPr/>
          <p:nvPr/>
        </p:nvPicPr>
        <p:blipFill>
          <a:blip r:embed="rId2"/>
          <a:stretch/>
        </p:blipFill>
        <p:spPr>
          <a:xfrm>
            <a:off x="46080" y="-5040"/>
            <a:ext cx="10074960" cy="7553880"/>
          </a:xfrm>
          <a:prstGeom prst="rect">
            <a:avLst/>
          </a:prstGeom>
          <a:ln>
            <a:noFill/>
          </a:ln>
        </p:spPr>
      </p:pic>
      <p:sp>
        <p:nvSpPr>
          <p:cNvPr id="196" name="CustomShape 1"/>
          <p:cNvSpPr/>
          <p:nvPr/>
        </p:nvSpPr>
        <p:spPr>
          <a:xfrm>
            <a:off x="4204800" y="2086920"/>
            <a:ext cx="1918080" cy="2649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trike="noStrike">
                <a:solidFill>
                  <a:srgbClr val="000000"/>
                </a:solidFill>
                <a:latin typeface="Arial"/>
                <a:ea typeface="DejaVu Sans"/>
              </a:rPr>
              <a:t>The fits to the NR data were performed</a:t>
            </a:r>
            <a:endParaRPr/>
          </a:p>
          <a:p>
            <a:r>
              <a:rPr lang="en-US" strike="noStrike">
                <a:solidFill>
                  <a:srgbClr val="000000"/>
                </a:solidFill>
                <a:latin typeface="Arial"/>
                <a:ea typeface="DejaVu Sans"/>
              </a:rPr>
              <a:t>using parametric</a:t>
            </a:r>
            <a:endParaRPr/>
          </a:p>
          <a:p>
            <a:r>
              <a:rPr lang="en-US" strike="noStrike">
                <a:solidFill>
                  <a:srgbClr val="000000"/>
                </a:solidFill>
                <a:latin typeface="Arial"/>
                <a:ea typeface="DejaVu Sans"/>
              </a:rPr>
              <a:t>B splines (PBS)</a:t>
            </a:r>
            <a:endParaRPr/>
          </a:p>
          <a:p>
            <a:r>
              <a:rPr lang="en-US" strike="noStrike">
                <a:solidFill>
                  <a:srgbClr val="000000"/>
                </a:solidFill>
                <a:latin typeface="Arial"/>
                <a:ea typeface="DejaVu Sans"/>
              </a:rPr>
              <a:t>employing the Nelder-Mead simplex method. </a:t>
            </a:r>
            <a:endParaRPr/>
          </a:p>
        </p:txBody>
      </p:sp>
      <p:sp>
        <p:nvSpPr>
          <p:cNvPr id="197" name="Line 2"/>
          <p:cNvSpPr/>
          <p:nvPr/>
        </p:nvSpPr>
        <p:spPr>
          <a:xfrm>
            <a:off x="4204800" y="2086920"/>
            <a:ext cx="1828080" cy="36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198" name="Line 3"/>
          <p:cNvSpPr/>
          <p:nvPr/>
        </p:nvSpPr>
        <p:spPr>
          <a:xfrm>
            <a:off x="4204800" y="2086920"/>
            <a:ext cx="360" cy="221184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199" name="Line 4"/>
          <p:cNvSpPr/>
          <p:nvPr/>
        </p:nvSpPr>
        <p:spPr>
          <a:xfrm>
            <a:off x="6032880" y="2103480"/>
            <a:ext cx="360" cy="219528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200" name="Line 5"/>
          <p:cNvSpPr/>
          <p:nvPr/>
        </p:nvSpPr>
        <p:spPr>
          <a:xfrm>
            <a:off x="4204800" y="4298760"/>
            <a:ext cx="1828080" cy="360"/>
          </a:xfrm>
          <a:prstGeom prst="line">
            <a:avLst/>
          </a:prstGeom>
          <a:ln>
            <a:solidFill>
              <a:srgbClr val="000000"/>
            </a:solidFill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icture 146"/>
          <p:cNvPicPr/>
          <p:nvPr/>
        </p:nvPicPr>
        <p:blipFill>
          <a:blip r:embed="rId2"/>
          <a:stretch/>
        </p:blipFill>
        <p:spPr>
          <a:xfrm>
            <a:off x="-5040" y="0"/>
            <a:ext cx="10076400" cy="7550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Picture 200"/>
          <p:cNvPicPr/>
          <p:nvPr/>
        </p:nvPicPr>
        <p:blipFill>
          <a:blip r:embed="rId2"/>
          <a:stretch/>
        </p:blipFill>
        <p:spPr>
          <a:xfrm>
            <a:off x="-5760" y="-25200"/>
            <a:ext cx="10068480" cy="755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Picture 201"/>
          <p:cNvPicPr/>
          <p:nvPr/>
        </p:nvPicPr>
        <p:blipFill>
          <a:blip r:embed="rId2"/>
          <a:stretch/>
        </p:blipFill>
        <p:spPr>
          <a:xfrm>
            <a:off x="418320" y="281880"/>
            <a:ext cx="9331200" cy="6980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Picture 202"/>
          <p:cNvPicPr/>
          <p:nvPr/>
        </p:nvPicPr>
        <p:blipFill>
          <a:blip r:embed="rId2"/>
          <a:stretch/>
        </p:blipFill>
        <p:spPr>
          <a:xfrm>
            <a:off x="182880" y="182880"/>
            <a:ext cx="9601200" cy="7132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Picture 203"/>
          <p:cNvPicPr/>
          <p:nvPr/>
        </p:nvPicPr>
        <p:blipFill>
          <a:blip r:embed="rId2"/>
          <a:stretch/>
        </p:blipFill>
        <p:spPr>
          <a:xfrm>
            <a:off x="2310840" y="91440"/>
            <a:ext cx="5511960" cy="7405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Picture 204"/>
          <p:cNvPicPr/>
          <p:nvPr/>
        </p:nvPicPr>
        <p:blipFill>
          <a:blip r:embed="rId2"/>
          <a:stretch/>
        </p:blipFill>
        <p:spPr>
          <a:xfrm rot="5398200">
            <a:off x="1459440" y="-943920"/>
            <a:ext cx="7217640" cy="9476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Picture 205"/>
          <p:cNvPicPr/>
          <p:nvPr/>
        </p:nvPicPr>
        <p:blipFill>
          <a:blip r:embed="rId2"/>
          <a:stretch/>
        </p:blipFill>
        <p:spPr>
          <a:xfrm>
            <a:off x="182880" y="1005480"/>
            <a:ext cx="9782640" cy="5669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Picture 206"/>
          <p:cNvPicPr/>
          <p:nvPr/>
        </p:nvPicPr>
        <p:blipFill>
          <a:blip r:embed="rId2"/>
          <a:stretch/>
        </p:blipFill>
        <p:spPr>
          <a:xfrm>
            <a:off x="-5760" y="-25200"/>
            <a:ext cx="10068480" cy="755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207"/>
          <p:cNvPicPr/>
          <p:nvPr/>
        </p:nvPicPr>
        <p:blipFill>
          <a:blip r:embed="rId2"/>
          <a:stretch/>
        </p:blipFill>
        <p:spPr>
          <a:xfrm>
            <a:off x="5040" y="3240"/>
            <a:ext cx="10073520" cy="7553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Picture 208"/>
          <p:cNvPicPr/>
          <p:nvPr/>
        </p:nvPicPr>
        <p:blipFill>
          <a:blip r:embed="rId2"/>
          <a:stretch/>
        </p:blipFill>
        <p:spPr>
          <a:xfrm>
            <a:off x="5040" y="3240"/>
            <a:ext cx="10073520" cy="7553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Picture 209"/>
          <p:cNvPicPr/>
          <p:nvPr/>
        </p:nvPicPr>
        <p:blipFill>
          <a:blip r:embed="rId2"/>
          <a:stretch/>
        </p:blipFill>
        <p:spPr>
          <a:xfrm>
            <a:off x="22680" y="27360"/>
            <a:ext cx="10076760" cy="7551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147"/>
          <p:cNvPicPr/>
          <p:nvPr/>
        </p:nvPicPr>
        <p:blipFill>
          <a:blip r:embed="rId2"/>
          <a:stretch/>
        </p:blipFill>
        <p:spPr>
          <a:xfrm>
            <a:off x="-5040" y="5040"/>
            <a:ext cx="10076400" cy="7550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148"/>
          <p:cNvPicPr/>
          <p:nvPr/>
        </p:nvPicPr>
        <p:blipFill>
          <a:blip r:embed="rId2"/>
          <a:stretch/>
        </p:blipFill>
        <p:spPr>
          <a:xfrm>
            <a:off x="-5040" y="5040"/>
            <a:ext cx="10076400" cy="7550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Picture 149"/>
          <p:cNvPicPr/>
          <p:nvPr/>
        </p:nvPicPr>
        <p:blipFill>
          <a:blip r:embed="rId2"/>
          <a:stretch/>
        </p:blipFill>
        <p:spPr>
          <a:xfrm>
            <a:off x="68400" y="576000"/>
            <a:ext cx="9929160" cy="6408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icture 150"/>
          <p:cNvPicPr/>
          <p:nvPr/>
        </p:nvPicPr>
        <p:blipFill>
          <a:blip r:embed="rId2"/>
          <a:stretch/>
        </p:blipFill>
        <p:spPr>
          <a:xfrm>
            <a:off x="1080" y="0"/>
            <a:ext cx="10076400" cy="7550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151"/>
          <p:cNvPicPr/>
          <p:nvPr/>
        </p:nvPicPr>
        <p:blipFill>
          <a:blip r:embed="rId2"/>
          <a:stretch/>
        </p:blipFill>
        <p:spPr>
          <a:xfrm>
            <a:off x="69480" y="-20520"/>
            <a:ext cx="10075320" cy="7562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49</Slides>
  <Notes>0</Notes>
  <HiddenSlides>0</HiddenSlide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2024-07-24T15:39:44Z</dcterms:modified>
</cp:coreProperties>
</file>