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3" r:id="rId6"/>
    <p:sldId id="261" r:id="rId7"/>
    <p:sldId id="260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4C8CAF-1D0B-43CD-8E67-7E6D3A35000E}" v="12" dt="2024-07-23T14:53:58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74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AC98DE-C17D-4051-A096-0D3EC8C73962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C964404-826E-40E0-95A8-B1D186130961}">
      <dgm:prSet/>
      <dgm:spPr/>
      <dgm:t>
        <a:bodyPr/>
        <a:lstStyle/>
        <a:p>
          <a:r>
            <a:rPr lang="en-US"/>
            <a:t>Radiation Safety Training</a:t>
          </a:r>
        </a:p>
      </dgm:t>
    </dgm:pt>
    <dgm:pt modelId="{7F5DAD66-A25F-48CD-996A-85D68BC3B5E9}" type="parTrans" cxnId="{4D0B432B-9577-4CA5-8724-8EF501A833A6}">
      <dgm:prSet/>
      <dgm:spPr/>
      <dgm:t>
        <a:bodyPr/>
        <a:lstStyle/>
        <a:p>
          <a:endParaRPr lang="en-US"/>
        </a:p>
      </dgm:t>
    </dgm:pt>
    <dgm:pt modelId="{946F62FB-30AE-4B41-AE3A-F78172188415}" type="sibTrans" cxnId="{4D0B432B-9577-4CA5-8724-8EF501A833A6}">
      <dgm:prSet/>
      <dgm:spPr/>
      <dgm:t>
        <a:bodyPr/>
        <a:lstStyle/>
        <a:p>
          <a:endParaRPr lang="en-US"/>
        </a:p>
      </dgm:t>
    </dgm:pt>
    <dgm:pt modelId="{9D032857-E440-4231-B187-E738F122F303}">
      <dgm:prSet/>
      <dgm:spPr/>
      <dgm:t>
        <a:bodyPr/>
        <a:lstStyle/>
        <a:p>
          <a:r>
            <a:rPr lang="en-US"/>
            <a:t>Risks of radiation exposure</a:t>
          </a:r>
        </a:p>
      </dgm:t>
    </dgm:pt>
    <dgm:pt modelId="{34E0AAC5-DFA9-4DF4-837D-90DC6A19B891}" type="parTrans" cxnId="{B128A3DE-75A3-4CB0-8B46-BDE4882DE6E2}">
      <dgm:prSet/>
      <dgm:spPr/>
      <dgm:t>
        <a:bodyPr/>
        <a:lstStyle/>
        <a:p>
          <a:endParaRPr lang="en-US"/>
        </a:p>
      </dgm:t>
    </dgm:pt>
    <dgm:pt modelId="{F8BCB5A4-C1E4-4807-9C4F-57AEBF0C40B7}" type="sibTrans" cxnId="{B128A3DE-75A3-4CB0-8B46-BDE4882DE6E2}">
      <dgm:prSet/>
      <dgm:spPr/>
      <dgm:t>
        <a:bodyPr/>
        <a:lstStyle/>
        <a:p>
          <a:endParaRPr lang="en-US"/>
        </a:p>
      </dgm:t>
    </dgm:pt>
    <dgm:pt modelId="{823F29C2-6FC1-4956-A9B6-6E0515DDFA88}">
      <dgm:prSet/>
      <dgm:spPr/>
      <dgm:t>
        <a:bodyPr/>
        <a:lstStyle/>
        <a:p>
          <a:r>
            <a:rPr lang="en-US" dirty="0"/>
            <a:t>How to use radiation meters</a:t>
          </a:r>
        </a:p>
      </dgm:t>
    </dgm:pt>
    <dgm:pt modelId="{0C00BA50-DBAD-42E9-9780-00F108DC7790}" type="parTrans" cxnId="{BA54815C-8803-4DD7-A7B5-5276BDD0F46B}">
      <dgm:prSet/>
      <dgm:spPr/>
      <dgm:t>
        <a:bodyPr/>
        <a:lstStyle/>
        <a:p>
          <a:endParaRPr lang="en-US"/>
        </a:p>
      </dgm:t>
    </dgm:pt>
    <dgm:pt modelId="{93B634A5-73E0-4A6B-AD95-CF38A421A17D}" type="sibTrans" cxnId="{BA54815C-8803-4DD7-A7B5-5276BDD0F46B}">
      <dgm:prSet/>
      <dgm:spPr/>
      <dgm:t>
        <a:bodyPr/>
        <a:lstStyle/>
        <a:p>
          <a:endParaRPr lang="en-US"/>
        </a:p>
      </dgm:t>
    </dgm:pt>
    <dgm:pt modelId="{17332C07-2E06-4521-AC94-193497D10AE3}">
      <dgm:prSet/>
      <dgm:spPr/>
      <dgm:t>
        <a:bodyPr/>
        <a:lstStyle/>
        <a:p>
          <a:r>
            <a:rPr lang="en-US"/>
            <a:t>How to work safely with radiation</a:t>
          </a:r>
        </a:p>
      </dgm:t>
    </dgm:pt>
    <dgm:pt modelId="{BBC98CD7-50AA-4069-8CEB-F66F70D5865C}" type="parTrans" cxnId="{DECC810C-5095-4AF8-99D5-C399F498AF66}">
      <dgm:prSet/>
      <dgm:spPr/>
      <dgm:t>
        <a:bodyPr/>
        <a:lstStyle/>
        <a:p>
          <a:endParaRPr lang="en-US"/>
        </a:p>
      </dgm:t>
    </dgm:pt>
    <dgm:pt modelId="{99B5DD7A-D2E4-4B42-8917-0EF68A3695C0}" type="sibTrans" cxnId="{DECC810C-5095-4AF8-99D5-C399F498AF66}">
      <dgm:prSet/>
      <dgm:spPr/>
      <dgm:t>
        <a:bodyPr/>
        <a:lstStyle/>
        <a:p>
          <a:endParaRPr lang="en-US"/>
        </a:p>
      </dgm:t>
    </dgm:pt>
    <dgm:pt modelId="{C63F5EA5-6362-46AB-9349-F1A2702AAC58}">
      <dgm:prSet/>
      <dgm:spPr/>
      <dgm:t>
        <a:bodyPr/>
        <a:lstStyle/>
        <a:p>
          <a:r>
            <a:rPr lang="en-US"/>
            <a:t>Requirements and procedures at the NCNR</a:t>
          </a:r>
        </a:p>
      </dgm:t>
    </dgm:pt>
    <dgm:pt modelId="{B0E4B146-B5FD-459A-8EBF-AC0D95286E15}" type="parTrans" cxnId="{8550E35C-16F2-4E98-879D-3D64142B234A}">
      <dgm:prSet/>
      <dgm:spPr/>
      <dgm:t>
        <a:bodyPr/>
        <a:lstStyle/>
        <a:p>
          <a:endParaRPr lang="en-US"/>
        </a:p>
      </dgm:t>
    </dgm:pt>
    <dgm:pt modelId="{5905628B-503E-4BA7-B76E-A3028245244D}" type="sibTrans" cxnId="{8550E35C-16F2-4E98-879D-3D64142B234A}">
      <dgm:prSet/>
      <dgm:spPr/>
      <dgm:t>
        <a:bodyPr/>
        <a:lstStyle/>
        <a:p>
          <a:endParaRPr lang="en-US"/>
        </a:p>
      </dgm:t>
    </dgm:pt>
    <dgm:pt modelId="{FC2FE25A-2B88-470E-9FF2-68A8B033159E}">
      <dgm:prSet/>
      <dgm:spPr/>
      <dgm:t>
        <a:bodyPr/>
        <a:lstStyle/>
        <a:p>
          <a:r>
            <a:rPr lang="en-US"/>
            <a:t>Monitor radiation exposures</a:t>
          </a:r>
        </a:p>
      </dgm:t>
    </dgm:pt>
    <dgm:pt modelId="{F054B166-0922-47C5-8ED0-3F318025194F}" type="parTrans" cxnId="{7543F321-5E5E-4532-AF8C-021291974C89}">
      <dgm:prSet/>
      <dgm:spPr/>
      <dgm:t>
        <a:bodyPr/>
        <a:lstStyle/>
        <a:p>
          <a:endParaRPr lang="en-US"/>
        </a:p>
      </dgm:t>
    </dgm:pt>
    <dgm:pt modelId="{7EE80431-7958-4DD2-8F64-B97C663D314E}" type="sibTrans" cxnId="{7543F321-5E5E-4532-AF8C-021291974C89}">
      <dgm:prSet/>
      <dgm:spPr/>
      <dgm:t>
        <a:bodyPr/>
        <a:lstStyle/>
        <a:p>
          <a:endParaRPr lang="en-US"/>
        </a:p>
      </dgm:t>
    </dgm:pt>
    <dgm:pt modelId="{C9905AF3-20AB-4A59-B037-2A73AE3F88C8}">
      <dgm:prSet/>
      <dgm:spPr/>
      <dgm:t>
        <a:bodyPr/>
        <a:lstStyle/>
        <a:p>
          <a:r>
            <a:rPr lang="en-US"/>
            <a:t>Surveys throughout the building</a:t>
          </a:r>
        </a:p>
      </dgm:t>
    </dgm:pt>
    <dgm:pt modelId="{476FE7E9-38A5-47B2-AEA3-DDAC3AD21057}" type="parTrans" cxnId="{DDB7225F-CBB1-499A-9E62-E07F37769EC7}">
      <dgm:prSet/>
      <dgm:spPr/>
      <dgm:t>
        <a:bodyPr/>
        <a:lstStyle/>
        <a:p>
          <a:endParaRPr lang="en-US"/>
        </a:p>
      </dgm:t>
    </dgm:pt>
    <dgm:pt modelId="{833003D0-DB87-42F4-B9CD-A30BE0526A42}" type="sibTrans" cxnId="{DDB7225F-CBB1-499A-9E62-E07F37769EC7}">
      <dgm:prSet/>
      <dgm:spPr/>
      <dgm:t>
        <a:bodyPr/>
        <a:lstStyle/>
        <a:p>
          <a:endParaRPr lang="en-US"/>
        </a:p>
      </dgm:t>
    </dgm:pt>
    <dgm:pt modelId="{C00F1331-303D-446B-B3A0-8EF4E81C020B}">
      <dgm:prSet/>
      <dgm:spPr/>
      <dgm:t>
        <a:bodyPr/>
        <a:lstStyle/>
        <a:p>
          <a:r>
            <a:rPr lang="en-US"/>
            <a:t>Monitor individuals' exposure</a:t>
          </a:r>
        </a:p>
      </dgm:t>
    </dgm:pt>
    <dgm:pt modelId="{90F7DD82-48C1-4E96-A631-AD127C89728A}" type="parTrans" cxnId="{F9F47A69-0015-4CA1-B428-4D7E8E2312B2}">
      <dgm:prSet/>
      <dgm:spPr/>
      <dgm:t>
        <a:bodyPr/>
        <a:lstStyle/>
        <a:p>
          <a:endParaRPr lang="en-US"/>
        </a:p>
      </dgm:t>
    </dgm:pt>
    <dgm:pt modelId="{D209ACAA-EF50-447D-AAE2-A903026357BE}" type="sibTrans" cxnId="{F9F47A69-0015-4CA1-B428-4D7E8E2312B2}">
      <dgm:prSet/>
      <dgm:spPr/>
      <dgm:t>
        <a:bodyPr/>
        <a:lstStyle/>
        <a:p>
          <a:endParaRPr lang="en-US"/>
        </a:p>
      </dgm:t>
    </dgm:pt>
    <dgm:pt modelId="{8BB6F160-14CA-4168-84D1-2942C1C8A639}">
      <dgm:prSet/>
      <dgm:spPr/>
      <dgm:t>
        <a:bodyPr/>
        <a:lstStyle/>
        <a:p>
          <a:r>
            <a:rPr lang="en-US"/>
            <a:t>Monitor releases to the environment </a:t>
          </a:r>
        </a:p>
      </dgm:t>
    </dgm:pt>
    <dgm:pt modelId="{D2C2552D-1604-4F4F-B696-9CD2E46BC288}" type="parTrans" cxnId="{FD14CE1F-B437-4073-8C31-64BFD319E746}">
      <dgm:prSet/>
      <dgm:spPr/>
      <dgm:t>
        <a:bodyPr/>
        <a:lstStyle/>
        <a:p>
          <a:endParaRPr lang="en-US"/>
        </a:p>
      </dgm:t>
    </dgm:pt>
    <dgm:pt modelId="{B2ABAFA8-1578-4881-9769-04BD23755F40}" type="sibTrans" cxnId="{FD14CE1F-B437-4073-8C31-64BFD319E746}">
      <dgm:prSet/>
      <dgm:spPr/>
      <dgm:t>
        <a:bodyPr/>
        <a:lstStyle/>
        <a:p>
          <a:endParaRPr lang="en-US"/>
        </a:p>
      </dgm:t>
    </dgm:pt>
    <dgm:pt modelId="{4B2A0BAB-CDA6-422C-B036-D81E2A622C82}" type="pres">
      <dgm:prSet presAssocID="{D7AC98DE-C17D-4051-A096-0D3EC8C73962}" presName="linear" presStyleCnt="0">
        <dgm:presLayoutVars>
          <dgm:dir/>
          <dgm:animLvl val="lvl"/>
          <dgm:resizeHandles val="exact"/>
        </dgm:presLayoutVars>
      </dgm:prSet>
      <dgm:spPr/>
    </dgm:pt>
    <dgm:pt modelId="{E3AFD67D-F7A2-4588-A9CB-F8A4816DBD37}" type="pres">
      <dgm:prSet presAssocID="{2C964404-826E-40E0-95A8-B1D186130961}" presName="parentLin" presStyleCnt="0"/>
      <dgm:spPr/>
    </dgm:pt>
    <dgm:pt modelId="{FFFAAA0E-D5EF-408F-AC49-D1165F987D17}" type="pres">
      <dgm:prSet presAssocID="{2C964404-826E-40E0-95A8-B1D186130961}" presName="parentLeftMargin" presStyleLbl="node1" presStyleIdx="0" presStyleCnt="2"/>
      <dgm:spPr/>
    </dgm:pt>
    <dgm:pt modelId="{A75A4502-8D58-4190-AF52-64C3FA8529CC}" type="pres">
      <dgm:prSet presAssocID="{2C964404-826E-40E0-95A8-B1D18613096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D9566EC-F0BC-4FE0-B323-0508F5BBF7CA}" type="pres">
      <dgm:prSet presAssocID="{2C964404-826E-40E0-95A8-B1D186130961}" presName="negativeSpace" presStyleCnt="0"/>
      <dgm:spPr/>
    </dgm:pt>
    <dgm:pt modelId="{E4274F12-52D5-4848-8870-46EDDC9B973B}" type="pres">
      <dgm:prSet presAssocID="{2C964404-826E-40E0-95A8-B1D186130961}" presName="childText" presStyleLbl="conFgAcc1" presStyleIdx="0" presStyleCnt="2">
        <dgm:presLayoutVars>
          <dgm:bulletEnabled val="1"/>
        </dgm:presLayoutVars>
      </dgm:prSet>
      <dgm:spPr/>
    </dgm:pt>
    <dgm:pt modelId="{86A49EEE-05C5-4549-953A-CD7CB456EA6A}" type="pres">
      <dgm:prSet presAssocID="{946F62FB-30AE-4B41-AE3A-F78172188415}" presName="spaceBetweenRectangles" presStyleCnt="0"/>
      <dgm:spPr/>
    </dgm:pt>
    <dgm:pt modelId="{C61529DF-1922-44FB-B471-7FCF301B6663}" type="pres">
      <dgm:prSet presAssocID="{FC2FE25A-2B88-470E-9FF2-68A8B033159E}" presName="parentLin" presStyleCnt="0"/>
      <dgm:spPr/>
    </dgm:pt>
    <dgm:pt modelId="{C203C55D-4B84-4EFB-96B3-D32DA6182A32}" type="pres">
      <dgm:prSet presAssocID="{FC2FE25A-2B88-470E-9FF2-68A8B033159E}" presName="parentLeftMargin" presStyleLbl="node1" presStyleIdx="0" presStyleCnt="2"/>
      <dgm:spPr/>
    </dgm:pt>
    <dgm:pt modelId="{954148BD-0A0B-425D-A4F6-DD2CECE55366}" type="pres">
      <dgm:prSet presAssocID="{FC2FE25A-2B88-470E-9FF2-68A8B033159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208C363-8320-4027-8450-A52D218893D4}" type="pres">
      <dgm:prSet presAssocID="{FC2FE25A-2B88-470E-9FF2-68A8B033159E}" presName="negativeSpace" presStyleCnt="0"/>
      <dgm:spPr/>
    </dgm:pt>
    <dgm:pt modelId="{023753D4-1A82-45A1-A556-0E536BD4CD1C}" type="pres">
      <dgm:prSet presAssocID="{FC2FE25A-2B88-470E-9FF2-68A8B033159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9D6F004-482F-42C1-B7A3-3D67781ED856}" type="presOf" srcId="{8BB6F160-14CA-4168-84D1-2942C1C8A639}" destId="{023753D4-1A82-45A1-A556-0E536BD4CD1C}" srcOrd="0" destOrd="2" presId="urn:microsoft.com/office/officeart/2005/8/layout/list1"/>
    <dgm:cxn modelId="{DECC810C-5095-4AF8-99D5-C399F498AF66}" srcId="{2C964404-826E-40E0-95A8-B1D186130961}" destId="{17332C07-2E06-4521-AC94-193497D10AE3}" srcOrd="2" destOrd="0" parTransId="{BBC98CD7-50AA-4069-8CEB-F66F70D5865C}" sibTransId="{99B5DD7A-D2E4-4B42-8917-0EF68A3695C0}"/>
    <dgm:cxn modelId="{FD14CE1F-B437-4073-8C31-64BFD319E746}" srcId="{FC2FE25A-2B88-470E-9FF2-68A8B033159E}" destId="{8BB6F160-14CA-4168-84D1-2942C1C8A639}" srcOrd="2" destOrd="0" parTransId="{D2C2552D-1604-4F4F-B696-9CD2E46BC288}" sibTransId="{B2ABAFA8-1578-4881-9769-04BD23755F40}"/>
    <dgm:cxn modelId="{B37AB321-65F2-498E-AACB-8F3E27C6F421}" type="presOf" srcId="{9D032857-E440-4231-B187-E738F122F303}" destId="{E4274F12-52D5-4848-8870-46EDDC9B973B}" srcOrd="0" destOrd="0" presId="urn:microsoft.com/office/officeart/2005/8/layout/list1"/>
    <dgm:cxn modelId="{7543F321-5E5E-4532-AF8C-021291974C89}" srcId="{D7AC98DE-C17D-4051-A096-0D3EC8C73962}" destId="{FC2FE25A-2B88-470E-9FF2-68A8B033159E}" srcOrd="1" destOrd="0" parTransId="{F054B166-0922-47C5-8ED0-3F318025194F}" sibTransId="{7EE80431-7958-4DD2-8F64-B97C663D314E}"/>
    <dgm:cxn modelId="{4D0B432B-9577-4CA5-8724-8EF501A833A6}" srcId="{D7AC98DE-C17D-4051-A096-0D3EC8C73962}" destId="{2C964404-826E-40E0-95A8-B1D186130961}" srcOrd="0" destOrd="0" parTransId="{7F5DAD66-A25F-48CD-996A-85D68BC3B5E9}" sibTransId="{946F62FB-30AE-4B41-AE3A-F78172188415}"/>
    <dgm:cxn modelId="{31E92A2E-844A-4BD7-A515-C5B5D391FBCB}" type="presOf" srcId="{C9905AF3-20AB-4A59-B037-2A73AE3F88C8}" destId="{023753D4-1A82-45A1-A556-0E536BD4CD1C}" srcOrd="0" destOrd="0" presId="urn:microsoft.com/office/officeart/2005/8/layout/list1"/>
    <dgm:cxn modelId="{BA54815C-8803-4DD7-A7B5-5276BDD0F46B}" srcId="{2C964404-826E-40E0-95A8-B1D186130961}" destId="{823F29C2-6FC1-4956-A9B6-6E0515DDFA88}" srcOrd="1" destOrd="0" parTransId="{0C00BA50-DBAD-42E9-9780-00F108DC7790}" sibTransId="{93B634A5-73E0-4A6B-AD95-CF38A421A17D}"/>
    <dgm:cxn modelId="{8550E35C-16F2-4E98-879D-3D64142B234A}" srcId="{2C964404-826E-40E0-95A8-B1D186130961}" destId="{C63F5EA5-6362-46AB-9349-F1A2702AAC58}" srcOrd="3" destOrd="0" parTransId="{B0E4B146-B5FD-459A-8EBF-AC0D95286E15}" sibTransId="{5905628B-503E-4BA7-B76E-A3028245244D}"/>
    <dgm:cxn modelId="{DDB7225F-CBB1-499A-9E62-E07F37769EC7}" srcId="{FC2FE25A-2B88-470E-9FF2-68A8B033159E}" destId="{C9905AF3-20AB-4A59-B037-2A73AE3F88C8}" srcOrd="0" destOrd="0" parTransId="{476FE7E9-38A5-47B2-AEA3-DDAC3AD21057}" sibTransId="{833003D0-DB87-42F4-B9CD-A30BE0526A42}"/>
    <dgm:cxn modelId="{F9F47A69-0015-4CA1-B428-4D7E8E2312B2}" srcId="{FC2FE25A-2B88-470E-9FF2-68A8B033159E}" destId="{C00F1331-303D-446B-B3A0-8EF4E81C020B}" srcOrd="1" destOrd="0" parTransId="{90F7DD82-48C1-4E96-A631-AD127C89728A}" sibTransId="{D209ACAA-EF50-447D-AAE2-A903026357BE}"/>
    <dgm:cxn modelId="{9FCADA6B-1CCA-4904-9697-80A97F14E696}" type="presOf" srcId="{17332C07-2E06-4521-AC94-193497D10AE3}" destId="{E4274F12-52D5-4848-8870-46EDDC9B973B}" srcOrd="0" destOrd="2" presId="urn:microsoft.com/office/officeart/2005/8/layout/list1"/>
    <dgm:cxn modelId="{2666D24E-B0D0-4C47-B72C-3BAE29812940}" type="presOf" srcId="{2C964404-826E-40E0-95A8-B1D186130961}" destId="{FFFAAA0E-D5EF-408F-AC49-D1165F987D17}" srcOrd="0" destOrd="0" presId="urn:microsoft.com/office/officeart/2005/8/layout/list1"/>
    <dgm:cxn modelId="{5143AE56-06D9-418C-9D7C-A478B015E1AB}" type="presOf" srcId="{C63F5EA5-6362-46AB-9349-F1A2702AAC58}" destId="{E4274F12-52D5-4848-8870-46EDDC9B973B}" srcOrd="0" destOrd="3" presId="urn:microsoft.com/office/officeart/2005/8/layout/list1"/>
    <dgm:cxn modelId="{AD7BB599-3554-4F08-AC71-3AB4E4339356}" type="presOf" srcId="{C00F1331-303D-446B-B3A0-8EF4E81C020B}" destId="{023753D4-1A82-45A1-A556-0E536BD4CD1C}" srcOrd="0" destOrd="1" presId="urn:microsoft.com/office/officeart/2005/8/layout/list1"/>
    <dgm:cxn modelId="{7E1BD9A5-1FCC-4485-9230-A1FA9338AA8E}" type="presOf" srcId="{FC2FE25A-2B88-470E-9FF2-68A8B033159E}" destId="{954148BD-0A0B-425D-A4F6-DD2CECE55366}" srcOrd="1" destOrd="0" presId="urn:microsoft.com/office/officeart/2005/8/layout/list1"/>
    <dgm:cxn modelId="{8A389EC2-E9AC-4B89-A759-802D1DDF618D}" type="presOf" srcId="{D7AC98DE-C17D-4051-A096-0D3EC8C73962}" destId="{4B2A0BAB-CDA6-422C-B036-D81E2A622C82}" srcOrd="0" destOrd="0" presId="urn:microsoft.com/office/officeart/2005/8/layout/list1"/>
    <dgm:cxn modelId="{584202D8-6D00-429F-9BF4-4E79AF2B72DD}" type="presOf" srcId="{2C964404-826E-40E0-95A8-B1D186130961}" destId="{A75A4502-8D58-4190-AF52-64C3FA8529CC}" srcOrd="1" destOrd="0" presId="urn:microsoft.com/office/officeart/2005/8/layout/list1"/>
    <dgm:cxn modelId="{B128A3DE-75A3-4CB0-8B46-BDE4882DE6E2}" srcId="{2C964404-826E-40E0-95A8-B1D186130961}" destId="{9D032857-E440-4231-B187-E738F122F303}" srcOrd="0" destOrd="0" parTransId="{34E0AAC5-DFA9-4DF4-837D-90DC6A19B891}" sibTransId="{F8BCB5A4-C1E4-4807-9C4F-57AEBF0C40B7}"/>
    <dgm:cxn modelId="{079056E4-0D58-42EA-A903-45A0E6F386E7}" type="presOf" srcId="{FC2FE25A-2B88-470E-9FF2-68A8B033159E}" destId="{C203C55D-4B84-4EFB-96B3-D32DA6182A32}" srcOrd="0" destOrd="0" presId="urn:microsoft.com/office/officeart/2005/8/layout/list1"/>
    <dgm:cxn modelId="{B09180F7-3357-412A-AD2F-B6CABF1850B8}" type="presOf" srcId="{823F29C2-6FC1-4956-A9B6-6E0515DDFA88}" destId="{E4274F12-52D5-4848-8870-46EDDC9B973B}" srcOrd="0" destOrd="1" presId="urn:microsoft.com/office/officeart/2005/8/layout/list1"/>
    <dgm:cxn modelId="{AA2604AC-81FF-495F-B4B3-10F084CEB551}" type="presParOf" srcId="{4B2A0BAB-CDA6-422C-B036-D81E2A622C82}" destId="{E3AFD67D-F7A2-4588-A9CB-F8A4816DBD37}" srcOrd="0" destOrd="0" presId="urn:microsoft.com/office/officeart/2005/8/layout/list1"/>
    <dgm:cxn modelId="{F0DC9A47-978E-4DA6-8AF6-5653A05D8334}" type="presParOf" srcId="{E3AFD67D-F7A2-4588-A9CB-F8A4816DBD37}" destId="{FFFAAA0E-D5EF-408F-AC49-D1165F987D17}" srcOrd="0" destOrd="0" presId="urn:microsoft.com/office/officeart/2005/8/layout/list1"/>
    <dgm:cxn modelId="{79458AAD-B71A-491B-BB80-48851412810D}" type="presParOf" srcId="{E3AFD67D-F7A2-4588-A9CB-F8A4816DBD37}" destId="{A75A4502-8D58-4190-AF52-64C3FA8529CC}" srcOrd="1" destOrd="0" presId="urn:microsoft.com/office/officeart/2005/8/layout/list1"/>
    <dgm:cxn modelId="{2E72CFF7-CFED-4EFA-BD09-B89FA6491E11}" type="presParOf" srcId="{4B2A0BAB-CDA6-422C-B036-D81E2A622C82}" destId="{BD9566EC-F0BC-4FE0-B323-0508F5BBF7CA}" srcOrd="1" destOrd="0" presId="urn:microsoft.com/office/officeart/2005/8/layout/list1"/>
    <dgm:cxn modelId="{E3BE10A3-8CAD-4088-AF2E-76279567E4BC}" type="presParOf" srcId="{4B2A0BAB-CDA6-422C-B036-D81E2A622C82}" destId="{E4274F12-52D5-4848-8870-46EDDC9B973B}" srcOrd="2" destOrd="0" presId="urn:microsoft.com/office/officeart/2005/8/layout/list1"/>
    <dgm:cxn modelId="{87470D13-1406-4FCB-A70C-1906E0664CEB}" type="presParOf" srcId="{4B2A0BAB-CDA6-422C-B036-D81E2A622C82}" destId="{86A49EEE-05C5-4549-953A-CD7CB456EA6A}" srcOrd="3" destOrd="0" presId="urn:microsoft.com/office/officeart/2005/8/layout/list1"/>
    <dgm:cxn modelId="{CE181A4F-8E7B-48F8-8D86-2C1B428ECF85}" type="presParOf" srcId="{4B2A0BAB-CDA6-422C-B036-D81E2A622C82}" destId="{C61529DF-1922-44FB-B471-7FCF301B6663}" srcOrd="4" destOrd="0" presId="urn:microsoft.com/office/officeart/2005/8/layout/list1"/>
    <dgm:cxn modelId="{109C2817-7197-4466-9032-A92A0FA24CEB}" type="presParOf" srcId="{C61529DF-1922-44FB-B471-7FCF301B6663}" destId="{C203C55D-4B84-4EFB-96B3-D32DA6182A32}" srcOrd="0" destOrd="0" presId="urn:microsoft.com/office/officeart/2005/8/layout/list1"/>
    <dgm:cxn modelId="{2342D905-2517-44F4-BD9C-C12D876BA9C9}" type="presParOf" srcId="{C61529DF-1922-44FB-B471-7FCF301B6663}" destId="{954148BD-0A0B-425D-A4F6-DD2CECE55366}" srcOrd="1" destOrd="0" presId="urn:microsoft.com/office/officeart/2005/8/layout/list1"/>
    <dgm:cxn modelId="{42422F2A-7F24-4EC9-BC3C-9A37AEE8D08C}" type="presParOf" srcId="{4B2A0BAB-CDA6-422C-B036-D81E2A622C82}" destId="{0208C363-8320-4027-8450-A52D218893D4}" srcOrd="5" destOrd="0" presId="urn:microsoft.com/office/officeart/2005/8/layout/list1"/>
    <dgm:cxn modelId="{FFEFA38E-F4F7-4276-8C33-253B9B9E14F5}" type="presParOf" srcId="{4B2A0BAB-CDA6-422C-B036-D81E2A622C82}" destId="{023753D4-1A82-45A1-A556-0E536BD4CD1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6BD58A-9E48-4961-A19D-6FE3FA4AB930}" type="doc">
      <dgm:prSet loTypeId="urn:microsoft.com/office/officeart/2008/layout/LinedLis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8FBD8EA-EED1-4C37-B4D3-099016C2FB91}">
      <dgm:prSet/>
      <dgm:spPr/>
      <dgm:t>
        <a:bodyPr/>
        <a:lstStyle/>
        <a:p>
          <a:r>
            <a:rPr lang="en-US"/>
            <a:t>Maintain radiation monitors</a:t>
          </a:r>
        </a:p>
      </dgm:t>
    </dgm:pt>
    <dgm:pt modelId="{42C1EF83-BBB1-4E31-BCF5-9281ECD6EC88}" type="parTrans" cxnId="{9ABD13A7-AC31-4E87-A405-0B7939BCB1B6}">
      <dgm:prSet/>
      <dgm:spPr/>
      <dgm:t>
        <a:bodyPr/>
        <a:lstStyle/>
        <a:p>
          <a:endParaRPr lang="en-US"/>
        </a:p>
      </dgm:t>
    </dgm:pt>
    <dgm:pt modelId="{4E05D99B-37A5-48E7-9E6E-022A5D12FF45}" type="sibTrans" cxnId="{9ABD13A7-AC31-4E87-A405-0B7939BCB1B6}">
      <dgm:prSet/>
      <dgm:spPr/>
      <dgm:t>
        <a:bodyPr/>
        <a:lstStyle/>
        <a:p>
          <a:endParaRPr lang="en-US"/>
        </a:p>
      </dgm:t>
    </dgm:pt>
    <dgm:pt modelId="{51B6C614-2729-4233-AF03-C7818EB3B0BF}">
      <dgm:prSet/>
      <dgm:spPr/>
      <dgm:t>
        <a:bodyPr/>
        <a:lstStyle/>
        <a:p>
          <a:r>
            <a:rPr lang="en-US" dirty="0"/>
            <a:t>Monitor reactor and instrument stations – for radiation concerns</a:t>
          </a:r>
        </a:p>
      </dgm:t>
    </dgm:pt>
    <dgm:pt modelId="{5918E753-0045-47AD-A723-1E30830D7F67}" type="parTrans" cxnId="{2B465DF9-1A9A-4532-89D7-034E01A83F37}">
      <dgm:prSet/>
      <dgm:spPr/>
      <dgm:t>
        <a:bodyPr/>
        <a:lstStyle/>
        <a:p>
          <a:endParaRPr lang="en-US"/>
        </a:p>
      </dgm:t>
    </dgm:pt>
    <dgm:pt modelId="{EB1B910B-3BE7-4498-8B4F-6EDCF92B855D}" type="sibTrans" cxnId="{2B465DF9-1A9A-4532-89D7-034E01A83F37}">
      <dgm:prSet/>
      <dgm:spPr/>
      <dgm:t>
        <a:bodyPr/>
        <a:lstStyle/>
        <a:p>
          <a:endParaRPr lang="en-US"/>
        </a:p>
      </dgm:t>
    </dgm:pt>
    <dgm:pt modelId="{6FE0E787-6A47-48A6-90BB-F7B8F646E4F5}">
      <dgm:prSet/>
      <dgm:spPr/>
      <dgm:t>
        <a:bodyPr/>
        <a:lstStyle/>
        <a:p>
          <a:r>
            <a:rPr lang="en-US"/>
            <a:t>Monitor work with increased radiation risks</a:t>
          </a:r>
        </a:p>
      </dgm:t>
    </dgm:pt>
    <dgm:pt modelId="{E57DB780-30B8-4D91-9B3E-B271BC07D6E5}" type="parTrans" cxnId="{03222FDF-93D8-41BE-8ABF-DEF9CE506D7E}">
      <dgm:prSet/>
      <dgm:spPr/>
      <dgm:t>
        <a:bodyPr/>
        <a:lstStyle/>
        <a:p>
          <a:endParaRPr lang="en-US"/>
        </a:p>
      </dgm:t>
    </dgm:pt>
    <dgm:pt modelId="{DD89A32C-71C8-4719-BB75-EDCFE49FAAA0}" type="sibTrans" cxnId="{03222FDF-93D8-41BE-8ABF-DEF9CE506D7E}">
      <dgm:prSet/>
      <dgm:spPr/>
      <dgm:t>
        <a:bodyPr/>
        <a:lstStyle/>
        <a:p>
          <a:endParaRPr lang="en-US"/>
        </a:p>
      </dgm:t>
    </dgm:pt>
    <dgm:pt modelId="{BA793B8D-4DF4-433B-87FF-185358D637A9}">
      <dgm:prSet/>
      <dgm:spPr/>
      <dgm:t>
        <a:bodyPr/>
        <a:lstStyle/>
        <a:p>
          <a:r>
            <a:rPr lang="en-US"/>
            <a:t>Manage radioactive waste</a:t>
          </a:r>
        </a:p>
      </dgm:t>
    </dgm:pt>
    <dgm:pt modelId="{0B77CF49-D9BD-43B8-8A14-FEEB5A262A7C}" type="parTrans" cxnId="{214AEFFF-91F6-4945-AD4C-D4E0AA45CF4E}">
      <dgm:prSet/>
      <dgm:spPr/>
      <dgm:t>
        <a:bodyPr/>
        <a:lstStyle/>
        <a:p>
          <a:endParaRPr lang="en-US"/>
        </a:p>
      </dgm:t>
    </dgm:pt>
    <dgm:pt modelId="{7CB1760F-5F7B-45E8-8AB4-0FDD3737FA49}" type="sibTrans" cxnId="{214AEFFF-91F6-4945-AD4C-D4E0AA45CF4E}">
      <dgm:prSet/>
      <dgm:spPr/>
      <dgm:t>
        <a:bodyPr/>
        <a:lstStyle/>
        <a:p>
          <a:endParaRPr lang="en-US"/>
        </a:p>
      </dgm:t>
    </dgm:pt>
    <dgm:pt modelId="{9DC766E2-31BD-47FB-A536-C2256866EF00}">
      <dgm:prSet/>
      <dgm:spPr/>
      <dgm:t>
        <a:bodyPr/>
        <a:lstStyle/>
        <a:p>
          <a:r>
            <a:rPr lang="en-US"/>
            <a:t>Review new work and develop controls</a:t>
          </a:r>
        </a:p>
      </dgm:t>
    </dgm:pt>
    <dgm:pt modelId="{5E0CA92D-469E-4987-93FA-849EAC3EA164}" type="parTrans" cxnId="{E1C83637-235A-4DC3-8E57-87FE488CAC0B}">
      <dgm:prSet/>
      <dgm:spPr/>
      <dgm:t>
        <a:bodyPr/>
        <a:lstStyle/>
        <a:p>
          <a:endParaRPr lang="en-US"/>
        </a:p>
      </dgm:t>
    </dgm:pt>
    <dgm:pt modelId="{11B88D4C-7091-4A18-9361-F1AD5FDE85F6}" type="sibTrans" cxnId="{E1C83637-235A-4DC3-8E57-87FE488CAC0B}">
      <dgm:prSet/>
      <dgm:spPr/>
      <dgm:t>
        <a:bodyPr/>
        <a:lstStyle/>
        <a:p>
          <a:endParaRPr lang="en-US"/>
        </a:p>
      </dgm:t>
    </dgm:pt>
    <dgm:pt modelId="{F192DE92-94BF-463B-9D1E-238884A31861}">
      <dgm:prSet/>
      <dgm:spPr/>
      <dgm:t>
        <a:bodyPr/>
        <a:lstStyle/>
        <a:p>
          <a:r>
            <a:rPr lang="en-US"/>
            <a:t>Monitor contamination throughout the facility</a:t>
          </a:r>
        </a:p>
      </dgm:t>
    </dgm:pt>
    <dgm:pt modelId="{95228003-6311-4183-95E0-6404CF4880AC}" type="parTrans" cxnId="{FE1A2599-D639-4896-A46E-81520AFE6A12}">
      <dgm:prSet/>
      <dgm:spPr/>
      <dgm:t>
        <a:bodyPr/>
        <a:lstStyle/>
        <a:p>
          <a:endParaRPr lang="en-US"/>
        </a:p>
      </dgm:t>
    </dgm:pt>
    <dgm:pt modelId="{103F3E61-EE9C-4E3C-89B0-74485812E299}" type="sibTrans" cxnId="{FE1A2599-D639-4896-A46E-81520AFE6A12}">
      <dgm:prSet/>
      <dgm:spPr/>
      <dgm:t>
        <a:bodyPr/>
        <a:lstStyle/>
        <a:p>
          <a:endParaRPr lang="en-US"/>
        </a:p>
      </dgm:t>
    </dgm:pt>
    <dgm:pt modelId="{7AAE1216-974F-4FB3-A709-F81B1F01233D}">
      <dgm:prSet/>
      <dgm:spPr/>
      <dgm:t>
        <a:bodyPr/>
        <a:lstStyle/>
        <a:p>
          <a:r>
            <a:rPr lang="en-US"/>
            <a:t>Response to radiological emergencies </a:t>
          </a:r>
        </a:p>
      </dgm:t>
    </dgm:pt>
    <dgm:pt modelId="{D6EF4920-F7E1-4F6E-8B75-F9F5F4380912}" type="parTrans" cxnId="{E53E982F-CA74-429C-B908-4D32791CD73A}">
      <dgm:prSet/>
      <dgm:spPr/>
      <dgm:t>
        <a:bodyPr/>
        <a:lstStyle/>
        <a:p>
          <a:endParaRPr lang="en-US"/>
        </a:p>
      </dgm:t>
    </dgm:pt>
    <dgm:pt modelId="{956B242F-CE0B-4BAF-9C6E-90472091B145}" type="sibTrans" cxnId="{E53E982F-CA74-429C-B908-4D32791CD73A}">
      <dgm:prSet/>
      <dgm:spPr/>
      <dgm:t>
        <a:bodyPr/>
        <a:lstStyle/>
        <a:p>
          <a:endParaRPr lang="en-US"/>
        </a:p>
      </dgm:t>
    </dgm:pt>
    <dgm:pt modelId="{60E53CD0-4C2F-413B-B23E-183DD0B0A174}" type="pres">
      <dgm:prSet presAssocID="{176BD58A-9E48-4961-A19D-6FE3FA4AB930}" presName="vert0" presStyleCnt="0">
        <dgm:presLayoutVars>
          <dgm:dir/>
          <dgm:animOne val="branch"/>
          <dgm:animLvl val="lvl"/>
        </dgm:presLayoutVars>
      </dgm:prSet>
      <dgm:spPr/>
    </dgm:pt>
    <dgm:pt modelId="{4C75082B-90CD-40F0-BE52-C5677D7F8D33}" type="pres">
      <dgm:prSet presAssocID="{98FBD8EA-EED1-4C37-B4D3-099016C2FB91}" presName="thickLine" presStyleLbl="alignNode1" presStyleIdx="0" presStyleCnt="7"/>
      <dgm:spPr/>
    </dgm:pt>
    <dgm:pt modelId="{504BFA1D-4DB5-4B0F-B82A-59E69ABF784F}" type="pres">
      <dgm:prSet presAssocID="{98FBD8EA-EED1-4C37-B4D3-099016C2FB91}" presName="horz1" presStyleCnt="0"/>
      <dgm:spPr/>
    </dgm:pt>
    <dgm:pt modelId="{1656E2B1-A4C6-4C11-BCCE-A33314AEA4FB}" type="pres">
      <dgm:prSet presAssocID="{98FBD8EA-EED1-4C37-B4D3-099016C2FB91}" presName="tx1" presStyleLbl="revTx" presStyleIdx="0" presStyleCnt="7"/>
      <dgm:spPr/>
    </dgm:pt>
    <dgm:pt modelId="{58D9D769-C6E2-4A15-91C8-3ECF44C30065}" type="pres">
      <dgm:prSet presAssocID="{98FBD8EA-EED1-4C37-B4D3-099016C2FB91}" presName="vert1" presStyleCnt="0"/>
      <dgm:spPr/>
    </dgm:pt>
    <dgm:pt modelId="{39C5488D-CE30-4869-82C1-261A9CA5955C}" type="pres">
      <dgm:prSet presAssocID="{51B6C614-2729-4233-AF03-C7818EB3B0BF}" presName="thickLine" presStyleLbl="alignNode1" presStyleIdx="1" presStyleCnt="7"/>
      <dgm:spPr/>
    </dgm:pt>
    <dgm:pt modelId="{864F8B70-4332-45E8-BA16-400B9082CD4A}" type="pres">
      <dgm:prSet presAssocID="{51B6C614-2729-4233-AF03-C7818EB3B0BF}" presName="horz1" presStyleCnt="0"/>
      <dgm:spPr/>
    </dgm:pt>
    <dgm:pt modelId="{6CB954DE-60FA-4071-B601-F8271A0CE5BE}" type="pres">
      <dgm:prSet presAssocID="{51B6C614-2729-4233-AF03-C7818EB3B0BF}" presName="tx1" presStyleLbl="revTx" presStyleIdx="1" presStyleCnt="7"/>
      <dgm:spPr/>
    </dgm:pt>
    <dgm:pt modelId="{F6F13B8A-20DF-4562-9367-2E9DD713BCCD}" type="pres">
      <dgm:prSet presAssocID="{51B6C614-2729-4233-AF03-C7818EB3B0BF}" presName="vert1" presStyleCnt="0"/>
      <dgm:spPr/>
    </dgm:pt>
    <dgm:pt modelId="{15D0168E-443E-4E01-9ABF-CF1B80D56CBA}" type="pres">
      <dgm:prSet presAssocID="{6FE0E787-6A47-48A6-90BB-F7B8F646E4F5}" presName="thickLine" presStyleLbl="alignNode1" presStyleIdx="2" presStyleCnt="7"/>
      <dgm:spPr/>
    </dgm:pt>
    <dgm:pt modelId="{4A670F1C-D1FA-43D3-BCB6-54EE0800FCA4}" type="pres">
      <dgm:prSet presAssocID="{6FE0E787-6A47-48A6-90BB-F7B8F646E4F5}" presName="horz1" presStyleCnt="0"/>
      <dgm:spPr/>
    </dgm:pt>
    <dgm:pt modelId="{740039E7-253F-48D0-B85D-9C757EE7515B}" type="pres">
      <dgm:prSet presAssocID="{6FE0E787-6A47-48A6-90BB-F7B8F646E4F5}" presName="tx1" presStyleLbl="revTx" presStyleIdx="2" presStyleCnt="7"/>
      <dgm:spPr/>
    </dgm:pt>
    <dgm:pt modelId="{3ECFB11A-48DC-42B9-B95F-94FC55F442DB}" type="pres">
      <dgm:prSet presAssocID="{6FE0E787-6A47-48A6-90BB-F7B8F646E4F5}" presName="vert1" presStyleCnt="0"/>
      <dgm:spPr/>
    </dgm:pt>
    <dgm:pt modelId="{03C47F6A-B4A6-47B7-841A-EF62D895D993}" type="pres">
      <dgm:prSet presAssocID="{BA793B8D-4DF4-433B-87FF-185358D637A9}" presName="thickLine" presStyleLbl="alignNode1" presStyleIdx="3" presStyleCnt="7"/>
      <dgm:spPr/>
    </dgm:pt>
    <dgm:pt modelId="{6F94B9AA-9C6D-421C-B3CA-8C8C8855F196}" type="pres">
      <dgm:prSet presAssocID="{BA793B8D-4DF4-433B-87FF-185358D637A9}" presName="horz1" presStyleCnt="0"/>
      <dgm:spPr/>
    </dgm:pt>
    <dgm:pt modelId="{BE5C28EC-E663-48AC-A9BD-E201E6BC4EAC}" type="pres">
      <dgm:prSet presAssocID="{BA793B8D-4DF4-433B-87FF-185358D637A9}" presName="tx1" presStyleLbl="revTx" presStyleIdx="3" presStyleCnt="7"/>
      <dgm:spPr/>
    </dgm:pt>
    <dgm:pt modelId="{B13B73EA-66B2-435A-B2E7-34DFA95189BE}" type="pres">
      <dgm:prSet presAssocID="{BA793B8D-4DF4-433B-87FF-185358D637A9}" presName="vert1" presStyleCnt="0"/>
      <dgm:spPr/>
    </dgm:pt>
    <dgm:pt modelId="{EC3BE236-E40D-46FB-8609-3ED535A46B9D}" type="pres">
      <dgm:prSet presAssocID="{9DC766E2-31BD-47FB-A536-C2256866EF00}" presName="thickLine" presStyleLbl="alignNode1" presStyleIdx="4" presStyleCnt="7"/>
      <dgm:spPr/>
    </dgm:pt>
    <dgm:pt modelId="{BCFCBB38-6DBC-4929-BF18-CAB54B986DCD}" type="pres">
      <dgm:prSet presAssocID="{9DC766E2-31BD-47FB-A536-C2256866EF00}" presName="horz1" presStyleCnt="0"/>
      <dgm:spPr/>
    </dgm:pt>
    <dgm:pt modelId="{03DA351F-D624-4249-AD7D-7130E519AABC}" type="pres">
      <dgm:prSet presAssocID="{9DC766E2-31BD-47FB-A536-C2256866EF00}" presName="tx1" presStyleLbl="revTx" presStyleIdx="4" presStyleCnt="7"/>
      <dgm:spPr/>
    </dgm:pt>
    <dgm:pt modelId="{BD1790AD-89DD-47E8-AF66-A85B4F3870AF}" type="pres">
      <dgm:prSet presAssocID="{9DC766E2-31BD-47FB-A536-C2256866EF00}" presName="vert1" presStyleCnt="0"/>
      <dgm:spPr/>
    </dgm:pt>
    <dgm:pt modelId="{F84CFF45-5B6B-41A9-A4DD-6482BA2968A2}" type="pres">
      <dgm:prSet presAssocID="{F192DE92-94BF-463B-9D1E-238884A31861}" presName="thickLine" presStyleLbl="alignNode1" presStyleIdx="5" presStyleCnt="7"/>
      <dgm:spPr/>
    </dgm:pt>
    <dgm:pt modelId="{4E6043C0-7BEC-49C7-A041-35D5A90269AA}" type="pres">
      <dgm:prSet presAssocID="{F192DE92-94BF-463B-9D1E-238884A31861}" presName="horz1" presStyleCnt="0"/>
      <dgm:spPr/>
    </dgm:pt>
    <dgm:pt modelId="{482CB44F-B54F-4AA3-BEAE-6464A455CA8A}" type="pres">
      <dgm:prSet presAssocID="{F192DE92-94BF-463B-9D1E-238884A31861}" presName="tx1" presStyleLbl="revTx" presStyleIdx="5" presStyleCnt="7"/>
      <dgm:spPr/>
    </dgm:pt>
    <dgm:pt modelId="{F17F1594-90C5-46C7-8F1E-49D6CE5163C8}" type="pres">
      <dgm:prSet presAssocID="{F192DE92-94BF-463B-9D1E-238884A31861}" presName="vert1" presStyleCnt="0"/>
      <dgm:spPr/>
    </dgm:pt>
    <dgm:pt modelId="{6F63F0D8-DF77-4CE7-AEB9-BC312BE15C85}" type="pres">
      <dgm:prSet presAssocID="{7AAE1216-974F-4FB3-A709-F81B1F01233D}" presName="thickLine" presStyleLbl="alignNode1" presStyleIdx="6" presStyleCnt="7"/>
      <dgm:spPr/>
    </dgm:pt>
    <dgm:pt modelId="{A881456D-6212-4B7E-B7A3-BE9EEBDEE77C}" type="pres">
      <dgm:prSet presAssocID="{7AAE1216-974F-4FB3-A709-F81B1F01233D}" presName="horz1" presStyleCnt="0"/>
      <dgm:spPr/>
    </dgm:pt>
    <dgm:pt modelId="{1770FE0B-71AD-4A73-B88C-5CFD12637368}" type="pres">
      <dgm:prSet presAssocID="{7AAE1216-974F-4FB3-A709-F81B1F01233D}" presName="tx1" presStyleLbl="revTx" presStyleIdx="6" presStyleCnt="7"/>
      <dgm:spPr/>
    </dgm:pt>
    <dgm:pt modelId="{9922F2FE-1851-42BF-AAA2-682FB377C9DF}" type="pres">
      <dgm:prSet presAssocID="{7AAE1216-974F-4FB3-A709-F81B1F01233D}" presName="vert1" presStyleCnt="0"/>
      <dgm:spPr/>
    </dgm:pt>
  </dgm:ptLst>
  <dgm:cxnLst>
    <dgm:cxn modelId="{68CE6200-C079-436D-8C50-E5BF3173EC4A}" type="presOf" srcId="{176BD58A-9E48-4961-A19D-6FE3FA4AB930}" destId="{60E53CD0-4C2F-413B-B23E-183DD0B0A174}" srcOrd="0" destOrd="0" presId="urn:microsoft.com/office/officeart/2008/layout/LinedList"/>
    <dgm:cxn modelId="{0C94B203-4832-49B2-89B5-FE3F9E2C49DC}" type="presOf" srcId="{7AAE1216-974F-4FB3-A709-F81B1F01233D}" destId="{1770FE0B-71AD-4A73-B88C-5CFD12637368}" srcOrd="0" destOrd="0" presId="urn:microsoft.com/office/officeart/2008/layout/LinedList"/>
    <dgm:cxn modelId="{01627713-54D1-427D-B5CB-D2ADE5849551}" type="presOf" srcId="{F192DE92-94BF-463B-9D1E-238884A31861}" destId="{482CB44F-B54F-4AA3-BEAE-6464A455CA8A}" srcOrd="0" destOrd="0" presId="urn:microsoft.com/office/officeart/2008/layout/LinedList"/>
    <dgm:cxn modelId="{88C8C01F-3CF9-4A36-8B1C-3729797220BE}" type="presOf" srcId="{51B6C614-2729-4233-AF03-C7818EB3B0BF}" destId="{6CB954DE-60FA-4071-B601-F8271A0CE5BE}" srcOrd="0" destOrd="0" presId="urn:microsoft.com/office/officeart/2008/layout/LinedList"/>
    <dgm:cxn modelId="{E53E982F-CA74-429C-B908-4D32791CD73A}" srcId="{176BD58A-9E48-4961-A19D-6FE3FA4AB930}" destId="{7AAE1216-974F-4FB3-A709-F81B1F01233D}" srcOrd="6" destOrd="0" parTransId="{D6EF4920-F7E1-4F6E-8B75-F9F5F4380912}" sibTransId="{956B242F-CE0B-4BAF-9C6E-90472091B145}"/>
    <dgm:cxn modelId="{E1C83637-235A-4DC3-8E57-87FE488CAC0B}" srcId="{176BD58A-9E48-4961-A19D-6FE3FA4AB930}" destId="{9DC766E2-31BD-47FB-A536-C2256866EF00}" srcOrd="4" destOrd="0" parTransId="{5E0CA92D-469E-4987-93FA-849EAC3EA164}" sibTransId="{11B88D4C-7091-4A18-9361-F1AD5FDE85F6}"/>
    <dgm:cxn modelId="{FD926A5B-786C-4A7D-B5AD-8E0330E08447}" type="presOf" srcId="{98FBD8EA-EED1-4C37-B4D3-099016C2FB91}" destId="{1656E2B1-A4C6-4C11-BCCE-A33314AEA4FB}" srcOrd="0" destOrd="0" presId="urn:microsoft.com/office/officeart/2008/layout/LinedList"/>
    <dgm:cxn modelId="{FE1A2599-D639-4896-A46E-81520AFE6A12}" srcId="{176BD58A-9E48-4961-A19D-6FE3FA4AB930}" destId="{F192DE92-94BF-463B-9D1E-238884A31861}" srcOrd="5" destOrd="0" parTransId="{95228003-6311-4183-95E0-6404CF4880AC}" sibTransId="{103F3E61-EE9C-4E3C-89B0-74485812E299}"/>
    <dgm:cxn modelId="{415BA2A5-C1C9-43B7-9B75-226A13F86FC3}" type="presOf" srcId="{BA793B8D-4DF4-433B-87FF-185358D637A9}" destId="{BE5C28EC-E663-48AC-A9BD-E201E6BC4EAC}" srcOrd="0" destOrd="0" presId="urn:microsoft.com/office/officeart/2008/layout/LinedList"/>
    <dgm:cxn modelId="{9ABD13A7-AC31-4E87-A405-0B7939BCB1B6}" srcId="{176BD58A-9E48-4961-A19D-6FE3FA4AB930}" destId="{98FBD8EA-EED1-4C37-B4D3-099016C2FB91}" srcOrd="0" destOrd="0" parTransId="{42C1EF83-BBB1-4E31-BCF5-9281ECD6EC88}" sibTransId="{4E05D99B-37A5-48E7-9E6E-022A5D12FF45}"/>
    <dgm:cxn modelId="{08C28FBC-83F3-4F65-8C72-7E0F9FE5D986}" type="presOf" srcId="{9DC766E2-31BD-47FB-A536-C2256866EF00}" destId="{03DA351F-D624-4249-AD7D-7130E519AABC}" srcOrd="0" destOrd="0" presId="urn:microsoft.com/office/officeart/2008/layout/LinedList"/>
    <dgm:cxn modelId="{03222FDF-93D8-41BE-8ABF-DEF9CE506D7E}" srcId="{176BD58A-9E48-4961-A19D-6FE3FA4AB930}" destId="{6FE0E787-6A47-48A6-90BB-F7B8F646E4F5}" srcOrd="2" destOrd="0" parTransId="{E57DB780-30B8-4D91-9B3E-B271BC07D6E5}" sibTransId="{DD89A32C-71C8-4719-BB75-EDCFE49FAAA0}"/>
    <dgm:cxn modelId="{3B10E9F5-50EF-4AD7-BC7C-C5FE3C0C6591}" type="presOf" srcId="{6FE0E787-6A47-48A6-90BB-F7B8F646E4F5}" destId="{740039E7-253F-48D0-B85D-9C757EE7515B}" srcOrd="0" destOrd="0" presId="urn:microsoft.com/office/officeart/2008/layout/LinedList"/>
    <dgm:cxn modelId="{2B465DF9-1A9A-4532-89D7-034E01A83F37}" srcId="{176BD58A-9E48-4961-A19D-6FE3FA4AB930}" destId="{51B6C614-2729-4233-AF03-C7818EB3B0BF}" srcOrd="1" destOrd="0" parTransId="{5918E753-0045-47AD-A723-1E30830D7F67}" sibTransId="{EB1B910B-3BE7-4498-8B4F-6EDCF92B855D}"/>
    <dgm:cxn modelId="{214AEFFF-91F6-4945-AD4C-D4E0AA45CF4E}" srcId="{176BD58A-9E48-4961-A19D-6FE3FA4AB930}" destId="{BA793B8D-4DF4-433B-87FF-185358D637A9}" srcOrd="3" destOrd="0" parTransId="{0B77CF49-D9BD-43B8-8A14-FEEB5A262A7C}" sibTransId="{7CB1760F-5F7B-45E8-8AB4-0FDD3737FA49}"/>
    <dgm:cxn modelId="{77C94957-D37E-4533-BDFF-16F131BB358C}" type="presParOf" srcId="{60E53CD0-4C2F-413B-B23E-183DD0B0A174}" destId="{4C75082B-90CD-40F0-BE52-C5677D7F8D33}" srcOrd="0" destOrd="0" presId="urn:microsoft.com/office/officeart/2008/layout/LinedList"/>
    <dgm:cxn modelId="{E6ECEAFE-A4C6-4908-A934-EB3C9B6BEB4E}" type="presParOf" srcId="{60E53CD0-4C2F-413B-B23E-183DD0B0A174}" destId="{504BFA1D-4DB5-4B0F-B82A-59E69ABF784F}" srcOrd="1" destOrd="0" presId="urn:microsoft.com/office/officeart/2008/layout/LinedList"/>
    <dgm:cxn modelId="{4F58275C-61E9-4EC6-926C-BCD9E674C298}" type="presParOf" srcId="{504BFA1D-4DB5-4B0F-B82A-59E69ABF784F}" destId="{1656E2B1-A4C6-4C11-BCCE-A33314AEA4FB}" srcOrd="0" destOrd="0" presId="urn:microsoft.com/office/officeart/2008/layout/LinedList"/>
    <dgm:cxn modelId="{B171F6EF-971E-4440-8EC7-B60753A21061}" type="presParOf" srcId="{504BFA1D-4DB5-4B0F-B82A-59E69ABF784F}" destId="{58D9D769-C6E2-4A15-91C8-3ECF44C30065}" srcOrd="1" destOrd="0" presId="urn:microsoft.com/office/officeart/2008/layout/LinedList"/>
    <dgm:cxn modelId="{87CFCA2F-D40C-48F6-94C5-B50B93485EF6}" type="presParOf" srcId="{60E53CD0-4C2F-413B-B23E-183DD0B0A174}" destId="{39C5488D-CE30-4869-82C1-261A9CA5955C}" srcOrd="2" destOrd="0" presId="urn:microsoft.com/office/officeart/2008/layout/LinedList"/>
    <dgm:cxn modelId="{D35AF901-C90B-481C-A3AE-E36B6482BF09}" type="presParOf" srcId="{60E53CD0-4C2F-413B-B23E-183DD0B0A174}" destId="{864F8B70-4332-45E8-BA16-400B9082CD4A}" srcOrd="3" destOrd="0" presId="urn:microsoft.com/office/officeart/2008/layout/LinedList"/>
    <dgm:cxn modelId="{53B81AA8-E45F-4285-81C9-2310C06F773B}" type="presParOf" srcId="{864F8B70-4332-45E8-BA16-400B9082CD4A}" destId="{6CB954DE-60FA-4071-B601-F8271A0CE5BE}" srcOrd="0" destOrd="0" presId="urn:microsoft.com/office/officeart/2008/layout/LinedList"/>
    <dgm:cxn modelId="{7A01D4DD-FB56-499D-8CBA-E1CA383551F2}" type="presParOf" srcId="{864F8B70-4332-45E8-BA16-400B9082CD4A}" destId="{F6F13B8A-20DF-4562-9367-2E9DD713BCCD}" srcOrd="1" destOrd="0" presId="urn:microsoft.com/office/officeart/2008/layout/LinedList"/>
    <dgm:cxn modelId="{F2F728DD-E1B3-4D75-B6BA-83072A714329}" type="presParOf" srcId="{60E53CD0-4C2F-413B-B23E-183DD0B0A174}" destId="{15D0168E-443E-4E01-9ABF-CF1B80D56CBA}" srcOrd="4" destOrd="0" presId="urn:microsoft.com/office/officeart/2008/layout/LinedList"/>
    <dgm:cxn modelId="{4D741A37-3854-4611-AF19-31ABE1B30A10}" type="presParOf" srcId="{60E53CD0-4C2F-413B-B23E-183DD0B0A174}" destId="{4A670F1C-D1FA-43D3-BCB6-54EE0800FCA4}" srcOrd="5" destOrd="0" presId="urn:microsoft.com/office/officeart/2008/layout/LinedList"/>
    <dgm:cxn modelId="{00399FD9-24AF-4802-8A18-FE0AB404B760}" type="presParOf" srcId="{4A670F1C-D1FA-43D3-BCB6-54EE0800FCA4}" destId="{740039E7-253F-48D0-B85D-9C757EE7515B}" srcOrd="0" destOrd="0" presId="urn:microsoft.com/office/officeart/2008/layout/LinedList"/>
    <dgm:cxn modelId="{637FDFE2-E703-4600-A449-2633054DCD97}" type="presParOf" srcId="{4A670F1C-D1FA-43D3-BCB6-54EE0800FCA4}" destId="{3ECFB11A-48DC-42B9-B95F-94FC55F442DB}" srcOrd="1" destOrd="0" presId="urn:microsoft.com/office/officeart/2008/layout/LinedList"/>
    <dgm:cxn modelId="{0E2277A3-F3F9-4EE6-A8BC-954CEFB514ED}" type="presParOf" srcId="{60E53CD0-4C2F-413B-B23E-183DD0B0A174}" destId="{03C47F6A-B4A6-47B7-841A-EF62D895D993}" srcOrd="6" destOrd="0" presId="urn:microsoft.com/office/officeart/2008/layout/LinedList"/>
    <dgm:cxn modelId="{E245605F-7994-4FC4-B6FD-8E6A0FB4852D}" type="presParOf" srcId="{60E53CD0-4C2F-413B-B23E-183DD0B0A174}" destId="{6F94B9AA-9C6D-421C-B3CA-8C8C8855F196}" srcOrd="7" destOrd="0" presId="urn:microsoft.com/office/officeart/2008/layout/LinedList"/>
    <dgm:cxn modelId="{D9AA7966-F7E3-479F-9EF4-1D28F92D9DB9}" type="presParOf" srcId="{6F94B9AA-9C6D-421C-B3CA-8C8C8855F196}" destId="{BE5C28EC-E663-48AC-A9BD-E201E6BC4EAC}" srcOrd="0" destOrd="0" presId="urn:microsoft.com/office/officeart/2008/layout/LinedList"/>
    <dgm:cxn modelId="{92264A3A-814A-4476-A136-CF97F78F6D7C}" type="presParOf" srcId="{6F94B9AA-9C6D-421C-B3CA-8C8C8855F196}" destId="{B13B73EA-66B2-435A-B2E7-34DFA95189BE}" srcOrd="1" destOrd="0" presId="urn:microsoft.com/office/officeart/2008/layout/LinedList"/>
    <dgm:cxn modelId="{F6D56FC0-81E1-4662-8554-A35D09B4DB50}" type="presParOf" srcId="{60E53CD0-4C2F-413B-B23E-183DD0B0A174}" destId="{EC3BE236-E40D-46FB-8609-3ED535A46B9D}" srcOrd="8" destOrd="0" presId="urn:microsoft.com/office/officeart/2008/layout/LinedList"/>
    <dgm:cxn modelId="{5FA97749-379C-4694-BD84-A393C8C69CC2}" type="presParOf" srcId="{60E53CD0-4C2F-413B-B23E-183DD0B0A174}" destId="{BCFCBB38-6DBC-4929-BF18-CAB54B986DCD}" srcOrd="9" destOrd="0" presId="urn:microsoft.com/office/officeart/2008/layout/LinedList"/>
    <dgm:cxn modelId="{3404AA19-97C2-420E-8E80-30CE405AB91A}" type="presParOf" srcId="{BCFCBB38-6DBC-4929-BF18-CAB54B986DCD}" destId="{03DA351F-D624-4249-AD7D-7130E519AABC}" srcOrd="0" destOrd="0" presId="urn:microsoft.com/office/officeart/2008/layout/LinedList"/>
    <dgm:cxn modelId="{936B8148-347F-481D-9DE1-50388549946F}" type="presParOf" srcId="{BCFCBB38-6DBC-4929-BF18-CAB54B986DCD}" destId="{BD1790AD-89DD-47E8-AF66-A85B4F3870AF}" srcOrd="1" destOrd="0" presId="urn:microsoft.com/office/officeart/2008/layout/LinedList"/>
    <dgm:cxn modelId="{84AC0901-BB70-40E4-9C90-6F1DC52FE10A}" type="presParOf" srcId="{60E53CD0-4C2F-413B-B23E-183DD0B0A174}" destId="{F84CFF45-5B6B-41A9-A4DD-6482BA2968A2}" srcOrd="10" destOrd="0" presId="urn:microsoft.com/office/officeart/2008/layout/LinedList"/>
    <dgm:cxn modelId="{7AFBFAA9-71FF-4710-9BD3-C7105CC4170D}" type="presParOf" srcId="{60E53CD0-4C2F-413B-B23E-183DD0B0A174}" destId="{4E6043C0-7BEC-49C7-A041-35D5A90269AA}" srcOrd="11" destOrd="0" presId="urn:microsoft.com/office/officeart/2008/layout/LinedList"/>
    <dgm:cxn modelId="{76107BAC-FA68-4E04-AF49-872BE14C402C}" type="presParOf" srcId="{4E6043C0-7BEC-49C7-A041-35D5A90269AA}" destId="{482CB44F-B54F-4AA3-BEAE-6464A455CA8A}" srcOrd="0" destOrd="0" presId="urn:microsoft.com/office/officeart/2008/layout/LinedList"/>
    <dgm:cxn modelId="{9E33FD7A-83B3-4B14-ABF3-8EE72F6F9930}" type="presParOf" srcId="{4E6043C0-7BEC-49C7-A041-35D5A90269AA}" destId="{F17F1594-90C5-46C7-8F1E-49D6CE5163C8}" srcOrd="1" destOrd="0" presId="urn:microsoft.com/office/officeart/2008/layout/LinedList"/>
    <dgm:cxn modelId="{4D6723D9-04D6-49F6-B64B-2E41F9AF3D06}" type="presParOf" srcId="{60E53CD0-4C2F-413B-B23E-183DD0B0A174}" destId="{6F63F0D8-DF77-4CE7-AEB9-BC312BE15C85}" srcOrd="12" destOrd="0" presId="urn:microsoft.com/office/officeart/2008/layout/LinedList"/>
    <dgm:cxn modelId="{2D96704A-C55F-405A-8EE0-D14FE87876F3}" type="presParOf" srcId="{60E53CD0-4C2F-413B-B23E-183DD0B0A174}" destId="{A881456D-6212-4B7E-B7A3-BE9EEBDEE77C}" srcOrd="13" destOrd="0" presId="urn:microsoft.com/office/officeart/2008/layout/LinedList"/>
    <dgm:cxn modelId="{75CDE5DD-F890-4394-A6D5-875322B958F0}" type="presParOf" srcId="{A881456D-6212-4B7E-B7A3-BE9EEBDEE77C}" destId="{1770FE0B-71AD-4A73-B88C-5CFD12637368}" srcOrd="0" destOrd="0" presId="urn:microsoft.com/office/officeart/2008/layout/LinedList"/>
    <dgm:cxn modelId="{1498AC72-17E1-480F-97C2-8533BFF5500E}" type="presParOf" srcId="{A881456D-6212-4B7E-B7A3-BE9EEBDEE77C}" destId="{9922F2FE-1851-42BF-AAA2-682FB377C9D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274F12-52D5-4848-8870-46EDDC9B973B}">
      <dsp:nvSpPr>
        <dsp:cNvPr id="0" name=""/>
        <dsp:cNvSpPr/>
      </dsp:nvSpPr>
      <dsp:spPr>
        <a:xfrm>
          <a:off x="0" y="420561"/>
          <a:ext cx="5918184" cy="235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9317" tIns="458216" rIns="45931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Risks of radiation exposure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How to use radiation meters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How to work safely with radiation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Requirements and procedures at the NCNR</a:t>
          </a:r>
        </a:p>
      </dsp:txBody>
      <dsp:txXfrm>
        <a:off x="0" y="420561"/>
        <a:ext cx="5918184" cy="2356200"/>
      </dsp:txXfrm>
    </dsp:sp>
    <dsp:sp modelId="{A75A4502-8D58-4190-AF52-64C3FA8529CC}">
      <dsp:nvSpPr>
        <dsp:cNvPr id="0" name=""/>
        <dsp:cNvSpPr/>
      </dsp:nvSpPr>
      <dsp:spPr>
        <a:xfrm>
          <a:off x="295909" y="95841"/>
          <a:ext cx="4142728" cy="6494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585" tIns="0" rIns="15658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Radiation Safety Training</a:t>
          </a:r>
        </a:p>
      </dsp:txBody>
      <dsp:txXfrm>
        <a:off x="327612" y="127544"/>
        <a:ext cx="4079322" cy="586034"/>
      </dsp:txXfrm>
    </dsp:sp>
    <dsp:sp modelId="{023753D4-1A82-45A1-A556-0E536BD4CD1C}">
      <dsp:nvSpPr>
        <dsp:cNvPr id="0" name=""/>
        <dsp:cNvSpPr/>
      </dsp:nvSpPr>
      <dsp:spPr>
        <a:xfrm>
          <a:off x="0" y="3220282"/>
          <a:ext cx="5918184" cy="166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9317" tIns="458216" rIns="45931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Surveys throughout the building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Monitor individuals' exposure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Monitor releases to the environment </a:t>
          </a:r>
        </a:p>
      </dsp:txBody>
      <dsp:txXfrm>
        <a:off x="0" y="3220282"/>
        <a:ext cx="5918184" cy="1663200"/>
      </dsp:txXfrm>
    </dsp:sp>
    <dsp:sp modelId="{954148BD-0A0B-425D-A4F6-DD2CECE55366}">
      <dsp:nvSpPr>
        <dsp:cNvPr id="0" name=""/>
        <dsp:cNvSpPr/>
      </dsp:nvSpPr>
      <dsp:spPr>
        <a:xfrm>
          <a:off x="295909" y="2895561"/>
          <a:ext cx="4142728" cy="6494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585" tIns="0" rIns="15658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Monitor radiation exposures</a:t>
          </a:r>
        </a:p>
      </dsp:txBody>
      <dsp:txXfrm>
        <a:off x="327612" y="2927264"/>
        <a:ext cx="4079322" cy="586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75082B-90CD-40F0-BE52-C5677D7F8D33}">
      <dsp:nvSpPr>
        <dsp:cNvPr id="0" name=""/>
        <dsp:cNvSpPr/>
      </dsp:nvSpPr>
      <dsp:spPr>
        <a:xfrm>
          <a:off x="0" y="531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56E2B1-A4C6-4C11-BCCE-A33314AEA4FB}">
      <dsp:nvSpPr>
        <dsp:cNvPr id="0" name=""/>
        <dsp:cNvSpPr/>
      </dsp:nvSpPr>
      <dsp:spPr>
        <a:xfrm>
          <a:off x="0" y="531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Maintain radiation monitors</a:t>
          </a:r>
        </a:p>
      </dsp:txBody>
      <dsp:txXfrm>
        <a:off x="0" y="531"/>
        <a:ext cx="5393361" cy="621467"/>
      </dsp:txXfrm>
    </dsp:sp>
    <dsp:sp modelId="{39C5488D-CE30-4869-82C1-261A9CA5955C}">
      <dsp:nvSpPr>
        <dsp:cNvPr id="0" name=""/>
        <dsp:cNvSpPr/>
      </dsp:nvSpPr>
      <dsp:spPr>
        <a:xfrm>
          <a:off x="0" y="621999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1126424"/>
                <a:satOff val="-2903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126424"/>
                <a:satOff val="-2903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126424"/>
                <a:satOff val="-2903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1126424"/>
              <a:satOff val="-2903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B954DE-60FA-4071-B601-F8271A0CE5BE}">
      <dsp:nvSpPr>
        <dsp:cNvPr id="0" name=""/>
        <dsp:cNvSpPr/>
      </dsp:nvSpPr>
      <dsp:spPr>
        <a:xfrm>
          <a:off x="0" y="621999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Monitor reactor and instrument stations – for radiation concerns</a:t>
          </a:r>
        </a:p>
      </dsp:txBody>
      <dsp:txXfrm>
        <a:off x="0" y="621999"/>
        <a:ext cx="5393361" cy="621467"/>
      </dsp:txXfrm>
    </dsp:sp>
    <dsp:sp modelId="{15D0168E-443E-4E01-9ABF-CF1B80D56CBA}">
      <dsp:nvSpPr>
        <dsp:cNvPr id="0" name=""/>
        <dsp:cNvSpPr/>
      </dsp:nvSpPr>
      <dsp:spPr>
        <a:xfrm>
          <a:off x="0" y="1243467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0039E7-253F-48D0-B85D-9C757EE7515B}">
      <dsp:nvSpPr>
        <dsp:cNvPr id="0" name=""/>
        <dsp:cNvSpPr/>
      </dsp:nvSpPr>
      <dsp:spPr>
        <a:xfrm>
          <a:off x="0" y="1243467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Monitor work with increased radiation risks</a:t>
          </a:r>
        </a:p>
      </dsp:txBody>
      <dsp:txXfrm>
        <a:off x="0" y="1243467"/>
        <a:ext cx="5393361" cy="621467"/>
      </dsp:txXfrm>
    </dsp:sp>
    <dsp:sp modelId="{03C47F6A-B4A6-47B7-841A-EF62D895D993}">
      <dsp:nvSpPr>
        <dsp:cNvPr id="0" name=""/>
        <dsp:cNvSpPr/>
      </dsp:nvSpPr>
      <dsp:spPr>
        <a:xfrm>
          <a:off x="0" y="1864935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5C28EC-E663-48AC-A9BD-E201E6BC4EAC}">
      <dsp:nvSpPr>
        <dsp:cNvPr id="0" name=""/>
        <dsp:cNvSpPr/>
      </dsp:nvSpPr>
      <dsp:spPr>
        <a:xfrm>
          <a:off x="0" y="1864935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Manage radioactive waste</a:t>
          </a:r>
        </a:p>
      </dsp:txBody>
      <dsp:txXfrm>
        <a:off x="0" y="1864935"/>
        <a:ext cx="5393361" cy="621467"/>
      </dsp:txXfrm>
    </dsp:sp>
    <dsp:sp modelId="{EC3BE236-E40D-46FB-8609-3ED535A46B9D}">
      <dsp:nvSpPr>
        <dsp:cNvPr id="0" name=""/>
        <dsp:cNvSpPr/>
      </dsp:nvSpPr>
      <dsp:spPr>
        <a:xfrm>
          <a:off x="0" y="2486402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DA351F-D624-4249-AD7D-7130E519AABC}">
      <dsp:nvSpPr>
        <dsp:cNvPr id="0" name=""/>
        <dsp:cNvSpPr/>
      </dsp:nvSpPr>
      <dsp:spPr>
        <a:xfrm>
          <a:off x="0" y="2486402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Review new work and develop controls</a:t>
          </a:r>
        </a:p>
      </dsp:txBody>
      <dsp:txXfrm>
        <a:off x="0" y="2486402"/>
        <a:ext cx="5393361" cy="621467"/>
      </dsp:txXfrm>
    </dsp:sp>
    <dsp:sp modelId="{F84CFF45-5B6B-41A9-A4DD-6482BA2968A2}">
      <dsp:nvSpPr>
        <dsp:cNvPr id="0" name=""/>
        <dsp:cNvSpPr/>
      </dsp:nvSpPr>
      <dsp:spPr>
        <a:xfrm>
          <a:off x="0" y="3107870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5632119"/>
                <a:satOff val="-14516"/>
                <a:lumOff val="-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632119"/>
                <a:satOff val="-14516"/>
                <a:lumOff val="-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632119"/>
                <a:satOff val="-14516"/>
                <a:lumOff val="-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5632119"/>
              <a:satOff val="-14516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2CB44F-B54F-4AA3-BEAE-6464A455CA8A}">
      <dsp:nvSpPr>
        <dsp:cNvPr id="0" name=""/>
        <dsp:cNvSpPr/>
      </dsp:nvSpPr>
      <dsp:spPr>
        <a:xfrm>
          <a:off x="0" y="3107870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Monitor contamination throughout the facility</a:t>
          </a:r>
        </a:p>
      </dsp:txBody>
      <dsp:txXfrm>
        <a:off x="0" y="3107870"/>
        <a:ext cx="5393361" cy="621467"/>
      </dsp:txXfrm>
    </dsp:sp>
    <dsp:sp modelId="{6F63F0D8-DF77-4CE7-AEB9-BC312BE15C85}">
      <dsp:nvSpPr>
        <dsp:cNvPr id="0" name=""/>
        <dsp:cNvSpPr/>
      </dsp:nvSpPr>
      <dsp:spPr>
        <a:xfrm>
          <a:off x="0" y="3729338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70FE0B-71AD-4A73-B88C-5CFD12637368}">
      <dsp:nvSpPr>
        <dsp:cNvPr id="0" name=""/>
        <dsp:cNvSpPr/>
      </dsp:nvSpPr>
      <dsp:spPr>
        <a:xfrm>
          <a:off x="0" y="3729338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Response to radiological emergencies </a:t>
          </a:r>
        </a:p>
      </dsp:txBody>
      <dsp:txXfrm>
        <a:off x="0" y="3729338"/>
        <a:ext cx="5393361" cy="621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AFB0-7D1F-9E27-2F4F-AF13E1472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CF9884-29FA-1DC9-082B-435D10309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95CB2-8620-DBD6-2DFA-8CBFE52D2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5B081-1121-6D98-BF20-CA44226F7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E4B2F-8050-6BDE-8334-35B284B5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3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0F710-1ADA-C542-8CDA-F708196F8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3FE7E-1987-368E-F98C-8842F2141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F84BF-10E0-5C69-F097-CCCA7B64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B6065-A5B1-91A8-E36C-94EC5FB3D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046B0-D102-79AF-0906-D5B338420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9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DC62D1-0AF6-60B5-7B2F-26A24FA2C8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66FF2-E09D-D2E0-C46D-8F95FD433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74AEA-16F1-6C3C-C111-CF79A7DBD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A3E71-349F-A386-7A2E-5C3A360CF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B11C6-FD2C-A73D-A0DB-BF8B9A04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83270-DCFF-2975-6DC5-A87DEC5F6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CE108-2979-7019-5AA6-6970F2CBB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43FDC-F40F-B5CE-FA05-F82EBC1D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601EE-AF5F-4E02-9830-C1AFF38DA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0E246-3342-E5A6-28A8-E6AB5E60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3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239B9-5732-8B60-B1BF-5F35658D5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B9982-C53C-B0EB-9CCB-B29D42B5B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BD1C4-7360-21D7-24C9-4417D61FF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18A5A-3C0F-5836-2111-87791A86A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DB089-83C5-3656-483A-1764B7404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4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07CAF-54EA-C3D8-9D3D-D1BDA66C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C107B-AF0C-2E47-2F0D-15C6008C72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AEC50-929F-F5BE-4563-304C3791F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ADDF1-E229-656E-C6A6-8E91B7BF9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80FC8-27E3-ADEF-99AF-6AC77529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11679-D980-2D41-1F53-B612824B6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EB664-733D-0C96-2D8D-494539433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36428-6E2C-AB05-84F3-EDD7AE2EE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96EB9-ACF1-73A5-BC12-F5F7847D1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257A25-EB3F-05A5-62F7-69CB767105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2C5B66-143B-67F9-7604-FD4FF3028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B9F823-47B1-6D80-0EA8-F2677C99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374B01-FDF0-3096-D88F-543BA872A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0129CB-7FD3-93CD-9BED-DEB947ED2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2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A07E7-D5B3-3945-9DF5-AD5273B1B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EEFEB5-DDF3-00BB-A69C-F9006663B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66B8A2-B364-0895-B03B-4A9EDE984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3A1439-833C-5AC6-341D-F33C11947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18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7DBF4-2CDB-FF9C-B598-267957C47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E275D2-2A1D-38A5-8C88-EBDB4A55D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1143D-6984-7C19-FE47-8A1D51147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3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FC856-506C-F191-9A15-17EACE242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63023-6236-49BC-05BB-9E5ADEA33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366B2-AA8E-EC2B-FDD7-A1EF8310A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B3C77-6ADB-7A7D-D74E-E5D7332A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A48D3-EFF7-FE59-B447-9FF3FE588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E3F4BD-FD45-2B3A-C56F-2584D4B9C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9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0C4AD-210B-6A18-7BE9-46DA9AC16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C1E1C3-A63D-F715-D95C-6D7110C996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D96BE9-9791-5157-969A-465B68C52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4F983-C1B7-FE63-736B-C7FC15DDC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EAD5D-1BC1-3D6F-C474-41B06B503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2F930A-870F-1079-477F-A0C089555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08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46210-7C4B-FCD1-0C6D-6DCFCDD84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5F201-08D2-CC19-1C77-FBABE621B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2949D-2FF7-2969-D1A8-E603BEC661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5BD78-F3E2-4F1A-A08C-4B924B3F5A98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BC9CC-1397-5034-4F7B-00329D876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EA6FC-F075-F344-75D6-1FE79B051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0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18F6E8B-15ED-43C7-94BA-91549A651C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26EEA0-1013-1B46-643F-48340F325C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3023754"/>
            <a:ext cx="4900144" cy="2736965"/>
          </a:xfrm>
        </p:spPr>
        <p:txBody>
          <a:bodyPr anchor="t">
            <a:normAutofit/>
          </a:bodyPr>
          <a:lstStyle/>
          <a:p>
            <a:pPr algn="l"/>
            <a:br>
              <a:rPr lang="en-US" sz="4600"/>
            </a:br>
            <a:br>
              <a:rPr lang="en-US" sz="4600"/>
            </a:br>
            <a:r>
              <a:rPr lang="en-US" sz="4600"/>
              <a:t>Health Physics</a:t>
            </a:r>
            <a:br>
              <a:rPr lang="en-US" sz="4600"/>
            </a:br>
            <a:r>
              <a:rPr lang="en-US" sz="4600"/>
              <a:t>An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4589F-0399-3881-C593-3E81BB2968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1016076"/>
            <a:ext cx="4900143" cy="1709849"/>
          </a:xfrm>
        </p:spPr>
        <p:txBody>
          <a:bodyPr anchor="b">
            <a:normAutofit/>
          </a:bodyPr>
          <a:lstStyle/>
          <a:p>
            <a:pPr algn="l"/>
            <a:endParaRPr lang="en-US" sz="2000"/>
          </a:p>
          <a:p>
            <a:pPr algn="l"/>
            <a:r>
              <a:rPr lang="en-US" sz="2000"/>
              <a:t>Dr. Steven Dewey</a:t>
            </a:r>
          </a:p>
          <a:p>
            <a:pPr algn="l"/>
            <a:r>
              <a:rPr lang="en-US" sz="2000"/>
              <a:t>Chief, Health Physics</a:t>
            </a:r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04803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6" name="Rectangle 103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" name="Rectangle 1039">
            <a:extLst>
              <a:ext uri="{FF2B5EF4-FFF2-40B4-BE49-F238E27FC236}">
                <a16:creationId xmlns:a16="http://schemas.microsoft.com/office/drawing/2014/main" id="{B089A89A-1E9C-4761-9DFF-53C275FBF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0" y="257770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Radiation Safety | Environmental Health and Safety">
            <a:extLst>
              <a:ext uri="{FF2B5EF4-FFF2-40B4-BE49-F238E27FC236}">
                <a16:creationId xmlns:a16="http://schemas.microsoft.com/office/drawing/2014/main" id="{340514D0-EC8B-5842-4A5A-282F2B578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73056" y="471748"/>
            <a:ext cx="3407060" cy="2552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2" name="Rectangle 104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0" y="3462252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37B9471-EA98-9CE9-94B8-0AF99D052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4162" y="4438657"/>
            <a:ext cx="4324849" cy="102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212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75E072-39BC-E0E3-B262-1B4015A7C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What do we do?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99CBB-F855-5609-6D01-6B7EFDA92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r>
              <a:rPr lang="en-US" sz="5400" dirty="0"/>
              <a:t>RADIATION SAFETY </a:t>
            </a:r>
          </a:p>
        </p:txBody>
      </p:sp>
      <p:pic>
        <p:nvPicPr>
          <p:cNvPr id="2050" name="Picture 2" descr="Radiation Safety Manual | LSU CAMD">
            <a:extLst>
              <a:ext uri="{FF2B5EF4-FFF2-40B4-BE49-F238E27FC236}">
                <a16:creationId xmlns:a16="http://schemas.microsoft.com/office/drawing/2014/main" id="{CB0E934C-225A-84A8-58DC-D867DD661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748" y="743136"/>
            <a:ext cx="4578811" cy="225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44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7FE33C-28BA-D7E3-3FFA-131BF4B1F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r>
              <a:rPr lang="en-US" sz="4800"/>
              <a:t>Health Physics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06ECC0-D74B-ED9D-7010-F44C240EE5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4373539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927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320654-A7E1-5B98-F37D-3F33B44D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>
            <a:normAutofit/>
          </a:bodyPr>
          <a:lstStyle/>
          <a:p>
            <a:r>
              <a:rPr lang="en-US" dirty="0"/>
              <a:t>Health Physics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Picture 4" descr="451P Radiation Detector - Pressurized">
            <a:extLst>
              <a:ext uri="{FF2B5EF4-FFF2-40B4-BE49-F238E27FC236}">
                <a16:creationId xmlns:a16="http://schemas.microsoft.com/office/drawing/2014/main" id="{D9F4DA90-DCBC-C15D-A37E-61857FFB2A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" b="5"/>
          <a:stretch/>
        </p:blipFill>
        <p:spPr bwMode="auto"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A6920CA-4A90-BF54-BBA0-FBA381EB22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437715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63444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C4E22-503D-F786-7A6E-A77619995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The HP Team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FA4266A-5C68-9586-CBEF-1BE346953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/>
              <a:t>One team Chief</a:t>
            </a:r>
          </a:p>
          <a:p>
            <a:r>
              <a:rPr lang="en-US"/>
              <a:t>Five Health Physicists </a:t>
            </a:r>
          </a:p>
          <a:p>
            <a:r>
              <a:rPr lang="en-US"/>
              <a:t>One Health Technician Supervisor</a:t>
            </a:r>
          </a:p>
          <a:p>
            <a:r>
              <a:rPr lang="en-US"/>
              <a:t>Five Health Physics Technicians (two vacancies)</a:t>
            </a:r>
          </a:p>
        </p:txBody>
      </p:sp>
    </p:spTree>
    <p:extLst>
      <p:ext uri="{BB962C8B-B14F-4D97-AF65-F5344CB8AC3E}">
        <p14:creationId xmlns:p14="http://schemas.microsoft.com/office/powerpoint/2010/main" val="451428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5AFDB0-6CAE-F208-FA91-C64C564C7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Safety Principles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65369-8EEA-2ADB-1158-54415E19A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We want you to understand the risks you are exposed to</a:t>
            </a:r>
          </a:p>
          <a:p>
            <a:r>
              <a:rPr lang="en-US" dirty="0"/>
              <a:t>Important that you understand how to protect yourself</a:t>
            </a:r>
          </a:p>
          <a:p>
            <a:r>
              <a:rPr lang="en-US" dirty="0"/>
              <a:t>ALARA – As Low As Reasonably Achievable</a:t>
            </a:r>
          </a:p>
          <a:p>
            <a:r>
              <a:rPr lang="en-US" dirty="0"/>
              <a:t>Provide you with a safe working environment</a:t>
            </a:r>
          </a:p>
          <a:p>
            <a:r>
              <a:rPr lang="en-US" dirty="0"/>
              <a:t>Safety Culture is our driving principle</a:t>
            </a:r>
          </a:p>
          <a:p>
            <a:pPr lvl="1"/>
            <a:r>
              <a:rPr lang="en-US" dirty="0"/>
              <a:t>Ask questions! If you don’t understand ask</a:t>
            </a:r>
          </a:p>
          <a:p>
            <a:pPr lvl="1"/>
            <a:r>
              <a:rPr lang="en-US" dirty="0"/>
              <a:t>If something does look, sound, or feel right? Stop ASK</a:t>
            </a:r>
          </a:p>
          <a:p>
            <a:pPr lvl="1"/>
            <a:r>
              <a:rPr lang="en-US" dirty="0"/>
              <a:t>Take personal responsibility for your safety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879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205508-47C7-1CB4-A892-EADDA8C0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What can you expect if/when you return?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52CAB-F732-82A5-C788-F99AC91AD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Training</a:t>
            </a:r>
          </a:p>
          <a:p>
            <a:pPr lvl="1"/>
            <a:r>
              <a:rPr lang="en-US" sz="2000" dirty="0"/>
              <a:t>Online training on radiation safety</a:t>
            </a:r>
          </a:p>
          <a:p>
            <a:pPr lvl="2"/>
            <a:r>
              <a:rPr lang="en-US" dirty="0"/>
              <a:t>What are the risks associated with radiation exposure?</a:t>
            </a:r>
          </a:p>
          <a:p>
            <a:pPr lvl="2"/>
            <a:r>
              <a:rPr lang="en-US" dirty="0"/>
              <a:t>What are the regulatory exposure limits?</a:t>
            </a:r>
          </a:p>
          <a:p>
            <a:pPr lvl="2"/>
            <a:r>
              <a:rPr lang="en-US" dirty="0"/>
              <a:t>What are the requirements at the NCNR</a:t>
            </a:r>
          </a:p>
          <a:p>
            <a:pPr lvl="1"/>
            <a:r>
              <a:rPr lang="en-US" sz="2000" dirty="0"/>
              <a:t>An in-person radiation safety tour of the building</a:t>
            </a:r>
          </a:p>
          <a:p>
            <a:pPr lvl="2"/>
            <a:r>
              <a:rPr lang="en-US" dirty="0"/>
              <a:t>1-2 hours of all the radiation safety features, requirements, and procedures at the NCNR</a:t>
            </a:r>
          </a:p>
          <a:p>
            <a:pPr lvl="1"/>
            <a:r>
              <a:rPr lang="en-US" sz="2000" dirty="0"/>
              <a:t>Hands on Classroom Training</a:t>
            </a:r>
          </a:p>
          <a:p>
            <a:pPr lvl="2"/>
            <a:r>
              <a:rPr lang="en-US" dirty="0"/>
              <a:t>A 1 hour hands on training on using instruments, dosimetry,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837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9AE687-313B-6CB5-40C6-6BDA8E9E1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What can you expect?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10E4A-419C-F32D-0688-04540860D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Assignment of a radiation dosimeter</a:t>
            </a:r>
          </a:p>
          <a:p>
            <a:r>
              <a:rPr lang="en-US" sz="2000"/>
              <a:t>Help receiving your samples (if they are radioactive)</a:t>
            </a:r>
          </a:p>
          <a:p>
            <a:r>
              <a:rPr lang="en-US" sz="2000"/>
              <a:t>Help shipping your samples </a:t>
            </a:r>
          </a:p>
          <a:p>
            <a:pPr lvl="1"/>
            <a:r>
              <a:rPr lang="en-US" sz="2000"/>
              <a:t>Are radioactive after your analysis?</a:t>
            </a:r>
          </a:p>
          <a:p>
            <a:r>
              <a:rPr lang="en-US" sz="2000"/>
              <a:t>Answer your questions</a:t>
            </a:r>
          </a:p>
          <a:p>
            <a:r>
              <a:rPr lang="en-US" sz="2000"/>
              <a:t>Respond if you have a spill/incident involving radiation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519841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A4BCE-6885-8522-58C1-2BC7D5F94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5400" dirty="0"/>
              <a:t>QUESTIONS?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Steven Dewey, CHP, PhD</a:t>
            </a:r>
          </a:p>
          <a:p>
            <a:pPr marL="0" indent="0">
              <a:buNone/>
            </a:pPr>
            <a:r>
              <a:rPr lang="en-US" dirty="0"/>
              <a:t>Chief, NCNR Health Physics</a:t>
            </a:r>
          </a:p>
          <a:p>
            <a:pPr marL="0" indent="0">
              <a:buNone/>
            </a:pPr>
            <a:r>
              <a:rPr lang="en-US" dirty="0"/>
              <a:t>301-975-5810</a:t>
            </a:r>
          </a:p>
          <a:p>
            <a:pPr marL="0" indent="0">
              <a:buNone/>
            </a:pPr>
            <a:r>
              <a:rPr lang="en-US" dirty="0"/>
              <a:t>Steven.Dewey@nist.gov</a:t>
            </a:r>
          </a:p>
        </p:txBody>
      </p:sp>
    </p:spTree>
    <p:extLst>
      <p:ext uri="{BB962C8B-B14F-4D97-AF65-F5344CB8AC3E}">
        <p14:creationId xmlns:p14="http://schemas.microsoft.com/office/powerpoint/2010/main" val="150296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335</Words>
  <Application>Microsoft Office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Health Physics An Introduction</vt:lpstr>
      <vt:lpstr>What do we do?</vt:lpstr>
      <vt:lpstr>Health Physics</vt:lpstr>
      <vt:lpstr>Health Physics</vt:lpstr>
      <vt:lpstr>The HP Team</vt:lpstr>
      <vt:lpstr>Safety Principles</vt:lpstr>
      <vt:lpstr>What can you expect if/when you return?</vt:lpstr>
      <vt:lpstr>What can you expect?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Physics An Introduction</dc:title>
  <dc:creator>Dewey, Steven C. (Fed)</dc:creator>
  <cp:lastModifiedBy>Dewey, Steven C. (Fed)</cp:lastModifiedBy>
  <cp:revision>2</cp:revision>
  <dcterms:created xsi:type="dcterms:W3CDTF">2024-07-22T11:49:02Z</dcterms:created>
  <dcterms:modified xsi:type="dcterms:W3CDTF">2024-07-23T14:57:50Z</dcterms:modified>
</cp:coreProperties>
</file>