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300" r:id="rId3"/>
    <p:sldId id="306" r:id="rId4"/>
    <p:sldId id="308" r:id="rId5"/>
    <p:sldId id="309" r:id="rId6"/>
    <p:sldId id="317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9899"/>
    <a:srgbClr val="8F9094"/>
    <a:srgbClr val="919296"/>
    <a:srgbClr val="0000FF"/>
    <a:srgbClr val="D3D3D3"/>
    <a:srgbClr val="D2D2D2"/>
    <a:srgbClr val="CFCFCF"/>
    <a:srgbClr val="CECECE"/>
    <a:srgbClr val="C0C0C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4" autoAdjust="0"/>
    <p:restoredTop sz="85412" autoAdjust="0"/>
  </p:normalViewPr>
  <p:slideViewPr>
    <p:cSldViewPr snapToGrid="0" showGuides="1">
      <p:cViewPr varScale="1">
        <p:scale>
          <a:sx n="95" d="100"/>
          <a:sy n="95" d="100"/>
        </p:scale>
        <p:origin x="84" y="198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7F81A-AF5A-4501-A2E7-D273C87C8771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2DDB8-A5D3-41CD-94D3-A358AAD99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4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Hide slide if not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2DDB8-A5D3-41CD-94D3-A358AAD993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2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275F-E1D0-4740-A3E4-A1DEC46F3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00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F3DA8-EADA-4A2F-8709-1D7354E03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73A3-733D-4122-85E5-AB7B67BC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8DA7C-4154-4D3B-90CA-ED8F39A5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3E828-2A84-45B5-9E32-D0848070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500E-44B6-4C56-82ED-6537F1C4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1E2963-4435-491A-9341-601156E99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7126-2797-4820-ABEE-957116D9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271C5-287C-478B-AB23-84489914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66CD5-7EC9-4CC8-A398-F325A249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9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53A45-AC46-44D4-BC1C-87D17BA36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0967D-C31F-468A-88C6-9457A58B8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9E8E-0DEA-419A-8795-32EE8664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991D2-D502-4441-8677-7B7029E6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3CEBB-D7F4-4623-8CA1-67326197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ECC9-0181-4E77-9666-93BF55333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4C9E6-0393-4380-8300-DDFA50890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3B4DA-EC91-4219-8E5A-7ADC14F9A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78632-54A5-4DD1-A446-730645A7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A5D7F-ACB6-4E6E-88D5-678CA81F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0719-21E9-4697-9E8B-9318AC0B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737C3-6C31-4BA6-858C-619BE944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B91D9-33EE-4B90-80F4-16AE34CB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8E872-9CA3-4622-831C-04C0C34B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4A5E1-BF3A-4F1F-9E7A-0C7834E2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4B68-2C65-43C1-A23B-6CE9941D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08AA9-13B6-4041-8025-A0640C36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9BED-4561-4F6D-946B-5B7F7DDB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6FC22-D7B3-48FA-9AF4-3685B07D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4515-1A43-4CAD-A205-CAAC9922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0929-7292-4367-896C-0FA4D4535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4ED4-2651-42FB-8099-38720B67E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68662-BD06-4A94-9387-F74A9D860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56F56-4902-4C15-AE84-479C08A3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0F163-1992-43BD-82D6-B03AE468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A6ABD-F031-4CF0-A9CA-661D2167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CD26-6934-4F93-B731-B12C483A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3E948-48C1-44CD-A729-32C486506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DFCBD-7C05-4ECA-BBD3-DE8937363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8EF8D-A2C3-4598-85CB-C871884C8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44C56-A439-4B7C-BE24-09E631FFB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4D4A5-CA83-40A0-9070-E6D09A3D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AC77C-3076-4D42-9D7D-D5C3D777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BA959-0928-4A4D-B83C-E05AEF0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F0F5-05DA-4E71-8DCD-B731CE40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40F84-2B26-40EF-A6C2-F1572D76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6C5FA-1BDB-4876-B1F0-2596ABCF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254B6-24A8-432F-AA0A-56623C32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46863-1EA1-448F-A2FC-BBFF6259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0B69D-7EA9-4D7A-B1A8-E28653EA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790D6-EAE3-40B3-9C98-F4B3CA1A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354E-60F8-4141-80D2-71378B16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E496-9C36-4B88-A136-F79536B41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72E32-77C9-4050-A094-6D4E13E2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9D34D-999E-4D5B-92C7-62019000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AA25B-15E8-466F-9F8F-2668A4D6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15455-C8C8-4812-A205-D1EB05B8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3187-74F9-43F3-B293-797A28F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2B9F0-631E-441E-BC8C-259A2F1FA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00AA1-02FB-46CE-BACD-7ADF8722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82AE2-F52D-4D53-BF2F-372E1A43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E515-A2EA-4573-BB08-0AFC9744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50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E184-D046-4826-9D8D-FB34CF9A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036EC-59C1-4FA2-A891-CB623CED91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82B07-6DDE-4A32-BC57-6E060E248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376A3-0D92-4654-A1E8-3503D90C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A94B2-2206-465F-A845-4C832C0B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8AFB5-E823-4AEC-A92E-B4F78387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A4FC-FBF5-44FD-937C-2BEEAD4B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D87D2-4834-47CB-A34A-7AF572A3A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C25B6-BDDA-4E30-8FA8-A2867576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D1AE5-5E6B-4670-AB31-92102E41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1DC31-A955-4CCE-8E7F-0817ECE3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57F51-4759-4F5E-9BD6-3057E80C0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D5FEB-91FC-4E48-824C-F9B8A3D0F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76572-9CB8-4837-ADE7-4259107C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F724E-69EE-432E-B499-E1783906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6ACED-96AD-4AD7-8C53-95CD3185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EC51-33F2-4810-8C94-2DC2D6D6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B563C-E2B6-40EF-9A7C-0A50F9E13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7183A-74A2-4034-A912-D846F89E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64011-1ACB-473A-A41D-5C89F6E6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AE422-797E-4DAF-AF1B-B945C6C4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9CD4-B3D9-4F4D-A5C3-7A8D2F4F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FA19-E56D-4829-930D-0547A3546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CE053-5C65-46B8-951D-86AA3601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F27DC-5DD5-4215-BFB8-CA5A9674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9BA44-CA2C-4E3E-B9B5-2444211B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7B647-2796-4588-A24D-34A459BB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9663-73A7-4AC5-9087-3AE92F14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F4437-FE27-4EEB-9AF4-7B89D7DDA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4F6FB-46D5-4752-A675-3553AAAD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236C4-D38D-48EF-BC3E-E79749437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A09FC-131F-4320-A1E0-4912994AD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71941-C34C-4B27-AD53-A2F1A7C6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EAF209-3A66-47AE-A5A1-36F1B176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025272-74FF-4E2D-9D97-8D060765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A0CA-2127-4B67-95DE-9A41C3A9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ACBEC-DFAD-4B5A-A030-7E390A97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BA090-E98A-4D1F-8142-2A37938A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CAC5E-D94D-4F48-80A7-ADC5DC56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1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0F14F-45C5-45D2-B847-5E1312AC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76C50-1557-4E46-900A-EC889D5A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B723B-5AE4-4F55-B836-EAFA1C93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6E85-8F82-416E-B38B-72EA45811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3FD16-27A5-4DAF-8AF3-272149F9B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3EB04-7248-484A-B563-ACED9B13D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9DCF6-6BC0-4D3B-BA4C-450DAA88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531F3-9CDE-4773-9A60-FF09F725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74FB7-2C7D-4294-B7DB-F35A3D55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4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DDBE-3B01-4024-BA46-9C1D604D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6C55E-A954-4B21-87E4-D578A9AA3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DEE83-8C36-404A-B38C-42A8AFF85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EDA5F-E770-4BF9-AC73-A498C094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B9A7E-CB50-498C-891C-D824972A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7BB3E-93AB-4670-A092-EA64F879F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E7296-17E9-4D34-BB84-A32724A8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0E34E-FCA5-4EEF-AE37-3C20D8FC4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4A0EB-28C4-401C-8E6B-5892EEF48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AF334-9910-43F4-98C9-E07C9EB0F64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60334-F2B6-42B8-8616-5A58EF2D0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3DF3-FAF7-4332-BE58-B3862645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0698-5EFB-4093-93F4-12863EBE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351D9-5792-4FC9-953C-7011203E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B135C-BEA5-4EA2-A42D-D904AAA5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3B4BF-AF8A-47F6-8B53-311BC4595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52884-F359-442F-A693-9D9CC86DCF28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50760-2BEE-4EA8-B828-7B7EDBD44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D3BE3-A8CF-4D5C-BB9D-5DC2645E3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3C6-897C-46B4-95CA-0CE3BCE53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0AFB-1643-40F4-8AB2-EEDC7CCE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09" y="110351"/>
            <a:ext cx="9123381" cy="1038226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Peg-in-Hole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89814-C500-4A49-9C9A-9693ACE43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07" y="1133967"/>
            <a:ext cx="9123380" cy="5613682"/>
          </a:xfrm>
        </p:spPr>
        <p:txBody>
          <a:bodyPr>
            <a:noAutofit/>
          </a:bodyPr>
          <a:lstStyle/>
          <a:p>
            <a:pPr marL="346075" indent="-346075"/>
            <a:r>
              <a:rPr lang="en-US" sz="3600" b="1" dirty="0"/>
              <a:t>Three experiments (Exp. 1 – 3)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Robot in position control (no active compliance control)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Seven runs (repeats) in each experiment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Each run = inserting a 12.7 mm peg into 80 holes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Two peg types</a:t>
            </a:r>
          </a:p>
          <a:p>
            <a:pPr marL="346075" indent="-346075">
              <a:lnSpc>
                <a:spcPct val="160000"/>
              </a:lnSpc>
            </a:pPr>
            <a:r>
              <a:rPr lang="en-US" sz="3600" b="1" dirty="0"/>
              <a:t>Metric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Pass = Peg fully inserted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Fail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Peg not fully inserted or 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Insertion force &gt; 17 N</a:t>
            </a:r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D98D5-6D4E-4E3D-819A-A04B3BA12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61" y="2718780"/>
            <a:ext cx="2353592" cy="35303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6D8A05-CAD7-4DA0-B762-17DAF12CFAAD}"/>
              </a:ext>
            </a:extLst>
          </p:cNvPr>
          <p:cNvGrpSpPr/>
          <p:nvPr/>
        </p:nvGrpSpPr>
        <p:grpSpPr>
          <a:xfrm>
            <a:off x="6798453" y="4026575"/>
            <a:ext cx="2120838" cy="1571338"/>
            <a:chOff x="7301562" y="3666391"/>
            <a:chExt cx="2120838" cy="15713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84F349-7B50-4762-A56E-96E37D458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8682" l="9886" r="89924">
                          <a14:foregroundMark x1="44677" y1="8831" x2="44677" y2="8831"/>
                          <a14:foregroundMark x1="53992" y1="27114" x2="53992" y2="27114"/>
                          <a14:foregroundMark x1="45437" y1="14925" x2="45437" y2="14925"/>
                          <a14:foregroundMark x1="32890" y1="2239" x2="32890" y2="2239"/>
                          <a14:foregroundMark x1="31179" y1="34826" x2="31179" y2="34826"/>
                          <a14:foregroundMark x1="30228" y1="24378" x2="30228" y2="24378"/>
                          <a14:foregroundMark x1="29468" y1="16045" x2="29468" y2="16045"/>
                          <a14:foregroundMark x1="29468" y1="8831" x2="29468" y2="8831"/>
                          <a14:foregroundMark x1="37833" y1="3358" x2="37833" y2="3358"/>
                          <a14:foregroundMark x1="44677" y1="3358" x2="44677" y2="3358"/>
                          <a14:foregroundMark x1="35361" y1="498" x2="28517" y2="3358"/>
                          <a14:foregroundMark x1="26426" y1="0" x2="26806" y2="373"/>
                          <a14:foregroundMark x1="26996" y1="12687" x2="26996" y2="12687"/>
                          <a14:foregroundMark x1="35361" y1="14925" x2="35361" y2="14925"/>
                          <a14:foregroundMark x1="35361" y1="14925" x2="36122" y2="16542"/>
                          <a14:foregroundMark x1="45437" y1="32090" x2="45437" y2="32090"/>
                          <a14:foregroundMark x1="52281" y1="25498" x2="52281" y2="25498"/>
                          <a14:foregroundMark x1="28517" y1="37065" x2="28517" y2="37065"/>
                          <a14:foregroundMark x1="25285" y1="34328" x2="25285" y2="34328"/>
                          <a14:foregroundMark x1="38783" y1="30473" x2="38783" y2="30473"/>
                          <a14:foregroundMark x1="57414" y1="30473" x2="57414" y2="30473"/>
                          <a14:foregroundMark x1="57414" y1="27114" x2="57414" y2="27114"/>
                          <a14:foregroundMark x1="57414" y1="16045" x2="57414" y2="16045"/>
                          <a14:foregroundMark x1="59125" y1="4975" x2="59125" y2="4975"/>
                          <a14:foregroundMark x1="68251" y1="10448" x2="68251" y2="10448"/>
                          <a14:foregroundMark x1="65779" y1="16542" x2="65779" y2="16542"/>
                          <a14:foregroundMark x1="61597" y1="21642" x2="61597" y2="21642"/>
                          <a14:foregroundMark x1="69962" y1="35448" x2="69962" y2="35448"/>
                          <a14:foregroundMark x1="66730" y1="24378" x2="66730" y2="24378"/>
                          <a14:foregroundMark x1="65779" y1="23259" x2="65779" y2="23259"/>
                          <a14:foregroundMark x1="62357" y1="21642" x2="62357" y2="21642"/>
                          <a14:foregroundMark x1="52281" y1="14925" x2="52281" y2="14925"/>
                          <a14:foregroundMark x1="48859" y1="10448" x2="48859" y2="10448"/>
                          <a14:foregroundMark x1="48859" y1="2239" x2="49810" y2="498"/>
                          <a14:foregroundMark x1="55703" y1="0" x2="55703" y2="0"/>
                          <a14:foregroundMark x1="57414" y1="2239" x2="57414" y2="2239"/>
                          <a14:foregroundMark x1="57414" y1="10448" x2="57414" y2="10448"/>
                          <a14:foregroundMark x1="47148" y1="80846" x2="47148" y2="80846"/>
                          <a14:foregroundMark x1="47148" y1="82463" x2="47148" y2="82463"/>
                          <a14:foregroundMark x1="44677" y1="81343" x2="44677" y2="81343"/>
                          <a14:foregroundMark x1="44677" y1="79104" x2="44677" y2="79104"/>
                          <a14:foregroundMark x1="48099" y1="84080" x2="48099" y2="84080"/>
                          <a14:foregroundMark x1="48099" y1="83582" x2="48099" y2="83582"/>
                          <a14:foregroundMark x1="48859" y1="85199" x2="48859" y2="85199"/>
                          <a14:foregroundMark x1="48099" y1="85199" x2="48099" y2="85199"/>
                          <a14:foregroundMark x1="50570" y1="85199" x2="50570" y2="85199"/>
                          <a14:foregroundMark x1="48859" y1="82463" x2="48859" y2="82463"/>
                          <a14:foregroundMark x1="45437" y1="79726" x2="45437" y2="79726"/>
                          <a14:foregroundMark x1="52281" y1="79726" x2="52281" y2="79726"/>
                          <a14:foregroundMark x1="43916" y1="79975" x2="43916" y2="79975"/>
                          <a14:backgroundMark x1="49240" y1="86070" x2="49240" y2="86070"/>
                          <a14:backgroundMark x1="50190" y1="86070" x2="50190" y2="86070"/>
                          <a14:backgroundMark x1="49240" y1="85821" x2="49240" y2="85821"/>
                          <a14:backgroundMark x1="49240" y1="85572" x2="49240" y2="85572"/>
                          <a14:backgroundMark x1="50190" y1="85572" x2="50190" y2="85572"/>
                          <a14:backgroundMark x1="48859" y1="85821" x2="48859" y2="85821"/>
                          <a14:backgroundMark x1="48859" y1="85821" x2="48859" y2="85821"/>
                          <a14:backgroundMark x1="49240" y1="84950" x2="49240" y2="84950"/>
                          <a14:backgroundMark x1="49240" y1="84701" x2="49240" y2="84701"/>
                          <a14:backgroundMark x1="43916" y1="81343" x2="43916" y2="81343"/>
                          <a14:backgroundMark x1="48099" y1="86070" x2="48099" y2="8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12099" y="3666391"/>
              <a:ext cx="830619" cy="12686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C3575B-8E94-43FD-95FE-5310D92B3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22" b="89951" l="9969" r="89720">
                          <a14:foregroundMark x1="28660" y1="7353" x2="28660" y2="7353"/>
                          <a14:foregroundMark x1="58255" y1="4412" x2="58255" y2="4412"/>
                          <a14:foregroundMark x1="20249" y1="3922" x2="20249" y2="3922"/>
                          <a14:foregroundMark x1="29283" y1="84314" x2="29283" y2="84314"/>
                          <a14:foregroundMark x1="32710" y1="84314" x2="32710" y2="84314"/>
                          <a14:foregroundMark x1="34891" y1="84069" x2="34891" y2="84069"/>
                          <a14:foregroundMark x1="41121" y1="85049" x2="41121" y2="85049"/>
                          <a14:foregroundMark x1="43302" y1="85294" x2="43302" y2="85294"/>
                          <a14:foregroundMark x1="51090" y1="85294" x2="51090" y2="85294"/>
                          <a14:foregroundMark x1="62928" y1="85294" x2="62928" y2="85294"/>
                          <a14:foregroundMark x1="64798" y1="84559" x2="64798" y2="84559"/>
                          <a14:foregroundMark x1="25234" y1="82353" x2="25234" y2="82353"/>
                          <a14:foregroundMark x1="24611" y1="82598" x2="24611" y2="82598"/>
                          <a14:foregroundMark x1="27414" y1="84069" x2="27414" y2="84069"/>
                          <a14:foregroundMark x1="23053" y1="82353" x2="23053" y2="82353"/>
                          <a14:foregroundMark x1="26480" y1="84069" x2="26480" y2="84069"/>
                          <a14:foregroundMark x1="26480" y1="83824" x2="26480" y2="83824"/>
                          <a14:foregroundMark x1="26791" y1="84314" x2="26791" y2="84314"/>
                          <a14:foregroundMark x1="27726" y1="84314" x2="27726" y2="84314"/>
                          <a14:foregroundMark x1="31153" y1="85294" x2="31153" y2="85294"/>
                          <a14:foregroundMark x1="25234" y1="83333" x2="25234" y2="83333"/>
                          <a14:foregroundMark x1="31153" y1="84559" x2="31153" y2="84559"/>
                          <a14:foregroundMark x1="43614" y1="86275" x2="43614" y2="86275"/>
                          <a14:foregroundMark x1="46417" y1="86275" x2="46417" y2="86275"/>
                          <a14:foregroundMark x1="49533" y1="86520" x2="49533" y2="86520"/>
                          <a14:foregroundMark x1="50779" y1="86520" x2="50779" y2="86520"/>
                          <a14:foregroundMark x1="50467" y1="86765" x2="50467" y2="86765"/>
                          <a14:foregroundMark x1="50779" y1="86275" x2="50779" y2="86275"/>
                          <a14:foregroundMark x1="50779" y1="86520" x2="50779" y2="86520"/>
                          <a14:foregroundMark x1="50779" y1="86520" x2="50779" y2="86520"/>
                          <a14:foregroundMark x1="19626" y1="42647" x2="19626" y2="42647"/>
                          <a14:foregroundMark x1="19626" y1="46569" x2="19626" y2="46569"/>
                          <a14:foregroundMark x1="19626" y1="48284" x2="19626" y2="49020"/>
                          <a14:foregroundMark x1="19938" y1="50980" x2="19938" y2="51961"/>
                          <a14:foregroundMark x1="19938" y1="53431" x2="19938" y2="53922"/>
                          <a14:foregroundMark x1="19626" y1="55882" x2="19626" y2="55882"/>
                          <a14:foregroundMark x1="19626" y1="58333" x2="19626" y2="58333"/>
                          <a14:foregroundMark x1="19626" y1="61275" x2="19626" y2="61275"/>
                          <a14:foregroundMark x1="19626" y1="62745" x2="19626" y2="63480"/>
                          <a14:foregroundMark x1="19626" y1="64216" x2="19626" y2="64216"/>
                          <a14:foregroundMark x1="19315" y1="67402" x2="19315" y2="67402"/>
                          <a14:foregroundMark x1="19315" y1="69853" x2="19315" y2="69853"/>
                          <a14:foregroundMark x1="20249" y1="72059" x2="20249" y2="72059"/>
                          <a14:foregroundMark x1="20561" y1="74265" x2="20561" y2="74265"/>
                          <a14:foregroundMark x1="50156" y1="87010" x2="50156" y2="87010"/>
                          <a14:foregroundMark x1="49533" y1="86765" x2="49533" y2="86765"/>
                          <a14:foregroundMark x1="32087" y1="85539" x2="32087" y2="85539"/>
                          <a14:foregroundMark x1="31464" y1="85294" x2="31464" y2="85294"/>
                          <a14:foregroundMark x1="31464" y1="85294" x2="31464" y2="85294"/>
                          <a14:foregroundMark x1="31464" y1="85539" x2="31464" y2="85539"/>
                          <a14:foregroundMark x1="31153" y1="86029" x2="31153" y2="86029"/>
                          <a14:foregroundMark x1="31153" y1="86029" x2="31153" y2="86029"/>
                          <a14:foregroundMark x1="31153" y1="85539" x2="31153" y2="85539"/>
                          <a14:foregroundMark x1="31153" y1="85539" x2="31153" y2="85539"/>
                          <a14:foregroundMark x1="32399" y1="85539" x2="32399" y2="85539"/>
                          <a14:foregroundMark x1="32399" y1="85294" x2="32399" y2="85294"/>
                          <a14:foregroundMark x1="32087" y1="86029" x2="32087" y2="86029"/>
                          <a14:foregroundMark x1="43925" y1="86765" x2="43925" y2="86765"/>
                          <a14:foregroundMark x1="46106" y1="86765" x2="46106" y2="86765"/>
                          <a14:foregroundMark x1="50156" y1="86765" x2="50156" y2="86765"/>
                          <a14:foregroundMark x1="50467" y1="87010" x2="50467" y2="87010"/>
                          <a14:foregroundMark x1="45794" y1="87010" x2="45794" y2="87010"/>
                          <a14:foregroundMark x1="44860" y1="87010" x2="44860" y2="87010"/>
                          <a14:foregroundMark x1="44548" y1="87010" x2="44548" y2="87010"/>
                          <a14:foregroundMark x1="48287" y1="86765" x2="48287" y2="86765"/>
                          <a14:foregroundMark x1="49221" y1="86520" x2="49221" y2="86520"/>
                          <a14:foregroundMark x1="49221" y1="86520" x2="49221" y2="86520"/>
                          <a14:foregroundMark x1="50156" y1="87010" x2="50156" y2="87010"/>
                          <a14:foregroundMark x1="50156" y1="87010" x2="50156" y2="87010"/>
                          <a14:foregroundMark x1="53894" y1="87010" x2="53894" y2="87010"/>
                          <a14:foregroundMark x1="57632" y1="86765" x2="57632" y2="86765"/>
                          <a14:foregroundMark x1="31153" y1="86029" x2="31153" y2="86029"/>
                          <a14:foregroundMark x1="19626" y1="70588" x2="19626" y2="70588"/>
                          <a14:foregroundMark x1="19626" y1="67647" x2="19626" y2="67647"/>
                          <a14:foregroundMark x1="19626" y1="66422" x2="19626" y2="66422"/>
                          <a14:foregroundMark x1="19626" y1="60294" x2="19626" y2="60294"/>
                          <a14:foregroundMark x1="19626" y1="59314" x2="19626" y2="59314"/>
                          <a14:foregroundMark x1="19626" y1="55147" x2="19626" y2="55147"/>
                          <a14:foregroundMark x1="19626" y1="66422" x2="19626" y2="66422"/>
                          <a14:foregroundMark x1="19626" y1="66176" x2="19626" y2="66176"/>
                          <a14:foregroundMark x1="19626" y1="66176" x2="19626" y2="66176"/>
                          <a14:foregroundMark x1="19626" y1="68382" x2="19626" y2="68382"/>
                          <a14:foregroundMark x1="19626" y1="69608" x2="19626" y2="69608"/>
                          <a14:foregroundMark x1="19626" y1="71078" x2="19626" y2="71078"/>
                          <a14:foregroundMark x1="19626" y1="72794" x2="19626" y2="72794"/>
                          <a14:foregroundMark x1="19626" y1="74265" x2="19626" y2="74265"/>
                          <a14:foregroundMark x1="19626" y1="75735" x2="19626" y2="75735"/>
                          <a14:foregroundMark x1="19938" y1="76716" x2="20249" y2="77696"/>
                          <a14:foregroundMark x1="20561" y1="78676" x2="20561" y2="78676"/>
                          <a14:foregroundMark x1="20561" y1="78431" x2="20561" y2="78431"/>
                          <a14:foregroundMark x1="18692" y1="41422" x2="18692" y2="41422"/>
                          <a14:foregroundMark x1="19003" y1="45098" x2="19003" y2="45098"/>
                          <a14:foregroundMark x1="19626" y1="48284" x2="19626" y2="48284"/>
                          <a14:foregroundMark x1="19626" y1="50735" x2="19626" y2="50735"/>
                          <a14:foregroundMark x1="19626" y1="51961" x2="19626" y2="51961"/>
                          <a14:foregroundMark x1="19626" y1="53676" x2="19626" y2="53676"/>
                          <a14:foregroundMark x1="19003" y1="55147" x2="19003" y2="55147"/>
                          <a14:foregroundMark x1="19003" y1="56373" x2="19003" y2="56373"/>
                          <a14:foregroundMark x1="18692" y1="57353" x2="18692" y2="57353"/>
                          <a14:foregroundMark x1="32399" y1="85049" x2="32399" y2="85049"/>
                          <a14:foregroundMark x1="23364" y1="81863" x2="23364" y2="81863"/>
                          <a14:foregroundMark x1="22118" y1="80392" x2="22118" y2="80392"/>
                          <a14:foregroundMark x1="20872" y1="79412" x2="20872" y2="79412"/>
                          <a14:foregroundMark x1="19626" y1="77206" x2="19626" y2="77206"/>
                          <a14:foregroundMark x1="20561" y1="79902" x2="20561" y2="79902"/>
                          <a14:foregroundMark x1="21495" y1="80637" x2="21495" y2="80637"/>
                          <a14:foregroundMark x1="23053" y1="81373" x2="23053" y2="81373"/>
                          <a14:foregroundMark x1="23364" y1="81863" x2="23364" y2="81863"/>
                          <a14:foregroundMark x1="26480" y1="82843" x2="26480" y2="82843"/>
                          <a14:foregroundMark x1="27726" y1="82843" x2="27726" y2="82843"/>
                          <a14:foregroundMark x1="19003" y1="44608" x2="19003" y2="44608"/>
                          <a14:foregroundMark x1="19003" y1="42402" x2="19003" y2="42402"/>
                          <a14:backgroundMark x1="31464" y1="86520" x2="31464" y2="86520"/>
                          <a14:backgroundMark x1="33333" y1="86765" x2="33333" y2="86765"/>
                          <a14:backgroundMark x1="30218" y1="86765" x2="30218" y2="86765"/>
                          <a14:backgroundMark x1="31464" y1="85294" x2="31464" y2="85294"/>
                          <a14:backgroundMark x1="45171" y1="86520" x2="45171" y2="86520"/>
                          <a14:backgroundMark x1="50156" y1="86520" x2="50156" y2="86520"/>
                          <a14:backgroundMark x1="64798" y1="87010" x2="64798" y2="87010"/>
                          <a14:backgroundMark x1="67913" y1="86275" x2="67913" y2="86275"/>
                          <a14:backgroundMark x1="66044" y1="85784" x2="66044" y2="85784"/>
                          <a14:backgroundMark x1="66355" y1="85784" x2="66355" y2="85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7334" y="3666391"/>
              <a:ext cx="828475" cy="120200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2F7A32-E15A-4B7F-8F58-D319D561269E}"/>
                </a:ext>
              </a:extLst>
            </p:cNvPr>
            <p:cNvSpPr txBox="1"/>
            <p:nvPr/>
          </p:nvSpPr>
          <p:spPr>
            <a:xfrm>
              <a:off x="7301562" y="4868397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Exp.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70DE38-F3CC-40A3-9299-49D999D0E545}"/>
                </a:ext>
              </a:extLst>
            </p:cNvPr>
            <p:cNvSpPr txBox="1"/>
            <p:nvPr/>
          </p:nvSpPr>
          <p:spPr>
            <a:xfrm>
              <a:off x="8280741" y="4868397"/>
              <a:ext cx="11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Exp. 2 &amp;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0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88BDF4-7039-4956-BA60-22BC23F10AAA}"/>
              </a:ext>
            </a:extLst>
          </p:cNvPr>
          <p:cNvGrpSpPr/>
          <p:nvPr/>
        </p:nvGrpSpPr>
        <p:grpSpPr>
          <a:xfrm>
            <a:off x="1770927" y="1822932"/>
            <a:ext cx="8820400" cy="4022284"/>
            <a:chOff x="1770927" y="1822932"/>
            <a:chExt cx="8820400" cy="402228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1B2F3F8-05B6-49B5-AFD9-65745FD10D8F}"/>
                </a:ext>
              </a:extLst>
            </p:cNvPr>
            <p:cNvGrpSpPr/>
            <p:nvPr/>
          </p:nvGrpSpPr>
          <p:grpSpPr>
            <a:xfrm>
              <a:off x="1790282" y="1822932"/>
              <a:ext cx="8801045" cy="4022284"/>
              <a:chOff x="1469985" y="3646025"/>
              <a:chExt cx="5034987" cy="159730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1F893BF-D38F-40F4-9ED1-1F74D39B5E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787" b="89958" l="1857" r="99072">
                            <a14:foregroundMark x1="7294" y1="52301" x2="7294" y2="52301"/>
                            <a14:foregroundMark x1="3714" y1="46444" x2="3714" y2="46444"/>
                            <a14:foregroundMark x1="2122" y1="52301" x2="2122" y2="52301"/>
                            <a14:foregroundMark x1="94032" y1="47699" x2="94032" y2="47699"/>
                            <a14:foregroundMark x1="99072" y1="81172" x2="99072" y2="81172"/>
                            <a14:foregroundMark x1="96552" y1="89958" x2="96552" y2="89958"/>
                            <a14:foregroundMark x1="96552" y1="87029" x2="96552" y2="87029"/>
                            <a14:foregroundMark x1="88329" y1="84100" x2="88329" y2="84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69985" y="3646025"/>
                <a:ext cx="5034987" cy="1597308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975FD43-149B-4066-B56D-326486FE0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60" b="97161" l="0" r="95618">
                            <a14:foregroundMark x1="16432" y1="37750" x2="16432" y2="37750"/>
                            <a14:foregroundMark x1="22379" y1="40063" x2="22379" y2="40063"/>
                            <a14:foregroundMark x1="68075" y1="54784" x2="68075" y2="54784"/>
                            <a14:foregroundMark x1="24100" y1="40273" x2="24100" y2="40273"/>
                            <a14:foregroundMark x1="17684" y1="38591" x2="17684" y2="38591"/>
                            <a14:foregroundMark x1="12050" y1="47529" x2="12050" y2="49632"/>
                            <a14:foregroundMark x1="9546" y1="57413" x2="9546" y2="59201"/>
                            <a14:foregroundMark x1="7825" y1="65825" x2="7825" y2="66982"/>
                            <a14:foregroundMark x1="7825" y1="71924" x2="7825" y2="73396"/>
                            <a14:foregroundMark x1="8138" y1="78023" x2="8138" y2="78864"/>
                            <a14:foregroundMark x1="8607" y1="83176" x2="8607" y2="85174"/>
                            <a14:foregroundMark x1="9546" y1="87592" x2="9546" y2="87592"/>
                            <a14:foregroundMark x1="11268" y1="89590" x2="11581" y2="90747"/>
                            <a14:foregroundMark x1="12989" y1="91588" x2="12989" y2="91588"/>
                            <a14:foregroundMark x1="20657" y1="91062" x2="23631" y2="91062"/>
                            <a14:foregroundMark x1="37559" y1="92429" x2="37559" y2="92429"/>
                            <a14:foregroundMark x1="37559" y1="92744" x2="37559" y2="92744"/>
                            <a14:foregroundMark x1="44444" y1="94532" x2="44444" y2="94532"/>
                            <a14:foregroundMark x1="50078" y1="95058" x2="50078" y2="95058"/>
                            <a14:foregroundMark x1="56964" y1="96845" x2="56964" y2="96845"/>
                            <a14:foregroundMark x1="59468" y1="97056" x2="59468" y2="97056"/>
                            <a14:foregroundMark x1="65102" y1="97371" x2="65102" y2="97371"/>
                            <a14:foregroundMark x1="77152" y1="96845" x2="77152" y2="96845"/>
                            <a14:foregroundMark x1="84977" y1="95899" x2="84977" y2="95899"/>
                            <a14:foregroundMark x1="91393" y1="93060" x2="91393" y2="93060"/>
                            <a14:foregroundMark x1="92645" y1="89590" x2="93584" y2="87592"/>
                            <a14:foregroundMark x1="93584" y1="82860" x2="93584" y2="82019"/>
                            <a14:foregroundMark x1="93584" y1="73396" x2="93584" y2="72240"/>
                            <a14:foregroundMark x1="91862" y1="64038" x2="91862" y2="63197"/>
                            <a14:foregroundMark x1="90141" y1="57729" x2="90141" y2="57729"/>
                            <a14:foregroundMark x1="91862" y1="46162" x2="90923" y2="37960"/>
                            <a14:foregroundMark x1="87950" y1="17771" x2="87950" y2="17771"/>
                            <a14:foregroundMark x1="90610" y1="11041" x2="90610" y2="11041"/>
                            <a14:foregroundMark x1="21909" y1="4416" x2="21909" y2="4416"/>
                            <a14:foregroundMark x1="10329" y1="4732" x2="10329" y2="4732"/>
                            <a14:foregroundMark x1="0" y1="7256" x2="0" y2="7256"/>
                            <a14:foregroundMark x1="0" y1="11356" x2="0" y2="11356"/>
                            <a14:foregroundMark x1="469" y1="18612" x2="469" y2="18612"/>
                            <a14:foregroundMark x1="1252" y1="24711" x2="1252" y2="26078"/>
                            <a14:foregroundMark x1="1252" y1="23764" x2="1252" y2="24711"/>
                            <a14:foregroundMark x1="1721" y1="35121" x2="1721" y2="35962"/>
                            <a14:foregroundMark x1="1721" y1="39117" x2="1721" y2="40904"/>
                            <a14:foregroundMark x1="86228" y1="82019" x2="86228" y2="82019"/>
                            <a14:foregroundMark x1="87480" y1="89590" x2="87950" y2="90431"/>
                            <a14:foregroundMark x1="90141" y1="93060" x2="90141" y2="93060"/>
                            <a14:foregroundMark x1="94836" y1="80862" x2="94836" y2="80021"/>
                            <a14:foregroundMark x1="94366" y1="73081" x2="94366" y2="71924"/>
                            <a14:foregroundMark x1="92332" y1="65510" x2="92332" y2="65510"/>
                            <a14:foregroundMark x1="91393" y1="56887" x2="91393" y2="56887"/>
                            <a14:foregroundMark x1="90610" y1="49317" x2="90610" y2="49317"/>
                            <a14:foregroundMark x1="78091" y1="8202" x2="78091" y2="8202"/>
                            <a14:foregroundMark x1="56964" y1="6099" x2="56964" y2="6099"/>
                            <a14:foregroundMark x1="50391" y1="6099" x2="49139" y2="6099"/>
                            <a14:foregroundMark x1="33646" y1="5258" x2="32394" y2="5258"/>
                            <a14:foregroundMark x1="13302" y1="5573" x2="13302" y2="5573"/>
                            <a14:foregroundMark x1="10798" y1="5573" x2="10798" y2="5573"/>
                            <a14:foregroundMark x1="7355" y1="6099" x2="7355" y2="6099"/>
                            <a14:foregroundMark x1="7825" y1="6099" x2="7825" y2="6099"/>
                            <a14:foregroundMark x1="11268" y1="6099" x2="11268" y2="6099"/>
                            <a14:foregroundMark x1="16432" y1="6099" x2="16432" y2="6099"/>
                            <a14:foregroundMark x1="22379" y1="6099" x2="22379" y2="6099"/>
                            <a14:foregroundMark x1="26761" y1="6099" x2="26761" y2="6099"/>
                            <a14:foregroundMark x1="29734" y1="6414" x2="29734" y2="6414"/>
                            <a14:foregroundMark x1="42254" y1="7045" x2="42254" y2="7045"/>
                            <a14:foregroundMark x1="46479" y1="6730" x2="46479" y2="5573"/>
                            <a14:foregroundMark x1="46166" y1="4416" x2="46166" y2="4416"/>
                            <a14:foregroundMark x1="38811" y1="3260" x2="38811" y2="3260"/>
                            <a14:foregroundMark x1="36620" y1="3260" x2="36620" y2="3260"/>
                            <a14:foregroundMark x1="43505" y1="3260" x2="43505" y2="3260"/>
                            <a14:foregroundMark x1="47887" y1="3575" x2="47887" y2="3575"/>
                            <a14:foregroundMark x1="53834" y1="4101" x2="53834" y2="4101"/>
                            <a14:foregroundMark x1="59468" y1="4101" x2="59468" y2="4101"/>
                            <a14:foregroundMark x1="66823" y1="4416" x2="66823" y2="4416"/>
                            <a14:foregroundMark x1="63850" y1="4101" x2="63850" y2="4101"/>
                            <a14:foregroundMark x1="71987" y1="10515" x2="71987" y2="10515"/>
                            <a14:foregroundMark x1="81064" y1="18612" x2="81064" y2="18612"/>
                            <a14:foregroundMark x1="84038" y1="17455" x2="84038" y2="17455"/>
                            <a14:foregroundMark x1="84977" y1="24711" x2="84977" y2="24711"/>
                            <a14:foregroundMark x1="84977" y1="35647" x2="84977" y2="35647"/>
                            <a14:foregroundMark x1="85759" y1="43533" x2="85759" y2="43533"/>
                            <a14:foregroundMark x1="91862" y1="24395" x2="91862" y2="24395"/>
                            <a14:foregroundMark x1="94366" y1="18297" x2="94366" y2="18297"/>
                            <a14:foregroundMark x1="95305" y1="16614" x2="95305" y2="16614"/>
                            <a14:foregroundMark x1="95305" y1="14511" x2="95305" y2="14511"/>
                            <a14:foregroundMark x1="95775" y1="17771" x2="95775" y2="17771"/>
                            <a14:foregroundMark x1="1721" y1="50158" x2="1721" y2="50158"/>
                            <a14:foregroundMark x1="3443" y1="56572" x2="3443" y2="58570"/>
                            <a14:foregroundMark x1="4225" y1="64353" x2="4225" y2="64353"/>
                            <a14:foregroundMark x1="4225" y1="70452" x2="4225" y2="70452"/>
                            <a14:foregroundMark x1="2504" y1="69611" x2="2504" y2="69611"/>
                            <a14:foregroundMark x1="2504" y1="73922" x2="2504" y2="73922"/>
                            <a14:foregroundMark x1="2191" y1="75920" x2="2191" y2="75920"/>
                            <a14:foregroundMark x1="1721" y1="80336" x2="1721" y2="80336"/>
                            <a14:foregroundMark x1="1252" y1="82860" x2="1252" y2="82860"/>
                            <a14:foregroundMark x1="1252" y1="84017" x2="1252" y2="84963"/>
                            <a14:foregroundMark x1="1252" y1="85489" x2="1252" y2="85489"/>
                            <a14:foregroundMark x1="2191" y1="89590" x2="2191" y2="89590"/>
                            <a14:foregroundMark x1="2191" y1="91062" x2="2191" y2="91903"/>
                            <a14:foregroundMark x1="2191" y1="16824" x2="2191" y2="16824"/>
                            <a14:foregroundMark x1="1721" y1="20084" x2="1721" y2="20084"/>
                            <a14:foregroundMark x1="1721" y1="22397" x2="1721" y2="22397"/>
                            <a14:foregroundMark x1="1252" y1="24921" x2="1252" y2="24921"/>
                            <a14:foregroundMark x1="1252" y1="27550" x2="1252" y2="27550"/>
                            <a14:foregroundMark x1="782" y1="30494" x2="782" y2="30494"/>
                            <a14:foregroundMark x1="782" y1="31966" x2="782" y2="31966"/>
                            <a14:foregroundMark x1="1252" y1="33964" x2="1252" y2="33964"/>
                            <a14:foregroundMark x1="1252" y1="27550" x2="1252" y2="27550"/>
                            <a14:foregroundMark x1="2191" y1="23554" x2="2191" y2="23554"/>
                            <a14:foregroundMark x1="2191" y1="20925" x2="2191" y2="20925"/>
                            <a14:foregroundMark x1="1721" y1="17771" x2="1721" y2="16614"/>
                            <a14:foregroundMark x1="1721" y1="11882" x2="1721" y2="11882"/>
                            <a14:backgroundMark x1="469" y1="2944" x2="469" y2="2944"/>
                            <a14:backgroundMark x1="2973" y1="2103" x2="2973" y2="2103"/>
                            <a14:backgroundMark x1="1721" y1="2629" x2="1721" y2="2629"/>
                            <a14:backgroundMark x1="0" y1="32492" x2="0" y2="32492"/>
                            <a14:backgroundMark x1="0" y1="27340" x2="0" y2="273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2585" y="4405692"/>
                <a:ext cx="144842" cy="149133"/>
              </a:xfrm>
              <a:prstGeom prst="rect">
                <a:avLst/>
              </a:prstGeom>
            </p:spPr>
          </p:pic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2C0202A-F773-4847-94E1-773703D9BB79}"/>
                  </a:ext>
                </a:extLst>
              </p:cNvPr>
              <p:cNvSpPr/>
              <p:nvPr/>
            </p:nvSpPr>
            <p:spPr>
              <a:xfrm>
                <a:off x="3568700" y="4466904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D122497-35DB-43DA-9F3B-43402B38B2FC}"/>
                  </a:ext>
                </a:extLst>
              </p:cNvPr>
              <p:cNvSpPr/>
              <p:nvPr/>
            </p:nvSpPr>
            <p:spPr>
              <a:xfrm>
                <a:off x="3311525" y="4435535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F74B7BB-7A41-46AC-9F3E-32A1CC6AFD90}"/>
                  </a:ext>
                </a:extLst>
              </p:cNvPr>
              <p:cNvSpPr/>
              <p:nvPr/>
            </p:nvSpPr>
            <p:spPr>
              <a:xfrm>
                <a:off x="3054350" y="4404166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0E76A4D-3BC9-490A-8AA7-B63B1C4E2874}"/>
                  </a:ext>
                </a:extLst>
              </p:cNvPr>
              <p:cNvSpPr/>
              <p:nvPr/>
            </p:nvSpPr>
            <p:spPr>
              <a:xfrm>
                <a:off x="2811133" y="4382381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E16A0F5-9F17-47B4-B278-0A35FDCDA1E4}"/>
                  </a:ext>
                </a:extLst>
              </p:cNvPr>
              <p:cNvSpPr/>
              <p:nvPr/>
            </p:nvSpPr>
            <p:spPr>
              <a:xfrm>
                <a:off x="3848358" y="4485192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135AE7F-D7BC-4E41-8299-B85659B67780}"/>
                  </a:ext>
                </a:extLst>
              </p:cNvPr>
              <p:cNvSpPr/>
              <p:nvPr/>
            </p:nvSpPr>
            <p:spPr>
              <a:xfrm>
                <a:off x="4421618" y="4552247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D5D5112-40B0-4641-A314-28EF51DCD318}"/>
                  </a:ext>
                </a:extLst>
              </p:cNvPr>
              <p:cNvSpPr/>
              <p:nvPr/>
            </p:nvSpPr>
            <p:spPr>
              <a:xfrm>
                <a:off x="4726418" y="4589585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2A88577-C464-455F-A028-B48D8A770D27}"/>
                  </a:ext>
                </a:extLst>
              </p:cNvPr>
              <p:cNvSpPr/>
              <p:nvPr/>
            </p:nvSpPr>
            <p:spPr>
              <a:xfrm>
                <a:off x="5043918" y="4626542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DE7C1F4-643E-4159-9CEC-4330BC29A34E}"/>
                  </a:ext>
                </a:extLst>
              </p:cNvPr>
              <p:cNvSpPr/>
              <p:nvPr/>
            </p:nvSpPr>
            <p:spPr>
              <a:xfrm>
                <a:off x="5374118" y="4654355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6F5483A-CCD8-4F13-83D9-527AB71B8199}"/>
                  </a:ext>
                </a:extLst>
              </p:cNvPr>
              <p:cNvSpPr/>
              <p:nvPr/>
            </p:nvSpPr>
            <p:spPr>
              <a:xfrm>
                <a:off x="3008631" y="4292404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A055E6C-58DD-4F9E-B4B5-68EE8E3206DF}"/>
                  </a:ext>
                </a:extLst>
              </p:cNvPr>
              <p:cNvSpPr/>
              <p:nvPr/>
            </p:nvSpPr>
            <p:spPr>
              <a:xfrm>
                <a:off x="3177554" y="4202427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7604B79-F9A9-4219-B781-1FF879C9543E}"/>
                  </a:ext>
                </a:extLst>
              </p:cNvPr>
              <p:cNvSpPr/>
              <p:nvPr/>
            </p:nvSpPr>
            <p:spPr>
              <a:xfrm>
                <a:off x="3334383" y="4131500"/>
                <a:ext cx="45720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F607821-20AC-47EF-BFF4-F8301E8FE6ED}"/>
                  </a:ext>
                </a:extLst>
              </p:cNvPr>
              <p:cNvSpPr/>
              <p:nvPr/>
            </p:nvSpPr>
            <p:spPr>
              <a:xfrm>
                <a:off x="3237270" y="4317999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DA97B41-0C0C-4380-9603-C3B5999FFCDF}"/>
                  </a:ext>
                </a:extLst>
              </p:cNvPr>
              <p:cNvSpPr/>
              <p:nvPr/>
            </p:nvSpPr>
            <p:spPr>
              <a:xfrm>
                <a:off x="3406193" y="4228022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DE858BC-788B-4FCA-802B-3409840FCEA6}"/>
                  </a:ext>
                </a:extLst>
              </p:cNvPr>
              <p:cNvSpPr/>
              <p:nvPr/>
            </p:nvSpPr>
            <p:spPr>
              <a:xfrm>
                <a:off x="3563023" y="4157095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E1060E7-5660-4738-A899-C3CDF25FCF9A}"/>
                  </a:ext>
                </a:extLst>
              </p:cNvPr>
              <p:cNvSpPr/>
              <p:nvPr/>
            </p:nvSpPr>
            <p:spPr>
              <a:xfrm>
                <a:off x="3465909" y="4343594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493A683-1162-4352-8CAD-949D083A5C32}"/>
                  </a:ext>
                </a:extLst>
              </p:cNvPr>
              <p:cNvSpPr/>
              <p:nvPr/>
            </p:nvSpPr>
            <p:spPr>
              <a:xfrm>
                <a:off x="3634832" y="4253617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46489A5-C6EE-4ADC-8359-E76DF2CBF349}"/>
                  </a:ext>
                </a:extLst>
              </p:cNvPr>
              <p:cNvSpPr/>
              <p:nvPr/>
            </p:nvSpPr>
            <p:spPr>
              <a:xfrm>
                <a:off x="3791662" y="4182690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35635F7-EA0F-4152-876C-6FB11843343C}"/>
                  </a:ext>
                </a:extLst>
              </p:cNvPr>
              <p:cNvSpPr/>
              <p:nvPr/>
            </p:nvSpPr>
            <p:spPr>
              <a:xfrm>
                <a:off x="3739951" y="4365141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40611AB-1CD0-4385-85AB-E38B04AC54A3}"/>
                  </a:ext>
                </a:extLst>
              </p:cNvPr>
              <p:cNvSpPr/>
              <p:nvPr/>
            </p:nvSpPr>
            <p:spPr>
              <a:xfrm>
                <a:off x="3901714" y="4268619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F0BB1B7-F0A1-4D73-A67D-EDBEF83D9976}"/>
                  </a:ext>
                </a:extLst>
              </p:cNvPr>
              <p:cNvSpPr/>
              <p:nvPr/>
            </p:nvSpPr>
            <p:spPr>
              <a:xfrm>
                <a:off x="4023476" y="4190969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9CC98F2-5566-4C2D-87C0-13BA48451AC1}"/>
                  </a:ext>
                </a:extLst>
              </p:cNvPr>
              <p:cNvSpPr/>
              <p:nvPr/>
            </p:nvSpPr>
            <p:spPr>
              <a:xfrm>
                <a:off x="3994596" y="4384445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E4F466B-03F4-4018-95BD-3FA974C34B7C}"/>
                  </a:ext>
                </a:extLst>
              </p:cNvPr>
              <p:cNvSpPr/>
              <p:nvPr/>
            </p:nvSpPr>
            <p:spPr>
              <a:xfrm>
                <a:off x="4141612" y="4292377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1B6A08D-9984-4BA9-BEE0-30309EFCF82D}"/>
                  </a:ext>
                </a:extLst>
              </p:cNvPr>
              <p:cNvSpPr/>
              <p:nvPr/>
            </p:nvSpPr>
            <p:spPr>
              <a:xfrm>
                <a:off x="4297889" y="4205793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EAF301B-1752-4F6B-A8BC-2B1692B7EEE2}"/>
                  </a:ext>
                </a:extLst>
              </p:cNvPr>
              <p:cNvSpPr/>
              <p:nvPr/>
            </p:nvSpPr>
            <p:spPr>
              <a:xfrm>
                <a:off x="4271035" y="4417247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1E09FE6-1DA4-4C4E-A27F-7DEB1171CDD7}"/>
                  </a:ext>
                </a:extLst>
              </p:cNvPr>
              <p:cNvSpPr/>
              <p:nvPr/>
            </p:nvSpPr>
            <p:spPr>
              <a:xfrm>
                <a:off x="4413134" y="4324982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4B30029-B1CD-45F0-A04C-43CC9CEEA4E8}"/>
                  </a:ext>
                </a:extLst>
              </p:cNvPr>
              <p:cNvSpPr/>
              <p:nvPr/>
            </p:nvSpPr>
            <p:spPr>
              <a:xfrm>
                <a:off x="4546784" y="4235329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2CDA884-431B-489C-97BE-6AB0E9D0D16E}"/>
                  </a:ext>
                </a:extLst>
              </p:cNvPr>
              <p:cNvSpPr/>
              <p:nvPr/>
            </p:nvSpPr>
            <p:spPr>
              <a:xfrm>
                <a:off x="4562784" y="4447148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EE5C478-AFEA-4B2C-A191-BA50206A3B44}"/>
                  </a:ext>
                </a:extLst>
              </p:cNvPr>
              <p:cNvSpPr/>
              <p:nvPr/>
            </p:nvSpPr>
            <p:spPr>
              <a:xfrm>
                <a:off x="4698696" y="4344034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7B7BA76-D9A6-497D-992A-AD01E6A22E4B}"/>
                  </a:ext>
                </a:extLst>
              </p:cNvPr>
              <p:cNvSpPr/>
              <p:nvPr/>
            </p:nvSpPr>
            <p:spPr>
              <a:xfrm>
                <a:off x="4816256" y="4253617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51F1B37-2832-4913-8FAA-D2B98D0AB6A5}"/>
                  </a:ext>
                </a:extLst>
              </p:cNvPr>
              <p:cNvSpPr/>
              <p:nvPr/>
            </p:nvSpPr>
            <p:spPr>
              <a:xfrm>
                <a:off x="4856593" y="4476048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3655240-5EBB-4C7B-9A9A-0DD3AEDB00FE}"/>
                  </a:ext>
                </a:extLst>
              </p:cNvPr>
              <p:cNvSpPr/>
              <p:nvPr/>
            </p:nvSpPr>
            <p:spPr>
              <a:xfrm>
                <a:off x="4974906" y="4374285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A395BC2-81A1-48D0-B593-FB1CD548E028}"/>
                  </a:ext>
                </a:extLst>
              </p:cNvPr>
              <p:cNvSpPr/>
              <p:nvPr/>
            </p:nvSpPr>
            <p:spPr>
              <a:xfrm>
                <a:off x="5089637" y="4276940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A208448-01EA-4257-81B9-A0A122EB6EA1}"/>
                  </a:ext>
                </a:extLst>
              </p:cNvPr>
              <p:cNvSpPr/>
              <p:nvPr/>
            </p:nvSpPr>
            <p:spPr>
              <a:xfrm>
                <a:off x="5163496" y="4515290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C15ACD0-1742-4983-B871-CE9652667C7D}"/>
                  </a:ext>
                </a:extLst>
              </p:cNvPr>
              <p:cNvSpPr/>
              <p:nvPr/>
            </p:nvSpPr>
            <p:spPr>
              <a:xfrm>
                <a:off x="5274205" y="4399880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8113376-7E5D-4201-8E39-FCBCCA62793E}"/>
                  </a:ext>
                </a:extLst>
              </p:cNvPr>
              <p:cNvSpPr/>
              <p:nvPr/>
            </p:nvSpPr>
            <p:spPr>
              <a:xfrm>
                <a:off x="5385877" y="4301422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9CBC17C-E00C-4639-9864-13AEE8117262}"/>
                  </a:ext>
                </a:extLst>
              </p:cNvPr>
              <p:cNvSpPr/>
              <p:nvPr/>
            </p:nvSpPr>
            <p:spPr>
              <a:xfrm>
                <a:off x="5490350" y="4544940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8F383F8-A4D0-453E-B752-4E1DD8E9E434}"/>
                  </a:ext>
                </a:extLst>
              </p:cNvPr>
              <p:cNvSpPr/>
              <p:nvPr/>
            </p:nvSpPr>
            <p:spPr>
              <a:xfrm>
                <a:off x="5583073" y="4429911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7D060CB-E40F-482D-ABAB-4DA99DE6F37F}"/>
                  </a:ext>
                </a:extLst>
              </p:cNvPr>
              <p:cNvSpPr/>
              <p:nvPr/>
            </p:nvSpPr>
            <p:spPr>
              <a:xfrm>
                <a:off x="5682117" y="4330629"/>
                <a:ext cx="45719" cy="1828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F61F6F6-ECFD-49CE-9B2D-7651B6DFC1DB}"/>
                  </a:ext>
                </a:extLst>
              </p:cNvPr>
              <p:cNvSpPr/>
              <p:nvPr/>
            </p:nvSpPr>
            <p:spPr>
              <a:xfrm>
                <a:off x="3475512" y="4055300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DF1D12B-0F39-443E-B056-4ACECD04EC1F}"/>
                  </a:ext>
                </a:extLst>
              </p:cNvPr>
              <p:cNvSpPr/>
              <p:nvPr/>
            </p:nvSpPr>
            <p:spPr>
              <a:xfrm>
                <a:off x="3615238" y="3991800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536973F-EA4D-426C-8FC0-210D017322C0}"/>
                  </a:ext>
                </a:extLst>
              </p:cNvPr>
              <p:cNvSpPr/>
              <p:nvPr/>
            </p:nvSpPr>
            <p:spPr>
              <a:xfrm>
                <a:off x="3703375" y="4078527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7E9AA3F-9D7F-44D0-AE0D-7F35BDD3A2BC}"/>
                  </a:ext>
                </a:extLst>
              </p:cNvPr>
              <p:cNvSpPr/>
              <p:nvPr/>
            </p:nvSpPr>
            <p:spPr>
              <a:xfrm>
                <a:off x="3837381" y="4000944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EAE77A4-9355-429E-869D-8D87A79EA7A8}"/>
                  </a:ext>
                </a:extLst>
              </p:cNvPr>
              <p:cNvSpPr/>
              <p:nvPr/>
            </p:nvSpPr>
            <p:spPr>
              <a:xfrm>
                <a:off x="3935189" y="4090846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A10EDA7-FAB0-43F7-8915-A466DF9D745F}"/>
                  </a:ext>
                </a:extLst>
              </p:cNvPr>
              <p:cNvSpPr/>
              <p:nvPr/>
            </p:nvSpPr>
            <p:spPr>
              <a:xfrm>
                <a:off x="4069195" y="4019613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C586786-431B-4EEE-A2B7-5A41EAF80F4F}"/>
                  </a:ext>
                </a:extLst>
              </p:cNvPr>
              <p:cNvSpPr/>
              <p:nvPr/>
            </p:nvSpPr>
            <p:spPr>
              <a:xfrm>
                <a:off x="3761384" y="3909786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BC9180B-B6A6-4F3C-BAAE-24552065E3D8}"/>
                  </a:ext>
                </a:extLst>
              </p:cNvPr>
              <p:cNvSpPr/>
              <p:nvPr/>
            </p:nvSpPr>
            <p:spPr>
              <a:xfrm>
                <a:off x="3977977" y="3930795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5C8D266-6903-40D3-9D4B-FD4AEB97B6A7}"/>
                  </a:ext>
                </a:extLst>
              </p:cNvPr>
              <p:cNvSpPr/>
              <p:nvPr/>
            </p:nvSpPr>
            <p:spPr>
              <a:xfrm>
                <a:off x="4187331" y="3955485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7ED6871-2EF5-4BE1-86C6-7EF50A31B983}"/>
                  </a:ext>
                </a:extLst>
              </p:cNvPr>
              <p:cNvSpPr/>
              <p:nvPr/>
            </p:nvSpPr>
            <p:spPr>
              <a:xfrm>
                <a:off x="4175254" y="4111064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5D71FA2-8DDE-49DD-9ADB-20F835CB2310}"/>
                  </a:ext>
                </a:extLst>
              </p:cNvPr>
              <p:cNvSpPr/>
              <p:nvPr/>
            </p:nvSpPr>
            <p:spPr>
              <a:xfrm>
                <a:off x="4306085" y="4039831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87DA130-C877-49F8-BCE6-5316A5AD11A3}"/>
                  </a:ext>
                </a:extLst>
              </p:cNvPr>
              <p:cNvSpPr/>
              <p:nvPr/>
            </p:nvSpPr>
            <p:spPr>
              <a:xfrm>
                <a:off x="4424221" y="3972528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408ADB2-69AA-4D2D-B4F0-C9E71898C0AA}"/>
                  </a:ext>
                </a:extLst>
              </p:cNvPr>
              <p:cNvSpPr/>
              <p:nvPr/>
            </p:nvSpPr>
            <p:spPr>
              <a:xfrm>
                <a:off x="4413134" y="4130875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9FC6390-C156-4480-8CF3-E5A1DD7592A8}"/>
                  </a:ext>
                </a:extLst>
              </p:cNvPr>
              <p:cNvSpPr/>
              <p:nvPr/>
            </p:nvSpPr>
            <p:spPr>
              <a:xfrm>
                <a:off x="4540790" y="4059642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40960FE-760A-428D-97E8-FCC40E36B55F}"/>
                  </a:ext>
                </a:extLst>
              </p:cNvPr>
              <p:cNvSpPr/>
              <p:nvPr/>
            </p:nvSpPr>
            <p:spPr>
              <a:xfrm>
                <a:off x="4655751" y="3992339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202FFE4-5E00-4827-A3B1-28400CF7F1F2}"/>
                  </a:ext>
                </a:extLst>
              </p:cNvPr>
              <p:cNvSpPr/>
              <p:nvPr/>
            </p:nvSpPr>
            <p:spPr>
              <a:xfrm>
                <a:off x="4667954" y="4149788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428FFCC-BCE3-4B5C-91C8-6BCCDD73C29D}"/>
                  </a:ext>
                </a:extLst>
              </p:cNvPr>
              <p:cNvSpPr/>
              <p:nvPr/>
            </p:nvSpPr>
            <p:spPr>
              <a:xfrm>
                <a:off x="4792435" y="4078555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2B19BDF-C6A6-40BC-A83D-F656C6CE86A1}"/>
                  </a:ext>
                </a:extLst>
              </p:cNvPr>
              <p:cNvSpPr/>
              <p:nvPr/>
            </p:nvSpPr>
            <p:spPr>
              <a:xfrm>
                <a:off x="4901046" y="4011252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24F82BC-A049-4FFB-A0A8-5E0CAD6A7EDC}"/>
                  </a:ext>
                </a:extLst>
              </p:cNvPr>
              <p:cNvSpPr/>
              <p:nvPr/>
            </p:nvSpPr>
            <p:spPr>
              <a:xfrm>
                <a:off x="4937622" y="4175694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E772DDF-9A62-4A2A-B176-85B8E07B875B}"/>
                  </a:ext>
                </a:extLst>
              </p:cNvPr>
              <p:cNvSpPr/>
              <p:nvPr/>
            </p:nvSpPr>
            <p:spPr>
              <a:xfrm>
                <a:off x="5043918" y="4090846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B83D684-FCED-4A30-95D2-58B2995D989F}"/>
                  </a:ext>
                </a:extLst>
              </p:cNvPr>
              <p:cNvSpPr/>
              <p:nvPr/>
            </p:nvSpPr>
            <p:spPr>
              <a:xfrm>
                <a:off x="5145009" y="4019613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785F73C-F22F-4240-8331-F7493425CB1C}"/>
                  </a:ext>
                </a:extLst>
              </p:cNvPr>
              <p:cNvSpPr/>
              <p:nvPr/>
            </p:nvSpPr>
            <p:spPr>
              <a:xfrm>
                <a:off x="5199843" y="4200978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CB7A536-F4F5-46B0-8D5C-64BB409FFE85}"/>
                  </a:ext>
                </a:extLst>
              </p:cNvPr>
              <p:cNvSpPr/>
              <p:nvPr/>
            </p:nvSpPr>
            <p:spPr>
              <a:xfrm>
                <a:off x="5306139" y="4116130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C2E6147-A758-43CC-B662-D51432F6E64F}"/>
                  </a:ext>
                </a:extLst>
              </p:cNvPr>
              <p:cNvSpPr/>
              <p:nvPr/>
            </p:nvSpPr>
            <p:spPr>
              <a:xfrm>
                <a:off x="5397089" y="4037871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B1FBE72-4511-4482-8E41-A48F67A6B7BA}"/>
                  </a:ext>
                </a:extLst>
              </p:cNvPr>
              <p:cNvSpPr/>
              <p:nvPr/>
            </p:nvSpPr>
            <p:spPr>
              <a:xfrm>
                <a:off x="5494457" y="4220715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E5576598-2F27-44FE-8CDE-807A66336B0D}"/>
                  </a:ext>
                </a:extLst>
              </p:cNvPr>
              <p:cNvSpPr/>
              <p:nvPr/>
            </p:nvSpPr>
            <p:spPr>
              <a:xfrm>
                <a:off x="5575223" y="4133503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28ED852-C7A1-4B0B-82F1-BFE9FBE707AF}"/>
                  </a:ext>
                </a:extLst>
              </p:cNvPr>
              <p:cNvSpPr/>
              <p:nvPr/>
            </p:nvSpPr>
            <p:spPr>
              <a:xfrm>
                <a:off x="5668400" y="4055039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9B676AC-888E-49A4-A866-EC16213EEF74}"/>
                  </a:ext>
                </a:extLst>
              </p:cNvPr>
              <p:cNvSpPr/>
              <p:nvPr/>
            </p:nvSpPr>
            <p:spPr>
              <a:xfrm>
                <a:off x="5777142" y="4246310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0BA2365-21F0-4287-AF6F-FE99B9B9376F}"/>
                  </a:ext>
                </a:extLst>
              </p:cNvPr>
              <p:cNvSpPr/>
              <p:nvPr/>
            </p:nvSpPr>
            <p:spPr>
              <a:xfrm>
                <a:off x="5857908" y="4159098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508C8D1-C21C-477D-9665-3D3978748F25}"/>
                  </a:ext>
                </a:extLst>
              </p:cNvPr>
              <p:cNvSpPr/>
              <p:nvPr/>
            </p:nvSpPr>
            <p:spPr>
              <a:xfrm>
                <a:off x="5944735" y="4080634"/>
                <a:ext cx="36576" cy="91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A18C469-C63A-4A78-BB53-2C2ABCEA5013}"/>
                  </a:ext>
                </a:extLst>
              </p:cNvPr>
              <p:cNvSpPr/>
              <p:nvPr/>
            </p:nvSpPr>
            <p:spPr>
              <a:xfrm>
                <a:off x="2601799" y="4414417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FBDFD05-1DEF-4E1C-95CC-DE951BC03E2F}"/>
                  </a:ext>
                </a:extLst>
              </p:cNvPr>
              <p:cNvSpPr/>
              <p:nvPr/>
            </p:nvSpPr>
            <p:spPr>
              <a:xfrm>
                <a:off x="2720137" y="4420767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2AEE41A-7CAA-4712-8194-66108526E5C4}"/>
                  </a:ext>
                </a:extLst>
              </p:cNvPr>
              <p:cNvSpPr/>
              <p:nvPr/>
            </p:nvSpPr>
            <p:spPr>
              <a:xfrm>
                <a:off x="2844152" y="4442508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D37C061-58B6-49FC-A914-8FE4AC5EE22A}"/>
                  </a:ext>
                </a:extLst>
              </p:cNvPr>
              <p:cNvSpPr/>
              <p:nvPr/>
            </p:nvSpPr>
            <p:spPr>
              <a:xfrm>
                <a:off x="3016106" y="4344542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AABE0E6-CC7E-4766-8FE9-672711018691}"/>
                  </a:ext>
                </a:extLst>
              </p:cNvPr>
              <p:cNvSpPr/>
              <p:nvPr/>
            </p:nvSpPr>
            <p:spPr>
              <a:xfrm>
                <a:off x="2710180" y="4367835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1F976CE-3D47-474B-BA1B-43644E18A06F}"/>
                  </a:ext>
                </a:extLst>
              </p:cNvPr>
              <p:cNvSpPr/>
              <p:nvPr/>
            </p:nvSpPr>
            <p:spPr>
              <a:xfrm>
                <a:off x="2798652" y="4319484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27C7588-A7D2-489A-968C-343D88B52467}"/>
                  </a:ext>
                </a:extLst>
              </p:cNvPr>
              <p:cNvSpPr/>
              <p:nvPr/>
            </p:nvSpPr>
            <p:spPr>
              <a:xfrm>
                <a:off x="2905219" y="4324982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BC72687-256D-4AB9-B946-063419186523}"/>
                  </a:ext>
                </a:extLst>
              </p:cNvPr>
              <p:cNvSpPr/>
              <p:nvPr/>
            </p:nvSpPr>
            <p:spPr>
              <a:xfrm>
                <a:off x="2928078" y="4387267"/>
                <a:ext cx="45719" cy="1828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E19ABDC-A488-4167-AF4E-8DB732ECF962}"/>
                </a:ext>
              </a:extLst>
            </p:cNvPr>
            <p:cNvSpPr/>
            <p:nvPr/>
          </p:nvSpPr>
          <p:spPr>
            <a:xfrm>
              <a:off x="1770927" y="3530392"/>
              <a:ext cx="8815904" cy="2244588"/>
            </a:xfrm>
            <a:custGeom>
              <a:avLst/>
              <a:gdLst>
                <a:gd name="connsiteX0" fmla="*/ 0 w 5048250"/>
                <a:gd name="connsiteY0" fmla="*/ 0 h 933450"/>
                <a:gd name="connsiteX1" fmla="*/ 12700 w 5048250"/>
                <a:gd name="connsiteY1" fmla="*/ 190500 h 933450"/>
                <a:gd name="connsiteX2" fmla="*/ 5041900 w 5048250"/>
                <a:gd name="connsiteY2" fmla="*/ 933450 h 933450"/>
                <a:gd name="connsiteX3" fmla="*/ 5048250 w 5048250"/>
                <a:gd name="connsiteY3" fmla="*/ 660400 h 933450"/>
                <a:gd name="connsiteX4" fmla="*/ 0 w 5048250"/>
                <a:gd name="connsiteY4" fmla="*/ 0 h 933450"/>
                <a:gd name="connsiteX0" fmla="*/ 0 w 5043488"/>
                <a:gd name="connsiteY0" fmla="*/ 0 h 933450"/>
                <a:gd name="connsiteX1" fmla="*/ 7938 w 5043488"/>
                <a:gd name="connsiteY1" fmla="*/ 190500 h 933450"/>
                <a:gd name="connsiteX2" fmla="*/ 5037138 w 5043488"/>
                <a:gd name="connsiteY2" fmla="*/ 933450 h 933450"/>
                <a:gd name="connsiteX3" fmla="*/ 5043488 w 5043488"/>
                <a:gd name="connsiteY3" fmla="*/ 660400 h 933450"/>
                <a:gd name="connsiteX4" fmla="*/ 0 w 5043488"/>
                <a:gd name="connsiteY4" fmla="*/ 0 h 933450"/>
                <a:gd name="connsiteX0" fmla="*/ 0 w 5043488"/>
                <a:gd name="connsiteY0" fmla="*/ 0 h 933450"/>
                <a:gd name="connsiteX1" fmla="*/ 3176 w 5043488"/>
                <a:gd name="connsiteY1" fmla="*/ 190500 h 933450"/>
                <a:gd name="connsiteX2" fmla="*/ 5037138 w 5043488"/>
                <a:gd name="connsiteY2" fmla="*/ 933450 h 933450"/>
                <a:gd name="connsiteX3" fmla="*/ 5043488 w 5043488"/>
                <a:gd name="connsiteY3" fmla="*/ 660400 h 933450"/>
                <a:gd name="connsiteX4" fmla="*/ 0 w 5043488"/>
                <a:gd name="connsiteY4" fmla="*/ 0 h 933450"/>
                <a:gd name="connsiteX0" fmla="*/ 0 w 5043488"/>
                <a:gd name="connsiteY0" fmla="*/ 0 h 933450"/>
                <a:gd name="connsiteX1" fmla="*/ 3176 w 5043488"/>
                <a:gd name="connsiteY1" fmla="*/ 194974 h 933450"/>
                <a:gd name="connsiteX2" fmla="*/ 5037138 w 5043488"/>
                <a:gd name="connsiteY2" fmla="*/ 933450 h 933450"/>
                <a:gd name="connsiteX3" fmla="*/ 5043488 w 5043488"/>
                <a:gd name="connsiteY3" fmla="*/ 660400 h 933450"/>
                <a:gd name="connsiteX4" fmla="*/ 0 w 5043488"/>
                <a:gd name="connsiteY4" fmla="*/ 0 h 933450"/>
                <a:gd name="connsiteX0" fmla="*/ 0 w 5043488"/>
                <a:gd name="connsiteY0" fmla="*/ 0 h 933450"/>
                <a:gd name="connsiteX1" fmla="*/ 3176 w 5043488"/>
                <a:gd name="connsiteY1" fmla="*/ 199448 h 933450"/>
                <a:gd name="connsiteX2" fmla="*/ 5037138 w 5043488"/>
                <a:gd name="connsiteY2" fmla="*/ 933450 h 933450"/>
                <a:gd name="connsiteX3" fmla="*/ 5043488 w 5043488"/>
                <a:gd name="connsiteY3" fmla="*/ 660400 h 933450"/>
                <a:gd name="connsiteX4" fmla="*/ 0 w 5043488"/>
                <a:gd name="connsiteY4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3488" h="933450">
                  <a:moveTo>
                    <a:pt x="0" y="0"/>
                  </a:moveTo>
                  <a:cubicBezTo>
                    <a:pt x="1059" y="63500"/>
                    <a:pt x="2117" y="135948"/>
                    <a:pt x="3176" y="199448"/>
                  </a:cubicBezTo>
                  <a:lnTo>
                    <a:pt x="5037138" y="933450"/>
                  </a:lnTo>
                  <a:lnTo>
                    <a:pt x="5043488" y="660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5DC5E44-4872-45FB-9EF2-E3B53F7D16DE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62" y="2209630"/>
              <a:ext cx="6478565" cy="627535"/>
            </a:xfrm>
            <a:prstGeom prst="line">
              <a:avLst/>
            </a:prstGeom>
            <a:ln w="38100">
              <a:solidFill>
                <a:srgbClr val="9192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17F2723-03DB-499B-B606-E0B5B21CA0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9510" y="2209630"/>
              <a:ext cx="2333252" cy="1297856"/>
            </a:xfrm>
            <a:prstGeom prst="line">
              <a:avLst/>
            </a:prstGeom>
            <a:ln w="38100">
              <a:solidFill>
                <a:srgbClr val="9598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21486080-D9A1-4E0C-BE2F-596307778878}"/>
              </a:ext>
            </a:extLst>
          </p:cNvPr>
          <p:cNvSpPr txBox="1"/>
          <p:nvPr/>
        </p:nvSpPr>
        <p:spPr>
          <a:xfrm>
            <a:off x="203392" y="3055491"/>
            <a:ext cx="166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frame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910A98-6CFD-445B-9E5A-790654E5B0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5" b="92601" l="9922" r="92167">
                        <a14:foregroundMark x1="19843" y1="8592" x2="19843" y2="8592"/>
                        <a14:foregroundMark x1="20888" y1="4773" x2="20888" y2="4773"/>
                        <a14:foregroundMark x1="92428" y1="87828" x2="92428" y2="87828"/>
                        <a14:foregroundMark x1="79112" y1="92601" x2="79112" y2="92601"/>
                        <a14:foregroundMark x1="14621" y1="16945" x2="14621" y2="16945"/>
                        <a14:foregroundMark x1="18277" y1="15752" x2="18277" y2="1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767" y="2578081"/>
            <a:ext cx="1065393" cy="115941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6FEE1EC0-DD11-40E8-AE0A-152D0904C76C}"/>
              </a:ext>
            </a:extLst>
          </p:cNvPr>
          <p:cNvSpPr txBox="1"/>
          <p:nvPr/>
        </p:nvSpPr>
        <p:spPr>
          <a:xfrm>
            <a:off x="3948313" y="163058"/>
            <a:ext cx="439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Table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11D0704-2B5E-4720-920A-BBE7901EE5EA}"/>
              </a:ext>
            </a:extLst>
          </p:cNvPr>
          <p:cNvCxnSpPr>
            <a:cxnSpLocks/>
          </p:cNvCxnSpPr>
          <p:nvPr/>
        </p:nvCxnSpPr>
        <p:spPr>
          <a:xfrm>
            <a:off x="3142855" y="2251676"/>
            <a:ext cx="424283" cy="24776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F21155F4-F5CC-424B-B0A7-D51F01FEB6B6}"/>
              </a:ext>
            </a:extLst>
          </p:cNvPr>
          <p:cNvSpPr txBox="1"/>
          <p:nvPr/>
        </p:nvSpPr>
        <p:spPr>
          <a:xfrm>
            <a:off x="1983005" y="1520884"/>
            <a:ext cx="2041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table w/ threaded holes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1B80765-DFDE-4069-A244-40245BF215C8}"/>
              </a:ext>
            </a:extLst>
          </p:cNvPr>
          <p:cNvCxnSpPr>
            <a:cxnSpLocks/>
          </p:cNvCxnSpPr>
          <p:nvPr/>
        </p:nvCxnSpPr>
        <p:spPr>
          <a:xfrm flipH="1">
            <a:off x="6986188" y="2138196"/>
            <a:ext cx="114684" cy="54327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C9404C5F-ABB6-4053-A96F-20463EEBF379}"/>
              </a:ext>
            </a:extLst>
          </p:cNvPr>
          <p:cNvSpPr txBox="1"/>
          <p:nvPr/>
        </p:nvSpPr>
        <p:spPr>
          <a:xfrm>
            <a:off x="6040890" y="1721646"/>
            <a:ext cx="218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points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FFB53D1-0A6F-498A-A757-7C6339E05DE6}"/>
              </a:ext>
            </a:extLst>
          </p:cNvPr>
          <p:cNvCxnSpPr>
            <a:cxnSpLocks/>
            <a:endCxn id="79" idx="4"/>
          </p:cNvCxnSpPr>
          <p:nvPr/>
        </p:nvCxnSpPr>
        <p:spPr>
          <a:xfrm flipV="1">
            <a:off x="3200197" y="3803921"/>
            <a:ext cx="608429" cy="8525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9B1910F6-8A5A-4D4E-9376-8BB43E3E1B10}"/>
              </a:ext>
            </a:extLst>
          </p:cNvPr>
          <p:cNvSpPr txBox="1"/>
          <p:nvPr/>
        </p:nvSpPr>
        <p:spPr>
          <a:xfrm>
            <a:off x="1564031" y="4736792"/>
            <a:ext cx="3011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Fiducial points.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8 shown for clarity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9AC12C9-FFB9-4555-928C-78BD86D9790A}"/>
              </a:ext>
            </a:extLst>
          </p:cNvPr>
          <p:cNvSpPr txBox="1"/>
          <p:nvPr/>
        </p:nvSpPr>
        <p:spPr>
          <a:xfrm>
            <a:off x="5508774" y="5308774"/>
            <a:ext cx="2166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Hole into which peg is inserted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D55434C-39C8-44C1-BCE3-A761D5E9967E}"/>
              </a:ext>
            </a:extLst>
          </p:cNvPr>
          <p:cNvCxnSpPr>
            <a:cxnSpLocks/>
          </p:cNvCxnSpPr>
          <p:nvPr/>
        </p:nvCxnSpPr>
        <p:spPr>
          <a:xfrm flipH="1" flipV="1">
            <a:off x="6448679" y="4056822"/>
            <a:ext cx="11547" cy="1201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4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4F183A4-2C84-495A-A41D-C090163F4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2313" y="3481418"/>
            <a:ext cx="4172782" cy="310896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67DC4-50FD-413C-B856-3B2EB855F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60" y="3481418"/>
            <a:ext cx="4240429" cy="310896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7E164E-CF14-4220-A427-8AEB395A7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086" y="125888"/>
            <a:ext cx="4172782" cy="310896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F8FFD-C7C3-427D-8BD0-57EF43F68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630" y="3881640"/>
            <a:ext cx="1453189" cy="1973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13B80-0ADC-417A-89C0-2BB8DB8A00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2811" y="488753"/>
            <a:ext cx="1453189" cy="1843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29AB47-3E81-445E-AC54-800F37AE0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682" l="9886" r="89924">
                        <a14:foregroundMark x1="44677" y1="8831" x2="44677" y2="8831"/>
                        <a14:foregroundMark x1="53992" y1="27114" x2="53992" y2="27114"/>
                        <a14:foregroundMark x1="45437" y1="14925" x2="45437" y2="14925"/>
                        <a14:foregroundMark x1="32890" y1="2239" x2="32890" y2="2239"/>
                        <a14:foregroundMark x1="31179" y1="34826" x2="31179" y2="34826"/>
                        <a14:foregroundMark x1="30228" y1="24378" x2="30228" y2="24378"/>
                        <a14:foregroundMark x1="29468" y1="16045" x2="29468" y2="16045"/>
                        <a14:foregroundMark x1="29468" y1="8831" x2="29468" y2="8831"/>
                        <a14:foregroundMark x1="37833" y1="3358" x2="37833" y2="3358"/>
                        <a14:foregroundMark x1="44677" y1="3358" x2="44677" y2="3358"/>
                        <a14:foregroundMark x1="35361" y1="498" x2="28517" y2="3358"/>
                        <a14:foregroundMark x1="26426" y1="0" x2="26806" y2="373"/>
                        <a14:foregroundMark x1="26996" y1="12687" x2="26996" y2="12687"/>
                        <a14:foregroundMark x1="35361" y1="14925" x2="35361" y2="14925"/>
                        <a14:foregroundMark x1="35361" y1="14925" x2="36122" y2="16542"/>
                        <a14:foregroundMark x1="45437" y1="32090" x2="45437" y2="32090"/>
                        <a14:foregroundMark x1="52281" y1="25498" x2="52281" y2="25498"/>
                        <a14:foregroundMark x1="28517" y1="37065" x2="28517" y2="37065"/>
                        <a14:foregroundMark x1="25285" y1="34328" x2="25285" y2="34328"/>
                        <a14:foregroundMark x1="38783" y1="30473" x2="38783" y2="30473"/>
                        <a14:foregroundMark x1="57414" y1="30473" x2="57414" y2="30473"/>
                        <a14:foregroundMark x1="57414" y1="27114" x2="57414" y2="27114"/>
                        <a14:foregroundMark x1="57414" y1="16045" x2="57414" y2="16045"/>
                        <a14:foregroundMark x1="59125" y1="4975" x2="59125" y2="4975"/>
                        <a14:foregroundMark x1="68251" y1="10448" x2="68251" y2="10448"/>
                        <a14:foregroundMark x1="65779" y1="16542" x2="65779" y2="16542"/>
                        <a14:foregroundMark x1="61597" y1="21642" x2="61597" y2="21642"/>
                        <a14:foregroundMark x1="69962" y1="35448" x2="69962" y2="35448"/>
                        <a14:foregroundMark x1="66730" y1="24378" x2="66730" y2="24378"/>
                        <a14:foregroundMark x1="65779" y1="23259" x2="65779" y2="23259"/>
                        <a14:foregroundMark x1="62357" y1="21642" x2="62357" y2="21642"/>
                        <a14:foregroundMark x1="52281" y1="14925" x2="52281" y2="14925"/>
                        <a14:foregroundMark x1="48859" y1="10448" x2="48859" y2="10448"/>
                        <a14:foregroundMark x1="48859" y1="2239" x2="49810" y2="498"/>
                        <a14:foregroundMark x1="55703" y1="0" x2="55703" y2="0"/>
                        <a14:foregroundMark x1="57414" y1="2239" x2="57414" y2="2239"/>
                        <a14:foregroundMark x1="57414" y1="10448" x2="57414" y2="10448"/>
                        <a14:foregroundMark x1="47148" y1="80846" x2="47148" y2="80846"/>
                        <a14:foregroundMark x1="47148" y1="82463" x2="47148" y2="82463"/>
                        <a14:foregroundMark x1="44677" y1="81343" x2="44677" y2="81343"/>
                        <a14:foregroundMark x1="44677" y1="79104" x2="44677" y2="79104"/>
                        <a14:foregroundMark x1="48099" y1="84080" x2="48099" y2="84080"/>
                        <a14:foregroundMark x1="48099" y1="83582" x2="48099" y2="83582"/>
                        <a14:foregroundMark x1="48859" y1="85199" x2="48859" y2="85199"/>
                        <a14:foregroundMark x1="48099" y1="85199" x2="48099" y2="85199"/>
                        <a14:foregroundMark x1="50570" y1="85199" x2="50570" y2="85199"/>
                        <a14:foregroundMark x1="48859" y1="82463" x2="48859" y2="82463"/>
                        <a14:foregroundMark x1="45437" y1="79726" x2="45437" y2="79726"/>
                        <a14:foregroundMark x1="52281" y1="79726" x2="52281" y2="79726"/>
                        <a14:foregroundMark x1="43916" y1="79975" x2="43916" y2="79975"/>
                        <a14:backgroundMark x1="49240" y1="86070" x2="49240" y2="86070"/>
                        <a14:backgroundMark x1="50190" y1="86070" x2="50190" y2="86070"/>
                        <a14:backgroundMark x1="49240" y1="85821" x2="49240" y2="85821"/>
                        <a14:backgroundMark x1="49240" y1="85572" x2="49240" y2="85572"/>
                        <a14:backgroundMark x1="50190" y1="85572" x2="50190" y2="85572"/>
                        <a14:backgroundMark x1="48859" y1="85821" x2="48859" y2="85821"/>
                        <a14:backgroundMark x1="48859" y1="85821" x2="48859" y2="85821"/>
                        <a14:backgroundMark x1="49240" y1="84950" x2="49240" y2="84950"/>
                        <a14:backgroundMark x1="49240" y1="84701" x2="49240" y2="84701"/>
                        <a14:backgroundMark x1="43916" y1="81343" x2="43916" y2="81343"/>
                        <a14:backgroundMark x1="48099" y1="86070" x2="48099" y2="8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022" y="1046028"/>
            <a:ext cx="830619" cy="1268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8EC68F-D753-4D21-818E-FBBA7E7FB7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22" b="89951" l="9969" r="89720">
                        <a14:foregroundMark x1="28660" y1="7353" x2="28660" y2="7353"/>
                        <a14:foregroundMark x1="58255" y1="4412" x2="58255" y2="4412"/>
                        <a14:foregroundMark x1="20249" y1="3922" x2="20249" y2="3922"/>
                        <a14:foregroundMark x1="29283" y1="84314" x2="29283" y2="84314"/>
                        <a14:foregroundMark x1="32710" y1="84314" x2="32710" y2="84314"/>
                        <a14:foregroundMark x1="34891" y1="84069" x2="34891" y2="84069"/>
                        <a14:foregroundMark x1="41121" y1="85049" x2="41121" y2="85049"/>
                        <a14:foregroundMark x1="43302" y1="85294" x2="43302" y2="85294"/>
                        <a14:foregroundMark x1="51090" y1="85294" x2="51090" y2="85294"/>
                        <a14:foregroundMark x1="62928" y1="85294" x2="62928" y2="85294"/>
                        <a14:foregroundMark x1="64798" y1="84559" x2="64798" y2="84559"/>
                        <a14:foregroundMark x1="25234" y1="82353" x2="25234" y2="82353"/>
                        <a14:foregroundMark x1="24611" y1="82598" x2="24611" y2="82598"/>
                        <a14:foregroundMark x1="27414" y1="84069" x2="27414" y2="84069"/>
                        <a14:foregroundMark x1="23053" y1="82353" x2="23053" y2="82353"/>
                        <a14:foregroundMark x1="26480" y1="84069" x2="26480" y2="84069"/>
                        <a14:foregroundMark x1="26480" y1="83824" x2="26480" y2="83824"/>
                        <a14:foregroundMark x1="26791" y1="84314" x2="26791" y2="84314"/>
                        <a14:foregroundMark x1="27726" y1="84314" x2="27726" y2="84314"/>
                        <a14:foregroundMark x1="31153" y1="85294" x2="31153" y2="85294"/>
                        <a14:foregroundMark x1="25234" y1="83333" x2="25234" y2="83333"/>
                        <a14:foregroundMark x1="31153" y1="84559" x2="31153" y2="84559"/>
                        <a14:foregroundMark x1="43614" y1="86275" x2="43614" y2="86275"/>
                        <a14:foregroundMark x1="46417" y1="86275" x2="46417" y2="86275"/>
                        <a14:foregroundMark x1="49533" y1="86520" x2="49533" y2="86520"/>
                        <a14:foregroundMark x1="50779" y1="86520" x2="50779" y2="86520"/>
                        <a14:foregroundMark x1="50467" y1="86765" x2="50467" y2="86765"/>
                        <a14:foregroundMark x1="50779" y1="86275" x2="50779" y2="86275"/>
                        <a14:foregroundMark x1="50779" y1="86520" x2="50779" y2="86520"/>
                        <a14:foregroundMark x1="50779" y1="86520" x2="50779" y2="86520"/>
                        <a14:foregroundMark x1="19626" y1="42647" x2="19626" y2="42647"/>
                        <a14:foregroundMark x1="19626" y1="46569" x2="19626" y2="46569"/>
                        <a14:foregroundMark x1="19626" y1="48284" x2="19626" y2="49020"/>
                        <a14:foregroundMark x1="19938" y1="50980" x2="19938" y2="51961"/>
                        <a14:foregroundMark x1="19938" y1="53431" x2="19938" y2="53922"/>
                        <a14:foregroundMark x1="19626" y1="55882" x2="19626" y2="55882"/>
                        <a14:foregroundMark x1="19626" y1="58333" x2="19626" y2="58333"/>
                        <a14:foregroundMark x1="19626" y1="61275" x2="19626" y2="61275"/>
                        <a14:foregroundMark x1="19626" y1="62745" x2="19626" y2="63480"/>
                        <a14:foregroundMark x1="19626" y1="64216" x2="19626" y2="64216"/>
                        <a14:foregroundMark x1="19315" y1="67402" x2="19315" y2="67402"/>
                        <a14:foregroundMark x1="19315" y1="69853" x2="19315" y2="69853"/>
                        <a14:foregroundMark x1="20249" y1="72059" x2="20249" y2="72059"/>
                        <a14:foregroundMark x1="20561" y1="74265" x2="20561" y2="74265"/>
                        <a14:foregroundMark x1="50156" y1="87010" x2="50156" y2="87010"/>
                        <a14:foregroundMark x1="49533" y1="86765" x2="49533" y2="86765"/>
                        <a14:foregroundMark x1="32087" y1="85539" x2="32087" y2="85539"/>
                        <a14:foregroundMark x1="31464" y1="85294" x2="31464" y2="85294"/>
                        <a14:foregroundMark x1="31464" y1="85294" x2="31464" y2="85294"/>
                        <a14:foregroundMark x1="31464" y1="85539" x2="31464" y2="85539"/>
                        <a14:foregroundMark x1="31153" y1="86029" x2="31153" y2="86029"/>
                        <a14:foregroundMark x1="31153" y1="86029" x2="31153" y2="86029"/>
                        <a14:foregroundMark x1="31153" y1="85539" x2="31153" y2="85539"/>
                        <a14:foregroundMark x1="31153" y1="85539" x2="31153" y2="85539"/>
                        <a14:foregroundMark x1="32399" y1="85539" x2="32399" y2="85539"/>
                        <a14:foregroundMark x1="32399" y1="85294" x2="32399" y2="85294"/>
                        <a14:foregroundMark x1="32087" y1="86029" x2="32087" y2="86029"/>
                        <a14:foregroundMark x1="43925" y1="86765" x2="43925" y2="86765"/>
                        <a14:foregroundMark x1="46106" y1="86765" x2="46106" y2="86765"/>
                        <a14:foregroundMark x1="50156" y1="86765" x2="50156" y2="86765"/>
                        <a14:foregroundMark x1="50467" y1="87010" x2="50467" y2="87010"/>
                        <a14:foregroundMark x1="45794" y1="87010" x2="45794" y2="87010"/>
                        <a14:foregroundMark x1="44860" y1="87010" x2="44860" y2="87010"/>
                        <a14:foregroundMark x1="44548" y1="87010" x2="44548" y2="87010"/>
                        <a14:foregroundMark x1="48287" y1="86765" x2="48287" y2="86765"/>
                        <a14:foregroundMark x1="49221" y1="86520" x2="49221" y2="86520"/>
                        <a14:foregroundMark x1="49221" y1="86520" x2="49221" y2="86520"/>
                        <a14:foregroundMark x1="50156" y1="87010" x2="50156" y2="87010"/>
                        <a14:foregroundMark x1="50156" y1="87010" x2="50156" y2="87010"/>
                        <a14:foregroundMark x1="53894" y1="87010" x2="53894" y2="87010"/>
                        <a14:foregroundMark x1="57632" y1="86765" x2="57632" y2="86765"/>
                        <a14:foregroundMark x1="31153" y1="86029" x2="31153" y2="86029"/>
                        <a14:foregroundMark x1="19626" y1="70588" x2="19626" y2="70588"/>
                        <a14:foregroundMark x1="19626" y1="67647" x2="19626" y2="67647"/>
                        <a14:foregroundMark x1="19626" y1="66422" x2="19626" y2="66422"/>
                        <a14:foregroundMark x1="19626" y1="60294" x2="19626" y2="60294"/>
                        <a14:foregroundMark x1="19626" y1="59314" x2="19626" y2="59314"/>
                        <a14:foregroundMark x1="19626" y1="55147" x2="19626" y2="55147"/>
                        <a14:foregroundMark x1="19626" y1="66422" x2="19626" y2="66422"/>
                        <a14:foregroundMark x1="19626" y1="66176" x2="19626" y2="66176"/>
                        <a14:foregroundMark x1="19626" y1="66176" x2="19626" y2="66176"/>
                        <a14:foregroundMark x1="19626" y1="68382" x2="19626" y2="68382"/>
                        <a14:foregroundMark x1="19626" y1="69608" x2="19626" y2="69608"/>
                        <a14:foregroundMark x1="19626" y1="71078" x2="19626" y2="71078"/>
                        <a14:foregroundMark x1="19626" y1="72794" x2="19626" y2="72794"/>
                        <a14:foregroundMark x1="19626" y1="74265" x2="19626" y2="74265"/>
                        <a14:foregroundMark x1="19626" y1="75735" x2="19626" y2="75735"/>
                        <a14:foregroundMark x1="19938" y1="76716" x2="20249" y2="77696"/>
                        <a14:foregroundMark x1="20561" y1="78676" x2="20561" y2="78676"/>
                        <a14:foregroundMark x1="20561" y1="78431" x2="20561" y2="78431"/>
                        <a14:foregroundMark x1="18692" y1="41422" x2="18692" y2="41422"/>
                        <a14:foregroundMark x1="19003" y1="45098" x2="19003" y2="45098"/>
                        <a14:foregroundMark x1="19626" y1="48284" x2="19626" y2="48284"/>
                        <a14:foregroundMark x1="19626" y1="50735" x2="19626" y2="50735"/>
                        <a14:foregroundMark x1="19626" y1="51961" x2="19626" y2="51961"/>
                        <a14:foregroundMark x1="19626" y1="53676" x2="19626" y2="53676"/>
                        <a14:foregroundMark x1="19003" y1="55147" x2="19003" y2="55147"/>
                        <a14:foregroundMark x1="19003" y1="56373" x2="19003" y2="56373"/>
                        <a14:foregroundMark x1="18692" y1="57353" x2="18692" y2="57353"/>
                        <a14:foregroundMark x1="32399" y1="85049" x2="32399" y2="85049"/>
                        <a14:foregroundMark x1="23364" y1="81863" x2="23364" y2="81863"/>
                        <a14:foregroundMark x1="22118" y1="80392" x2="22118" y2="80392"/>
                        <a14:foregroundMark x1="20872" y1="79412" x2="20872" y2="79412"/>
                        <a14:foregroundMark x1="19626" y1="77206" x2="19626" y2="77206"/>
                        <a14:foregroundMark x1="20561" y1="79902" x2="20561" y2="79902"/>
                        <a14:foregroundMark x1="21495" y1="80637" x2="21495" y2="80637"/>
                        <a14:foregroundMark x1="23053" y1="81373" x2="23053" y2="81373"/>
                        <a14:foregroundMark x1="23364" y1="81863" x2="23364" y2="81863"/>
                        <a14:foregroundMark x1="26480" y1="82843" x2="26480" y2="82843"/>
                        <a14:foregroundMark x1="27726" y1="82843" x2="27726" y2="82843"/>
                        <a14:foregroundMark x1="19003" y1="44608" x2="19003" y2="44608"/>
                        <a14:foregroundMark x1="19003" y1="42402" x2="19003" y2="42402"/>
                        <a14:backgroundMark x1="31464" y1="86520" x2="31464" y2="86520"/>
                        <a14:backgroundMark x1="33333" y1="86765" x2="33333" y2="86765"/>
                        <a14:backgroundMark x1="30218" y1="86765" x2="30218" y2="86765"/>
                        <a14:backgroundMark x1="31464" y1="85294" x2="31464" y2="85294"/>
                        <a14:backgroundMark x1="45171" y1="86520" x2="45171" y2="86520"/>
                        <a14:backgroundMark x1="50156" y1="86520" x2="50156" y2="86520"/>
                        <a14:backgroundMark x1="64798" y1="87010" x2="64798" y2="87010"/>
                        <a14:backgroundMark x1="67913" y1="86275" x2="67913" y2="86275"/>
                        <a14:backgroundMark x1="66044" y1="85784" x2="66044" y2="85784"/>
                        <a14:backgroundMark x1="66355" y1="85784" x2="66355" y2="85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8033" y="4267394"/>
            <a:ext cx="828475" cy="1202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EC01B-DD6F-457A-8A3D-48AC027E7D1A}"/>
              </a:ext>
            </a:extLst>
          </p:cNvPr>
          <p:cNvSpPr txBox="1"/>
          <p:nvPr/>
        </p:nvSpPr>
        <p:spPr>
          <a:xfrm>
            <a:off x="7042270" y="552059"/>
            <a:ext cx="4966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UNCORRECTED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=  Conventional registration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795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=  Conventional registration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165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w/ RRBC method applied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=  No registration applied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E46A9-96BB-47D2-97D5-5EDAB43D1C90}"/>
              </a:ext>
            </a:extLst>
          </p:cNvPr>
          <p:cNvSpPr txBox="1"/>
          <p:nvPr/>
        </p:nvSpPr>
        <p:spPr>
          <a:xfrm>
            <a:off x="683666" y="267622"/>
            <a:ext cx="361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1, 0.002” hole tolerance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3F955-53DA-4C8D-A008-A388DD7993D8}"/>
              </a:ext>
            </a:extLst>
          </p:cNvPr>
          <p:cNvSpPr txBox="1"/>
          <p:nvPr/>
        </p:nvSpPr>
        <p:spPr>
          <a:xfrm>
            <a:off x="683666" y="3658874"/>
            <a:ext cx="361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2, 0.002” hole tolerance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85450-FBDC-420C-B163-E66FAC62A259}"/>
              </a:ext>
            </a:extLst>
          </p:cNvPr>
          <p:cNvSpPr txBox="1"/>
          <p:nvPr/>
        </p:nvSpPr>
        <p:spPr>
          <a:xfrm>
            <a:off x="8199991" y="3552714"/>
            <a:ext cx="361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3, 0.001” hole tolerance</a:t>
            </a:r>
          </a:p>
        </p:txBody>
      </p:sp>
    </p:spTree>
    <p:extLst>
      <p:ext uri="{BB962C8B-B14F-4D97-AF65-F5344CB8AC3E}">
        <p14:creationId xmlns:p14="http://schemas.microsoft.com/office/powerpoint/2010/main" val="249091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78D364-CF03-45C0-B378-4D67AF3E17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3458" y="174223"/>
          <a:ext cx="10891777" cy="449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358">
                  <a:extLst>
                    <a:ext uri="{9D8B030D-6E8A-4147-A177-3AD203B41FA5}">
                      <a16:colId xmlns:a16="http://schemas.microsoft.com/office/drawing/2014/main" val="2841524116"/>
                    </a:ext>
                  </a:extLst>
                </a:gridCol>
                <a:gridCol w="1652474">
                  <a:extLst>
                    <a:ext uri="{9D8B030D-6E8A-4147-A177-3AD203B41FA5}">
                      <a16:colId xmlns:a16="http://schemas.microsoft.com/office/drawing/2014/main" val="3204769469"/>
                    </a:ext>
                  </a:extLst>
                </a:gridCol>
                <a:gridCol w="1488166">
                  <a:extLst>
                    <a:ext uri="{9D8B030D-6E8A-4147-A177-3AD203B41FA5}">
                      <a16:colId xmlns:a16="http://schemas.microsoft.com/office/drawing/2014/main" val="3473653937"/>
                    </a:ext>
                  </a:extLst>
                </a:gridCol>
                <a:gridCol w="1305902">
                  <a:extLst>
                    <a:ext uri="{9D8B030D-6E8A-4147-A177-3AD203B41FA5}">
                      <a16:colId xmlns:a16="http://schemas.microsoft.com/office/drawing/2014/main" val="1063085346"/>
                    </a:ext>
                  </a:extLst>
                </a:gridCol>
                <a:gridCol w="1494865">
                  <a:extLst>
                    <a:ext uri="{9D8B030D-6E8A-4147-A177-3AD203B41FA5}">
                      <a16:colId xmlns:a16="http://schemas.microsoft.com/office/drawing/2014/main" val="213895145"/>
                    </a:ext>
                  </a:extLst>
                </a:gridCol>
                <a:gridCol w="1494865">
                  <a:extLst>
                    <a:ext uri="{9D8B030D-6E8A-4147-A177-3AD203B41FA5}">
                      <a16:colId xmlns:a16="http://schemas.microsoft.com/office/drawing/2014/main" val="3475538746"/>
                    </a:ext>
                  </a:extLst>
                </a:gridCol>
                <a:gridCol w="1647147">
                  <a:extLst>
                    <a:ext uri="{9D8B030D-6E8A-4147-A177-3AD203B41FA5}">
                      <a16:colId xmlns:a16="http://schemas.microsoft.com/office/drawing/2014/main" val="2585133010"/>
                    </a:ext>
                  </a:extLst>
                </a:gridCol>
              </a:tblGrid>
              <a:tr h="845733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Peg type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Peg-Hole tolerance (in.)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Failed Insertions</a:t>
                      </a:r>
                      <a:r>
                        <a:rPr lang="en-US" sz="3200" baseline="30000" dirty="0"/>
                        <a:t>1, 2</a:t>
                      </a:r>
                      <a:r>
                        <a:rPr lang="en-US" sz="3200" dirty="0"/>
                        <a:t> (%)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734237"/>
                  </a:ext>
                </a:extLst>
              </a:tr>
              <a:tr h="845733">
                <a:tc vMerge="1"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r>
                        <a:rPr lang="en-US" sz="20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Uncorrected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Corrected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Uncorrected</a:t>
                      </a:r>
                    </a:p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Corrected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4129215"/>
                  </a:ext>
                </a:extLst>
              </a:tr>
              <a:tr h="10466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Experiment 1</a:t>
                      </a:r>
                    </a:p>
                    <a:p>
                      <a:pPr algn="ctr"/>
                      <a:r>
                        <a:rPr lang="en-US" b="0" dirty="0"/>
                        <a:t>(7 runs)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3460148"/>
                  </a:ext>
                </a:extLst>
              </a:tr>
              <a:tr h="9064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Experiment 2</a:t>
                      </a:r>
                    </a:p>
                    <a:p>
                      <a:pPr algn="ctr"/>
                      <a:r>
                        <a:rPr lang="en-US" b="0" dirty="0"/>
                        <a:t>(7 runs)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54879"/>
                  </a:ext>
                </a:extLst>
              </a:tr>
              <a:tr h="8457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Experiment 3</a:t>
                      </a:r>
                    </a:p>
                    <a:p>
                      <a:pPr algn="ctr"/>
                      <a:r>
                        <a:rPr lang="en-US" b="0" dirty="0"/>
                        <a:t>(7 runs)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165705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41446B-EDB6-4CFA-9A29-56A70CDC518B}"/>
              </a:ext>
            </a:extLst>
          </p:cNvPr>
          <p:cNvCxnSpPr>
            <a:cxnSpLocks/>
          </p:cNvCxnSpPr>
          <p:nvPr/>
        </p:nvCxnSpPr>
        <p:spPr>
          <a:xfrm>
            <a:off x="10012101" y="1458657"/>
            <a:ext cx="13331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345856-843D-4CC2-889F-4208D05B942A}"/>
              </a:ext>
            </a:extLst>
          </p:cNvPr>
          <p:cNvSpPr txBox="1"/>
          <p:nvPr/>
        </p:nvSpPr>
        <p:spPr>
          <a:xfrm>
            <a:off x="1646801" y="5133429"/>
            <a:ext cx="8898398" cy="1401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ts val="3500"/>
              </a:lnSpc>
              <a:buFontTx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</a:rPr>
              <a:t>Values are averages for 7 runs in a given experiment.</a:t>
            </a:r>
          </a:p>
          <a:p>
            <a:pPr marL="463550" indent="-463550">
              <a:lnSpc>
                <a:spcPts val="3500"/>
              </a:lnSpc>
              <a:buFontTx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</a:rPr>
              <a:t>Failed insertion = # failed insertions in a run/total # of holes.</a:t>
            </a:r>
          </a:p>
          <a:p>
            <a:pPr marL="463550" marR="0" lvl="0" indent="-46355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 = failures in this category are due solely to measurement noise.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9B9806-BE1D-47D9-B9CC-8135A2ED6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8682" l="9886" r="89924">
                        <a14:foregroundMark x1="44677" y1="8831" x2="44677" y2="8831"/>
                        <a14:foregroundMark x1="53992" y1="27114" x2="53992" y2="27114"/>
                        <a14:foregroundMark x1="45437" y1="14925" x2="45437" y2="14925"/>
                        <a14:foregroundMark x1="32890" y1="2239" x2="32890" y2="2239"/>
                        <a14:foregroundMark x1="31179" y1="34826" x2="31179" y2="34826"/>
                        <a14:foregroundMark x1="30228" y1="24378" x2="30228" y2="24378"/>
                        <a14:foregroundMark x1="29468" y1="16045" x2="29468" y2="16045"/>
                        <a14:foregroundMark x1="29468" y1="8831" x2="29468" y2="8831"/>
                        <a14:foregroundMark x1="37833" y1="3358" x2="37833" y2="3358"/>
                        <a14:foregroundMark x1="44677" y1="3358" x2="44677" y2="3358"/>
                        <a14:foregroundMark x1="35361" y1="498" x2="28517" y2="3358"/>
                        <a14:foregroundMark x1="26426" y1="0" x2="26806" y2="373"/>
                        <a14:foregroundMark x1="26996" y1="12687" x2="26996" y2="12687"/>
                        <a14:foregroundMark x1="35361" y1="14925" x2="35361" y2="14925"/>
                        <a14:foregroundMark x1="35361" y1="14925" x2="36122" y2="16542"/>
                        <a14:foregroundMark x1="45437" y1="32090" x2="45437" y2="32090"/>
                        <a14:foregroundMark x1="52281" y1="25498" x2="52281" y2="25498"/>
                        <a14:foregroundMark x1="28517" y1="37065" x2="28517" y2="37065"/>
                        <a14:foregroundMark x1="25285" y1="34328" x2="25285" y2="34328"/>
                        <a14:foregroundMark x1="38783" y1="30473" x2="38783" y2="30473"/>
                        <a14:foregroundMark x1="57414" y1="30473" x2="57414" y2="30473"/>
                        <a14:foregroundMark x1="57414" y1="27114" x2="57414" y2="27114"/>
                        <a14:foregroundMark x1="57414" y1="16045" x2="57414" y2="16045"/>
                        <a14:foregroundMark x1="59125" y1="4975" x2="59125" y2="4975"/>
                        <a14:foregroundMark x1="68251" y1="10448" x2="68251" y2="10448"/>
                        <a14:foregroundMark x1="65779" y1="16542" x2="65779" y2="16542"/>
                        <a14:foregroundMark x1="61597" y1="21642" x2="61597" y2="21642"/>
                        <a14:foregroundMark x1="69962" y1="35448" x2="69962" y2="35448"/>
                        <a14:foregroundMark x1="66730" y1="24378" x2="66730" y2="24378"/>
                        <a14:foregroundMark x1="65779" y1="23259" x2="65779" y2="23259"/>
                        <a14:foregroundMark x1="62357" y1="21642" x2="62357" y2="21642"/>
                        <a14:foregroundMark x1="52281" y1="14925" x2="52281" y2="14925"/>
                        <a14:foregroundMark x1="48859" y1="10448" x2="48859" y2="10448"/>
                        <a14:foregroundMark x1="48859" y1="2239" x2="49810" y2="498"/>
                        <a14:foregroundMark x1="55703" y1="0" x2="55703" y2="0"/>
                        <a14:foregroundMark x1="57414" y1="2239" x2="57414" y2="2239"/>
                        <a14:foregroundMark x1="57414" y1="10448" x2="57414" y2="10448"/>
                        <a14:foregroundMark x1="47148" y1="80846" x2="47148" y2="80846"/>
                        <a14:foregroundMark x1="47148" y1="82463" x2="47148" y2="82463"/>
                        <a14:foregroundMark x1="44677" y1="81343" x2="44677" y2="81343"/>
                        <a14:foregroundMark x1="44677" y1="79104" x2="44677" y2="79104"/>
                        <a14:foregroundMark x1="48099" y1="84080" x2="48099" y2="84080"/>
                        <a14:foregroundMark x1="48099" y1="83582" x2="48099" y2="83582"/>
                        <a14:foregroundMark x1="48859" y1="85199" x2="48859" y2="85199"/>
                        <a14:foregroundMark x1="48099" y1="85199" x2="48099" y2="85199"/>
                        <a14:foregroundMark x1="50570" y1="85199" x2="50570" y2="85199"/>
                        <a14:foregroundMark x1="48859" y1="82463" x2="48859" y2="82463"/>
                        <a14:foregroundMark x1="45437" y1="79726" x2="45437" y2="79726"/>
                        <a14:foregroundMark x1="52281" y1="79726" x2="52281" y2="79726"/>
                        <a14:foregroundMark x1="43916" y1="79975" x2="43916" y2="79975"/>
                        <a14:backgroundMark x1="49240" y1="86070" x2="49240" y2="86070"/>
                        <a14:backgroundMark x1="50190" y1="86070" x2="50190" y2="86070"/>
                        <a14:backgroundMark x1="49240" y1="85821" x2="49240" y2="85821"/>
                        <a14:backgroundMark x1="49240" y1="85572" x2="49240" y2="85572"/>
                        <a14:backgroundMark x1="50190" y1="85572" x2="50190" y2="85572"/>
                        <a14:backgroundMark x1="48859" y1="85821" x2="48859" y2="85821"/>
                        <a14:backgroundMark x1="48859" y1="85821" x2="48859" y2="85821"/>
                        <a14:backgroundMark x1="49240" y1="84950" x2="49240" y2="84950"/>
                        <a14:backgroundMark x1="49240" y1="84701" x2="49240" y2="84701"/>
                        <a14:backgroundMark x1="43916" y1="81343" x2="43916" y2="81343"/>
                        <a14:backgroundMark x1="48099" y1="86070" x2="48099" y2="8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2096" y="2033588"/>
            <a:ext cx="563301" cy="860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37690E-D22B-4FE7-8E0D-C6428E7EA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2" b="89951" l="9969" r="89720">
                        <a14:foregroundMark x1="28660" y1="7353" x2="28660" y2="7353"/>
                        <a14:foregroundMark x1="58255" y1="4412" x2="58255" y2="4412"/>
                        <a14:foregroundMark x1="20249" y1="3922" x2="20249" y2="3922"/>
                        <a14:foregroundMark x1="29283" y1="84314" x2="29283" y2="84314"/>
                        <a14:foregroundMark x1="32710" y1="84314" x2="32710" y2="84314"/>
                        <a14:foregroundMark x1="34891" y1="84069" x2="34891" y2="84069"/>
                        <a14:foregroundMark x1="41121" y1="85049" x2="41121" y2="85049"/>
                        <a14:foregroundMark x1="43302" y1="85294" x2="43302" y2="85294"/>
                        <a14:foregroundMark x1="51090" y1="85294" x2="51090" y2="85294"/>
                        <a14:foregroundMark x1="62928" y1="85294" x2="62928" y2="85294"/>
                        <a14:foregroundMark x1="64798" y1="84559" x2="64798" y2="84559"/>
                        <a14:foregroundMark x1="25234" y1="82353" x2="25234" y2="82353"/>
                        <a14:foregroundMark x1="24611" y1="82598" x2="24611" y2="82598"/>
                        <a14:foregroundMark x1="27414" y1="84069" x2="27414" y2="84069"/>
                        <a14:foregroundMark x1="23053" y1="82353" x2="23053" y2="82353"/>
                        <a14:foregroundMark x1="26480" y1="84069" x2="26480" y2="84069"/>
                        <a14:foregroundMark x1="26480" y1="83824" x2="26480" y2="83824"/>
                        <a14:foregroundMark x1="26791" y1="84314" x2="26791" y2="84314"/>
                        <a14:foregroundMark x1="27726" y1="84314" x2="27726" y2="84314"/>
                        <a14:foregroundMark x1="31153" y1="85294" x2="31153" y2="85294"/>
                        <a14:foregroundMark x1="25234" y1="83333" x2="25234" y2="83333"/>
                        <a14:foregroundMark x1="31153" y1="84559" x2="31153" y2="84559"/>
                        <a14:foregroundMark x1="43614" y1="86275" x2="43614" y2="86275"/>
                        <a14:foregroundMark x1="46417" y1="86275" x2="46417" y2="86275"/>
                        <a14:foregroundMark x1="49533" y1="86520" x2="49533" y2="86520"/>
                        <a14:foregroundMark x1="50779" y1="86520" x2="50779" y2="86520"/>
                        <a14:foregroundMark x1="50467" y1="86765" x2="50467" y2="86765"/>
                        <a14:foregroundMark x1="50779" y1="86275" x2="50779" y2="86275"/>
                        <a14:foregroundMark x1="50779" y1="86520" x2="50779" y2="86520"/>
                        <a14:foregroundMark x1="50779" y1="86520" x2="50779" y2="86520"/>
                        <a14:foregroundMark x1="19626" y1="42647" x2="19626" y2="42647"/>
                        <a14:foregroundMark x1="19626" y1="46569" x2="19626" y2="46569"/>
                        <a14:foregroundMark x1="19626" y1="48284" x2="19626" y2="49020"/>
                        <a14:foregroundMark x1="19938" y1="50980" x2="19938" y2="51961"/>
                        <a14:foregroundMark x1="19938" y1="53431" x2="19938" y2="53922"/>
                        <a14:foregroundMark x1="19626" y1="55882" x2="19626" y2="55882"/>
                        <a14:foregroundMark x1="19626" y1="58333" x2="19626" y2="58333"/>
                        <a14:foregroundMark x1="19626" y1="61275" x2="19626" y2="61275"/>
                        <a14:foregroundMark x1="19626" y1="62745" x2="19626" y2="63480"/>
                        <a14:foregroundMark x1="19626" y1="64216" x2="19626" y2="64216"/>
                        <a14:foregroundMark x1="19315" y1="67402" x2="19315" y2="67402"/>
                        <a14:foregroundMark x1="19315" y1="69853" x2="19315" y2="69853"/>
                        <a14:foregroundMark x1="20249" y1="72059" x2="20249" y2="72059"/>
                        <a14:foregroundMark x1="20561" y1="74265" x2="20561" y2="74265"/>
                        <a14:foregroundMark x1="50156" y1="87010" x2="50156" y2="87010"/>
                        <a14:foregroundMark x1="49533" y1="86765" x2="49533" y2="86765"/>
                        <a14:foregroundMark x1="32087" y1="85539" x2="32087" y2="85539"/>
                        <a14:foregroundMark x1="31464" y1="85294" x2="31464" y2="85294"/>
                        <a14:foregroundMark x1="31464" y1="85294" x2="31464" y2="85294"/>
                        <a14:foregroundMark x1="31464" y1="85539" x2="31464" y2="85539"/>
                        <a14:foregroundMark x1="31153" y1="86029" x2="31153" y2="86029"/>
                        <a14:foregroundMark x1="31153" y1="86029" x2="31153" y2="86029"/>
                        <a14:foregroundMark x1="31153" y1="85539" x2="31153" y2="85539"/>
                        <a14:foregroundMark x1="31153" y1="85539" x2="31153" y2="85539"/>
                        <a14:foregroundMark x1="32399" y1="85539" x2="32399" y2="85539"/>
                        <a14:foregroundMark x1="32399" y1="85294" x2="32399" y2="85294"/>
                        <a14:foregroundMark x1="32087" y1="86029" x2="32087" y2="86029"/>
                        <a14:foregroundMark x1="43925" y1="86765" x2="43925" y2="86765"/>
                        <a14:foregroundMark x1="46106" y1="86765" x2="46106" y2="86765"/>
                        <a14:foregroundMark x1="50156" y1="86765" x2="50156" y2="86765"/>
                        <a14:foregroundMark x1="50467" y1="87010" x2="50467" y2="87010"/>
                        <a14:foregroundMark x1="45794" y1="87010" x2="45794" y2="87010"/>
                        <a14:foregroundMark x1="44860" y1="87010" x2="44860" y2="87010"/>
                        <a14:foregroundMark x1="44548" y1="87010" x2="44548" y2="87010"/>
                        <a14:foregroundMark x1="48287" y1="86765" x2="48287" y2="86765"/>
                        <a14:foregroundMark x1="49221" y1="86520" x2="49221" y2="86520"/>
                        <a14:foregroundMark x1="49221" y1="86520" x2="49221" y2="86520"/>
                        <a14:foregroundMark x1="50156" y1="87010" x2="50156" y2="87010"/>
                        <a14:foregroundMark x1="50156" y1="87010" x2="50156" y2="87010"/>
                        <a14:foregroundMark x1="53894" y1="87010" x2="53894" y2="87010"/>
                        <a14:foregroundMark x1="57632" y1="86765" x2="57632" y2="86765"/>
                        <a14:foregroundMark x1="31153" y1="86029" x2="31153" y2="86029"/>
                        <a14:foregroundMark x1="19626" y1="70588" x2="19626" y2="70588"/>
                        <a14:foregroundMark x1="19626" y1="67647" x2="19626" y2="67647"/>
                        <a14:foregroundMark x1="19626" y1="66422" x2="19626" y2="66422"/>
                        <a14:foregroundMark x1="19626" y1="60294" x2="19626" y2="60294"/>
                        <a14:foregroundMark x1="19626" y1="59314" x2="19626" y2="59314"/>
                        <a14:foregroundMark x1="19626" y1="55147" x2="19626" y2="55147"/>
                        <a14:foregroundMark x1="19626" y1="66422" x2="19626" y2="66422"/>
                        <a14:foregroundMark x1="19626" y1="66176" x2="19626" y2="66176"/>
                        <a14:foregroundMark x1="19626" y1="66176" x2="19626" y2="66176"/>
                        <a14:foregroundMark x1="19626" y1="68382" x2="19626" y2="68382"/>
                        <a14:foregroundMark x1="19626" y1="69608" x2="19626" y2="69608"/>
                        <a14:foregroundMark x1="19626" y1="71078" x2="19626" y2="71078"/>
                        <a14:foregroundMark x1="19626" y1="72794" x2="19626" y2="72794"/>
                        <a14:foregroundMark x1="19626" y1="74265" x2="19626" y2="74265"/>
                        <a14:foregroundMark x1="19626" y1="75735" x2="19626" y2="75735"/>
                        <a14:foregroundMark x1="19938" y1="76716" x2="20249" y2="77696"/>
                        <a14:foregroundMark x1="20561" y1="78676" x2="20561" y2="78676"/>
                        <a14:foregroundMark x1="20561" y1="78431" x2="20561" y2="78431"/>
                        <a14:foregroundMark x1="18692" y1="41422" x2="18692" y2="41422"/>
                        <a14:foregroundMark x1="19003" y1="45098" x2="19003" y2="45098"/>
                        <a14:foregroundMark x1="19626" y1="48284" x2="19626" y2="48284"/>
                        <a14:foregroundMark x1="19626" y1="50735" x2="19626" y2="50735"/>
                        <a14:foregroundMark x1="19626" y1="51961" x2="19626" y2="51961"/>
                        <a14:foregroundMark x1="19626" y1="53676" x2="19626" y2="53676"/>
                        <a14:foregroundMark x1="19003" y1="55147" x2="19003" y2="55147"/>
                        <a14:foregroundMark x1="19003" y1="56373" x2="19003" y2="56373"/>
                        <a14:foregroundMark x1="18692" y1="57353" x2="18692" y2="57353"/>
                        <a14:foregroundMark x1="32399" y1="85049" x2="32399" y2="85049"/>
                        <a14:foregroundMark x1="23364" y1="81863" x2="23364" y2="81863"/>
                        <a14:foregroundMark x1="22118" y1="80392" x2="22118" y2="80392"/>
                        <a14:foregroundMark x1="20872" y1="79412" x2="20872" y2="79412"/>
                        <a14:foregroundMark x1="19626" y1="77206" x2="19626" y2="77206"/>
                        <a14:foregroundMark x1="20561" y1="79902" x2="20561" y2="79902"/>
                        <a14:foregroundMark x1="21495" y1="80637" x2="21495" y2="80637"/>
                        <a14:foregroundMark x1="23053" y1="81373" x2="23053" y2="81373"/>
                        <a14:foregroundMark x1="23364" y1="81863" x2="23364" y2="81863"/>
                        <a14:foregroundMark x1="26480" y1="82843" x2="26480" y2="82843"/>
                        <a14:foregroundMark x1="27726" y1="82843" x2="27726" y2="82843"/>
                        <a14:foregroundMark x1="19003" y1="44608" x2="19003" y2="44608"/>
                        <a14:foregroundMark x1="19003" y1="42402" x2="19003" y2="42402"/>
                        <a14:backgroundMark x1="31464" y1="86520" x2="31464" y2="86520"/>
                        <a14:backgroundMark x1="33333" y1="86765" x2="33333" y2="86765"/>
                        <a14:backgroundMark x1="30218" y1="86765" x2="30218" y2="86765"/>
                        <a14:backgroundMark x1="31464" y1="85294" x2="31464" y2="85294"/>
                        <a14:backgroundMark x1="45171" y1="86520" x2="45171" y2="86520"/>
                        <a14:backgroundMark x1="50156" y1="86520" x2="50156" y2="86520"/>
                        <a14:backgroundMark x1="64798" y1="87010" x2="64798" y2="87010"/>
                        <a14:backgroundMark x1="67913" y1="86275" x2="67913" y2="86275"/>
                        <a14:backgroundMark x1="66044" y1="85784" x2="66044" y2="85784"/>
                        <a14:backgroundMark x1="66355" y1="85784" x2="66355" y2="85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260" y="3041964"/>
            <a:ext cx="500972" cy="726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F1853C-04A6-4AD8-B0C0-EABEDC897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2" b="89951" l="9969" r="89720">
                        <a14:foregroundMark x1="28660" y1="7353" x2="28660" y2="7353"/>
                        <a14:foregroundMark x1="58255" y1="4412" x2="58255" y2="4412"/>
                        <a14:foregroundMark x1="20249" y1="3922" x2="20249" y2="3922"/>
                        <a14:foregroundMark x1="29283" y1="84314" x2="29283" y2="84314"/>
                        <a14:foregroundMark x1="32710" y1="84314" x2="32710" y2="84314"/>
                        <a14:foregroundMark x1="34891" y1="84069" x2="34891" y2="84069"/>
                        <a14:foregroundMark x1="41121" y1="85049" x2="41121" y2="85049"/>
                        <a14:foregroundMark x1="43302" y1="85294" x2="43302" y2="85294"/>
                        <a14:foregroundMark x1="51090" y1="85294" x2="51090" y2="85294"/>
                        <a14:foregroundMark x1="62928" y1="85294" x2="62928" y2="85294"/>
                        <a14:foregroundMark x1="64798" y1="84559" x2="64798" y2="84559"/>
                        <a14:foregroundMark x1="25234" y1="82353" x2="25234" y2="82353"/>
                        <a14:foregroundMark x1="24611" y1="82598" x2="24611" y2="82598"/>
                        <a14:foregroundMark x1="27414" y1="84069" x2="27414" y2="84069"/>
                        <a14:foregroundMark x1="23053" y1="82353" x2="23053" y2="82353"/>
                        <a14:foregroundMark x1="26480" y1="84069" x2="26480" y2="84069"/>
                        <a14:foregroundMark x1="26480" y1="83824" x2="26480" y2="83824"/>
                        <a14:foregroundMark x1="26791" y1="84314" x2="26791" y2="84314"/>
                        <a14:foregroundMark x1="27726" y1="84314" x2="27726" y2="84314"/>
                        <a14:foregroundMark x1="31153" y1="85294" x2="31153" y2="85294"/>
                        <a14:foregroundMark x1="25234" y1="83333" x2="25234" y2="83333"/>
                        <a14:foregroundMark x1="31153" y1="84559" x2="31153" y2="84559"/>
                        <a14:foregroundMark x1="43614" y1="86275" x2="43614" y2="86275"/>
                        <a14:foregroundMark x1="46417" y1="86275" x2="46417" y2="86275"/>
                        <a14:foregroundMark x1="49533" y1="86520" x2="49533" y2="86520"/>
                        <a14:foregroundMark x1="50779" y1="86520" x2="50779" y2="86520"/>
                        <a14:foregroundMark x1="50467" y1="86765" x2="50467" y2="86765"/>
                        <a14:foregroundMark x1="50779" y1="86275" x2="50779" y2="86275"/>
                        <a14:foregroundMark x1="50779" y1="86520" x2="50779" y2="86520"/>
                        <a14:foregroundMark x1="50779" y1="86520" x2="50779" y2="86520"/>
                        <a14:foregroundMark x1="19626" y1="42647" x2="19626" y2="42647"/>
                        <a14:foregroundMark x1="19626" y1="46569" x2="19626" y2="46569"/>
                        <a14:foregroundMark x1="19626" y1="48284" x2="19626" y2="49020"/>
                        <a14:foregroundMark x1="19938" y1="50980" x2="19938" y2="51961"/>
                        <a14:foregroundMark x1="19938" y1="53431" x2="19938" y2="53922"/>
                        <a14:foregroundMark x1="19626" y1="55882" x2="19626" y2="55882"/>
                        <a14:foregroundMark x1="19626" y1="58333" x2="19626" y2="58333"/>
                        <a14:foregroundMark x1="19626" y1="61275" x2="19626" y2="61275"/>
                        <a14:foregroundMark x1="19626" y1="62745" x2="19626" y2="63480"/>
                        <a14:foregroundMark x1="19626" y1="64216" x2="19626" y2="64216"/>
                        <a14:foregroundMark x1="19315" y1="67402" x2="19315" y2="67402"/>
                        <a14:foregroundMark x1="19315" y1="69853" x2="19315" y2="69853"/>
                        <a14:foregroundMark x1="20249" y1="72059" x2="20249" y2="72059"/>
                        <a14:foregroundMark x1="20561" y1="74265" x2="20561" y2="74265"/>
                        <a14:foregroundMark x1="50156" y1="87010" x2="50156" y2="87010"/>
                        <a14:foregroundMark x1="49533" y1="86765" x2="49533" y2="86765"/>
                        <a14:foregroundMark x1="32087" y1="85539" x2="32087" y2="85539"/>
                        <a14:foregroundMark x1="31464" y1="85294" x2="31464" y2="85294"/>
                        <a14:foregroundMark x1="31464" y1="85294" x2="31464" y2="85294"/>
                        <a14:foregroundMark x1="31464" y1="85539" x2="31464" y2="85539"/>
                        <a14:foregroundMark x1="31153" y1="86029" x2="31153" y2="86029"/>
                        <a14:foregroundMark x1="31153" y1="86029" x2="31153" y2="86029"/>
                        <a14:foregroundMark x1="31153" y1="85539" x2="31153" y2="85539"/>
                        <a14:foregroundMark x1="31153" y1="85539" x2="31153" y2="85539"/>
                        <a14:foregroundMark x1="32399" y1="85539" x2="32399" y2="85539"/>
                        <a14:foregroundMark x1="32399" y1="85294" x2="32399" y2="85294"/>
                        <a14:foregroundMark x1="32087" y1="86029" x2="32087" y2="86029"/>
                        <a14:foregroundMark x1="43925" y1="86765" x2="43925" y2="86765"/>
                        <a14:foregroundMark x1="46106" y1="86765" x2="46106" y2="86765"/>
                        <a14:foregroundMark x1="50156" y1="86765" x2="50156" y2="86765"/>
                        <a14:foregroundMark x1="50467" y1="87010" x2="50467" y2="87010"/>
                        <a14:foregroundMark x1="45794" y1="87010" x2="45794" y2="87010"/>
                        <a14:foregroundMark x1="44860" y1="87010" x2="44860" y2="87010"/>
                        <a14:foregroundMark x1="44548" y1="87010" x2="44548" y2="87010"/>
                        <a14:foregroundMark x1="48287" y1="86765" x2="48287" y2="86765"/>
                        <a14:foregroundMark x1="49221" y1="86520" x2="49221" y2="86520"/>
                        <a14:foregroundMark x1="49221" y1="86520" x2="49221" y2="86520"/>
                        <a14:foregroundMark x1="50156" y1="87010" x2="50156" y2="87010"/>
                        <a14:foregroundMark x1="50156" y1="87010" x2="50156" y2="87010"/>
                        <a14:foregroundMark x1="53894" y1="87010" x2="53894" y2="87010"/>
                        <a14:foregroundMark x1="57632" y1="86765" x2="57632" y2="86765"/>
                        <a14:foregroundMark x1="31153" y1="86029" x2="31153" y2="86029"/>
                        <a14:foregroundMark x1="19626" y1="70588" x2="19626" y2="70588"/>
                        <a14:foregroundMark x1="19626" y1="67647" x2="19626" y2="67647"/>
                        <a14:foregroundMark x1="19626" y1="66422" x2="19626" y2="66422"/>
                        <a14:foregroundMark x1="19626" y1="60294" x2="19626" y2="60294"/>
                        <a14:foregroundMark x1="19626" y1="59314" x2="19626" y2="59314"/>
                        <a14:foregroundMark x1="19626" y1="55147" x2="19626" y2="55147"/>
                        <a14:foregroundMark x1="19626" y1="66422" x2="19626" y2="66422"/>
                        <a14:foregroundMark x1="19626" y1="66176" x2="19626" y2="66176"/>
                        <a14:foregroundMark x1="19626" y1="66176" x2="19626" y2="66176"/>
                        <a14:foregroundMark x1="19626" y1="68382" x2="19626" y2="68382"/>
                        <a14:foregroundMark x1="19626" y1="69608" x2="19626" y2="69608"/>
                        <a14:foregroundMark x1="19626" y1="71078" x2="19626" y2="71078"/>
                        <a14:foregroundMark x1="19626" y1="72794" x2="19626" y2="72794"/>
                        <a14:foregroundMark x1="19626" y1="74265" x2="19626" y2="74265"/>
                        <a14:foregroundMark x1="19626" y1="75735" x2="19626" y2="75735"/>
                        <a14:foregroundMark x1="19938" y1="76716" x2="20249" y2="77696"/>
                        <a14:foregroundMark x1="20561" y1="78676" x2="20561" y2="78676"/>
                        <a14:foregroundMark x1="20561" y1="78431" x2="20561" y2="78431"/>
                        <a14:foregroundMark x1="18692" y1="41422" x2="18692" y2="41422"/>
                        <a14:foregroundMark x1="19003" y1="45098" x2="19003" y2="45098"/>
                        <a14:foregroundMark x1="19626" y1="48284" x2="19626" y2="48284"/>
                        <a14:foregroundMark x1="19626" y1="50735" x2="19626" y2="50735"/>
                        <a14:foregroundMark x1="19626" y1="51961" x2="19626" y2="51961"/>
                        <a14:foregroundMark x1="19626" y1="53676" x2="19626" y2="53676"/>
                        <a14:foregroundMark x1="19003" y1="55147" x2="19003" y2="55147"/>
                        <a14:foregroundMark x1="19003" y1="56373" x2="19003" y2="56373"/>
                        <a14:foregroundMark x1="18692" y1="57353" x2="18692" y2="57353"/>
                        <a14:foregroundMark x1="32399" y1="85049" x2="32399" y2="85049"/>
                        <a14:foregroundMark x1="23364" y1="81863" x2="23364" y2="81863"/>
                        <a14:foregroundMark x1="22118" y1="80392" x2="22118" y2="80392"/>
                        <a14:foregroundMark x1="20872" y1="79412" x2="20872" y2="79412"/>
                        <a14:foregroundMark x1="19626" y1="77206" x2="19626" y2="77206"/>
                        <a14:foregroundMark x1="20561" y1="79902" x2="20561" y2="79902"/>
                        <a14:foregroundMark x1="21495" y1="80637" x2="21495" y2="80637"/>
                        <a14:foregroundMark x1="23053" y1="81373" x2="23053" y2="81373"/>
                        <a14:foregroundMark x1="23364" y1="81863" x2="23364" y2="81863"/>
                        <a14:foregroundMark x1="26480" y1="82843" x2="26480" y2="82843"/>
                        <a14:foregroundMark x1="27726" y1="82843" x2="27726" y2="82843"/>
                        <a14:foregroundMark x1="19003" y1="44608" x2="19003" y2="44608"/>
                        <a14:foregroundMark x1="19003" y1="42402" x2="19003" y2="42402"/>
                        <a14:backgroundMark x1="31464" y1="86520" x2="31464" y2="86520"/>
                        <a14:backgroundMark x1="33333" y1="86765" x2="33333" y2="86765"/>
                        <a14:backgroundMark x1="30218" y1="86765" x2="30218" y2="86765"/>
                        <a14:backgroundMark x1="31464" y1="85294" x2="31464" y2="85294"/>
                        <a14:backgroundMark x1="45171" y1="86520" x2="45171" y2="86520"/>
                        <a14:backgroundMark x1="50156" y1="86520" x2="50156" y2="86520"/>
                        <a14:backgroundMark x1="64798" y1="87010" x2="64798" y2="87010"/>
                        <a14:backgroundMark x1="67913" y1="86275" x2="67913" y2="86275"/>
                        <a14:backgroundMark x1="66044" y1="85784" x2="66044" y2="85784"/>
                        <a14:backgroundMark x1="66355" y1="85784" x2="66355" y2="85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025" y="3916802"/>
            <a:ext cx="500972" cy="7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E0B90F-4E06-4AC6-BB61-8D326E49561B}"/>
              </a:ext>
            </a:extLst>
          </p:cNvPr>
          <p:cNvSpPr txBox="1"/>
          <p:nvPr/>
        </p:nvSpPr>
        <p:spPr>
          <a:xfrm>
            <a:off x="3675433" y="113905"/>
            <a:ext cx="484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Registration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26643-0804-4156-B36C-FF6763D2C0A2}"/>
              </a:ext>
            </a:extLst>
          </p:cNvPr>
          <p:cNvSpPr txBox="1"/>
          <p:nvPr/>
        </p:nvSpPr>
        <p:spPr>
          <a:xfrm>
            <a:off x="165961" y="1208506"/>
            <a:ext cx="5930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registration error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14400" lvl="1" indent="-404813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metric for registration quality </a:t>
            </a:r>
          </a:p>
          <a:p>
            <a:pPr marL="914400" lvl="1" indent="-404813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calculated for all 80 target hole locations in an experiment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235CDD-1893-43E8-8903-75B579B07878}"/>
              </a:ext>
            </a:extLst>
          </p:cNvPr>
          <p:cNvGrpSpPr/>
          <p:nvPr/>
        </p:nvGrpSpPr>
        <p:grpSpPr>
          <a:xfrm>
            <a:off x="301045" y="2930242"/>
            <a:ext cx="5329723" cy="3634022"/>
            <a:chOff x="925570" y="3226550"/>
            <a:chExt cx="4629566" cy="30147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4DC154-F51D-490D-9BBB-3739C3BC7D63}"/>
                </a:ext>
              </a:extLst>
            </p:cNvPr>
            <p:cNvGrpSpPr/>
            <p:nvPr/>
          </p:nvGrpSpPr>
          <p:grpSpPr>
            <a:xfrm>
              <a:off x="925570" y="3242801"/>
              <a:ext cx="4629566" cy="2998508"/>
              <a:chOff x="925570" y="3242801"/>
              <a:chExt cx="4629566" cy="299850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3FBCA9-C73A-4E37-973C-A1A28C90D815}"/>
                  </a:ext>
                </a:extLst>
              </p:cNvPr>
              <p:cNvSpPr/>
              <p:nvPr/>
            </p:nvSpPr>
            <p:spPr>
              <a:xfrm>
                <a:off x="925570" y="3242801"/>
                <a:ext cx="4629566" cy="29883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1BD5D23-89C7-492B-8592-896C0874BF5D}"/>
                  </a:ext>
                </a:extLst>
              </p:cNvPr>
              <p:cNvGrpSpPr/>
              <p:nvPr/>
            </p:nvGrpSpPr>
            <p:grpSpPr>
              <a:xfrm>
                <a:off x="1611166" y="3242801"/>
                <a:ext cx="3253282" cy="2998508"/>
                <a:chOff x="1955800" y="1562094"/>
                <a:chExt cx="3254255" cy="4206240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020F86E-B68B-4185-91C3-4687A513A62D}"/>
                    </a:ext>
                  </a:extLst>
                </p:cNvPr>
                <p:cNvCxnSpPr/>
                <p:nvPr/>
              </p:nvCxnSpPr>
              <p:spPr>
                <a:xfrm flipH="1">
                  <a:off x="1955800" y="1562094"/>
                  <a:ext cx="11935" cy="420624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5D14618-6A3A-4637-BC40-F81C15D50754}"/>
                    </a:ext>
                  </a:extLst>
                </p:cNvPr>
                <p:cNvCxnSpPr/>
                <p:nvPr/>
              </p:nvCxnSpPr>
              <p:spPr>
                <a:xfrm flipH="1">
                  <a:off x="2604264" y="1562094"/>
                  <a:ext cx="11935" cy="420624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81B13F6-84C2-4BF0-9A2A-8A71DD96ABC8}"/>
                    </a:ext>
                  </a:extLst>
                </p:cNvPr>
                <p:cNvCxnSpPr/>
                <p:nvPr/>
              </p:nvCxnSpPr>
              <p:spPr>
                <a:xfrm flipH="1">
                  <a:off x="3252728" y="1562094"/>
                  <a:ext cx="11935" cy="420624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A371A48-5B03-4B0A-86AD-DB45188EADE9}"/>
                    </a:ext>
                  </a:extLst>
                </p:cNvPr>
                <p:cNvCxnSpPr/>
                <p:nvPr/>
              </p:nvCxnSpPr>
              <p:spPr>
                <a:xfrm flipH="1">
                  <a:off x="3901192" y="1562094"/>
                  <a:ext cx="11935" cy="420624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D646B75-5906-47E6-8F76-6B00D56DBBB6}"/>
                    </a:ext>
                  </a:extLst>
                </p:cNvPr>
                <p:cNvCxnSpPr/>
                <p:nvPr/>
              </p:nvCxnSpPr>
              <p:spPr>
                <a:xfrm flipH="1">
                  <a:off x="4549656" y="1562094"/>
                  <a:ext cx="11935" cy="420624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F8ADB2C-4689-477F-8F10-593DCB0BEAC5}"/>
                    </a:ext>
                  </a:extLst>
                </p:cNvPr>
                <p:cNvCxnSpPr/>
                <p:nvPr/>
              </p:nvCxnSpPr>
              <p:spPr>
                <a:xfrm flipH="1">
                  <a:off x="5198120" y="1562094"/>
                  <a:ext cx="11935" cy="420624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7DDDD5D-6CE4-4DF0-8818-B49F5AF97409}"/>
                  </a:ext>
                </a:extLst>
              </p:cNvPr>
              <p:cNvGrpSpPr/>
              <p:nvPr/>
            </p:nvGrpSpPr>
            <p:grpSpPr>
              <a:xfrm>
                <a:off x="925570" y="3834184"/>
                <a:ext cx="4594242" cy="1790981"/>
                <a:chOff x="578929" y="3257629"/>
                <a:chExt cx="4594242" cy="1790981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E8FD435-82F2-4C42-BB7D-D6409D77FAE4}"/>
                    </a:ext>
                  </a:extLst>
                </p:cNvPr>
                <p:cNvCxnSpPr/>
                <p:nvPr/>
              </p:nvCxnSpPr>
              <p:spPr>
                <a:xfrm>
                  <a:off x="578929" y="3257629"/>
                  <a:ext cx="459424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852B5AB-2D5F-42B0-8F93-3E7D931D9795}"/>
                    </a:ext>
                  </a:extLst>
                </p:cNvPr>
                <p:cNvCxnSpPr/>
                <p:nvPr/>
              </p:nvCxnSpPr>
              <p:spPr>
                <a:xfrm>
                  <a:off x="578929" y="3852269"/>
                  <a:ext cx="459424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A7FC165-8842-482F-B870-D0C3B107C698}"/>
                    </a:ext>
                  </a:extLst>
                </p:cNvPr>
                <p:cNvCxnSpPr/>
                <p:nvPr/>
              </p:nvCxnSpPr>
              <p:spPr>
                <a:xfrm>
                  <a:off x="578929" y="4450274"/>
                  <a:ext cx="459424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33AE651-B183-414C-AE93-6C7721F7B3EA}"/>
                    </a:ext>
                  </a:extLst>
                </p:cNvPr>
                <p:cNvCxnSpPr/>
                <p:nvPr/>
              </p:nvCxnSpPr>
              <p:spPr>
                <a:xfrm>
                  <a:off x="578929" y="5048610"/>
                  <a:ext cx="459424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0F37BAB-2D67-4285-B9B8-366D0705BBB7}"/>
                </a:ext>
              </a:extLst>
            </p:cNvPr>
            <p:cNvSpPr/>
            <p:nvPr/>
          </p:nvSpPr>
          <p:spPr>
            <a:xfrm>
              <a:off x="3306578" y="4332247"/>
              <a:ext cx="182880" cy="1936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B12D0F2-A6E3-4651-876A-E6A17760C0B8}"/>
                </a:ext>
              </a:extLst>
            </p:cNvPr>
            <p:cNvSpPr/>
            <p:nvPr/>
          </p:nvSpPr>
          <p:spPr>
            <a:xfrm>
              <a:off x="2885516" y="4858386"/>
              <a:ext cx="182880" cy="182880"/>
            </a:xfrm>
            <a:prstGeom prst="triangle">
              <a:avLst/>
            </a:prstGeom>
            <a:solidFill>
              <a:srgbClr val="CC00CC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96F31B-64D7-4B93-85E0-3E20B84ED768}"/>
                </a:ext>
              </a:extLst>
            </p:cNvPr>
            <p:cNvSpPr txBox="1"/>
            <p:nvPr/>
          </p:nvSpPr>
          <p:spPr>
            <a:xfrm>
              <a:off x="3479571" y="4000641"/>
              <a:ext cx="2040241" cy="53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 hole location as measured by robot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A19FB6-9CA5-4452-BC2C-113864778188}"/>
                </a:ext>
              </a:extLst>
            </p:cNvPr>
            <p:cNvSpPr txBox="1"/>
            <p:nvPr/>
          </p:nvSpPr>
          <p:spPr>
            <a:xfrm>
              <a:off x="1635954" y="5097778"/>
              <a:ext cx="2864884" cy="53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Target h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ole location transformed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world frame to robot frame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106849-E346-4DB3-A79F-AAC09826A1F3}"/>
                </a:ext>
              </a:extLst>
            </p:cNvPr>
            <p:cNvSpPr txBox="1"/>
            <p:nvPr/>
          </p:nvSpPr>
          <p:spPr>
            <a:xfrm>
              <a:off x="2498917" y="3226550"/>
              <a:ext cx="1777627" cy="382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Robot Frame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9C0A8B3-806B-4A9F-A088-1A1A971992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8628" y="4332247"/>
              <a:ext cx="442841" cy="521037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9EDE9B-50F1-49A3-938A-0979501ACF09}"/>
                </a:ext>
              </a:extLst>
            </p:cNvPr>
            <p:cNvCxnSpPr>
              <a:cxnSpLocks/>
            </p:cNvCxnSpPr>
            <p:nvPr/>
          </p:nvCxnSpPr>
          <p:spPr>
            <a:xfrm>
              <a:off x="3119376" y="4233554"/>
              <a:ext cx="198382" cy="16040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E1E2957-B195-418E-AF0E-BF73B2948303}"/>
                </a:ext>
              </a:extLst>
            </p:cNvPr>
            <p:cNvSpPr txBox="1"/>
            <p:nvPr/>
          </p:nvSpPr>
          <p:spPr>
            <a:xfrm>
              <a:off x="2567179" y="4237189"/>
              <a:ext cx="537046" cy="33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CC0B614-6F55-4A36-9A81-570EEC02EA72}"/>
                </a:ext>
              </a:extLst>
            </p:cNvPr>
            <p:cNvCxnSpPr>
              <a:cxnSpLocks/>
            </p:cNvCxnSpPr>
            <p:nvPr/>
          </p:nvCxnSpPr>
          <p:spPr>
            <a:xfrm>
              <a:off x="2673204" y="4762687"/>
              <a:ext cx="198382" cy="16040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FBEEEE-5A86-450D-B428-324CE6B3CFED}"/>
              </a:ext>
            </a:extLst>
          </p:cNvPr>
          <p:cNvGrpSpPr/>
          <p:nvPr/>
        </p:nvGrpSpPr>
        <p:grpSpPr>
          <a:xfrm>
            <a:off x="6294092" y="2918661"/>
            <a:ext cx="5685144" cy="3639958"/>
            <a:chOff x="6294092" y="2918661"/>
            <a:chExt cx="5685144" cy="3639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4CF82B-75F6-4A2D-9EF7-3761EC188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" r="6231"/>
            <a:stretch/>
          </p:blipFill>
          <p:spPr>
            <a:xfrm>
              <a:off x="6294092" y="2918661"/>
              <a:ext cx="5685144" cy="3639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FF8AEC-0B8F-44F6-A314-D9D7D26FC089}"/>
                </a:ext>
              </a:extLst>
            </p:cNvPr>
            <p:cNvSpPr txBox="1"/>
            <p:nvPr/>
          </p:nvSpPr>
          <p:spPr>
            <a:xfrm>
              <a:off x="7100710" y="6189035"/>
              <a:ext cx="1165648" cy="3059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Experiment 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651E46-5170-4E94-A0AE-94585745A4F5}"/>
                </a:ext>
              </a:extLst>
            </p:cNvPr>
            <p:cNvSpPr txBox="1"/>
            <p:nvPr/>
          </p:nvSpPr>
          <p:spPr>
            <a:xfrm>
              <a:off x="8792046" y="6189035"/>
              <a:ext cx="1165648" cy="3059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Experiment 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98A8B7-307C-4A19-8EAA-7A8967FA7C48}"/>
                </a:ext>
              </a:extLst>
            </p:cNvPr>
            <p:cNvSpPr txBox="1"/>
            <p:nvPr/>
          </p:nvSpPr>
          <p:spPr>
            <a:xfrm>
              <a:off x="10376424" y="6187731"/>
              <a:ext cx="1165648" cy="3059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Experiment 3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FCF3FC9-8A6C-42BC-98CA-58CE5D37A02D}"/>
              </a:ext>
            </a:extLst>
          </p:cNvPr>
          <p:cNvSpPr txBox="1"/>
          <p:nvPr/>
        </p:nvSpPr>
        <p:spPr>
          <a:xfrm>
            <a:off x="6294092" y="1208506"/>
            <a:ext cx="5685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marR="0" lvl="0" indent="-509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RMS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root mean square of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</a:t>
            </a:r>
          </a:p>
        </p:txBody>
      </p:sp>
    </p:spTree>
    <p:extLst>
      <p:ext uri="{BB962C8B-B14F-4D97-AF65-F5344CB8AC3E}">
        <p14:creationId xmlns:p14="http://schemas.microsoft.com/office/powerpoint/2010/main" val="33177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n10_Fixed_034_1X_w_Pauses_title">
            <a:hlinkClick r:id="" action="ppaction://media"/>
            <a:extLst>
              <a:ext uri="{FF2B5EF4-FFF2-40B4-BE49-F238E27FC236}">
                <a16:creationId xmlns:a16="http://schemas.microsoft.com/office/drawing/2014/main" id="{344288AC-B9C1-4DBE-9F6A-304AA3F94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63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268</Words>
  <Application>Microsoft Office PowerPoint</Application>
  <PresentationFormat>Widescreen</PresentationFormat>
  <Paragraphs>76</Paragraphs>
  <Slides>6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1_Office Theme</vt:lpstr>
      <vt:lpstr>Peg-in-Hole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Cheok, Geraldine S. Ms. (Fed)</dc:creator>
  <cp:lastModifiedBy>Cheok, Geraldine S. Ms. (Fed)</cp:lastModifiedBy>
  <cp:revision>96</cp:revision>
  <dcterms:created xsi:type="dcterms:W3CDTF">2018-07-27T15:51:07Z</dcterms:created>
  <dcterms:modified xsi:type="dcterms:W3CDTF">2019-07-15T15:37:08Z</dcterms:modified>
</cp:coreProperties>
</file>