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195_48441EC.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4"/>
    <p:sldMasterId id="2147483758" r:id="rId5"/>
    <p:sldMasterId id="2147483724" r:id="rId6"/>
  </p:sldMasterIdLst>
  <p:notesMasterIdLst>
    <p:notesMasterId r:id="rId14"/>
  </p:notesMasterIdLst>
  <p:sldIdLst>
    <p:sldId id="330" r:id="rId7"/>
    <p:sldId id="405" r:id="rId8"/>
    <p:sldId id="431" r:id="rId9"/>
    <p:sldId id="430" r:id="rId10"/>
    <p:sldId id="426" r:id="rId11"/>
    <p:sldId id="432" r:id="rId12"/>
    <p:sldId id="412" r:id="rId13"/>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8B353C-973E-0880-6185-8867DB582E95}" name="Rigopoulos, Kristina G. (Fed)" initials="R(" userId="S::kgr@nist.gov::72d41338-671d-4b92-909d-ba4e8bcbb6d2" providerId="AD"/>
  <p188:author id="{6AFB4486-2DFF-8EAF-7FBE-9B770DF454DD}" name="Pascoe, Cherilyn E. (Fed)" initials="PCE(" userId="S::cep3@NIST.GOV::d9068982-b3b2-48df-8ec6-311831ee4156" providerId="AD"/>
  <p188:author id="{7761AAE1-04BD-5EE1-0620-29680535EECF}" name="Mahn, Amy V. (Fed)" initials="M(" userId="S::avm1@nist.gov::edd7a82e-1b89-4863-863d-cdcc0dc7ae6b" providerId="AD"/>
  <p188:author id="{36CD3FE6-766A-661F-82AE-1CA40D4A086B}" name="Rigopoulos, Kristina G. (Fed)" initials="RKG(" userId="S::kgr@NIST.GOV::72d41338-671d-4b92-909d-ba4e8bcbb6d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34E"/>
    <a:srgbClr val="FFFA82"/>
    <a:srgbClr val="BFECFF"/>
    <a:srgbClr val="4BB2E0"/>
    <a:srgbClr val="F9F49D"/>
    <a:srgbClr val="FFFFA8"/>
    <a:srgbClr val="53BEEE"/>
    <a:srgbClr val="FFFFFF"/>
    <a:srgbClr val="7DF49F"/>
    <a:srgbClr val="E576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82" d="100"/>
          <a:sy n="82" d="100"/>
        </p:scale>
        <p:origin x="337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4.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notesMaster" Target="notesMasters/notesMaster1.xml"/></Relationships>
</file>

<file path=ppt/comments/modernComment_195_48441EC.xml><?xml version="1.0" encoding="utf-8"?>
<p188:cmLst xmlns:a="http://schemas.openxmlformats.org/drawingml/2006/main" xmlns:r="http://schemas.openxmlformats.org/officeDocument/2006/relationships" xmlns:p188="http://schemas.microsoft.com/office/powerpoint/2018/8/main">
  <p188:cm id="{7A19AC7D-F2C1-4F7C-B6AD-2E9FE8CBC7A0}" authorId="{36CD3FE6-766A-661F-82AE-1CA40D4A086B}" created="2024-01-12T21:11:05.350">
    <ac:deMkLst xmlns:ac="http://schemas.microsoft.com/office/drawing/2013/main/command">
      <pc:docMk xmlns:pc="http://schemas.microsoft.com/office/powerpoint/2013/main/command"/>
      <pc:sldMk xmlns:pc="http://schemas.microsoft.com/office/powerpoint/2013/main/command" cId="75776492" sldId="405"/>
      <ac:spMk id="4" creationId="{0A7C89FC-425F-B001-D81A-7CF20986E853}"/>
    </ac:deMkLst>
    <p188:txBody>
      <a:bodyPr/>
      <a:lstStyle/>
      <a:p>
        <a:r>
          <a:rPr lang="en-US"/>
          <a:t>Will link to the overarching resource housing area Nikki is helping us build</a:t>
        </a:r>
      </a:p>
    </p188:txBody>
  </p188:cm>
  <p188:cm id="{F0F078B5-783E-4032-B523-FBD3933A1212}" authorId="{36CD3FE6-766A-661F-82AE-1CA40D4A086B}" created="2024-01-16T15:29:12.941">
    <ac:txMkLst xmlns:ac="http://schemas.microsoft.com/office/drawing/2013/main/command">
      <pc:docMk xmlns:pc="http://schemas.microsoft.com/office/powerpoint/2013/main/command"/>
      <pc:sldMk xmlns:pc="http://schemas.microsoft.com/office/powerpoint/2013/main/command" cId="75776492" sldId="405"/>
      <ac:spMk id="3" creationId="{3BE9F519-F48E-C687-137D-85D10DDF6C95}"/>
      <ac:txMk cp="75" len="577">
        <ac:context len="661" hash="2999598731"/>
      </ac:txMk>
    </ac:txMkLst>
    <p188:pos x="2400815" y="2457794"/>
    <p188:txBody>
      <a:bodyPr/>
      <a:lstStyle/>
      <a:p>
        <a:r>
          <a:rPr lang="en-US"/>
          <a:t>All of these bullets to be individually hyperlinked to take readers to corresponding websites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6ACF3D-B45A-4422-A5E4-F22915D2A4BF}" type="datetimeFigureOut">
              <a:rPr lang="en-US" smtClean="0"/>
              <a:t>1/16/24</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53B52-065D-4BEE-B360-72C7772D3B42}" type="slidenum">
              <a:rPr lang="en-US" smtClean="0"/>
              <a:t>‹#›</a:t>
            </a:fld>
            <a:endParaRPr lang="en-US"/>
          </a:p>
        </p:txBody>
      </p:sp>
    </p:spTree>
    <p:extLst>
      <p:ext uri="{BB962C8B-B14F-4D97-AF65-F5344CB8AC3E}">
        <p14:creationId xmlns:p14="http://schemas.microsoft.com/office/powerpoint/2010/main" val="403721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DC50E7-0D8C-4048-A258-FB93A2425048}"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5034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F35E283-5B72-F586-2872-1C259233DF00}"/>
              </a:ext>
            </a:extLst>
          </p:cNvPr>
          <p:cNvSpPr>
            <a:spLocks noGrp="1"/>
          </p:cNvSpPr>
          <p:nvPr>
            <p:ph type="title"/>
          </p:nvPr>
        </p:nvSpPr>
        <p:spPr>
          <a:xfrm>
            <a:off x="2870517" y="214696"/>
            <a:ext cx="4639467" cy="666654"/>
          </a:xfrm>
          <a:noFill/>
          <a:ln>
            <a:noFill/>
          </a:ln>
        </p:spPr>
        <p:txBody>
          <a:bodyPr>
            <a:normAutofit/>
          </a:bodyPr>
          <a:lstStyle>
            <a:lvl1pPr>
              <a:defRPr sz="2000">
                <a:solidFill>
                  <a:schemeClr val="tx1"/>
                </a:solidFill>
                <a:latin typeface="+mn-lt"/>
              </a:defRPr>
            </a:lvl1pPr>
          </a:lstStyle>
          <a:p>
            <a:r>
              <a:rPr lang="en-US"/>
              <a:t>Click to edit Master title style</a:t>
            </a:r>
          </a:p>
        </p:txBody>
      </p:sp>
      <p:pic>
        <p:nvPicPr>
          <p:cNvPr id="5" name="Picture 4">
            <a:extLst>
              <a:ext uri="{FF2B5EF4-FFF2-40B4-BE49-F238E27FC236}">
                <a16:creationId xmlns:a16="http://schemas.microsoft.com/office/drawing/2014/main" id="{D671BCA1-152A-3B86-B83F-6AA4B3E06BBD}"/>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2700338" cy="9509760"/>
          </a:xfrm>
          <a:prstGeom prst="rect">
            <a:avLst/>
          </a:prstGeom>
        </p:spPr>
      </p:pic>
      <p:sp>
        <p:nvSpPr>
          <p:cNvPr id="4" name="Text Placeholder 6">
            <a:extLst>
              <a:ext uri="{FF2B5EF4-FFF2-40B4-BE49-F238E27FC236}">
                <a16:creationId xmlns:a16="http://schemas.microsoft.com/office/drawing/2014/main" id="{EF1A34FD-8650-7FE0-0919-89D913154EB6}"/>
              </a:ext>
            </a:extLst>
          </p:cNvPr>
          <p:cNvSpPr>
            <a:spLocks noGrp="1"/>
          </p:cNvSpPr>
          <p:nvPr>
            <p:ph type="body" sz="quarter" idx="13"/>
          </p:nvPr>
        </p:nvSpPr>
        <p:spPr>
          <a:xfrm>
            <a:off x="241301" y="548640"/>
            <a:ext cx="2222500" cy="8329575"/>
          </a:xfrm>
          <a:solidFill>
            <a:schemeClr val="tx1">
              <a:lumMod val="85000"/>
              <a:lumOff val="15000"/>
              <a:alpha val="69000"/>
            </a:schemeClr>
          </a:solidFill>
          <a:ln w="19050">
            <a:solidFill>
              <a:srgbClr val="00B0F0"/>
            </a:solidFill>
          </a:ln>
        </p:spPr>
        <p:txBody>
          <a:bodyPr>
            <a:normAutofit/>
          </a:bodyPr>
          <a:lstStyle>
            <a:lvl1pPr>
              <a:buClr>
                <a:schemeClr val="bg1"/>
              </a:buClr>
              <a:defRPr sz="1400" b="1">
                <a:solidFill>
                  <a:schemeClr val="bg1"/>
                </a:solidFill>
                <a:latin typeface="+mn-lt"/>
              </a:defRPr>
            </a:lvl1pPr>
            <a:lvl2pPr>
              <a:buClr>
                <a:schemeClr val="bg1"/>
              </a:buClr>
              <a:defRPr sz="1400" b="1">
                <a:solidFill>
                  <a:schemeClr val="bg1"/>
                </a:solidFill>
                <a:latin typeface="+mn-lt"/>
              </a:defRPr>
            </a:lvl2pPr>
            <a:lvl3pPr>
              <a:buClr>
                <a:schemeClr val="bg1"/>
              </a:buClr>
              <a:defRPr sz="1400" b="1">
                <a:solidFill>
                  <a:schemeClr val="bg1"/>
                </a:solidFill>
                <a:latin typeface="+mn-lt"/>
              </a:defRPr>
            </a:lvl3pPr>
            <a:lvl4pPr>
              <a:buClr>
                <a:schemeClr val="bg1"/>
              </a:buClr>
              <a:defRPr sz="1400" b="1">
                <a:solidFill>
                  <a:schemeClr val="bg1"/>
                </a:solidFill>
                <a:latin typeface="+mn-lt"/>
              </a:defRPr>
            </a:lvl4pPr>
            <a:lvl5pPr>
              <a:buClr>
                <a:schemeClr val="bg1"/>
              </a:buClr>
              <a:defRPr sz="1400" b="1">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7881B80F-47DE-44A3-8497-AE76A9D60C92}"/>
              </a:ext>
            </a:extLst>
          </p:cNvPr>
          <p:cNvSpPr>
            <a:spLocks noGrp="1"/>
          </p:cNvSpPr>
          <p:nvPr userDrawn="1">
            <p:ph type="body" sz="quarter" idx="10" hasCustomPrompt="1"/>
          </p:nvPr>
        </p:nvSpPr>
        <p:spPr>
          <a:xfrm>
            <a:off x="2870517" y="1055086"/>
            <a:ext cx="4639466" cy="748047"/>
          </a:xfrm>
          <a:solidFill>
            <a:schemeClr val="tx1"/>
          </a:solidFill>
        </p:spPr>
        <p:txBody>
          <a:bodyPr/>
          <a:lstStyle>
            <a:lvl1pPr>
              <a:defRPr>
                <a:solidFill>
                  <a:schemeClr val="bg1"/>
                </a:solidFill>
                <a:latin typeface="Cambria" panose="02040503050406030204" pitchFamily="18" charset="0"/>
                <a:ea typeface="Cambria" panose="02040503050406030204" pitchFamily="18" charset="0"/>
              </a:defRPr>
            </a:lvl1pPr>
            <a:lvl2pPr marL="194310" indent="0">
              <a:buNone/>
              <a:defRPr sz="1400">
                <a:solidFill>
                  <a:schemeClr val="bg1"/>
                </a:solidFill>
                <a:latin typeface="+mn-lt"/>
                <a:ea typeface="Cambria" panose="02040503050406030204" pitchFamily="18" charset="0"/>
              </a:defRPr>
            </a:lvl2pPr>
            <a:lvl3pPr marL="388620" indent="0">
              <a:buNone/>
              <a:defRPr>
                <a:solidFill>
                  <a:schemeClr val="bg1"/>
                </a:solidFill>
                <a:latin typeface="Cambria" panose="02040503050406030204" pitchFamily="18" charset="0"/>
                <a:ea typeface="Cambria" panose="02040503050406030204" pitchFamily="18" charset="0"/>
              </a:defRPr>
            </a:lvl3pPr>
            <a:lvl4pPr>
              <a:defRPr>
                <a:solidFill>
                  <a:schemeClr val="bg1"/>
                </a:solidFill>
                <a:latin typeface="Cambria" panose="02040503050406030204" pitchFamily="18" charset="0"/>
                <a:ea typeface="Cambria" panose="02040503050406030204" pitchFamily="18" charset="0"/>
              </a:defRPr>
            </a:lvl4pPr>
            <a:lvl5pPr marL="777240" indent="0">
              <a:buNone/>
              <a:defRPr>
                <a:solidFill>
                  <a:schemeClr val="bg1"/>
                </a:solidFill>
                <a:latin typeface="Cambria" panose="02040503050406030204" pitchFamily="18" charset="0"/>
                <a:ea typeface="Cambria" panose="02040503050406030204" pitchFamily="18" charset="0"/>
              </a:defRPr>
            </a:lvl5pPr>
          </a:lstStyle>
          <a:p>
            <a:pPr lvl="1"/>
            <a:r>
              <a:rPr lang="en-US"/>
              <a:t>Second level</a:t>
            </a:r>
          </a:p>
        </p:txBody>
      </p:sp>
      <p:sp>
        <p:nvSpPr>
          <p:cNvPr id="17" name="Picture Placeholder 16">
            <a:extLst>
              <a:ext uri="{FF2B5EF4-FFF2-40B4-BE49-F238E27FC236}">
                <a16:creationId xmlns:a16="http://schemas.microsoft.com/office/drawing/2014/main" id="{9ADF1D47-FADB-48F6-846D-2C99E100E8F3}"/>
              </a:ext>
            </a:extLst>
          </p:cNvPr>
          <p:cNvSpPr>
            <a:spLocks noGrp="1"/>
          </p:cNvSpPr>
          <p:nvPr userDrawn="1">
            <p:ph type="pic" sz="quarter" idx="11"/>
          </p:nvPr>
        </p:nvSpPr>
        <p:spPr>
          <a:xfrm>
            <a:off x="2876072" y="1803133"/>
            <a:ext cx="4633911" cy="1612096"/>
          </a:xfrm>
          <a:ln w="19050">
            <a:solidFill>
              <a:srgbClr val="404040"/>
            </a:solidFill>
          </a:ln>
        </p:spPr>
        <p:txBody>
          <a:bodyPr/>
          <a:lstStyle>
            <a:lvl1pPr>
              <a:defRPr>
                <a:latin typeface="+mn-lt"/>
                <a:ea typeface="Cambria" panose="02040503050406030204" pitchFamily="18" charset="0"/>
              </a:defRPr>
            </a:lvl1pPr>
          </a:lstStyle>
          <a:p>
            <a:r>
              <a:rPr lang="en-US"/>
              <a:t>Click icon to add picture</a:t>
            </a:r>
          </a:p>
        </p:txBody>
      </p:sp>
      <p:sp>
        <p:nvSpPr>
          <p:cNvPr id="10" name="Content Placeholder 9">
            <a:extLst>
              <a:ext uri="{FF2B5EF4-FFF2-40B4-BE49-F238E27FC236}">
                <a16:creationId xmlns:a16="http://schemas.microsoft.com/office/drawing/2014/main" id="{8F431C1B-4E08-015B-F572-A0F3078231D4}"/>
              </a:ext>
            </a:extLst>
          </p:cNvPr>
          <p:cNvSpPr>
            <a:spLocks noGrp="1"/>
          </p:cNvSpPr>
          <p:nvPr>
            <p:ph sz="quarter" idx="15"/>
          </p:nvPr>
        </p:nvSpPr>
        <p:spPr>
          <a:xfrm>
            <a:off x="2870200" y="3559175"/>
            <a:ext cx="4633913" cy="194945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E99C3EAB-94D3-4451-14AF-96A2B268EB4C}"/>
              </a:ext>
            </a:extLst>
          </p:cNvPr>
          <p:cNvSpPr>
            <a:spLocks noGrp="1"/>
          </p:cNvSpPr>
          <p:nvPr>
            <p:ph sz="quarter" idx="14"/>
          </p:nvPr>
        </p:nvSpPr>
        <p:spPr>
          <a:xfrm>
            <a:off x="2877658" y="5664506"/>
            <a:ext cx="4632325" cy="382492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B582FA40-9BAB-4890-A9DB-46AD4D559AA6}"/>
              </a:ext>
              <a:ext uri="{C183D7F6-B498-43B3-948B-1728B52AA6E4}">
                <adec:decorative xmlns:adec="http://schemas.microsoft.com/office/drawing/2017/decorative" val="1"/>
              </a:ext>
            </a:extLst>
          </p:cNvPr>
          <p:cNvPicPr>
            <a:picLocks noChangeAspect="1"/>
          </p:cNvPicPr>
          <p:nvPr userDrawn="1"/>
        </p:nvPicPr>
        <p:blipFill>
          <a:blip r:embed="rId3" cstate="screen">
            <a:alphaModFix/>
            <a:extLst>
              <a:ext uri="{BEBA8EAE-BF5A-486C-A8C5-ECC9F3942E4B}">
                <a14:imgProps xmlns:a14="http://schemas.microsoft.com/office/drawing/2010/main">
                  <a14:imgLayer r:embed="rId4">
                    <a14:imgEffect>
                      <a14:colorTemperature colorTemp="6400"/>
                    </a14:imgEffect>
                  </a14:imgLayer>
                </a14:imgProps>
              </a:ext>
              <a:ext uri="{28A0092B-C50C-407E-A947-70E740481C1C}">
                <a14:useLocalDpi xmlns:a14="http://schemas.microsoft.com/office/drawing/2010/main"/>
              </a:ext>
            </a:extLst>
          </a:blip>
          <a:srcRect t="9008" b="9008"/>
          <a:stretch/>
        </p:blipFill>
        <p:spPr>
          <a:xfrm>
            <a:off x="0" y="9560560"/>
            <a:ext cx="2560320" cy="497840"/>
          </a:xfrm>
          <a:prstGeom prst="rect">
            <a:avLst/>
          </a:prstGeom>
        </p:spPr>
      </p:pic>
      <p:sp>
        <p:nvSpPr>
          <p:cNvPr id="2" name="TextBox 1">
            <a:extLst>
              <a:ext uri="{FF2B5EF4-FFF2-40B4-BE49-F238E27FC236}">
                <a16:creationId xmlns:a16="http://schemas.microsoft.com/office/drawing/2014/main" id="{482ABC2F-CA0B-6446-5B41-BC6CAEEEE6E9}"/>
              </a:ext>
              <a:ext uri="{C183D7F6-B498-43B3-948B-1728B52AA6E4}">
                <adec:decorative xmlns:adec="http://schemas.microsoft.com/office/drawing/2017/decorative" val="1"/>
              </a:ext>
            </a:extLst>
          </p:cNvPr>
          <p:cNvSpPr txBox="1"/>
          <p:nvPr userDrawn="1"/>
        </p:nvSpPr>
        <p:spPr>
          <a:xfrm>
            <a:off x="5715000" y="9683496"/>
            <a:ext cx="1739900" cy="307777"/>
          </a:xfrm>
          <a:prstGeom prst="rect">
            <a:avLst/>
          </a:prstGeom>
          <a:noFill/>
        </p:spPr>
        <p:txBody>
          <a:bodyPr wrap="square" rtlCol="0">
            <a:spAutoFit/>
          </a:bodyPr>
          <a:lstStyle/>
          <a:p>
            <a:pPr algn="r"/>
            <a:r>
              <a:rPr lang="en-US" sz="1400" b="0">
                <a:latin typeface="+mn-lt"/>
              </a:rPr>
              <a:t>PAGE </a:t>
            </a:r>
            <a:fld id="{09990A1A-4B7F-4294-B907-6185848BF500}" type="slidenum">
              <a:rPr lang="en-US" sz="1400" b="0" smtClean="0">
                <a:latin typeface="+mn-lt"/>
              </a:rPr>
              <a:t>‹#›</a:t>
            </a:fld>
            <a:endParaRPr lang="en-US" sz="1400" b="0">
              <a:latin typeface="+mn-lt"/>
            </a:endParaRPr>
          </a:p>
        </p:txBody>
      </p:sp>
    </p:spTree>
    <p:extLst>
      <p:ext uri="{BB962C8B-B14F-4D97-AF65-F5344CB8AC3E}">
        <p14:creationId xmlns:p14="http://schemas.microsoft.com/office/powerpoint/2010/main" val="3032314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9AF5C9-D9F2-EF73-9BA4-0C76BDCDF9FB}"/>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7772400" cy="1277938"/>
          </a:xfrm>
          <a:prstGeom prst="rect">
            <a:avLst/>
          </a:prstGeom>
        </p:spPr>
      </p:pic>
      <p:sp>
        <p:nvSpPr>
          <p:cNvPr id="10" name="Title 9"/>
          <p:cNvSpPr>
            <a:spLocks noGrp="1"/>
          </p:cNvSpPr>
          <p:nvPr>
            <p:ph type="title"/>
          </p:nvPr>
        </p:nvSpPr>
        <p:spPr>
          <a:xfrm>
            <a:off x="1144038" y="101076"/>
            <a:ext cx="5484324" cy="1075786"/>
          </a:xfrm>
          <a:noFill/>
          <a:ln>
            <a:noFill/>
          </a:ln>
        </p:spPr>
        <p:txBody>
          <a:bodyPr/>
          <a:lstStyle>
            <a:lvl1pPr>
              <a:defRPr b="1">
                <a:solidFill>
                  <a:schemeClr val="bg1"/>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5A9A2BE7-1AEC-81CE-D06A-3A179388A7C7}"/>
              </a:ext>
            </a:extLst>
          </p:cNvPr>
          <p:cNvSpPr>
            <a:spLocks noGrp="1"/>
          </p:cNvSpPr>
          <p:nvPr>
            <p:ph sz="quarter" idx="14"/>
          </p:nvPr>
        </p:nvSpPr>
        <p:spPr>
          <a:xfrm>
            <a:off x="301752" y="1401571"/>
            <a:ext cx="7153148" cy="1032661"/>
          </a:xfrm>
        </p:spPr>
        <p:txBody>
          <a:bodyPr/>
          <a:lstStyle>
            <a:lvl4pPr marL="582930" indent="0">
              <a:buNone/>
              <a:defRPr/>
            </a:lvl4pPr>
          </a:lstStyle>
          <a:p>
            <a:pPr lvl="0"/>
            <a:r>
              <a:rPr lang="en-US"/>
              <a:t>Click to edit Master text styles</a:t>
            </a:r>
          </a:p>
          <a:p>
            <a:pPr lvl="1"/>
            <a:r>
              <a:rPr lang="en-US"/>
              <a:t>Second level</a:t>
            </a:r>
          </a:p>
          <a:p>
            <a:pPr lvl="2"/>
            <a:r>
              <a:rPr lang="en-US"/>
              <a:t>Third level</a:t>
            </a:r>
          </a:p>
        </p:txBody>
      </p:sp>
      <p:sp>
        <p:nvSpPr>
          <p:cNvPr id="3" name="Text Placeholder 2"/>
          <p:cNvSpPr>
            <a:spLocks noGrp="1"/>
          </p:cNvSpPr>
          <p:nvPr>
            <p:ph type="body" idx="1"/>
          </p:nvPr>
        </p:nvSpPr>
        <p:spPr>
          <a:xfrm>
            <a:off x="301752" y="2557865"/>
            <a:ext cx="3429971" cy="1032661"/>
          </a:xfrm>
        </p:spPr>
        <p:txBody>
          <a:bodyPr anchor="ctr" anchorCtr="1">
            <a:normAutofit/>
          </a:bodyPr>
          <a:lstStyle>
            <a:lvl1pPr marL="0" indent="0" algn="ctr">
              <a:buNone/>
              <a:defRPr sz="1615" b="0" cap="all" spc="85" baseline="0">
                <a:solidFill>
                  <a:schemeClr val="tx1"/>
                </a:solidFill>
              </a:defRPr>
            </a:lvl1pPr>
            <a:lvl2pPr marL="388620" indent="0">
              <a:buNone/>
              <a:defRPr sz="1615"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301752" y="3774928"/>
            <a:ext cx="3429971" cy="38086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4040676" y="2557865"/>
            <a:ext cx="3414224" cy="1032661"/>
          </a:xfrm>
        </p:spPr>
        <p:txBody>
          <a:bodyPr anchor="ctr" anchorCtr="1">
            <a:normAutofit/>
          </a:bodyPr>
          <a:lstStyle>
            <a:lvl1pPr marL="0" indent="0" algn="ctr">
              <a:buNone/>
              <a:defRPr sz="1615" b="0" cap="all" spc="85" baseline="0">
                <a:solidFill>
                  <a:schemeClr val="tx1"/>
                </a:solidFill>
              </a:defRPr>
            </a:lvl1pPr>
            <a:lvl2pPr marL="388620" indent="0">
              <a:buNone/>
              <a:defRPr sz="1615"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4040676" y="3774928"/>
            <a:ext cx="3414224" cy="380860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77B43329-A6DA-1F53-BC14-C547EF402F87}"/>
              </a:ext>
            </a:extLst>
          </p:cNvPr>
          <p:cNvSpPr>
            <a:spLocks noGrp="1"/>
          </p:cNvSpPr>
          <p:nvPr>
            <p:ph sz="quarter" idx="15"/>
          </p:nvPr>
        </p:nvSpPr>
        <p:spPr>
          <a:xfrm>
            <a:off x="301625" y="7767935"/>
            <a:ext cx="7153275" cy="1807865"/>
          </a:xfrm>
        </p:spPr>
        <p:txBody>
          <a:bodyPr/>
          <a:lstStyle>
            <a:lvl4pPr marL="582930" indent="0">
              <a:buNone/>
              <a:defRPr/>
            </a:lvl4pPr>
          </a:lstStyle>
          <a:p>
            <a:pPr lvl="0"/>
            <a:r>
              <a:rPr lang="en-US"/>
              <a:t>Click to edit Master text styles</a:t>
            </a:r>
          </a:p>
          <a:p>
            <a:pPr lvl="1"/>
            <a:r>
              <a:rPr lang="en-US"/>
              <a:t>Second level</a:t>
            </a:r>
          </a:p>
          <a:p>
            <a:pPr lvl="2"/>
            <a:r>
              <a:rPr lang="en-US"/>
              <a:t>Third level</a:t>
            </a:r>
          </a:p>
        </p:txBody>
      </p:sp>
      <p:pic>
        <p:nvPicPr>
          <p:cNvPr id="13" name="Picture 12">
            <a:extLst>
              <a:ext uri="{FF2B5EF4-FFF2-40B4-BE49-F238E27FC236}">
                <a16:creationId xmlns:a16="http://schemas.microsoft.com/office/drawing/2014/main" id="{3D3319D7-4102-4DA7-86AD-62F9E200C0B2}"/>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301752" y="9628632"/>
            <a:ext cx="2090925" cy="365760"/>
          </a:xfrm>
          <a:prstGeom prst="rect">
            <a:avLst/>
          </a:prstGeom>
        </p:spPr>
      </p:pic>
      <p:sp>
        <p:nvSpPr>
          <p:cNvPr id="2" name="TextBox 1">
            <a:extLst>
              <a:ext uri="{FF2B5EF4-FFF2-40B4-BE49-F238E27FC236}">
                <a16:creationId xmlns:a16="http://schemas.microsoft.com/office/drawing/2014/main" id="{17704DDE-EB61-3E53-9D36-A0D74069B090}"/>
              </a:ext>
              <a:ext uri="{C183D7F6-B498-43B3-948B-1728B52AA6E4}">
                <adec:decorative xmlns:adec="http://schemas.microsoft.com/office/drawing/2017/decorative" val="1"/>
              </a:ext>
            </a:extLst>
          </p:cNvPr>
          <p:cNvSpPr txBox="1"/>
          <p:nvPr userDrawn="1"/>
        </p:nvSpPr>
        <p:spPr>
          <a:xfrm>
            <a:off x="5715000" y="9652000"/>
            <a:ext cx="1739900" cy="307777"/>
          </a:xfrm>
          <a:prstGeom prst="rect">
            <a:avLst/>
          </a:prstGeom>
          <a:noFill/>
        </p:spPr>
        <p:txBody>
          <a:bodyPr wrap="square" rtlCol="0">
            <a:spAutoFit/>
          </a:bodyPr>
          <a:lstStyle/>
          <a:p>
            <a:pPr algn="r"/>
            <a:r>
              <a:rPr lang="en-US" sz="1400" b="0">
                <a:solidFill>
                  <a:schemeClr val="tx1"/>
                </a:solidFill>
                <a:latin typeface="+mj-lt"/>
              </a:rPr>
              <a:t>PAGE</a:t>
            </a:r>
            <a:r>
              <a:rPr lang="en-US" sz="1400" b="1">
                <a:solidFill>
                  <a:schemeClr val="tx1"/>
                </a:solidFill>
                <a:latin typeface="+mj-lt"/>
              </a:rPr>
              <a:t> </a:t>
            </a:r>
            <a:fld id="{5F80AC0A-BCD7-4313-AC05-959E98E3D099}" type="slidenum">
              <a:rPr lang="en-US" sz="1400" b="1" smtClean="0">
                <a:solidFill>
                  <a:schemeClr val="tx1"/>
                </a:solidFill>
                <a:latin typeface="+mj-lt"/>
              </a:rPr>
              <a:t>‹#›</a:t>
            </a:fld>
            <a:endParaRPr lang="en-US" sz="1400" b="1">
              <a:solidFill>
                <a:schemeClr val="tx1"/>
              </a:solidFill>
              <a:latin typeface="+mj-lt"/>
            </a:endParaRPr>
          </a:p>
        </p:txBody>
      </p:sp>
    </p:spTree>
    <p:extLst>
      <p:ext uri="{BB962C8B-B14F-4D97-AF65-F5344CB8AC3E}">
        <p14:creationId xmlns:p14="http://schemas.microsoft.com/office/powerpoint/2010/main" val="2305312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C22BD4-8BEC-C412-9864-8ACE7C98ECB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3289300" y="-3289300"/>
            <a:ext cx="1193800" cy="7772400"/>
          </a:xfrm>
          <a:prstGeom prst="rect">
            <a:avLst/>
          </a:prstGeom>
        </p:spPr>
      </p:pic>
      <p:sp>
        <p:nvSpPr>
          <p:cNvPr id="2" name="Title 1">
            <a:extLst>
              <a:ext uri="{FF2B5EF4-FFF2-40B4-BE49-F238E27FC236}">
                <a16:creationId xmlns:a16="http://schemas.microsoft.com/office/drawing/2014/main" id="{16C71BD0-0C1C-476E-88E6-34A50C82CA45}"/>
              </a:ext>
            </a:extLst>
          </p:cNvPr>
          <p:cNvSpPr>
            <a:spLocks noGrp="1"/>
          </p:cNvSpPr>
          <p:nvPr>
            <p:ph type="title"/>
          </p:nvPr>
        </p:nvSpPr>
        <p:spPr>
          <a:xfrm>
            <a:off x="762000" y="158495"/>
            <a:ext cx="6248400" cy="871728"/>
          </a:xfrm>
          <a:solidFill>
            <a:schemeClr val="tx1">
              <a:alpha val="40000"/>
            </a:schemeClr>
          </a:solidFill>
          <a:ln>
            <a:noFill/>
          </a:ln>
        </p:spPr>
        <p:txBody>
          <a:bodyPr/>
          <a:lstStyle>
            <a:lvl1pPr>
              <a:defRPr b="0">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D0E1BF9A-3519-4979-8ADF-A18B69460659}"/>
              </a:ext>
            </a:extLst>
          </p:cNvPr>
          <p:cNvSpPr>
            <a:spLocks noGrp="1"/>
          </p:cNvSpPr>
          <p:nvPr>
            <p:ph type="body" sz="quarter" idx="11"/>
          </p:nvPr>
        </p:nvSpPr>
        <p:spPr>
          <a:xfrm>
            <a:off x="381000" y="1295400"/>
            <a:ext cx="7010400" cy="3446417"/>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62256ED0-B998-808A-CAB2-D0256A7A3B7E}"/>
              </a:ext>
            </a:extLst>
          </p:cNvPr>
          <p:cNvSpPr>
            <a:spLocks noGrp="1"/>
          </p:cNvSpPr>
          <p:nvPr>
            <p:ph sz="quarter" idx="12"/>
          </p:nvPr>
        </p:nvSpPr>
        <p:spPr>
          <a:xfrm>
            <a:off x="381000" y="4843418"/>
            <a:ext cx="7010400" cy="200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84427734-9A1A-1114-E9B2-31406986E0E7}"/>
              </a:ext>
            </a:extLst>
          </p:cNvPr>
          <p:cNvSpPr>
            <a:spLocks noGrp="1"/>
          </p:cNvSpPr>
          <p:nvPr>
            <p:ph sz="quarter" idx="13"/>
          </p:nvPr>
        </p:nvSpPr>
        <p:spPr>
          <a:xfrm>
            <a:off x="381000" y="6946539"/>
            <a:ext cx="7010400" cy="2392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06EFF4F5-8167-45EE-B300-BBA317F754D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0" y="9630156"/>
            <a:ext cx="2090057" cy="365760"/>
          </a:xfrm>
          <a:prstGeom prst="rect">
            <a:avLst/>
          </a:prstGeom>
        </p:spPr>
      </p:pic>
      <p:sp>
        <p:nvSpPr>
          <p:cNvPr id="3" name="TextBox 2">
            <a:extLst>
              <a:ext uri="{FF2B5EF4-FFF2-40B4-BE49-F238E27FC236}">
                <a16:creationId xmlns:a16="http://schemas.microsoft.com/office/drawing/2014/main" id="{7B025616-27F9-A8B2-DDAC-C0ED99851A74}"/>
              </a:ext>
              <a:ext uri="{C183D7F6-B498-43B3-948B-1728B52AA6E4}">
                <adec:decorative xmlns:adec="http://schemas.microsoft.com/office/drawing/2017/decorative" val="1"/>
              </a:ext>
            </a:extLst>
          </p:cNvPr>
          <p:cNvSpPr txBox="1"/>
          <p:nvPr userDrawn="1"/>
        </p:nvSpPr>
        <p:spPr>
          <a:xfrm>
            <a:off x="5715000" y="9652000"/>
            <a:ext cx="1739900" cy="307777"/>
          </a:xfrm>
          <a:prstGeom prst="rect">
            <a:avLst/>
          </a:prstGeom>
          <a:noFill/>
        </p:spPr>
        <p:txBody>
          <a:bodyPr wrap="square" rtlCol="0">
            <a:spAutoFit/>
          </a:bodyPr>
          <a:lstStyle/>
          <a:p>
            <a:pPr algn="r"/>
            <a:r>
              <a:rPr lang="en-US" sz="1400">
                <a:solidFill>
                  <a:schemeClr val="tx1"/>
                </a:solidFill>
                <a:latin typeface="+mj-lt"/>
              </a:rPr>
              <a:t>PAGE </a:t>
            </a:r>
            <a:fld id="{7E887C5D-E2EA-4168-9336-5F4BA289CF47}" type="slidenum">
              <a:rPr lang="en-US" sz="1400" smtClean="0">
                <a:solidFill>
                  <a:schemeClr val="tx1"/>
                </a:solidFill>
                <a:latin typeface="+mj-lt"/>
              </a:rPr>
              <a:t>‹#›</a:t>
            </a:fld>
            <a:endParaRPr lang="en-US" sz="1400">
              <a:solidFill>
                <a:schemeClr val="tx1"/>
              </a:solidFill>
              <a:latin typeface="+mj-lt"/>
            </a:endParaRPr>
          </a:p>
        </p:txBody>
      </p:sp>
    </p:spTree>
    <p:extLst>
      <p:ext uri="{BB962C8B-B14F-4D97-AF65-F5344CB8AC3E}">
        <p14:creationId xmlns:p14="http://schemas.microsoft.com/office/powerpoint/2010/main" val="3094465793"/>
      </p:ext>
    </p:extLst>
  </p:cSld>
  <p:clrMapOvr>
    <a:masterClrMapping/>
  </p:clrMapOvr>
  <p:extLst>
    <p:ext uri="{DCECCB84-F9BA-43D5-87BE-67443E8EF086}">
      <p15:sldGuideLst xmlns:p15="http://schemas.microsoft.com/office/powerpoint/2012/main">
        <p15:guide id="1" orient="horz" pos="3168">
          <p15:clr>
            <a:srgbClr val="FBAE40"/>
          </p15:clr>
        </p15:guide>
        <p15:guide id="2" pos="244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C22BD4-8BEC-C412-9864-8ACE7C98ECB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7772400" cy="1211072"/>
          </a:xfrm>
          <a:prstGeom prst="rect">
            <a:avLst/>
          </a:prstGeom>
        </p:spPr>
      </p:pic>
      <p:sp>
        <p:nvSpPr>
          <p:cNvPr id="2" name="Title 1">
            <a:extLst>
              <a:ext uri="{FF2B5EF4-FFF2-40B4-BE49-F238E27FC236}">
                <a16:creationId xmlns:a16="http://schemas.microsoft.com/office/drawing/2014/main" id="{16C71BD0-0C1C-476E-88E6-34A50C82CA45}"/>
              </a:ext>
            </a:extLst>
          </p:cNvPr>
          <p:cNvSpPr>
            <a:spLocks noGrp="1"/>
          </p:cNvSpPr>
          <p:nvPr>
            <p:ph type="title"/>
          </p:nvPr>
        </p:nvSpPr>
        <p:spPr>
          <a:xfrm>
            <a:off x="762000" y="158495"/>
            <a:ext cx="6248400" cy="871728"/>
          </a:xfrm>
          <a:solidFill>
            <a:schemeClr val="tx1">
              <a:alpha val="40000"/>
            </a:schemeClr>
          </a:solidFill>
          <a:ln>
            <a:noFill/>
          </a:ln>
        </p:spPr>
        <p:txBody>
          <a:bodyPr/>
          <a:lstStyle>
            <a:lvl1pPr>
              <a:defRPr>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31311CA7-54A4-5703-6D37-9278277D93E4}"/>
              </a:ext>
            </a:extLst>
          </p:cNvPr>
          <p:cNvSpPr>
            <a:spLocks noGrp="1"/>
          </p:cNvSpPr>
          <p:nvPr>
            <p:ph type="body" sz="quarter" idx="12"/>
          </p:nvPr>
        </p:nvSpPr>
        <p:spPr>
          <a:xfrm>
            <a:off x="182563" y="1273747"/>
            <a:ext cx="7433083" cy="1016000"/>
          </a:xfrm>
          <a:solidFill>
            <a:srgbClr val="C4E9F4"/>
          </a:solidFill>
          <a:ln w="6350">
            <a:solidFill>
              <a:srgbClr val="66026E"/>
            </a:solidFill>
          </a:ln>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D0E1BF9A-3519-4979-8ADF-A18B69460659}"/>
              </a:ext>
            </a:extLst>
          </p:cNvPr>
          <p:cNvSpPr>
            <a:spLocks noGrp="1"/>
          </p:cNvSpPr>
          <p:nvPr>
            <p:ph type="body" sz="quarter" idx="11"/>
          </p:nvPr>
        </p:nvSpPr>
        <p:spPr>
          <a:xfrm>
            <a:off x="182563" y="2407920"/>
            <a:ext cx="7433083" cy="447903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25F8DC05-E5EC-4E44-9A4C-A5313EC343FB}"/>
              </a:ext>
            </a:extLst>
          </p:cNvPr>
          <p:cNvSpPr>
            <a:spLocks noGrp="1"/>
          </p:cNvSpPr>
          <p:nvPr>
            <p:ph type="pic" sz="quarter" idx="10"/>
          </p:nvPr>
        </p:nvSpPr>
        <p:spPr>
          <a:xfrm>
            <a:off x="182564" y="6949440"/>
            <a:ext cx="4794386" cy="2618231"/>
          </a:xfrm>
          <a:ln w="19050">
            <a:solidFill>
              <a:srgbClr val="404040"/>
            </a:solidFill>
          </a:ln>
        </p:spPr>
        <p:txBody>
          <a:bodyPr/>
          <a:lstStyle/>
          <a:p>
            <a:r>
              <a:rPr lang="en-US"/>
              <a:t>Click icon to add picture</a:t>
            </a:r>
          </a:p>
        </p:txBody>
      </p:sp>
      <p:sp>
        <p:nvSpPr>
          <p:cNvPr id="12" name="Content Placeholder 11">
            <a:extLst>
              <a:ext uri="{FF2B5EF4-FFF2-40B4-BE49-F238E27FC236}">
                <a16:creationId xmlns:a16="http://schemas.microsoft.com/office/drawing/2014/main" id="{EE3D15EB-EBAE-C50B-9B07-03424ED2D18F}"/>
              </a:ext>
            </a:extLst>
          </p:cNvPr>
          <p:cNvSpPr>
            <a:spLocks noGrp="1"/>
          </p:cNvSpPr>
          <p:nvPr>
            <p:ph sz="quarter" idx="13"/>
          </p:nvPr>
        </p:nvSpPr>
        <p:spPr>
          <a:xfrm>
            <a:off x="4602480" y="7283576"/>
            <a:ext cx="3013166" cy="1971803"/>
          </a:xfrm>
          <a:solidFill>
            <a:schemeClr val="tx1">
              <a:lumMod val="95000"/>
              <a:lumOff val="5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06EFF4F5-8167-45EE-B300-BBA317F754D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0" y="9630156"/>
            <a:ext cx="2090057" cy="365760"/>
          </a:xfrm>
          <a:prstGeom prst="rect">
            <a:avLst/>
          </a:prstGeom>
        </p:spPr>
      </p:pic>
      <p:sp>
        <p:nvSpPr>
          <p:cNvPr id="3" name="TextBox 2">
            <a:extLst>
              <a:ext uri="{FF2B5EF4-FFF2-40B4-BE49-F238E27FC236}">
                <a16:creationId xmlns:a16="http://schemas.microsoft.com/office/drawing/2014/main" id="{7B025616-27F9-A8B2-DDAC-C0ED99851A74}"/>
              </a:ext>
              <a:ext uri="{C183D7F6-B498-43B3-948B-1728B52AA6E4}">
                <adec:decorative xmlns:adec="http://schemas.microsoft.com/office/drawing/2017/decorative" val="1"/>
              </a:ext>
            </a:extLst>
          </p:cNvPr>
          <p:cNvSpPr txBox="1"/>
          <p:nvPr userDrawn="1"/>
        </p:nvSpPr>
        <p:spPr>
          <a:xfrm>
            <a:off x="5715000" y="9652000"/>
            <a:ext cx="1739900" cy="307777"/>
          </a:xfrm>
          <a:prstGeom prst="rect">
            <a:avLst/>
          </a:prstGeom>
          <a:noFill/>
        </p:spPr>
        <p:txBody>
          <a:bodyPr wrap="square" rtlCol="0">
            <a:spAutoFit/>
          </a:bodyPr>
          <a:lstStyle/>
          <a:p>
            <a:pPr algn="r"/>
            <a:r>
              <a:rPr lang="en-US" sz="1400">
                <a:solidFill>
                  <a:schemeClr val="tx1"/>
                </a:solidFill>
                <a:latin typeface="+mj-lt"/>
              </a:rPr>
              <a:t>PAGE </a:t>
            </a:r>
            <a:fld id="{7E887C5D-E2EA-4168-9336-5F4BA289CF47}" type="slidenum">
              <a:rPr lang="en-US" sz="1400" smtClean="0">
                <a:solidFill>
                  <a:schemeClr val="tx1"/>
                </a:solidFill>
                <a:latin typeface="+mj-lt"/>
              </a:rPr>
              <a:t>‹#›</a:t>
            </a:fld>
            <a:endParaRPr lang="en-US" sz="1400">
              <a:solidFill>
                <a:schemeClr val="tx1"/>
              </a:solidFill>
              <a:latin typeface="+mj-lt"/>
            </a:endParaRPr>
          </a:p>
        </p:txBody>
      </p:sp>
    </p:spTree>
    <p:extLst>
      <p:ext uri="{BB962C8B-B14F-4D97-AF65-F5344CB8AC3E}">
        <p14:creationId xmlns:p14="http://schemas.microsoft.com/office/powerpoint/2010/main" val="1947060727"/>
      </p:ext>
    </p:extLst>
  </p:cSld>
  <p:clrMapOvr>
    <a:masterClrMapping/>
  </p:clrMapOvr>
  <p:extLst>
    <p:ext uri="{DCECCB84-F9BA-43D5-87BE-67443E8EF086}">
      <p15:sldGuideLst xmlns:p15="http://schemas.microsoft.com/office/powerpoint/2012/main">
        <p15:guide id="1" orient="horz" pos="3168">
          <p15:clr>
            <a:srgbClr val="FBAE40"/>
          </p15:clr>
        </p15:guide>
        <p15:guide id="2" pos="244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C22BD4-8BEC-C412-9864-8ACE7C98ECB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7772400" cy="1211072"/>
          </a:xfrm>
          <a:prstGeom prst="rect">
            <a:avLst/>
          </a:prstGeom>
        </p:spPr>
      </p:pic>
      <p:sp>
        <p:nvSpPr>
          <p:cNvPr id="2" name="Title 1">
            <a:extLst>
              <a:ext uri="{FF2B5EF4-FFF2-40B4-BE49-F238E27FC236}">
                <a16:creationId xmlns:a16="http://schemas.microsoft.com/office/drawing/2014/main" id="{16C71BD0-0C1C-476E-88E6-34A50C82CA45}"/>
              </a:ext>
            </a:extLst>
          </p:cNvPr>
          <p:cNvSpPr>
            <a:spLocks noGrp="1"/>
          </p:cNvSpPr>
          <p:nvPr>
            <p:ph type="title"/>
          </p:nvPr>
        </p:nvSpPr>
        <p:spPr>
          <a:xfrm>
            <a:off x="762000" y="158495"/>
            <a:ext cx="6248400" cy="871728"/>
          </a:xfrm>
          <a:solidFill>
            <a:schemeClr val="tx1">
              <a:alpha val="40000"/>
            </a:schemeClr>
          </a:solidFill>
          <a:ln>
            <a:noFill/>
          </a:ln>
        </p:spPr>
        <p:txBody>
          <a:bodyPr/>
          <a:lstStyle>
            <a:lvl1pPr>
              <a:defRPr>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31311CA7-54A4-5703-6D37-9278277D93E4}"/>
              </a:ext>
            </a:extLst>
          </p:cNvPr>
          <p:cNvSpPr>
            <a:spLocks noGrp="1"/>
          </p:cNvSpPr>
          <p:nvPr>
            <p:ph type="body" sz="quarter" idx="12"/>
          </p:nvPr>
        </p:nvSpPr>
        <p:spPr>
          <a:xfrm>
            <a:off x="182563" y="1273747"/>
            <a:ext cx="7433083" cy="1016000"/>
          </a:xfrm>
          <a:solidFill>
            <a:srgbClr val="C4E9F4"/>
          </a:solidFill>
          <a:ln w="6350">
            <a:solidFill>
              <a:srgbClr val="66026E"/>
            </a:solidFill>
          </a:ln>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D0E1BF9A-3519-4979-8ADF-A18B69460659}"/>
              </a:ext>
            </a:extLst>
          </p:cNvPr>
          <p:cNvSpPr>
            <a:spLocks noGrp="1"/>
          </p:cNvSpPr>
          <p:nvPr>
            <p:ph type="body" sz="quarter" idx="11"/>
          </p:nvPr>
        </p:nvSpPr>
        <p:spPr>
          <a:xfrm>
            <a:off x="182563" y="2407920"/>
            <a:ext cx="7433083" cy="3627119"/>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25F8DC05-E5EC-4E44-9A4C-A5313EC343FB}"/>
              </a:ext>
            </a:extLst>
          </p:cNvPr>
          <p:cNvSpPr>
            <a:spLocks noGrp="1"/>
          </p:cNvSpPr>
          <p:nvPr>
            <p:ph type="pic" sz="quarter" idx="10"/>
          </p:nvPr>
        </p:nvSpPr>
        <p:spPr>
          <a:xfrm>
            <a:off x="182563" y="6230982"/>
            <a:ext cx="4859699" cy="3336689"/>
          </a:xfrm>
          <a:ln w="19050">
            <a:solidFill>
              <a:srgbClr val="404040"/>
            </a:solidFill>
          </a:ln>
        </p:spPr>
        <p:txBody>
          <a:bodyPr/>
          <a:lstStyle/>
          <a:p>
            <a:r>
              <a:rPr lang="en-US"/>
              <a:t>Click icon to add picture</a:t>
            </a:r>
          </a:p>
        </p:txBody>
      </p:sp>
      <p:sp>
        <p:nvSpPr>
          <p:cNvPr id="12" name="Content Placeholder 11">
            <a:extLst>
              <a:ext uri="{FF2B5EF4-FFF2-40B4-BE49-F238E27FC236}">
                <a16:creationId xmlns:a16="http://schemas.microsoft.com/office/drawing/2014/main" id="{EE3D15EB-EBAE-C50B-9B07-03424ED2D18F}"/>
              </a:ext>
            </a:extLst>
          </p:cNvPr>
          <p:cNvSpPr>
            <a:spLocks noGrp="1"/>
          </p:cNvSpPr>
          <p:nvPr>
            <p:ph sz="quarter" idx="13"/>
          </p:nvPr>
        </p:nvSpPr>
        <p:spPr>
          <a:xfrm>
            <a:off x="5264150" y="6218238"/>
            <a:ext cx="2351496" cy="3411537"/>
          </a:xfrm>
          <a:solidFill>
            <a:schemeClr val="tx1">
              <a:lumMod val="95000"/>
              <a:lumOff val="5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06EFF4F5-8167-45EE-B300-BBA317F754D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0" y="9630156"/>
            <a:ext cx="2090057" cy="365760"/>
          </a:xfrm>
          <a:prstGeom prst="rect">
            <a:avLst/>
          </a:prstGeom>
        </p:spPr>
      </p:pic>
      <p:sp>
        <p:nvSpPr>
          <p:cNvPr id="3" name="TextBox 2">
            <a:extLst>
              <a:ext uri="{FF2B5EF4-FFF2-40B4-BE49-F238E27FC236}">
                <a16:creationId xmlns:a16="http://schemas.microsoft.com/office/drawing/2014/main" id="{7B025616-27F9-A8B2-DDAC-C0ED99851A74}"/>
              </a:ext>
              <a:ext uri="{C183D7F6-B498-43B3-948B-1728B52AA6E4}">
                <adec:decorative xmlns:adec="http://schemas.microsoft.com/office/drawing/2017/decorative" val="1"/>
              </a:ext>
            </a:extLst>
          </p:cNvPr>
          <p:cNvSpPr txBox="1"/>
          <p:nvPr userDrawn="1"/>
        </p:nvSpPr>
        <p:spPr>
          <a:xfrm>
            <a:off x="5715000" y="9652000"/>
            <a:ext cx="1739900" cy="307777"/>
          </a:xfrm>
          <a:prstGeom prst="rect">
            <a:avLst/>
          </a:prstGeom>
          <a:noFill/>
        </p:spPr>
        <p:txBody>
          <a:bodyPr wrap="square" rtlCol="0">
            <a:spAutoFit/>
          </a:bodyPr>
          <a:lstStyle/>
          <a:p>
            <a:pPr algn="r"/>
            <a:r>
              <a:rPr lang="en-US" sz="1400">
                <a:solidFill>
                  <a:schemeClr val="tx1"/>
                </a:solidFill>
                <a:latin typeface="+mj-lt"/>
              </a:rPr>
              <a:t>PAGE </a:t>
            </a:r>
            <a:fld id="{7E887C5D-E2EA-4168-9336-5F4BA289CF47}" type="slidenum">
              <a:rPr lang="en-US" sz="1400" smtClean="0">
                <a:solidFill>
                  <a:schemeClr val="tx1"/>
                </a:solidFill>
                <a:latin typeface="+mj-lt"/>
              </a:rPr>
              <a:t>‹#›</a:t>
            </a:fld>
            <a:endParaRPr lang="en-US" sz="1400">
              <a:solidFill>
                <a:schemeClr val="tx1"/>
              </a:solidFill>
              <a:latin typeface="+mj-lt"/>
            </a:endParaRPr>
          </a:p>
        </p:txBody>
      </p:sp>
    </p:spTree>
    <p:extLst>
      <p:ext uri="{BB962C8B-B14F-4D97-AF65-F5344CB8AC3E}">
        <p14:creationId xmlns:p14="http://schemas.microsoft.com/office/powerpoint/2010/main" val="971468095"/>
      </p:ext>
    </p:extLst>
  </p:cSld>
  <p:clrMapOvr>
    <a:masterClrMapping/>
  </p:clrMapOvr>
  <p:extLst>
    <p:ext uri="{DCECCB84-F9BA-43D5-87BE-67443E8EF086}">
      <p15:sldGuideLst xmlns:p15="http://schemas.microsoft.com/office/powerpoint/2012/main">
        <p15:guide id="1" orient="horz" pos="3168">
          <p15:clr>
            <a:srgbClr val="FBAE40"/>
          </p15:clr>
        </p15:guide>
        <p15:guide id="2" pos="244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C22BD4-8BEC-C412-9864-8ACE7C98ECB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7772400" cy="1211072"/>
          </a:xfrm>
          <a:prstGeom prst="rect">
            <a:avLst/>
          </a:prstGeom>
        </p:spPr>
      </p:pic>
      <p:sp>
        <p:nvSpPr>
          <p:cNvPr id="2" name="Title 1">
            <a:extLst>
              <a:ext uri="{FF2B5EF4-FFF2-40B4-BE49-F238E27FC236}">
                <a16:creationId xmlns:a16="http://schemas.microsoft.com/office/drawing/2014/main" id="{16C71BD0-0C1C-476E-88E6-34A50C82CA45}"/>
              </a:ext>
            </a:extLst>
          </p:cNvPr>
          <p:cNvSpPr>
            <a:spLocks noGrp="1"/>
          </p:cNvSpPr>
          <p:nvPr>
            <p:ph type="title"/>
          </p:nvPr>
        </p:nvSpPr>
        <p:spPr>
          <a:xfrm>
            <a:off x="762000" y="158495"/>
            <a:ext cx="6248400" cy="871728"/>
          </a:xfrm>
          <a:solidFill>
            <a:schemeClr val="tx1">
              <a:alpha val="40000"/>
            </a:schemeClr>
          </a:solidFill>
          <a:ln>
            <a:noFill/>
          </a:ln>
        </p:spPr>
        <p:txBody>
          <a:bodyPr/>
          <a:lstStyle>
            <a:lvl1pPr>
              <a:defRPr>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31311CA7-54A4-5703-6D37-9278277D93E4}"/>
              </a:ext>
            </a:extLst>
          </p:cNvPr>
          <p:cNvSpPr>
            <a:spLocks noGrp="1"/>
          </p:cNvSpPr>
          <p:nvPr>
            <p:ph type="body" sz="quarter" idx="12"/>
          </p:nvPr>
        </p:nvSpPr>
        <p:spPr>
          <a:xfrm>
            <a:off x="182563" y="1273747"/>
            <a:ext cx="7433083" cy="1016000"/>
          </a:xfrm>
          <a:solidFill>
            <a:srgbClr val="C4E9F4"/>
          </a:solidFill>
          <a:ln w="6350">
            <a:solidFill>
              <a:srgbClr val="66026E"/>
            </a:solidFill>
          </a:ln>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D0E1BF9A-3519-4979-8ADF-A18B69460659}"/>
              </a:ext>
            </a:extLst>
          </p:cNvPr>
          <p:cNvSpPr>
            <a:spLocks noGrp="1"/>
          </p:cNvSpPr>
          <p:nvPr>
            <p:ph type="body" sz="quarter" idx="11"/>
          </p:nvPr>
        </p:nvSpPr>
        <p:spPr>
          <a:xfrm>
            <a:off x="182563" y="2407920"/>
            <a:ext cx="7433083" cy="3587931"/>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25F8DC05-E5EC-4E44-9A4C-A5313EC343FB}"/>
              </a:ext>
            </a:extLst>
          </p:cNvPr>
          <p:cNvSpPr>
            <a:spLocks noGrp="1"/>
          </p:cNvSpPr>
          <p:nvPr>
            <p:ph type="pic" sz="quarter" idx="10"/>
          </p:nvPr>
        </p:nvSpPr>
        <p:spPr>
          <a:xfrm>
            <a:off x="182564" y="6035647"/>
            <a:ext cx="7433082" cy="2618231"/>
          </a:xfrm>
          <a:ln w="19050">
            <a:solidFill>
              <a:srgbClr val="404040"/>
            </a:solidFill>
          </a:ln>
        </p:spPr>
        <p:txBody>
          <a:bodyPr/>
          <a:lstStyle/>
          <a:p>
            <a:r>
              <a:rPr lang="en-US"/>
              <a:t>Click icon to add picture</a:t>
            </a:r>
          </a:p>
        </p:txBody>
      </p:sp>
      <p:sp>
        <p:nvSpPr>
          <p:cNvPr id="12" name="Content Placeholder 11">
            <a:extLst>
              <a:ext uri="{FF2B5EF4-FFF2-40B4-BE49-F238E27FC236}">
                <a16:creationId xmlns:a16="http://schemas.microsoft.com/office/drawing/2014/main" id="{EE3D15EB-EBAE-C50B-9B07-03424ED2D18F}"/>
              </a:ext>
            </a:extLst>
          </p:cNvPr>
          <p:cNvSpPr>
            <a:spLocks noGrp="1"/>
          </p:cNvSpPr>
          <p:nvPr>
            <p:ph sz="quarter" idx="13"/>
          </p:nvPr>
        </p:nvSpPr>
        <p:spPr>
          <a:xfrm>
            <a:off x="304800" y="8464731"/>
            <a:ext cx="7169354" cy="992778"/>
          </a:xfrm>
          <a:solidFill>
            <a:schemeClr val="tx1">
              <a:lumMod val="95000"/>
              <a:lumOff val="5000"/>
            </a:schemeClr>
          </a:solidFill>
          <a:ln>
            <a:solidFill>
              <a:schemeClr val="bg1"/>
            </a:solidFill>
          </a:ln>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marL="777240" indent="0">
              <a:buNone/>
              <a:defRPr b="1">
                <a:solidFill>
                  <a:schemeClr val="bg1"/>
                </a:solidFill>
              </a:defRPr>
            </a:lvl5pPr>
          </a:lstStyle>
          <a:p>
            <a:pPr lvl="2"/>
            <a:r>
              <a:rPr lang="en-US"/>
              <a:t>Click to edit Master text styles</a:t>
            </a:r>
          </a:p>
          <a:p>
            <a:pPr lvl="3"/>
            <a:r>
              <a:rPr lang="en-US"/>
              <a:t>Second level</a:t>
            </a:r>
          </a:p>
        </p:txBody>
      </p:sp>
      <p:pic>
        <p:nvPicPr>
          <p:cNvPr id="11" name="Picture 10">
            <a:extLst>
              <a:ext uri="{FF2B5EF4-FFF2-40B4-BE49-F238E27FC236}">
                <a16:creationId xmlns:a16="http://schemas.microsoft.com/office/drawing/2014/main" id="{06EFF4F5-8167-45EE-B300-BBA317F754D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0" y="9630156"/>
            <a:ext cx="2090057" cy="365760"/>
          </a:xfrm>
          <a:prstGeom prst="rect">
            <a:avLst/>
          </a:prstGeom>
        </p:spPr>
      </p:pic>
      <p:sp>
        <p:nvSpPr>
          <p:cNvPr id="3" name="TextBox 2">
            <a:extLst>
              <a:ext uri="{FF2B5EF4-FFF2-40B4-BE49-F238E27FC236}">
                <a16:creationId xmlns:a16="http://schemas.microsoft.com/office/drawing/2014/main" id="{7B025616-27F9-A8B2-DDAC-C0ED99851A74}"/>
              </a:ext>
              <a:ext uri="{C183D7F6-B498-43B3-948B-1728B52AA6E4}">
                <adec:decorative xmlns:adec="http://schemas.microsoft.com/office/drawing/2017/decorative" val="1"/>
              </a:ext>
            </a:extLst>
          </p:cNvPr>
          <p:cNvSpPr txBox="1"/>
          <p:nvPr userDrawn="1"/>
        </p:nvSpPr>
        <p:spPr>
          <a:xfrm>
            <a:off x="5715000" y="9652000"/>
            <a:ext cx="1739900" cy="307777"/>
          </a:xfrm>
          <a:prstGeom prst="rect">
            <a:avLst/>
          </a:prstGeom>
          <a:noFill/>
        </p:spPr>
        <p:txBody>
          <a:bodyPr wrap="square" rtlCol="0">
            <a:spAutoFit/>
          </a:bodyPr>
          <a:lstStyle/>
          <a:p>
            <a:pPr algn="r"/>
            <a:r>
              <a:rPr lang="en-US" sz="1400">
                <a:solidFill>
                  <a:schemeClr val="tx1"/>
                </a:solidFill>
                <a:latin typeface="+mj-lt"/>
              </a:rPr>
              <a:t>PAGE </a:t>
            </a:r>
            <a:fld id="{7E887C5D-E2EA-4168-9336-5F4BA289CF47}" type="slidenum">
              <a:rPr lang="en-US" sz="1400" smtClean="0">
                <a:solidFill>
                  <a:schemeClr val="tx1"/>
                </a:solidFill>
                <a:latin typeface="+mj-lt"/>
              </a:rPr>
              <a:t>‹#›</a:t>
            </a:fld>
            <a:endParaRPr lang="en-US" sz="1400">
              <a:solidFill>
                <a:schemeClr val="tx1"/>
              </a:solidFill>
              <a:latin typeface="+mj-lt"/>
            </a:endParaRPr>
          </a:p>
        </p:txBody>
      </p:sp>
      <p:pic>
        <p:nvPicPr>
          <p:cNvPr id="14" name="Picture 13">
            <a:extLst>
              <a:ext uri="{FF2B5EF4-FFF2-40B4-BE49-F238E27FC236}">
                <a16:creationId xmlns:a16="http://schemas.microsoft.com/office/drawing/2014/main" id="{BE01342E-9402-BC00-16D2-95C6387B39EC}"/>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4829" y="8549640"/>
            <a:ext cx="241045" cy="822960"/>
          </a:xfrm>
          <a:prstGeom prst="rect">
            <a:avLst/>
          </a:prstGeom>
        </p:spPr>
      </p:pic>
    </p:spTree>
    <p:extLst>
      <p:ext uri="{BB962C8B-B14F-4D97-AF65-F5344CB8AC3E}">
        <p14:creationId xmlns:p14="http://schemas.microsoft.com/office/powerpoint/2010/main" val="4042684978"/>
      </p:ext>
    </p:extLst>
  </p:cSld>
  <p:clrMapOvr>
    <a:masterClrMapping/>
  </p:clrMapOvr>
  <p:extLst>
    <p:ext uri="{DCECCB84-F9BA-43D5-87BE-67443E8EF086}">
      <p15:sldGuideLst xmlns:p15="http://schemas.microsoft.com/office/powerpoint/2012/main">
        <p15:guide id="1" orient="horz" pos="3168">
          <p15:clr>
            <a:srgbClr val="FBAE40"/>
          </p15:clr>
        </p15:guide>
        <p15:guide id="2" pos="244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act Page">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EC29B5-E074-6B4B-8EA9-2C61AA455F4C}"/>
              </a:ext>
            </a:extLst>
          </p:cNvPr>
          <p:cNvSpPr>
            <a:spLocks noGrp="1"/>
          </p:cNvSpPr>
          <p:nvPr>
            <p:ph type="title"/>
          </p:nvPr>
        </p:nvSpPr>
        <p:spPr>
          <a:xfrm>
            <a:off x="0" y="0"/>
            <a:ext cx="7772400" cy="857323"/>
          </a:xfrm>
          <a:ln>
            <a:noFill/>
          </a:ln>
        </p:spPr>
        <p:txBody>
          <a:bodyPr>
            <a:normAutofit/>
          </a:bodyPr>
          <a:lstStyle>
            <a:lvl1pPr>
              <a:defRPr sz="2800">
                <a:solidFill>
                  <a:srgbClr val="66026E"/>
                </a:solidFill>
              </a:defRPr>
            </a:lvl1pPr>
          </a:lstStyle>
          <a:p>
            <a:r>
              <a:rPr lang="en-US"/>
              <a:t>Click to edit Master title style</a:t>
            </a:r>
          </a:p>
        </p:txBody>
      </p:sp>
      <p:sp>
        <p:nvSpPr>
          <p:cNvPr id="10" name="Picture Placeholder 9">
            <a:extLst>
              <a:ext uri="{FF2B5EF4-FFF2-40B4-BE49-F238E27FC236}">
                <a16:creationId xmlns:a16="http://schemas.microsoft.com/office/drawing/2014/main" id="{26CBB4E4-72EF-4512-860F-E41617A58ECA}"/>
              </a:ext>
            </a:extLst>
          </p:cNvPr>
          <p:cNvSpPr>
            <a:spLocks noGrp="1"/>
          </p:cNvSpPr>
          <p:nvPr>
            <p:ph type="pic" sz="quarter" idx="11"/>
          </p:nvPr>
        </p:nvSpPr>
        <p:spPr>
          <a:xfrm>
            <a:off x="0" y="869606"/>
            <a:ext cx="7772400" cy="2620988"/>
          </a:xfrm>
          <a:ln w="19050">
            <a:solidFill>
              <a:srgbClr val="404040"/>
            </a:solidFill>
          </a:ln>
        </p:spPr>
        <p:txBody>
          <a:bodyPr/>
          <a:lstStyle/>
          <a:p>
            <a:r>
              <a:rPr lang="en-US"/>
              <a:t>Click icon to add picture</a:t>
            </a:r>
          </a:p>
        </p:txBody>
      </p:sp>
      <p:sp>
        <p:nvSpPr>
          <p:cNvPr id="13" name="Content Placeholder 12">
            <a:extLst>
              <a:ext uri="{FF2B5EF4-FFF2-40B4-BE49-F238E27FC236}">
                <a16:creationId xmlns:a16="http://schemas.microsoft.com/office/drawing/2014/main" id="{27F7CA38-CC34-3304-D39E-4F05C0D24BF6}"/>
              </a:ext>
            </a:extLst>
          </p:cNvPr>
          <p:cNvSpPr>
            <a:spLocks noGrp="1"/>
          </p:cNvSpPr>
          <p:nvPr>
            <p:ph sz="quarter" idx="15" hasCustomPrompt="1"/>
          </p:nvPr>
        </p:nvSpPr>
        <p:spPr>
          <a:xfrm>
            <a:off x="303212" y="3571788"/>
            <a:ext cx="7208837" cy="371475"/>
          </a:xfrm>
        </p:spPr>
        <p:txBody>
          <a:bodyPr/>
          <a:lstStyle>
            <a:lvl3pPr marL="388620" indent="0">
              <a:buNone/>
              <a:defRPr/>
            </a:lvl3pPr>
          </a:lstStyle>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DABAAB5E-FB1D-9293-0A4B-D3290F5DC7FD}"/>
              </a:ext>
            </a:extLst>
          </p:cNvPr>
          <p:cNvSpPr>
            <a:spLocks noGrp="1"/>
          </p:cNvSpPr>
          <p:nvPr>
            <p:ph sz="quarter" idx="12"/>
          </p:nvPr>
        </p:nvSpPr>
        <p:spPr>
          <a:xfrm>
            <a:off x="303212" y="3971109"/>
            <a:ext cx="7208157" cy="1458048"/>
          </a:xfrm>
        </p:spPr>
        <p:txBody>
          <a:bodyPr/>
          <a:lstStyle/>
          <a:p>
            <a:pPr lvl="0"/>
            <a:r>
              <a:rPr lang="en-US"/>
              <a:t>Click to edit Master text styles</a:t>
            </a:r>
          </a:p>
          <a:p>
            <a:pPr lvl="1"/>
            <a:r>
              <a:rPr lang="en-US"/>
              <a:t>Second level</a:t>
            </a:r>
          </a:p>
          <a:p>
            <a:pPr lvl="2"/>
            <a:r>
              <a:rPr lang="en-US"/>
              <a:t>Third level</a:t>
            </a:r>
          </a:p>
        </p:txBody>
      </p:sp>
      <p:sp>
        <p:nvSpPr>
          <p:cNvPr id="8" name="Content Placeholder 7">
            <a:extLst>
              <a:ext uri="{FF2B5EF4-FFF2-40B4-BE49-F238E27FC236}">
                <a16:creationId xmlns:a16="http://schemas.microsoft.com/office/drawing/2014/main" id="{395DBDA6-0F42-D5BD-F72B-71D46359275F}"/>
              </a:ext>
            </a:extLst>
          </p:cNvPr>
          <p:cNvSpPr>
            <a:spLocks noGrp="1"/>
          </p:cNvSpPr>
          <p:nvPr>
            <p:ph sz="quarter" idx="13"/>
          </p:nvPr>
        </p:nvSpPr>
        <p:spPr>
          <a:xfrm>
            <a:off x="303212" y="5551713"/>
            <a:ext cx="3474720" cy="28601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9649FB07-0EF5-2C66-E331-39CF1C166578}"/>
              </a:ext>
            </a:extLst>
          </p:cNvPr>
          <p:cNvSpPr>
            <a:spLocks noGrp="1"/>
          </p:cNvSpPr>
          <p:nvPr>
            <p:ph sz="quarter" idx="14"/>
          </p:nvPr>
        </p:nvSpPr>
        <p:spPr>
          <a:xfrm>
            <a:off x="4036649" y="5551713"/>
            <a:ext cx="3474720" cy="28601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1B402E57-DEE6-46AB-B86C-A5065858B884}"/>
              </a:ext>
              <a:ext uri="{C183D7F6-B498-43B3-948B-1728B52AA6E4}">
                <adec:decorative xmlns:adec="http://schemas.microsoft.com/office/drawing/2017/decorative" val="1"/>
              </a:ext>
            </a:extLst>
          </p:cNvPr>
          <p:cNvSpPr/>
          <p:nvPr userDrawn="1"/>
        </p:nvSpPr>
        <p:spPr>
          <a:xfrm>
            <a:off x="0" y="8534400"/>
            <a:ext cx="7772400" cy="1524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87B5514-E85A-44AC-D5DC-54C9615789C1}"/>
              </a:ext>
              <a:ext uri="{C183D7F6-B498-43B3-948B-1728B52AA6E4}">
                <adec:decorative xmlns:adec="http://schemas.microsoft.com/office/drawing/2017/decorative" val="1"/>
              </a:ext>
            </a:extLst>
          </p:cNvPr>
          <p:cNvSpPr txBox="1"/>
          <p:nvPr userDrawn="1"/>
        </p:nvSpPr>
        <p:spPr>
          <a:xfrm>
            <a:off x="5715000" y="9683496"/>
            <a:ext cx="1739900" cy="307777"/>
          </a:xfrm>
          <a:prstGeom prst="rect">
            <a:avLst/>
          </a:prstGeom>
          <a:noFill/>
        </p:spPr>
        <p:txBody>
          <a:bodyPr wrap="square" rtlCol="0">
            <a:spAutoFit/>
          </a:bodyPr>
          <a:lstStyle/>
          <a:p>
            <a:pPr algn="r"/>
            <a:r>
              <a:rPr lang="en-US" sz="1400" b="1">
                <a:solidFill>
                  <a:schemeClr val="bg1"/>
                </a:solidFill>
                <a:latin typeface="+mj-lt"/>
              </a:rPr>
              <a:t>PAGE </a:t>
            </a:r>
            <a:fld id="{CF2A31E3-0D1B-4445-81AB-37630D5CDFDB}" type="slidenum">
              <a:rPr lang="en-US" sz="1400" b="1" smtClean="0">
                <a:solidFill>
                  <a:schemeClr val="bg1"/>
                </a:solidFill>
                <a:latin typeface="+mj-lt"/>
              </a:rPr>
              <a:t>‹#›</a:t>
            </a:fld>
            <a:endParaRPr lang="en-US" sz="1400" b="1">
              <a:solidFill>
                <a:schemeClr val="bg1"/>
              </a:solidFill>
              <a:latin typeface="+mj-lt"/>
            </a:endParaRPr>
          </a:p>
        </p:txBody>
      </p:sp>
    </p:spTree>
    <p:extLst>
      <p:ext uri="{BB962C8B-B14F-4D97-AF65-F5344CB8AC3E}">
        <p14:creationId xmlns:p14="http://schemas.microsoft.com/office/powerpoint/2010/main" val="2157840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6B6B5B-975F-4722-BEE4-9F87CE8C1E4A}"/>
              </a:ext>
            </a:extLst>
          </p:cNvPr>
          <p:cNvSpPr>
            <a:spLocks noGrp="1"/>
          </p:cNvSpPr>
          <p:nvPr>
            <p:ph type="title"/>
          </p:nvPr>
        </p:nvSpPr>
        <p:spPr>
          <a:xfrm>
            <a:off x="1143000" y="304800"/>
            <a:ext cx="5123292" cy="636656"/>
          </a:xfrm>
          <a:ln>
            <a:noFill/>
          </a:ln>
        </p:spPr>
        <p:txBody>
          <a:bodyPr/>
          <a:lstStyle>
            <a:lvl1pPr>
              <a:defRPr>
                <a:solidFill>
                  <a:schemeClr val="tx1"/>
                </a:solidFill>
              </a:defRPr>
            </a:lvl1pPr>
          </a:lstStyle>
          <a:p>
            <a:r>
              <a:rPr lang="en-US"/>
              <a:t>Click to edit Master title style</a:t>
            </a:r>
          </a:p>
        </p:txBody>
      </p:sp>
      <p:sp>
        <p:nvSpPr>
          <p:cNvPr id="6" name="Rectangle 5">
            <a:extLst>
              <a:ext uri="{FF2B5EF4-FFF2-40B4-BE49-F238E27FC236}">
                <a16:creationId xmlns:a16="http://schemas.microsoft.com/office/drawing/2014/main" id="{07103558-8165-4FA8-8829-9E88686A21A1}"/>
              </a:ext>
              <a:ext uri="{C183D7F6-B498-43B3-948B-1728B52AA6E4}">
                <adec:decorative xmlns:adec="http://schemas.microsoft.com/office/drawing/2017/decorative" val="1"/>
              </a:ext>
            </a:extLst>
          </p:cNvPr>
          <p:cNvSpPr/>
          <p:nvPr userDrawn="1"/>
        </p:nvSpPr>
        <p:spPr>
          <a:xfrm>
            <a:off x="0" y="1143000"/>
            <a:ext cx="7772400" cy="16764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B4DF472-1406-5506-3FFE-E87BC75801D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4590" y="1512912"/>
            <a:ext cx="274323" cy="936576"/>
          </a:xfrm>
          <a:prstGeom prst="rect">
            <a:avLst/>
          </a:prstGeom>
        </p:spPr>
      </p:pic>
      <p:sp>
        <p:nvSpPr>
          <p:cNvPr id="11" name="Text Placeholder 10">
            <a:extLst>
              <a:ext uri="{FF2B5EF4-FFF2-40B4-BE49-F238E27FC236}">
                <a16:creationId xmlns:a16="http://schemas.microsoft.com/office/drawing/2014/main" id="{9EBF4EF7-CFCB-F0B2-8868-FC3D4D6EFB73}"/>
              </a:ext>
            </a:extLst>
          </p:cNvPr>
          <p:cNvSpPr>
            <a:spLocks noGrp="1"/>
          </p:cNvSpPr>
          <p:nvPr>
            <p:ph type="body" sz="quarter" idx="14"/>
          </p:nvPr>
        </p:nvSpPr>
        <p:spPr>
          <a:xfrm>
            <a:off x="549275" y="1241425"/>
            <a:ext cx="7058535" cy="1423988"/>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A394A6B5-2878-41E9-A6B2-1C9837E04DCA}"/>
              </a:ext>
            </a:extLst>
          </p:cNvPr>
          <p:cNvSpPr>
            <a:spLocks noGrp="1"/>
          </p:cNvSpPr>
          <p:nvPr>
            <p:ph sz="quarter" idx="10"/>
          </p:nvPr>
        </p:nvSpPr>
        <p:spPr>
          <a:xfrm>
            <a:off x="354444" y="3148772"/>
            <a:ext cx="3429000" cy="6411112"/>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a:extLst>
              <a:ext uri="{FF2B5EF4-FFF2-40B4-BE49-F238E27FC236}">
                <a16:creationId xmlns:a16="http://schemas.microsoft.com/office/drawing/2014/main" id="{41703C92-F2A8-4D85-BFC0-A547B015A836}"/>
              </a:ext>
            </a:extLst>
          </p:cNvPr>
          <p:cNvSpPr>
            <a:spLocks noGrp="1"/>
          </p:cNvSpPr>
          <p:nvPr>
            <p:ph type="pic" sz="quarter" idx="11"/>
          </p:nvPr>
        </p:nvSpPr>
        <p:spPr>
          <a:xfrm>
            <a:off x="4114800" y="3148013"/>
            <a:ext cx="3352800" cy="1881187"/>
          </a:xfrm>
          <a:ln w="19050">
            <a:solidFill>
              <a:srgbClr val="404040"/>
            </a:solidFill>
          </a:ln>
        </p:spPr>
        <p:txBody>
          <a:bodyPr/>
          <a:lstStyle>
            <a:lvl1pPr marL="0" indent="0">
              <a:buNone/>
              <a:defRPr/>
            </a:lvl1pPr>
          </a:lstStyle>
          <a:p>
            <a:r>
              <a:rPr lang="en-US"/>
              <a:t>Click icon to add picture</a:t>
            </a:r>
          </a:p>
        </p:txBody>
      </p:sp>
      <p:sp>
        <p:nvSpPr>
          <p:cNvPr id="13" name="Content Placeholder 12">
            <a:extLst>
              <a:ext uri="{FF2B5EF4-FFF2-40B4-BE49-F238E27FC236}">
                <a16:creationId xmlns:a16="http://schemas.microsoft.com/office/drawing/2014/main" id="{0C93A165-EF1C-189C-72ED-C8883B155DF1}"/>
              </a:ext>
            </a:extLst>
          </p:cNvPr>
          <p:cNvSpPr>
            <a:spLocks noGrp="1"/>
          </p:cNvSpPr>
          <p:nvPr>
            <p:ph sz="quarter" idx="15"/>
          </p:nvPr>
        </p:nvSpPr>
        <p:spPr>
          <a:xfrm>
            <a:off x="4114346" y="5181600"/>
            <a:ext cx="3340554" cy="2033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a:extLst>
              <a:ext uri="{FF2B5EF4-FFF2-40B4-BE49-F238E27FC236}">
                <a16:creationId xmlns:a16="http://schemas.microsoft.com/office/drawing/2014/main" id="{C98FDDBE-D76F-4296-9911-FC1859000475}"/>
              </a:ext>
            </a:extLst>
          </p:cNvPr>
          <p:cNvSpPr>
            <a:spLocks noGrp="1"/>
          </p:cNvSpPr>
          <p:nvPr>
            <p:ph type="body" sz="quarter" idx="13"/>
          </p:nvPr>
        </p:nvSpPr>
        <p:spPr>
          <a:xfrm>
            <a:off x="3213463" y="7391400"/>
            <a:ext cx="4241437" cy="2168484"/>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28D34235-DD34-B8AE-5C4F-63DA136E88F6}"/>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301752" y="9628632"/>
            <a:ext cx="2090925" cy="365760"/>
          </a:xfrm>
          <a:prstGeom prst="rect">
            <a:avLst/>
          </a:prstGeom>
        </p:spPr>
      </p:pic>
      <p:sp>
        <p:nvSpPr>
          <p:cNvPr id="5" name="TextBox 4">
            <a:extLst>
              <a:ext uri="{FF2B5EF4-FFF2-40B4-BE49-F238E27FC236}">
                <a16:creationId xmlns:a16="http://schemas.microsoft.com/office/drawing/2014/main" id="{049A8696-5EBF-AA85-BD22-6A2318F28E30}"/>
              </a:ext>
              <a:ext uri="{C183D7F6-B498-43B3-948B-1728B52AA6E4}">
                <adec:decorative xmlns:adec="http://schemas.microsoft.com/office/drawing/2017/decorative" val="1"/>
              </a:ext>
            </a:extLst>
          </p:cNvPr>
          <p:cNvSpPr txBox="1"/>
          <p:nvPr userDrawn="1"/>
        </p:nvSpPr>
        <p:spPr>
          <a:xfrm>
            <a:off x="5715000" y="9652000"/>
            <a:ext cx="1739900" cy="307777"/>
          </a:xfrm>
          <a:prstGeom prst="rect">
            <a:avLst/>
          </a:prstGeom>
          <a:noFill/>
        </p:spPr>
        <p:txBody>
          <a:bodyPr wrap="square" rtlCol="0">
            <a:spAutoFit/>
          </a:bodyPr>
          <a:lstStyle/>
          <a:p>
            <a:pPr algn="r"/>
            <a:r>
              <a:rPr lang="en-US" sz="1400" b="0">
                <a:solidFill>
                  <a:schemeClr val="tx1"/>
                </a:solidFill>
                <a:latin typeface="+mj-lt"/>
              </a:rPr>
              <a:t>PAGE </a:t>
            </a:r>
            <a:fld id="{B2B938D9-1A6B-4DCB-AF94-063C9A35D3C7}" type="slidenum">
              <a:rPr lang="en-US" sz="1400" b="0" smtClean="0">
                <a:solidFill>
                  <a:schemeClr val="tx1"/>
                </a:solidFill>
                <a:latin typeface="+mj-lt"/>
              </a:rPr>
              <a:t>‹#›</a:t>
            </a:fld>
            <a:endParaRPr lang="en-US" sz="1400" b="0">
              <a:solidFill>
                <a:schemeClr val="tx1"/>
              </a:solidFill>
              <a:latin typeface="+mj-lt"/>
            </a:endParaRPr>
          </a:p>
        </p:txBody>
      </p:sp>
    </p:spTree>
    <p:extLst>
      <p:ext uri="{BB962C8B-B14F-4D97-AF65-F5344CB8AC3E}">
        <p14:creationId xmlns:p14="http://schemas.microsoft.com/office/powerpoint/2010/main" val="164097578"/>
      </p:ext>
    </p:extLst>
  </p:cSld>
  <p:clrMapOvr>
    <a:masterClrMapping/>
  </p:clrMapOvr>
  <p:extLst>
    <p:ext uri="{DCECCB84-F9BA-43D5-87BE-67443E8EF086}">
      <p15:sldGuideLst xmlns:p15="http://schemas.microsoft.com/office/powerpoint/2012/main">
        <p15:guide id="1" orient="horz" pos="3168">
          <p15:clr>
            <a:srgbClr val="FBAE40"/>
          </p15:clr>
        </p15:guide>
        <p15:guide id="2" pos="244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F99A2-F28F-431B-8E6A-BABD9C5540F4}"/>
              </a:ext>
            </a:extLst>
          </p:cNvPr>
          <p:cNvSpPr>
            <a:spLocks noGrp="1"/>
          </p:cNvSpPr>
          <p:nvPr>
            <p:ph type="title"/>
          </p:nvPr>
        </p:nvSpPr>
        <p:spPr>
          <a:xfrm>
            <a:off x="317499" y="428384"/>
            <a:ext cx="4202250" cy="1023518"/>
          </a:xfrm>
          <a:noFill/>
          <a:ln>
            <a:noFill/>
          </a:ln>
        </p:spPr>
        <p:txBody>
          <a:bodyPr>
            <a:noAutofit/>
          </a:bodyPr>
          <a:lstStyle>
            <a:lvl1pPr>
              <a:defRPr sz="2400">
                <a:solidFill>
                  <a:srgbClr val="66026E"/>
                </a:solidFill>
              </a:defRPr>
            </a:lvl1pPr>
          </a:lstStyle>
          <a:p>
            <a:r>
              <a:rPr lang="en-US"/>
              <a:t>Click to edit Master title style</a:t>
            </a:r>
          </a:p>
        </p:txBody>
      </p:sp>
      <p:sp>
        <p:nvSpPr>
          <p:cNvPr id="55" name="Content Placeholder 54">
            <a:extLst>
              <a:ext uri="{FF2B5EF4-FFF2-40B4-BE49-F238E27FC236}">
                <a16:creationId xmlns:a16="http://schemas.microsoft.com/office/drawing/2014/main" id="{8E8A3F50-6171-4434-BD43-4B62B28954D2}"/>
              </a:ext>
            </a:extLst>
          </p:cNvPr>
          <p:cNvSpPr>
            <a:spLocks noGrp="1"/>
          </p:cNvSpPr>
          <p:nvPr userDrawn="1">
            <p:ph sz="quarter" idx="10"/>
          </p:nvPr>
        </p:nvSpPr>
        <p:spPr>
          <a:xfrm>
            <a:off x="317500" y="1730268"/>
            <a:ext cx="4101718" cy="4134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645A02FC-CF33-3B1B-3664-C8FD334FBD16}"/>
              </a:ext>
            </a:extLst>
          </p:cNvPr>
          <p:cNvSpPr>
            <a:spLocks noGrp="1"/>
          </p:cNvSpPr>
          <p:nvPr>
            <p:ph sz="quarter" idx="12"/>
          </p:nvPr>
        </p:nvSpPr>
        <p:spPr>
          <a:xfrm>
            <a:off x="317501" y="5995988"/>
            <a:ext cx="4101718" cy="3529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A52A2E2D-8EEC-40A8-B5DC-0A4954706A89}"/>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flipV="1">
            <a:off x="4737098" y="0"/>
            <a:ext cx="3035301" cy="10058400"/>
          </a:xfrm>
          <a:prstGeom prst="rect">
            <a:avLst/>
          </a:prstGeom>
        </p:spPr>
      </p:pic>
      <p:sp>
        <p:nvSpPr>
          <p:cNvPr id="6" name="Content Placeholder 5">
            <a:extLst>
              <a:ext uri="{FF2B5EF4-FFF2-40B4-BE49-F238E27FC236}">
                <a16:creationId xmlns:a16="http://schemas.microsoft.com/office/drawing/2014/main" id="{D478026B-56BD-8330-66F4-BA1070C4F9B0}"/>
              </a:ext>
            </a:extLst>
          </p:cNvPr>
          <p:cNvSpPr>
            <a:spLocks noGrp="1"/>
          </p:cNvSpPr>
          <p:nvPr>
            <p:ph sz="quarter" idx="11"/>
          </p:nvPr>
        </p:nvSpPr>
        <p:spPr>
          <a:xfrm>
            <a:off x="5054600" y="428384"/>
            <a:ext cx="2400300" cy="9096616"/>
          </a:xfrm>
          <a:solidFill>
            <a:schemeClr val="tx1">
              <a:alpha val="20000"/>
            </a:schemeClr>
          </a:solidFill>
          <a:ln w="15875">
            <a:solidFill>
              <a:srgbClr val="00B0F0"/>
            </a:solidFill>
          </a:ln>
        </p:spPr>
        <p:txBody>
          <a:bodyPr/>
          <a:lstStyle>
            <a:lvl1pPr marL="285750" indent="-285750">
              <a:buFont typeface="Arial" panose="020B0604020202020204" pitchFamily="34" charset="0"/>
              <a:buChar char="•"/>
              <a:defRPr b="1">
                <a:solidFill>
                  <a:schemeClr val="bg1"/>
                </a:solidFill>
              </a:defRPr>
            </a:lvl1pPr>
            <a:lvl2pPr marL="480060" indent="-285750">
              <a:buFont typeface="Arial" panose="020B0604020202020204" pitchFamily="34" charset="0"/>
              <a:buChar char="•"/>
              <a:defRPr b="1">
                <a:solidFill>
                  <a:schemeClr val="bg1"/>
                </a:solidFill>
              </a:defRPr>
            </a:lvl2pPr>
            <a:lvl3pPr marL="674370" indent="-285750">
              <a:buFont typeface="Arial" panose="020B0604020202020204" pitchFamily="34" charset="0"/>
              <a:buChar char="•"/>
              <a:defRPr b="1">
                <a:solidFill>
                  <a:schemeClr val="bg1"/>
                </a:solidFill>
              </a:defRPr>
            </a:lvl3pPr>
            <a:lvl4pPr marL="868680" indent="-285750">
              <a:buFont typeface="Arial" panose="020B0604020202020204" pitchFamily="34" charset="0"/>
              <a:buChar char="•"/>
              <a:defRPr b="1">
                <a:solidFill>
                  <a:schemeClr val="bg1"/>
                </a:solidFill>
              </a:defRPr>
            </a:lvl4pPr>
            <a:lvl5pPr marL="1062990" indent="-285750">
              <a:buFont typeface="Arial" panose="020B0604020202020204" pitchFamily="34" charset="0"/>
              <a:buChar cha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3FE81202-F4FC-4E9B-A40D-3B0ED7BD65BE}"/>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301752" y="9628632"/>
            <a:ext cx="2090925" cy="365760"/>
          </a:xfrm>
          <a:prstGeom prst="rect">
            <a:avLst/>
          </a:prstGeom>
        </p:spPr>
      </p:pic>
      <p:sp>
        <p:nvSpPr>
          <p:cNvPr id="5" name="TextBox 4">
            <a:extLst>
              <a:ext uri="{FF2B5EF4-FFF2-40B4-BE49-F238E27FC236}">
                <a16:creationId xmlns:a16="http://schemas.microsoft.com/office/drawing/2014/main" id="{EA2A5CBC-9482-EF1C-D6A7-C1812A89E028}"/>
              </a:ext>
              <a:ext uri="{C183D7F6-B498-43B3-948B-1728B52AA6E4}">
                <adec:decorative xmlns:adec="http://schemas.microsoft.com/office/drawing/2017/decorative" val="1"/>
              </a:ext>
            </a:extLst>
          </p:cNvPr>
          <p:cNvSpPr txBox="1"/>
          <p:nvPr userDrawn="1"/>
        </p:nvSpPr>
        <p:spPr>
          <a:xfrm>
            <a:off x="5715000" y="9683496"/>
            <a:ext cx="1739900" cy="307777"/>
          </a:xfrm>
          <a:prstGeom prst="rect">
            <a:avLst/>
          </a:prstGeom>
          <a:noFill/>
        </p:spPr>
        <p:txBody>
          <a:bodyPr wrap="square" rtlCol="0">
            <a:spAutoFit/>
          </a:bodyPr>
          <a:lstStyle/>
          <a:p>
            <a:pPr algn="r"/>
            <a:r>
              <a:rPr lang="en-US" sz="1400" b="1">
                <a:solidFill>
                  <a:schemeClr val="bg1"/>
                </a:solidFill>
                <a:latin typeface="+mj-lt"/>
              </a:rPr>
              <a:t>PAGE </a:t>
            </a:r>
            <a:fld id="{35284650-82DE-43AB-A67A-13FAAF247136}" type="slidenum">
              <a:rPr lang="en-US" sz="1400" b="1" smtClean="0">
                <a:solidFill>
                  <a:schemeClr val="bg1"/>
                </a:solidFill>
                <a:latin typeface="+mj-lt"/>
              </a:rPr>
              <a:t>‹#›</a:t>
            </a:fld>
            <a:endParaRPr lang="en-US" sz="1400" b="1">
              <a:solidFill>
                <a:schemeClr val="bg1"/>
              </a:solidFill>
              <a:latin typeface="+mj-lt"/>
            </a:endParaRPr>
          </a:p>
        </p:txBody>
      </p:sp>
    </p:spTree>
    <p:extLst>
      <p:ext uri="{BB962C8B-B14F-4D97-AF65-F5344CB8AC3E}">
        <p14:creationId xmlns:p14="http://schemas.microsoft.com/office/powerpoint/2010/main" val="836521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Custom Layout">
    <p:bg>
      <p:bgPr>
        <a:solidFill>
          <a:schemeClr val="bg1"/>
        </a:solid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F938265C-853F-485B-9807-89D7DFFA97DA}"/>
              </a:ext>
            </a:extLst>
          </p:cNvPr>
          <p:cNvSpPr>
            <a:spLocks noGrp="1"/>
          </p:cNvSpPr>
          <p:nvPr>
            <p:ph sz="quarter" idx="11"/>
          </p:nvPr>
        </p:nvSpPr>
        <p:spPr>
          <a:xfrm>
            <a:off x="304062" y="5865223"/>
            <a:ext cx="4114800" cy="3628027"/>
          </a:xfrm>
        </p:spPr>
        <p:txBody>
          <a:bodyPr/>
          <a:lstStyle>
            <a:lvl1pPr>
              <a:buClrTx/>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B437F8B-0458-45EF-BF76-B3471F4B6480}"/>
              </a:ext>
            </a:extLst>
          </p:cNvPr>
          <p:cNvPicPr>
            <a:picLocks/>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4663440" y="0"/>
            <a:ext cx="3108960" cy="10058400"/>
          </a:xfrm>
          <a:prstGeom prst="rect">
            <a:avLst/>
          </a:prstGeom>
        </p:spPr>
      </p:pic>
      <p:pic>
        <p:nvPicPr>
          <p:cNvPr id="13" name="Picture 12">
            <a:extLst>
              <a:ext uri="{FF2B5EF4-FFF2-40B4-BE49-F238E27FC236}">
                <a16:creationId xmlns:a16="http://schemas.microsoft.com/office/drawing/2014/main" id="{3532D75F-4044-45C2-90ED-1FF5315FB751}"/>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01752" y="9628632"/>
            <a:ext cx="2090925" cy="365760"/>
          </a:xfrm>
          <a:prstGeom prst="rect">
            <a:avLst/>
          </a:prstGeom>
        </p:spPr>
      </p:pic>
      <p:sp>
        <p:nvSpPr>
          <p:cNvPr id="3" name="TextBox 2">
            <a:extLst>
              <a:ext uri="{FF2B5EF4-FFF2-40B4-BE49-F238E27FC236}">
                <a16:creationId xmlns:a16="http://schemas.microsoft.com/office/drawing/2014/main" id="{9FB1D41C-058B-D330-B922-22B4BBBC8743}"/>
              </a:ext>
            </a:extLst>
          </p:cNvPr>
          <p:cNvSpPr txBox="1"/>
          <p:nvPr userDrawn="1"/>
        </p:nvSpPr>
        <p:spPr>
          <a:xfrm>
            <a:off x="5715000" y="9652000"/>
            <a:ext cx="1739900" cy="307777"/>
          </a:xfrm>
          <a:prstGeom prst="rect">
            <a:avLst/>
          </a:prstGeom>
          <a:noFill/>
        </p:spPr>
        <p:txBody>
          <a:bodyPr wrap="square" rtlCol="0">
            <a:spAutoFit/>
          </a:bodyPr>
          <a:lstStyle/>
          <a:p>
            <a:pPr algn="r"/>
            <a:r>
              <a:rPr lang="en-US" sz="1400" b="1">
                <a:solidFill>
                  <a:schemeClr val="bg1"/>
                </a:solidFill>
                <a:effectLst/>
                <a:latin typeface="+mj-lt"/>
              </a:rPr>
              <a:t>PAGE </a:t>
            </a:r>
            <a:fld id="{F6A84E73-6015-4F18-9D09-C5A516854C64}" type="slidenum">
              <a:rPr lang="en-US" sz="1400" b="1" smtClean="0">
                <a:solidFill>
                  <a:schemeClr val="bg1"/>
                </a:solidFill>
                <a:effectLst/>
                <a:latin typeface="+mj-lt"/>
              </a:rPr>
              <a:t>‹#›</a:t>
            </a:fld>
            <a:endParaRPr lang="en-US" sz="1400" b="1">
              <a:solidFill>
                <a:schemeClr val="bg1"/>
              </a:solidFill>
              <a:effectLst/>
              <a:latin typeface="+mj-lt"/>
            </a:endParaRPr>
          </a:p>
        </p:txBody>
      </p:sp>
      <p:sp>
        <p:nvSpPr>
          <p:cNvPr id="6" name="Text Placeholder 5">
            <a:extLst>
              <a:ext uri="{FF2B5EF4-FFF2-40B4-BE49-F238E27FC236}">
                <a16:creationId xmlns:a16="http://schemas.microsoft.com/office/drawing/2014/main" id="{817E7C97-4455-9D5F-7770-E9E8A993E234}"/>
              </a:ext>
            </a:extLst>
          </p:cNvPr>
          <p:cNvSpPr>
            <a:spLocks noGrp="1"/>
          </p:cNvSpPr>
          <p:nvPr>
            <p:ph type="body" sz="quarter" idx="12"/>
          </p:nvPr>
        </p:nvSpPr>
        <p:spPr>
          <a:xfrm>
            <a:off x="4963886" y="387350"/>
            <a:ext cx="2503714" cy="9105900"/>
          </a:xfrm>
          <a:solidFill>
            <a:srgbClr val="121834">
              <a:alpha val="56000"/>
            </a:srgbClr>
          </a:solidFill>
          <a:ln w="12700">
            <a:solidFill>
              <a:srgbClr val="00B0F0"/>
            </a:solidFill>
          </a:ln>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1262A459-3283-60F2-0C54-6D9F0224417A}"/>
              </a:ext>
            </a:extLst>
          </p:cNvPr>
          <p:cNvSpPr>
            <a:spLocks noGrp="1"/>
          </p:cNvSpPr>
          <p:nvPr>
            <p:ph type="body" sz="quarter" idx="13"/>
          </p:nvPr>
        </p:nvSpPr>
        <p:spPr>
          <a:xfrm>
            <a:off x="301623" y="1480812"/>
            <a:ext cx="4117975" cy="41492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AF251FBA-204E-7CC3-B6BA-919FEEB8254D}"/>
              </a:ext>
            </a:extLst>
          </p:cNvPr>
          <p:cNvSpPr>
            <a:spLocks noGrp="1"/>
          </p:cNvSpPr>
          <p:nvPr>
            <p:ph type="title"/>
          </p:nvPr>
        </p:nvSpPr>
        <p:spPr>
          <a:xfrm>
            <a:off x="301993" y="274312"/>
            <a:ext cx="4117237" cy="1005849"/>
          </a:xfrm>
          <a:ln w="25400">
            <a:noFill/>
          </a:ln>
        </p:spPr>
        <p:txBody>
          <a:bodyPr/>
          <a:lstStyle>
            <a:lvl1pPr>
              <a:defRPr>
                <a:solidFill>
                  <a:srgbClr val="66026E"/>
                </a:solidFill>
              </a:defRPr>
            </a:lvl1pPr>
          </a:lstStyle>
          <a:p>
            <a:r>
              <a:rPr lang="en-US"/>
              <a:t>Click to edit Master title style</a:t>
            </a:r>
          </a:p>
        </p:txBody>
      </p:sp>
    </p:spTree>
    <p:extLst>
      <p:ext uri="{BB962C8B-B14F-4D97-AF65-F5344CB8AC3E}">
        <p14:creationId xmlns:p14="http://schemas.microsoft.com/office/powerpoint/2010/main" val="2388340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ontent with Caption">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17A0602-ABA7-6DB5-C409-FF09944657BC}"/>
              </a:ext>
              <a:ext uri="{C183D7F6-B498-43B3-948B-1728B52AA6E4}">
                <adec:decorative xmlns:adec="http://schemas.microsoft.com/office/drawing/2017/decorative" val="1"/>
              </a:ext>
            </a:extLst>
          </p:cNvPr>
          <p:cNvPicPr>
            <a:picLocks/>
          </p:cNvPicPr>
          <p:nvPr userDrawn="1"/>
        </p:nvPicPr>
        <p:blipFill rotWithShape="1">
          <a:blip r:embed="rId2" cstate="screen">
            <a:extLst>
              <a:ext uri="{28A0092B-C50C-407E-A947-70E740481C1C}">
                <a14:useLocalDpi xmlns:a14="http://schemas.microsoft.com/office/drawing/2010/main"/>
              </a:ext>
            </a:extLst>
          </a:blip>
          <a:srcRect r="-9170"/>
          <a:stretch/>
        </p:blipFill>
        <p:spPr>
          <a:xfrm>
            <a:off x="0" y="1"/>
            <a:ext cx="3265714" cy="9509760"/>
          </a:xfrm>
          <a:prstGeom prst="rect">
            <a:avLst/>
          </a:prstGeom>
          <a:blipFill>
            <a:blip r:embed="rId3" cstate="screen">
              <a:extLst>
                <a:ext uri="{28A0092B-C50C-407E-A947-70E740481C1C}">
                  <a14:useLocalDpi xmlns:a14="http://schemas.microsoft.com/office/drawing/2010/main"/>
                </a:ext>
              </a:extLst>
            </a:blip>
            <a:stretch>
              <a:fillRect/>
            </a:stretch>
          </a:blipFill>
        </p:spPr>
      </p:pic>
      <p:sp>
        <p:nvSpPr>
          <p:cNvPr id="4" name="Title 3">
            <a:extLst>
              <a:ext uri="{FF2B5EF4-FFF2-40B4-BE49-F238E27FC236}">
                <a16:creationId xmlns:a16="http://schemas.microsoft.com/office/drawing/2014/main" id="{DC5F1DF6-CF61-7267-AD75-FCC4955135B2}"/>
              </a:ext>
            </a:extLst>
          </p:cNvPr>
          <p:cNvSpPr>
            <a:spLocks noGrp="1"/>
          </p:cNvSpPr>
          <p:nvPr>
            <p:ph type="title"/>
          </p:nvPr>
        </p:nvSpPr>
        <p:spPr>
          <a:xfrm>
            <a:off x="3441927" y="300038"/>
            <a:ext cx="4012973" cy="849493"/>
          </a:xfrm>
          <a:noFill/>
          <a:ln>
            <a:noFill/>
          </a:ln>
        </p:spPr>
        <p:txBody>
          <a:bodyPr>
            <a:noAutofit/>
          </a:bodyPr>
          <a:lstStyle>
            <a:lvl1pPr>
              <a:defRPr sz="2400">
                <a:solidFill>
                  <a:srgbClr val="66026E"/>
                </a:solidFill>
              </a:defRPr>
            </a:lvl1pPr>
          </a:lstStyle>
          <a:p>
            <a:r>
              <a:rPr lang="en-US"/>
              <a:t>Click to edit Master title style</a:t>
            </a:r>
          </a:p>
        </p:txBody>
      </p:sp>
      <p:sp>
        <p:nvSpPr>
          <p:cNvPr id="6" name="Content Placeholder 5">
            <a:extLst>
              <a:ext uri="{FF2B5EF4-FFF2-40B4-BE49-F238E27FC236}">
                <a16:creationId xmlns:a16="http://schemas.microsoft.com/office/drawing/2014/main" id="{1BE5A3D9-B032-8612-E3D2-6426552600EA}"/>
              </a:ext>
            </a:extLst>
          </p:cNvPr>
          <p:cNvSpPr>
            <a:spLocks noGrp="1"/>
          </p:cNvSpPr>
          <p:nvPr>
            <p:ph sz="quarter" idx="10"/>
          </p:nvPr>
        </p:nvSpPr>
        <p:spPr>
          <a:xfrm>
            <a:off x="195807" y="549276"/>
            <a:ext cx="2854506" cy="8764542"/>
          </a:xfrm>
          <a:solidFill>
            <a:schemeClr val="tx1">
              <a:alpha val="5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E89741E6-0BCE-D874-E50F-548636877783}"/>
              </a:ext>
            </a:extLst>
          </p:cNvPr>
          <p:cNvSpPr>
            <a:spLocks noGrp="1"/>
          </p:cNvSpPr>
          <p:nvPr>
            <p:ph sz="quarter" idx="11"/>
          </p:nvPr>
        </p:nvSpPr>
        <p:spPr>
          <a:xfrm>
            <a:off x="3435350" y="1424169"/>
            <a:ext cx="4019550" cy="20762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C0F0988C-52B6-5E8F-130E-978A5DFFF5CE}"/>
              </a:ext>
            </a:extLst>
          </p:cNvPr>
          <p:cNvSpPr>
            <a:spLocks noGrp="1"/>
          </p:cNvSpPr>
          <p:nvPr>
            <p:ph sz="quarter" idx="12"/>
          </p:nvPr>
        </p:nvSpPr>
        <p:spPr>
          <a:xfrm>
            <a:off x="3435350" y="3775075"/>
            <a:ext cx="4019550" cy="3552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3FF255E4-B0CD-7DF9-0BD0-A737855BF6F5}"/>
              </a:ext>
            </a:extLst>
          </p:cNvPr>
          <p:cNvSpPr>
            <a:spLocks noGrp="1"/>
          </p:cNvSpPr>
          <p:nvPr>
            <p:ph sz="quarter" idx="13"/>
          </p:nvPr>
        </p:nvSpPr>
        <p:spPr>
          <a:xfrm>
            <a:off x="3435350" y="7459663"/>
            <a:ext cx="4019550" cy="2049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F9708E5-2CA4-E4BB-90FC-FFE0F7BF520F}"/>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301752" y="9628632"/>
            <a:ext cx="2090925" cy="365760"/>
          </a:xfrm>
          <a:prstGeom prst="rect">
            <a:avLst/>
          </a:prstGeom>
        </p:spPr>
      </p:pic>
      <p:sp>
        <p:nvSpPr>
          <p:cNvPr id="2" name="TextBox 1">
            <a:extLst>
              <a:ext uri="{FF2B5EF4-FFF2-40B4-BE49-F238E27FC236}">
                <a16:creationId xmlns:a16="http://schemas.microsoft.com/office/drawing/2014/main" id="{EA5A8B8E-B9E3-3027-E684-D17235F9E770}"/>
              </a:ext>
              <a:ext uri="{C183D7F6-B498-43B3-948B-1728B52AA6E4}">
                <adec:decorative xmlns:adec="http://schemas.microsoft.com/office/drawing/2017/decorative" val="1"/>
              </a:ext>
            </a:extLst>
          </p:cNvPr>
          <p:cNvSpPr txBox="1"/>
          <p:nvPr userDrawn="1"/>
        </p:nvSpPr>
        <p:spPr>
          <a:xfrm>
            <a:off x="5715000" y="9652000"/>
            <a:ext cx="1739900" cy="307777"/>
          </a:xfrm>
          <a:prstGeom prst="rect">
            <a:avLst/>
          </a:prstGeom>
          <a:noFill/>
        </p:spPr>
        <p:txBody>
          <a:bodyPr wrap="square" rtlCol="0">
            <a:spAutoFit/>
          </a:bodyPr>
          <a:lstStyle/>
          <a:p>
            <a:pPr algn="r"/>
            <a:r>
              <a:rPr lang="en-US" sz="1400">
                <a:solidFill>
                  <a:schemeClr val="tx1"/>
                </a:solidFill>
                <a:latin typeface="+mj-lt"/>
              </a:rPr>
              <a:t>PAGE </a:t>
            </a:r>
            <a:fld id="{C5AD33B2-BDB4-41B6-9047-1C9540D7B7A5}" type="slidenum">
              <a:rPr lang="en-US" sz="1400" smtClean="0">
                <a:solidFill>
                  <a:schemeClr val="tx1"/>
                </a:solidFill>
                <a:latin typeface="+mj-lt"/>
              </a:rPr>
              <a:t>‹#›</a:t>
            </a:fld>
            <a:endParaRPr lang="en-US" sz="1400">
              <a:solidFill>
                <a:schemeClr val="tx1"/>
              </a:solidFill>
              <a:latin typeface="+mj-lt"/>
            </a:endParaRPr>
          </a:p>
        </p:txBody>
      </p:sp>
    </p:spTree>
    <p:extLst>
      <p:ext uri="{BB962C8B-B14F-4D97-AF65-F5344CB8AC3E}">
        <p14:creationId xmlns:p14="http://schemas.microsoft.com/office/powerpoint/2010/main" val="3510998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2C511BD-194D-4DAF-A91F-F205718B042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V="1">
            <a:off x="0" y="0"/>
            <a:ext cx="3749040" cy="10058400"/>
          </a:xfrm>
          <a:prstGeom prst="rect">
            <a:avLst/>
          </a:prstGeom>
          <a:ln>
            <a:noFill/>
          </a:ln>
        </p:spPr>
      </p:pic>
      <p:sp>
        <p:nvSpPr>
          <p:cNvPr id="4" name="Title 3">
            <a:extLst>
              <a:ext uri="{FF2B5EF4-FFF2-40B4-BE49-F238E27FC236}">
                <a16:creationId xmlns:a16="http://schemas.microsoft.com/office/drawing/2014/main" id="{4EAA880D-1654-FEF0-C69C-A8E9E5396172}"/>
              </a:ext>
            </a:extLst>
          </p:cNvPr>
          <p:cNvSpPr>
            <a:spLocks noGrp="1"/>
          </p:cNvSpPr>
          <p:nvPr>
            <p:ph type="title"/>
          </p:nvPr>
        </p:nvSpPr>
        <p:spPr>
          <a:xfrm>
            <a:off x="354462" y="634085"/>
            <a:ext cx="3133333" cy="752856"/>
          </a:xfrm>
          <a:solidFill>
            <a:schemeClr val="tx1">
              <a:alpha val="38000"/>
            </a:schemeClr>
          </a:solidFill>
          <a:ln w="19050">
            <a:solidFill>
              <a:srgbClr val="00B0F0"/>
            </a:solidFill>
          </a:ln>
        </p:spPr>
        <p:txBody>
          <a:bodyPr>
            <a:noAutofit/>
          </a:bodyPr>
          <a:lstStyle>
            <a:lvl1pPr>
              <a:defRPr sz="1800" b="1">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7" name="Text Placeholder 6">
            <a:extLst>
              <a:ext uri="{FF2B5EF4-FFF2-40B4-BE49-F238E27FC236}">
                <a16:creationId xmlns:a16="http://schemas.microsoft.com/office/drawing/2014/main" id="{34265849-EFAA-4466-8655-4FE56ABF89AB}"/>
              </a:ext>
            </a:extLst>
          </p:cNvPr>
          <p:cNvSpPr>
            <a:spLocks noGrp="1"/>
          </p:cNvSpPr>
          <p:nvPr userDrawn="1">
            <p:ph type="body" sz="quarter" idx="10"/>
          </p:nvPr>
        </p:nvSpPr>
        <p:spPr>
          <a:xfrm>
            <a:off x="408051" y="1724940"/>
            <a:ext cx="3026156" cy="7699375"/>
          </a:xfrm>
          <a:solidFill>
            <a:schemeClr val="tx1">
              <a:lumMod val="85000"/>
              <a:lumOff val="15000"/>
              <a:alpha val="51000"/>
            </a:schemeClr>
          </a:solidFill>
          <a:ln w="19050">
            <a:solidFill>
              <a:srgbClr val="00B0F0"/>
            </a:solidFill>
          </a:ln>
        </p:spPr>
        <p:txBody>
          <a:bodyPr>
            <a:normAutofit/>
          </a:bodyPr>
          <a:lstStyle>
            <a:lvl1pPr>
              <a:buClr>
                <a:schemeClr val="bg1"/>
              </a:buClr>
              <a:defRPr sz="1400">
                <a:solidFill>
                  <a:schemeClr val="bg1"/>
                </a:solidFill>
                <a:latin typeface="+mj-lt"/>
              </a:defRPr>
            </a:lvl1pPr>
            <a:lvl2pPr>
              <a:buClr>
                <a:schemeClr val="bg1"/>
              </a:buClr>
              <a:defRPr sz="1400">
                <a:solidFill>
                  <a:schemeClr val="bg1"/>
                </a:solidFill>
                <a:latin typeface="+mj-lt"/>
              </a:defRPr>
            </a:lvl2pPr>
            <a:lvl3pPr>
              <a:buClr>
                <a:schemeClr val="bg1"/>
              </a:buClr>
              <a:defRPr sz="1400">
                <a:solidFill>
                  <a:schemeClr val="bg1"/>
                </a:solidFill>
                <a:latin typeface="+mj-lt"/>
              </a:defRPr>
            </a:lvl3pPr>
            <a:lvl4pPr>
              <a:buClr>
                <a:schemeClr val="bg1"/>
              </a:buClr>
              <a:defRPr sz="1400">
                <a:solidFill>
                  <a:schemeClr val="bg1"/>
                </a:solidFill>
                <a:latin typeface="+mj-lt"/>
              </a:defRPr>
            </a:lvl4pPr>
            <a:lvl5pPr>
              <a:buClr>
                <a:schemeClr val="bg1"/>
              </a:buClr>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idx="1"/>
          </p:nvPr>
        </p:nvSpPr>
        <p:spPr>
          <a:xfrm>
            <a:off x="4022725" y="470264"/>
            <a:ext cx="3432174" cy="6988627"/>
          </a:xfrm>
        </p:spPr>
        <p:txBody>
          <a:bodyPr>
            <a:normAutofit/>
          </a:bodyPr>
          <a:lstStyle>
            <a:lvl1pPr>
              <a:defRPr sz="1615">
                <a:solidFill>
                  <a:schemeClr val="tx1"/>
                </a:solidFill>
              </a:defRPr>
            </a:lvl1pPr>
            <a:lvl2pPr>
              <a:defRPr sz="1360">
                <a:solidFill>
                  <a:schemeClr val="tx1"/>
                </a:solidFill>
              </a:defRPr>
            </a:lvl2pPr>
            <a:lvl3pPr>
              <a:defRPr sz="1360">
                <a:solidFill>
                  <a:schemeClr val="tx1"/>
                </a:solidFill>
              </a:defRPr>
            </a:lvl3pPr>
            <a:lvl4pPr>
              <a:defRPr sz="1360">
                <a:solidFill>
                  <a:schemeClr val="tx1"/>
                </a:solidFill>
              </a:defRPr>
            </a:lvl4pPr>
            <a:lvl5pPr>
              <a:defRPr sz="1360">
                <a:solidFill>
                  <a:schemeClr val="tx1"/>
                </a:solidFill>
              </a:defRPr>
            </a:lvl5pPr>
            <a:lvl6pPr>
              <a:defRPr sz="1360"/>
            </a:lvl6pPr>
            <a:lvl7pPr>
              <a:defRPr sz="1360"/>
            </a:lvl7pPr>
            <a:lvl8pPr>
              <a:defRPr sz="1360"/>
            </a:lvl8pPr>
            <a:lvl9pPr>
              <a:defRPr sz="13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1BE0BA17-E653-02CB-7E28-42456CADC02D}"/>
              </a:ext>
            </a:extLst>
          </p:cNvPr>
          <p:cNvSpPr>
            <a:spLocks noGrp="1"/>
          </p:cNvSpPr>
          <p:nvPr>
            <p:ph sz="quarter" idx="11"/>
          </p:nvPr>
        </p:nvSpPr>
        <p:spPr>
          <a:xfrm>
            <a:off x="4022725" y="7720013"/>
            <a:ext cx="3432175" cy="1704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7B32685F-089D-4AFD-8806-D1D9D612D955}"/>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4022725" y="9548733"/>
            <a:ext cx="2090925" cy="365760"/>
          </a:xfrm>
          <a:prstGeom prst="rect">
            <a:avLst/>
          </a:prstGeom>
        </p:spPr>
      </p:pic>
      <p:sp>
        <p:nvSpPr>
          <p:cNvPr id="2" name="TextBox 1">
            <a:extLst>
              <a:ext uri="{FF2B5EF4-FFF2-40B4-BE49-F238E27FC236}">
                <a16:creationId xmlns:a16="http://schemas.microsoft.com/office/drawing/2014/main" id="{0E8D846A-A912-C82A-AE4A-B4A1030F5687}"/>
              </a:ext>
              <a:ext uri="{C183D7F6-B498-43B3-948B-1728B52AA6E4}">
                <adec:decorative xmlns:adec="http://schemas.microsoft.com/office/drawing/2017/decorative" val="1"/>
              </a:ext>
            </a:extLst>
          </p:cNvPr>
          <p:cNvSpPr txBox="1"/>
          <p:nvPr userDrawn="1"/>
        </p:nvSpPr>
        <p:spPr>
          <a:xfrm>
            <a:off x="6113650" y="9577725"/>
            <a:ext cx="1341250" cy="307777"/>
          </a:xfrm>
          <a:prstGeom prst="rect">
            <a:avLst/>
          </a:prstGeom>
          <a:noFill/>
        </p:spPr>
        <p:txBody>
          <a:bodyPr wrap="square" rtlCol="0">
            <a:spAutoFit/>
          </a:bodyPr>
          <a:lstStyle/>
          <a:p>
            <a:pPr algn="r"/>
            <a:r>
              <a:rPr lang="en-US" sz="1400" b="0">
                <a:latin typeface="+mj-lt"/>
              </a:rPr>
              <a:t>PAGE </a:t>
            </a:r>
            <a:fld id="{9CE0D6AD-18FA-498F-9A71-E11B03F816A4}" type="slidenum">
              <a:rPr lang="en-US" sz="1400" b="0" smtClean="0">
                <a:latin typeface="+mj-lt"/>
              </a:rPr>
              <a:t>‹#›</a:t>
            </a:fld>
            <a:endParaRPr lang="en-US" sz="1400" b="0">
              <a:latin typeface="+mj-lt"/>
            </a:endParaRPr>
          </a:p>
        </p:txBody>
      </p:sp>
    </p:spTree>
    <p:extLst>
      <p:ext uri="{BB962C8B-B14F-4D97-AF65-F5344CB8AC3E}">
        <p14:creationId xmlns:p14="http://schemas.microsoft.com/office/powerpoint/2010/main" val="2553128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act Page">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5104764-27F1-E1DF-53B0-17388AC317B4}"/>
              </a:ext>
            </a:extLst>
          </p:cNvPr>
          <p:cNvSpPr>
            <a:spLocks noGrp="1"/>
          </p:cNvSpPr>
          <p:nvPr>
            <p:ph type="title"/>
          </p:nvPr>
        </p:nvSpPr>
        <p:spPr>
          <a:xfrm>
            <a:off x="781050" y="85344"/>
            <a:ext cx="6286500" cy="1743456"/>
          </a:xfrm>
          <a:noFill/>
          <a:ln>
            <a:noFill/>
          </a:ln>
        </p:spPr>
        <p:txBody>
          <a:bodyPr>
            <a:normAutofit/>
          </a:bodyPr>
          <a:lstStyle>
            <a:lvl1pPr>
              <a:defRPr sz="2800" b="1">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Rectangle 2">
            <a:extLst>
              <a:ext uri="{FF2B5EF4-FFF2-40B4-BE49-F238E27FC236}">
                <a16:creationId xmlns:a16="http://schemas.microsoft.com/office/drawing/2014/main" id="{D477E34C-D6ED-498C-B8B3-C052D619E028}"/>
              </a:ext>
            </a:extLst>
          </p:cNvPr>
          <p:cNvSpPr/>
          <p:nvPr userDrawn="1"/>
        </p:nvSpPr>
        <p:spPr>
          <a:xfrm>
            <a:off x="0" y="0"/>
            <a:ext cx="7770494" cy="10058400"/>
          </a:xfrm>
          <a:prstGeom prst="rect">
            <a:avLst/>
          </a:prstGeom>
          <a:blipFill dpi="0" rotWithShape="1">
            <a:blip r:embed="rId2">
              <a:alphaModFix amt="77000"/>
              <a:extLst>
                <a:ext uri="{28A0092B-C50C-407E-A947-70E740481C1C}">
                  <a14:useLocalDpi xmlns:a14="http://schemas.microsoft.com/office/drawing/2010/main" val="0"/>
                </a:ext>
              </a:extLst>
            </a:blip>
            <a:srcRect/>
            <a:stretch>
              <a:fillRect t="-1" b="-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988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Page">
    <p:bg>
      <p:bgPr>
        <a:solidFill>
          <a:srgbClr val="C4E9F5"/>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6F20BC-C365-E056-AFD1-FB9BADD1A1E9}"/>
              </a:ext>
            </a:extLst>
          </p:cNvPr>
          <p:cNvSpPr/>
          <p:nvPr userDrawn="1"/>
        </p:nvSpPr>
        <p:spPr>
          <a:xfrm>
            <a:off x="0" y="2037806"/>
            <a:ext cx="7770494" cy="8020594"/>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8">
            <a:extLst>
              <a:ext uri="{FF2B5EF4-FFF2-40B4-BE49-F238E27FC236}">
                <a16:creationId xmlns:a16="http://schemas.microsoft.com/office/drawing/2014/main" id="{CA9E3D9E-B88C-8A8A-5609-80A33009BFC5}"/>
              </a:ext>
            </a:extLst>
          </p:cNvPr>
          <p:cNvSpPr>
            <a:spLocks noGrp="1"/>
          </p:cNvSpPr>
          <p:nvPr>
            <p:ph type="title"/>
          </p:nvPr>
        </p:nvSpPr>
        <p:spPr>
          <a:xfrm>
            <a:off x="781050" y="85344"/>
            <a:ext cx="6286500" cy="1743456"/>
          </a:xfrm>
          <a:noFill/>
          <a:ln>
            <a:noFill/>
          </a:ln>
        </p:spPr>
        <p:txBody>
          <a:bodyPr>
            <a:normAutofit/>
          </a:bodyPr>
          <a:lstStyle>
            <a:lvl1pPr>
              <a:defRPr sz="2800" b="1">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10" name="Content Placeholder 3">
            <a:extLst>
              <a:ext uri="{FF2B5EF4-FFF2-40B4-BE49-F238E27FC236}">
                <a16:creationId xmlns:a16="http://schemas.microsoft.com/office/drawing/2014/main" id="{551FA95F-D0F3-790D-6909-1FED6548EAA8}"/>
              </a:ext>
            </a:extLst>
          </p:cNvPr>
          <p:cNvSpPr>
            <a:spLocks noGrp="1"/>
          </p:cNvSpPr>
          <p:nvPr>
            <p:ph sz="quarter" idx="10"/>
          </p:nvPr>
        </p:nvSpPr>
        <p:spPr>
          <a:xfrm>
            <a:off x="317499" y="2409825"/>
            <a:ext cx="3474720" cy="5969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30A5A355-EC57-B148-7EAA-5123C8FC05EE}"/>
              </a:ext>
            </a:extLst>
          </p:cNvPr>
          <p:cNvSpPr>
            <a:spLocks noGrp="1"/>
          </p:cNvSpPr>
          <p:nvPr>
            <p:ph sz="quarter" idx="11"/>
          </p:nvPr>
        </p:nvSpPr>
        <p:spPr>
          <a:xfrm>
            <a:off x="3977640" y="2369747"/>
            <a:ext cx="3474720" cy="3547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2">
            <a:extLst>
              <a:ext uri="{FF2B5EF4-FFF2-40B4-BE49-F238E27FC236}">
                <a16:creationId xmlns:a16="http://schemas.microsoft.com/office/drawing/2014/main" id="{A33B67FA-90F0-F03C-5D7B-0ACA5EB633DC}"/>
              </a:ext>
            </a:extLst>
          </p:cNvPr>
          <p:cNvSpPr>
            <a:spLocks noGrp="1"/>
          </p:cNvSpPr>
          <p:nvPr>
            <p:ph type="pic" sz="quarter" idx="13"/>
          </p:nvPr>
        </p:nvSpPr>
        <p:spPr>
          <a:xfrm>
            <a:off x="3792220" y="6088064"/>
            <a:ext cx="3978274" cy="2291214"/>
          </a:xfrm>
        </p:spPr>
        <p:txBody>
          <a:bodyPr/>
          <a:lstStyle/>
          <a:p>
            <a:endParaRPr lang="en-US"/>
          </a:p>
        </p:txBody>
      </p:sp>
    </p:spTree>
    <p:extLst>
      <p:ext uri="{BB962C8B-B14F-4D97-AF65-F5344CB8AC3E}">
        <p14:creationId xmlns:p14="http://schemas.microsoft.com/office/powerpoint/2010/main" val="2822224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ontact Page">
    <p:bg>
      <p:bgPr>
        <a:solidFill>
          <a:srgbClr val="C4E9F5"/>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6F20BC-C365-E056-AFD1-FB9BADD1A1E9}"/>
              </a:ext>
            </a:extLst>
          </p:cNvPr>
          <p:cNvSpPr/>
          <p:nvPr userDrawn="1"/>
        </p:nvSpPr>
        <p:spPr>
          <a:xfrm>
            <a:off x="0" y="2037806"/>
            <a:ext cx="7770494" cy="7557906"/>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0CAF5F0-FD70-9D78-E0E9-727C31CA7F71}"/>
              </a:ext>
              <a:ext uri="{C183D7F6-B498-43B3-948B-1728B52AA6E4}">
                <adec:decorative xmlns:adec="http://schemas.microsoft.com/office/drawing/2017/decorative" val="1"/>
              </a:ext>
            </a:extLst>
          </p:cNvPr>
          <p:cNvSpPr/>
          <p:nvPr userDrawn="1"/>
        </p:nvSpPr>
        <p:spPr>
          <a:xfrm>
            <a:off x="0" y="9595712"/>
            <a:ext cx="7772400" cy="462687"/>
          </a:xfrm>
          <a:prstGeom prst="rect">
            <a:avLst/>
          </a:prstGeom>
          <a:solidFill>
            <a:schemeClr val="tx2">
              <a:lumMod val="50000"/>
            </a:schemeClr>
          </a:solidFill>
          <a:ln w="38100">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8">
            <a:extLst>
              <a:ext uri="{FF2B5EF4-FFF2-40B4-BE49-F238E27FC236}">
                <a16:creationId xmlns:a16="http://schemas.microsoft.com/office/drawing/2014/main" id="{CA9E3D9E-B88C-8A8A-5609-80A33009BFC5}"/>
              </a:ext>
            </a:extLst>
          </p:cNvPr>
          <p:cNvSpPr>
            <a:spLocks noGrp="1"/>
          </p:cNvSpPr>
          <p:nvPr>
            <p:ph type="title"/>
          </p:nvPr>
        </p:nvSpPr>
        <p:spPr>
          <a:xfrm>
            <a:off x="781050" y="85344"/>
            <a:ext cx="6286500" cy="1743456"/>
          </a:xfrm>
          <a:noFill/>
          <a:ln>
            <a:noFill/>
          </a:ln>
        </p:spPr>
        <p:txBody>
          <a:bodyPr>
            <a:normAutofit/>
          </a:bodyPr>
          <a:lstStyle>
            <a:lvl1pPr>
              <a:defRPr sz="2800" b="1">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10" name="Content Placeholder 3">
            <a:extLst>
              <a:ext uri="{FF2B5EF4-FFF2-40B4-BE49-F238E27FC236}">
                <a16:creationId xmlns:a16="http://schemas.microsoft.com/office/drawing/2014/main" id="{551FA95F-D0F3-790D-6909-1FED6548EAA8}"/>
              </a:ext>
            </a:extLst>
          </p:cNvPr>
          <p:cNvSpPr>
            <a:spLocks noGrp="1"/>
          </p:cNvSpPr>
          <p:nvPr>
            <p:ph sz="quarter" idx="10"/>
          </p:nvPr>
        </p:nvSpPr>
        <p:spPr>
          <a:xfrm>
            <a:off x="317499" y="2409825"/>
            <a:ext cx="3474720" cy="5969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30A5A355-EC57-B148-7EAA-5123C8FC05EE}"/>
              </a:ext>
            </a:extLst>
          </p:cNvPr>
          <p:cNvSpPr>
            <a:spLocks noGrp="1"/>
          </p:cNvSpPr>
          <p:nvPr>
            <p:ph sz="quarter" idx="11"/>
          </p:nvPr>
        </p:nvSpPr>
        <p:spPr>
          <a:xfrm>
            <a:off x="3977640" y="2369747"/>
            <a:ext cx="3474720" cy="3547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2">
            <a:extLst>
              <a:ext uri="{FF2B5EF4-FFF2-40B4-BE49-F238E27FC236}">
                <a16:creationId xmlns:a16="http://schemas.microsoft.com/office/drawing/2014/main" id="{A33B67FA-90F0-F03C-5D7B-0ACA5EB633DC}"/>
              </a:ext>
            </a:extLst>
          </p:cNvPr>
          <p:cNvSpPr>
            <a:spLocks noGrp="1"/>
          </p:cNvSpPr>
          <p:nvPr>
            <p:ph type="pic" sz="quarter" idx="13"/>
          </p:nvPr>
        </p:nvSpPr>
        <p:spPr>
          <a:xfrm>
            <a:off x="3792220" y="6088064"/>
            <a:ext cx="3978274" cy="2291214"/>
          </a:xfrm>
        </p:spPr>
        <p:txBody>
          <a:bodyPr/>
          <a:lstStyle/>
          <a:p>
            <a:endParaRPr lang="en-US"/>
          </a:p>
        </p:txBody>
      </p:sp>
    </p:spTree>
    <p:extLst>
      <p:ext uri="{BB962C8B-B14F-4D97-AF65-F5344CB8AC3E}">
        <p14:creationId xmlns:p14="http://schemas.microsoft.com/office/powerpoint/2010/main" val="4019804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wo_Function_Layout_Horizontal">
    <p:bg>
      <p:bgPr>
        <a:solidFill>
          <a:srgbClr val="C4E9F5"/>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6F20BC-C365-E056-AFD1-FB9BADD1A1E9}"/>
              </a:ext>
            </a:extLst>
          </p:cNvPr>
          <p:cNvSpPr/>
          <p:nvPr userDrawn="1"/>
        </p:nvSpPr>
        <p:spPr>
          <a:xfrm>
            <a:off x="0" y="852854"/>
            <a:ext cx="7770494" cy="8778240"/>
          </a:xfrm>
          <a:prstGeom prst="rect">
            <a:avLst/>
          </a:prstGeom>
          <a:blipFill dpi="0" rotWithShape="1">
            <a:blip r:embed="rId2">
              <a:extLst>
                <a:ext uri="{28A0092B-C50C-407E-A947-70E740481C1C}">
                  <a14:useLocalDpi xmlns:a14="http://schemas.microsoft.com/office/drawing/2010/main" val="0"/>
                </a:ext>
              </a:extLst>
            </a:blip>
            <a:srcRect/>
            <a:stretch>
              <a:fillRect t="1" b="-416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0CAF5F0-FD70-9D78-E0E9-727C31CA7F71}"/>
              </a:ext>
              <a:ext uri="{C183D7F6-B498-43B3-948B-1728B52AA6E4}">
                <adec:decorative xmlns:adec="http://schemas.microsoft.com/office/drawing/2017/decorative" val="1"/>
              </a:ext>
            </a:extLst>
          </p:cNvPr>
          <p:cNvSpPr/>
          <p:nvPr userDrawn="1"/>
        </p:nvSpPr>
        <p:spPr>
          <a:xfrm>
            <a:off x="0" y="9595712"/>
            <a:ext cx="7772400" cy="462687"/>
          </a:xfrm>
          <a:prstGeom prst="rect">
            <a:avLst/>
          </a:prstGeom>
          <a:solidFill>
            <a:schemeClr val="tx2">
              <a:lumMod val="50000"/>
            </a:schemeClr>
          </a:solidFill>
          <a:ln w="38100">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3">
            <a:extLst>
              <a:ext uri="{FF2B5EF4-FFF2-40B4-BE49-F238E27FC236}">
                <a16:creationId xmlns:a16="http://schemas.microsoft.com/office/drawing/2014/main" id="{551FA95F-D0F3-790D-6909-1FED6548EAA8}"/>
              </a:ext>
            </a:extLst>
          </p:cNvPr>
          <p:cNvSpPr>
            <a:spLocks noGrp="1"/>
          </p:cNvSpPr>
          <p:nvPr>
            <p:ph sz="quarter" idx="10"/>
          </p:nvPr>
        </p:nvSpPr>
        <p:spPr>
          <a:xfrm>
            <a:off x="193678" y="1031401"/>
            <a:ext cx="3601086" cy="4183424"/>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30A5A355-EC57-B148-7EAA-5123C8FC05EE}"/>
              </a:ext>
            </a:extLst>
          </p:cNvPr>
          <p:cNvSpPr>
            <a:spLocks noGrp="1"/>
          </p:cNvSpPr>
          <p:nvPr>
            <p:ph sz="quarter" idx="11"/>
          </p:nvPr>
        </p:nvSpPr>
        <p:spPr>
          <a:xfrm>
            <a:off x="3977638" y="1017569"/>
            <a:ext cx="3601084" cy="4135598"/>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F83631AC-7365-1EFA-5D4A-396A7AFE2A3A}"/>
              </a:ext>
            </a:extLst>
          </p:cNvPr>
          <p:cNvSpPr/>
          <p:nvPr userDrawn="1"/>
        </p:nvSpPr>
        <p:spPr>
          <a:xfrm>
            <a:off x="0" y="0"/>
            <a:ext cx="7772400" cy="4572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8100000" scaled="1"/>
            <a:tileRect/>
          </a:gradFill>
          <a:ln w="38100">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8">
            <a:extLst>
              <a:ext uri="{FF2B5EF4-FFF2-40B4-BE49-F238E27FC236}">
                <a16:creationId xmlns:a16="http://schemas.microsoft.com/office/drawing/2014/main" id="{CA9E3D9E-B88C-8A8A-5609-80A33009BFC5}"/>
              </a:ext>
            </a:extLst>
          </p:cNvPr>
          <p:cNvSpPr>
            <a:spLocks noGrp="1"/>
          </p:cNvSpPr>
          <p:nvPr>
            <p:ph type="title"/>
          </p:nvPr>
        </p:nvSpPr>
        <p:spPr>
          <a:xfrm>
            <a:off x="39524" y="62370"/>
            <a:ext cx="7644163" cy="365760"/>
          </a:xfrm>
          <a:noFill/>
          <a:ln>
            <a:noFill/>
          </a:ln>
        </p:spPr>
        <p:txBody>
          <a:bodyPr lIns="91440" tIns="91440" rIns="91440" bIns="91440">
            <a:noAutofit/>
          </a:bodyPr>
          <a:lstStyle>
            <a:lvl1pPr>
              <a:defRPr sz="2200" b="1">
                <a:solidFill>
                  <a:schemeClr val="bg1"/>
                </a:solidFill>
                <a:effectLst/>
              </a:defRPr>
            </a:lvl1pPr>
          </a:lstStyle>
          <a:p>
            <a:r>
              <a:rPr lang="en-US"/>
              <a:t>Click to edit Master title style</a:t>
            </a:r>
          </a:p>
        </p:txBody>
      </p:sp>
      <p:sp>
        <p:nvSpPr>
          <p:cNvPr id="8" name="Text Placeholder 7">
            <a:extLst>
              <a:ext uri="{FF2B5EF4-FFF2-40B4-BE49-F238E27FC236}">
                <a16:creationId xmlns:a16="http://schemas.microsoft.com/office/drawing/2014/main" id="{DA8B539C-09FD-6E13-91CF-346292E1609C}"/>
              </a:ext>
            </a:extLst>
          </p:cNvPr>
          <p:cNvSpPr>
            <a:spLocks noGrp="1"/>
          </p:cNvSpPr>
          <p:nvPr>
            <p:ph type="body" sz="quarter" idx="12"/>
          </p:nvPr>
        </p:nvSpPr>
        <p:spPr>
          <a:xfrm>
            <a:off x="252413" y="5881687"/>
            <a:ext cx="7267576" cy="352161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7124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_Function_Layout">
    <p:bg>
      <p:bgPr>
        <a:solidFill>
          <a:srgbClr val="C4E9F5"/>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6F20BC-C365-E056-AFD1-FB9BADD1A1E9}"/>
              </a:ext>
            </a:extLst>
          </p:cNvPr>
          <p:cNvSpPr/>
          <p:nvPr userDrawn="1"/>
        </p:nvSpPr>
        <p:spPr>
          <a:xfrm>
            <a:off x="0" y="91440"/>
            <a:ext cx="7770494" cy="9509760"/>
          </a:xfrm>
          <a:prstGeom prst="rect">
            <a:avLst/>
          </a:prstGeom>
          <a:blipFill dpi="0" rotWithShape="1">
            <a:blip r:embed="rId2">
              <a:extLst>
                <a:ext uri="{28A0092B-C50C-407E-A947-70E740481C1C}">
                  <a14:useLocalDpi xmlns:a14="http://schemas.microsoft.com/office/drawing/2010/main" val="0"/>
                </a:ext>
              </a:extLst>
            </a:blip>
            <a:srcRect/>
            <a:stretch>
              <a:fillRect t="-482" b="-48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0CAF5F0-FD70-9D78-E0E9-727C31CA7F71}"/>
              </a:ext>
              <a:ext uri="{C183D7F6-B498-43B3-948B-1728B52AA6E4}">
                <adec:decorative xmlns:adec="http://schemas.microsoft.com/office/drawing/2017/decorative" val="1"/>
              </a:ext>
            </a:extLst>
          </p:cNvPr>
          <p:cNvSpPr/>
          <p:nvPr userDrawn="1"/>
        </p:nvSpPr>
        <p:spPr>
          <a:xfrm>
            <a:off x="0" y="9595712"/>
            <a:ext cx="7772400" cy="462687"/>
          </a:xfrm>
          <a:prstGeom prst="rect">
            <a:avLst/>
          </a:prstGeom>
          <a:solidFill>
            <a:schemeClr val="tx2">
              <a:lumMod val="50000"/>
            </a:schemeClr>
          </a:solidFill>
          <a:ln w="38100">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3">
            <a:extLst>
              <a:ext uri="{FF2B5EF4-FFF2-40B4-BE49-F238E27FC236}">
                <a16:creationId xmlns:a16="http://schemas.microsoft.com/office/drawing/2014/main" id="{551FA95F-D0F3-790D-6909-1FED6548EAA8}"/>
              </a:ext>
            </a:extLst>
          </p:cNvPr>
          <p:cNvSpPr>
            <a:spLocks noGrp="1"/>
          </p:cNvSpPr>
          <p:nvPr>
            <p:ph sz="quarter" idx="10"/>
          </p:nvPr>
        </p:nvSpPr>
        <p:spPr>
          <a:xfrm>
            <a:off x="156952" y="1228300"/>
            <a:ext cx="3611198" cy="8113744"/>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30A5A355-EC57-B148-7EAA-5123C8FC05EE}"/>
              </a:ext>
            </a:extLst>
          </p:cNvPr>
          <p:cNvSpPr>
            <a:spLocks noGrp="1"/>
          </p:cNvSpPr>
          <p:nvPr>
            <p:ph sz="quarter" idx="11"/>
          </p:nvPr>
        </p:nvSpPr>
        <p:spPr>
          <a:xfrm>
            <a:off x="4004251" y="1228301"/>
            <a:ext cx="3611197" cy="8113743"/>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C1347637-209C-90CA-4662-9D453A3AA347}"/>
              </a:ext>
            </a:extLst>
          </p:cNvPr>
          <p:cNvSpPr/>
          <p:nvPr userDrawn="1"/>
        </p:nvSpPr>
        <p:spPr>
          <a:xfrm>
            <a:off x="0" y="0"/>
            <a:ext cx="7772400" cy="4572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8100000" scaled="1"/>
            <a:tileRect/>
          </a:gradFill>
          <a:ln w="38100">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8">
            <a:extLst>
              <a:ext uri="{FF2B5EF4-FFF2-40B4-BE49-F238E27FC236}">
                <a16:creationId xmlns:a16="http://schemas.microsoft.com/office/drawing/2014/main" id="{9CADE297-D7D6-B7C4-6FFF-C589BC3FDF26}"/>
              </a:ext>
            </a:extLst>
          </p:cNvPr>
          <p:cNvSpPr>
            <a:spLocks noGrp="1"/>
          </p:cNvSpPr>
          <p:nvPr>
            <p:ph type="title"/>
          </p:nvPr>
        </p:nvSpPr>
        <p:spPr>
          <a:xfrm>
            <a:off x="39524" y="62370"/>
            <a:ext cx="7644163" cy="365760"/>
          </a:xfrm>
          <a:noFill/>
          <a:ln>
            <a:noFill/>
          </a:ln>
        </p:spPr>
        <p:txBody>
          <a:bodyPr lIns="91440" tIns="91440" rIns="91440" bIns="91440">
            <a:noAutofit/>
          </a:bodyPr>
          <a:lstStyle>
            <a:lvl1pPr>
              <a:defRPr sz="2200" b="1">
                <a:solidFill>
                  <a:schemeClr val="bg1"/>
                </a:solidFill>
                <a:effectLst/>
              </a:defRPr>
            </a:lvl1pPr>
          </a:lstStyle>
          <a:p>
            <a:r>
              <a:rPr lang="en-US"/>
              <a:t>Click to edit Master title style</a:t>
            </a:r>
          </a:p>
        </p:txBody>
      </p:sp>
    </p:spTree>
    <p:extLst>
      <p:ext uri="{BB962C8B-B14F-4D97-AF65-F5344CB8AC3E}">
        <p14:creationId xmlns:p14="http://schemas.microsoft.com/office/powerpoint/2010/main" val="2321248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over_Pag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0ACEA2-C4E3-B11A-3542-7CCCF49BB9E0}"/>
              </a:ext>
            </a:extLst>
          </p:cNvPr>
          <p:cNvSpPr/>
          <p:nvPr userDrawn="1"/>
        </p:nvSpPr>
        <p:spPr>
          <a:xfrm>
            <a:off x="0" y="0"/>
            <a:ext cx="7770494" cy="10058400"/>
          </a:xfrm>
          <a:prstGeom prst="rect">
            <a:avLst/>
          </a:prstGeom>
          <a:blipFill dpi="0" rotWithShape="1">
            <a:blip r:embed="rId2">
              <a:alphaModFix amt="77000"/>
              <a:extLst>
                <a:ext uri="{28A0092B-C50C-407E-A947-70E740481C1C}">
                  <a14:useLocalDpi xmlns:a14="http://schemas.microsoft.com/office/drawing/2010/main" val="0"/>
                </a:ext>
              </a:extLst>
            </a:blip>
            <a:srcRect/>
            <a:stretch>
              <a:fillRect t="-1" b="-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09515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949DF86E-7A04-4A86-928A-0E2214F05DF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01752" y="9628632"/>
            <a:ext cx="2090925" cy="365760"/>
          </a:xfrm>
          <a:prstGeom prst="rect">
            <a:avLst/>
          </a:prstGeom>
        </p:spPr>
      </p:pic>
      <p:sp>
        <p:nvSpPr>
          <p:cNvPr id="5" name="TextBox 4">
            <a:extLst>
              <a:ext uri="{FF2B5EF4-FFF2-40B4-BE49-F238E27FC236}">
                <a16:creationId xmlns:a16="http://schemas.microsoft.com/office/drawing/2014/main" id="{08520778-8255-906B-2498-3D0B2B4D32DA}"/>
              </a:ext>
            </a:extLst>
          </p:cNvPr>
          <p:cNvSpPr txBox="1"/>
          <p:nvPr userDrawn="1"/>
        </p:nvSpPr>
        <p:spPr>
          <a:xfrm>
            <a:off x="5727700" y="9652000"/>
            <a:ext cx="1739900" cy="307777"/>
          </a:xfrm>
          <a:prstGeom prst="rect">
            <a:avLst/>
          </a:prstGeom>
          <a:noFill/>
        </p:spPr>
        <p:txBody>
          <a:bodyPr wrap="square" rtlCol="0">
            <a:spAutoFit/>
          </a:bodyPr>
          <a:lstStyle/>
          <a:p>
            <a:pPr algn="r"/>
            <a:r>
              <a:rPr lang="en-US" sz="1400" b="0">
                <a:solidFill>
                  <a:schemeClr val="tx1"/>
                </a:solidFill>
                <a:latin typeface="+mj-lt"/>
              </a:rPr>
              <a:t>PAGE</a:t>
            </a:r>
            <a:r>
              <a:rPr lang="en-US" sz="1400" b="1">
                <a:solidFill>
                  <a:schemeClr val="tx1"/>
                </a:solidFill>
                <a:latin typeface="+mj-lt"/>
              </a:rPr>
              <a:t> </a:t>
            </a:r>
            <a:fld id="{C26ECCE3-94D0-4325-A045-645C14AEF015}" type="slidenum">
              <a:rPr lang="en-US" sz="1400" b="1" smtClean="0">
                <a:solidFill>
                  <a:schemeClr val="tx1"/>
                </a:solidFill>
                <a:latin typeface="+mj-lt"/>
              </a:rPr>
              <a:t>‹#›</a:t>
            </a:fld>
            <a:endParaRPr lang="en-US" sz="1400" b="1">
              <a:solidFill>
                <a:schemeClr val="tx1"/>
              </a:solidFill>
              <a:latin typeface="+mj-lt"/>
            </a:endParaRPr>
          </a:p>
        </p:txBody>
      </p:sp>
    </p:spTree>
    <p:extLst>
      <p:ext uri="{BB962C8B-B14F-4D97-AF65-F5344CB8AC3E}">
        <p14:creationId xmlns:p14="http://schemas.microsoft.com/office/powerpoint/2010/main" val="21294855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C62AB-835B-4E0E-5D01-134D6ABA24CC}"/>
              </a:ext>
            </a:extLst>
          </p:cNvPr>
          <p:cNvSpPr>
            <a:spLocks noGrp="1"/>
          </p:cNvSpPr>
          <p:nvPr>
            <p:ph type="title"/>
          </p:nvPr>
        </p:nvSpPr>
        <p:spPr/>
        <p:txBody>
          <a:bodyPr>
            <a:normAutofit/>
          </a:bodyPr>
          <a:lstStyle>
            <a:lvl1pPr>
              <a:defRPr sz="3200"/>
            </a:lvl1pPr>
          </a:lstStyle>
          <a:p>
            <a:r>
              <a:rPr lang="en-US"/>
              <a:t>Click to edit Master title style</a:t>
            </a:r>
          </a:p>
        </p:txBody>
      </p:sp>
      <p:pic>
        <p:nvPicPr>
          <p:cNvPr id="3" name="Picture 2">
            <a:extLst>
              <a:ext uri="{FF2B5EF4-FFF2-40B4-BE49-F238E27FC236}">
                <a16:creationId xmlns:a16="http://schemas.microsoft.com/office/drawing/2014/main" id="{270021DF-2552-736D-E545-8C6AF1FC63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01752" y="9628632"/>
            <a:ext cx="2090925" cy="365760"/>
          </a:xfrm>
          <a:prstGeom prst="rect">
            <a:avLst/>
          </a:prstGeom>
        </p:spPr>
      </p:pic>
      <p:sp>
        <p:nvSpPr>
          <p:cNvPr id="4" name="TextBox 3">
            <a:extLst>
              <a:ext uri="{FF2B5EF4-FFF2-40B4-BE49-F238E27FC236}">
                <a16:creationId xmlns:a16="http://schemas.microsoft.com/office/drawing/2014/main" id="{9A112B76-E984-6F7C-B210-2C9D0466F653}"/>
              </a:ext>
            </a:extLst>
          </p:cNvPr>
          <p:cNvSpPr txBox="1"/>
          <p:nvPr userDrawn="1"/>
        </p:nvSpPr>
        <p:spPr>
          <a:xfrm>
            <a:off x="5715000" y="9652000"/>
            <a:ext cx="1739900" cy="307777"/>
          </a:xfrm>
          <a:prstGeom prst="rect">
            <a:avLst/>
          </a:prstGeom>
          <a:noFill/>
        </p:spPr>
        <p:txBody>
          <a:bodyPr wrap="square" rtlCol="0">
            <a:spAutoFit/>
          </a:bodyPr>
          <a:lstStyle/>
          <a:p>
            <a:pPr algn="r"/>
            <a:r>
              <a:rPr lang="en-US" sz="1400">
                <a:solidFill>
                  <a:schemeClr val="tx1"/>
                </a:solidFill>
                <a:latin typeface="+mj-lt"/>
              </a:rPr>
              <a:t>PAGE </a:t>
            </a:r>
            <a:fld id="{C5AD33B2-BDB4-41B6-9047-1C9540D7B7A5}" type="slidenum">
              <a:rPr lang="en-US" sz="1400" smtClean="0">
                <a:solidFill>
                  <a:schemeClr val="tx1"/>
                </a:solidFill>
                <a:latin typeface="+mj-lt"/>
              </a:rPr>
              <a:t>‹#›</a:t>
            </a:fld>
            <a:endParaRPr lang="en-US" sz="1400">
              <a:solidFill>
                <a:schemeClr val="tx1"/>
              </a:solidFill>
              <a:latin typeface="+mj-lt"/>
            </a:endParaRPr>
          </a:p>
        </p:txBody>
      </p:sp>
    </p:spTree>
    <p:extLst>
      <p:ext uri="{BB962C8B-B14F-4D97-AF65-F5344CB8AC3E}">
        <p14:creationId xmlns:p14="http://schemas.microsoft.com/office/powerpoint/2010/main" val="3063425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AC918E2-E00B-3D44-D637-8DF9E50394E7}"/>
              </a:ext>
            </a:extLst>
          </p:cNvPr>
          <p:cNvSpPr>
            <a:spLocks noGrp="1"/>
          </p:cNvSpPr>
          <p:nvPr>
            <p:ph type="pic" sz="quarter" idx="10"/>
          </p:nvPr>
        </p:nvSpPr>
        <p:spPr>
          <a:xfrm>
            <a:off x="0" y="0"/>
            <a:ext cx="7772400" cy="9512300"/>
          </a:xfrm>
        </p:spPr>
        <p:txBody>
          <a:bodyPr/>
          <a:lstStyle/>
          <a:p>
            <a:endParaRPr lang="en-US"/>
          </a:p>
        </p:txBody>
      </p:sp>
      <p:sp>
        <p:nvSpPr>
          <p:cNvPr id="2" name="Title 1">
            <a:extLst>
              <a:ext uri="{FF2B5EF4-FFF2-40B4-BE49-F238E27FC236}">
                <a16:creationId xmlns:a16="http://schemas.microsoft.com/office/drawing/2014/main" id="{A7BC62AB-835B-4E0E-5D01-134D6ABA24CC}"/>
              </a:ext>
            </a:extLst>
          </p:cNvPr>
          <p:cNvSpPr>
            <a:spLocks noGrp="1"/>
          </p:cNvSpPr>
          <p:nvPr>
            <p:ph type="title" hasCustomPrompt="1"/>
          </p:nvPr>
        </p:nvSpPr>
        <p:spPr>
          <a:xfrm>
            <a:off x="2899954" y="1414881"/>
            <a:ext cx="4258492" cy="2987301"/>
          </a:xfrm>
          <a:prstGeom prst="snip2DiagRect">
            <a:avLst/>
          </a:prstGeom>
          <a:noFill/>
          <a:ln w="66675">
            <a:solidFill>
              <a:srgbClr val="00B0F0"/>
            </a:solidFill>
          </a:ln>
        </p:spPr>
        <p:txBody>
          <a:bodyPr>
            <a:noAutofit/>
          </a:bodyPr>
          <a:lstStyle>
            <a:lvl1pPr>
              <a:defRPr sz="4400" b="1" cap="none">
                <a:solidFill>
                  <a:schemeClr val="bg1"/>
                </a:solidFill>
                <a:effectLst>
                  <a:outerShdw blurRad="38100" dist="38100" dir="2700000" algn="tl">
                    <a:srgbClr val="000000">
                      <a:alpha val="43137"/>
                    </a:srgbClr>
                  </a:outerShdw>
                </a:effectLst>
              </a:defRPr>
            </a:lvl1pPr>
          </a:lstStyle>
          <a:p>
            <a:r>
              <a:rPr lang="en-US"/>
              <a:t>Click To Edit Master Title Style</a:t>
            </a:r>
          </a:p>
        </p:txBody>
      </p:sp>
      <p:pic>
        <p:nvPicPr>
          <p:cNvPr id="3" name="Picture 2" descr="NIST logo">
            <a:extLst>
              <a:ext uri="{FF2B5EF4-FFF2-40B4-BE49-F238E27FC236}">
                <a16:creationId xmlns:a16="http://schemas.microsoft.com/office/drawing/2014/main" id="{06D02CD8-621F-E32B-9DEA-F8FCEF620E6A}"/>
              </a:ext>
              <a:ext uri="{C183D7F6-B498-43B3-948B-1728B52AA6E4}">
                <adec:decorative xmlns:adec="http://schemas.microsoft.com/office/drawing/2017/decorative" val="0"/>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01752" y="9628632"/>
            <a:ext cx="2090925" cy="365760"/>
          </a:xfrm>
          <a:prstGeom prst="rect">
            <a:avLst/>
          </a:prstGeom>
        </p:spPr>
      </p:pic>
      <p:sp>
        <p:nvSpPr>
          <p:cNvPr id="7" name="Text Placeholder 6">
            <a:extLst>
              <a:ext uri="{FF2B5EF4-FFF2-40B4-BE49-F238E27FC236}">
                <a16:creationId xmlns:a16="http://schemas.microsoft.com/office/drawing/2014/main" id="{C3C96CAF-AC37-1083-06ED-2B62BE23BD50}"/>
              </a:ext>
            </a:extLst>
          </p:cNvPr>
          <p:cNvSpPr>
            <a:spLocks noGrp="1"/>
          </p:cNvSpPr>
          <p:nvPr>
            <p:ph type="body" sz="quarter" idx="11"/>
          </p:nvPr>
        </p:nvSpPr>
        <p:spPr>
          <a:xfrm>
            <a:off x="4064000" y="9628188"/>
            <a:ext cx="3568700" cy="366712"/>
          </a:xfrm>
        </p:spPr>
        <p:txBody>
          <a:bodyPr anchor="ctr">
            <a:normAutofit/>
          </a:bodyPr>
          <a:lstStyle>
            <a:lvl1pPr marL="0" indent="0" algn="r">
              <a:buNone/>
              <a:defRPr sz="1600">
                <a:solidFill>
                  <a:schemeClr val="tx2">
                    <a:lumMod val="75000"/>
                  </a:schemeClr>
                </a:solidFill>
              </a:defRPr>
            </a:lvl1pPr>
            <a:lvl2pPr marL="194310" indent="0" algn="r">
              <a:buNone/>
              <a:defRPr/>
            </a:lvl2pPr>
            <a:lvl3pPr marL="388620" indent="0" algn="r">
              <a:buNone/>
              <a:defRPr/>
            </a:lvl3pPr>
            <a:lvl4pPr marL="582930" indent="0" algn="r">
              <a:buNone/>
              <a:defRPr/>
            </a:lvl4pPr>
            <a:lvl5pPr marL="777240" indent="0" algn="r">
              <a:buNone/>
              <a:defRPr/>
            </a:lvl5pPr>
          </a:lstStyle>
          <a:p>
            <a:pPr lvl="0"/>
            <a:r>
              <a:rPr lang="en-US"/>
              <a:t>Click to edit Master text styles</a:t>
            </a:r>
          </a:p>
        </p:txBody>
      </p:sp>
    </p:spTree>
    <p:extLst>
      <p:ext uri="{BB962C8B-B14F-4D97-AF65-F5344CB8AC3E}">
        <p14:creationId xmlns:p14="http://schemas.microsoft.com/office/powerpoint/2010/main" val="804696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Front P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AC918E2-E00B-3D44-D637-8DF9E50394E7}"/>
              </a:ext>
            </a:extLst>
          </p:cNvPr>
          <p:cNvSpPr>
            <a:spLocks noGrp="1"/>
          </p:cNvSpPr>
          <p:nvPr>
            <p:ph type="pic" sz="quarter" idx="10"/>
          </p:nvPr>
        </p:nvSpPr>
        <p:spPr>
          <a:xfrm>
            <a:off x="0" y="0"/>
            <a:ext cx="7772400" cy="9512300"/>
          </a:xfrm>
        </p:spPr>
        <p:txBody>
          <a:bodyPr/>
          <a:lstStyle/>
          <a:p>
            <a:endParaRPr lang="en-US"/>
          </a:p>
        </p:txBody>
      </p:sp>
      <p:sp>
        <p:nvSpPr>
          <p:cNvPr id="2" name="Title 1">
            <a:extLst>
              <a:ext uri="{FF2B5EF4-FFF2-40B4-BE49-F238E27FC236}">
                <a16:creationId xmlns:a16="http://schemas.microsoft.com/office/drawing/2014/main" id="{A7BC62AB-835B-4E0E-5D01-134D6ABA24CC}"/>
              </a:ext>
              <a:ext uri="{C183D7F6-B498-43B3-948B-1728B52AA6E4}">
                <adec:decorative xmlns:adec="http://schemas.microsoft.com/office/drawing/2017/decorative" val="1"/>
              </a:ext>
            </a:extLst>
          </p:cNvPr>
          <p:cNvSpPr>
            <a:spLocks noGrp="1"/>
          </p:cNvSpPr>
          <p:nvPr>
            <p:ph type="title" hasCustomPrompt="1"/>
          </p:nvPr>
        </p:nvSpPr>
        <p:spPr>
          <a:xfrm>
            <a:off x="2899954" y="1414881"/>
            <a:ext cx="4258492" cy="2987301"/>
          </a:xfrm>
          <a:prstGeom prst="snip2DiagRect">
            <a:avLst/>
          </a:prstGeom>
          <a:noFill/>
          <a:ln w="66675">
            <a:noFill/>
          </a:ln>
        </p:spPr>
        <p:txBody>
          <a:bodyPr>
            <a:noAutofit/>
          </a:bodyPr>
          <a:lstStyle>
            <a:lvl1pPr>
              <a:defRPr sz="4400" b="1" cap="none">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4" name="Rectangle 3">
            <a:extLst>
              <a:ext uri="{FF2B5EF4-FFF2-40B4-BE49-F238E27FC236}">
                <a16:creationId xmlns:a16="http://schemas.microsoft.com/office/drawing/2014/main" id="{FA8E85F1-828A-D48C-6FEB-31188600EB2F}"/>
              </a:ext>
            </a:extLst>
          </p:cNvPr>
          <p:cNvSpPr/>
          <p:nvPr userDrawn="1"/>
        </p:nvSpPr>
        <p:spPr>
          <a:xfrm>
            <a:off x="0" y="9512300"/>
            <a:ext cx="77724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6D02CD8-621F-E32B-9DEA-F8FCEF620E6A}"/>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01752" y="9628632"/>
            <a:ext cx="2090925" cy="365760"/>
          </a:xfrm>
          <a:prstGeom prst="rect">
            <a:avLst/>
          </a:prstGeom>
        </p:spPr>
      </p:pic>
      <p:sp>
        <p:nvSpPr>
          <p:cNvPr id="7" name="Text Placeholder 6">
            <a:extLst>
              <a:ext uri="{FF2B5EF4-FFF2-40B4-BE49-F238E27FC236}">
                <a16:creationId xmlns:a16="http://schemas.microsoft.com/office/drawing/2014/main" id="{C3C96CAF-AC37-1083-06ED-2B62BE23BD50}"/>
              </a:ext>
            </a:extLst>
          </p:cNvPr>
          <p:cNvSpPr>
            <a:spLocks noGrp="1"/>
          </p:cNvSpPr>
          <p:nvPr>
            <p:ph type="body" sz="quarter" idx="11"/>
          </p:nvPr>
        </p:nvSpPr>
        <p:spPr>
          <a:xfrm>
            <a:off x="4064000" y="9628188"/>
            <a:ext cx="3568700" cy="366712"/>
          </a:xfrm>
        </p:spPr>
        <p:txBody>
          <a:bodyPr anchor="ctr">
            <a:normAutofit/>
          </a:bodyPr>
          <a:lstStyle>
            <a:lvl1pPr marL="0" indent="0" algn="r">
              <a:buNone/>
              <a:defRPr sz="1600">
                <a:solidFill>
                  <a:schemeClr val="tx2">
                    <a:lumMod val="75000"/>
                  </a:schemeClr>
                </a:solidFill>
              </a:defRPr>
            </a:lvl1pPr>
            <a:lvl2pPr marL="194310" indent="0" algn="r">
              <a:buNone/>
              <a:defRPr/>
            </a:lvl2pPr>
            <a:lvl3pPr marL="388620" indent="0" algn="r">
              <a:buNone/>
              <a:defRPr/>
            </a:lvl3pPr>
            <a:lvl4pPr marL="582930" indent="0" algn="r">
              <a:buNone/>
              <a:defRPr/>
            </a:lvl4pPr>
            <a:lvl5pPr marL="777240" indent="0" algn="r">
              <a:buNone/>
              <a:defRPr/>
            </a:lvl5pPr>
          </a:lstStyle>
          <a:p>
            <a:pPr lvl="0"/>
            <a:r>
              <a:rPr lang="en-US"/>
              <a:t>Click to edit Master text styles</a:t>
            </a:r>
          </a:p>
        </p:txBody>
      </p:sp>
    </p:spTree>
    <p:extLst>
      <p:ext uri="{BB962C8B-B14F-4D97-AF65-F5344CB8AC3E}">
        <p14:creationId xmlns:p14="http://schemas.microsoft.com/office/powerpoint/2010/main" val="3392109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ontents_2">
    <p:bg>
      <p:bgPr>
        <a:solidFill>
          <a:schemeClr val="bg1">
            <a:lumMod val="95000"/>
          </a:schemeClr>
        </a:solidFill>
        <a:effectLst/>
      </p:bgPr>
    </p:bg>
    <p:spTree>
      <p:nvGrpSpPr>
        <p:cNvPr id="1" name=""/>
        <p:cNvGrpSpPr/>
        <p:nvPr/>
      </p:nvGrpSpPr>
      <p:grpSpPr>
        <a:xfrm>
          <a:off x="0" y="0"/>
          <a:ext cx="0" cy="0"/>
          <a:chOff x="0" y="0"/>
          <a:chExt cx="0" cy="0"/>
        </a:xfrm>
      </p:grpSpPr>
      <p:pic>
        <p:nvPicPr>
          <p:cNvPr id="10" name="Content Placeholder 7">
            <a:extLst>
              <a:ext uri="{FF2B5EF4-FFF2-40B4-BE49-F238E27FC236}">
                <a16:creationId xmlns:a16="http://schemas.microsoft.com/office/drawing/2014/main" id="{7A31034C-6C45-4121-BE51-26F6CAAE0D9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7863840"/>
            <a:ext cx="7772400" cy="2194560"/>
          </a:xfrm>
          <a:prstGeom prst="rect">
            <a:avLst/>
          </a:prstGeom>
          <a:ln>
            <a:noFill/>
          </a:ln>
        </p:spPr>
      </p:pic>
      <p:cxnSp>
        <p:nvCxnSpPr>
          <p:cNvPr id="2" name="Straight Connector 1">
            <a:extLst>
              <a:ext uri="{FF2B5EF4-FFF2-40B4-BE49-F238E27FC236}">
                <a16:creationId xmlns:a16="http://schemas.microsoft.com/office/drawing/2014/main" id="{26816D3B-BF46-C873-4801-1D85BAF441AC}"/>
              </a:ext>
            </a:extLst>
          </p:cNvPr>
          <p:cNvCxnSpPr>
            <a:cxnSpLocks/>
          </p:cNvCxnSpPr>
          <p:nvPr userDrawn="1"/>
        </p:nvCxnSpPr>
        <p:spPr>
          <a:xfrm>
            <a:off x="248920" y="1883664"/>
            <a:ext cx="3048001" cy="8089"/>
          </a:xfrm>
          <a:prstGeom prst="line">
            <a:avLst/>
          </a:prstGeom>
          <a:ln w="41275">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3" name="Circle: Hollow 2">
            <a:extLst>
              <a:ext uri="{FF2B5EF4-FFF2-40B4-BE49-F238E27FC236}">
                <a16:creationId xmlns:a16="http://schemas.microsoft.com/office/drawing/2014/main" id="{BACC9CEB-DB06-C91E-633E-D4E546F818D4}"/>
              </a:ext>
            </a:extLst>
          </p:cNvPr>
          <p:cNvSpPr>
            <a:spLocks/>
          </p:cNvSpPr>
          <p:nvPr userDrawn="1"/>
        </p:nvSpPr>
        <p:spPr>
          <a:xfrm>
            <a:off x="3355848" y="1618488"/>
            <a:ext cx="548640" cy="548640"/>
          </a:xfrm>
          <a:prstGeom prst="donut">
            <a:avLst>
              <a:gd name="adj" fmla="val 40201"/>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5">
            <a:extLst>
              <a:ext uri="{FF2B5EF4-FFF2-40B4-BE49-F238E27FC236}">
                <a16:creationId xmlns:a16="http://schemas.microsoft.com/office/drawing/2014/main" id="{1BB3BB4D-FACF-22EC-90BE-CEAF4FB9DD72}"/>
              </a:ext>
            </a:extLst>
          </p:cNvPr>
          <p:cNvSpPr>
            <a:spLocks noGrp="1"/>
          </p:cNvSpPr>
          <p:nvPr>
            <p:ph type="title"/>
          </p:nvPr>
        </p:nvSpPr>
        <p:spPr>
          <a:xfrm>
            <a:off x="3929888" y="1020025"/>
            <a:ext cx="3546349" cy="1743456"/>
          </a:xfrm>
          <a:noFill/>
          <a:ln>
            <a:noFill/>
          </a:ln>
        </p:spPr>
        <p:txBody>
          <a:bodyPr>
            <a:noAutofit/>
          </a:bodyPr>
          <a:lstStyle>
            <a:lvl1pPr algn="l">
              <a:defRPr lang="en-US" sz="3600" b="1" kern="1200" cap="none" spc="170" baseline="0">
                <a:solidFill>
                  <a:srgbClr val="305AB2"/>
                </a:solidFill>
                <a:latin typeface="+mj-lt"/>
                <a:ea typeface="+mn-ea"/>
                <a:cs typeface="+mn-cs"/>
              </a:defRPr>
            </a:lvl1pPr>
          </a:lstStyle>
          <a:p>
            <a:r>
              <a:rPr lang="en-US"/>
              <a:t>Click to edit Master title style</a:t>
            </a:r>
          </a:p>
        </p:txBody>
      </p:sp>
      <p:sp>
        <p:nvSpPr>
          <p:cNvPr id="5" name="TextBox 4">
            <a:extLst>
              <a:ext uri="{FF2B5EF4-FFF2-40B4-BE49-F238E27FC236}">
                <a16:creationId xmlns:a16="http://schemas.microsoft.com/office/drawing/2014/main" id="{795754F4-05F8-5E7C-CD48-6A8709EF8032}"/>
              </a:ext>
            </a:extLst>
          </p:cNvPr>
          <p:cNvSpPr txBox="1"/>
          <p:nvPr userDrawn="1"/>
        </p:nvSpPr>
        <p:spPr>
          <a:xfrm>
            <a:off x="5715000" y="9646920"/>
            <a:ext cx="1739900" cy="307777"/>
          </a:xfrm>
          <a:prstGeom prst="rect">
            <a:avLst/>
          </a:prstGeom>
          <a:noFill/>
        </p:spPr>
        <p:txBody>
          <a:bodyPr wrap="square" rtlCol="0">
            <a:spAutoFit/>
          </a:bodyPr>
          <a:lstStyle/>
          <a:p>
            <a:pPr algn="r"/>
            <a:r>
              <a:rPr lang="en-US" sz="1400" b="1">
                <a:solidFill>
                  <a:schemeClr val="bg1"/>
                </a:solidFill>
                <a:latin typeface="+mj-lt"/>
              </a:rPr>
              <a:t>PAGE </a:t>
            </a:r>
            <a:fld id="{B6D09045-7FFD-4F79-AC7A-952BA875A9EF}" type="slidenum">
              <a:rPr lang="en-US" sz="1400" b="1" smtClean="0">
                <a:solidFill>
                  <a:schemeClr val="bg1"/>
                </a:solidFill>
                <a:latin typeface="+mj-lt"/>
              </a:rPr>
              <a:pPr algn="r"/>
              <a:t>‹#›</a:t>
            </a:fld>
            <a:endParaRPr lang="en-US" sz="1400" b="1">
              <a:solidFill>
                <a:schemeClr val="bg1"/>
              </a:solidFill>
              <a:latin typeface="+mj-lt"/>
            </a:endParaRPr>
          </a:p>
        </p:txBody>
      </p:sp>
    </p:spTree>
    <p:extLst>
      <p:ext uri="{BB962C8B-B14F-4D97-AF65-F5344CB8AC3E}">
        <p14:creationId xmlns:p14="http://schemas.microsoft.com/office/powerpoint/2010/main" val="3288065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IST TItle Page">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67813A37-D493-201D-B1EE-C5F9F1B6DFFF}"/>
              </a:ext>
            </a:extLst>
          </p:cNvPr>
          <p:cNvSpPr>
            <a:spLocks noGrp="1"/>
          </p:cNvSpPr>
          <p:nvPr>
            <p:ph type="title"/>
          </p:nvPr>
        </p:nvSpPr>
        <p:spPr>
          <a:xfrm>
            <a:off x="533400" y="1414882"/>
            <a:ext cx="6769099" cy="1743456"/>
          </a:xfrm>
          <a:ln>
            <a:noFill/>
          </a:ln>
        </p:spPr>
        <p:txBody>
          <a:bodyPr>
            <a:normAutofit/>
          </a:bodyPr>
          <a:lstStyle>
            <a:lvl1pPr algn="r">
              <a:defRPr sz="2800"/>
            </a:lvl1pPr>
          </a:lstStyle>
          <a:p>
            <a:r>
              <a:rPr lang="en-US"/>
              <a:t>Click to edit Master title style</a:t>
            </a:r>
          </a:p>
        </p:txBody>
      </p:sp>
      <p:sp>
        <p:nvSpPr>
          <p:cNvPr id="10" name="Text Placeholder 9">
            <a:extLst>
              <a:ext uri="{FF2B5EF4-FFF2-40B4-BE49-F238E27FC236}">
                <a16:creationId xmlns:a16="http://schemas.microsoft.com/office/drawing/2014/main" id="{22661894-EF71-75DA-8448-8301727239A7}"/>
              </a:ext>
            </a:extLst>
          </p:cNvPr>
          <p:cNvSpPr>
            <a:spLocks noGrp="1"/>
          </p:cNvSpPr>
          <p:nvPr>
            <p:ph type="body" sz="quarter" idx="13"/>
          </p:nvPr>
        </p:nvSpPr>
        <p:spPr>
          <a:xfrm>
            <a:off x="533400" y="317500"/>
            <a:ext cx="6769100" cy="736600"/>
          </a:xfrm>
        </p:spPr>
        <p:txBody>
          <a:bodyPr/>
          <a:lstStyle>
            <a:lvl1pPr marL="0" indent="0" algn="r">
              <a:buNone/>
              <a:defRPr/>
            </a:lvl1pPr>
          </a:lstStyle>
          <a:p>
            <a:pPr lvl="0"/>
            <a:r>
              <a:rPr lang="en-US"/>
              <a:t>Click to edit Master text styles</a:t>
            </a:r>
          </a:p>
        </p:txBody>
      </p:sp>
      <p:sp>
        <p:nvSpPr>
          <p:cNvPr id="4" name="Text Placeholder 3">
            <a:extLst>
              <a:ext uri="{FF2B5EF4-FFF2-40B4-BE49-F238E27FC236}">
                <a16:creationId xmlns:a16="http://schemas.microsoft.com/office/drawing/2014/main" id="{75648D70-13DF-68B3-03B1-CB5AC032D4DB}"/>
              </a:ext>
            </a:extLst>
          </p:cNvPr>
          <p:cNvSpPr>
            <a:spLocks noGrp="1"/>
          </p:cNvSpPr>
          <p:nvPr>
            <p:ph type="body" sz="quarter" idx="10"/>
          </p:nvPr>
        </p:nvSpPr>
        <p:spPr>
          <a:xfrm>
            <a:off x="533400" y="3515919"/>
            <a:ext cx="3086100" cy="2262582"/>
          </a:xfrm>
        </p:spPr>
        <p:txBody>
          <a:bodyPr/>
          <a:lstStyle>
            <a:lvl1pPr marL="0" indent="0" algn="r">
              <a:buNone/>
              <a:defRPr sz="1600"/>
            </a:lvl1pPr>
            <a:lvl2pPr algn="r">
              <a:defRPr sz="1400"/>
            </a:lvl2pPr>
            <a:lvl3pPr algn="r">
              <a:defRPr sz="1400"/>
            </a:lvl3pPr>
            <a:lvl4pPr algn="r">
              <a:defRPr sz="1400"/>
            </a:lvl4pPr>
            <a:lvl5pPr algn="r">
              <a:defRPr sz="1400"/>
            </a:lvl5pPr>
          </a:lstStyle>
          <a:p>
            <a:pPr lvl="0"/>
            <a:r>
              <a:rPr lang="en-US"/>
              <a:t>Click to edit Master text styles</a:t>
            </a:r>
          </a:p>
        </p:txBody>
      </p:sp>
      <p:sp>
        <p:nvSpPr>
          <p:cNvPr id="6" name="Text Placeholder 5">
            <a:extLst>
              <a:ext uri="{FF2B5EF4-FFF2-40B4-BE49-F238E27FC236}">
                <a16:creationId xmlns:a16="http://schemas.microsoft.com/office/drawing/2014/main" id="{B48A27CC-5071-B503-A0DB-33A8E21E44E3}"/>
              </a:ext>
            </a:extLst>
          </p:cNvPr>
          <p:cNvSpPr>
            <a:spLocks noGrp="1"/>
          </p:cNvSpPr>
          <p:nvPr>
            <p:ph type="body" sz="quarter" idx="11"/>
          </p:nvPr>
        </p:nvSpPr>
        <p:spPr>
          <a:xfrm>
            <a:off x="4325938" y="3515918"/>
            <a:ext cx="2921000" cy="2262581"/>
          </a:xfrm>
        </p:spPr>
        <p:txBody>
          <a:bodyPr/>
          <a:lstStyle>
            <a:lvl1pPr marL="0" indent="0">
              <a:buNone/>
              <a:defRPr/>
            </a:lvl1pPr>
          </a:lstStyle>
          <a:p>
            <a:pPr lvl="0"/>
            <a:r>
              <a:rPr lang="en-US"/>
              <a:t>Click to edit Master text styles</a:t>
            </a:r>
          </a:p>
        </p:txBody>
      </p:sp>
      <p:sp>
        <p:nvSpPr>
          <p:cNvPr id="14" name="Text Placeholder 13">
            <a:extLst>
              <a:ext uri="{FF2B5EF4-FFF2-40B4-BE49-F238E27FC236}">
                <a16:creationId xmlns:a16="http://schemas.microsoft.com/office/drawing/2014/main" id="{D0FE7C06-6E5A-5184-D61D-0B987A9596B2}"/>
              </a:ext>
            </a:extLst>
          </p:cNvPr>
          <p:cNvSpPr>
            <a:spLocks noGrp="1"/>
          </p:cNvSpPr>
          <p:nvPr>
            <p:ph type="body" sz="quarter" idx="14"/>
          </p:nvPr>
        </p:nvSpPr>
        <p:spPr>
          <a:xfrm>
            <a:off x="2316162" y="6114642"/>
            <a:ext cx="4922838" cy="736485"/>
          </a:xfrm>
        </p:spPr>
        <p:txBody>
          <a:bodyPr/>
          <a:lstStyle>
            <a:lvl1pPr marL="0" indent="0" algn="r">
              <a:buNone/>
              <a:defRPr sz="1200"/>
            </a:lvl1pPr>
          </a:lstStyle>
          <a:p>
            <a:pPr lvl="0"/>
            <a:r>
              <a:rPr lang="en-US"/>
              <a:t>Click to edit Master text styles</a:t>
            </a:r>
          </a:p>
        </p:txBody>
      </p:sp>
      <p:pic>
        <p:nvPicPr>
          <p:cNvPr id="12" name="Picture 2" descr="Department of Commerce seal">
            <a:extLst>
              <a:ext uri="{FF2B5EF4-FFF2-40B4-BE49-F238E27FC236}">
                <a16:creationId xmlns:a16="http://schemas.microsoft.com/office/drawing/2014/main" id="{4268C949-4B34-CF0F-046F-7071841F3FB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5538111" y="6974101"/>
            <a:ext cx="1700889" cy="17008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a:extLst>
              <a:ext uri="{FF2B5EF4-FFF2-40B4-BE49-F238E27FC236}">
                <a16:creationId xmlns:a16="http://schemas.microsoft.com/office/drawing/2014/main" id="{55CBAE3F-79F9-35BB-A10D-CB99C29706D0}"/>
              </a:ext>
              <a:ext uri="{C183D7F6-B498-43B3-948B-1728B52AA6E4}">
                <adec:decorative xmlns:adec="http://schemas.microsoft.com/office/drawing/2017/decorative" val="1"/>
              </a:ext>
            </a:extLst>
          </p:cNvPr>
          <p:cNvSpPr>
            <a:spLocks noChangeArrowheads="1"/>
          </p:cNvSpPr>
          <p:nvPr userDrawn="1"/>
        </p:nvSpPr>
        <p:spPr bwMode="auto">
          <a:xfrm>
            <a:off x="2493006" y="8920937"/>
            <a:ext cx="4923206"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j-lt"/>
                <a:ea typeface="Calibri" panose="020F0502020204030204" pitchFamily="34" charset="0"/>
                <a:cs typeface="Times New Roman" panose="02020603050405020304" pitchFamily="18" charset="0"/>
              </a:rPr>
              <a:t>U.S. DEPARTMENT OF COMMERCE </a:t>
            </a:r>
            <a:endParaRPr kumimoji="0" lang="en-US" altLang="en-US" sz="900" b="0" i="0" u="none" strike="noStrike" cap="none" normalizeH="0" baseline="0">
              <a:ln>
                <a:noFill/>
              </a:ln>
              <a:solidFill>
                <a:schemeClr val="tx1"/>
              </a:solidFill>
              <a:effectLst/>
              <a:latin typeface="+mj-l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rgbClr val="000000"/>
                </a:solidFill>
                <a:effectLst/>
                <a:latin typeface="+mj-lt"/>
                <a:ea typeface="Calibri" panose="020F0502020204030204" pitchFamily="34" charset="0"/>
                <a:cs typeface="Times New Roman" panose="02020603050405020304" pitchFamily="18" charset="0"/>
              </a:rPr>
              <a:t>Gina M. Raimondo, Secretary</a:t>
            </a: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900" b="0" i="0" u="none" strike="noStrike" cap="none" normalizeH="0" baseline="0">
              <a:ln>
                <a:noFill/>
              </a:ln>
              <a:solidFill>
                <a:schemeClr val="tx1"/>
              </a:solidFill>
              <a:effectLst/>
              <a:latin typeface="+mj-l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j-lt"/>
                <a:ea typeface="Calibri" panose="020F0502020204030204" pitchFamily="34" charset="0"/>
                <a:cs typeface="Times New Roman" panose="02020603050405020304" pitchFamily="18" charset="0"/>
              </a:rPr>
              <a:t>NATIONAL INSTITUTE OF STANDARDS AND TECHNOLOGY </a:t>
            </a:r>
            <a:endParaRPr kumimoji="0" lang="en-US" altLang="en-US" sz="9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Laurie E. Locascio, NIST Director and Under Secretary of Commerce for Standards and Technology</a:t>
            </a:r>
            <a:r>
              <a:rPr kumimoji="0" lang="en-US" altLang="en-US" sz="900" b="0" i="1" u="none" strike="noStrike" cap="none" normalizeH="0" baseline="0">
                <a:ln>
                  <a:noFill/>
                </a:ln>
                <a:solidFill>
                  <a:schemeClr val="tx1"/>
                </a:solidFill>
                <a:effectLst/>
                <a:latin typeface="+mj-lt"/>
              </a:rPr>
              <a:t> </a:t>
            </a:r>
          </a:p>
        </p:txBody>
      </p:sp>
    </p:spTree>
    <p:extLst>
      <p:ext uri="{BB962C8B-B14F-4D97-AF65-F5344CB8AC3E}">
        <p14:creationId xmlns:p14="http://schemas.microsoft.com/office/powerpoint/2010/main" val="1074194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6FE2F-05CE-968C-0F85-4C8A08A136E1}"/>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8A42E627-EAC9-0E12-5195-79BA472EEA5F}"/>
              </a:ext>
              <a:ext uri="{C183D7F6-B498-43B3-948B-1728B52AA6E4}">
                <adec:decorative xmlns:adec="http://schemas.microsoft.com/office/drawing/2017/decorative" val="1"/>
              </a:ext>
            </a:extLst>
          </p:cNvPr>
          <p:cNvGrpSpPr/>
          <p:nvPr userDrawn="1"/>
        </p:nvGrpSpPr>
        <p:grpSpPr>
          <a:xfrm>
            <a:off x="1541417" y="4368869"/>
            <a:ext cx="274320" cy="919334"/>
            <a:chOff x="838200" y="8080186"/>
            <a:chExt cx="274320" cy="919334"/>
          </a:xfrm>
        </p:grpSpPr>
        <p:sp>
          <p:nvSpPr>
            <p:cNvPr id="4" name="object 6">
              <a:extLst>
                <a:ext uri="{FF2B5EF4-FFF2-40B4-BE49-F238E27FC236}">
                  <a16:creationId xmlns:a16="http://schemas.microsoft.com/office/drawing/2014/main" id="{0E3E51B7-AC4E-2BFF-97D4-237DA91E3097}"/>
                </a:ext>
              </a:extLst>
            </p:cNvPr>
            <p:cNvSpPr>
              <a:spLocks noChangeAspect="1"/>
            </p:cNvSpPr>
            <p:nvPr/>
          </p:nvSpPr>
          <p:spPr>
            <a:xfrm>
              <a:off x="838200" y="8415481"/>
              <a:ext cx="274320" cy="219372"/>
            </a:xfrm>
            <a:custGeom>
              <a:avLst/>
              <a:gdLst/>
              <a:ahLst/>
              <a:cxnLst/>
              <a:rect l="l" t="t" r="r" b="b"/>
              <a:pathLst>
                <a:path w="283209" h="222885">
                  <a:moveTo>
                    <a:pt x="130695" y="96367"/>
                  </a:moveTo>
                  <a:lnTo>
                    <a:pt x="53213" y="96367"/>
                  </a:lnTo>
                  <a:lnTo>
                    <a:pt x="53200" y="95973"/>
                  </a:lnTo>
                  <a:lnTo>
                    <a:pt x="72072" y="0"/>
                  </a:lnTo>
                  <a:lnTo>
                    <a:pt x="37731" y="0"/>
                  </a:lnTo>
                  <a:lnTo>
                    <a:pt x="0" y="95973"/>
                  </a:lnTo>
                  <a:lnTo>
                    <a:pt x="12" y="96367"/>
                  </a:lnTo>
                  <a:lnTo>
                    <a:pt x="12" y="222758"/>
                  </a:lnTo>
                  <a:lnTo>
                    <a:pt x="130695" y="222758"/>
                  </a:lnTo>
                  <a:lnTo>
                    <a:pt x="130695" y="96367"/>
                  </a:lnTo>
                  <a:close/>
                </a:path>
                <a:path w="283209" h="222885">
                  <a:moveTo>
                    <a:pt x="283121" y="96367"/>
                  </a:moveTo>
                  <a:lnTo>
                    <a:pt x="205638" y="96367"/>
                  </a:lnTo>
                  <a:lnTo>
                    <a:pt x="205625" y="95973"/>
                  </a:lnTo>
                  <a:lnTo>
                    <a:pt x="224497" y="0"/>
                  </a:lnTo>
                  <a:lnTo>
                    <a:pt x="190157" y="0"/>
                  </a:lnTo>
                  <a:lnTo>
                    <a:pt x="152425" y="95973"/>
                  </a:lnTo>
                  <a:lnTo>
                    <a:pt x="152425" y="96367"/>
                  </a:lnTo>
                  <a:lnTo>
                    <a:pt x="152425" y="222758"/>
                  </a:lnTo>
                  <a:lnTo>
                    <a:pt x="283121" y="222758"/>
                  </a:lnTo>
                  <a:lnTo>
                    <a:pt x="283121" y="96367"/>
                  </a:lnTo>
                  <a:close/>
                </a:path>
              </a:pathLst>
            </a:custGeom>
            <a:solidFill>
              <a:srgbClr val="AC03B9"/>
            </a:solidFill>
          </p:spPr>
          <p:txBody>
            <a:bodyPr wrap="square" lIns="0" tIns="0" rIns="0" bIns="0" rtlCol="0"/>
            <a:lstStyle/>
            <a:p>
              <a:endParaRPr/>
            </a:p>
          </p:txBody>
        </p:sp>
        <p:cxnSp>
          <p:nvCxnSpPr>
            <p:cNvPr id="5" name="Straight Connector 4">
              <a:extLst>
                <a:ext uri="{FF2B5EF4-FFF2-40B4-BE49-F238E27FC236}">
                  <a16:creationId xmlns:a16="http://schemas.microsoft.com/office/drawing/2014/main" id="{1691D8DE-2E39-1507-96A0-54C46E6873E4}"/>
                </a:ext>
              </a:extLst>
            </p:cNvPr>
            <p:cNvCxnSpPr>
              <a:cxnSpLocks/>
            </p:cNvCxnSpPr>
            <p:nvPr/>
          </p:nvCxnSpPr>
          <p:spPr>
            <a:xfrm>
              <a:off x="978112" y="8080186"/>
              <a:ext cx="0" cy="274320"/>
            </a:xfrm>
            <a:prstGeom prst="line">
              <a:avLst/>
            </a:prstGeom>
            <a:solidFill>
              <a:srgbClr val="AC03B9"/>
            </a:solidFill>
            <a:ln w="38100">
              <a:solidFill>
                <a:srgbClr val="AC03B9"/>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19B2E81-AF58-862F-6498-5A0770D7C067}"/>
                </a:ext>
              </a:extLst>
            </p:cNvPr>
            <p:cNvCxnSpPr>
              <a:cxnSpLocks/>
            </p:cNvCxnSpPr>
            <p:nvPr/>
          </p:nvCxnSpPr>
          <p:spPr>
            <a:xfrm>
              <a:off x="978112" y="8725200"/>
              <a:ext cx="0" cy="274320"/>
            </a:xfrm>
            <a:prstGeom prst="line">
              <a:avLst/>
            </a:prstGeom>
            <a:solidFill>
              <a:srgbClr val="AC03B9"/>
            </a:solidFill>
            <a:ln w="38100">
              <a:solidFill>
                <a:srgbClr val="AC03B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669884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9A320F7-0F90-9117-4A2B-E6F31838F0BC}"/>
              </a:ext>
              <a:ext uri="{C183D7F6-B498-43B3-948B-1728B52AA6E4}">
                <adec:decorative xmlns:adec="http://schemas.microsoft.com/office/drawing/2017/decorative" val="1"/>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246120" cy="9509125"/>
          </a:xfrm>
          <a:prstGeom prst="rect">
            <a:avLst/>
          </a:prstGeom>
        </p:spPr>
      </p:pic>
      <p:sp>
        <p:nvSpPr>
          <p:cNvPr id="4" name="Title 3">
            <a:extLst>
              <a:ext uri="{FF2B5EF4-FFF2-40B4-BE49-F238E27FC236}">
                <a16:creationId xmlns:a16="http://schemas.microsoft.com/office/drawing/2014/main" id="{DC5F1DF6-CF61-7267-AD75-FCC4955135B2}"/>
              </a:ext>
            </a:extLst>
          </p:cNvPr>
          <p:cNvSpPr>
            <a:spLocks noGrp="1"/>
          </p:cNvSpPr>
          <p:nvPr>
            <p:ph type="title"/>
          </p:nvPr>
        </p:nvSpPr>
        <p:spPr>
          <a:xfrm>
            <a:off x="301752" y="2710698"/>
            <a:ext cx="2728831" cy="1991931"/>
          </a:xfrm>
          <a:noFill/>
          <a:ln>
            <a:noFill/>
          </a:ln>
        </p:spPr>
        <p:txBody>
          <a:bodyPr lIns="91440" tIns="91440" rIns="91440" bIns="91440">
            <a:noAutofit/>
          </a:bodyPr>
          <a:lstStyle>
            <a:lvl1pPr>
              <a:defRPr sz="320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AF9708E5-2CA4-E4BB-90FC-FFE0F7BF520F}"/>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301752" y="9628632"/>
            <a:ext cx="2090925" cy="365760"/>
          </a:xfrm>
          <a:prstGeom prst="rect">
            <a:avLst/>
          </a:prstGeom>
        </p:spPr>
      </p:pic>
      <p:sp>
        <p:nvSpPr>
          <p:cNvPr id="2" name="TextBox 1">
            <a:extLst>
              <a:ext uri="{FF2B5EF4-FFF2-40B4-BE49-F238E27FC236}">
                <a16:creationId xmlns:a16="http://schemas.microsoft.com/office/drawing/2014/main" id="{EA5A8B8E-B9E3-3027-E684-D17235F9E770}"/>
              </a:ext>
              <a:ext uri="{C183D7F6-B498-43B3-948B-1728B52AA6E4}">
                <adec:decorative xmlns:adec="http://schemas.microsoft.com/office/drawing/2017/decorative" val="1"/>
              </a:ext>
            </a:extLst>
          </p:cNvPr>
          <p:cNvSpPr txBox="1"/>
          <p:nvPr userDrawn="1"/>
        </p:nvSpPr>
        <p:spPr>
          <a:xfrm>
            <a:off x="5715000" y="9652000"/>
            <a:ext cx="1739900" cy="307777"/>
          </a:xfrm>
          <a:prstGeom prst="rect">
            <a:avLst/>
          </a:prstGeom>
          <a:noFill/>
        </p:spPr>
        <p:txBody>
          <a:bodyPr wrap="square" rtlCol="0">
            <a:spAutoFit/>
          </a:bodyPr>
          <a:lstStyle/>
          <a:p>
            <a:pPr algn="r"/>
            <a:r>
              <a:rPr lang="en-US" sz="1400">
                <a:solidFill>
                  <a:schemeClr val="tx1"/>
                </a:solidFill>
                <a:latin typeface="+mj-lt"/>
              </a:rPr>
              <a:t>PAGE </a:t>
            </a:r>
            <a:fld id="{C5AD33B2-BDB4-41B6-9047-1C9540D7B7A5}" type="slidenum">
              <a:rPr lang="en-US" sz="1400" smtClean="0">
                <a:solidFill>
                  <a:schemeClr val="tx1"/>
                </a:solidFill>
                <a:latin typeface="+mj-lt"/>
              </a:rPr>
              <a:t>‹#›</a:t>
            </a:fld>
            <a:endParaRPr lang="en-US" sz="1400">
              <a:solidFill>
                <a:schemeClr val="tx1"/>
              </a:solidFill>
              <a:latin typeface="+mj-lt"/>
            </a:endParaRPr>
          </a:p>
        </p:txBody>
      </p:sp>
      <p:sp>
        <p:nvSpPr>
          <p:cNvPr id="23" name="Rectangle 22">
            <a:extLst>
              <a:ext uri="{FF2B5EF4-FFF2-40B4-BE49-F238E27FC236}">
                <a16:creationId xmlns:a16="http://schemas.microsoft.com/office/drawing/2014/main" id="{DE95FA52-FE29-03A2-EA31-4D72036FB4D2}"/>
              </a:ext>
              <a:ext uri="{C183D7F6-B498-43B3-948B-1728B52AA6E4}">
                <adec:decorative xmlns:adec="http://schemas.microsoft.com/office/drawing/2017/decorative" val="1"/>
              </a:ext>
            </a:extLst>
          </p:cNvPr>
          <p:cNvSpPr/>
          <p:nvPr userDrawn="1"/>
        </p:nvSpPr>
        <p:spPr>
          <a:xfrm>
            <a:off x="3500846" y="418011"/>
            <a:ext cx="3954054" cy="9091114"/>
          </a:xfrm>
          <a:prstGeom prst="rect">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able Placeholder 15">
            <a:extLst>
              <a:ext uri="{FF2B5EF4-FFF2-40B4-BE49-F238E27FC236}">
                <a16:creationId xmlns:a16="http://schemas.microsoft.com/office/drawing/2014/main" id="{EF0C67CD-E50F-06AF-ABEF-71316D47B947}"/>
              </a:ext>
            </a:extLst>
          </p:cNvPr>
          <p:cNvSpPr>
            <a:spLocks noGrp="1"/>
          </p:cNvSpPr>
          <p:nvPr>
            <p:ph type="tbl" sz="quarter" idx="10"/>
          </p:nvPr>
        </p:nvSpPr>
        <p:spPr>
          <a:xfrm>
            <a:off x="3657600" y="654050"/>
            <a:ext cx="3632200" cy="552450"/>
          </a:xfrm>
        </p:spPr>
        <p:txBody>
          <a:bodyPr/>
          <a:lstStyle>
            <a:lvl1pPr marL="0" indent="0">
              <a:buNone/>
              <a:defRPr/>
            </a:lvl1pPr>
          </a:lstStyle>
          <a:p>
            <a:endParaRPr lang="en-US"/>
          </a:p>
        </p:txBody>
      </p:sp>
      <p:sp>
        <p:nvSpPr>
          <p:cNvPr id="22" name="Text Placeholder 21">
            <a:extLst>
              <a:ext uri="{FF2B5EF4-FFF2-40B4-BE49-F238E27FC236}">
                <a16:creationId xmlns:a16="http://schemas.microsoft.com/office/drawing/2014/main" id="{E982DC2C-CC14-6A3D-32A4-5D1704BFE256}"/>
              </a:ext>
            </a:extLst>
          </p:cNvPr>
          <p:cNvSpPr>
            <a:spLocks noGrp="1"/>
          </p:cNvSpPr>
          <p:nvPr>
            <p:ph type="body" sz="quarter" idx="13"/>
          </p:nvPr>
        </p:nvSpPr>
        <p:spPr>
          <a:xfrm>
            <a:off x="3657600" y="1385888"/>
            <a:ext cx="3632200" cy="355600"/>
          </a:xfrm>
        </p:spPr>
        <p:txBody>
          <a:bodyPr/>
          <a:lstStyle>
            <a:lvl1pPr marL="0" indent="0">
              <a:buNone/>
              <a:defRPr/>
            </a:lvl1pPr>
          </a:lstStyle>
          <a:p>
            <a:pPr lvl="0"/>
            <a:r>
              <a:rPr lang="en-US"/>
              <a:t>Click to edit Master text styles</a:t>
            </a:r>
          </a:p>
        </p:txBody>
      </p:sp>
      <p:sp>
        <p:nvSpPr>
          <p:cNvPr id="18" name="Table Placeholder 17">
            <a:extLst>
              <a:ext uri="{FF2B5EF4-FFF2-40B4-BE49-F238E27FC236}">
                <a16:creationId xmlns:a16="http://schemas.microsoft.com/office/drawing/2014/main" id="{FEDE2174-32FF-951F-E810-B1DF03A92496}"/>
              </a:ext>
            </a:extLst>
          </p:cNvPr>
          <p:cNvSpPr>
            <a:spLocks noGrp="1"/>
          </p:cNvSpPr>
          <p:nvPr>
            <p:ph type="tbl" sz="quarter" idx="11"/>
          </p:nvPr>
        </p:nvSpPr>
        <p:spPr>
          <a:xfrm>
            <a:off x="3657601" y="1989139"/>
            <a:ext cx="3632200" cy="5953124"/>
          </a:xfrm>
        </p:spPr>
        <p:txBody>
          <a:bodyPr/>
          <a:lstStyle>
            <a:lvl1pPr marL="0" indent="0">
              <a:buNone/>
              <a:defRPr/>
            </a:lvl1pPr>
          </a:lstStyle>
          <a:p>
            <a:endParaRPr lang="en-US"/>
          </a:p>
        </p:txBody>
      </p:sp>
      <p:sp>
        <p:nvSpPr>
          <p:cNvPr id="20" name="Table Placeholder 19">
            <a:extLst>
              <a:ext uri="{FF2B5EF4-FFF2-40B4-BE49-F238E27FC236}">
                <a16:creationId xmlns:a16="http://schemas.microsoft.com/office/drawing/2014/main" id="{D7CD16BE-B0C6-B5A7-138A-C5AAC03F78DD}"/>
              </a:ext>
            </a:extLst>
          </p:cNvPr>
          <p:cNvSpPr>
            <a:spLocks noGrp="1"/>
          </p:cNvSpPr>
          <p:nvPr>
            <p:ph type="tbl" sz="quarter" idx="12"/>
          </p:nvPr>
        </p:nvSpPr>
        <p:spPr>
          <a:xfrm>
            <a:off x="3657601" y="8189914"/>
            <a:ext cx="3632200" cy="1214436"/>
          </a:xfrm>
        </p:spPr>
        <p:txBody>
          <a:bodyPr/>
          <a:lstStyle>
            <a:lvl1pPr marL="0" indent="0">
              <a:buNone/>
              <a:defRPr/>
            </a:lvl1pPr>
          </a:lstStyle>
          <a:p>
            <a:endParaRPr lang="en-US"/>
          </a:p>
        </p:txBody>
      </p:sp>
    </p:spTree>
    <p:extLst>
      <p:ext uri="{BB962C8B-B14F-4D97-AF65-F5344CB8AC3E}">
        <p14:creationId xmlns:p14="http://schemas.microsoft.com/office/powerpoint/2010/main" val="2387003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ck Page">
    <p:bg>
      <p:bgPr>
        <a:gradFill flip="none" rotWithShape="1">
          <a:gsLst>
            <a:gs pos="36000">
              <a:srgbClr val="00233E"/>
            </a:gs>
            <a:gs pos="7000">
              <a:srgbClr val="000048"/>
            </a:gs>
            <a:gs pos="71000">
              <a:srgbClr val="00233E"/>
            </a:gs>
          </a:gsLst>
          <a:lin ang="0" scaled="1"/>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9EFBFC-04DA-4AA1-82CF-ED27E94EDF02}"/>
              </a:ext>
            </a:extLst>
          </p:cNvPr>
          <p:cNvSpPr/>
          <p:nvPr userDrawn="1"/>
        </p:nvSpPr>
        <p:spPr>
          <a:xfrm>
            <a:off x="0" y="9560560"/>
            <a:ext cx="7772400" cy="4978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2854A7B-BBF3-4C85-9F66-76848FB08CAD}"/>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a:ext>
            </a:extLst>
          </a:blip>
          <a:srcRect t="9008" b="9008"/>
          <a:stretch/>
        </p:blipFill>
        <p:spPr>
          <a:xfrm>
            <a:off x="0" y="9585960"/>
            <a:ext cx="2351314" cy="457200"/>
          </a:xfrm>
          <a:prstGeom prst="rect">
            <a:avLst/>
          </a:prstGeom>
        </p:spPr>
      </p:pic>
      <p:sp>
        <p:nvSpPr>
          <p:cNvPr id="2" name="TextBox 1">
            <a:extLst>
              <a:ext uri="{FF2B5EF4-FFF2-40B4-BE49-F238E27FC236}">
                <a16:creationId xmlns:a16="http://schemas.microsoft.com/office/drawing/2014/main" id="{A90C7F0A-2519-4C0F-B630-653D69B52F25}"/>
              </a:ext>
            </a:extLst>
          </p:cNvPr>
          <p:cNvSpPr txBox="1"/>
          <p:nvPr userDrawn="1"/>
        </p:nvSpPr>
        <p:spPr>
          <a:xfrm>
            <a:off x="5715000" y="9652000"/>
            <a:ext cx="1739900" cy="307777"/>
          </a:xfrm>
          <a:prstGeom prst="rect">
            <a:avLst/>
          </a:prstGeom>
          <a:noFill/>
        </p:spPr>
        <p:txBody>
          <a:bodyPr wrap="square" rtlCol="0">
            <a:spAutoFit/>
          </a:bodyPr>
          <a:lstStyle/>
          <a:p>
            <a:pPr algn="r"/>
            <a:r>
              <a:rPr lang="en-US" sz="1400" b="0">
                <a:solidFill>
                  <a:schemeClr val="tx1"/>
                </a:solidFill>
                <a:latin typeface="+mj-lt"/>
              </a:rPr>
              <a:t>PAGE </a:t>
            </a:r>
            <a:fld id="{ABDE32B3-9E04-427E-9982-4FF93FD19DD5}" type="slidenum">
              <a:rPr lang="en-US" sz="1400" b="0" smtClean="0">
                <a:solidFill>
                  <a:schemeClr val="tx1"/>
                </a:solidFill>
                <a:latin typeface="+mj-lt"/>
              </a:rPr>
              <a:t>‹#›</a:t>
            </a:fld>
            <a:endParaRPr lang="en-US" sz="1400" b="0">
              <a:solidFill>
                <a:schemeClr val="tx1"/>
              </a:solidFill>
              <a:latin typeface="+mj-lt"/>
            </a:endParaRPr>
          </a:p>
        </p:txBody>
      </p:sp>
    </p:spTree>
    <p:extLst>
      <p:ext uri="{BB962C8B-B14F-4D97-AF65-F5344CB8AC3E}">
        <p14:creationId xmlns:p14="http://schemas.microsoft.com/office/powerpoint/2010/main" val="34253582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9EFBFC-04DA-4AA1-82CF-ED27E94EDF02}"/>
              </a:ext>
            </a:extLst>
          </p:cNvPr>
          <p:cNvSpPr/>
          <p:nvPr userDrawn="1"/>
        </p:nvSpPr>
        <p:spPr>
          <a:xfrm>
            <a:off x="0" y="9560560"/>
            <a:ext cx="7772400" cy="4978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2854A7B-BBF3-4C85-9F66-76848FB08CAD}"/>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t="9008" b="9008"/>
          <a:stretch/>
        </p:blipFill>
        <p:spPr>
          <a:xfrm>
            <a:off x="0" y="9585960"/>
            <a:ext cx="2351314" cy="457200"/>
          </a:xfrm>
          <a:prstGeom prst="rect">
            <a:avLst/>
          </a:prstGeom>
        </p:spPr>
      </p:pic>
      <p:sp>
        <p:nvSpPr>
          <p:cNvPr id="2" name="TextBox 1">
            <a:extLst>
              <a:ext uri="{FF2B5EF4-FFF2-40B4-BE49-F238E27FC236}">
                <a16:creationId xmlns:a16="http://schemas.microsoft.com/office/drawing/2014/main" id="{A90C7F0A-2519-4C0F-B630-653D69B52F25}"/>
              </a:ext>
            </a:extLst>
          </p:cNvPr>
          <p:cNvSpPr txBox="1"/>
          <p:nvPr userDrawn="1"/>
        </p:nvSpPr>
        <p:spPr>
          <a:xfrm>
            <a:off x="5715000" y="9652000"/>
            <a:ext cx="1739900" cy="307777"/>
          </a:xfrm>
          <a:prstGeom prst="rect">
            <a:avLst/>
          </a:prstGeom>
          <a:noFill/>
        </p:spPr>
        <p:txBody>
          <a:bodyPr wrap="square" rtlCol="0">
            <a:spAutoFit/>
          </a:bodyPr>
          <a:lstStyle/>
          <a:p>
            <a:pPr algn="r"/>
            <a:r>
              <a:rPr lang="en-US" sz="1400" b="0">
                <a:solidFill>
                  <a:schemeClr val="tx1"/>
                </a:solidFill>
                <a:latin typeface="+mj-lt"/>
              </a:rPr>
              <a:t>PAGE </a:t>
            </a:r>
            <a:fld id="{ABDE32B3-9E04-427E-9982-4FF93FD19DD5}" type="slidenum">
              <a:rPr lang="en-US" sz="1400" b="0" smtClean="0">
                <a:solidFill>
                  <a:schemeClr val="tx1"/>
                </a:solidFill>
                <a:latin typeface="+mj-lt"/>
              </a:rPr>
              <a:t>‹#›</a:t>
            </a:fld>
            <a:endParaRPr lang="en-US" sz="1400" b="0">
              <a:solidFill>
                <a:schemeClr val="tx1"/>
              </a:solidFill>
              <a:latin typeface="+mj-lt"/>
            </a:endParaRPr>
          </a:p>
        </p:txBody>
      </p:sp>
    </p:spTree>
    <p:extLst>
      <p:ext uri="{BB962C8B-B14F-4D97-AF65-F5344CB8AC3E}">
        <p14:creationId xmlns:p14="http://schemas.microsoft.com/office/powerpoint/2010/main" val="707283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7881B80F-47DE-44A3-8497-AE76A9D60C92}"/>
              </a:ext>
            </a:extLst>
          </p:cNvPr>
          <p:cNvSpPr>
            <a:spLocks noGrp="1"/>
          </p:cNvSpPr>
          <p:nvPr userDrawn="1">
            <p:ph type="body" sz="quarter" idx="10"/>
          </p:nvPr>
        </p:nvSpPr>
        <p:spPr>
          <a:xfrm>
            <a:off x="2820988" y="533400"/>
            <a:ext cx="4513262" cy="2468563"/>
          </a:xfrm>
          <a:solidFill>
            <a:schemeClr val="bg1"/>
          </a:solidFill>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a:extLst>
              <a:ext uri="{FF2B5EF4-FFF2-40B4-BE49-F238E27FC236}">
                <a16:creationId xmlns:a16="http://schemas.microsoft.com/office/drawing/2014/main" id="{9ADF1D47-FADB-48F6-846D-2C99E100E8F3}"/>
              </a:ext>
            </a:extLst>
          </p:cNvPr>
          <p:cNvSpPr>
            <a:spLocks noGrp="1"/>
          </p:cNvSpPr>
          <p:nvPr userDrawn="1">
            <p:ph type="pic" sz="quarter" idx="11"/>
          </p:nvPr>
        </p:nvSpPr>
        <p:spPr>
          <a:xfrm>
            <a:off x="2820988" y="3276600"/>
            <a:ext cx="4513262" cy="2057400"/>
          </a:xfrm>
          <a:ln w="19050">
            <a:solidFill>
              <a:srgbClr val="404040"/>
            </a:solidFill>
          </a:ln>
        </p:spPr>
        <p:txBody>
          <a:bodyPr/>
          <a:lstStyle>
            <a:lvl1pPr>
              <a:defRPr>
                <a:latin typeface="Cambria" panose="02040503050406030204" pitchFamily="18" charset="0"/>
                <a:ea typeface="Cambria" panose="02040503050406030204" pitchFamily="18" charset="0"/>
              </a:defRPr>
            </a:lvl1pPr>
          </a:lstStyle>
          <a:p>
            <a:r>
              <a:rPr lang="en-US"/>
              <a:t>Click icon to add picture</a:t>
            </a:r>
          </a:p>
        </p:txBody>
      </p:sp>
      <p:sp>
        <p:nvSpPr>
          <p:cNvPr id="19" name="Table Placeholder 18">
            <a:extLst>
              <a:ext uri="{FF2B5EF4-FFF2-40B4-BE49-F238E27FC236}">
                <a16:creationId xmlns:a16="http://schemas.microsoft.com/office/drawing/2014/main" id="{BF752B74-74A5-4DE7-BAEC-F78EAD5E390B}"/>
              </a:ext>
            </a:extLst>
          </p:cNvPr>
          <p:cNvSpPr>
            <a:spLocks noGrp="1"/>
          </p:cNvSpPr>
          <p:nvPr userDrawn="1">
            <p:ph type="tbl" sz="quarter" idx="12"/>
          </p:nvPr>
        </p:nvSpPr>
        <p:spPr>
          <a:xfrm>
            <a:off x="2820988" y="5745163"/>
            <a:ext cx="4513262" cy="3932237"/>
          </a:xfrm>
        </p:spPr>
        <p:txBody>
          <a:bodyPr/>
          <a:lstStyle>
            <a:lvl1pPr>
              <a:defRPr>
                <a:latin typeface="Cambria" panose="02040503050406030204" pitchFamily="18" charset="0"/>
                <a:ea typeface="Cambria" panose="02040503050406030204" pitchFamily="18" charset="0"/>
              </a:defRPr>
            </a:lvl1pPr>
          </a:lstStyle>
          <a:p>
            <a:r>
              <a:rPr lang="en-US"/>
              <a:t>Click icon to add table</a:t>
            </a:r>
          </a:p>
        </p:txBody>
      </p:sp>
      <p:pic>
        <p:nvPicPr>
          <p:cNvPr id="9" name="Picture 8">
            <a:extLst>
              <a:ext uri="{FF2B5EF4-FFF2-40B4-BE49-F238E27FC236}">
                <a16:creationId xmlns:a16="http://schemas.microsoft.com/office/drawing/2014/main" id="{A8D019E4-8C9A-4D60-B9A5-CEB48D13870A}"/>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saturation sat="97000"/>
                    </a14:imgEffect>
                  </a14:imgLayer>
                </a14:imgProps>
              </a:ext>
              <a:ext uri="{28A0092B-C50C-407E-A947-70E740481C1C}">
                <a14:useLocalDpi xmlns:a14="http://schemas.microsoft.com/office/drawing/2010/main" val="0"/>
              </a:ext>
            </a:extLst>
          </a:blip>
          <a:srcRect/>
          <a:stretch/>
        </p:blipFill>
        <p:spPr>
          <a:xfrm rot="5400000">
            <a:off x="-3749040" y="3749040"/>
            <a:ext cx="10058400" cy="2560320"/>
          </a:xfrm>
          <a:prstGeom prst="rect">
            <a:avLst/>
          </a:prstGeom>
        </p:spPr>
      </p:pic>
      <p:pic>
        <p:nvPicPr>
          <p:cNvPr id="3" name="Picture 2">
            <a:extLst>
              <a:ext uri="{FF2B5EF4-FFF2-40B4-BE49-F238E27FC236}">
                <a16:creationId xmlns:a16="http://schemas.microsoft.com/office/drawing/2014/main" id="{B582FA40-9BAB-4890-A9DB-46AD4D559AA6}"/>
              </a:ext>
            </a:extLst>
          </p:cNvPr>
          <p:cNvPicPr>
            <a:picLocks noChangeAspect="1"/>
          </p:cNvPicPr>
          <p:nvPr userDrawn="1"/>
        </p:nvPicPr>
        <p:blipFill>
          <a:blip r:embed="rId4" cstate="screen">
            <a:alphaModFix/>
            <a:extLst>
              <a:ext uri="{BEBA8EAE-BF5A-486C-A8C5-ECC9F3942E4B}">
                <a14:imgProps xmlns:a14="http://schemas.microsoft.com/office/drawing/2010/main">
                  <a14:imgLayer r:embed="rId5">
                    <a14:imgEffect>
                      <a14:colorTemperature colorTemp="6400"/>
                    </a14:imgEffect>
                  </a14:imgLayer>
                </a14:imgProps>
              </a:ext>
              <a:ext uri="{28A0092B-C50C-407E-A947-70E740481C1C}">
                <a14:useLocalDpi xmlns:a14="http://schemas.microsoft.com/office/drawing/2010/main" val="0"/>
              </a:ext>
            </a:extLst>
          </a:blip>
          <a:srcRect t="9008" b="9008"/>
          <a:stretch/>
        </p:blipFill>
        <p:spPr>
          <a:xfrm>
            <a:off x="0" y="9560560"/>
            <a:ext cx="2560320" cy="497840"/>
          </a:xfrm>
          <a:prstGeom prst="rect">
            <a:avLst/>
          </a:prstGeom>
        </p:spPr>
      </p:pic>
      <p:sp>
        <p:nvSpPr>
          <p:cNvPr id="2" name="TextBox 1">
            <a:extLst>
              <a:ext uri="{FF2B5EF4-FFF2-40B4-BE49-F238E27FC236}">
                <a16:creationId xmlns:a16="http://schemas.microsoft.com/office/drawing/2014/main" id="{482ABC2F-CA0B-6446-5B41-BC6CAEEEE6E9}"/>
              </a:ext>
            </a:extLst>
          </p:cNvPr>
          <p:cNvSpPr txBox="1"/>
          <p:nvPr userDrawn="1"/>
        </p:nvSpPr>
        <p:spPr>
          <a:xfrm>
            <a:off x="5715000" y="9683496"/>
            <a:ext cx="1739900" cy="307777"/>
          </a:xfrm>
          <a:prstGeom prst="rect">
            <a:avLst/>
          </a:prstGeom>
          <a:noFill/>
        </p:spPr>
        <p:txBody>
          <a:bodyPr wrap="square" rtlCol="0">
            <a:spAutoFit/>
          </a:bodyPr>
          <a:lstStyle/>
          <a:p>
            <a:pPr algn="r"/>
            <a:r>
              <a:rPr lang="en-US" sz="1400" b="0">
                <a:latin typeface="+mj-lt"/>
              </a:rPr>
              <a:t>PAGE </a:t>
            </a:r>
            <a:fld id="{09990A1A-4B7F-4294-B907-6185848BF500}" type="slidenum">
              <a:rPr lang="en-US" sz="1400" b="0" smtClean="0">
                <a:latin typeface="+mj-lt"/>
              </a:rPr>
              <a:t>‹#›</a:t>
            </a:fld>
            <a:endParaRPr lang="en-US" sz="1400" b="0">
              <a:latin typeface="+mj-lt"/>
            </a:endParaRPr>
          </a:p>
        </p:txBody>
      </p:sp>
    </p:spTree>
    <p:extLst>
      <p:ext uri="{BB962C8B-B14F-4D97-AF65-F5344CB8AC3E}">
        <p14:creationId xmlns:p14="http://schemas.microsoft.com/office/powerpoint/2010/main" val="11371538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F99A2-F28F-431B-8E6A-BABD9C5540F4}"/>
              </a:ext>
            </a:extLst>
          </p:cNvPr>
          <p:cNvSpPr>
            <a:spLocks noGrp="1"/>
          </p:cNvSpPr>
          <p:nvPr>
            <p:ph type="title"/>
          </p:nvPr>
        </p:nvSpPr>
        <p:spPr>
          <a:xfrm>
            <a:off x="401256" y="428384"/>
            <a:ext cx="4017962" cy="1023518"/>
          </a:xfrm>
        </p:spPr>
        <p:txBody>
          <a:bodyPr/>
          <a:lstStyle/>
          <a:p>
            <a:r>
              <a:rPr lang="en-US"/>
              <a:t>Click to edit Master title style</a:t>
            </a:r>
          </a:p>
        </p:txBody>
      </p:sp>
      <p:sp>
        <p:nvSpPr>
          <p:cNvPr id="55" name="Content Placeholder 54">
            <a:extLst>
              <a:ext uri="{FF2B5EF4-FFF2-40B4-BE49-F238E27FC236}">
                <a16:creationId xmlns:a16="http://schemas.microsoft.com/office/drawing/2014/main" id="{8E8A3F50-6171-4434-BD43-4B62B28954D2}"/>
              </a:ext>
            </a:extLst>
          </p:cNvPr>
          <p:cNvSpPr>
            <a:spLocks noGrp="1"/>
          </p:cNvSpPr>
          <p:nvPr userDrawn="1">
            <p:ph sz="quarter" idx="10"/>
          </p:nvPr>
        </p:nvSpPr>
        <p:spPr>
          <a:xfrm>
            <a:off x="401638" y="1905001"/>
            <a:ext cx="4017962" cy="76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A52A2E2D-8EEC-40A8-B5DC-0A4954706A8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rot="5400000" flipV="1">
            <a:off x="1280160" y="3566160"/>
            <a:ext cx="10058400" cy="2926080"/>
          </a:xfrm>
          <a:prstGeom prst="rect">
            <a:avLst/>
          </a:prstGeom>
        </p:spPr>
      </p:pic>
      <p:sp>
        <p:nvSpPr>
          <p:cNvPr id="3" name="Rectangle 2">
            <a:extLst>
              <a:ext uri="{FF2B5EF4-FFF2-40B4-BE49-F238E27FC236}">
                <a16:creationId xmlns:a16="http://schemas.microsoft.com/office/drawing/2014/main" id="{785422EF-9CDA-493E-931B-64B136A86C8A}"/>
              </a:ext>
            </a:extLst>
          </p:cNvPr>
          <p:cNvSpPr/>
          <p:nvPr userDrawn="1"/>
        </p:nvSpPr>
        <p:spPr>
          <a:xfrm>
            <a:off x="5181600" y="2286000"/>
            <a:ext cx="2286000" cy="73437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FE81202-F4FC-4E9B-A40D-3B0ED7BD65B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5" name="TextBox 4">
            <a:extLst>
              <a:ext uri="{FF2B5EF4-FFF2-40B4-BE49-F238E27FC236}">
                <a16:creationId xmlns:a16="http://schemas.microsoft.com/office/drawing/2014/main" id="{EA2A5CBC-9482-EF1C-D6A7-C1812A89E028}"/>
              </a:ext>
            </a:extLst>
          </p:cNvPr>
          <p:cNvSpPr txBox="1"/>
          <p:nvPr userDrawn="1"/>
        </p:nvSpPr>
        <p:spPr>
          <a:xfrm>
            <a:off x="5715000" y="9683496"/>
            <a:ext cx="1739900" cy="307777"/>
          </a:xfrm>
          <a:prstGeom prst="rect">
            <a:avLst/>
          </a:prstGeom>
          <a:noFill/>
        </p:spPr>
        <p:txBody>
          <a:bodyPr wrap="square" rtlCol="0">
            <a:spAutoFit/>
          </a:bodyPr>
          <a:lstStyle/>
          <a:p>
            <a:pPr algn="r"/>
            <a:r>
              <a:rPr lang="en-US" sz="1400" b="1">
                <a:solidFill>
                  <a:schemeClr val="bg1"/>
                </a:solidFill>
                <a:latin typeface="+mj-lt"/>
              </a:rPr>
              <a:t>PAGE </a:t>
            </a:r>
            <a:fld id="{35284650-82DE-43AB-A67A-13FAAF247136}" type="slidenum">
              <a:rPr lang="en-US" sz="1400" b="1" smtClean="0">
                <a:solidFill>
                  <a:schemeClr val="bg1"/>
                </a:solidFill>
                <a:latin typeface="+mj-lt"/>
              </a:rPr>
              <a:t>‹#›</a:t>
            </a:fld>
            <a:endParaRPr lang="en-US" sz="1400" b="1">
              <a:solidFill>
                <a:schemeClr val="bg1"/>
              </a:solidFill>
              <a:latin typeface="+mj-lt"/>
            </a:endParaRPr>
          </a:p>
        </p:txBody>
      </p:sp>
    </p:spTree>
    <p:extLst>
      <p:ext uri="{BB962C8B-B14F-4D97-AF65-F5344CB8AC3E}">
        <p14:creationId xmlns:p14="http://schemas.microsoft.com/office/powerpoint/2010/main" val="36230176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03558-8165-4FA8-8829-9E88686A21A1}"/>
              </a:ext>
            </a:extLst>
          </p:cNvPr>
          <p:cNvSpPr/>
          <p:nvPr userDrawn="1"/>
        </p:nvSpPr>
        <p:spPr>
          <a:xfrm>
            <a:off x="0" y="2743200"/>
            <a:ext cx="7772400" cy="1524000"/>
          </a:xfrm>
          <a:prstGeom prst="rect">
            <a:avLst/>
          </a:prstGeom>
          <a:solidFill>
            <a:srgbClr val="D9D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A394A6B5-2878-41E9-A6B2-1C9837E04DCA}"/>
              </a:ext>
            </a:extLst>
          </p:cNvPr>
          <p:cNvSpPr>
            <a:spLocks noGrp="1"/>
          </p:cNvSpPr>
          <p:nvPr>
            <p:ph sz="quarter" idx="10"/>
          </p:nvPr>
        </p:nvSpPr>
        <p:spPr>
          <a:xfrm>
            <a:off x="381000" y="4648200"/>
            <a:ext cx="70104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26CBB4E4-72EF-4512-860F-E41617A58ECA}"/>
              </a:ext>
            </a:extLst>
          </p:cNvPr>
          <p:cNvSpPr>
            <a:spLocks noGrp="1"/>
          </p:cNvSpPr>
          <p:nvPr>
            <p:ph type="pic" sz="quarter" idx="11"/>
          </p:nvPr>
        </p:nvSpPr>
        <p:spPr>
          <a:xfrm>
            <a:off x="0" y="0"/>
            <a:ext cx="7772400" cy="2743200"/>
          </a:xfrm>
          <a:ln w="19050">
            <a:solidFill>
              <a:srgbClr val="404040"/>
            </a:solidFill>
          </a:ln>
        </p:spPr>
        <p:txBody>
          <a:bodyPr/>
          <a:lstStyle/>
          <a:p>
            <a:r>
              <a:rPr lang="en-US"/>
              <a:t>Click icon to add picture</a:t>
            </a:r>
          </a:p>
        </p:txBody>
      </p:sp>
      <p:pic>
        <p:nvPicPr>
          <p:cNvPr id="5" name="Picture 4">
            <a:extLst>
              <a:ext uri="{FF2B5EF4-FFF2-40B4-BE49-F238E27FC236}">
                <a16:creationId xmlns:a16="http://schemas.microsoft.com/office/drawing/2014/main" id="{B4BAF62E-DF7B-4601-930D-E52E68B526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2" name="TextBox 1">
            <a:extLst>
              <a:ext uri="{FF2B5EF4-FFF2-40B4-BE49-F238E27FC236}">
                <a16:creationId xmlns:a16="http://schemas.microsoft.com/office/drawing/2014/main" id="{9F2664BF-0379-EAE1-EF21-373A056D4579}"/>
              </a:ext>
            </a:extLst>
          </p:cNvPr>
          <p:cNvSpPr txBox="1"/>
          <p:nvPr userDrawn="1"/>
        </p:nvSpPr>
        <p:spPr>
          <a:xfrm>
            <a:off x="5892800" y="9652000"/>
            <a:ext cx="1739900" cy="307777"/>
          </a:xfrm>
          <a:prstGeom prst="rect">
            <a:avLst/>
          </a:prstGeom>
          <a:noFill/>
        </p:spPr>
        <p:txBody>
          <a:bodyPr wrap="square" rtlCol="0">
            <a:spAutoFit/>
          </a:bodyPr>
          <a:lstStyle/>
          <a:p>
            <a:pPr algn="r"/>
            <a:r>
              <a:rPr lang="en-US" sz="1400" b="0">
                <a:latin typeface="+mj-lt"/>
              </a:rPr>
              <a:t>PAGE </a:t>
            </a:r>
            <a:fld id="{5F60C9FF-B423-4AD1-A9AF-22D1C0A61C6E}" type="slidenum">
              <a:rPr lang="en-US" sz="1400" b="0" smtClean="0">
                <a:latin typeface="+mj-lt"/>
              </a:rPr>
              <a:t>‹#›</a:t>
            </a:fld>
            <a:endParaRPr lang="en-US" sz="1400" b="0">
              <a:latin typeface="+mj-lt"/>
            </a:endParaRPr>
          </a:p>
        </p:txBody>
      </p:sp>
    </p:spTree>
    <p:extLst>
      <p:ext uri="{BB962C8B-B14F-4D97-AF65-F5344CB8AC3E}">
        <p14:creationId xmlns:p14="http://schemas.microsoft.com/office/powerpoint/2010/main" val="15654050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4251" y="1180186"/>
            <a:ext cx="3070098" cy="7698029"/>
          </a:xfrm>
        </p:spPr>
        <p:txBody>
          <a:bodyPr>
            <a:normAutofit/>
          </a:bodyPr>
          <a:lstStyle>
            <a:lvl1pPr>
              <a:defRPr sz="1615">
                <a:solidFill>
                  <a:schemeClr val="tx1"/>
                </a:solidFill>
              </a:defRPr>
            </a:lvl1pPr>
            <a:lvl2pPr>
              <a:defRPr sz="1360">
                <a:solidFill>
                  <a:schemeClr val="tx1"/>
                </a:solidFill>
              </a:defRPr>
            </a:lvl2pPr>
            <a:lvl3pPr>
              <a:defRPr sz="1360">
                <a:solidFill>
                  <a:schemeClr val="tx1"/>
                </a:solidFill>
              </a:defRPr>
            </a:lvl3pPr>
            <a:lvl4pPr>
              <a:defRPr sz="1360">
                <a:solidFill>
                  <a:schemeClr val="tx1"/>
                </a:solidFill>
              </a:defRPr>
            </a:lvl4pPr>
            <a:lvl5pPr>
              <a:defRPr sz="1360">
                <a:solidFill>
                  <a:schemeClr val="tx1"/>
                </a:solidFill>
              </a:defRPr>
            </a:lvl5pPr>
            <a:lvl6pPr>
              <a:defRPr sz="1360"/>
            </a:lvl6pPr>
            <a:lvl7pPr>
              <a:defRPr sz="1360"/>
            </a:lvl7pPr>
            <a:lvl8pPr>
              <a:defRPr sz="1360"/>
            </a:lvl8pPr>
            <a:lvl9pPr>
              <a:defRPr sz="13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34265849-EFAA-4466-8655-4FE56ABF89AB}"/>
              </a:ext>
            </a:extLst>
          </p:cNvPr>
          <p:cNvSpPr>
            <a:spLocks noGrp="1"/>
          </p:cNvSpPr>
          <p:nvPr userDrawn="1">
            <p:ph type="body" sz="quarter" idx="10"/>
          </p:nvPr>
        </p:nvSpPr>
        <p:spPr>
          <a:xfrm>
            <a:off x="479044" y="1179513"/>
            <a:ext cx="3026156" cy="7699375"/>
          </a:xfrm>
          <a:ln w="19050">
            <a:solidFill>
              <a:schemeClr val="bg1"/>
            </a:solidFill>
          </a:ln>
        </p:spPr>
        <p:txBody>
          <a:bodyPr>
            <a:normAutofit/>
          </a:bodyPr>
          <a:lstStyle>
            <a:lvl1pPr>
              <a:buClr>
                <a:schemeClr val="bg1"/>
              </a:buClr>
              <a:defRPr sz="1400">
                <a:solidFill>
                  <a:schemeClr val="bg1"/>
                </a:solidFill>
                <a:latin typeface="+mj-lt"/>
              </a:defRPr>
            </a:lvl1pPr>
            <a:lvl2pPr>
              <a:buClr>
                <a:schemeClr val="bg1"/>
              </a:buClr>
              <a:defRPr sz="1400">
                <a:solidFill>
                  <a:schemeClr val="bg1"/>
                </a:solidFill>
                <a:latin typeface="+mj-lt"/>
              </a:defRPr>
            </a:lvl2pPr>
            <a:lvl3pPr>
              <a:buClr>
                <a:schemeClr val="bg1"/>
              </a:buClr>
              <a:defRPr sz="1400">
                <a:solidFill>
                  <a:schemeClr val="bg1"/>
                </a:solidFill>
                <a:latin typeface="+mj-lt"/>
              </a:defRPr>
            </a:lvl3pPr>
            <a:lvl4pPr>
              <a:buClr>
                <a:schemeClr val="bg1"/>
              </a:buClr>
              <a:defRPr sz="1400">
                <a:solidFill>
                  <a:schemeClr val="bg1"/>
                </a:solidFill>
                <a:latin typeface="+mj-lt"/>
              </a:defRPr>
            </a:lvl4pPr>
            <a:lvl5pPr>
              <a:buClr>
                <a:schemeClr val="bg1"/>
              </a:buClr>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C2C511BD-194D-4DAF-A91F-F205718B042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3887582" cy="10058400"/>
          </a:xfrm>
          <a:prstGeom prst="rect">
            <a:avLst/>
          </a:prstGeom>
        </p:spPr>
      </p:pic>
      <p:pic>
        <p:nvPicPr>
          <p:cNvPr id="13" name="Picture 12">
            <a:extLst>
              <a:ext uri="{FF2B5EF4-FFF2-40B4-BE49-F238E27FC236}">
                <a16:creationId xmlns:a16="http://schemas.microsoft.com/office/drawing/2014/main" id="{7B32685F-089D-4AFD-8806-D1D9D612D95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4350764" y="9548734"/>
            <a:ext cx="2090925" cy="365760"/>
          </a:xfrm>
          <a:prstGeom prst="rect">
            <a:avLst/>
          </a:prstGeom>
        </p:spPr>
      </p:pic>
      <p:sp>
        <p:nvSpPr>
          <p:cNvPr id="2" name="TextBox 1">
            <a:extLst>
              <a:ext uri="{FF2B5EF4-FFF2-40B4-BE49-F238E27FC236}">
                <a16:creationId xmlns:a16="http://schemas.microsoft.com/office/drawing/2014/main" id="{0E8D846A-A912-C82A-AE4A-B4A1030F5687}"/>
              </a:ext>
            </a:extLst>
          </p:cNvPr>
          <p:cNvSpPr txBox="1"/>
          <p:nvPr userDrawn="1"/>
        </p:nvSpPr>
        <p:spPr>
          <a:xfrm>
            <a:off x="5715000" y="9577725"/>
            <a:ext cx="1739900" cy="307777"/>
          </a:xfrm>
          <a:prstGeom prst="rect">
            <a:avLst/>
          </a:prstGeom>
          <a:noFill/>
        </p:spPr>
        <p:txBody>
          <a:bodyPr wrap="square" rtlCol="0">
            <a:spAutoFit/>
          </a:bodyPr>
          <a:lstStyle/>
          <a:p>
            <a:pPr algn="r"/>
            <a:r>
              <a:rPr lang="en-US" sz="1400" b="0">
                <a:latin typeface="+mj-lt"/>
              </a:rPr>
              <a:t>PAGE </a:t>
            </a:r>
            <a:fld id="{9CE0D6AD-18FA-498F-9A71-E11B03F816A4}" type="slidenum">
              <a:rPr lang="en-US" sz="1400" b="0" smtClean="0">
                <a:latin typeface="+mj-lt"/>
              </a:rPr>
              <a:t>‹#›</a:t>
            </a:fld>
            <a:endParaRPr lang="en-US" sz="1400" b="0">
              <a:latin typeface="+mj-lt"/>
            </a:endParaRPr>
          </a:p>
        </p:txBody>
      </p:sp>
    </p:spTree>
    <p:extLst>
      <p:ext uri="{BB962C8B-B14F-4D97-AF65-F5344CB8AC3E}">
        <p14:creationId xmlns:p14="http://schemas.microsoft.com/office/powerpoint/2010/main" val="41887205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s_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0BC1B8-9819-4C4F-968C-5F117C70E878}"/>
              </a:ext>
            </a:extLst>
          </p:cNvPr>
          <p:cNvSpPr/>
          <p:nvPr userDrawn="1"/>
        </p:nvSpPr>
        <p:spPr>
          <a:xfrm>
            <a:off x="228600" y="228600"/>
            <a:ext cx="7315200" cy="9601200"/>
          </a:xfrm>
          <a:prstGeom prst="rect">
            <a:avLst/>
          </a:prstGeom>
          <a:no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5724F12-0FAB-427C-8BAD-2134DC2A9735}"/>
              </a:ext>
            </a:extLst>
          </p:cNvPr>
          <p:cNvSpPr>
            <a:spLocks noGrp="1"/>
          </p:cNvSpPr>
          <p:nvPr>
            <p:ph type="title"/>
          </p:nvPr>
        </p:nvSpPr>
        <p:spPr>
          <a:xfrm>
            <a:off x="838200" y="914400"/>
            <a:ext cx="2673461" cy="1023518"/>
          </a:xfrm>
          <a:solidFill>
            <a:srgbClr val="F2F2F2"/>
          </a:solidFill>
          <a:ln>
            <a:noFill/>
          </a:ln>
        </p:spPr>
        <p:txBody>
          <a:bodyPr/>
          <a:lstStyle/>
          <a:p>
            <a:r>
              <a:rPr lang="en-US"/>
              <a:t>Click to edit Master title style</a:t>
            </a:r>
          </a:p>
        </p:txBody>
      </p:sp>
      <p:pic>
        <p:nvPicPr>
          <p:cNvPr id="5" name="Picture 4">
            <a:extLst>
              <a:ext uri="{FF2B5EF4-FFF2-40B4-BE49-F238E27FC236}">
                <a16:creationId xmlns:a16="http://schemas.microsoft.com/office/drawing/2014/main" id="{DBD14E03-CC87-614F-38C8-5B8909ACF97F}"/>
              </a:ext>
            </a:extLst>
          </p:cNvPr>
          <p:cNvPicPr>
            <a:picLocks noChangeAspect="1"/>
          </p:cNvPicPr>
          <p:nvPr userDrawn="1"/>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p:blipFill>
        <p:spPr>
          <a:xfrm>
            <a:off x="304800" y="9448800"/>
            <a:ext cx="2090925" cy="365760"/>
          </a:xfrm>
          <a:prstGeom prst="rect">
            <a:avLst/>
          </a:prstGeom>
        </p:spPr>
      </p:pic>
      <p:sp>
        <p:nvSpPr>
          <p:cNvPr id="4" name="TextBox 3">
            <a:extLst>
              <a:ext uri="{FF2B5EF4-FFF2-40B4-BE49-F238E27FC236}">
                <a16:creationId xmlns:a16="http://schemas.microsoft.com/office/drawing/2014/main" id="{F3FE9F9D-D28B-75C1-8B72-9697238164B6}"/>
              </a:ext>
            </a:extLst>
          </p:cNvPr>
          <p:cNvSpPr txBox="1"/>
          <p:nvPr userDrawn="1"/>
        </p:nvSpPr>
        <p:spPr>
          <a:xfrm>
            <a:off x="5727700" y="9448800"/>
            <a:ext cx="1739900" cy="307777"/>
          </a:xfrm>
          <a:prstGeom prst="rect">
            <a:avLst/>
          </a:prstGeom>
          <a:noFill/>
        </p:spPr>
        <p:txBody>
          <a:bodyPr wrap="square" rtlCol="0">
            <a:spAutoFit/>
          </a:bodyPr>
          <a:lstStyle/>
          <a:p>
            <a:pPr algn="r"/>
            <a:r>
              <a:rPr lang="en-US" sz="1400" b="0">
                <a:latin typeface="+mj-lt"/>
              </a:rPr>
              <a:t>PAGE </a:t>
            </a:r>
            <a:fld id="{661F6D67-0D39-44C2-B57F-73D6504B1C4E}" type="slidenum">
              <a:rPr lang="en-US" sz="1400" b="0" smtClean="0">
                <a:latin typeface="+mj-lt"/>
              </a:rPr>
              <a:t>‹#›</a:t>
            </a:fld>
            <a:endParaRPr lang="en-US" sz="1400" b="0">
              <a:latin typeface="+mj-lt"/>
            </a:endParaRPr>
          </a:p>
        </p:txBody>
      </p:sp>
    </p:spTree>
    <p:extLst>
      <p:ext uri="{BB962C8B-B14F-4D97-AF65-F5344CB8AC3E}">
        <p14:creationId xmlns:p14="http://schemas.microsoft.com/office/powerpoint/2010/main" val="1172889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ontents_2">
    <p:bg>
      <p:bgPr>
        <a:solidFill>
          <a:schemeClr val="bg1">
            <a:lumMod val="95000"/>
          </a:schemeClr>
        </a:solidFill>
        <a:effectLst/>
      </p:bgPr>
    </p:bg>
    <p:spTree>
      <p:nvGrpSpPr>
        <p:cNvPr id="1" name=""/>
        <p:cNvGrpSpPr/>
        <p:nvPr/>
      </p:nvGrpSpPr>
      <p:grpSpPr>
        <a:xfrm>
          <a:off x="0" y="0"/>
          <a:ext cx="0" cy="0"/>
          <a:chOff x="0" y="0"/>
          <a:chExt cx="0" cy="0"/>
        </a:xfrm>
      </p:grpSpPr>
      <p:pic>
        <p:nvPicPr>
          <p:cNvPr id="10" name="Content Placeholder 7">
            <a:extLst>
              <a:ext uri="{FF2B5EF4-FFF2-40B4-BE49-F238E27FC236}">
                <a16:creationId xmlns:a16="http://schemas.microsoft.com/office/drawing/2014/main" id="{7A31034C-6C45-4121-BE51-26F6CAAE0D9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7863840"/>
            <a:ext cx="7772400" cy="2194560"/>
          </a:xfrm>
          <a:prstGeom prst="rect">
            <a:avLst/>
          </a:prstGeom>
          <a:ln>
            <a:noFill/>
          </a:ln>
        </p:spPr>
      </p:pic>
      <p:sp>
        <p:nvSpPr>
          <p:cNvPr id="6" name="Title 5">
            <a:extLst>
              <a:ext uri="{FF2B5EF4-FFF2-40B4-BE49-F238E27FC236}">
                <a16:creationId xmlns:a16="http://schemas.microsoft.com/office/drawing/2014/main" id="{1BB3BB4D-FACF-22EC-90BE-CEAF4FB9DD72}"/>
              </a:ext>
            </a:extLst>
          </p:cNvPr>
          <p:cNvSpPr>
            <a:spLocks noGrp="1"/>
          </p:cNvSpPr>
          <p:nvPr>
            <p:ph type="title"/>
          </p:nvPr>
        </p:nvSpPr>
        <p:spPr>
          <a:xfrm>
            <a:off x="330199" y="1024128"/>
            <a:ext cx="3467101" cy="1743456"/>
          </a:xfrm>
          <a:noFill/>
          <a:ln>
            <a:noFill/>
          </a:ln>
        </p:spPr>
        <p:txBody>
          <a:bodyPr>
            <a:noAutofit/>
          </a:bodyPr>
          <a:lstStyle>
            <a:lvl1pPr algn="r">
              <a:defRPr lang="en-US" sz="3600" b="1" kern="1200" cap="none" spc="170" baseline="0">
                <a:solidFill>
                  <a:srgbClr val="305AB2"/>
                </a:solidFill>
                <a:latin typeface="+mj-lt"/>
                <a:ea typeface="+mn-ea"/>
                <a:cs typeface="+mn-cs"/>
              </a:defRPr>
            </a:lvl1pPr>
          </a:lstStyle>
          <a:p>
            <a:r>
              <a:rPr lang="en-US"/>
              <a:t>Click to edit Master title style</a:t>
            </a:r>
          </a:p>
        </p:txBody>
      </p:sp>
      <p:sp>
        <p:nvSpPr>
          <p:cNvPr id="5" name="TextBox 4">
            <a:extLst>
              <a:ext uri="{FF2B5EF4-FFF2-40B4-BE49-F238E27FC236}">
                <a16:creationId xmlns:a16="http://schemas.microsoft.com/office/drawing/2014/main" id="{795754F4-05F8-5E7C-CD48-6A8709EF8032}"/>
              </a:ext>
            </a:extLst>
          </p:cNvPr>
          <p:cNvSpPr txBox="1"/>
          <p:nvPr userDrawn="1"/>
        </p:nvSpPr>
        <p:spPr>
          <a:xfrm>
            <a:off x="5715000" y="9646920"/>
            <a:ext cx="1739900" cy="307777"/>
          </a:xfrm>
          <a:prstGeom prst="rect">
            <a:avLst/>
          </a:prstGeom>
          <a:noFill/>
        </p:spPr>
        <p:txBody>
          <a:bodyPr wrap="square" rtlCol="0">
            <a:spAutoFit/>
          </a:bodyPr>
          <a:lstStyle/>
          <a:p>
            <a:pPr algn="r"/>
            <a:r>
              <a:rPr lang="en-US" sz="1400" b="1">
                <a:solidFill>
                  <a:schemeClr val="bg1"/>
                </a:solidFill>
                <a:latin typeface="+mj-lt"/>
              </a:rPr>
              <a:t>PAGE </a:t>
            </a:r>
            <a:fld id="{B6D09045-7FFD-4F79-AC7A-952BA875A9EF}" type="slidenum">
              <a:rPr lang="en-US" sz="1400" b="1" smtClean="0">
                <a:solidFill>
                  <a:schemeClr val="bg1"/>
                </a:solidFill>
                <a:latin typeface="+mj-lt"/>
              </a:rPr>
              <a:pPr algn="r"/>
              <a:t>‹#›</a:t>
            </a:fld>
            <a:endParaRPr lang="en-US" sz="1400" b="1">
              <a:solidFill>
                <a:schemeClr val="bg1"/>
              </a:solidFill>
              <a:latin typeface="+mj-lt"/>
            </a:endParaRPr>
          </a:p>
        </p:txBody>
      </p:sp>
      <p:cxnSp>
        <p:nvCxnSpPr>
          <p:cNvPr id="4" name="Straight Connector 3">
            <a:extLst>
              <a:ext uri="{FF2B5EF4-FFF2-40B4-BE49-F238E27FC236}">
                <a16:creationId xmlns:a16="http://schemas.microsoft.com/office/drawing/2014/main" id="{D112D29F-5F1F-7C1F-BD61-AAE7515C3928}"/>
              </a:ext>
            </a:extLst>
          </p:cNvPr>
          <p:cNvCxnSpPr>
            <a:cxnSpLocks/>
          </p:cNvCxnSpPr>
          <p:nvPr userDrawn="1"/>
        </p:nvCxnSpPr>
        <p:spPr>
          <a:xfrm flipH="1">
            <a:off x="4460240" y="1883664"/>
            <a:ext cx="3017520" cy="0"/>
          </a:xfrm>
          <a:prstGeom prst="line">
            <a:avLst/>
          </a:prstGeom>
          <a:ln w="41275">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7" name="Circle: Hollow 6">
            <a:extLst>
              <a:ext uri="{FF2B5EF4-FFF2-40B4-BE49-F238E27FC236}">
                <a16:creationId xmlns:a16="http://schemas.microsoft.com/office/drawing/2014/main" id="{FF2985FE-2986-BAEB-C8D9-0D0C61C9A191}"/>
              </a:ext>
            </a:extLst>
          </p:cNvPr>
          <p:cNvSpPr>
            <a:spLocks/>
          </p:cNvSpPr>
          <p:nvPr userDrawn="1"/>
        </p:nvSpPr>
        <p:spPr>
          <a:xfrm>
            <a:off x="3886200" y="1609344"/>
            <a:ext cx="548640" cy="548640"/>
          </a:xfrm>
          <a:prstGeom prst="donut">
            <a:avLst>
              <a:gd name="adj" fmla="val 40201"/>
            </a:avLst>
          </a:prstGeom>
          <a:solidFill>
            <a:schemeClr val="tx2">
              <a:lumMod val="60000"/>
              <a:lumOff val="4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545761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s_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43B98D0-81DF-4E80-91E5-BA73EC1B98E0}"/>
              </a:ext>
            </a:extLst>
          </p:cNvPr>
          <p:cNvCxnSpPr>
            <a:cxnSpLocks/>
          </p:cNvCxnSpPr>
          <p:nvPr userDrawn="1"/>
        </p:nvCxnSpPr>
        <p:spPr>
          <a:xfrm>
            <a:off x="304800" y="1886654"/>
            <a:ext cx="3048001" cy="8089"/>
          </a:xfrm>
          <a:prstGeom prst="line">
            <a:avLst/>
          </a:prstGeom>
          <a:ln w="41275">
            <a:solidFill>
              <a:srgbClr val="36799A"/>
            </a:solidFill>
            <a:prstDash val="dash"/>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EC6ADA-469A-4CDB-B791-05B7C74A5237}"/>
              </a:ext>
            </a:extLst>
          </p:cNvPr>
          <p:cNvSpPr>
            <a:spLocks noGrp="1"/>
          </p:cNvSpPr>
          <p:nvPr>
            <p:ph type="title" hasCustomPrompt="1"/>
          </p:nvPr>
        </p:nvSpPr>
        <p:spPr>
          <a:xfrm>
            <a:off x="4020821" y="1268924"/>
            <a:ext cx="3459479" cy="1251638"/>
          </a:xfrm>
          <a:solidFill>
            <a:srgbClr val="F2F2F2"/>
          </a:solidFill>
          <a:ln>
            <a:noFill/>
          </a:ln>
        </p:spPr>
        <p:txBody>
          <a:bodyPr lIns="91440" tIns="91440" rIns="91440" bIns="91440">
            <a:noAutofit/>
          </a:bodyPr>
          <a:lstStyle>
            <a:lvl1pPr algn="l">
              <a:defRPr lang="en-US" sz="3600" b="1" kern="1200" cap="none">
                <a:solidFill>
                  <a:schemeClr val="tx2">
                    <a:lumMod val="75000"/>
                  </a:schemeClr>
                </a:solidFill>
                <a:latin typeface="+mj-lt"/>
                <a:ea typeface="+mn-ea"/>
                <a:cs typeface="+mn-cs"/>
              </a:defRPr>
            </a:lvl1pPr>
          </a:lstStyle>
          <a:p>
            <a:r>
              <a:rPr lang="en-US"/>
              <a:t>Click To Edit Master Title Style</a:t>
            </a:r>
          </a:p>
        </p:txBody>
      </p:sp>
      <p:sp>
        <p:nvSpPr>
          <p:cNvPr id="7" name="Circle: Hollow 6">
            <a:extLst>
              <a:ext uri="{FF2B5EF4-FFF2-40B4-BE49-F238E27FC236}">
                <a16:creationId xmlns:a16="http://schemas.microsoft.com/office/drawing/2014/main" id="{8A943D03-CB89-47C6-BEA8-F82085A69B88}"/>
              </a:ext>
            </a:extLst>
          </p:cNvPr>
          <p:cNvSpPr>
            <a:spLocks/>
          </p:cNvSpPr>
          <p:nvPr userDrawn="1"/>
        </p:nvSpPr>
        <p:spPr>
          <a:xfrm>
            <a:off x="3352801" y="1616378"/>
            <a:ext cx="548640" cy="548640"/>
          </a:xfrm>
          <a:prstGeom prst="donut">
            <a:avLst>
              <a:gd name="adj" fmla="val 40201"/>
            </a:avLst>
          </a:prstGeom>
          <a:solidFill>
            <a:srgbClr val="36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a16="http://schemas.microsoft.com/office/drawing/2014/main" id="{90C0BD19-E891-22BE-7921-98ABAF4C04E9}"/>
              </a:ext>
            </a:extLst>
          </p:cNvPr>
          <p:cNvSpPr txBox="1"/>
          <p:nvPr userDrawn="1"/>
        </p:nvSpPr>
        <p:spPr>
          <a:xfrm>
            <a:off x="5750560" y="9652000"/>
            <a:ext cx="1739900" cy="307777"/>
          </a:xfrm>
          <a:prstGeom prst="rect">
            <a:avLst/>
          </a:prstGeom>
          <a:noFill/>
        </p:spPr>
        <p:txBody>
          <a:bodyPr wrap="square" rtlCol="0">
            <a:spAutoFit/>
          </a:bodyPr>
          <a:lstStyle/>
          <a:p>
            <a:pPr algn="r"/>
            <a:r>
              <a:rPr lang="en-US" sz="1400" b="0">
                <a:latin typeface="+mj-lt"/>
              </a:rPr>
              <a:t>PAGE </a:t>
            </a:r>
            <a:fld id="{BF5F0287-F574-4257-AE49-A8434CB76198}" type="slidenum">
              <a:rPr lang="en-US" sz="1400" b="0" smtClean="0">
                <a:latin typeface="+mj-lt"/>
              </a:rPr>
              <a:t>‹#›</a:t>
            </a:fld>
            <a:endParaRPr lang="en-US" sz="1400" b="0">
              <a:latin typeface="+mj-lt"/>
            </a:endParaRPr>
          </a:p>
        </p:txBody>
      </p:sp>
    </p:spTree>
    <p:extLst>
      <p:ext uri="{BB962C8B-B14F-4D97-AF65-F5344CB8AC3E}">
        <p14:creationId xmlns:p14="http://schemas.microsoft.com/office/powerpoint/2010/main" val="2980339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ontents_2">
    <p:spTree>
      <p:nvGrpSpPr>
        <p:cNvPr id="1" name=""/>
        <p:cNvGrpSpPr/>
        <p:nvPr/>
      </p:nvGrpSpPr>
      <p:grpSpPr>
        <a:xfrm>
          <a:off x="0" y="0"/>
          <a:ext cx="0" cy="0"/>
          <a:chOff x="0" y="0"/>
          <a:chExt cx="0" cy="0"/>
        </a:xfrm>
      </p:grpSpPr>
      <p:pic>
        <p:nvPicPr>
          <p:cNvPr id="10" name="Content Placeholder 7">
            <a:extLst>
              <a:ext uri="{FF2B5EF4-FFF2-40B4-BE49-F238E27FC236}">
                <a16:creationId xmlns:a16="http://schemas.microsoft.com/office/drawing/2014/main" id="{7A31034C-6C45-4121-BE51-26F6CAAE0D9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flipH="1">
            <a:off x="0" y="7863840"/>
            <a:ext cx="7772400" cy="2194560"/>
          </a:xfrm>
          <a:prstGeom prst="rect">
            <a:avLst/>
          </a:prstGeom>
          <a:ln>
            <a:noFill/>
          </a:ln>
        </p:spPr>
      </p:pic>
      <p:cxnSp>
        <p:nvCxnSpPr>
          <p:cNvPr id="2" name="Straight Connector 1">
            <a:extLst>
              <a:ext uri="{FF2B5EF4-FFF2-40B4-BE49-F238E27FC236}">
                <a16:creationId xmlns:a16="http://schemas.microsoft.com/office/drawing/2014/main" id="{26816D3B-BF46-C873-4801-1D85BAF441AC}"/>
              </a:ext>
            </a:extLst>
          </p:cNvPr>
          <p:cNvCxnSpPr>
            <a:cxnSpLocks/>
          </p:cNvCxnSpPr>
          <p:nvPr userDrawn="1"/>
        </p:nvCxnSpPr>
        <p:spPr>
          <a:xfrm>
            <a:off x="301752" y="1883664"/>
            <a:ext cx="3048001" cy="8089"/>
          </a:xfrm>
          <a:prstGeom prst="line">
            <a:avLst/>
          </a:prstGeom>
          <a:ln w="41275">
            <a:solidFill>
              <a:srgbClr val="36799A"/>
            </a:solidFill>
            <a:prstDash val="dash"/>
          </a:ln>
        </p:spPr>
        <p:style>
          <a:lnRef idx="1">
            <a:schemeClr val="accent1"/>
          </a:lnRef>
          <a:fillRef idx="0">
            <a:schemeClr val="accent1"/>
          </a:fillRef>
          <a:effectRef idx="0">
            <a:schemeClr val="accent1"/>
          </a:effectRef>
          <a:fontRef idx="minor">
            <a:schemeClr val="tx1"/>
          </a:fontRef>
        </p:style>
      </p:cxnSp>
      <p:sp>
        <p:nvSpPr>
          <p:cNvPr id="3" name="Circle: Hollow 2">
            <a:extLst>
              <a:ext uri="{FF2B5EF4-FFF2-40B4-BE49-F238E27FC236}">
                <a16:creationId xmlns:a16="http://schemas.microsoft.com/office/drawing/2014/main" id="{BACC9CEB-DB06-C91E-633E-D4E546F818D4}"/>
              </a:ext>
            </a:extLst>
          </p:cNvPr>
          <p:cNvSpPr>
            <a:spLocks/>
          </p:cNvSpPr>
          <p:nvPr userDrawn="1"/>
        </p:nvSpPr>
        <p:spPr>
          <a:xfrm>
            <a:off x="3355848" y="1618488"/>
            <a:ext cx="548640" cy="548640"/>
          </a:xfrm>
          <a:prstGeom prst="donut">
            <a:avLst>
              <a:gd name="adj" fmla="val 40201"/>
            </a:avLst>
          </a:prstGeom>
          <a:solidFill>
            <a:srgbClr val="36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5">
            <a:extLst>
              <a:ext uri="{FF2B5EF4-FFF2-40B4-BE49-F238E27FC236}">
                <a16:creationId xmlns:a16="http://schemas.microsoft.com/office/drawing/2014/main" id="{1BB3BB4D-FACF-22EC-90BE-CEAF4FB9DD72}"/>
              </a:ext>
            </a:extLst>
          </p:cNvPr>
          <p:cNvSpPr>
            <a:spLocks noGrp="1"/>
          </p:cNvSpPr>
          <p:nvPr>
            <p:ph type="title"/>
          </p:nvPr>
        </p:nvSpPr>
        <p:spPr>
          <a:xfrm>
            <a:off x="3929888" y="1020025"/>
            <a:ext cx="3546349" cy="1743456"/>
          </a:xfrm>
          <a:noFill/>
          <a:ln>
            <a:noFill/>
          </a:ln>
        </p:spPr>
        <p:txBody>
          <a:bodyPr>
            <a:noAutofit/>
          </a:bodyPr>
          <a:lstStyle>
            <a:lvl1pPr algn="l">
              <a:defRPr lang="en-US" sz="3600" b="1" kern="1200" cap="none" spc="170" baseline="0">
                <a:solidFill>
                  <a:schemeClr val="tx2">
                    <a:lumMod val="75000"/>
                  </a:schemeClr>
                </a:solidFill>
                <a:latin typeface="+mj-lt"/>
                <a:ea typeface="+mn-ea"/>
                <a:cs typeface="+mn-cs"/>
              </a:defRPr>
            </a:lvl1pPr>
          </a:lstStyle>
          <a:p>
            <a:r>
              <a:rPr lang="en-US"/>
              <a:t>Click to edit Master title style</a:t>
            </a:r>
          </a:p>
        </p:txBody>
      </p:sp>
      <p:sp>
        <p:nvSpPr>
          <p:cNvPr id="5" name="TextBox 4">
            <a:extLst>
              <a:ext uri="{FF2B5EF4-FFF2-40B4-BE49-F238E27FC236}">
                <a16:creationId xmlns:a16="http://schemas.microsoft.com/office/drawing/2014/main" id="{795754F4-05F8-5E7C-CD48-6A8709EF8032}"/>
              </a:ext>
            </a:extLst>
          </p:cNvPr>
          <p:cNvSpPr txBox="1"/>
          <p:nvPr userDrawn="1"/>
        </p:nvSpPr>
        <p:spPr>
          <a:xfrm>
            <a:off x="5715000" y="9643943"/>
            <a:ext cx="1739900" cy="307777"/>
          </a:xfrm>
          <a:prstGeom prst="rect">
            <a:avLst/>
          </a:prstGeom>
          <a:noFill/>
        </p:spPr>
        <p:txBody>
          <a:bodyPr wrap="square" rtlCol="0">
            <a:spAutoFit/>
          </a:bodyPr>
          <a:lstStyle/>
          <a:p>
            <a:pPr algn="r"/>
            <a:r>
              <a:rPr lang="en-US" sz="1400" b="1">
                <a:solidFill>
                  <a:schemeClr val="bg1"/>
                </a:solidFill>
                <a:latin typeface="+mj-lt"/>
              </a:rPr>
              <a:t>PAGE </a:t>
            </a:r>
            <a:fld id="{B6D09045-7FFD-4F79-AC7A-952BA875A9EF}" type="slidenum">
              <a:rPr lang="en-US" sz="1400" b="1" smtClean="0">
                <a:solidFill>
                  <a:schemeClr val="bg1"/>
                </a:solidFill>
                <a:latin typeface="+mj-lt"/>
              </a:rPr>
              <a:pPr algn="r"/>
              <a:t>‹#›</a:t>
            </a:fld>
            <a:endParaRPr lang="en-US" sz="1400" b="1">
              <a:solidFill>
                <a:schemeClr val="bg1"/>
              </a:solidFill>
              <a:latin typeface="+mj-lt"/>
            </a:endParaRPr>
          </a:p>
        </p:txBody>
      </p:sp>
    </p:spTree>
    <p:extLst>
      <p:ext uri="{BB962C8B-B14F-4D97-AF65-F5344CB8AC3E}">
        <p14:creationId xmlns:p14="http://schemas.microsoft.com/office/powerpoint/2010/main" val="8988229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ontents_2">
    <p:spTree>
      <p:nvGrpSpPr>
        <p:cNvPr id="1" name=""/>
        <p:cNvGrpSpPr/>
        <p:nvPr/>
      </p:nvGrpSpPr>
      <p:grpSpPr>
        <a:xfrm>
          <a:off x="0" y="0"/>
          <a:ext cx="0" cy="0"/>
          <a:chOff x="0" y="0"/>
          <a:chExt cx="0" cy="0"/>
        </a:xfrm>
      </p:grpSpPr>
      <p:pic>
        <p:nvPicPr>
          <p:cNvPr id="10" name="Content Placeholder 7">
            <a:extLst>
              <a:ext uri="{FF2B5EF4-FFF2-40B4-BE49-F238E27FC236}">
                <a16:creationId xmlns:a16="http://schemas.microsoft.com/office/drawing/2014/main" id="{7A31034C-6C45-4121-BE51-26F6CAAE0D9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7863840"/>
            <a:ext cx="7772400" cy="2194560"/>
          </a:xfrm>
          <a:prstGeom prst="rect">
            <a:avLst/>
          </a:prstGeom>
          <a:ln>
            <a:noFill/>
          </a:ln>
        </p:spPr>
      </p:pic>
      <p:cxnSp>
        <p:nvCxnSpPr>
          <p:cNvPr id="2" name="Straight Connector 1">
            <a:extLst>
              <a:ext uri="{FF2B5EF4-FFF2-40B4-BE49-F238E27FC236}">
                <a16:creationId xmlns:a16="http://schemas.microsoft.com/office/drawing/2014/main" id="{26816D3B-BF46-C873-4801-1D85BAF441AC}"/>
              </a:ext>
            </a:extLst>
          </p:cNvPr>
          <p:cNvCxnSpPr>
            <a:cxnSpLocks/>
          </p:cNvCxnSpPr>
          <p:nvPr userDrawn="1"/>
        </p:nvCxnSpPr>
        <p:spPr>
          <a:xfrm>
            <a:off x="301752" y="1883664"/>
            <a:ext cx="3048001" cy="8089"/>
          </a:xfrm>
          <a:prstGeom prst="line">
            <a:avLst/>
          </a:prstGeom>
          <a:ln w="41275">
            <a:solidFill>
              <a:srgbClr val="36799A"/>
            </a:solidFill>
            <a:prstDash val="dash"/>
          </a:ln>
        </p:spPr>
        <p:style>
          <a:lnRef idx="1">
            <a:schemeClr val="accent1"/>
          </a:lnRef>
          <a:fillRef idx="0">
            <a:schemeClr val="accent1"/>
          </a:fillRef>
          <a:effectRef idx="0">
            <a:schemeClr val="accent1"/>
          </a:effectRef>
          <a:fontRef idx="minor">
            <a:schemeClr val="tx1"/>
          </a:fontRef>
        </p:style>
      </p:cxnSp>
      <p:sp>
        <p:nvSpPr>
          <p:cNvPr id="3" name="Circle: Hollow 2">
            <a:extLst>
              <a:ext uri="{FF2B5EF4-FFF2-40B4-BE49-F238E27FC236}">
                <a16:creationId xmlns:a16="http://schemas.microsoft.com/office/drawing/2014/main" id="{BACC9CEB-DB06-C91E-633E-D4E546F818D4}"/>
              </a:ext>
            </a:extLst>
          </p:cNvPr>
          <p:cNvSpPr>
            <a:spLocks/>
          </p:cNvSpPr>
          <p:nvPr userDrawn="1"/>
        </p:nvSpPr>
        <p:spPr>
          <a:xfrm>
            <a:off x="3355848" y="1618488"/>
            <a:ext cx="548640" cy="548640"/>
          </a:xfrm>
          <a:prstGeom prst="donut">
            <a:avLst>
              <a:gd name="adj" fmla="val 40201"/>
            </a:avLst>
          </a:prstGeom>
          <a:solidFill>
            <a:srgbClr val="36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5">
            <a:extLst>
              <a:ext uri="{FF2B5EF4-FFF2-40B4-BE49-F238E27FC236}">
                <a16:creationId xmlns:a16="http://schemas.microsoft.com/office/drawing/2014/main" id="{1BB3BB4D-FACF-22EC-90BE-CEAF4FB9DD72}"/>
              </a:ext>
            </a:extLst>
          </p:cNvPr>
          <p:cNvSpPr>
            <a:spLocks noGrp="1"/>
          </p:cNvSpPr>
          <p:nvPr>
            <p:ph type="title"/>
          </p:nvPr>
        </p:nvSpPr>
        <p:spPr>
          <a:xfrm>
            <a:off x="3929888" y="1020025"/>
            <a:ext cx="3546349" cy="1743456"/>
          </a:xfrm>
          <a:noFill/>
          <a:ln>
            <a:noFill/>
          </a:ln>
        </p:spPr>
        <p:txBody>
          <a:bodyPr>
            <a:noAutofit/>
          </a:bodyPr>
          <a:lstStyle>
            <a:lvl1pPr algn="l">
              <a:defRPr lang="en-US" sz="3600" b="1" kern="1200" cap="none" spc="170" baseline="0">
                <a:solidFill>
                  <a:schemeClr val="tx2">
                    <a:lumMod val="75000"/>
                  </a:schemeClr>
                </a:solidFill>
                <a:latin typeface="+mj-lt"/>
                <a:ea typeface="+mn-ea"/>
                <a:cs typeface="+mn-cs"/>
              </a:defRPr>
            </a:lvl1pPr>
          </a:lstStyle>
          <a:p>
            <a:r>
              <a:rPr lang="en-US"/>
              <a:t>Click to edit Master title style</a:t>
            </a:r>
          </a:p>
        </p:txBody>
      </p:sp>
      <p:sp>
        <p:nvSpPr>
          <p:cNvPr id="5" name="TextBox 4">
            <a:extLst>
              <a:ext uri="{FF2B5EF4-FFF2-40B4-BE49-F238E27FC236}">
                <a16:creationId xmlns:a16="http://schemas.microsoft.com/office/drawing/2014/main" id="{795754F4-05F8-5E7C-CD48-6A8709EF8032}"/>
              </a:ext>
            </a:extLst>
          </p:cNvPr>
          <p:cNvSpPr txBox="1"/>
          <p:nvPr userDrawn="1"/>
        </p:nvSpPr>
        <p:spPr>
          <a:xfrm>
            <a:off x="85852" y="9626600"/>
            <a:ext cx="1739900" cy="307777"/>
          </a:xfrm>
          <a:prstGeom prst="rect">
            <a:avLst/>
          </a:prstGeom>
          <a:noFill/>
        </p:spPr>
        <p:txBody>
          <a:bodyPr wrap="square" rtlCol="0">
            <a:spAutoFit/>
          </a:bodyPr>
          <a:lstStyle/>
          <a:p>
            <a:pPr algn="l"/>
            <a:r>
              <a:rPr lang="en-US" sz="1400" b="1">
                <a:solidFill>
                  <a:schemeClr val="bg1"/>
                </a:solidFill>
                <a:latin typeface="+mj-lt"/>
              </a:rPr>
              <a:t>PAGE </a:t>
            </a:r>
            <a:fld id="{B6D09045-7FFD-4F79-AC7A-952BA875A9EF}" type="slidenum">
              <a:rPr lang="en-US" sz="1400" b="1" smtClean="0">
                <a:solidFill>
                  <a:schemeClr val="bg1"/>
                </a:solidFill>
                <a:latin typeface="+mj-lt"/>
              </a:rPr>
              <a:t>‹#›</a:t>
            </a:fld>
            <a:endParaRPr lang="en-US" sz="1400" b="1">
              <a:solidFill>
                <a:schemeClr val="bg1"/>
              </a:solidFill>
              <a:latin typeface="+mj-lt"/>
            </a:endParaRPr>
          </a:p>
        </p:txBody>
      </p:sp>
    </p:spTree>
    <p:extLst>
      <p:ext uri="{BB962C8B-B14F-4D97-AF65-F5344CB8AC3E}">
        <p14:creationId xmlns:p14="http://schemas.microsoft.com/office/powerpoint/2010/main" val="24286436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ntents_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5D8118-CD47-48DA-AA74-68709A5E7D1D}"/>
              </a:ext>
            </a:extLst>
          </p:cNvPr>
          <p:cNvSpPr/>
          <p:nvPr userDrawn="1"/>
        </p:nvSpPr>
        <p:spPr>
          <a:xfrm>
            <a:off x="0" y="9633473"/>
            <a:ext cx="7772400" cy="424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AD7C307-9724-4211-9014-12FF4B430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752" y="9692640"/>
            <a:ext cx="2090924" cy="365760"/>
          </a:xfrm>
          <a:prstGeom prst="rect">
            <a:avLst/>
          </a:prstGeom>
        </p:spPr>
      </p:pic>
      <p:pic>
        <p:nvPicPr>
          <p:cNvPr id="10" name="Content Placeholder 7">
            <a:extLst>
              <a:ext uri="{FF2B5EF4-FFF2-40B4-BE49-F238E27FC236}">
                <a16:creationId xmlns:a16="http://schemas.microsoft.com/office/drawing/2014/main" id="{7A31034C-6C45-4121-BE51-26F6CAAE0D93}"/>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7757160"/>
            <a:ext cx="7772400" cy="1920240"/>
          </a:xfrm>
          <a:prstGeom prst="rect">
            <a:avLst/>
          </a:prstGeom>
          <a:ln>
            <a:noFill/>
          </a:ln>
        </p:spPr>
      </p:pic>
      <p:cxnSp>
        <p:nvCxnSpPr>
          <p:cNvPr id="2" name="Straight Connector 1">
            <a:extLst>
              <a:ext uri="{FF2B5EF4-FFF2-40B4-BE49-F238E27FC236}">
                <a16:creationId xmlns:a16="http://schemas.microsoft.com/office/drawing/2014/main" id="{26816D3B-BF46-C873-4801-1D85BAF441AC}"/>
              </a:ext>
            </a:extLst>
          </p:cNvPr>
          <p:cNvCxnSpPr>
            <a:cxnSpLocks/>
          </p:cNvCxnSpPr>
          <p:nvPr userDrawn="1"/>
        </p:nvCxnSpPr>
        <p:spPr>
          <a:xfrm>
            <a:off x="301752" y="1883664"/>
            <a:ext cx="3048001" cy="8089"/>
          </a:xfrm>
          <a:prstGeom prst="line">
            <a:avLst/>
          </a:prstGeom>
          <a:ln w="41275">
            <a:solidFill>
              <a:srgbClr val="36799A"/>
            </a:solidFill>
            <a:prstDash val="dash"/>
          </a:ln>
        </p:spPr>
        <p:style>
          <a:lnRef idx="1">
            <a:schemeClr val="accent1"/>
          </a:lnRef>
          <a:fillRef idx="0">
            <a:schemeClr val="accent1"/>
          </a:fillRef>
          <a:effectRef idx="0">
            <a:schemeClr val="accent1"/>
          </a:effectRef>
          <a:fontRef idx="minor">
            <a:schemeClr val="tx1"/>
          </a:fontRef>
        </p:style>
      </p:cxnSp>
      <p:sp>
        <p:nvSpPr>
          <p:cNvPr id="3" name="Circle: Hollow 2">
            <a:extLst>
              <a:ext uri="{FF2B5EF4-FFF2-40B4-BE49-F238E27FC236}">
                <a16:creationId xmlns:a16="http://schemas.microsoft.com/office/drawing/2014/main" id="{BACC9CEB-DB06-C91E-633E-D4E546F818D4}"/>
              </a:ext>
            </a:extLst>
          </p:cNvPr>
          <p:cNvSpPr>
            <a:spLocks/>
          </p:cNvSpPr>
          <p:nvPr userDrawn="1"/>
        </p:nvSpPr>
        <p:spPr>
          <a:xfrm>
            <a:off x="3355848" y="1618488"/>
            <a:ext cx="548640" cy="548640"/>
          </a:xfrm>
          <a:prstGeom prst="donut">
            <a:avLst>
              <a:gd name="adj" fmla="val 40201"/>
            </a:avLst>
          </a:prstGeom>
          <a:solidFill>
            <a:srgbClr val="36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8">
            <a:extLst>
              <a:ext uri="{FF2B5EF4-FFF2-40B4-BE49-F238E27FC236}">
                <a16:creationId xmlns:a16="http://schemas.microsoft.com/office/drawing/2014/main" id="{91C9A67B-BCEE-F6F9-5CBE-BFC84748820E}"/>
              </a:ext>
            </a:extLst>
          </p:cNvPr>
          <p:cNvSpPr>
            <a:spLocks noGrp="1"/>
          </p:cNvSpPr>
          <p:nvPr>
            <p:ph type="title" hasCustomPrompt="1"/>
          </p:nvPr>
        </p:nvSpPr>
        <p:spPr>
          <a:xfrm>
            <a:off x="4023869" y="1265934"/>
            <a:ext cx="3459479" cy="1251638"/>
          </a:xfrm>
          <a:solidFill>
            <a:srgbClr val="F2F2F2"/>
          </a:solidFill>
          <a:ln>
            <a:noFill/>
          </a:ln>
        </p:spPr>
        <p:txBody>
          <a:bodyPr lIns="91440" tIns="91440" rIns="91440" bIns="91440">
            <a:noAutofit/>
          </a:bodyPr>
          <a:lstStyle>
            <a:lvl1pPr algn="l">
              <a:defRPr lang="en-US" sz="3600" b="1" kern="1200" cap="none">
                <a:solidFill>
                  <a:schemeClr val="tx2">
                    <a:lumMod val="75000"/>
                  </a:schemeClr>
                </a:solidFill>
                <a:latin typeface="+mj-lt"/>
                <a:ea typeface="+mn-ea"/>
                <a:cs typeface="+mn-cs"/>
              </a:defRPr>
            </a:lvl1pPr>
          </a:lstStyle>
          <a:p>
            <a:r>
              <a:rPr lang="en-US"/>
              <a:t>Click To Edit Master Title Style</a:t>
            </a:r>
          </a:p>
        </p:txBody>
      </p:sp>
      <p:sp>
        <p:nvSpPr>
          <p:cNvPr id="5" name="TextBox 4">
            <a:extLst>
              <a:ext uri="{FF2B5EF4-FFF2-40B4-BE49-F238E27FC236}">
                <a16:creationId xmlns:a16="http://schemas.microsoft.com/office/drawing/2014/main" id="{6A89DD37-8457-741C-D39B-85C93753E17A}"/>
              </a:ext>
            </a:extLst>
          </p:cNvPr>
          <p:cNvSpPr txBox="1"/>
          <p:nvPr userDrawn="1"/>
        </p:nvSpPr>
        <p:spPr>
          <a:xfrm>
            <a:off x="5715000" y="9726711"/>
            <a:ext cx="1739900" cy="307777"/>
          </a:xfrm>
          <a:prstGeom prst="rect">
            <a:avLst/>
          </a:prstGeom>
          <a:noFill/>
        </p:spPr>
        <p:txBody>
          <a:bodyPr wrap="square" rtlCol="0">
            <a:spAutoFit/>
          </a:bodyPr>
          <a:lstStyle/>
          <a:p>
            <a:pPr algn="r"/>
            <a:r>
              <a:rPr lang="en-US" sz="1400" b="0">
                <a:latin typeface="+mj-lt"/>
              </a:rPr>
              <a:t>PAGE </a:t>
            </a:r>
            <a:fld id="{592019FA-0525-4A28-B935-60E57875D092}" type="slidenum">
              <a:rPr lang="en-US" sz="1400" b="0" smtClean="0">
                <a:latin typeface="+mj-lt"/>
              </a:rPr>
              <a:t>‹#›</a:t>
            </a:fld>
            <a:endParaRPr lang="en-US" sz="1400" b="0">
              <a:latin typeface="+mj-lt"/>
            </a:endParaRPr>
          </a:p>
        </p:txBody>
      </p:sp>
    </p:spTree>
    <p:extLst>
      <p:ext uri="{BB962C8B-B14F-4D97-AF65-F5344CB8AC3E}">
        <p14:creationId xmlns:p14="http://schemas.microsoft.com/office/powerpoint/2010/main" val="32042126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ntents_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43B98D0-81DF-4E80-91E5-BA73EC1B98E0}"/>
              </a:ext>
            </a:extLst>
          </p:cNvPr>
          <p:cNvCxnSpPr>
            <a:cxnSpLocks/>
          </p:cNvCxnSpPr>
          <p:nvPr userDrawn="1"/>
        </p:nvCxnSpPr>
        <p:spPr>
          <a:xfrm flipH="1">
            <a:off x="3352801" y="1883664"/>
            <a:ext cx="3962399" cy="0"/>
          </a:xfrm>
          <a:prstGeom prst="line">
            <a:avLst/>
          </a:prstGeom>
          <a:ln w="41275">
            <a:solidFill>
              <a:srgbClr val="36799A"/>
            </a:solidFill>
            <a:prstDash val="dash"/>
          </a:ln>
        </p:spPr>
        <p:style>
          <a:lnRef idx="1">
            <a:schemeClr val="accent1"/>
          </a:lnRef>
          <a:fillRef idx="0">
            <a:schemeClr val="accent1"/>
          </a:fillRef>
          <a:effectRef idx="0">
            <a:schemeClr val="accent1"/>
          </a:effectRef>
          <a:fontRef idx="minor">
            <a:schemeClr val="tx1"/>
          </a:fontRef>
        </p:style>
      </p:cxnSp>
      <p:sp>
        <p:nvSpPr>
          <p:cNvPr id="7" name="Circle: Hollow 6">
            <a:extLst>
              <a:ext uri="{FF2B5EF4-FFF2-40B4-BE49-F238E27FC236}">
                <a16:creationId xmlns:a16="http://schemas.microsoft.com/office/drawing/2014/main" id="{8A943D03-CB89-47C6-BEA8-F82085A69B88}"/>
              </a:ext>
            </a:extLst>
          </p:cNvPr>
          <p:cNvSpPr>
            <a:spLocks/>
          </p:cNvSpPr>
          <p:nvPr userDrawn="1"/>
        </p:nvSpPr>
        <p:spPr>
          <a:xfrm>
            <a:off x="3352801" y="1600200"/>
            <a:ext cx="548640" cy="548640"/>
          </a:xfrm>
          <a:prstGeom prst="donut">
            <a:avLst>
              <a:gd name="adj" fmla="val 40201"/>
            </a:avLst>
          </a:prstGeom>
          <a:solidFill>
            <a:srgbClr val="36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itle 8">
            <a:extLst>
              <a:ext uri="{FF2B5EF4-FFF2-40B4-BE49-F238E27FC236}">
                <a16:creationId xmlns:a16="http://schemas.microsoft.com/office/drawing/2014/main" id="{7DEC6ADA-469A-4CDB-B791-05B7C74A5237}"/>
              </a:ext>
            </a:extLst>
          </p:cNvPr>
          <p:cNvSpPr>
            <a:spLocks noGrp="1"/>
          </p:cNvSpPr>
          <p:nvPr>
            <p:ph type="title" hasCustomPrompt="1"/>
          </p:nvPr>
        </p:nvSpPr>
        <p:spPr>
          <a:xfrm>
            <a:off x="304800" y="1248701"/>
            <a:ext cx="2969258" cy="1251638"/>
          </a:xfrm>
          <a:solidFill>
            <a:srgbClr val="F2F2F2"/>
          </a:solidFill>
          <a:ln>
            <a:noFill/>
          </a:ln>
        </p:spPr>
        <p:txBody>
          <a:bodyPr lIns="91440" tIns="91440" rIns="91440" bIns="91440">
            <a:noAutofit/>
          </a:bodyPr>
          <a:lstStyle>
            <a:lvl1pPr algn="r">
              <a:defRPr lang="en-US" sz="3600" b="1" kern="1200" cap="none">
                <a:solidFill>
                  <a:schemeClr val="tx2">
                    <a:lumMod val="75000"/>
                  </a:schemeClr>
                </a:solidFill>
                <a:latin typeface="+mj-lt"/>
                <a:ea typeface="+mn-ea"/>
                <a:cs typeface="+mn-cs"/>
              </a:defRPr>
            </a:lvl1pPr>
          </a:lstStyle>
          <a:p>
            <a:r>
              <a:rPr lang="en-US"/>
              <a:t>Click To Edit Master Title Style</a:t>
            </a:r>
          </a:p>
        </p:txBody>
      </p:sp>
      <p:pic>
        <p:nvPicPr>
          <p:cNvPr id="4" name="Content Placeholder 7">
            <a:extLst>
              <a:ext uri="{FF2B5EF4-FFF2-40B4-BE49-F238E27FC236}">
                <a16:creationId xmlns:a16="http://schemas.microsoft.com/office/drawing/2014/main" id="{58C06004-CA49-5179-2BAF-B816C208A98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flipH="1">
            <a:off x="0" y="7863840"/>
            <a:ext cx="7772400" cy="2194560"/>
          </a:xfrm>
          <a:prstGeom prst="rect">
            <a:avLst/>
          </a:prstGeom>
          <a:ln>
            <a:noFill/>
          </a:ln>
        </p:spPr>
      </p:pic>
      <p:sp>
        <p:nvSpPr>
          <p:cNvPr id="3" name="TextBox 2">
            <a:extLst>
              <a:ext uri="{FF2B5EF4-FFF2-40B4-BE49-F238E27FC236}">
                <a16:creationId xmlns:a16="http://schemas.microsoft.com/office/drawing/2014/main" id="{E8D6F1FC-C58F-33D0-3793-8AECA68E77F4}"/>
              </a:ext>
            </a:extLst>
          </p:cNvPr>
          <p:cNvSpPr txBox="1"/>
          <p:nvPr userDrawn="1"/>
        </p:nvSpPr>
        <p:spPr>
          <a:xfrm>
            <a:off x="5715000" y="9652000"/>
            <a:ext cx="1739900" cy="307777"/>
          </a:xfrm>
          <a:prstGeom prst="rect">
            <a:avLst/>
          </a:prstGeom>
          <a:noFill/>
        </p:spPr>
        <p:txBody>
          <a:bodyPr wrap="square" rtlCol="0">
            <a:spAutoFit/>
          </a:bodyPr>
          <a:lstStyle/>
          <a:p>
            <a:pPr algn="r"/>
            <a:r>
              <a:rPr lang="en-US" sz="1400" b="1">
                <a:solidFill>
                  <a:schemeClr val="bg1"/>
                </a:solidFill>
                <a:latin typeface="+mj-lt"/>
              </a:rPr>
              <a:t>PAGE </a:t>
            </a:r>
            <a:fld id="{7F612D46-94D2-407E-950C-9556B5E04721}" type="slidenum">
              <a:rPr lang="en-US" sz="1400" b="1" smtClean="0">
                <a:solidFill>
                  <a:schemeClr val="bg1"/>
                </a:solidFill>
                <a:latin typeface="+mj-lt"/>
              </a:rPr>
              <a:t>‹#›</a:t>
            </a:fld>
            <a:endParaRPr lang="en-US" sz="1400" b="1">
              <a:solidFill>
                <a:schemeClr val="bg1"/>
              </a:solidFill>
              <a:latin typeface="+mj-lt"/>
            </a:endParaRPr>
          </a:p>
        </p:txBody>
      </p:sp>
    </p:spTree>
    <p:extLst>
      <p:ext uri="{BB962C8B-B14F-4D97-AF65-F5344CB8AC3E}">
        <p14:creationId xmlns:p14="http://schemas.microsoft.com/office/powerpoint/2010/main" val="1903375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4251" y="1180186"/>
            <a:ext cx="3070098" cy="7698029"/>
          </a:xfrm>
        </p:spPr>
        <p:txBody>
          <a:bodyPr>
            <a:normAutofit/>
          </a:bodyPr>
          <a:lstStyle>
            <a:lvl1pPr>
              <a:defRPr sz="1615">
                <a:solidFill>
                  <a:schemeClr val="tx1"/>
                </a:solidFill>
              </a:defRPr>
            </a:lvl1pPr>
            <a:lvl2pPr>
              <a:defRPr sz="1360">
                <a:solidFill>
                  <a:schemeClr val="tx1"/>
                </a:solidFill>
              </a:defRPr>
            </a:lvl2pPr>
            <a:lvl3pPr>
              <a:defRPr sz="1360">
                <a:solidFill>
                  <a:schemeClr val="tx1"/>
                </a:solidFill>
              </a:defRPr>
            </a:lvl3pPr>
            <a:lvl4pPr>
              <a:defRPr sz="1360">
                <a:solidFill>
                  <a:schemeClr val="tx1"/>
                </a:solidFill>
              </a:defRPr>
            </a:lvl4pPr>
            <a:lvl5pPr>
              <a:defRPr sz="1360">
                <a:solidFill>
                  <a:schemeClr val="tx1"/>
                </a:solidFill>
              </a:defRPr>
            </a:lvl5pPr>
            <a:lvl6pPr>
              <a:defRPr sz="1360"/>
            </a:lvl6pPr>
            <a:lvl7pPr>
              <a:defRPr sz="1360"/>
            </a:lvl7pPr>
            <a:lvl8pPr>
              <a:defRPr sz="1360"/>
            </a:lvl8pPr>
            <a:lvl9pPr>
              <a:defRPr sz="13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34265849-EFAA-4466-8655-4FE56ABF89AB}"/>
              </a:ext>
            </a:extLst>
          </p:cNvPr>
          <p:cNvSpPr>
            <a:spLocks noGrp="1"/>
          </p:cNvSpPr>
          <p:nvPr userDrawn="1">
            <p:ph type="body" sz="quarter" idx="10"/>
          </p:nvPr>
        </p:nvSpPr>
        <p:spPr>
          <a:xfrm>
            <a:off x="479044" y="1179513"/>
            <a:ext cx="3026156" cy="7699375"/>
          </a:xfrm>
          <a:ln w="19050">
            <a:solidFill>
              <a:schemeClr val="bg1"/>
            </a:solidFill>
          </a:ln>
        </p:spPr>
        <p:txBody>
          <a:bodyPr>
            <a:normAutofit/>
          </a:bodyPr>
          <a:lstStyle>
            <a:lvl1pPr>
              <a:buClr>
                <a:schemeClr val="bg1"/>
              </a:buClr>
              <a:defRPr sz="1400">
                <a:solidFill>
                  <a:schemeClr val="bg1"/>
                </a:solidFill>
                <a:latin typeface="+mj-lt"/>
              </a:defRPr>
            </a:lvl1pPr>
            <a:lvl2pPr>
              <a:buClr>
                <a:schemeClr val="bg1"/>
              </a:buClr>
              <a:defRPr sz="1400">
                <a:solidFill>
                  <a:schemeClr val="bg1"/>
                </a:solidFill>
                <a:latin typeface="+mj-lt"/>
              </a:defRPr>
            </a:lvl2pPr>
            <a:lvl3pPr>
              <a:buClr>
                <a:schemeClr val="bg1"/>
              </a:buClr>
              <a:defRPr sz="1400">
                <a:solidFill>
                  <a:schemeClr val="bg1"/>
                </a:solidFill>
                <a:latin typeface="+mj-lt"/>
              </a:defRPr>
            </a:lvl3pPr>
            <a:lvl4pPr>
              <a:buClr>
                <a:schemeClr val="bg1"/>
              </a:buClr>
              <a:defRPr sz="1400">
                <a:solidFill>
                  <a:schemeClr val="bg1"/>
                </a:solidFill>
                <a:latin typeface="+mj-lt"/>
              </a:defRPr>
            </a:lvl4pPr>
            <a:lvl5pPr>
              <a:buClr>
                <a:schemeClr val="bg1"/>
              </a:buClr>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20AB4CD7-21E6-42AF-AF75-1F426E2D392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rot="5400000">
            <a:off x="-2827274" y="2839466"/>
            <a:ext cx="9540748" cy="3886200"/>
          </a:xfrm>
          <a:prstGeom prst="rect">
            <a:avLst/>
          </a:prstGeom>
        </p:spPr>
      </p:pic>
      <p:sp>
        <p:nvSpPr>
          <p:cNvPr id="2" name="Rectangle 1">
            <a:extLst>
              <a:ext uri="{FF2B5EF4-FFF2-40B4-BE49-F238E27FC236}">
                <a16:creationId xmlns:a16="http://schemas.microsoft.com/office/drawing/2014/main" id="{845960FD-09D7-4FE8-8E50-8BDDCB823E7D}"/>
              </a:ext>
            </a:extLst>
          </p:cNvPr>
          <p:cNvSpPr/>
          <p:nvPr userDrawn="1"/>
        </p:nvSpPr>
        <p:spPr>
          <a:xfrm>
            <a:off x="0" y="12192"/>
            <a:ext cx="3886200" cy="100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795926D-B6F3-4E32-9F27-51AC04513527}"/>
              </a:ext>
            </a:extLst>
          </p:cNvPr>
          <p:cNvSpPr txBox="1"/>
          <p:nvPr userDrawn="1"/>
        </p:nvSpPr>
        <p:spPr>
          <a:xfrm>
            <a:off x="479043" y="685800"/>
            <a:ext cx="2926080" cy="8412480"/>
          </a:xfrm>
          <a:prstGeom prst="rect">
            <a:avLst/>
          </a:prstGeom>
          <a:solidFill>
            <a:schemeClr val="bg1">
              <a:alpha val="70000"/>
            </a:schemeClr>
          </a:solidFill>
          <a:ln>
            <a:noFill/>
          </a:ln>
          <a:effectLst/>
        </p:spPr>
        <p:txBody>
          <a:bodyPr wrap="square" rtlCol="0">
            <a:spAutoFit/>
          </a:bodyPr>
          <a:lstStyle/>
          <a:p>
            <a:endParaRPr lang="en-US"/>
          </a:p>
        </p:txBody>
      </p:sp>
      <p:pic>
        <p:nvPicPr>
          <p:cNvPr id="6" name="Picture 5">
            <a:extLst>
              <a:ext uri="{FF2B5EF4-FFF2-40B4-BE49-F238E27FC236}">
                <a16:creationId xmlns:a16="http://schemas.microsoft.com/office/drawing/2014/main" id="{53355D3A-882C-7BC8-08D5-9AA19BF9CCB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41351" y="9628886"/>
            <a:ext cx="2090925" cy="365760"/>
          </a:xfrm>
          <a:prstGeom prst="rect">
            <a:avLst/>
          </a:prstGeom>
        </p:spPr>
      </p:pic>
      <p:sp>
        <p:nvSpPr>
          <p:cNvPr id="8" name="TextBox 7">
            <a:extLst>
              <a:ext uri="{FF2B5EF4-FFF2-40B4-BE49-F238E27FC236}">
                <a16:creationId xmlns:a16="http://schemas.microsoft.com/office/drawing/2014/main" id="{70E5FD39-CE5D-8260-9598-4FBCC6783BB3}"/>
              </a:ext>
            </a:extLst>
          </p:cNvPr>
          <p:cNvSpPr txBox="1"/>
          <p:nvPr userDrawn="1"/>
        </p:nvSpPr>
        <p:spPr>
          <a:xfrm>
            <a:off x="5727700" y="9625314"/>
            <a:ext cx="1636649" cy="307777"/>
          </a:xfrm>
          <a:prstGeom prst="rect">
            <a:avLst/>
          </a:prstGeom>
          <a:noFill/>
        </p:spPr>
        <p:txBody>
          <a:bodyPr wrap="square" rtlCol="0">
            <a:spAutoFit/>
          </a:bodyPr>
          <a:lstStyle/>
          <a:p>
            <a:pPr algn="r"/>
            <a:r>
              <a:rPr lang="en-US" sz="1400" b="0">
                <a:latin typeface="+mj-lt"/>
              </a:rPr>
              <a:t>PAGE </a:t>
            </a:r>
            <a:fld id="{20204285-C208-481D-8590-62956430A1AF}" type="slidenum">
              <a:rPr lang="en-US" sz="1400" b="0" smtClean="0">
                <a:latin typeface="+mj-lt"/>
              </a:rPr>
              <a:t>‹#›</a:t>
            </a:fld>
            <a:endParaRPr lang="en-US" sz="1400" b="0">
              <a:latin typeface="+mj-lt"/>
            </a:endParaRPr>
          </a:p>
        </p:txBody>
      </p:sp>
    </p:spTree>
    <p:extLst>
      <p:ext uri="{BB962C8B-B14F-4D97-AF65-F5344CB8AC3E}">
        <p14:creationId xmlns:p14="http://schemas.microsoft.com/office/powerpoint/2010/main" val="18483325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4251" y="1180186"/>
            <a:ext cx="3070098" cy="7698029"/>
          </a:xfrm>
        </p:spPr>
        <p:txBody>
          <a:bodyPr>
            <a:normAutofit/>
          </a:bodyPr>
          <a:lstStyle>
            <a:lvl1pPr>
              <a:defRPr sz="1615">
                <a:solidFill>
                  <a:schemeClr val="tx1"/>
                </a:solidFill>
              </a:defRPr>
            </a:lvl1pPr>
            <a:lvl2pPr>
              <a:defRPr sz="1360">
                <a:solidFill>
                  <a:schemeClr val="tx1"/>
                </a:solidFill>
              </a:defRPr>
            </a:lvl2pPr>
            <a:lvl3pPr>
              <a:defRPr sz="1360">
                <a:solidFill>
                  <a:schemeClr val="tx1"/>
                </a:solidFill>
              </a:defRPr>
            </a:lvl3pPr>
            <a:lvl4pPr>
              <a:defRPr sz="1360">
                <a:solidFill>
                  <a:schemeClr val="tx1"/>
                </a:solidFill>
              </a:defRPr>
            </a:lvl4pPr>
            <a:lvl5pPr>
              <a:defRPr sz="1360">
                <a:solidFill>
                  <a:schemeClr val="tx1"/>
                </a:solidFill>
              </a:defRPr>
            </a:lvl5pPr>
            <a:lvl6pPr>
              <a:defRPr sz="1360"/>
            </a:lvl6pPr>
            <a:lvl7pPr>
              <a:defRPr sz="1360"/>
            </a:lvl7pPr>
            <a:lvl8pPr>
              <a:defRPr sz="1360"/>
            </a:lvl8pPr>
            <a:lvl9pPr>
              <a:defRPr sz="13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34265849-EFAA-4466-8655-4FE56ABF89AB}"/>
              </a:ext>
            </a:extLst>
          </p:cNvPr>
          <p:cNvSpPr>
            <a:spLocks noGrp="1"/>
          </p:cNvSpPr>
          <p:nvPr userDrawn="1">
            <p:ph type="body" sz="quarter" idx="10"/>
          </p:nvPr>
        </p:nvSpPr>
        <p:spPr>
          <a:xfrm>
            <a:off x="479044" y="1179513"/>
            <a:ext cx="3026156" cy="7699375"/>
          </a:xfrm>
          <a:ln w="19050">
            <a:solidFill>
              <a:schemeClr val="bg1"/>
            </a:solidFill>
          </a:ln>
        </p:spPr>
        <p:txBody>
          <a:bodyPr>
            <a:normAutofit/>
          </a:bodyPr>
          <a:lstStyle>
            <a:lvl1pPr>
              <a:buClr>
                <a:schemeClr val="bg1"/>
              </a:buClr>
              <a:defRPr sz="1400">
                <a:solidFill>
                  <a:schemeClr val="bg1"/>
                </a:solidFill>
                <a:latin typeface="+mj-lt"/>
              </a:defRPr>
            </a:lvl1pPr>
            <a:lvl2pPr>
              <a:buClr>
                <a:schemeClr val="bg1"/>
              </a:buClr>
              <a:defRPr sz="1400">
                <a:solidFill>
                  <a:schemeClr val="bg1"/>
                </a:solidFill>
                <a:latin typeface="+mj-lt"/>
              </a:defRPr>
            </a:lvl2pPr>
            <a:lvl3pPr>
              <a:buClr>
                <a:schemeClr val="bg1"/>
              </a:buClr>
              <a:defRPr sz="1400">
                <a:solidFill>
                  <a:schemeClr val="bg1"/>
                </a:solidFill>
                <a:latin typeface="+mj-lt"/>
              </a:defRPr>
            </a:lvl3pPr>
            <a:lvl4pPr>
              <a:buClr>
                <a:schemeClr val="bg1"/>
              </a:buClr>
              <a:defRPr sz="1400">
                <a:solidFill>
                  <a:schemeClr val="bg1"/>
                </a:solidFill>
                <a:latin typeface="+mj-lt"/>
              </a:defRPr>
            </a:lvl4pPr>
            <a:lvl5pPr>
              <a:buClr>
                <a:schemeClr val="bg1"/>
              </a:buClr>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20AB4CD7-21E6-42AF-AF75-1F426E2D3927}"/>
              </a:ext>
            </a:extLst>
          </p:cNvPr>
          <p:cNvPicPr>
            <a:picLocks/>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791"/>
            <a:ext cx="3886200" cy="10058400"/>
          </a:xfrm>
          <a:prstGeom prst="rect">
            <a:avLst/>
          </a:prstGeom>
        </p:spPr>
      </p:pic>
      <p:sp>
        <p:nvSpPr>
          <p:cNvPr id="2" name="Rectangle 1">
            <a:extLst>
              <a:ext uri="{FF2B5EF4-FFF2-40B4-BE49-F238E27FC236}">
                <a16:creationId xmlns:a16="http://schemas.microsoft.com/office/drawing/2014/main" id="{845960FD-09D7-4FE8-8E50-8BDDCB823E7D}"/>
              </a:ext>
            </a:extLst>
          </p:cNvPr>
          <p:cNvSpPr/>
          <p:nvPr userDrawn="1"/>
        </p:nvSpPr>
        <p:spPr>
          <a:xfrm>
            <a:off x="0" y="12192"/>
            <a:ext cx="3886200" cy="100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795926D-B6F3-4E32-9F27-51AC04513527}"/>
              </a:ext>
            </a:extLst>
          </p:cNvPr>
          <p:cNvSpPr txBox="1"/>
          <p:nvPr userDrawn="1"/>
        </p:nvSpPr>
        <p:spPr>
          <a:xfrm>
            <a:off x="475488" y="685800"/>
            <a:ext cx="2926080" cy="8412480"/>
          </a:xfrm>
          <a:prstGeom prst="rect">
            <a:avLst/>
          </a:prstGeom>
          <a:solidFill>
            <a:schemeClr val="bg1">
              <a:alpha val="70000"/>
            </a:schemeClr>
          </a:solidFill>
        </p:spPr>
        <p:txBody>
          <a:bodyPr wrap="square" rtlCol="0">
            <a:spAutoFit/>
          </a:bodyPr>
          <a:lstStyle/>
          <a:p>
            <a:endParaRPr lang="en-US"/>
          </a:p>
        </p:txBody>
      </p:sp>
      <p:pic>
        <p:nvPicPr>
          <p:cNvPr id="6" name="Picture 5">
            <a:extLst>
              <a:ext uri="{FF2B5EF4-FFF2-40B4-BE49-F238E27FC236}">
                <a16:creationId xmlns:a16="http://schemas.microsoft.com/office/drawing/2014/main" id="{5302FC20-B742-C0B2-DF94-06D23D3ED6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4294251" y="9590532"/>
            <a:ext cx="2090925" cy="365760"/>
          </a:xfrm>
          <a:prstGeom prst="rect">
            <a:avLst/>
          </a:prstGeom>
        </p:spPr>
      </p:pic>
      <p:sp>
        <p:nvSpPr>
          <p:cNvPr id="8" name="TextBox 7">
            <a:extLst>
              <a:ext uri="{FF2B5EF4-FFF2-40B4-BE49-F238E27FC236}">
                <a16:creationId xmlns:a16="http://schemas.microsoft.com/office/drawing/2014/main" id="{4E50B738-EF79-AB61-8C4C-73CB849ACF25}"/>
              </a:ext>
            </a:extLst>
          </p:cNvPr>
          <p:cNvSpPr txBox="1"/>
          <p:nvPr userDrawn="1"/>
        </p:nvSpPr>
        <p:spPr>
          <a:xfrm>
            <a:off x="5624449" y="9590532"/>
            <a:ext cx="1739900" cy="307777"/>
          </a:xfrm>
          <a:prstGeom prst="rect">
            <a:avLst/>
          </a:prstGeom>
          <a:noFill/>
        </p:spPr>
        <p:txBody>
          <a:bodyPr wrap="square" rtlCol="0">
            <a:spAutoFit/>
          </a:bodyPr>
          <a:lstStyle/>
          <a:p>
            <a:pPr algn="r"/>
            <a:r>
              <a:rPr lang="en-US" sz="1400" b="0">
                <a:solidFill>
                  <a:schemeClr val="tx1"/>
                </a:solidFill>
                <a:latin typeface="+mj-lt"/>
              </a:rPr>
              <a:t>PAGE </a:t>
            </a:r>
            <a:fld id="{A3762938-42D0-4097-A2DE-FD3F329A165C}" type="slidenum">
              <a:rPr lang="en-US" sz="1400" b="0" smtClean="0">
                <a:solidFill>
                  <a:schemeClr val="tx1"/>
                </a:solidFill>
                <a:latin typeface="+mj-lt"/>
              </a:rPr>
              <a:t>‹#›</a:t>
            </a:fld>
            <a:endParaRPr lang="en-US" sz="1400" b="0">
              <a:solidFill>
                <a:schemeClr val="tx1"/>
              </a:solidFill>
              <a:latin typeface="+mj-lt"/>
            </a:endParaRPr>
          </a:p>
        </p:txBody>
      </p:sp>
    </p:spTree>
    <p:extLst>
      <p:ext uri="{BB962C8B-B14F-4D97-AF65-F5344CB8AC3E}">
        <p14:creationId xmlns:p14="http://schemas.microsoft.com/office/powerpoint/2010/main" val="28626050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A43B8BB-0F13-4A86-81EE-B8B116DC9C7B}"/>
              </a:ext>
            </a:extLst>
          </p:cNvPr>
          <p:cNvPicPr>
            <a:picLocks/>
          </p:cNvPicPr>
          <p:nvPr userDrawn="1"/>
        </p:nvPicPr>
        <p:blipFill rotWithShape="1">
          <a:blip r:embed="rId2">
            <a:extLst>
              <a:ext uri="{28A0092B-C50C-407E-A947-70E740481C1C}">
                <a14:useLocalDpi xmlns:a14="http://schemas.microsoft.com/office/drawing/2010/main" val="0"/>
              </a:ext>
            </a:extLst>
          </a:blip>
          <a:srcRect/>
          <a:stretch/>
        </p:blipFill>
        <p:spPr>
          <a:xfrm>
            <a:off x="655" y="0"/>
            <a:ext cx="3886200" cy="10058400"/>
          </a:xfrm>
          <a:prstGeom prst="rect">
            <a:avLst/>
          </a:prstGeom>
        </p:spPr>
      </p:pic>
      <p:sp>
        <p:nvSpPr>
          <p:cNvPr id="4" name="Text Placeholder 3"/>
          <p:cNvSpPr>
            <a:spLocks noGrp="1"/>
          </p:cNvSpPr>
          <p:nvPr userDrawn="1">
            <p:ph type="body" sz="half" idx="2"/>
          </p:nvPr>
        </p:nvSpPr>
        <p:spPr>
          <a:xfrm>
            <a:off x="482237" y="3429000"/>
            <a:ext cx="2926080" cy="5715000"/>
          </a:xfrm>
          <a:solidFill>
            <a:srgbClr val="F2F2F2">
              <a:alpha val="70000"/>
            </a:srgbClr>
          </a:solidFill>
        </p:spPr>
        <p:txBody>
          <a:bodyPr anchor="t" anchorCtr="1">
            <a:normAutofit/>
          </a:bodyPr>
          <a:lstStyle>
            <a:lvl1pPr marL="0" indent="0" algn="ctr">
              <a:buNone/>
              <a:defRPr sz="1400">
                <a:solidFill>
                  <a:schemeClr val="tx1"/>
                </a:solidFill>
              </a:defRPr>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2" name="Title 1"/>
          <p:cNvSpPr>
            <a:spLocks noGrp="1"/>
          </p:cNvSpPr>
          <p:nvPr userDrawn="1">
            <p:ph type="title"/>
          </p:nvPr>
        </p:nvSpPr>
        <p:spPr bwMode="blackWhite">
          <a:xfrm>
            <a:off x="482237" y="914400"/>
            <a:ext cx="2926080" cy="1828800"/>
          </a:xfrm>
          <a:solidFill>
            <a:srgbClr val="F2F2F2">
              <a:alpha val="70000"/>
            </a:srgbClr>
          </a:solidFill>
          <a:ln>
            <a:noFill/>
          </a:ln>
        </p:spPr>
        <p:txBody>
          <a:bodyPr anchor="ctr" anchorCtr="1">
            <a:noAutofit/>
          </a:bodyPr>
          <a:lstStyle>
            <a:lvl1pPr>
              <a:defRPr sz="2800">
                <a:solidFill>
                  <a:srgbClr val="262626"/>
                </a:solidFill>
              </a:defRPr>
            </a:lvl1pPr>
          </a:lstStyle>
          <a:p>
            <a:r>
              <a:rPr lang="en-US"/>
              <a:t>Click to edit Master title style</a:t>
            </a:r>
          </a:p>
        </p:txBody>
      </p:sp>
      <p:sp>
        <p:nvSpPr>
          <p:cNvPr id="7" name="Text Placeholder 6">
            <a:extLst>
              <a:ext uri="{FF2B5EF4-FFF2-40B4-BE49-F238E27FC236}">
                <a16:creationId xmlns:a16="http://schemas.microsoft.com/office/drawing/2014/main" id="{15C7EB8C-2BF6-4D3D-BC22-892E840EC9CE}"/>
              </a:ext>
            </a:extLst>
          </p:cNvPr>
          <p:cNvSpPr>
            <a:spLocks noGrp="1"/>
          </p:cNvSpPr>
          <p:nvPr>
            <p:ph type="body" sz="quarter" idx="10"/>
          </p:nvPr>
        </p:nvSpPr>
        <p:spPr>
          <a:xfrm>
            <a:off x="4114800" y="381000"/>
            <a:ext cx="3429000" cy="9372600"/>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A4850FCF-42F7-487D-2D2F-7AAB94E6D32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4212337" y="9387840"/>
            <a:ext cx="2090925" cy="365760"/>
          </a:xfrm>
          <a:prstGeom prst="rect">
            <a:avLst/>
          </a:prstGeom>
        </p:spPr>
      </p:pic>
      <p:sp>
        <p:nvSpPr>
          <p:cNvPr id="5" name="TextBox 4">
            <a:extLst>
              <a:ext uri="{FF2B5EF4-FFF2-40B4-BE49-F238E27FC236}">
                <a16:creationId xmlns:a16="http://schemas.microsoft.com/office/drawing/2014/main" id="{6E52825C-A819-8F8E-D454-8F67A40BB2DC}"/>
              </a:ext>
            </a:extLst>
          </p:cNvPr>
          <p:cNvSpPr txBox="1"/>
          <p:nvPr userDrawn="1"/>
        </p:nvSpPr>
        <p:spPr>
          <a:xfrm>
            <a:off x="5715000" y="9369623"/>
            <a:ext cx="1739900" cy="307777"/>
          </a:xfrm>
          <a:prstGeom prst="rect">
            <a:avLst/>
          </a:prstGeom>
          <a:noFill/>
        </p:spPr>
        <p:txBody>
          <a:bodyPr wrap="square" rtlCol="0">
            <a:spAutoFit/>
          </a:bodyPr>
          <a:lstStyle/>
          <a:p>
            <a:pPr algn="r"/>
            <a:r>
              <a:rPr lang="en-US" sz="1400" b="0">
                <a:solidFill>
                  <a:schemeClr val="tx1"/>
                </a:solidFill>
                <a:latin typeface="+mj-lt"/>
              </a:rPr>
              <a:t>PAGE </a:t>
            </a:r>
            <a:fld id="{B1A7B4B8-1CF7-4A62-BEC0-0F436908F44B}" type="slidenum">
              <a:rPr lang="en-US" sz="1400" b="0" smtClean="0">
                <a:solidFill>
                  <a:schemeClr val="tx1"/>
                </a:solidFill>
                <a:latin typeface="+mj-lt"/>
              </a:rPr>
              <a:t>‹#›</a:t>
            </a:fld>
            <a:endParaRPr lang="en-US" sz="1400" b="0">
              <a:solidFill>
                <a:schemeClr val="tx1"/>
              </a:solidFill>
              <a:latin typeface="+mj-lt"/>
            </a:endParaRPr>
          </a:p>
        </p:txBody>
      </p:sp>
    </p:spTree>
    <p:extLst>
      <p:ext uri="{BB962C8B-B14F-4D97-AF65-F5344CB8AC3E}">
        <p14:creationId xmlns:p14="http://schemas.microsoft.com/office/powerpoint/2010/main" val="29216179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act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03558-8165-4FA8-8829-9E88686A21A1}"/>
              </a:ext>
            </a:extLst>
          </p:cNvPr>
          <p:cNvSpPr/>
          <p:nvPr userDrawn="1"/>
        </p:nvSpPr>
        <p:spPr>
          <a:xfrm>
            <a:off x="0" y="8534400"/>
            <a:ext cx="7772400" cy="1524000"/>
          </a:xfrm>
          <a:prstGeom prst="rect">
            <a:avLst/>
          </a:prstGeom>
          <a:solidFill>
            <a:srgbClr val="273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EC02B87-569E-4A18-8D1D-0C4AE065C19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flipH="1">
            <a:off x="0" y="0"/>
            <a:ext cx="7772400" cy="2059578"/>
          </a:xfrm>
          <a:prstGeom prst="rect">
            <a:avLst/>
          </a:prstGeom>
        </p:spPr>
      </p:pic>
    </p:spTree>
    <p:extLst>
      <p:ext uri="{BB962C8B-B14F-4D97-AF65-F5344CB8AC3E}">
        <p14:creationId xmlns:p14="http://schemas.microsoft.com/office/powerpoint/2010/main" val="36163984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ntact P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6CBB4E4-72EF-4512-860F-E41617A58ECA}"/>
              </a:ext>
            </a:extLst>
          </p:cNvPr>
          <p:cNvSpPr>
            <a:spLocks noGrp="1"/>
          </p:cNvSpPr>
          <p:nvPr>
            <p:ph type="pic" sz="quarter" idx="11"/>
          </p:nvPr>
        </p:nvSpPr>
        <p:spPr>
          <a:xfrm>
            <a:off x="0" y="0"/>
            <a:ext cx="7772400" cy="2743200"/>
          </a:xfrm>
          <a:ln w="19050">
            <a:solidFill>
              <a:srgbClr val="404040"/>
            </a:solidFill>
          </a:ln>
        </p:spPr>
        <p:txBody>
          <a:bodyPr/>
          <a:lstStyle/>
          <a:p>
            <a:r>
              <a:rPr lang="en-US"/>
              <a:t>Click icon to add picture</a:t>
            </a:r>
          </a:p>
        </p:txBody>
      </p:sp>
      <p:sp>
        <p:nvSpPr>
          <p:cNvPr id="4" name="Rectangle 3">
            <a:extLst>
              <a:ext uri="{FF2B5EF4-FFF2-40B4-BE49-F238E27FC236}">
                <a16:creationId xmlns:a16="http://schemas.microsoft.com/office/drawing/2014/main" id="{1B402E57-DEE6-46AB-B86C-A5065858B884}"/>
              </a:ext>
            </a:extLst>
          </p:cNvPr>
          <p:cNvSpPr/>
          <p:nvPr userDrawn="1"/>
        </p:nvSpPr>
        <p:spPr>
          <a:xfrm>
            <a:off x="0" y="8534400"/>
            <a:ext cx="7772400" cy="1524000"/>
          </a:xfrm>
          <a:prstGeom prst="rect">
            <a:avLst/>
          </a:prstGeom>
          <a:solidFill>
            <a:srgbClr val="344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87B5514-E85A-44AC-D5DC-54C9615789C1}"/>
              </a:ext>
            </a:extLst>
          </p:cNvPr>
          <p:cNvSpPr txBox="1"/>
          <p:nvPr userDrawn="1"/>
        </p:nvSpPr>
        <p:spPr>
          <a:xfrm>
            <a:off x="5715000" y="9683496"/>
            <a:ext cx="1739900" cy="307777"/>
          </a:xfrm>
          <a:prstGeom prst="rect">
            <a:avLst/>
          </a:prstGeom>
          <a:noFill/>
        </p:spPr>
        <p:txBody>
          <a:bodyPr wrap="square" rtlCol="0">
            <a:spAutoFit/>
          </a:bodyPr>
          <a:lstStyle/>
          <a:p>
            <a:pPr algn="r"/>
            <a:r>
              <a:rPr lang="en-US" sz="1400" b="1">
                <a:solidFill>
                  <a:schemeClr val="bg1"/>
                </a:solidFill>
                <a:latin typeface="+mj-lt"/>
              </a:rPr>
              <a:t>PAGE </a:t>
            </a:r>
            <a:fld id="{CF2A31E3-0D1B-4445-81AB-37630D5CDFDB}" type="slidenum">
              <a:rPr lang="en-US" sz="1400" b="1" smtClean="0">
                <a:solidFill>
                  <a:schemeClr val="bg1"/>
                </a:solidFill>
                <a:latin typeface="+mj-lt"/>
              </a:rPr>
              <a:t>‹#›</a:t>
            </a:fld>
            <a:endParaRPr lang="en-US" sz="1400" b="1">
              <a:solidFill>
                <a:schemeClr val="bg1"/>
              </a:solidFill>
              <a:latin typeface="+mj-lt"/>
            </a:endParaRPr>
          </a:p>
        </p:txBody>
      </p:sp>
    </p:spTree>
    <p:extLst>
      <p:ext uri="{BB962C8B-B14F-4D97-AF65-F5344CB8AC3E}">
        <p14:creationId xmlns:p14="http://schemas.microsoft.com/office/powerpoint/2010/main" val="4008242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B8545B3-8D5E-179E-4838-2E842ABF70B2}"/>
              </a:ext>
            </a:extLst>
          </p:cNvPr>
          <p:cNvSpPr>
            <a:spLocks noGrp="1"/>
          </p:cNvSpPr>
          <p:nvPr>
            <p:ph type="title"/>
          </p:nvPr>
        </p:nvSpPr>
        <p:spPr>
          <a:xfrm>
            <a:off x="0" y="-20267"/>
            <a:ext cx="7772400" cy="752102"/>
          </a:xfrm>
          <a:ln>
            <a:noFill/>
          </a:ln>
        </p:spPr>
        <p:txBody>
          <a:bodyPr>
            <a:normAutofit/>
          </a:bodyPr>
          <a:lstStyle>
            <a:lvl1pPr>
              <a:defRPr sz="2400">
                <a:solidFill>
                  <a:srgbClr val="66026E"/>
                </a:solidFill>
              </a:defRPr>
            </a:lvl1pPr>
          </a:lstStyle>
          <a:p>
            <a:r>
              <a:rPr lang="en-US"/>
              <a:t>Click to edit Master title style</a:t>
            </a:r>
          </a:p>
        </p:txBody>
      </p:sp>
      <p:sp>
        <p:nvSpPr>
          <p:cNvPr id="10" name="Picture Placeholder 9">
            <a:extLst>
              <a:ext uri="{FF2B5EF4-FFF2-40B4-BE49-F238E27FC236}">
                <a16:creationId xmlns:a16="http://schemas.microsoft.com/office/drawing/2014/main" id="{26CBB4E4-72EF-4512-860F-E41617A58ECA}"/>
              </a:ext>
            </a:extLst>
          </p:cNvPr>
          <p:cNvSpPr>
            <a:spLocks noGrp="1"/>
          </p:cNvSpPr>
          <p:nvPr>
            <p:ph type="pic" sz="quarter" idx="11"/>
          </p:nvPr>
        </p:nvSpPr>
        <p:spPr>
          <a:xfrm>
            <a:off x="0" y="731836"/>
            <a:ext cx="7772400" cy="2011363"/>
          </a:xfrm>
          <a:ln w="19050">
            <a:solidFill>
              <a:srgbClr val="00B0F0"/>
            </a:solidFill>
          </a:ln>
        </p:spPr>
        <p:txBody>
          <a:bodyPr/>
          <a:lstStyle/>
          <a:p>
            <a:r>
              <a:rPr lang="en-US"/>
              <a:t>Click icon to add picture</a:t>
            </a:r>
          </a:p>
        </p:txBody>
      </p:sp>
      <p:sp>
        <p:nvSpPr>
          <p:cNvPr id="4" name="Text Placeholder 3">
            <a:extLst>
              <a:ext uri="{FF2B5EF4-FFF2-40B4-BE49-F238E27FC236}">
                <a16:creationId xmlns:a16="http://schemas.microsoft.com/office/drawing/2014/main" id="{271A4703-8723-CD70-1DEC-742901ECB7E1}"/>
              </a:ext>
            </a:extLst>
          </p:cNvPr>
          <p:cNvSpPr>
            <a:spLocks noGrp="1"/>
          </p:cNvSpPr>
          <p:nvPr>
            <p:ph type="body" sz="quarter" idx="12"/>
          </p:nvPr>
        </p:nvSpPr>
        <p:spPr>
          <a:xfrm>
            <a:off x="0" y="2756262"/>
            <a:ext cx="7772400" cy="1566861"/>
          </a:xfrm>
          <a:solidFill>
            <a:schemeClr val="accent2">
              <a:lumMod val="20000"/>
              <a:lumOff val="80000"/>
            </a:schemeClr>
          </a:solidFill>
          <a:ln>
            <a:solidFill>
              <a:srgbClr val="00B0F0"/>
            </a:solidFill>
          </a:ln>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p:txBody>
      </p:sp>
      <p:sp>
        <p:nvSpPr>
          <p:cNvPr id="8" name="Content Placeholder 7">
            <a:extLst>
              <a:ext uri="{FF2B5EF4-FFF2-40B4-BE49-F238E27FC236}">
                <a16:creationId xmlns:a16="http://schemas.microsoft.com/office/drawing/2014/main" id="{A394A6B5-2878-41E9-A6B2-1C9837E04DCA}"/>
              </a:ext>
            </a:extLst>
          </p:cNvPr>
          <p:cNvSpPr>
            <a:spLocks noGrp="1"/>
          </p:cNvSpPr>
          <p:nvPr>
            <p:ph sz="quarter" idx="10"/>
          </p:nvPr>
        </p:nvSpPr>
        <p:spPr>
          <a:xfrm>
            <a:off x="169817" y="4479471"/>
            <a:ext cx="7462883" cy="201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A4834223-2793-9FE2-C6A9-B94FE1A4B711}"/>
              </a:ext>
            </a:extLst>
          </p:cNvPr>
          <p:cNvSpPr>
            <a:spLocks noGrp="1"/>
          </p:cNvSpPr>
          <p:nvPr>
            <p:ph sz="quarter" idx="13"/>
          </p:nvPr>
        </p:nvSpPr>
        <p:spPr>
          <a:xfrm>
            <a:off x="169817" y="6662738"/>
            <a:ext cx="3716383" cy="2663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66CE3732-E9D4-278B-DBB2-FD588E948DF7}"/>
              </a:ext>
            </a:extLst>
          </p:cNvPr>
          <p:cNvSpPr>
            <a:spLocks noGrp="1"/>
          </p:cNvSpPr>
          <p:nvPr>
            <p:ph sz="quarter" idx="14"/>
          </p:nvPr>
        </p:nvSpPr>
        <p:spPr>
          <a:xfrm>
            <a:off x="4089400" y="6662738"/>
            <a:ext cx="3543300" cy="2663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4BAF62E-DF7B-4601-930D-E52E68B526F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01752" y="9628632"/>
            <a:ext cx="2090925" cy="365760"/>
          </a:xfrm>
          <a:prstGeom prst="rect">
            <a:avLst/>
          </a:prstGeom>
        </p:spPr>
      </p:pic>
      <p:sp>
        <p:nvSpPr>
          <p:cNvPr id="2" name="TextBox 1">
            <a:extLst>
              <a:ext uri="{FF2B5EF4-FFF2-40B4-BE49-F238E27FC236}">
                <a16:creationId xmlns:a16="http://schemas.microsoft.com/office/drawing/2014/main" id="{9F2664BF-0379-EAE1-EF21-373A056D4579}"/>
              </a:ext>
              <a:ext uri="{C183D7F6-B498-43B3-948B-1728B52AA6E4}">
                <adec:decorative xmlns:adec="http://schemas.microsoft.com/office/drawing/2017/decorative" val="1"/>
              </a:ext>
            </a:extLst>
          </p:cNvPr>
          <p:cNvSpPr txBox="1"/>
          <p:nvPr userDrawn="1"/>
        </p:nvSpPr>
        <p:spPr>
          <a:xfrm>
            <a:off x="5892800" y="9652000"/>
            <a:ext cx="1739900" cy="307777"/>
          </a:xfrm>
          <a:prstGeom prst="rect">
            <a:avLst/>
          </a:prstGeom>
          <a:noFill/>
        </p:spPr>
        <p:txBody>
          <a:bodyPr wrap="square" rtlCol="0">
            <a:spAutoFit/>
          </a:bodyPr>
          <a:lstStyle/>
          <a:p>
            <a:pPr algn="r"/>
            <a:r>
              <a:rPr lang="en-US" sz="1400" b="0">
                <a:latin typeface="+mj-lt"/>
              </a:rPr>
              <a:t>PAGE </a:t>
            </a:r>
            <a:fld id="{5F60C9FF-B423-4AD1-A9AF-22D1C0A61C6E}" type="slidenum">
              <a:rPr lang="en-US" sz="1400" b="0" smtClean="0">
                <a:latin typeface="+mj-lt"/>
              </a:rPr>
              <a:t>‹#›</a:t>
            </a:fld>
            <a:endParaRPr lang="en-US" sz="1400" b="0">
              <a:latin typeface="+mj-lt"/>
            </a:endParaRPr>
          </a:p>
        </p:txBody>
      </p:sp>
    </p:spTree>
    <p:extLst>
      <p:ext uri="{BB962C8B-B14F-4D97-AF65-F5344CB8AC3E}">
        <p14:creationId xmlns:p14="http://schemas.microsoft.com/office/powerpoint/2010/main" val="11212412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03558-8165-4FA8-8829-9E88686A21A1}"/>
              </a:ext>
            </a:extLst>
          </p:cNvPr>
          <p:cNvSpPr/>
          <p:nvPr userDrawn="1"/>
        </p:nvSpPr>
        <p:spPr>
          <a:xfrm>
            <a:off x="0" y="1143000"/>
            <a:ext cx="7772400" cy="16764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A394A6B5-2878-41E9-A6B2-1C9837E04DCA}"/>
              </a:ext>
            </a:extLst>
          </p:cNvPr>
          <p:cNvSpPr>
            <a:spLocks noGrp="1"/>
          </p:cNvSpPr>
          <p:nvPr>
            <p:ph sz="quarter" idx="10"/>
          </p:nvPr>
        </p:nvSpPr>
        <p:spPr>
          <a:xfrm>
            <a:off x="354444" y="3148772"/>
            <a:ext cx="3429000" cy="6411112"/>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C06B6B5B-975F-4722-BEE4-9F87CE8C1E4A}"/>
              </a:ext>
            </a:extLst>
          </p:cNvPr>
          <p:cNvSpPr>
            <a:spLocks noGrp="1"/>
          </p:cNvSpPr>
          <p:nvPr>
            <p:ph type="title"/>
          </p:nvPr>
        </p:nvSpPr>
        <p:spPr>
          <a:xfrm>
            <a:off x="1143000" y="304800"/>
            <a:ext cx="5123292" cy="636656"/>
          </a:xfrm>
          <a:ln>
            <a:noFill/>
          </a:ln>
        </p:spPr>
        <p:txBody>
          <a:bodyPr/>
          <a:lstStyle>
            <a:lvl1pPr>
              <a:defRPr>
                <a:solidFill>
                  <a:schemeClr val="tx1"/>
                </a:solidFill>
              </a:defRPr>
            </a:lvl1pPr>
          </a:lstStyle>
          <a:p>
            <a:r>
              <a:rPr lang="en-US"/>
              <a:t>Click to edit Master title style</a:t>
            </a:r>
          </a:p>
        </p:txBody>
      </p:sp>
      <p:sp>
        <p:nvSpPr>
          <p:cNvPr id="17" name="Picture Placeholder 16">
            <a:extLst>
              <a:ext uri="{FF2B5EF4-FFF2-40B4-BE49-F238E27FC236}">
                <a16:creationId xmlns:a16="http://schemas.microsoft.com/office/drawing/2014/main" id="{41703C92-F2A8-4D85-BFC0-A547B015A836}"/>
              </a:ext>
            </a:extLst>
          </p:cNvPr>
          <p:cNvSpPr>
            <a:spLocks noGrp="1"/>
          </p:cNvSpPr>
          <p:nvPr>
            <p:ph type="pic" sz="quarter" idx="11"/>
          </p:nvPr>
        </p:nvSpPr>
        <p:spPr>
          <a:xfrm>
            <a:off x="4114800" y="3148013"/>
            <a:ext cx="3352800" cy="1881187"/>
          </a:xfrm>
          <a:ln w="19050">
            <a:solidFill>
              <a:srgbClr val="404040"/>
            </a:solidFill>
          </a:ln>
        </p:spPr>
        <p:txBody>
          <a:bodyPr/>
          <a:lstStyle>
            <a:lvl1pPr marL="0" indent="0">
              <a:buNone/>
              <a:defRPr/>
            </a:lvl1pPr>
          </a:lstStyle>
          <a:p>
            <a:r>
              <a:rPr lang="en-US"/>
              <a:t>Click icon to add picture</a:t>
            </a:r>
          </a:p>
        </p:txBody>
      </p:sp>
      <p:sp>
        <p:nvSpPr>
          <p:cNvPr id="18" name="Picture Placeholder 16">
            <a:extLst>
              <a:ext uri="{FF2B5EF4-FFF2-40B4-BE49-F238E27FC236}">
                <a16:creationId xmlns:a16="http://schemas.microsoft.com/office/drawing/2014/main" id="{9A6913A2-99AF-474A-AFDC-1DF1F4460194}"/>
              </a:ext>
            </a:extLst>
          </p:cNvPr>
          <p:cNvSpPr>
            <a:spLocks noGrp="1"/>
          </p:cNvSpPr>
          <p:nvPr>
            <p:ph type="pic" sz="quarter" idx="12"/>
          </p:nvPr>
        </p:nvSpPr>
        <p:spPr>
          <a:xfrm>
            <a:off x="4114800" y="5357814"/>
            <a:ext cx="3352800" cy="1881187"/>
          </a:xfrm>
          <a:ln w="19050">
            <a:solidFill>
              <a:srgbClr val="404040"/>
            </a:solidFill>
          </a:ln>
        </p:spPr>
        <p:txBody>
          <a:bodyPr/>
          <a:lstStyle>
            <a:lvl1pPr marL="0" indent="0">
              <a:buNone/>
              <a:defRPr/>
            </a:lvl1pPr>
          </a:lstStyle>
          <a:p>
            <a:r>
              <a:rPr lang="en-US"/>
              <a:t>Click icon to add picture</a:t>
            </a:r>
          </a:p>
        </p:txBody>
      </p:sp>
      <p:sp>
        <p:nvSpPr>
          <p:cNvPr id="20" name="Text Placeholder 19">
            <a:extLst>
              <a:ext uri="{FF2B5EF4-FFF2-40B4-BE49-F238E27FC236}">
                <a16:creationId xmlns:a16="http://schemas.microsoft.com/office/drawing/2014/main" id="{C98FDDBE-D76F-4296-9911-FC1859000475}"/>
              </a:ext>
            </a:extLst>
          </p:cNvPr>
          <p:cNvSpPr>
            <a:spLocks noGrp="1"/>
          </p:cNvSpPr>
          <p:nvPr>
            <p:ph type="body" sz="quarter" idx="13"/>
          </p:nvPr>
        </p:nvSpPr>
        <p:spPr>
          <a:xfrm>
            <a:off x="4114800" y="7391400"/>
            <a:ext cx="3303588" cy="2286000"/>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7AE5FC67-72C1-5ADA-12EF-9ECFB8BD09F8}"/>
              </a:ext>
            </a:extLst>
          </p:cNvPr>
          <p:cNvGrpSpPr>
            <a:grpSpLocks noChangeAspect="1"/>
          </p:cNvGrpSpPr>
          <p:nvPr userDrawn="1"/>
        </p:nvGrpSpPr>
        <p:grpSpPr>
          <a:xfrm>
            <a:off x="204377" y="1474947"/>
            <a:ext cx="300133" cy="1005840"/>
            <a:chOff x="838200" y="8080186"/>
            <a:chExt cx="274320" cy="919334"/>
          </a:xfrm>
        </p:grpSpPr>
        <p:sp>
          <p:nvSpPr>
            <p:cNvPr id="15" name="object 6">
              <a:extLst>
                <a:ext uri="{FF2B5EF4-FFF2-40B4-BE49-F238E27FC236}">
                  <a16:creationId xmlns:a16="http://schemas.microsoft.com/office/drawing/2014/main" id="{64DCA6C9-0F5E-9ED2-D042-2000F4975E6B}"/>
                </a:ext>
              </a:extLst>
            </p:cNvPr>
            <p:cNvSpPr>
              <a:spLocks noChangeAspect="1"/>
            </p:cNvSpPr>
            <p:nvPr/>
          </p:nvSpPr>
          <p:spPr>
            <a:xfrm>
              <a:off x="838200" y="8415481"/>
              <a:ext cx="274320" cy="219372"/>
            </a:xfrm>
            <a:custGeom>
              <a:avLst/>
              <a:gdLst/>
              <a:ahLst/>
              <a:cxnLst/>
              <a:rect l="l" t="t" r="r" b="b"/>
              <a:pathLst>
                <a:path w="283209" h="222885">
                  <a:moveTo>
                    <a:pt x="130695" y="96367"/>
                  </a:moveTo>
                  <a:lnTo>
                    <a:pt x="53213" y="96367"/>
                  </a:lnTo>
                  <a:lnTo>
                    <a:pt x="53200" y="95973"/>
                  </a:lnTo>
                  <a:lnTo>
                    <a:pt x="72072" y="0"/>
                  </a:lnTo>
                  <a:lnTo>
                    <a:pt x="37731" y="0"/>
                  </a:lnTo>
                  <a:lnTo>
                    <a:pt x="0" y="95973"/>
                  </a:lnTo>
                  <a:lnTo>
                    <a:pt x="12" y="96367"/>
                  </a:lnTo>
                  <a:lnTo>
                    <a:pt x="12" y="222758"/>
                  </a:lnTo>
                  <a:lnTo>
                    <a:pt x="130695" y="222758"/>
                  </a:lnTo>
                  <a:lnTo>
                    <a:pt x="130695" y="96367"/>
                  </a:lnTo>
                  <a:close/>
                </a:path>
                <a:path w="283209" h="222885">
                  <a:moveTo>
                    <a:pt x="283121" y="96367"/>
                  </a:moveTo>
                  <a:lnTo>
                    <a:pt x="205638" y="96367"/>
                  </a:lnTo>
                  <a:lnTo>
                    <a:pt x="205625" y="95973"/>
                  </a:lnTo>
                  <a:lnTo>
                    <a:pt x="224497" y="0"/>
                  </a:lnTo>
                  <a:lnTo>
                    <a:pt x="190157" y="0"/>
                  </a:lnTo>
                  <a:lnTo>
                    <a:pt x="152425" y="95973"/>
                  </a:lnTo>
                  <a:lnTo>
                    <a:pt x="152425" y="96367"/>
                  </a:lnTo>
                  <a:lnTo>
                    <a:pt x="152425" y="222758"/>
                  </a:lnTo>
                  <a:lnTo>
                    <a:pt x="283121" y="222758"/>
                  </a:lnTo>
                  <a:lnTo>
                    <a:pt x="283121" y="96367"/>
                  </a:lnTo>
                  <a:close/>
                </a:path>
              </a:pathLst>
            </a:custGeom>
            <a:solidFill>
              <a:schemeClr val="accent2">
                <a:lumMod val="75000"/>
              </a:scheme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DDF2673A-30E8-CF49-D242-0C5E00494BDC}"/>
                </a:ext>
              </a:extLst>
            </p:cNvPr>
            <p:cNvCxnSpPr>
              <a:cxnSpLocks/>
            </p:cNvCxnSpPr>
            <p:nvPr/>
          </p:nvCxnSpPr>
          <p:spPr>
            <a:xfrm>
              <a:off x="978112" y="8080186"/>
              <a:ext cx="0" cy="27432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0D945D7-7D10-E066-99FC-8F006091EF53}"/>
                </a:ext>
              </a:extLst>
            </p:cNvPr>
            <p:cNvCxnSpPr>
              <a:cxnSpLocks/>
            </p:cNvCxnSpPr>
            <p:nvPr/>
          </p:nvCxnSpPr>
          <p:spPr>
            <a:xfrm>
              <a:off x="978112" y="8725200"/>
              <a:ext cx="0" cy="27432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F6C00B9D-E24F-91F6-9357-767DA89D30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3" name="TextBox 2">
            <a:extLst>
              <a:ext uri="{FF2B5EF4-FFF2-40B4-BE49-F238E27FC236}">
                <a16:creationId xmlns:a16="http://schemas.microsoft.com/office/drawing/2014/main" id="{44E8D7A4-2A68-90B2-2CF5-AFD724AA4C6F}"/>
              </a:ext>
            </a:extLst>
          </p:cNvPr>
          <p:cNvSpPr txBox="1"/>
          <p:nvPr userDrawn="1"/>
        </p:nvSpPr>
        <p:spPr>
          <a:xfrm>
            <a:off x="5715000" y="9686615"/>
            <a:ext cx="1739900" cy="307777"/>
          </a:xfrm>
          <a:prstGeom prst="rect">
            <a:avLst/>
          </a:prstGeom>
          <a:noFill/>
        </p:spPr>
        <p:txBody>
          <a:bodyPr wrap="square" rtlCol="0">
            <a:spAutoFit/>
          </a:bodyPr>
          <a:lstStyle/>
          <a:p>
            <a:pPr algn="r"/>
            <a:r>
              <a:rPr lang="en-US" sz="1400" b="0">
                <a:solidFill>
                  <a:schemeClr val="tx1"/>
                </a:solidFill>
                <a:latin typeface="+mj-lt"/>
              </a:rPr>
              <a:t>PAGE </a:t>
            </a:r>
            <a:fld id="{8D56954E-AAA5-4580-841B-FB17216DB42F}" type="slidenum">
              <a:rPr lang="en-US" sz="1400" b="0" smtClean="0">
                <a:solidFill>
                  <a:schemeClr val="tx1"/>
                </a:solidFill>
                <a:latin typeface="+mj-lt"/>
              </a:rPr>
              <a:t>‹#›</a:t>
            </a:fld>
            <a:endParaRPr lang="en-US" sz="1400" b="0">
              <a:solidFill>
                <a:schemeClr val="tx1"/>
              </a:solidFill>
              <a:latin typeface="+mj-lt"/>
            </a:endParaRPr>
          </a:p>
        </p:txBody>
      </p:sp>
    </p:spTree>
    <p:extLst>
      <p:ext uri="{BB962C8B-B14F-4D97-AF65-F5344CB8AC3E}">
        <p14:creationId xmlns:p14="http://schemas.microsoft.com/office/powerpoint/2010/main" val="754322105"/>
      </p:ext>
    </p:extLst>
  </p:cSld>
  <p:clrMapOvr>
    <a:masterClrMapping/>
  </p:clrMapOvr>
  <p:extLst>
    <p:ext uri="{DCECCB84-F9BA-43D5-87BE-67443E8EF086}">
      <p15:sldGuideLst xmlns:p15="http://schemas.microsoft.com/office/powerpoint/2012/main">
        <p15:guide id="1" orient="horz" pos="3168">
          <p15:clr>
            <a:srgbClr val="FBAE40"/>
          </p15:clr>
        </p15:guide>
        <p15:guide id="2" pos="244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03558-8165-4FA8-8829-9E88686A21A1}"/>
              </a:ext>
            </a:extLst>
          </p:cNvPr>
          <p:cNvSpPr/>
          <p:nvPr userDrawn="1"/>
        </p:nvSpPr>
        <p:spPr>
          <a:xfrm>
            <a:off x="0" y="1143000"/>
            <a:ext cx="7772400" cy="16764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A394A6B5-2878-41E9-A6B2-1C9837E04DCA}"/>
              </a:ext>
            </a:extLst>
          </p:cNvPr>
          <p:cNvSpPr>
            <a:spLocks noGrp="1"/>
          </p:cNvSpPr>
          <p:nvPr>
            <p:ph sz="quarter" idx="10"/>
          </p:nvPr>
        </p:nvSpPr>
        <p:spPr>
          <a:xfrm>
            <a:off x="354444" y="3148772"/>
            <a:ext cx="3429000" cy="6411112"/>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bject 5">
            <a:extLst>
              <a:ext uri="{FF2B5EF4-FFF2-40B4-BE49-F238E27FC236}">
                <a16:creationId xmlns:a16="http://schemas.microsoft.com/office/drawing/2014/main" id="{2E0DFC19-88B2-4818-8A3D-183910CC2F94}"/>
              </a:ext>
            </a:extLst>
          </p:cNvPr>
          <p:cNvSpPr/>
          <p:nvPr userDrawn="1"/>
        </p:nvSpPr>
        <p:spPr>
          <a:xfrm>
            <a:off x="304800" y="1801306"/>
            <a:ext cx="53340" cy="348429"/>
          </a:xfrm>
          <a:custGeom>
            <a:avLst/>
            <a:gdLst/>
            <a:ahLst/>
            <a:cxnLst/>
            <a:rect l="l" t="t" r="r" b="b"/>
            <a:pathLst>
              <a:path w="53340" h="342900">
                <a:moveTo>
                  <a:pt x="53035" y="0"/>
                </a:moveTo>
                <a:lnTo>
                  <a:pt x="0" y="0"/>
                </a:lnTo>
                <a:lnTo>
                  <a:pt x="0" y="342900"/>
                </a:lnTo>
                <a:lnTo>
                  <a:pt x="53035" y="342900"/>
                </a:lnTo>
                <a:lnTo>
                  <a:pt x="53035" y="0"/>
                </a:lnTo>
                <a:close/>
              </a:path>
            </a:pathLst>
          </a:custGeom>
          <a:solidFill>
            <a:schemeClr val="tx1">
              <a:lumMod val="85000"/>
              <a:lumOff val="15000"/>
            </a:schemeClr>
          </a:solidFill>
        </p:spPr>
        <p:txBody>
          <a:bodyPr wrap="square" lIns="0" tIns="0" rIns="0" bIns="0" rtlCol="0"/>
          <a:lstStyle/>
          <a:p>
            <a:endParaRPr>
              <a:solidFill>
                <a:sysClr val="windowText" lastClr="000000"/>
              </a:solidFill>
            </a:endParaRPr>
          </a:p>
        </p:txBody>
      </p:sp>
      <p:sp>
        <p:nvSpPr>
          <p:cNvPr id="9" name="object 6">
            <a:extLst>
              <a:ext uri="{FF2B5EF4-FFF2-40B4-BE49-F238E27FC236}">
                <a16:creationId xmlns:a16="http://schemas.microsoft.com/office/drawing/2014/main" id="{B7588420-205C-4E76-8130-E44CA0A256EB}"/>
              </a:ext>
            </a:extLst>
          </p:cNvPr>
          <p:cNvSpPr/>
          <p:nvPr userDrawn="1"/>
        </p:nvSpPr>
        <p:spPr>
          <a:xfrm>
            <a:off x="266179" y="1865944"/>
            <a:ext cx="283210" cy="226479"/>
          </a:xfrm>
          <a:custGeom>
            <a:avLst/>
            <a:gdLst/>
            <a:ahLst/>
            <a:cxnLst/>
            <a:rect l="l" t="t" r="r" b="b"/>
            <a:pathLst>
              <a:path w="283209" h="222885">
                <a:moveTo>
                  <a:pt x="130695" y="96367"/>
                </a:moveTo>
                <a:lnTo>
                  <a:pt x="53213" y="96367"/>
                </a:lnTo>
                <a:lnTo>
                  <a:pt x="53200" y="95973"/>
                </a:lnTo>
                <a:lnTo>
                  <a:pt x="72072" y="0"/>
                </a:lnTo>
                <a:lnTo>
                  <a:pt x="37731" y="0"/>
                </a:lnTo>
                <a:lnTo>
                  <a:pt x="0" y="95973"/>
                </a:lnTo>
                <a:lnTo>
                  <a:pt x="12" y="96367"/>
                </a:lnTo>
                <a:lnTo>
                  <a:pt x="12" y="222758"/>
                </a:lnTo>
                <a:lnTo>
                  <a:pt x="130695" y="222758"/>
                </a:lnTo>
                <a:lnTo>
                  <a:pt x="130695" y="96367"/>
                </a:lnTo>
                <a:close/>
              </a:path>
              <a:path w="283209" h="222885">
                <a:moveTo>
                  <a:pt x="283121" y="96367"/>
                </a:moveTo>
                <a:lnTo>
                  <a:pt x="205638" y="96367"/>
                </a:lnTo>
                <a:lnTo>
                  <a:pt x="205625" y="95973"/>
                </a:lnTo>
                <a:lnTo>
                  <a:pt x="224497" y="0"/>
                </a:lnTo>
                <a:lnTo>
                  <a:pt x="190157" y="0"/>
                </a:lnTo>
                <a:lnTo>
                  <a:pt x="152425" y="95973"/>
                </a:lnTo>
                <a:lnTo>
                  <a:pt x="152425" y="96367"/>
                </a:lnTo>
                <a:lnTo>
                  <a:pt x="152425" y="222758"/>
                </a:lnTo>
                <a:lnTo>
                  <a:pt x="283121" y="222758"/>
                </a:lnTo>
                <a:lnTo>
                  <a:pt x="283121" y="96367"/>
                </a:lnTo>
                <a:close/>
              </a:path>
            </a:pathLst>
          </a:custGeom>
          <a:solidFill>
            <a:srgbClr val="36799A"/>
          </a:solidFill>
        </p:spPr>
        <p:txBody>
          <a:bodyPr wrap="square" lIns="0" tIns="0" rIns="0" bIns="0" rtlCol="0"/>
          <a:lstStyle/>
          <a:p>
            <a:endParaRPr/>
          </a:p>
        </p:txBody>
      </p:sp>
      <p:cxnSp>
        <p:nvCxnSpPr>
          <p:cNvPr id="3" name="Straight Connector 2">
            <a:extLst>
              <a:ext uri="{FF2B5EF4-FFF2-40B4-BE49-F238E27FC236}">
                <a16:creationId xmlns:a16="http://schemas.microsoft.com/office/drawing/2014/main" id="{FEBBE658-E002-46AB-A7ED-53E7CF98CF23}"/>
              </a:ext>
            </a:extLst>
          </p:cNvPr>
          <p:cNvCxnSpPr>
            <a:cxnSpLocks/>
          </p:cNvCxnSpPr>
          <p:nvPr userDrawn="1"/>
        </p:nvCxnSpPr>
        <p:spPr>
          <a:xfrm>
            <a:off x="354444" y="1347028"/>
            <a:ext cx="0" cy="461604"/>
          </a:xfrm>
          <a:prstGeom prst="line">
            <a:avLst/>
          </a:prstGeom>
          <a:ln w="38100">
            <a:solidFill>
              <a:srgbClr val="36799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61333AF-D3E2-42E6-99C1-86658FCDA022}"/>
              </a:ext>
            </a:extLst>
          </p:cNvPr>
          <p:cNvCxnSpPr>
            <a:cxnSpLocks/>
          </p:cNvCxnSpPr>
          <p:nvPr userDrawn="1"/>
        </p:nvCxnSpPr>
        <p:spPr>
          <a:xfrm>
            <a:off x="357196" y="2185228"/>
            <a:ext cx="0" cy="461604"/>
          </a:xfrm>
          <a:prstGeom prst="line">
            <a:avLst/>
          </a:prstGeom>
          <a:ln w="38100">
            <a:solidFill>
              <a:srgbClr val="36799A"/>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C06B6B5B-975F-4722-BEE4-9F87CE8C1E4A}"/>
              </a:ext>
            </a:extLst>
          </p:cNvPr>
          <p:cNvSpPr>
            <a:spLocks noGrp="1"/>
          </p:cNvSpPr>
          <p:nvPr>
            <p:ph type="title"/>
          </p:nvPr>
        </p:nvSpPr>
        <p:spPr>
          <a:xfrm>
            <a:off x="1143000" y="304800"/>
            <a:ext cx="5123292" cy="636656"/>
          </a:xfrm>
          <a:ln>
            <a:noFill/>
          </a:ln>
        </p:spPr>
        <p:txBody>
          <a:bodyPr/>
          <a:lstStyle>
            <a:lvl1pPr>
              <a:defRPr>
                <a:solidFill>
                  <a:schemeClr val="tx1"/>
                </a:solidFill>
              </a:defRPr>
            </a:lvl1pPr>
          </a:lstStyle>
          <a:p>
            <a:r>
              <a:rPr lang="en-US"/>
              <a:t>Click to edit Master title style</a:t>
            </a:r>
          </a:p>
        </p:txBody>
      </p:sp>
      <p:sp>
        <p:nvSpPr>
          <p:cNvPr id="17" name="Picture Placeholder 16">
            <a:extLst>
              <a:ext uri="{FF2B5EF4-FFF2-40B4-BE49-F238E27FC236}">
                <a16:creationId xmlns:a16="http://schemas.microsoft.com/office/drawing/2014/main" id="{41703C92-F2A8-4D85-BFC0-A547B015A836}"/>
              </a:ext>
            </a:extLst>
          </p:cNvPr>
          <p:cNvSpPr>
            <a:spLocks noGrp="1"/>
          </p:cNvSpPr>
          <p:nvPr>
            <p:ph type="pic" sz="quarter" idx="11"/>
          </p:nvPr>
        </p:nvSpPr>
        <p:spPr>
          <a:xfrm>
            <a:off x="4114800" y="3148013"/>
            <a:ext cx="3352800" cy="1881187"/>
          </a:xfrm>
          <a:ln w="19050">
            <a:solidFill>
              <a:srgbClr val="404040"/>
            </a:solidFill>
          </a:ln>
        </p:spPr>
        <p:txBody>
          <a:bodyPr/>
          <a:lstStyle>
            <a:lvl1pPr marL="0" indent="0">
              <a:buNone/>
              <a:defRPr/>
            </a:lvl1pPr>
          </a:lstStyle>
          <a:p>
            <a:r>
              <a:rPr lang="en-US"/>
              <a:t>Click icon to add picture</a:t>
            </a:r>
          </a:p>
        </p:txBody>
      </p:sp>
      <p:sp>
        <p:nvSpPr>
          <p:cNvPr id="18" name="Picture Placeholder 16">
            <a:extLst>
              <a:ext uri="{FF2B5EF4-FFF2-40B4-BE49-F238E27FC236}">
                <a16:creationId xmlns:a16="http://schemas.microsoft.com/office/drawing/2014/main" id="{9A6913A2-99AF-474A-AFDC-1DF1F4460194}"/>
              </a:ext>
            </a:extLst>
          </p:cNvPr>
          <p:cNvSpPr>
            <a:spLocks noGrp="1"/>
          </p:cNvSpPr>
          <p:nvPr>
            <p:ph type="pic" sz="quarter" idx="12"/>
          </p:nvPr>
        </p:nvSpPr>
        <p:spPr>
          <a:xfrm>
            <a:off x="4114800" y="5357814"/>
            <a:ext cx="3352800" cy="1881187"/>
          </a:xfrm>
          <a:ln w="19050">
            <a:solidFill>
              <a:srgbClr val="404040"/>
            </a:solidFill>
          </a:ln>
        </p:spPr>
        <p:txBody>
          <a:bodyPr/>
          <a:lstStyle>
            <a:lvl1pPr marL="0" indent="0">
              <a:buNone/>
              <a:defRPr/>
            </a:lvl1pPr>
          </a:lstStyle>
          <a:p>
            <a:r>
              <a:rPr lang="en-US"/>
              <a:t>Click icon to add picture</a:t>
            </a:r>
          </a:p>
        </p:txBody>
      </p:sp>
      <p:sp>
        <p:nvSpPr>
          <p:cNvPr id="20" name="Text Placeholder 19">
            <a:extLst>
              <a:ext uri="{FF2B5EF4-FFF2-40B4-BE49-F238E27FC236}">
                <a16:creationId xmlns:a16="http://schemas.microsoft.com/office/drawing/2014/main" id="{C98FDDBE-D76F-4296-9911-FC1859000475}"/>
              </a:ext>
            </a:extLst>
          </p:cNvPr>
          <p:cNvSpPr>
            <a:spLocks noGrp="1"/>
          </p:cNvSpPr>
          <p:nvPr>
            <p:ph type="body" sz="quarter" idx="13"/>
          </p:nvPr>
        </p:nvSpPr>
        <p:spPr>
          <a:xfrm>
            <a:off x="4114800" y="7391400"/>
            <a:ext cx="3303588" cy="2286000"/>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28D34235-DD34-B8AE-5C4F-63DA136E88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5" name="TextBox 4">
            <a:extLst>
              <a:ext uri="{FF2B5EF4-FFF2-40B4-BE49-F238E27FC236}">
                <a16:creationId xmlns:a16="http://schemas.microsoft.com/office/drawing/2014/main" id="{049A8696-5EBF-AA85-BD22-6A2318F28E30}"/>
              </a:ext>
            </a:extLst>
          </p:cNvPr>
          <p:cNvSpPr txBox="1"/>
          <p:nvPr userDrawn="1"/>
        </p:nvSpPr>
        <p:spPr>
          <a:xfrm>
            <a:off x="5715000" y="9652000"/>
            <a:ext cx="1739900" cy="307777"/>
          </a:xfrm>
          <a:prstGeom prst="rect">
            <a:avLst/>
          </a:prstGeom>
          <a:noFill/>
        </p:spPr>
        <p:txBody>
          <a:bodyPr wrap="square" rtlCol="0">
            <a:spAutoFit/>
          </a:bodyPr>
          <a:lstStyle/>
          <a:p>
            <a:pPr algn="r"/>
            <a:r>
              <a:rPr lang="en-US" sz="1400" b="0">
                <a:solidFill>
                  <a:schemeClr val="tx1"/>
                </a:solidFill>
                <a:latin typeface="+mj-lt"/>
              </a:rPr>
              <a:t>PAGE </a:t>
            </a:r>
            <a:fld id="{B2B938D9-1A6B-4DCB-AF94-063C9A35D3C7}" type="slidenum">
              <a:rPr lang="en-US" sz="1400" b="0" smtClean="0">
                <a:solidFill>
                  <a:schemeClr val="tx1"/>
                </a:solidFill>
                <a:latin typeface="+mj-lt"/>
              </a:rPr>
              <a:t>‹#›</a:t>
            </a:fld>
            <a:endParaRPr lang="en-US" sz="1400" b="0">
              <a:solidFill>
                <a:schemeClr val="tx1"/>
              </a:solidFill>
              <a:latin typeface="+mj-lt"/>
            </a:endParaRPr>
          </a:p>
        </p:txBody>
      </p:sp>
    </p:spTree>
    <p:extLst>
      <p:ext uri="{BB962C8B-B14F-4D97-AF65-F5344CB8AC3E}">
        <p14:creationId xmlns:p14="http://schemas.microsoft.com/office/powerpoint/2010/main" val="3609779611"/>
      </p:ext>
    </p:extLst>
  </p:cSld>
  <p:clrMapOvr>
    <a:masterClrMapping/>
  </p:clrMapOvr>
  <p:extLst>
    <p:ext uri="{DCECCB84-F9BA-43D5-87BE-67443E8EF086}">
      <p15:sldGuideLst xmlns:p15="http://schemas.microsoft.com/office/powerpoint/2012/main">
        <p15:guide id="1" orient="horz" pos="3168">
          <p15:clr>
            <a:srgbClr val="FBAE40"/>
          </p15:clr>
        </p15:guide>
        <p15:guide id="2" pos="244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949DF86E-7A04-4A86-928A-0E2214F05D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5" name="TextBox 4">
            <a:extLst>
              <a:ext uri="{FF2B5EF4-FFF2-40B4-BE49-F238E27FC236}">
                <a16:creationId xmlns:a16="http://schemas.microsoft.com/office/drawing/2014/main" id="{08520778-8255-906B-2498-3D0B2B4D32DA}"/>
              </a:ext>
            </a:extLst>
          </p:cNvPr>
          <p:cNvSpPr txBox="1"/>
          <p:nvPr userDrawn="1"/>
        </p:nvSpPr>
        <p:spPr>
          <a:xfrm>
            <a:off x="5727700" y="9652000"/>
            <a:ext cx="1739900" cy="307777"/>
          </a:xfrm>
          <a:prstGeom prst="rect">
            <a:avLst/>
          </a:prstGeom>
          <a:noFill/>
        </p:spPr>
        <p:txBody>
          <a:bodyPr wrap="square" rtlCol="0">
            <a:spAutoFit/>
          </a:bodyPr>
          <a:lstStyle/>
          <a:p>
            <a:pPr algn="r"/>
            <a:r>
              <a:rPr lang="en-US" sz="1400" b="0">
                <a:solidFill>
                  <a:schemeClr val="tx1"/>
                </a:solidFill>
                <a:latin typeface="+mj-lt"/>
              </a:rPr>
              <a:t>PAGE</a:t>
            </a:r>
            <a:r>
              <a:rPr lang="en-US" sz="1400" b="1">
                <a:solidFill>
                  <a:schemeClr val="tx1"/>
                </a:solidFill>
                <a:latin typeface="+mj-lt"/>
              </a:rPr>
              <a:t> </a:t>
            </a:r>
            <a:fld id="{C26ECCE3-94D0-4325-A045-645C14AEF015}" type="slidenum">
              <a:rPr lang="en-US" sz="1400" b="1" smtClean="0">
                <a:solidFill>
                  <a:schemeClr val="tx1"/>
                </a:solidFill>
                <a:latin typeface="+mj-lt"/>
              </a:rPr>
              <a:t>‹#›</a:t>
            </a:fld>
            <a:endParaRPr lang="en-US" sz="1400" b="1">
              <a:solidFill>
                <a:schemeClr val="tx1"/>
              </a:solidFill>
              <a:latin typeface="+mj-lt"/>
            </a:endParaRPr>
          </a:p>
        </p:txBody>
      </p:sp>
    </p:spTree>
    <p:extLst>
      <p:ext uri="{BB962C8B-B14F-4D97-AF65-F5344CB8AC3E}">
        <p14:creationId xmlns:p14="http://schemas.microsoft.com/office/powerpoint/2010/main" val="30317128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36903" y="3869131"/>
            <a:ext cx="2794820" cy="4549574"/>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40676" y="3869131"/>
            <a:ext cx="2796939" cy="4549574"/>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F21F503-6412-F47D-1520-9C0868E453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5" name="TextBox 4">
            <a:extLst>
              <a:ext uri="{FF2B5EF4-FFF2-40B4-BE49-F238E27FC236}">
                <a16:creationId xmlns:a16="http://schemas.microsoft.com/office/drawing/2014/main" id="{9B7F0811-1805-6A73-925D-DD27BF89DB68}"/>
              </a:ext>
            </a:extLst>
          </p:cNvPr>
          <p:cNvSpPr txBox="1"/>
          <p:nvPr userDrawn="1"/>
        </p:nvSpPr>
        <p:spPr>
          <a:xfrm>
            <a:off x="5715000" y="9652000"/>
            <a:ext cx="1739900" cy="307777"/>
          </a:xfrm>
          <a:prstGeom prst="rect">
            <a:avLst/>
          </a:prstGeom>
          <a:noFill/>
        </p:spPr>
        <p:txBody>
          <a:bodyPr wrap="square" rtlCol="0">
            <a:spAutoFit/>
          </a:bodyPr>
          <a:lstStyle/>
          <a:p>
            <a:pPr algn="r"/>
            <a:r>
              <a:rPr lang="en-US" sz="1400" b="1">
                <a:solidFill>
                  <a:schemeClr val="tx1"/>
                </a:solidFill>
                <a:latin typeface="+mj-lt"/>
              </a:rPr>
              <a:t>PAGE </a:t>
            </a:r>
            <a:fld id="{78984466-C8F4-4301-85D3-F96FE5478DB5}" type="slidenum">
              <a:rPr lang="en-US" sz="1400" b="1" smtClean="0">
                <a:solidFill>
                  <a:schemeClr val="tx1"/>
                </a:solidFill>
                <a:latin typeface="+mj-lt"/>
              </a:rPr>
              <a:t>‹#›</a:t>
            </a:fld>
            <a:endParaRPr lang="en-US" sz="1400" b="1">
              <a:solidFill>
                <a:schemeClr val="tx1"/>
              </a:solidFill>
              <a:latin typeface="+mj-lt"/>
            </a:endParaRPr>
          </a:p>
        </p:txBody>
      </p:sp>
    </p:spTree>
    <p:extLst>
      <p:ext uri="{BB962C8B-B14F-4D97-AF65-F5344CB8AC3E}">
        <p14:creationId xmlns:p14="http://schemas.microsoft.com/office/powerpoint/2010/main" val="26205908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_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2D443C2-E7CF-49C3-8AE2-E471C6718DE6}"/>
              </a:ext>
            </a:extLst>
          </p:cNvPr>
          <p:cNvSpPr>
            <a:spLocks noGrp="1"/>
          </p:cNvSpPr>
          <p:nvPr userDrawn="1">
            <p:ph type="title"/>
          </p:nvPr>
        </p:nvSpPr>
        <p:spPr>
          <a:solidFill>
            <a:srgbClr val="FFFFFF">
              <a:alpha val="48000"/>
            </a:srgbClr>
          </a:solidFill>
          <a:ln>
            <a:noFill/>
          </a:ln>
        </p:spPr>
        <p:txBody>
          <a:bodyPr>
            <a:normAutofit/>
          </a:bodyPr>
          <a:lstStyle>
            <a:lvl1pPr>
              <a:defRPr sz="2800"/>
            </a:lvl1pPr>
          </a:lstStyle>
          <a:p>
            <a:r>
              <a:rPr lang="en-US"/>
              <a:t>Click to edit Master title style</a:t>
            </a:r>
          </a:p>
        </p:txBody>
      </p:sp>
      <p:pic>
        <p:nvPicPr>
          <p:cNvPr id="2" name="Picture 1">
            <a:extLst>
              <a:ext uri="{FF2B5EF4-FFF2-40B4-BE49-F238E27FC236}">
                <a16:creationId xmlns:a16="http://schemas.microsoft.com/office/drawing/2014/main" id="{224E05AA-FEEA-6475-3C37-AA1E74178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3" name="TextBox 2">
            <a:extLst>
              <a:ext uri="{FF2B5EF4-FFF2-40B4-BE49-F238E27FC236}">
                <a16:creationId xmlns:a16="http://schemas.microsoft.com/office/drawing/2014/main" id="{C85259ED-7387-B31D-C336-6923E76C04D4}"/>
              </a:ext>
            </a:extLst>
          </p:cNvPr>
          <p:cNvSpPr txBox="1"/>
          <p:nvPr userDrawn="1"/>
        </p:nvSpPr>
        <p:spPr>
          <a:xfrm>
            <a:off x="5715000" y="9652000"/>
            <a:ext cx="1739900" cy="307777"/>
          </a:xfrm>
          <a:prstGeom prst="rect">
            <a:avLst/>
          </a:prstGeom>
          <a:noFill/>
        </p:spPr>
        <p:txBody>
          <a:bodyPr wrap="square" rtlCol="0">
            <a:spAutoFit/>
          </a:bodyPr>
          <a:lstStyle/>
          <a:p>
            <a:pPr algn="r"/>
            <a:r>
              <a:rPr lang="en-US" sz="1400" b="0">
                <a:solidFill>
                  <a:schemeClr val="tx1"/>
                </a:solidFill>
                <a:latin typeface="+mj-lt"/>
              </a:rPr>
              <a:t>PAGE</a:t>
            </a:r>
            <a:r>
              <a:rPr lang="en-US" sz="1400" b="1">
                <a:solidFill>
                  <a:schemeClr val="tx1"/>
                </a:solidFill>
                <a:latin typeface="+mj-lt"/>
              </a:rPr>
              <a:t> </a:t>
            </a:r>
            <a:fld id="{23177F4D-D7C0-450D-AC3B-0E4ED21B4662}" type="slidenum">
              <a:rPr lang="en-US" sz="1400" b="1" smtClean="0">
                <a:solidFill>
                  <a:schemeClr val="tx1"/>
                </a:solidFill>
                <a:latin typeface="+mj-lt"/>
              </a:rPr>
              <a:t>‹#›</a:t>
            </a:fld>
            <a:endParaRPr lang="en-US" sz="1400" b="1">
              <a:solidFill>
                <a:schemeClr val="tx1"/>
              </a:solidFill>
              <a:latin typeface="+mj-lt"/>
            </a:endParaRPr>
          </a:p>
        </p:txBody>
      </p:sp>
    </p:spTree>
    <p:extLst>
      <p:ext uri="{BB962C8B-B14F-4D97-AF65-F5344CB8AC3E}">
        <p14:creationId xmlns:p14="http://schemas.microsoft.com/office/powerpoint/2010/main" val="26529010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A454D2-E304-406D-B83F-8A17A986FFF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25000"/>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p:blipFill>
        <p:spPr>
          <a:xfrm>
            <a:off x="-25400" y="-3452"/>
            <a:ext cx="7772400" cy="2651760"/>
          </a:xfrm>
          <a:prstGeom prst="rect">
            <a:avLst/>
          </a:prstGeom>
        </p:spPr>
      </p:pic>
      <p:sp>
        <p:nvSpPr>
          <p:cNvPr id="3" name="Text Placeholder 2"/>
          <p:cNvSpPr>
            <a:spLocks noGrp="1"/>
          </p:cNvSpPr>
          <p:nvPr>
            <p:ph type="body" idx="1"/>
          </p:nvPr>
        </p:nvSpPr>
        <p:spPr>
          <a:xfrm>
            <a:off x="457200" y="3393037"/>
            <a:ext cx="3274523" cy="1032661"/>
          </a:xfrm>
        </p:spPr>
        <p:txBody>
          <a:bodyPr anchor="b" anchorCtr="1">
            <a:normAutofit/>
          </a:bodyPr>
          <a:lstStyle>
            <a:lvl1pPr marL="0" indent="0" algn="ctr">
              <a:buNone/>
              <a:defRPr sz="1615" b="0" cap="all" spc="85" baseline="0">
                <a:solidFill>
                  <a:schemeClr val="tx1"/>
                </a:solidFill>
              </a:defRPr>
            </a:lvl1pPr>
            <a:lvl2pPr marL="388620" indent="0">
              <a:buNone/>
              <a:defRPr sz="1615"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457200" y="4610100"/>
            <a:ext cx="3274523" cy="38086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040676" y="4610100"/>
            <a:ext cx="3274523" cy="380860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4040676" y="3393037"/>
            <a:ext cx="3274523" cy="1032661"/>
          </a:xfrm>
        </p:spPr>
        <p:txBody>
          <a:bodyPr anchor="b" anchorCtr="1">
            <a:normAutofit/>
          </a:bodyPr>
          <a:lstStyle>
            <a:lvl1pPr marL="0" indent="0" algn="ctr">
              <a:buNone/>
              <a:defRPr sz="1615" b="0" cap="all" spc="85" baseline="0">
                <a:solidFill>
                  <a:schemeClr val="tx1"/>
                </a:solidFill>
              </a:defRPr>
            </a:lvl1pPr>
            <a:lvl2pPr marL="388620" indent="0">
              <a:buNone/>
              <a:defRPr sz="1615"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10" name="Title 9"/>
          <p:cNvSpPr>
            <a:spLocks noGrp="1"/>
          </p:cNvSpPr>
          <p:nvPr>
            <p:ph type="title"/>
          </p:nvPr>
        </p:nvSpPr>
        <p:spPr>
          <a:xfrm>
            <a:off x="914400" y="439080"/>
            <a:ext cx="6096000" cy="1743456"/>
          </a:xfrm>
          <a:solidFill>
            <a:schemeClr val="tx2">
              <a:lumMod val="20000"/>
              <a:lumOff val="80000"/>
              <a:alpha val="73000"/>
            </a:schemeClr>
          </a:solidFill>
          <a:ln>
            <a:noFill/>
          </a:ln>
        </p:spPr>
        <p:txBody>
          <a:bodyPr/>
          <a:lstStyle>
            <a:lvl1pPr>
              <a:defRPr>
                <a:solidFill>
                  <a:schemeClr val="tx1">
                    <a:lumMod val="75000"/>
                    <a:lumOff val="25000"/>
                  </a:schemeClr>
                </a:solidFill>
              </a:defRPr>
            </a:lvl1pPr>
          </a:lstStyle>
          <a:p>
            <a:r>
              <a:rPr lang="en-US"/>
              <a:t>Click to edit Master title style</a:t>
            </a:r>
          </a:p>
        </p:txBody>
      </p:sp>
      <p:pic>
        <p:nvPicPr>
          <p:cNvPr id="13" name="Picture 12">
            <a:extLst>
              <a:ext uri="{FF2B5EF4-FFF2-40B4-BE49-F238E27FC236}">
                <a16:creationId xmlns:a16="http://schemas.microsoft.com/office/drawing/2014/main" id="{3D3319D7-4102-4DA7-86AD-62F9E200C0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2" name="TextBox 1">
            <a:extLst>
              <a:ext uri="{FF2B5EF4-FFF2-40B4-BE49-F238E27FC236}">
                <a16:creationId xmlns:a16="http://schemas.microsoft.com/office/drawing/2014/main" id="{17704DDE-EB61-3E53-9D36-A0D74069B090}"/>
              </a:ext>
            </a:extLst>
          </p:cNvPr>
          <p:cNvSpPr txBox="1"/>
          <p:nvPr userDrawn="1"/>
        </p:nvSpPr>
        <p:spPr>
          <a:xfrm>
            <a:off x="5715000" y="9652000"/>
            <a:ext cx="1739900" cy="307777"/>
          </a:xfrm>
          <a:prstGeom prst="rect">
            <a:avLst/>
          </a:prstGeom>
          <a:noFill/>
        </p:spPr>
        <p:txBody>
          <a:bodyPr wrap="square" rtlCol="0">
            <a:spAutoFit/>
          </a:bodyPr>
          <a:lstStyle/>
          <a:p>
            <a:pPr algn="r"/>
            <a:r>
              <a:rPr lang="en-US" sz="1400" b="0">
                <a:solidFill>
                  <a:schemeClr val="tx1"/>
                </a:solidFill>
                <a:latin typeface="+mj-lt"/>
              </a:rPr>
              <a:t>PAGE</a:t>
            </a:r>
            <a:r>
              <a:rPr lang="en-US" sz="1400" b="1">
                <a:solidFill>
                  <a:schemeClr val="tx1"/>
                </a:solidFill>
                <a:latin typeface="+mj-lt"/>
              </a:rPr>
              <a:t> </a:t>
            </a:r>
            <a:fld id="{5F80AC0A-BCD7-4313-AC05-959E98E3D099}" type="slidenum">
              <a:rPr lang="en-US" sz="1400" b="1" smtClean="0">
                <a:solidFill>
                  <a:schemeClr val="tx1"/>
                </a:solidFill>
                <a:latin typeface="+mj-lt"/>
              </a:rPr>
              <a:t>‹#›</a:t>
            </a:fld>
            <a:endParaRPr lang="en-US" sz="1400" b="1">
              <a:solidFill>
                <a:schemeClr val="tx1"/>
              </a:solidFill>
              <a:latin typeface="+mj-lt"/>
            </a:endParaRPr>
          </a:p>
        </p:txBody>
      </p:sp>
    </p:spTree>
    <p:extLst>
      <p:ext uri="{BB962C8B-B14F-4D97-AF65-F5344CB8AC3E}">
        <p14:creationId xmlns:p14="http://schemas.microsoft.com/office/powerpoint/2010/main" val="33169757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3">
            <a:extLst>
              <a:ext uri="{FF2B5EF4-FFF2-40B4-BE49-F238E27FC236}">
                <a16:creationId xmlns:a16="http://schemas.microsoft.com/office/drawing/2014/main" id="{964E11DC-B911-1DED-0DA2-67058E561A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3" name="TextBox 2">
            <a:extLst>
              <a:ext uri="{FF2B5EF4-FFF2-40B4-BE49-F238E27FC236}">
                <a16:creationId xmlns:a16="http://schemas.microsoft.com/office/drawing/2014/main" id="{6DCFE338-227B-0E85-D0AC-5627D0E82411}"/>
              </a:ext>
            </a:extLst>
          </p:cNvPr>
          <p:cNvSpPr txBox="1"/>
          <p:nvPr userDrawn="1"/>
        </p:nvSpPr>
        <p:spPr>
          <a:xfrm>
            <a:off x="5730748" y="9686615"/>
            <a:ext cx="1739900" cy="307777"/>
          </a:xfrm>
          <a:prstGeom prst="rect">
            <a:avLst/>
          </a:prstGeom>
          <a:noFill/>
        </p:spPr>
        <p:txBody>
          <a:bodyPr wrap="square" rtlCol="0">
            <a:spAutoFit/>
          </a:bodyPr>
          <a:lstStyle/>
          <a:p>
            <a:pPr algn="r"/>
            <a:r>
              <a:rPr lang="en-US" sz="1400" b="0">
                <a:solidFill>
                  <a:schemeClr val="tx1"/>
                </a:solidFill>
                <a:latin typeface="+mj-lt"/>
              </a:rPr>
              <a:t>PAGE</a:t>
            </a:r>
            <a:r>
              <a:rPr lang="en-US" sz="1400" b="1">
                <a:solidFill>
                  <a:schemeClr val="tx1"/>
                </a:solidFill>
                <a:latin typeface="+mj-lt"/>
              </a:rPr>
              <a:t> </a:t>
            </a:r>
            <a:fld id="{B71596AE-91F5-4802-928B-D60830EB8C87}" type="slidenum">
              <a:rPr lang="en-US" sz="1400" b="1" smtClean="0">
                <a:solidFill>
                  <a:schemeClr val="tx1"/>
                </a:solidFill>
                <a:latin typeface="+mj-lt"/>
              </a:rPr>
              <a:t>‹#›</a:t>
            </a:fld>
            <a:endParaRPr lang="en-US" sz="1400" b="1">
              <a:solidFill>
                <a:schemeClr val="tx1"/>
              </a:solidFill>
              <a:latin typeface="+mj-lt"/>
            </a:endParaRPr>
          </a:p>
        </p:txBody>
      </p:sp>
    </p:spTree>
    <p:extLst>
      <p:ext uri="{BB962C8B-B14F-4D97-AF65-F5344CB8AC3E}">
        <p14:creationId xmlns:p14="http://schemas.microsoft.com/office/powerpoint/2010/main" val="2203488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BDDDE23-43A9-476A-A29F-F16E73FBEDB2}"/>
              </a:ext>
            </a:extLst>
          </p:cNvPr>
          <p:cNvSpPr>
            <a:spLocks noGrp="1"/>
          </p:cNvSpPr>
          <p:nvPr>
            <p:ph type="pic" sz="quarter" idx="10"/>
          </p:nvPr>
        </p:nvSpPr>
        <p:spPr>
          <a:xfrm>
            <a:off x="4038600" y="457200"/>
            <a:ext cx="3276600" cy="2133600"/>
          </a:xfrm>
          <a:ln w="19050">
            <a:solidFill>
              <a:srgbClr val="404040"/>
            </a:solidFill>
          </a:ln>
        </p:spPr>
        <p:txBody>
          <a:bodyPr/>
          <a:lstStyle/>
          <a:p>
            <a:r>
              <a:rPr lang="en-US"/>
              <a:t>Click icon to add picture</a:t>
            </a:r>
          </a:p>
        </p:txBody>
      </p:sp>
      <p:sp>
        <p:nvSpPr>
          <p:cNvPr id="9" name="Text Placeholder 8">
            <a:extLst>
              <a:ext uri="{FF2B5EF4-FFF2-40B4-BE49-F238E27FC236}">
                <a16:creationId xmlns:a16="http://schemas.microsoft.com/office/drawing/2014/main" id="{DB288478-4192-4D0D-944F-86525F786D83}"/>
              </a:ext>
            </a:extLst>
          </p:cNvPr>
          <p:cNvSpPr>
            <a:spLocks noGrp="1"/>
          </p:cNvSpPr>
          <p:nvPr>
            <p:ph type="body" sz="quarter" idx="11"/>
          </p:nvPr>
        </p:nvSpPr>
        <p:spPr>
          <a:xfrm>
            <a:off x="4038600" y="3276600"/>
            <a:ext cx="3276600" cy="6172200"/>
          </a:xfrm>
        </p:spPr>
        <p:txBody>
          <a:bodyPr>
            <a:normAutofit/>
          </a:bodyPr>
          <a:lstStyle>
            <a:lvl1pPr>
              <a:defRPr sz="16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00D3FF75-65EE-4C46-A487-6E7957F49060}"/>
              </a:ext>
            </a:extLst>
          </p:cNvPr>
          <p:cNvSpPr>
            <a:spLocks noGrp="1"/>
          </p:cNvSpPr>
          <p:nvPr>
            <p:ph type="body" sz="quarter" idx="12"/>
          </p:nvPr>
        </p:nvSpPr>
        <p:spPr>
          <a:xfrm>
            <a:off x="457200" y="457200"/>
            <a:ext cx="3276600" cy="8991600"/>
          </a:xfrm>
        </p:spPr>
        <p:txBody>
          <a:bodyPr>
            <a:normAutofit/>
          </a:bodyPr>
          <a:lstStyle>
            <a:lvl1pPr>
              <a:defRPr sz="16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12CB84DF-8D97-728E-7575-0C62A5485C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3" name="TextBox 2">
            <a:extLst>
              <a:ext uri="{FF2B5EF4-FFF2-40B4-BE49-F238E27FC236}">
                <a16:creationId xmlns:a16="http://schemas.microsoft.com/office/drawing/2014/main" id="{C62DD33E-BACB-C187-35FD-CD990FAF290A}"/>
              </a:ext>
            </a:extLst>
          </p:cNvPr>
          <p:cNvSpPr txBox="1"/>
          <p:nvPr userDrawn="1"/>
        </p:nvSpPr>
        <p:spPr>
          <a:xfrm>
            <a:off x="5715000" y="9652000"/>
            <a:ext cx="1739900" cy="307777"/>
          </a:xfrm>
          <a:prstGeom prst="rect">
            <a:avLst/>
          </a:prstGeom>
          <a:noFill/>
        </p:spPr>
        <p:txBody>
          <a:bodyPr wrap="square" rtlCol="0">
            <a:spAutoFit/>
          </a:bodyPr>
          <a:lstStyle/>
          <a:p>
            <a:pPr algn="r"/>
            <a:r>
              <a:rPr lang="en-US" sz="1400" b="0">
                <a:solidFill>
                  <a:schemeClr val="tx1"/>
                </a:solidFill>
                <a:latin typeface="+mj-lt"/>
              </a:rPr>
              <a:t>PAGE </a:t>
            </a:r>
            <a:fld id="{435E818F-F3EA-4462-9D1A-15E37DA520CD}" type="slidenum">
              <a:rPr lang="en-US" sz="1400" b="0" smtClean="0">
                <a:solidFill>
                  <a:schemeClr val="tx1"/>
                </a:solidFill>
                <a:latin typeface="+mj-lt"/>
              </a:rPr>
              <a:t>‹#›</a:t>
            </a:fld>
            <a:endParaRPr lang="en-US" sz="1400" b="0">
              <a:solidFill>
                <a:schemeClr val="tx1"/>
              </a:solidFill>
              <a:latin typeface="+mj-lt"/>
            </a:endParaRPr>
          </a:p>
        </p:txBody>
      </p:sp>
    </p:spTree>
    <p:extLst>
      <p:ext uri="{BB962C8B-B14F-4D97-AF65-F5344CB8AC3E}">
        <p14:creationId xmlns:p14="http://schemas.microsoft.com/office/powerpoint/2010/main" val="8648643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5F8DC05-E5EC-4E44-9A4C-A5313EC343FB}"/>
              </a:ext>
            </a:extLst>
          </p:cNvPr>
          <p:cNvSpPr>
            <a:spLocks noGrp="1"/>
          </p:cNvSpPr>
          <p:nvPr>
            <p:ph type="pic" sz="quarter" idx="10"/>
          </p:nvPr>
        </p:nvSpPr>
        <p:spPr>
          <a:xfrm>
            <a:off x="304800" y="5486400"/>
            <a:ext cx="7086600" cy="4142232"/>
          </a:xfrm>
          <a:ln w="19050">
            <a:solidFill>
              <a:srgbClr val="404040"/>
            </a:solidFill>
          </a:ln>
        </p:spPr>
        <p:txBody>
          <a:bodyPr/>
          <a:lstStyle/>
          <a:p>
            <a:r>
              <a:rPr lang="en-US"/>
              <a:t>Click icon to add picture</a:t>
            </a:r>
          </a:p>
        </p:txBody>
      </p:sp>
      <p:sp>
        <p:nvSpPr>
          <p:cNvPr id="9" name="Text Placeholder 8">
            <a:extLst>
              <a:ext uri="{FF2B5EF4-FFF2-40B4-BE49-F238E27FC236}">
                <a16:creationId xmlns:a16="http://schemas.microsoft.com/office/drawing/2014/main" id="{D0E1BF9A-3519-4979-8ADF-A18B69460659}"/>
              </a:ext>
            </a:extLst>
          </p:cNvPr>
          <p:cNvSpPr>
            <a:spLocks noGrp="1"/>
          </p:cNvSpPr>
          <p:nvPr>
            <p:ph type="body" sz="quarter" idx="11"/>
          </p:nvPr>
        </p:nvSpPr>
        <p:spPr>
          <a:xfrm>
            <a:off x="381000" y="685800"/>
            <a:ext cx="7010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6801B163-6F57-4358-9B1A-362A2CEB9E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2" name="TextBox 1">
            <a:extLst>
              <a:ext uri="{FF2B5EF4-FFF2-40B4-BE49-F238E27FC236}">
                <a16:creationId xmlns:a16="http://schemas.microsoft.com/office/drawing/2014/main" id="{098A8E7A-70C7-777E-EF06-08B9D32C86D8}"/>
              </a:ext>
            </a:extLst>
          </p:cNvPr>
          <p:cNvSpPr txBox="1"/>
          <p:nvPr userDrawn="1"/>
        </p:nvSpPr>
        <p:spPr>
          <a:xfrm>
            <a:off x="5715000" y="9652000"/>
            <a:ext cx="1739900" cy="307777"/>
          </a:xfrm>
          <a:prstGeom prst="rect">
            <a:avLst/>
          </a:prstGeom>
          <a:noFill/>
        </p:spPr>
        <p:txBody>
          <a:bodyPr wrap="square" rtlCol="0">
            <a:spAutoFit/>
          </a:bodyPr>
          <a:lstStyle/>
          <a:p>
            <a:pPr algn="r"/>
            <a:r>
              <a:rPr lang="en-US" sz="1400">
                <a:solidFill>
                  <a:schemeClr val="tx1"/>
                </a:solidFill>
                <a:latin typeface="+mj-lt"/>
              </a:rPr>
              <a:t>PAGE ‹#›</a:t>
            </a:r>
          </a:p>
        </p:txBody>
      </p:sp>
    </p:spTree>
    <p:extLst>
      <p:ext uri="{BB962C8B-B14F-4D97-AF65-F5344CB8AC3E}">
        <p14:creationId xmlns:p14="http://schemas.microsoft.com/office/powerpoint/2010/main" val="23880735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31DDF60-2AF0-4424-80F5-88F9E79C6D2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p:blipFill>
        <p:spPr>
          <a:xfrm>
            <a:off x="0" y="0"/>
            <a:ext cx="7772400" cy="1100214"/>
          </a:xfrm>
          <a:prstGeom prst="rect">
            <a:avLst/>
          </a:prstGeom>
          <a:ln>
            <a:noFill/>
          </a:ln>
        </p:spPr>
      </p:pic>
      <p:sp>
        <p:nvSpPr>
          <p:cNvPr id="7" name="Picture Placeholder 6">
            <a:extLst>
              <a:ext uri="{FF2B5EF4-FFF2-40B4-BE49-F238E27FC236}">
                <a16:creationId xmlns:a16="http://schemas.microsoft.com/office/drawing/2014/main" id="{25F8DC05-E5EC-4E44-9A4C-A5313EC343FB}"/>
              </a:ext>
            </a:extLst>
          </p:cNvPr>
          <p:cNvSpPr>
            <a:spLocks noGrp="1"/>
          </p:cNvSpPr>
          <p:nvPr>
            <p:ph type="pic" sz="quarter" idx="10"/>
          </p:nvPr>
        </p:nvSpPr>
        <p:spPr>
          <a:xfrm>
            <a:off x="304800" y="5486400"/>
            <a:ext cx="7086600" cy="4081272"/>
          </a:xfrm>
          <a:ln w="19050">
            <a:solidFill>
              <a:srgbClr val="404040"/>
            </a:solidFill>
          </a:ln>
        </p:spPr>
        <p:txBody>
          <a:bodyPr/>
          <a:lstStyle/>
          <a:p>
            <a:r>
              <a:rPr lang="en-US"/>
              <a:t>Click icon to add picture</a:t>
            </a:r>
          </a:p>
        </p:txBody>
      </p:sp>
      <p:sp>
        <p:nvSpPr>
          <p:cNvPr id="9" name="Text Placeholder 8">
            <a:extLst>
              <a:ext uri="{FF2B5EF4-FFF2-40B4-BE49-F238E27FC236}">
                <a16:creationId xmlns:a16="http://schemas.microsoft.com/office/drawing/2014/main" id="{D0E1BF9A-3519-4979-8ADF-A18B69460659}"/>
              </a:ext>
            </a:extLst>
          </p:cNvPr>
          <p:cNvSpPr>
            <a:spLocks noGrp="1"/>
          </p:cNvSpPr>
          <p:nvPr>
            <p:ph type="body" sz="quarter" idx="11"/>
          </p:nvPr>
        </p:nvSpPr>
        <p:spPr>
          <a:xfrm>
            <a:off x="381000" y="1295400"/>
            <a:ext cx="70104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06EFF4F5-8167-45EE-B300-BBA317F754DC}"/>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304800" y="9630156"/>
            <a:ext cx="2090057" cy="365760"/>
          </a:xfrm>
          <a:prstGeom prst="rect">
            <a:avLst/>
          </a:prstGeom>
        </p:spPr>
      </p:pic>
      <p:sp>
        <p:nvSpPr>
          <p:cNvPr id="3" name="TextBox 2">
            <a:extLst>
              <a:ext uri="{FF2B5EF4-FFF2-40B4-BE49-F238E27FC236}">
                <a16:creationId xmlns:a16="http://schemas.microsoft.com/office/drawing/2014/main" id="{7B025616-27F9-A8B2-DDAC-C0ED99851A74}"/>
              </a:ext>
            </a:extLst>
          </p:cNvPr>
          <p:cNvSpPr txBox="1"/>
          <p:nvPr userDrawn="1"/>
        </p:nvSpPr>
        <p:spPr>
          <a:xfrm>
            <a:off x="5715000" y="9652000"/>
            <a:ext cx="1739900" cy="307777"/>
          </a:xfrm>
          <a:prstGeom prst="rect">
            <a:avLst/>
          </a:prstGeom>
          <a:noFill/>
        </p:spPr>
        <p:txBody>
          <a:bodyPr wrap="square" rtlCol="0">
            <a:spAutoFit/>
          </a:bodyPr>
          <a:lstStyle/>
          <a:p>
            <a:pPr algn="r"/>
            <a:r>
              <a:rPr lang="en-US" sz="1400">
                <a:solidFill>
                  <a:schemeClr val="tx1"/>
                </a:solidFill>
                <a:latin typeface="+mj-lt"/>
              </a:rPr>
              <a:t>PAGE </a:t>
            </a:r>
            <a:fld id="{7E887C5D-E2EA-4168-9336-5F4BA289CF47}" type="slidenum">
              <a:rPr lang="en-US" sz="1400" smtClean="0">
                <a:solidFill>
                  <a:schemeClr val="tx1"/>
                </a:solidFill>
                <a:latin typeface="+mj-lt"/>
              </a:rPr>
              <a:t>‹#›</a:t>
            </a:fld>
            <a:endParaRPr lang="en-US" sz="1400">
              <a:solidFill>
                <a:schemeClr val="tx1"/>
              </a:solidFill>
              <a:latin typeface="+mj-lt"/>
            </a:endParaRPr>
          </a:p>
        </p:txBody>
      </p:sp>
      <p:sp>
        <p:nvSpPr>
          <p:cNvPr id="4" name="Rectangle 3">
            <a:extLst>
              <a:ext uri="{FF2B5EF4-FFF2-40B4-BE49-F238E27FC236}">
                <a16:creationId xmlns:a16="http://schemas.microsoft.com/office/drawing/2014/main" id="{7612830C-EB39-2FCF-88A7-C63DAD4C8DCA}"/>
              </a:ext>
              <a:ext uri="{C183D7F6-B498-43B3-948B-1728B52AA6E4}">
                <adec:decorative xmlns:adec="http://schemas.microsoft.com/office/drawing/2017/decorative" val="1"/>
              </a:ext>
            </a:extLst>
          </p:cNvPr>
          <p:cNvSpPr/>
          <p:nvPr userDrawn="1"/>
        </p:nvSpPr>
        <p:spPr>
          <a:xfrm>
            <a:off x="605118" y="225800"/>
            <a:ext cx="6562164" cy="638652"/>
          </a:xfrm>
          <a:prstGeom prst="rect">
            <a:avLst/>
          </a:prstGeom>
          <a:solidFill>
            <a:srgbClr val="90C0D8">
              <a:alpha val="53000"/>
            </a:srgbClr>
          </a:solidFill>
          <a:ln w="31750" cap="sq">
            <a:noFill/>
            <a:miter lim="800000"/>
          </a:ln>
        </p:spPr>
        <p:txBody>
          <a:bodyPr vert="horz" lIns="182880" tIns="182880" rIns="182880" bIns="182880" rtlCol="0" anchor="ctr">
            <a:noAutofit/>
          </a:bodyPr>
          <a:lstStyle/>
          <a:p>
            <a:pPr algn="ctr" defTabSz="777240">
              <a:lnSpc>
                <a:spcPct val="90000"/>
              </a:lnSpc>
              <a:spcBef>
                <a:spcPct val="0"/>
              </a:spcBef>
            </a:pPr>
            <a:endParaRPr lang="en-US" sz="2200" b="1" cap="all" spc="170">
              <a:solidFill>
                <a:schemeClr val="bg1"/>
              </a:solidFill>
              <a:effectLst>
                <a:outerShdw blurRad="38100" dist="38100" dir="2700000" algn="tl">
                  <a:srgbClr val="000000">
                    <a:alpha val="43137"/>
                  </a:srgbClr>
                </a:outerShdw>
              </a:effectLst>
              <a:latin typeface="+mj-lt"/>
              <a:ea typeface="+mj-ea"/>
              <a:cs typeface="+mj-cs"/>
            </a:endParaRPr>
          </a:p>
        </p:txBody>
      </p:sp>
      <p:sp>
        <p:nvSpPr>
          <p:cNvPr id="2" name="Title 1">
            <a:extLst>
              <a:ext uri="{FF2B5EF4-FFF2-40B4-BE49-F238E27FC236}">
                <a16:creationId xmlns:a16="http://schemas.microsoft.com/office/drawing/2014/main" id="{16C71BD0-0C1C-476E-88E6-34A50C82CA45}"/>
              </a:ext>
            </a:extLst>
          </p:cNvPr>
          <p:cNvSpPr>
            <a:spLocks noGrp="1"/>
          </p:cNvSpPr>
          <p:nvPr>
            <p:ph type="title"/>
          </p:nvPr>
        </p:nvSpPr>
        <p:spPr>
          <a:xfrm>
            <a:off x="782782" y="105017"/>
            <a:ext cx="6248400" cy="871728"/>
          </a:xfrm>
          <a:noFill/>
          <a:ln>
            <a:noFill/>
          </a:ln>
        </p:spPr>
        <p:txBody>
          <a:bodyPr/>
          <a:lstStyle>
            <a:lvl1pPr>
              <a:defRPr b="1">
                <a:solidFill>
                  <a:schemeClr val="bg1"/>
                </a:solidFill>
                <a:effectLst>
                  <a:outerShdw blurRad="38100" dist="38100" dir="2700000" algn="tl">
                    <a:srgbClr val="000000">
                      <a:alpha val="43137"/>
                    </a:srgbClr>
                  </a:outerShdw>
                </a:effectLst>
              </a:defRPr>
            </a:lvl1pPr>
          </a:lstStyle>
          <a:p>
            <a:r>
              <a:rPr lang="en-US"/>
              <a:t>Click to edit Master title style</a:t>
            </a:r>
          </a:p>
        </p:txBody>
      </p:sp>
    </p:spTree>
    <p:extLst>
      <p:ext uri="{BB962C8B-B14F-4D97-AF65-F5344CB8AC3E}">
        <p14:creationId xmlns:p14="http://schemas.microsoft.com/office/powerpoint/2010/main" val="3902189126"/>
      </p:ext>
    </p:extLst>
  </p:cSld>
  <p:clrMapOvr>
    <a:masterClrMapping/>
  </p:clrMapOvr>
  <p:extLst>
    <p:ext uri="{DCECCB84-F9BA-43D5-87BE-67443E8EF086}">
      <p15:sldGuideLst xmlns:p15="http://schemas.microsoft.com/office/powerpoint/2012/main">
        <p15:guide id="1" orient="horz" pos="3168">
          <p15:clr>
            <a:srgbClr val="FBAE40"/>
          </p15:clr>
        </p15:guide>
        <p15:guide id="2" pos="24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6F554CF-B34D-A653-FD54-89152A8B6517}"/>
              </a:ext>
            </a:extLst>
          </p:cNvPr>
          <p:cNvSpPr/>
          <p:nvPr userDrawn="1"/>
        </p:nvSpPr>
        <p:spPr>
          <a:xfrm>
            <a:off x="0" y="9465417"/>
            <a:ext cx="7772400" cy="592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A43B8BB-0F13-4A86-81EE-B8B116DC9C7B}"/>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655" y="1"/>
            <a:ext cx="3886200" cy="9261565"/>
          </a:xfrm>
          <a:prstGeom prst="rect">
            <a:avLst/>
          </a:prstGeom>
        </p:spPr>
      </p:pic>
      <p:sp>
        <p:nvSpPr>
          <p:cNvPr id="4" name="Text Placeholder 3"/>
          <p:cNvSpPr>
            <a:spLocks noGrp="1"/>
          </p:cNvSpPr>
          <p:nvPr userDrawn="1">
            <p:ph type="body" sz="half" idx="2"/>
          </p:nvPr>
        </p:nvSpPr>
        <p:spPr>
          <a:xfrm>
            <a:off x="482236" y="3429000"/>
            <a:ext cx="2926081" cy="5715000"/>
          </a:xfrm>
          <a:solidFill>
            <a:schemeClr val="tx1">
              <a:alpha val="30000"/>
            </a:schemeClr>
          </a:solidFill>
        </p:spPr>
        <p:txBody>
          <a:bodyPr anchor="t" anchorCtr="1">
            <a:normAutofit/>
          </a:bodyPr>
          <a:lstStyle>
            <a:lvl1pPr marL="0" indent="0" algn="ctr">
              <a:buNone/>
              <a:defRPr sz="1400" b="1">
                <a:solidFill>
                  <a:schemeClr val="bg1"/>
                </a:solidFill>
              </a:defRPr>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2" name="Title 1"/>
          <p:cNvSpPr>
            <a:spLocks noGrp="1"/>
          </p:cNvSpPr>
          <p:nvPr userDrawn="1">
            <p:ph type="title"/>
          </p:nvPr>
        </p:nvSpPr>
        <p:spPr bwMode="blackWhite">
          <a:xfrm>
            <a:off x="482237" y="914400"/>
            <a:ext cx="2926080" cy="1828800"/>
          </a:xfrm>
          <a:solidFill>
            <a:schemeClr val="tx1">
              <a:alpha val="52000"/>
            </a:schemeClr>
          </a:solidFill>
          <a:ln>
            <a:noFill/>
          </a:ln>
        </p:spPr>
        <p:txBody>
          <a:bodyPr anchor="ctr" anchorCtr="1">
            <a:noAutofit/>
          </a:bodyPr>
          <a:lstStyle>
            <a:lvl1pPr>
              <a:defRPr sz="2800">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15C7EB8C-2BF6-4D3D-BC22-892E840EC9CE}"/>
              </a:ext>
            </a:extLst>
          </p:cNvPr>
          <p:cNvSpPr>
            <a:spLocks noGrp="1"/>
          </p:cNvSpPr>
          <p:nvPr>
            <p:ph type="body" sz="quarter" idx="10"/>
          </p:nvPr>
        </p:nvSpPr>
        <p:spPr>
          <a:xfrm>
            <a:off x="4114800" y="381000"/>
            <a:ext cx="3429000" cy="8880566"/>
          </a:xfrm>
          <a:solidFill>
            <a:schemeClr val="bg1"/>
          </a:solidFill>
          <a:ln>
            <a:solidFill>
              <a:srgbClr val="00B0F0"/>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A4850FCF-42F7-487D-2D2F-7AAB94E6D322}"/>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317500" y="9581606"/>
            <a:ext cx="2090925" cy="365760"/>
          </a:xfrm>
          <a:prstGeom prst="rect">
            <a:avLst/>
          </a:prstGeom>
        </p:spPr>
      </p:pic>
      <p:sp>
        <p:nvSpPr>
          <p:cNvPr id="5" name="TextBox 4">
            <a:extLst>
              <a:ext uri="{FF2B5EF4-FFF2-40B4-BE49-F238E27FC236}">
                <a16:creationId xmlns:a16="http://schemas.microsoft.com/office/drawing/2014/main" id="{6E52825C-A819-8F8E-D454-8F67A40BB2DC}"/>
              </a:ext>
              <a:ext uri="{C183D7F6-B498-43B3-948B-1728B52AA6E4}">
                <adec:decorative xmlns:adec="http://schemas.microsoft.com/office/drawing/2017/decorative" val="1"/>
              </a:ext>
            </a:extLst>
          </p:cNvPr>
          <p:cNvSpPr txBox="1"/>
          <p:nvPr userDrawn="1"/>
        </p:nvSpPr>
        <p:spPr>
          <a:xfrm>
            <a:off x="5715000" y="9608019"/>
            <a:ext cx="1739900" cy="307777"/>
          </a:xfrm>
          <a:prstGeom prst="rect">
            <a:avLst/>
          </a:prstGeom>
          <a:noFill/>
        </p:spPr>
        <p:txBody>
          <a:bodyPr wrap="square" rtlCol="0">
            <a:spAutoFit/>
          </a:bodyPr>
          <a:lstStyle/>
          <a:p>
            <a:pPr algn="r"/>
            <a:r>
              <a:rPr lang="en-US" sz="1400" b="0">
                <a:solidFill>
                  <a:schemeClr val="tx1"/>
                </a:solidFill>
                <a:latin typeface="+mj-lt"/>
              </a:rPr>
              <a:t>PAGE </a:t>
            </a:r>
            <a:fld id="{B1A7B4B8-1CF7-4A62-BEC0-0F436908F44B}" type="slidenum">
              <a:rPr lang="en-US" sz="1400" b="0" smtClean="0">
                <a:solidFill>
                  <a:schemeClr val="tx1"/>
                </a:solidFill>
                <a:latin typeface="+mj-lt"/>
              </a:rPr>
              <a:t>‹#›</a:t>
            </a:fld>
            <a:endParaRPr lang="en-US" sz="1400" b="0">
              <a:solidFill>
                <a:schemeClr val="tx1"/>
              </a:solidFill>
              <a:latin typeface="+mj-lt"/>
            </a:endParaRPr>
          </a:p>
        </p:txBody>
      </p:sp>
    </p:spTree>
    <p:extLst>
      <p:ext uri="{BB962C8B-B14F-4D97-AF65-F5344CB8AC3E}">
        <p14:creationId xmlns:p14="http://schemas.microsoft.com/office/powerpoint/2010/main" val="2050826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7C6AC76A-1A40-486F-B5F5-CDDEDDC40673}"/>
              </a:ext>
            </a:extLst>
          </p:cNvPr>
          <p:cNvSpPr txBox="1">
            <a:spLocks noGrp="1"/>
          </p:cNvSpPr>
          <p:nvPr>
            <p:ph type="title"/>
          </p:nvPr>
        </p:nvSpPr>
        <p:spPr>
          <a:xfrm>
            <a:off x="452438" y="780054"/>
            <a:ext cx="6858000" cy="566822"/>
          </a:xfrm>
          <a:prstGeom prst="rect">
            <a:avLst/>
          </a:prstGeom>
        </p:spPr>
        <p:txBody>
          <a:bodyPr vert="horz" wrap="square" lIns="0" tIns="12700" rIns="0" bIns="0" rtlCol="0">
            <a:spAutoFit/>
          </a:bodyPr>
          <a:lstStyle/>
          <a:p>
            <a:pPr marL="13970" marR="5080" indent="-1905">
              <a:lnSpc>
                <a:spcPct val="100000"/>
              </a:lnSpc>
              <a:spcBef>
                <a:spcPts val="100"/>
              </a:spcBef>
            </a:pPr>
            <a:r>
              <a:rPr lang="en-US" sz="3600" b="1" spc="0">
                <a:latin typeface="+mj-lt"/>
                <a:cs typeface="Tahoma"/>
              </a:rPr>
              <a:t>Click to edit Master title style</a:t>
            </a:r>
            <a:endParaRPr sz="3600" spc="0">
              <a:latin typeface="+mj-lt"/>
              <a:cs typeface="Tahoma"/>
            </a:endParaRPr>
          </a:p>
        </p:txBody>
      </p:sp>
      <p:sp>
        <p:nvSpPr>
          <p:cNvPr id="13" name="Text Placeholder 12">
            <a:extLst>
              <a:ext uri="{FF2B5EF4-FFF2-40B4-BE49-F238E27FC236}">
                <a16:creationId xmlns:a16="http://schemas.microsoft.com/office/drawing/2014/main" id="{89CE67D3-9FC7-4877-A439-C2E578F1BB0D}"/>
              </a:ext>
            </a:extLst>
          </p:cNvPr>
          <p:cNvSpPr>
            <a:spLocks noGrp="1"/>
          </p:cNvSpPr>
          <p:nvPr>
            <p:ph type="body" sz="quarter" idx="10"/>
          </p:nvPr>
        </p:nvSpPr>
        <p:spPr>
          <a:xfrm>
            <a:off x="4071938" y="1905000"/>
            <a:ext cx="3167062" cy="32004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a:extLst>
              <a:ext uri="{FF2B5EF4-FFF2-40B4-BE49-F238E27FC236}">
                <a16:creationId xmlns:a16="http://schemas.microsoft.com/office/drawing/2014/main" id="{61A58ED6-E64F-42E6-8C06-9C972CB6B128}"/>
              </a:ext>
            </a:extLst>
          </p:cNvPr>
          <p:cNvSpPr>
            <a:spLocks noGrp="1"/>
          </p:cNvSpPr>
          <p:nvPr>
            <p:ph type="pic" sz="quarter" idx="11"/>
          </p:nvPr>
        </p:nvSpPr>
        <p:spPr>
          <a:xfrm>
            <a:off x="4071938" y="5410200"/>
            <a:ext cx="3167062" cy="1600200"/>
          </a:xfrm>
          <a:ln w="19050">
            <a:solidFill>
              <a:srgbClr val="404040"/>
            </a:solidFill>
          </a:ln>
        </p:spPr>
        <p:txBody>
          <a:bodyPr/>
          <a:lstStyle/>
          <a:p>
            <a:r>
              <a:rPr lang="en-US"/>
              <a:t>Click icon to add picture</a:t>
            </a:r>
          </a:p>
        </p:txBody>
      </p:sp>
      <p:sp>
        <p:nvSpPr>
          <p:cNvPr id="17" name="Text Placeholder 16">
            <a:extLst>
              <a:ext uri="{FF2B5EF4-FFF2-40B4-BE49-F238E27FC236}">
                <a16:creationId xmlns:a16="http://schemas.microsoft.com/office/drawing/2014/main" id="{99A7E459-969A-4A0F-ADBA-46D9D63CB3AD}"/>
              </a:ext>
            </a:extLst>
          </p:cNvPr>
          <p:cNvSpPr>
            <a:spLocks noGrp="1"/>
          </p:cNvSpPr>
          <p:nvPr>
            <p:ph type="body" sz="quarter" idx="12"/>
          </p:nvPr>
        </p:nvSpPr>
        <p:spPr>
          <a:xfrm>
            <a:off x="4071938" y="7315200"/>
            <a:ext cx="3167062" cy="22098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B875E47E-BFCC-4EF2-A63F-A2888D528799}"/>
              </a:ext>
            </a:extLst>
          </p:cNvPr>
          <p:cNvSpPr>
            <a:spLocks noGrp="1"/>
          </p:cNvSpPr>
          <p:nvPr>
            <p:ph sz="quarter" idx="13"/>
          </p:nvPr>
        </p:nvSpPr>
        <p:spPr>
          <a:xfrm>
            <a:off x="452438" y="1905000"/>
            <a:ext cx="3433762" cy="76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D5E3F7E-5867-4B36-ACA6-67AB51365C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752" y="9628632"/>
            <a:ext cx="2090927" cy="365760"/>
          </a:xfrm>
          <a:prstGeom prst="rect">
            <a:avLst/>
          </a:prstGeom>
        </p:spPr>
      </p:pic>
      <p:sp>
        <p:nvSpPr>
          <p:cNvPr id="2" name="TextBox 1">
            <a:extLst>
              <a:ext uri="{FF2B5EF4-FFF2-40B4-BE49-F238E27FC236}">
                <a16:creationId xmlns:a16="http://schemas.microsoft.com/office/drawing/2014/main" id="{AB88C9F8-2636-A04C-7EEC-9B159467AED8}"/>
              </a:ext>
            </a:extLst>
          </p:cNvPr>
          <p:cNvSpPr txBox="1"/>
          <p:nvPr userDrawn="1"/>
        </p:nvSpPr>
        <p:spPr>
          <a:xfrm>
            <a:off x="5664200" y="9652000"/>
            <a:ext cx="1739900" cy="307777"/>
          </a:xfrm>
          <a:prstGeom prst="rect">
            <a:avLst/>
          </a:prstGeom>
          <a:noFill/>
        </p:spPr>
        <p:txBody>
          <a:bodyPr wrap="square" rtlCol="0">
            <a:spAutoFit/>
          </a:bodyPr>
          <a:lstStyle/>
          <a:p>
            <a:pPr algn="r"/>
            <a:r>
              <a:rPr lang="en-US" sz="1400">
                <a:solidFill>
                  <a:schemeClr val="tx1"/>
                </a:solidFill>
                <a:latin typeface="+mj-lt"/>
              </a:rPr>
              <a:t>PAGE </a:t>
            </a:r>
            <a:fld id="{3E970B62-78A8-4F0A-B65C-29CF9F1D414A}" type="slidenum">
              <a:rPr lang="en-US" sz="1400" smtClean="0">
                <a:solidFill>
                  <a:schemeClr val="tx1"/>
                </a:solidFill>
                <a:latin typeface="+mj-lt"/>
              </a:rPr>
              <a:t>‹#›</a:t>
            </a:fld>
            <a:endParaRPr lang="en-US" sz="1400">
              <a:solidFill>
                <a:schemeClr val="tx1"/>
              </a:solidFill>
              <a:latin typeface="+mj-lt"/>
            </a:endParaRPr>
          </a:p>
        </p:txBody>
      </p:sp>
    </p:spTree>
    <p:extLst>
      <p:ext uri="{BB962C8B-B14F-4D97-AF65-F5344CB8AC3E}">
        <p14:creationId xmlns:p14="http://schemas.microsoft.com/office/powerpoint/2010/main" val="42754408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7" name="Content Placeholder 36">
            <a:extLst>
              <a:ext uri="{FF2B5EF4-FFF2-40B4-BE49-F238E27FC236}">
                <a16:creationId xmlns:a16="http://schemas.microsoft.com/office/drawing/2014/main" id="{E184205C-A5AE-4433-A66D-72E6851187A1}"/>
              </a:ext>
            </a:extLst>
          </p:cNvPr>
          <p:cNvSpPr>
            <a:spLocks noGrp="1"/>
          </p:cNvSpPr>
          <p:nvPr>
            <p:ph sz="quarter" idx="10"/>
          </p:nvPr>
        </p:nvSpPr>
        <p:spPr>
          <a:xfrm>
            <a:off x="431800" y="457200"/>
            <a:ext cx="6883400" cy="3459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39">
            <a:extLst>
              <a:ext uri="{FF2B5EF4-FFF2-40B4-BE49-F238E27FC236}">
                <a16:creationId xmlns:a16="http://schemas.microsoft.com/office/drawing/2014/main" id="{DBC6F401-DC97-4917-A363-CD4EF0FB73D1}"/>
              </a:ext>
            </a:extLst>
          </p:cNvPr>
          <p:cNvSpPr>
            <a:spLocks noGrp="1"/>
          </p:cNvSpPr>
          <p:nvPr>
            <p:ph type="body" sz="quarter" idx="11"/>
          </p:nvPr>
        </p:nvSpPr>
        <p:spPr>
          <a:xfrm>
            <a:off x="431800" y="6019800"/>
            <a:ext cx="6907213"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A34F7BF3-693B-4114-B187-6F68EB19B75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2700" y="4419599"/>
            <a:ext cx="7772400" cy="1097280"/>
          </a:xfrm>
          <a:prstGeom prst="rect">
            <a:avLst/>
          </a:prstGeom>
        </p:spPr>
      </p:pic>
      <p:pic>
        <p:nvPicPr>
          <p:cNvPr id="2" name="Picture 1">
            <a:extLst>
              <a:ext uri="{FF2B5EF4-FFF2-40B4-BE49-F238E27FC236}">
                <a16:creationId xmlns:a16="http://schemas.microsoft.com/office/drawing/2014/main" id="{43013AB2-9908-8500-9A8A-04D9CE0F33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3" name="TextBox 2">
            <a:extLst>
              <a:ext uri="{FF2B5EF4-FFF2-40B4-BE49-F238E27FC236}">
                <a16:creationId xmlns:a16="http://schemas.microsoft.com/office/drawing/2014/main" id="{4267259B-2B51-ADC2-8D69-6C02CB5F7818}"/>
              </a:ext>
            </a:extLst>
          </p:cNvPr>
          <p:cNvSpPr txBox="1"/>
          <p:nvPr userDrawn="1"/>
        </p:nvSpPr>
        <p:spPr>
          <a:xfrm>
            <a:off x="5715000" y="9652000"/>
            <a:ext cx="1739900" cy="307777"/>
          </a:xfrm>
          <a:prstGeom prst="rect">
            <a:avLst/>
          </a:prstGeom>
          <a:noFill/>
        </p:spPr>
        <p:txBody>
          <a:bodyPr wrap="square" rtlCol="0">
            <a:spAutoFit/>
          </a:bodyPr>
          <a:lstStyle/>
          <a:p>
            <a:pPr algn="r"/>
            <a:r>
              <a:rPr lang="en-US" sz="1400">
                <a:solidFill>
                  <a:schemeClr val="tx1"/>
                </a:solidFill>
                <a:latin typeface="+mj-lt"/>
              </a:rPr>
              <a:t>PAGE ‹#›</a:t>
            </a:r>
          </a:p>
        </p:txBody>
      </p:sp>
    </p:spTree>
    <p:extLst>
      <p:ext uri="{BB962C8B-B14F-4D97-AF65-F5344CB8AC3E}">
        <p14:creationId xmlns:p14="http://schemas.microsoft.com/office/powerpoint/2010/main" val="37146105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7172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BA83716-22EC-4EEC-9EE0-D0311E3B834F}"/>
              </a:ext>
            </a:extLst>
          </p:cNvPr>
          <p:cNvSpPr>
            <a:spLocks noGrp="1"/>
          </p:cNvSpPr>
          <p:nvPr>
            <p:ph type="body" sz="quarter" idx="10"/>
          </p:nvPr>
        </p:nvSpPr>
        <p:spPr>
          <a:xfrm>
            <a:off x="4800600" y="2133600"/>
            <a:ext cx="2560726" cy="7086600"/>
          </a:xfrm>
        </p:spPr>
        <p:txBody>
          <a:bodyPr/>
          <a:lstStyle>
            <a:lvl1pPr>
              <a:defRPr>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D2BBB3A-D536-4493-AA22-E0224171DF9E}"/>
              </a:ext>
            </a:extLst>
          </p:cNvPr>
          <p:cNvSpPr>
            <a:spLocks noGrp="1"/>
          </p:cNvSpPr>
          <p:nvPr>
            <p:ph type="title"/>
          </p:nvPr>
        </p:nvSpPr>
        <p:spPr>
          <a:xfrm>
            <a:off x="860674" y="609600"/>
            <a:ext cx="3001577" cy="1252118"/>
          </a:xfrm>
        </p:spPr>
        <p:txBody>
          <a:bodyPr/>
          <a:lstStyle/>
          <a:p>
            <a:r>
              <a:rPr lang="en-US"/>
              <a:t>Click to edit Master title style</a:t>
            </a:r>
          </a:p>
        </p:txBody>
      </p:sp>
      <p:pic>
        <p:nvPicPr>
          <p:cNvPr id="9" name="Picture 8">
            <a:extLst>
              <a:ext uri="{FF2B5EF4-FFF2-40B4-BE49-F238E27FC236}">
                <a16:creationId xmlns:a16="http://schemas.microsoft.com/office/drawing/2014/main" id="{2B437F8B-0458-45EF-BF76-B3471F4B6480}"/>
              </a:ext>
            </a:extLst>
          </p:cNvPr>
          <p:cNvPicPr>
            <a:picLocks/>
          </p:cNvPicPr>
          <p:nvPr userDrawn="1"/>
        </p:nvPicPr>
        <p:blipFill rotWithShape="1">
          <a:blip r:embed="rId2" cstate="screen">
            <a:extLst>
              <a:ext uri="{28A0092B-C50C-407E-A947-70E740481C1C}">
                <a14:useLocalDpi xmlns:a14="http://schemas.microsoft.com/office/drawing/2010/main" val="0"/>
              </a:ext>
            </a:extLst>
          </a:blip>
          <a:srcRect/>
          <a:stretch/>
        </p:blipFill>
        <p:spPr>
          <a:xfrm>
            <a:off x="4663440" y="0"/>
            <a:ext cx="3108960" cy="10058400"/>
          </a:xfrm>
          <a:prstGeom prst="rect">
            <a:avLst/>
          </a:prstGeom>
        </p:spPr>
      </p:pic>
      <p:sp>
        <p:nvSpPr>
          <p:cNvPr id="4" name="TextBox 3">
            <a:extLst>
              <a:ext uri="{FF2B5EF4-FFF2-40B4-BE49-F238E27FC236}">
                <a16:creationId xmlns:a16="http://schemas.microsoft.com/office/drawing/2014/main" id="{B349EEF9-ECB8-4189-B2F7-A95601F962AB}"/>
              </a:ext>
            </a:extLst>
          </p:cNvPr>
          <p:cNvSpPr txBox="1"/>
          <p:nvPr userDrawn="1"/>
        </p:nvSpPr>
        <p:spPr>
          <a:xfrm>
            <a:off x="5013757" y="630382"/>
            <a:ext cx="2408326" cy="8839200"/>
          </a:xfrm>
          <a:prstGeom prst="rect">
            <a:avLst/>
          </a:prstGeom>
          <a:solidFill>
            <a:schemeClr val="bg1">
              <a:alpha val="70000"/>
            </a:schemeClr>
          </a:solidFill>
        </p:spPr>
        <p:txBody>
          <a:bodyPr wrap="square" rtlCol="0">
            <a:spAutoFit/>
          </a:bodyPr>
          <a:lstStyle/>
          <a:p>
            <a:endParaRPr lang="en-US"/>
          </a:p>
        </p:txBody>
      </p:sp>
      <p:pic>
        <p:nvPicPr>
          <p:cNvPr id="13" name="Picture 12">
            <a:extLst>
              <a:ext uri="{FF2B5EF4-FFF2-40B4-BE49-F238E27FC236}">
                <a16:creationId xmlns:a16="http://schemas.microsoft.com/office/drawing/2014/main" id="{3532D75F-4044-45C2-90ED-1FF5315FB75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3" name="TextBox 2">
            <a:extLst>
              <a:ext uri="{FF2B5EF4-FFF2-40B4-BE49-F238E27FC236}">
                <a16:creationId xmlns:a16="http://schemas.microsoft.com/office/drawing/2014/main" id="{9FB1D41C-058B-D330-B922-22B4BBBC8743}"/>
              </a:ext>
            </a:extLst>
          </p:cNvPr>
          <p:cNvSpPr txBox="1"/>
          <p:nvPr userDrawn="1"/>
        </p:nvSpPr>
        <p:spPr>
          <a:xfrm>
            <a:off x="5715000" y="9652000"/>
            <a:ext cx="1739900" cy="307777"/>
          </a:xfrm>
          <a:prstGeom prst="rect">
            <a:avLst/>
          </a:prstGeom>
          <a:noFill/>
        </p:spPr>
        <p:txBody>
          <a:bodyPr wrap="square" rtlCol="0">
            <a:spAutoFit/>
          </a:bodyPr>
          <a:lstStyle/>
          <a:p>
            <a:pPr algn="r"/>
            <a:r>
              <a:rPr lang="en-US" sz="1400" b="1">
                <a:solidFill>
                  <a:schemeClr val="bg1"/>
                </a:solidFill>
                <a:effectLst/>
                <a:latin typeface="+mj-lt"/>
              </a:rPr>
              <a:t>PAGE </a:t>
            </a:r>
            <a:fld id="{F6A84E73-6015-4F18-9D09-C5A516854C64}" type="slidenum">
              <a:rPr lang="en-US" sz="1400" b="1" smtClean="0">
                <a:solidFill>
                  <a:schemeClr val="bg1"/>
                </a:solidFill>
                <a:effectLst/>
                <a:latin typeface="+mj-lt"/>
              </a:rPr>
              <a:t>‹#›</a:t>
            </a:fld>
            <a:endParaRPr lang="en-US" sz="1400" b="1">
              <a:solidFill>
                <a:schemeClr val="bg1"/>
              </a:solidFill>
              <a:effectLst/>
              <a:latin typeface="+mj-lt"/>
            </a:endParaRPr>
          </a:p>
        </p:txBody>
      </p:sp>
    </p:spTree>
    <p:extLst>
      <p:ext uri="{BB962C8B-B14F-4D97-AF65-F5344CB8AC3E}">
        <p14:creationId xmlns:p14="http://schemas.microsoft.com/office/powerpoint/2010/main" val="28575631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AB4CD7-21E6-42AF-AF75-1F426E2D392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rot="5400000">
            <a:off x="-3291840" y="3304286"/>
            <a:ext cx="10083292" cy="3474720"/>
          </a:xfrm>
          <a:prstGeom prst="rect">
            <a:avLst/>
          </a:prstGeom>
        </p:spPr>
      </p:pic>
      <p:sp>
        <p:nvSpPr>
          <p:cNvPr id="4" name="TextBox 3">
            <a:extLst>
              <a:ext uri="{FF2B5EF4-FFF2-40B4-BE49-F238E27FC236}">
                <a16:creationId xmlns:a16="http://schemas.microsoft.com/office/drawing/2014/main" id="{9795926D-B6F3-4E32-9F27-51AC04513527}"/>
              </a:ext>
            </a:extLst>
          </p:cNvPr>
          <p:cNvSpPr txBox="1"/>
          <p:nvPr userDrawn="1"/>
        </p:nvSpPr>
        <p:spPr>
          <a:xfrm>
            <a:off x="310672" y="812550"/>
            <a:ext cx="2878268" cy="8433299"/>
          </a:xfrm>
          <a:prstGeom prst="rect">
            <a:avLst/>
          </a:prstGeom>
          <a:solidFill>
            <a:schemeClr val="bg1">
              <a:alpha val="70000"/>
            </a:schemeClr>
          </a:solidFill>
          <a:ln>
            <a:noFill/>
          </a:ln>
          <a:effectLst/>
        </p:spPr>
        <p:txBody>
          <a:bodyPr wrap="square" rtlCol="0">
            <a:spAutoFit/>
          </a:bodyPr>
          <a:lstStyle/>
          <a:p>
            <a:endParaRPr lang="en-US"/>
          </a:p>
        </p:txBody>
      </p:sp>
      <p:sp>
        <p:nvSpPr>
          <p:cNvPr id="2" name="TextBox 1">
            <a:extLst>
              <a:ext uri="{FF2B5EF4-FFF2-40B4-BE49-F238E27FC236}">
                <a16:creationId xmlns:a16="http://schemas.microsoft.com/office/drawing/2014/main" id="{EA5A8B8E-B9E3-3027-E684-D17235F9E770}"/>
              </a:ext>
            </a:extLst>
          </p:cNvPr>
          <p:cNvSpPr txBox="1"/>
          <p:nvPr userDrawn="1"/>
        </p:nvSpPr>
        <p:spPr>
          <a:xfrm>
            <a:off x="5715000" y="9652000"/>
            <a:ext cx="1739900" cy="307777"/>
          </a:xfrm>
          <a:prstGeom prst="rect">
            <a:avLst/>
          </a:prstGeom>
          <a:noFill/>
        </p:spPr>
        <p:txBody>
          <a:bodyPr wrap="square" rtlCol="0">
            <a:spAutoFit/>
          </a:bodyPr>
          <a:lstStyle/>
          <a:p>
            <a:pPr algn="r"/>
            <a:r>
              <a:rPr lang="en-US" sz="1400">
                <a:solidFill>
                  <a:schemeClr val="tx1"/>
                </a:solidFill>
                <a:latin typeface="+mj-lt"/>
              </a:rPr>
              <a:t>PAGE </a:t>
            </a:r>
            <a:fld id="{C5AD33B2-BDB4-41B6-9047-1C9540D7B7A5}" type="slidenum">
              <a:rPr lang="en-US" sz="1400" smtClean="0">
                <a:solidFill>
                  <a:schemeClr val="tx1"/>
                </a:solidFill>
                <a:latin typeface="+mj-lt"/>
              </a:rPr>
              <a:t>‹#›</a:t>
            </a:fld>
            <a:endParaRPr lang="en-US" sz="1400">
              <a:solidFill>
                <a:schemeClr val="tx1"/>
              </a:solidFill>
              <a:latin typeface="+mj-lt"/>
            </a:endParaRPr>
          </a:p>
        </p:txBody>
      </p:sp>
    </p:spTree>
    <p:extLst>
      <p:ext uri="{BB962C8B-B14F-4D97-AF65-F5344CB8AC3E}">
        <p14:creationId xmlns:p14="http://schemas.microsoft.com/office/powerpoint/2010/main" val="2073573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09C8DF-6A8D-B57C-5B29-A9598158B8C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7772400" cy="640080"/>
          </a:xfrm>
          <a:prstGeom prst="rect">
            <a:avLst/>
          </a:prstGeom>
        </p:spPr>
      </p:pic>
      <p:pic>
        <p:nvPicPr>
          <p:cNvPr id="3" name="Picture 2">
            <a:extLst>
              <a:ext uri="{FF2B5EF4-FFF2-40B4-BE49-F238E27FC236}">
                <a16:creationId xmlns:a16="http://schemas.microsoft.com/office/drawing/2014/main" id="{88AAFDDF-BABE-F497-6ACD-FF9D17CB8CB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5" name="TextBox 4">
            <a:extLst>
              <a:ext uri="{FF2B5EF4-FFF2-40B4-BE49-F238E27FC236}">
                <a16:creationId xmlns:a16="http://schemas.microsoft.com/office/drawing/2014/main" id="{D44C4A0E-14D8-D89E-A975-C98CE1AD88AA}"/>
              </a:ext>
            </a:extLst>
          </p:cNvPr>
          <p:cNvSpPr txBox="1"/>
          <p:nvPr userDrawn="1"/>
        </p:nvSpPr>
        <p:spPr>
          <a:xfrm>
            <a:off x="5715000" y="9656064"/>
            <a:ext cx="1755648" cy="307777"/>
          </a:xfrm>
          <a:prstGeom prst="rect">
            <a:avLst/>
          </a:prstGeom>
          <a:noFill/>
        </p:spPr>
        <p:txBody>
          <a:bodyPr wrap="square">
            <a:spAutoFit/>
          </a:bodyPr>
          <a:lstStyle/>
          <a:p>
            <a:pPr algn="r"/>
            <a:r>
              <a:rPr lang="en-US" sz="1400">
                <a:solidFill>
                  <a:schemeClr val="tx1"/>
                </a:solidFill>
                <a:latin typeface="+mj-lt"/>
              </a:rPr>
              <a:t>PAGE </a:t>
            </a:r>
            <a:fld id="{C5AD33B2-BDB4-41B6-9047-1C9540D7B7A5}" type="slidenum">
              <a:rPr lang="en-US" sz="1400" smtClean="0">
                <a:solidFill>
                  <a:schemeClr val="tx1"/>
                </a:solidFill>
                <a:latin typeface="+mj-lt"/>
              </a:rPr>
              <a:pPr algn="r"/>
              <a:t>‹#›</a:t>
            </a:fld>
            <a:endParaRPr lang="en-US" sz="1800">
              <a:solidFill>
                <a:schemeClr val="tx1"/>
              </a:solidFill>
              <a:latin typeface="+mj-lt"/>
            </a:endParaRPr>
          </a:p>
        </p:txBody>
      </p:sp>
    </p:spTree>
    <p:extLst>
      <p:ext uri="{BB962C8B-B14F-4D97-AF65-F5344CB8AC3E}">
        <p14:creationId xmlns:p14="http://schemas.microsoft.com/office/powerpoint/2010/main" val="15496346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1_Custom Layout">
    <p:bg>
      <p:bgPr>
        <a:gradFill>
          <a:gsLst>
            <a:gs pos="3000">
              <a:srgbClr val="65A3DE"/>
            </a:gs>
            <a:gs pos="29000">
              <a:srgbClr val="4F7CB2"/>
            </a:gs>
            <a:gs pos="46000">
              <a:srgbClr val="3F6390"/>
            </a:gs>
            <a:gs pos="71000">
              <a:srgbClr val="2F496D"/>
            </a:gs>
          </a:gsLst>
          <a:lin ang="54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9EFBFC-04DA-4AA1-82CF-ED27E94EDF02}"/>
              </a:ext>
            </a:extLst>
          </p:cNvPr>
          <p:cNvSpPr/>
          <p:nvPr userDrawn="1"/>
        </p:nvSpPr>
        <p:spPr>
          <a:xfrm>
            <a:off x="0" y="9560560"/>
            <a:ext cx="7772400" cy="4978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2854A7B-BBF3-4C85-9F66-76848FB08CAD}"/>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t="9008" b="9008"/>
          <a:stretch/>
        </p:blipFill>
        <p:spPr>
          <a:xfrm>
            <a:off x="0" y="9585960"/>
            <a:ext cx="2351314" cy="457200"/>
          </a:xfrm>
          <a:prstGeom prst="rect">
            <a:avLst/>
          </a:prstGeom>
        </p:spPr>
      </p:pic>
      <p:sp>
        <p:nvSpPr>
          <p:cNvPr id="2" name="TextBox 1">
            <a:extLst>
              <a:ext uri="{FF2B5EF4-FFF2-40B4-BE49-F238E27FC236}">
                <a16:creationId xmlns:a16="http://schemas.microsoft.com/office/drawing/2014/main" id="{A90C7F0A-2519-4C0F-B630-653D69B52F25}"/>
              </a:ext>
            </a:extLst>
          </p:cNvPr>
          <p:cNvSpPr txBox="1"/>
          <p:nvPr userDrawn="1"/>
        </p:nvSpPr>
        <p:spPr>
          <a:xfrm>
            <a:off x="5715000" y="9652000"/>
            <a:ext cx="1739900" cy="307777"/>
          </a:xfrm>
          <a:prstGeom prst="rect">
            <a:avLst/>
          </a:prstGeom>
          <a:noFill/>
        </p:spPr>
        <p:txBody>
          <a:bodyPr wrap="square" rtlCol="0">
            <a:spAutoFit/>
          </a:bodyPr>
          <a:lstStyle/>
          <a:p>
            <a:pPr algn="r"/>
            <a:r>
              <a:rPr lang="en-US" sz="1400" b="0">
                <a:solidFill>
                  <a:schemeClr val="tx1"/>
                </a:solidFill>
                <a:latin typeface="+mj-lt"/>
              </a:rPr>
              <a:t>PAGE </a:t>
            </a:r>
            <a:fld id="{ABDE32B3-9E04-427E-9982-4FF93FD19DD5}" type="slidenum">
              <a:rPr lang="en-US" sz="1400" b="0" smtClean="0">
                <a:solidFill>
                  <a:schemeClr val="tx1"/>
                </a:solidFill>
                <a:latin typeface="+mj-lt"/>
              </a:rPr>
              <a:t>‹#›</a:t>
            </a:fld>
            <a:endParaRPr lang="en-US" sz="1400" b="0">
              <a:solidFill>
                <a:schemeClr val="tx1"/>
              </a:solidFill>
              <a:latin typeface="+mj-lt"/>
            </a:endParaRPr>
          </a:p>
        </p:txBody>
      </p:sp>
    </p:spTree>
    <p:extLst>
      <p:ext uri="{BB962C8B-B14F-4D97-AF65-F5344CB8AC3E}">
        <p14:creationId xmlns:p14="http://schemas.microsoft.com/office/powerpoint/2010/main" val="28683143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1"/>
        </a:solid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7881B80F-47DE-44A3-8497-AE76A9D60C92}"/>
              </a:ext>
            </a:extLst>
          </p:cNvPr>
          <p:cNvSpPr>
            <a:spLocks noGrp="1"/>
          </p:cNvSpPr>
          <p:nvPr userDrawn="1">
            <p:ph type="body" sz="quarter" idx="10"/>
          </p:nvPr>
        </p:nvSpPr>
        <p:spPr>
          <a:xfrm>
            <a:off x="2820988" y="533400"/>
            <a:ext cx="4513262" cy="2468563"/>
          </a:xfrm>
          <a:solidFill>
            <a:schemeClr val="bg1"/>
          </a:solidFill>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a:extLst>
              <a:ext uri="{FF2B5EF4-FFF2-40B4-BE49-F238E27FC236}">
                <a16:creationId xmlns:a16="http://schemas.microsoft.com/office/drawing/2014/main" id="{9ADF1D47-FADB-48F6-846D-2C99E100E8F3}"/>
              </a:ext>
            </a:extLst>
          </p:cNvPr>
          <p:cNvSpPr>
            <a:spLocks noGrp="1"/>
          </p:cNvSpPr>
          <p:nvPr userDrawn="1">
            <p:ph type="pic" sz="quarter" idx="11"/>
          </p:nvPr>
        </p:nvSpPr>
        <p:spPr>
          <a:xfrm>
            <a:off x="2820988" y="3276600"/>
            <a:ext cx="4513262" cy="2057400"/>
          </a:xfrm>
          <a:ln w="19050">
            <a:solidFill>
              <a:srgbClr val="404040"/>
            </a:solidFill>
          </a:ln>
        </p:spPr>
        <p:txBody>
          <a:bodyPr/>
          <a:lstStyle>
            <a:lvl1pPr>
              <a:defRPr>
                <a:latin typeface="Cambria" panose="02040503050406030204" pitchFamily="18" charset="0"/>
                <a:ea typeface="Cambria" panose="02040503050406030204" pitchFamily="18" charset="0"/>
              </a:defRPr>
            </a:lvl1pPr>
          </a:lstStyle>
          <a:p>
            <a:r>
              <a:rPr lang="en-US"/>
              <a:t>Click icon to add picture</a:t>
            </a:r>
          </a:p>
        </p:txBody>
      </p:sp>
      <p:sp>
        <p:nvSpPr>
          <p:cNvPr id="19" name="Table Placeholder 18">
            <a:extLst>
              <a:ext uri="{FF2B5EF4-FFF2-40B4-BE49-F238E27FC236}">
                <a16:creationId xmlns:a16="http://schemas.microsoft.com/office/drawing/2014/main" id="{BF752B74-74A5-4DE7-BAEC-F78EAD5E390B}"/>
              </a:ext>
            </a:extLst>
          </p:cNvPr>
          <p:cNvSpPr>
            <a:spLocks noGrp="1"/>
          </p:cNvSpPr>
          <p:nvPr userDrawn="1">
            <p:ph type="tbl" sz="quarter" idx="12"/>
          </p:nvPr>
        </p:nvSpPr>
        <p:spPr>
          <a:xfrm>
            <a:off x="2820988" y="5745163"/>
            <a:ext cx="4513262" cy="3932237"/>
          </a:xfrm>
        </p:spPr>
        <p:txBody>
          <a:bodyPr/>
          <a:lstStyle>
            <a:lvl1pPr>
              <a:defRPr>
                <a:latin typeface="Cambria" panose="02040503050406030204" pitchFamily="18" charset="0"/>
                <a:ea typeface="Cambria" panose="02040503050406030204" pitchFamily="18" charset="0"/>
              </a:defRPr>
            </a:lvl1pPr>
          </a:lstStyle>
          <a:p>
            <a:r>
              <a:rPr lang="en-US"/>
              <a:t>Click icon to add table</a:t>
            </a:r>
          </a:p>
        </p:txBody>
      </p:sp>
      <p:pic>
        <p:nvPicPr>
          <p:cNvPr id="9" name="Picture 8">
            <a:extLst>
              <a:ext uri="{FF2B5EF4-FFF2-40B4-BE49-F238E27FC236}">
                <a16:creationId xmlns:a16="http://schemas.microsoft.com/office/drawing/2014/main" id="{A8D019E4-8C9A-4D60-B9A5-CEB48D13870A}"/>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saturation sat="97000"/>
                    </a14:imgEffect>
                  </a14:imgLayer>
                </a14:imgProps>
              </a:ext>
              <a:ext uri="{28A0092B-C50C-407E-A947-70E740481C1C}">
                <a14:useLocalDpi xmlns:a14="http://schemas.microsoft.com/office/drawing/2010/main" val="0"/>
              </a:ext>
            </a:extLst>
          </a:blip>
          <a:srcRect/>
          <a:stretch/>
        </p:blipFill>
        <p:spPr>
          <a:xfrm rot="5400000">
            <a:off x="-3749040" y="3749040"/>
            <a:ext cx="10058400" cy="2560320"/>
          </a:xfrm>
          <a:prstGeom prst="rect">
            <a:avLst/>
          </a:prstGeom>
        </p:spPr>
      </p:pic>
      <p:pic>
        <p:nvPicPr>
          <p:cNvPr id="3" name="Picture 2">
            <a:extLst>
              <a:ext uri="{FF2B5EF4-FFF2-40B4-BE49-F238E27FC236}">
                <a16:creationId xmlns:a16="http://schemas.microsoft.com/office/drawing/2014/main" id="{B582FA40-9BAB-4890-A9DB-46AD4D559AA6}"/>
              </a:ext>
            </a:extLst>
          </p:cNvPr>
          <p:cNvPicPr>
            <a:picLocks noChangeAspect="1"/>
          </p:cNvPicPr>
          <p:nvPr userDrawn="1"/>
        </p:nvPicPr>
        <p:blipFill>
          <a:blip r:embed="rId4" cstate="screen">
            <a:alphaModFix/>
            <a:extLst>
              <a:ext uri="{BEBA8EAE-BF5A-486C-A8C5-ECC9F3942E4B}">
                <a14:imgProps xmlns:a14="http://schemas.microsoft.com/office/drawing/2010/main">
                  <a14:imgLayer r:embed="rId5">
                    <a14:imgEffect>
                      <a14:colorTemperature colorTemp="6400"/>
                    </a14:imgEffect>
                  </a14:imgLayer>
                </a14:imgProps>
              </a:ext>
              <a:ext uri="{28A0092B-C50C-407E-A947-70E740481C1C}">
                <a14:useLocalDpi xmlns:a14="http://schemas.microsoft.com/office/drawing/2010/main" val="0"/>
              </a:ext>
            </a:extLst>
          </a:blip>
          <a:srcRect t="9008" b="9008"/>
          <a:stretch/>
        </p:blipFill>
        <p:spPr>
          <a:xfrm>
            <a:off x="0" y="9560560"/>
            <a:ext cx="2560320" cy="497840"/>
          </a:xfrm>
          <a:prstGeom prst="rect">
            <a:avLst/>
          </a:prstGeom>
        </p:spPr>
      </p:pic>
      <p:sp>
        <p:nvSpPr>
          <p:cNvPr id="2" name="TextBox 1">
            <a:extLst>
              <a:ext uri="{FF2B5EF4-FFF2-40B4-BE49-F238E27FC236}">
                <a16:creationId xmlns:a16="http://schemas.microsoft.com/office/drawing/2014/main" id="{482ABC2F-CA0B-6446-5B41-BC6CAEEEE6E9}"/>
              </a:ext>
            </a:extLst>
          </p:cNvPr>
          <p:cNvSpPr txBox="1"/>
          <p:nvPr userDrawn="1"/>
        </p:nvSpPr>
        <p:spPr>
          <a:xfrm>
            <a:off x="5715000" y="9683496"/>
            <a:ext cx="1739900" cy="307777"/>
          </a:xfrm>
          <a:prstGeom prst="rect">
            <a:avLst/>
          </a:prstGeom>
          <a:noFill/>
        </p:spPr>
        <p:txBody>
          <a:bodyPr wrap="square" rtlCol="0">
            <a:spAutoFit/>
          </a:bodyPr>
          <a:lstStyle/>
          <a:p>
            <a:pPr algn="r"/>
            <a:r>
              <a:rPr lang="en-US" sz="1400" b="0">
                <a:latin typeface="+mj-lt"/>
              </a:rPr>
              <a:t>PAGE </a:t>
            </a:r>
            <a:fld id="{09990A1A-4B7F-4294-B907-6185848BF500}" type="slidenum">
              <a:rPr lang="en-US" sz="1400" b="0" smtClean="0">
                <a:latin typeface="+mj-lt"/>
              </a:rPr>
              <a:t>‹#›</a:t>
            </a:fld>
            <a:endParaRPr lang="en-US" sz="1400" b="0">
              <a:latin typeface="+mj-lt"/>
            </a:endParaRPr>
          </a:p>
        </p:txBody>
      </p:sp>
    </p:spTree>
    <p:extLst>
      <p:ext uri="{BB962C8B-B14F-4D97-AF65-F5344CB8AC3E}">
        <p14:creationId xmlns:p14="http://schemas.microsoft.com/office/powerpoint/2010/main" val="1065112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F99A2-F28F-431B-8E6A-BABD9C5540F4}"/>
              </a:ext>
            </a:extLst>
          </p:cNvPr>
          <p:cNvSpPr>
            <a:spLocks noGrp="1"/>
          </p:cNvSpPr>
          <p:nvPr>
            <p:ph type="title"/>
          </p:nvPr>
        </p:nvSpPr>
        <p:spPr>
          <a:xfrm>
            <a:off x="401256" y="428384"/>
            <a:ext cx="4017962" cy="1023518"/>
          </a:xfrm>
        </p:spPr>
        <p:txBody>
          <a:bodyPr/>
          <a:lstStyle/>
          <a:p>
            <a:r>
              <a:rPr lang="en-US"/>
              <a:t>Click to edit Master title style</a:t>
            </a:r>
          </a:p>
        </p:txBody>
      </p:sp>
      <p:sp>
        <p:nvSpPr>
          <p:cNvPr id="55" name="Content Placeholder 54">
            <a:extLst>
              <a:ext uri="{FF2B5EF4-FFF2-40B4-BE49-F238E27FC236}">
                <a16:creationId xmlns:a16="http://schemas.microsoft.com/office/drawing/2014/main" id="{8E8A3F50-6171-4434-BD43-4B62B28954D2}"/>
              </a:ext>
            </a:extLst>
          </p:cNvPr>
          <p:cNvSpPr>
            <a:spLocks noGrp="1"/>
          </p:cNvSpPr>
          <p:nvPr userDrawn="1">
            <p:ph sz="quarter" idx="10"/>
          </p:nvPr>
        </p:nvSpPr>
        <p:spPr>
          <a:xfrm>
            <a:off x="401638" y="1905001"/>
            <a:ext cx="4017962" cy="76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A52A2E2D-8EEC-40A8-B5DC-0A4954706A8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rot="5400000" flipV="1">
            <a:off x="1280160" y="3566160"/>
            <a:ext cx="10058400" cy="2926080"/>
          </a:xfrm>
          <a:prstGeom prst="rect">
            <a:avLst/>
          </a:prstGeom>
        </p:spPr>
      </p:pic>
      <p:sp>
        <p:nvSpPr>
          <p:cNvPr id="3" name="Rectangle 2">
            <a:extLst>
              <a:ext uri="{FF2B5EF4-FFF2-40B4-BE49-F238E27FC236}">
                <a16:creationId xmlns:a16="http://schemas.microsoft.com/office/drawing/2014/main" id="{785422EF-9CDA-493E-931B-64B136A86C8A}"/>
              </a:ext>
            </a:extLst>
          </p:cNvPr>
          <p:cNvSpPr/>
          <p:nvPr userDrawn="1"/>
        </p:nvSpPr>
        <p:spPr>
          <a:xfrm>
            <a:off x="5181600" y="2286000"/>
            <a:ext cx="2286000" cy="73437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FE81202-F4FC-4E9B-A40D-3B0ED7BD65B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5" name="TextBox 4">
            <a:extLst>
              <a:ext uri="{FF2B5EF4-FFF2-40B4-BE49-F238E27FC236}">
                <a16:creationId xmlns:a16="http://schemas.microsoft.com/office/drawing/2014/main" id="{EA2A5CBC-9482-EF1C-D6A7-C1812A89E028}"/>
              </a:ext>
            </a:extLst>
          </p:cNvPr>
          <p:cNvSpPr txBox="1"/>
          <p:nvPr userDrawn="1"/>
        </p:nvSpPr>
        <p:spPr>
          <a:xfrm>
            <a:off x="5715000" y="9683496"/>
            <a:ext cx="1739900" cy="307777"/>
          </a:xfrm>
          <a:prstGeom prst="rect">
            <a:avLst/>
          </a:prstGeom>
          <a:noFill/>
        </p:spPr>
        <p:txBody>
          <a:bodyPr wrap="square" rtlCol="0">
            <a:spAutoFit/>
          </a:bodyPr>
          <a:lstStyle/>
          <a:p>
            <a:pPr algn="r"/>
            <a:r>
              <a:rPr lang="en-US" sz="1400" b="1">
                <a:solidFill>
                  <a:schemeClr val="bg1"/>
                </a:solidFill>
                <a:latin typeface="+mj-lt"/>
              </a:rPr>
              <a:t>PAGE </a:t>
            </a:r>
            <a:fld id="{35284650-82DE-43AB-A67A-13FAAF247136}" type="slidenum">
              <a:rPr lang="en-US" sz="1400" b="1" smtClean="0">
                <a:solidFill>
                  <a:schemeClr val="bg1"/>
                </a:solidFill>
                <a:latin typeface="+mj-lt"/>
              </a:rPr>
              <a:t>‹#›</a:t>
            </a:fld>
            <a:endParaRPr lang="en-US" sz="1400" b="1">
              <a:solidFill>
                <a:schemeClr val="bg1"/>
              </a:solidFill>
              <a:latin typeface="+mj-lt"/>
            </a:endParaRPr>
          </a:p>
        </p:txBody>
      </p:sp>
    </p:spTree>
    <p:extLst>
      <p:ext uri="{BB962C8B-B14F-4D97-AF65-F5344CB8AC3E}">
        <p14:creationId xmlns:p14="http://schemas.microsoft.com/office/powerpoint/2010/main" val="3501139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03558-8165-4FA8-8829-9E88686A21A1}"/>
              </a:ext>
            </a:extLst>
          </p:cNvPr>
          <p:cNvSpPr/>
          <p:nvPr userDrawn="1"/>
        </p:nvSpPr>
        <p:spPr>
          <a:xfrm>
            <a:off x="0" y="2743200"/>
            <a:ext cx="7772400" cy="1524000"/>
          </a:xfrm>
          <a:prstGeom prst="rect">
            <a:avLst/>
          </a:prstGeom>
          <a:solidFill>
            <a:srgbClr val="D9D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A394A6B5-2878-41E9-A6B2-1C9837E04DCA}"/>
              </a:ext>
            </a:extLst>
          </p:cNvPr>
          <p:cNvSpPr>
            <a:spLocks noGrp="1"/>
          </p:cNvSpPr>
          <p:nvPr>
            <p:ph sz="quarter" idx="10"/>
          </p:nvPr>
        </p:nvSpPr>
        <p:spPr>
          <a:xfrm>
            <a:off x="381000" y="4648200"/>
            <a:ext cx="70104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26CBB4E4-72EF-4512-860F-E41617A58ECA}"/>
              </a:ext>
            </a:extLst>
          </p:cNvPr>
          <p:cNvSpPr>
            <a:spLocks noGrp="1"/>
          </p:cNvSpPr>
          <p:nvPr>
            <p:ph type="pic" sz="quarter" idx="11"/>
          </p:nvPr>
        </p:nvSpPr>
        <p:spPr>
          <a:xfrm>
            <a:off x="0" y="0"/>
            <a:ext cx="7772400" cy="2743200"/>
          </a:xfrm>
          <a:ln w="19050">
            <a:solidFill>
              <a:srgbClr val="404040"/>
            </a:solidFill>
          </a:ln>
        </p:spPr>
        <p:txBody>
          <a:bodyPr/>
          <a:lstStyle/>
          <a:p>
            <a:r>
              <a:rPr lang="en-US"/>
              <a:t>Click icon to add picture</a:t>
            </a:r>
          </a:p>
        </p:txBody>
      </p:sp>
      <p:pic>
        <p:nvPicPr>
          <p:cNvPr id="5" name="Picture 4">
            <a:extLst>
              <a:ext uri="{FF2B5EF4-FFF2-40B4-BE49-F238E27FC236}">
                <a16:creationId xmlns:a16="http://schemas.microsoft.com/office/drawing/2014/main" id="{B4BAF62E-DF7B-4601-930D-E52E68B526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2" name="TextBox 1">
            <a:extLst>
              <a:ext uri="{FF2B5EF4-FFF2-40B4-BE49-F238E27FC236}">
                <a16:creationId xmlns:a16="http://schemas.microsoft.com/office/drawing/2014/main" id="{9F2664BF-0379-EAE1-EF21-373A056D4579}"/>
              </a:ext>
            </a:extLst>
          </p:cNvPr>
          <p:cNvSpPr txBox="1"/>
          <p:nvPr userDrawn="1"/>
        </p:nvSpPr>
        <p:spPr>
          <a:xfrm>
            <a:off x="5892800" y="9652000"/>
            <a:ext cx="1739900" cy="307777"/>
          </a:xfrm>
          <a:prstGeom prst="rect">
            <a:avLst/>
          </a:prstGeom>
          <a:noFill/>
        </p:spPr>
        <p:txBody>
          <a:bodyPr wrap="square" rtlCol="0">
            <a:spAutoFit/>
          </a:bodyPr>
          <a:lstStyle/>
          <a:p>
            <a:pPr algn="r"/>
            <a:r>
              <a:rPr lang="en-US" sz="1400" b="0">
                <a:latin typeface="+mj-lt"/>
              </a:rPr>
              <a:t>PAGE </a:t>
            </a:r>
            <a:fld id="{5F60C9FF-B423-4AD1-A9AF-22D1C0A61C6E}" type="slidenum">
              <a:rPr lang="en-US" sz="1400" b="0" smtClean="0">
                <a:latin typeface="+mj-lt"/>
              </a:rPr>
              <a:t>‹#›</a:t>
            </a:fld>
            <a:endParaRPr lang="en-US" sz="1400" b="0">
              <a:latin typeface="+mj-lt"/>
            </a:endParaRPr>
          </a:p>
        </p:txBody>
      </p:sp>
    </p:spTree>
    <p:extLst>
      <p:ext uri="{BB962C8B-B14F-4D97-AF65-F5344CB8AC3E}">
        <p14:creationId xmlns:p14="http://schemas.microsoft.com/office/powerpoint/2010/main" val="4234465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s_2">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C0BD19-E891-22BE-7921-98ABAF4C04E9}"/>
              </a:ext>
            </a:extLst>
          </p:cNvPr>
          <p:cNvSpPr txBox="1"/>
          <p:nvPr userDrawn="1"/>
        </p:nvSpPr>
        <p:spPr>
          <a:xfrm>
            <a:off x="5750560" y="9652000"/>
            <a:ext cx="1739900" cy="307777"/>
          </a:xfrm>
          <a:prstGeom prst="rect">
            <a:avLst/>
          </a:prstGeom>
          <a:noFill/>
        </p:spPr>
        <p:txBody>
          <a:bodyPr wrap="square" rtlCol="0">
            <a:spAutoFit/>
          </a:bodyPr>
          <a:lstStyle/>
          <a:p>
            <a:pPr algn="r"/>
            <a:r>
              <a:rPr lang="en-US" sz="1400" b="0">
                <a:latin typeface="+mj-lt"/>
              </a:rPr>
              <a:t>PAGE </a:t>
            </a:r>
            <a:fld id="{BF5F0287-F574-4257-AE49-A8434CB76198}" type="slidenum">
              <a:rPr lang="en-US" sz="1400" b="0" smtClean="0">
                <a:latin typeface="+mj-lt"/>
              </a:rPr>
              <a:t>‹#›</a:t>
            </a:fld>
            <a:endParaRPr lang="en-US" sz="1400" b="0">
              <a:latin typeface="+mj-lt"/>
            </a:endParaRPr>
          </a:p>
        </p:txBody>
      </p:sp>
      <p:cxnSp>
        <p:nvCxnSpPr>
          <p:cNvPr id="3" name="Straight Connector 2">
            <a:extLst>
              <a:ext uri="{FF2B5EF4-FFF2-40B4-BE49-F238E27FC236}">
                <a16:creationId xmlns:a16="http://schemas.microsoft.com/office/drawing/2014/main" id="{06E7E494-C843-6B2E-4311-B3BA917B42DE}"/>
              </a:ext>
            </a:extLst>
          </p:cNvPr>
          <p:cNvCxnSpPr>
            <a:cxnSpLocks/>
            <a:endCxn id="4" idx="2"/>
          </p:cNvCxnSpPr>
          <p:nvPr userDrawn="1"/>
        </p:nvCxnSpPr>
        <p:spPr>
          <a:xfrm>
            <a:off x="301752" y="1891753"/>
            <a:ext cx="3054096" cy="1055"/>
          </a:xfrm>
          <a:prstGeom prst="line">
            <a:avLst/>
          </a:prstGeom>
          <a:ln w="41275">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4" name="Circle: Hollow 3">
            <a:extLst>
              <a:ext uri="{FF2B5EF4-FFF2-40B4-BE49-F238E27FC236}">
                <a16:creationId xmlns:a16="http://schemas.microsoft.com/office/drawing/2014/main" id="{425BD3E1-E28D-929B-AC30-9E21A803264F}"/>
              </a:ext>
            </a:extLst>
          </p:cNvPr>
          <p:cNvSpPr>
            <a:spLocks/>
          </p:cNvSpPr>
          <p:nvPr userDrawn="1"/>
        </p:nvSpPr>
        <p:spPr>
          <a:xfrm>
            <a:off x="3355848" y="1618488"/>
            <a:ext cx="548640" cy="548640"/>
          </a:xfrm>
          <a:prstGeom prst="donut">
            <a:avLst>
              <a:gd name="adj" fmla="val 40201"/>
            </a:avLst>
          </a:prstGeom>
          <a:solidFill>
            <a:schemeClr val="tx2">
              <a:lumMod val="60000"/>
              <a:lumOff val="4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8">
            <a:extLst>
              <a:ext uri="{FF2B5EF4-FFF2-40B4-BE49-F238E27FC236}">
                <a16:creationId xmlns:a16="http://schemas.microsoft.com/office/drawing/2014/main" id="{262241E7-0DF9-F938-2078-36A79EC6249F}"/>
              </a:ext>
            </a:extLst>
          </p:cNvPr>
          <p:cNvSpPr txBox="1">
            <a:spLocks/>
          </p:cNvSpPr>
          <p:nvPr userDrawn="1"/>
        </p:nvSpPr>
        <p:spPr bwMode="black">
          <a:xfrm>
            <a:off x="4023869" y="1265934"/>
            <a:ext cx="3459479" cy="1251638"/>
          </a:xfrm>
          <a:prstGeom prst="rect">
            <a:avLst/>
          </a:prstGeom>
          <a:solidFill>
            <a:srgbClr val="F2F2F2"/>
          </a:solidFill>
          <a:ln w="31750" cap="sq">
            <a:noFill/>
            <a:miter lim="800000"/>
          </a:ln>
        </p:spPr>
        <p:txBody>
          <a:bodyPr vert="horz" lIns="91440" tIns="91440" rIns="91440" bIns="91440" rtlCol="0" anchor="ctr">
            <a:noAutofit/>
          </a:bodyPr>
          <a:lstStyle>
            <a:lvl1pPr algn="l" defTabSz="777240" rtl="0" eaLnBrk="1" latinLnBrk="0" hangingPunct="1">
              <a:lnSpc>
                <a:spcPct val="90000"/>
              </a:lnSpc>
              <a:spcBef>
                <a:spcPct val="0"/>
              </a:spcBef>
              <a:buNone/>
              <a:defRPr lang="en-US" sz="3600" b="1" kern="1200" cap="none" spc="170" baseline="0">
                <a:solidFill>
                  <a:srgbClr val="305AB2"/>
                </a:solidFill>
                <a:latin typeface="+mj-lt"/>
                <a:ea typeface="+mn-ea"/>
                <a:cs typeface="+mn-cs"/>
              </a:defRPr>
            </a:lvl1pPr>
          </a:lstStyle>
          <a:p>
            <a:r>
              <a:rPr lang="en-US"/>
              <a:t>Click To Edit Master Title Style</a:t>
            </a:r>
          </a:p>
        </p:txBody>
      </p:sp>
    </p:spTree>
    <p:extLst>
      <p:ext uri="{BB962C8B-B14F-4D97-AF65-F5344CB8AC3E}">
        <p14:creationId xmlns:p14="http://schemas.microsoft.com/office/powerpoint/2010/main" val="5769878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4251" y="1180186"/>
            <a:ext cx="3070098" cy="7698029"/>
          </a:xfrm>
        </p:spPr>
        <p:txBody>
          <a:bodyPr>
            <a:normAutofit/>
          </a:bodyPr>
          <a:lstStyle>
            <a:lvl1pPr>
              <a:defRPr sz="1615">
                <a:solidFill>
                  <a:schemeClr val="tx1"/>
                </a:solidFill>
              </a:defRPr>
            </a:lvl1pPr>
            <a:lvl2pPr>
              <a:defRPr sz="1360">
                <a:solidFill>
                  <a:schemeClr val="tx1"/>
                </a:solidFill>
              </a:defRPr>
            </a:lvl2pPr>
            <a:lvl3pPr>
              <a:defRPr sz="1360">
                <a:solidFill>
                  <a:schemeClr val="tx1"/>
                </a:solidFill>
              </a:defRPr>
            </a:lvl3pPr>
            <a:lvl4pPr>
              <a:defRPr sz="1360">
                <a:solidFill>
                  <a:schemeClr val="tx1"/>
                </a:solidFill>
              </a:defRPr>
            </a:lvl4pPr>
            <a:lvl5pPr>
              <a:defRPr sz="1360">
                <a:solidFill>
                  <a:schemeClr val="tx1"/>
                </a:solidFill>
              </a:defRPr>
            </a:lvl5pPr>
            <a:lvl6pPr>
              <a:defRPr sz="1360"/>
            </a:lvl6pPr>
            <a:lvl7pPr>
              <a:defRPr sz="1360"/>
            </a:lvl7pPr>
            <a:lvl8pPr>
              <a:defRPr sz="1360"/>
            </a:lvl8pPr>
            <a:lvl9pPr>
              <a:defRPr sz="13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34265849-EFAA-4466-8655-4FE56ABF89AB}"/>
              </a:ext>
            </a:extLst>
          </p:cNvPr>
          <p:cNvSpPr>
            <a:spLocks noGrp="1"/>
          </p:cNvSpPr>
          <p:nvPr userDrawn="1">
            <p:ph type="body" sz="quarter" idx="10"/>
          </p:nvPr>
        </p:nvSpPr>
        <p:spPr>
          <a:xfrm>
            <a:off x="479044" y="1179513"/>
            <a:ext cx="3026156" cy="7699375"/>
          </a:xfrm>
          <a:ln w="19050">
            <a:solidFill>
              <a:schemeClr val="bg1"/>
            </a:solidFill>
          </a:ln>
        </p:spPr>
        <p:txBody>
          <a:bodyPr>
            <a:normAutofit/>
          </a:bodyPr>
          <a:lstStyle>
            <a:lvl1pPr>
              <a:buClr>
                <a:schemeClr val="bg1"/>
              </a:buClr>
              <a:defRPr sz="1400">
                <a:solidFill>
                  <a:schemeClr val="bg1"/>
                </a:solidFill>
                <a:latin typeface="+mj-lt"/>
              </a:defRPr>
            </a:lvl1pPr>
            <a:lvl2pPr>
              <a:buClr>
                <a:schemeClr val="bg1"/>
              </a:buClr>
              <a:defRPr sz="1400">
                <a:solidFill>
                  <a:schemeClr val="bg1"/>
                </a:solidFill>
                <a:latin typeface="+mj-lt"/>
              </a:defRPr>
            </a:lvl2pPr>
            <a:lvl3pPr>
              <a:buClr>
                <a:schemeClr val="bg1"/>
              </a:buClr>
              <a:defRPr sz="1400">
                <a:solidFill>
                  <a:schemeClr val="bg1"/>
                </a:solidFill>
                <a:latin typeface="+mj-lt"/>
              </a:defRPr>
            </a:lvl3pPr>
            <a:lvl4pPr>
              <a:buClr>
                <a:schemeClr val="bg1"/>
              </a:buClr>
              <a:defRPr sz="1400">
                <a:solidFill>
                  <a:schemeClr val="bg1"/>
                </a:solidFill>
                <a:latin typeface="+mj-lt"/>
              </a:defRPr>
            </a:lvl4pPr>
            <a:lvl5pPr>
              <a:buClr>
                <a:schemeClr val="bg1"/>
              </a:buClr>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C2C511BD-194D-4DAF-A91F-F205718B042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3887582" cy="10058400"/>
          </a:xfrm>
          <a:prstGeom prst="rect">
            <a:avLst/>
          </a:prstGeom>
        </p:spPr>
      </p:pic>
      <p:pic>
        <p:nvPicPr>
          <p:cNvPr id="13" name="Picture 12">
            <a:extLst>
              <a:ext uri="{FF2B5EF4-FFF2-40B4-BE49-F238E27FC236}">
                <a16:creationId xmlns:a16="http://schemas.microsoft.com/office/drawing/2014/main" id="{7B32685F-089D-4AFD-8806-D1D9D612D95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4350764" y="9548734"/>
            <a:ext cx="2090925" cy="365760"/>
          </a:xfrm>
          <a:prstGeom prst="rect">
            <a:avLst/>
          </a:prstGeom>
        </p:spPr>
      </p:pic>
      <p:sp>
        <p:nvSpPr>
          <p:cNvPr id="2" name="TextBox 1">
            <a:extLst>
              <a:ext uri="{FF2B5EF4-FFF2-40B4-BE49-F238E27FC236}">
                <a16:creationId xmlns:a16="http://schemas.microsoft.com/office/drawing/2014/main" id="{0E8D846A-A912-C82A-AE4A-B4A1030F5687}"/>
              </a:ext>
            </a:extLst>
          </p:cNvPr>
          <p:cNvSpPr txBox="1"/>
          <p:nvPr userDrawn="1"/>
        </p:nvSpPr>
        <p:spPr>
          <a:xfrm>
            <a:off x="5715000" y="9577725"/>
            <a:ext cx="1739900" cy="307777"/>
          </a:xfrm>
          <a:prstGeom prst="rect">
            <a:avLst/>
          </a:prstGeom>
          <a:noFill/>
        </p:spPr>
        <p:txBody>
          <a:bodyPr wrap="square" rtlCol="0">
            <a:spAutoFit/>
          </a:bodyPr>
          <a:lstStyle/>
          <a:p>
            <a:pPr algn="r"/>
            <a:r>
              <a:rPr lang="en-US" sz="1400" b="0">
                <a:latin typeface="+mj-lt"/>
              </a:rPr>
              <a:t>PAGE </a:t>
            </a:r>
            <a:fld id="{9CE0D6AD-18FA-498F-9A71-E11B03F816A4}" type="slidenum">
              <a:rPr lang="en-US" sz="1400" b="0" smtClean="0">
                <a:latin typeface="+mj-lt"/>
              </a:rPr>
              <a:t>‹#›</a:t>
            </a:fld>
            <a:endParaRPr lang="en-US" sz="1400" b="0">
              <a:latin typeface="+mj-lt"/>
            </a:endParaRPr>
          </a:p>
        </p:txBody>
      </p:sp>
    </p:spTree>
    <p:extLst>
      <p:ext uri="{BB962C8B-B14F-4D97-AF65-F5344CB8AC3E}">
        <p14:creationId xmlns:p14="http://schemas.microsoft.com/office/powerpoint/2010/main" val="35173269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s_2">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0BC1B8-9819-4C4F-968C-5F117C70E878}"/>
              </a:ext>
            </a:extLst>
          </p:cNvPr>
          <p:cNvSpPr/>
          <p:nvPr userDrawn="1"/>
        </p:nvSpPr>
        <p:spPr>
          <a:xfrm>
            <a:off x="228600" y="228600"/>
            <a:ext cx="7315200" cy="9601200"/>
          </a:xfrm>
          <a:prstGeom prst="rect">
            <a:avLst/>
          </a:prstGeom>
          <a:no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5724F12-0FAB-427C-8BAD-2134DC2A9735}"/>
              </a:ext>
            </a:extLst>
          </p:cNvPr>
          <p:cNvSpPr>
            <a:spLocks noGrp="1"/>
          </p:cNvSpPr>
          <p:nvPr>
            <p:ph type="title"/>
          </p:nvPr>
        </p:nvSpPr>
        <p:spPr>
          <a:xfrm>
            <a:off x="838200" y="914400"/>
            <a:ext cx="2673461" cy="1023518"/>
          </a:xfrm>
          <a:solidFill>
            <a:srgbClr val="F2F2F2"/>
          </a:solidFill>
          <a:ln>
            <a:noFill/>
          </a:ln>
        </p:spPr>
        <p:txBody>
          <a:bodyPr/>
          <a:lstStyle/>
          <a:p>
            <a:r>
              <a:rPr lang="en-US"/>
              <a:t>Click to edit Master title style</a:t>
            </a:r>
          </a:p>
        </p:txBody>
      </p:sp>
      <p:pic>
        <p:nvPicPr>
          <p:cNvPr id="5" name="Picture 4">
            <a:extLst>
              <a:ext uri="{FF2B5EF4-FFF2-40B4-BE49-F238E27FC236}">
                <a16:creationId xmlns:a16="http://schemas.microsoft.com/office/drawing/2014/main" id="{DBD14E03-CC87-614F-38C8-5B8909ACF97F}"/>
              </a:ext>
            </a:extLst>
          </p:cNvPr>
          <p:cNvPicPr>
            <a:picLocks noChangeAspect="1"/>
          </p:cNvPicPr>
          <p:nvPr userDrawn="1"/>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p:blipFill>
        <p:spPr>
          <a:xfrm>
            <a:off x="304800" y="9448800"/>
            <a:ext cx="2090925" cy="365760"/>
          </a:xfrm>
          <a:prstGeom prst="rect">
            <a:avLst/>
          </a:prstGeom>
        </p:spPr>
      </p:pic>
      <p:sp>
        <p:nvSpPr>
          <p:cNvPr id="4" name="TextBox 3">
            <a:extLst>
              <a:ext uri="{FF2B5EF4-FFF2-40B4-BE49-F238E27FC236}">
                <a16:creationId xmlns:a16="http://schemas.microsoft.com/office/drawing/2014/main" id="{F3FE9F9D-D28B-75C1-8B72-9697238164B6}"/>
              </a:ext>
            </a:extLst>
          </p:cNvPr>
          <p:cNvSpPr txBox="1"/>
          <p:nvPr userDrawn="1"/>
        </p:nvSpPr>
        <p:spPr>
          <a:xfrm>
            <a:off x="5727700" y="9448800"/>
            <a:ext cx="1739900" cy="307777"/>
          </a:xfrm>
          <a:prstGeom prst="rect">
            <a:avLst/>
          </a:prstGeom>
          <a:noFill/>
        </p:spPr>
        <p:txBody>
          <a:bodyPr wrap="square" rtlCol="0">
            <a:spAutoFit/>
          </a:bodyPr>
          <a:lstStyle/>
          <a:p>
            <a:pPr algn="r"/>
            <a:r>
              <a:rPr lang="en-US" sz="1400" b="0">
                <a:latin typeface="+mj-lt"/>
              </a:rPr>
              <a:t>PAGE </a:t>
            </a:r>
            <a:fld id="{661F6D67-0D39-44C2-B57F-73D6504B1C4E}" type="slidenum">
              <a:rPr lang="en-US" sz="1400" b="0" smtClean="0">
                <a:latin typeface="+mj-lt"/>
              </a:rPr>
              <a:t>‹#›</a:t>
            </a:fld>
            <a:endParaRPr lang="en-US" sz="1400" b="0">
              <a:latin typeface="+mj-lt"/>
            </a:endParaRPr>
          </a:p>
        </p:txBody>
      </p:sp>
    </p:spTree>
    <p:extLst>
      <p:ext uri="{BB962C8B-B14F-4D97-AF65-F5344CB8AC3E}">
        <p14:creationId xmlns:p14="http://schemas.microsoft.com/office/powerpoint/2010/main" val="15103435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ntents_2">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43B98D0-81DF-4E80-91E5-BA73EC1B98E0}"/>
              </a:ext>
            </a:extLst>
          </p:cNvPr>
          <p:cNvCxnSpPr>
            <a:cxnSpLocks/>
          </p:cNvCxnSpPr>
          <p:nvPr userDrawn="1"/>
        </p:nvCxnSpPr>
        <p:spPr>
          <a:xfrm>
            <a:off x="304800" y="1886654"/>
            <a:ext cx="3048001" cy="8089"/>
          </a:xfrm>
          <a:prstGeom prst="line">
            <a:avLst/>
          </a:prstGeom>
          <a:ln w="41275">
            <a:solidFill>
              <a:srgbClr val="36799A"/>
            </a:solidFill>
            <a:prstDash val="dash"/>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EC6ADA-469A-4CDB-B791-05B7C74A5237}"/>
              </a:ext>
            </a:extLst>
          </p:cNvPr>
          <p:cNvSpPr>
            <a:spLocks noGrp="1"/>
          </p:cNvSpPr>
          <p:nvPr>
            <p:ph type="title" hasCustomPrompt="1"/>
          </p:nvPr>
        </p:nvSpPr>
        <p:spPr>
          <a:xfrm>
            <a:off x="4020821" y="1268924"/>
            <a:ext cx="3459479" cy="1251638"/>
          </a:xfrm>
          <a:solidFill>
            <a:srgbClr val="F2F2F2"/>
          </a:solidFill>
          <a:ln>
            <a:noFill/>
          </a:ln>
        </p:spPr>
        <p:txBody>
          <a:bodyPr lIns="91440" tIns="91440" rIns="91440" bIns="91440">
            <a:noAutofit/>
          </a:bodyPr>
          <a:lstStyle>
            <a:lvl1pPr algn="l">
              <a:defRPr lang="en-US" sz="3600" b="1" kern="1200" cap="none">
                <a:solidFill>
                  <a:schemeClr val="tx2">
                    <a:lumMod val="75000"/>
                  </a:schemeClr>
                </a:solidFill>
                <a:latin typeface="+mj-lt"/>
                <a:ea typeface="+mn-ea"/>
                <a:cs typeface="+mn-cs"/>
              </a:defRPr>
            </a:lvl1pPr>
          </a:lstStyle>
          <a:p>
            <a:r>
              <a:rPr lang="en-US"/>
              <a:t>Click To Edit Master Title Style</a:t>
            </a:r>
          </a:p>
        </p:txBody>
      </p:sp>
      <p:sp>
        <p:nvSpPr>
          <p:cNvPr id="7" name="Circle: Hollow 6">
            <a:extLst>
              <a:ext uri="{FF2B5EF4-FFF2-40B4-BE49-F238E27FC236}">
                <a16:creationId xmlns:a16="http://schemas.microsoft.com/office/drawing/2014/main" id="{8A943D03-CB89-47C6-BEA8-F82085A69B88}"/>
              </a:ext>
            </a:extLst>
          </p:cNvPr>
          <p:cNvSpPr>
            <a:spLocks/>
          </p:cNvSpPr>
          <p:nvPr userDrawn="1"/>
        </p:nvSpPr>
        <p:spPr>
          <a:xfrm>
            <a:off x="3352801" y="1616378"/>
            <a:ext cx="548640" cy="548640"/>
          </a:xfrm>
          <a:prstGeom prst="donut">
            <a:avLst>
              <a:gd name="adj" fmla="val 40201"/>
            </a:avLst>
          </a:prstGeom>
          <a:solidFill>
            <a:srgbClr val="36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a16="http://schemas.microsoft.com/office/drawing/2014/main" id="{90C0BD19-E891-22BE-7921-98ABAF4C04E9}"/>
              </a:ext>
            </a:extLst>
          </p:cNvPr>
          <p:cNvSpPr txBox="1"/>
          <p:nvPr userDrawn="1"/>
        </p:nvSpPr>
        <p:spPr>
          <a:xfrm>
            <a:off x="5750560" y="9652000"/>
            <a:ext cx="1739900" cy="307777"/>
          </a:xfrm>
          <a:prstGeom prst="rect">
            <a:avLst/>
          </a:prstGeom>
          <a:noFill/>
        </p:spPr>
        <p:txBody>
          <a:bodyPr wrap="square" rtlCol="0">
            <a:spAutoFit/>
          </a:bodyPr>
          <a:lstStyle/>
          <a:p>
            <a:pPr algn="r"/>
            <a:r>
              <a:rPr lang="en-US" sz="1400" b="0">
                <a:latin typeface="+mj-lt"/>
              </a:rPr>
              <a:t>PAGE </a:t>
            </a:r>
            <a:fld id="{BF5F0287-F574-4257-AE49-A8434CB76198}" type="slidenum">
              <a:rPr lang="en-US" sz="1400" b="0" smtClean="0">
                <a:latin typeface="+mj-lt"/>
              </a:rPr>
              <a:t>‹#›</a:t>
            </a:fld>
            <a:endParaRPr lang="en-US" sz="1400" b="0">
              <a:latin typeface="+mj-lt"/>
            </a:endParaRPr>
          </a:p>
        </p:txBody>
      </p:sp>
    </p:spTree>
    <p:extLst>
      <p:ext uri="{BB962C8B-B14F-4D97-AF65-F5344CB8AC3E}">
        <p14:creationId xmlns:p14="http://schemas.microsoft.com/office/powerpoint/2010/main" val="25493216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Contents_2">
    <p:bg>
      <p:bgPr>
        <a:solidFill>
          <a:schemeClr val="bg1">
            <a:lumMod val="95000"/>
          </a:schemeClr>
        </a:solidFill>
        <a:effectLst/>
      </p:bgPr>
    </p:bg>
    <p:spTree>
      <p:nvGrpSpPr>
        <p:cNvPr id="1" name=""/>
        <p:cNvGrpSpPr/>
        <p:nvPr/>
      </p:nvGrpSpPr>
      <p:grpSpPr>
        <a:xfrm>
          <a:off x="0" y="0"/>
          <a:ext cx="0" cy="0"/>
          <a:chOff x="0" y="0"/>
          <a:chExt cx="0" cy="0"/>
        </a:xfrm>
      </p:grpSpPr>
      <p:pic>
        <p:nvPicPr>
          <p:cNvPr id="10" name="Content Placeholder 7">
            <a:extLst>
              <a:ext uri="{FF2B5EF4-FFF2-40B4-BE49-F238E27FC236}">
                <a16:creationId xmlns:a16="http://schemas.microsoft.com/office/drawing/2014/main" id="{7A31034C-6C45-4121-BE51-26F6CAAE0D9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flipH="1">
            <a:off x="0" y="7863840"/>
            <a:ext cx="7772400" cy="2194560"/>
          </a:xfrm>
          <a:prstGeom prst="rect">
            <a:avLst/>
          </a:prstGeom>
          <a:ln>
            <a:noFill/>
          </a:ln>
        </p:spPr>
      </p:pic>
      <p:cxnSp>
        <p:nvCxnSpPr>
          <p:cNvPr id="2" name="Straight Connector 1">
            <a:extLst>
              <a:ext uri="{FF2B5EF4-FFF2-40B4-BE49-F238E27FC236}">
                <a16:creationId xmlns:a16="http://schemas.microsoft.com/office/drawing/2014/main" id="{26816D3B-BF46-C873-4801-1D85BAF441AC}"/>
              </a:ext>
            </a:extLst>
          </p:cNvPr>
          <p:cNvCxnSpPr>
            <a:cxnSpLocks/>
          </p:cNvCxnSpPr>
          <p:nvPr userDrawn="1"/>
        </p:nvCxnSpPr>
        <p:spPr>
          <a:xfrm>
            <a:off x="301752" y="1883664"/>
            <a:ext cx="3048001" cy="8089"/>
          </a:xfrm>
          <a:prstGeom prst="line">
            <a:avLst/>
          </a:prstGeom>
          <a:ln w="41275">
            <a:solidFill>
              <a:srgbClr val="36799A"/>
            </a:solidFill>
            <a:prstDash val="dash"/>
          </a:ln>
        </p:spPr>
        <p:style>
          <a:lnRef idx="1">
            <a:schemeClr val="accent1"/>
          </a:lnRef>
          <a:fillRef idx="0">
            <a:schemeClr val="accent1"/>
          </a:fillRef>
          <a:effectRef idx="0">
            <a:schemeClr val="accent1"/>
          </a:effectRef>
          <a:fontRef idx="minor">
            <a:schemeClr val="tx1"/>
          </a:fontRef>
        </p:style>
      </p:cxnSp>
      <p:sp>
        <p:nvSpPr>
          <p:cNvPr id="3" name="Circle: Hollow 2">
            <a:extLst>
              <a:ext uri="{FF2B5EF4-FFF2-40B4-BE49-F238E27FC236}">
                <a16:creationId xmlns:a16="http://schemas.microsoft.com/office/drawing/2014/main" id="{BACC9CEB-DB06-C91E-633E-D4E546F818D4}"/>
              </a:ext>
            </a:extLst>
          </p:cNvPr>
          <p:cNvSpPr>
            <a:spLocks/>
          </p:cNvSpPr>
          <p:nvPr userDrawn="1"/>
        </p:nvSpPr>
        <p:spPr>
          <a:xfrm>
            <a:off x="3355848" y="1618488"/>
            <a:ext cx="548640" cy="548640"/>
          </a:xfrm>
          <a:prstGeom prst="donut">
            <a:avLst>
              <a:gd name="adj" fmla="val 40201"/>
            </a:avLst>
          </a:prstGeom>
          <a:solidFill>
            <a:srgbClr val="36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5">
            <a:extLst>
              <a:ext uri="{FF2B5EF4-FFF2-40B4-BE49-F238E27FC236}">
                <a16:creationId xmlns:a16="http://schemas.microsoft.com/office/drawing/2014/main" id="{1BB3BB4D-FACF-22EC-90BE-CEAF4FB9DD72}"/>
              </a:ext>
            </a:extLst>
          </p:cNvPr>
          <p:cNvSpPr>
            <a:spLocks noGrp="1"/>
          </p:cNvSpPr>
          <p:nvPr>
            <p:ph type="title"/>
          </p:nvPr>
        </p:nvSpPr>
        <p:spPr>
          <a:xfrm>
            <a:off x="3929888" y="1020025"/>
            <a:ext cx="3546349" cy="1743456"/>
          </a:xfrm>
          <a:noFill/>
          <a:ln>
            <a:noFill/>
          </a:ln>
        </p:spPr>
        <p:txBody>
          <a:bodyPr>
            <a:noAutofit/>
          </a:bodyPr>
          <a:lstStyle>
            <a:lvl1pPr algn="l">
              <a:defRPr lang="en-US" sz="3600" b="1" kern="1200" cap="none" spc="170" baseline="0">
                <a:solidFill>
                  <a:schemeClr val="tx2">
                    <a:lumMod val="75000"/>
                  </a:schemeClr>
                </a:solidFill>
                <a:latin typeface="+mj-lt"/>
                <a:ea typeface="+mn-ea"/>
                <a:cs typeface="+mn-cs"/>
              </a:defRPr>
            </a:lvl1pPr>
          </a:lstStyle>
          <a:p>
            <a:r>
              <a:rPr lang="en-US"/>
              <a:t>Click to edit Master title style</a:t>
            </a:r>
          </a:p>
        </p:txBody>
      </p:sp>
      <p:sp>
        <p:nvSpPr>
          <p:cNvPr id="5" name="TextBox 4">
            <a:extLst>
              <a:ext uri="{FF2B5EF4-FFF2-40B4-BE49-F238E27FC236}">
                <a16:creationId xmlns:a16="http://schemas.microsoft.com/office/drawing/2014/main" id="{795754F4-05F8-5E7C-CD48-6A8709EF8032}"/>
              </a:ext>
            </a:extLst>
          </p:cNvPr>
          <p:cNvSpPr txBox="1"/>
          <p:nvPr userDrawn="1"/>
        </p:nvSpPr>
        <p:spPr>
          <a:xfrm>
            <a:off x="5715000" y="9643943"/>
            <a:ext cx="1739900" cy="307777"/>
          </a:xfrm>
          <a:prstGeom prst="rect">
            <a:avLst/>
          </a:prstGeom>
          <a:noFill/>
        </p:spPr>
        <p:txBody>
          <a:bodyPr wrap="square" rtlCol="0">
            <a:spAutoFit/>
          </a:bodyPr>
          <a:lstStyle/>
          <a:p>
            <a:pPr algn="r"/>
            <a:r>
              <a:rPr lang="en-US" sz="1400" b="1">
                <a:solidFill>
                  <a:schemeClr val="bg1"/>
                </a:solidFill>
                <a:latin typeface="+mj-lt"/>
              </a:rPr>
              <a:t>PAGE </a:t>
            </a:r>
            <a:fld id="{B6D09045-7FFD-4F79-AC7A-952BA875A9EF}" type="slidenum">
              <a:rPr lang="en-US" sz="1400" b="1" smtClean="0">
                <a:solidFill>
                  <a:schemeClr val="bg1"/>
                </a:solidFill>
                <a:latin typeface="+mj-lt"/>
              </a:rPr>
              <a:pPr algn="r"/>
              <a:t>‹#›</a:t>
            </a:fld>
            <a:endParaRPr lang="en-US" sz="1400" b="1">
              <a:solidFill>
                <a:schemeClr val="bg1"/>
              </a:solidFill>
              <a:latin typeface="+mj-lt"/>
            </a:endParaRPr>
          </a:p>
        </p:txBody>
      </p:sp>
    </p:spTree>
    <p:extLst>
      <p:ext uri="{BB962C8B-B14F-4D97-AF65-F5344CB8AC3E}">
        <p14:creationId xmlns:p14="http://schemas.microsoft.com/office/powerpoint/2010/main" val="776547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Contents_2">
    <p:bg>
      <p:bgPr>
        <a:solidFill>
          <a:schemeClr val="bg1">
            <a:lumMod val="95000"/>
          </a:schemeClr>
        </a:solidFill>
        <a:effectLst/>
      </p:bgPr>
    </p:bg>
    <p:spTree>
      <p:nvGrpSpPr>
        <p:cNvPr id="1" name=""/>
        <p:cNvGrpSpPr/>
        <p:nvPr/>
      </p:nvGrpSpPr>
      <p:grpSpPr>
        <a:xfrm>
          <a:off x="0" y="0"/>
          <a:ext cx="0" cy="0"/>
          <a:chOff x="0" y="0"/>
          <a:chExt cx="0" cy="0"/>
        </a:xfrm>
      </p:grpSpPr>
      <p:pic>
        <p:nvPicPr>
          <p:cNvPr id="10" name="Content Placeholder 7">
            <a:extLst>
              <a:ext uri="{FF2B5EF4-FFF2-40B4-BE49-F238E27FC236}">
                <a16:creationId xmlns:a16="http://schemas.microsoft.com/office/drawing/2014/main" id="{7A31034C-6C45-4121-BE51-26F6CAAE0D9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7863840"/>
            <a:ext cx="7772400" cy="2194560"/>
          </a:xfrm>
          <a:prstGeom prst="rect">
            <a:avLst/>
          </a:prstGeom>
          <a:ln>
            <a:noFill/>
          </a:ln>
        </p:spPr>
      </p:pic>
      <p:cxnSp>
        <p:nvCxnSpPr>
          <p:cNvPr id="2" name="Straight Connector 1">
            <a:extLst>
              <a:ext uri="{FF2B5EF4-FFF2-40B4-BE49-F238E27FC236}">
                <a16:creationId xmlns:a16="http://schemas.microsoft.com/office/drawing/2014/main" id="{26816D3B-BF46-C873-4801-1D85BAF441AC}"/>
              </a:ext>
            </a:extLst>
          </p:cNvPr>
          <p:cNvCxnSpPr>
            <a:cxnSpLocks/>
          </p:cNvCxnSpPr>
          <p:nvPr userDrawn="1"/>
        </p:nvCxnSpPr>
        <p:spPr>
          <a:xfrm>
            <a:off x="301752" y="1883664"/>
            <a:ext cx="3048001" cy="8089"/>
          </a:xfrm>
          <a:prstGeom prst="line">
            <a:avLst/>
          </a:prstGeom>
          <a:ln w="41275">
            <a:solidFill>
              <a:srgbClr val="36799A"/>
            </a:solidFill>
            <a:prstDash val="dash"/>
          </a:ln>
        </p:spPr>
        <p:style>
          <a:lnRef idx="1">
            <a:schemeClr val="accent1"/>
          </a:lnRef>
          <a:fillRef idx="0">
            <a:schemeClr val="accent1"/>
          </a:fillRef>
          <a:effectRef idx="0">
            <a:schemeClr val="accent1"/>
          </a:effectRef>
          <a:fontRef idx="minor">
            <a:schemeClr val="tx1"/>
          </a:fontRef>
        </p:style>
      </p:cxnSp>
      <p:sp>
        <p:nvSpPr>
          <p:cNvPr id="3" name="Circle: Hollow 2">
            <a:extLst>
              <a:ext uri="{FF2B5EF4-FFF2-40B4-BE49-F238E27FC236}">
                <a16:creationId xmlns:a16="http://schemas.microsoft.com/office/drawing/2014/main" id="{BACC9CEB-DB06-C91E-633E-D4E546F818D4}"/>
              </a:ext>
            </a:extLst>
          </p:cNvPr>
          <p:cNvSpPr>
            <a:spLocks/>
          </p:cNvSpPr>
          <p:nvPr userDrawn="1"/>
        </p:nvSpPr>
        <p:spPr>
          <a:xfrm>
            <a:off x="3355848" y="1618488"/>
            <a:ext cx="548640" cy="548640"/>
          </a:xfrm>
          <a:prstGeom prst="donut">
            <a:avLst>
              <a:gd name="adj" fmla="val 40201"/>
            </a:avLst>
          </a:prstGeom>
          <a:solidFill>
            <a:srgbClr val="36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5">
            <a:extLst>
              <a:ext uri="{FF2B5EF4-FFF2-40B4-BE49-F238E27FC236}">
                <a16:creationId xmlns:a16="http://schemas.microsoft.com/office/drawing/2014/main" id="{1BB3BB4D-FACF-22EC-90BE-CEAF4FB9DD72}"/>
              </a:ext>
            </a:extLst>
          </p:cNvPr>
          <p:cNvSpPr>
            <a:spLocks noGrp="1"/>
          </p:cNvSpPr>
          <p:nvPr>
            <p:ph type="title"/>
          </p:nvPr>
        </p:nvSpPr>
        <p:spPr>
          <a:xfrm>
            <a:off x="3929888" y="1020025"/>
            <a:ext cx="3546349" cy="1743456"/>
          </a:xfrm>
          <a:noFill/>
          <a:ln>
            <a:noFill/>
          </a:ln>
        </p:spPr>
        <p:txBody>
          <a:bodyPr>
            <a:noAutofit/>
          </a:bodyPr>
          <a:lstStyle>
            <a:lvl1pPr algn="l">
              <a:defRPr lang="en-US" sz="3600" b="1" kern="1200" cap="none" spc="170" baseline="0">
                <a:solidFill>
                  <a:schemeClr val="tx2">
                    <a:lumMod val="75000"/>
                  </a:schemeClr>
                </a:solidFill>
                <a:latin typeface="+mj-lt"/>
                <a:ea typeface="+mn-ea"/>
                <a:cs typeface="+mn-cs"/>
              </a:defRPr>
            </a:lvl1pPr>
          </a:lstStyle>
          <a:p>
            <a:r>
              <a:rPr lang="en-US"/>
              <a:t>Click to edit Master title style</a:t>
            </a:r>
          </a:p>
        </p:txBody>
      </p:sp>
      <p:sp>
        <p:nvSpPr>
          <p:cNvPr id="5" name="TextBox 4">
            <a:extLst>
              <a:ext uri="{FF2B5EF4-FFF2-40B4-BE49-F238E27FC236}">
                <a16:creationId xmlns:a16="http://schemas.microsoft.com/office/drawing/2014/main" id="{795754F4-05F8-5E7C-CD48-6A8709EF8032}"/>
              </a:ext>
            </a:extLst>
          </p:cNvPr>
          <p:cNvSpPr txBox="1"/>
          <p:nvPr userDrawn="1"/>
        </p:nvSpPr>
        <p:spPr>
          <a:xfrm>
            <a:off x="85852" y="9626600"/>
            <a:ext cx="1739900" cy="307777"/>
          </a:xfrm>
          <a:prstGeom prst="rect">
            <a:avLst/>
          </a:prstGeom>
          <a:noFill/>
        </p:spPr>
        <p:txBody>
          <a:bodyPr wrap="square" rtlCol="0">
            <a:spAutoFit/>
          </a:bodyPr>
          <a:lstStyle/>
          <a:p>
            <a:pPr algn="l"/>
            <a:r>
              <a:rPr lang="en-US" sz="1400" b="1">
                <a:solidFill>
                  <a:schemeClr val="bg1"/>
                </a:solidFill>
                <a:latin typeface="+mj-lt"/>
              </a:rPr>
              <a:t>PAGE </a:t>
            </a:r>
            <a:fld id="{B6D09045-7FFD-4F79-AC7A-952BA875A9EF}" type="slidenum">
              <a:rPr lang="en-US" sz="1400" b="1" smtClean="0">
                <a:solidFill>
                  <a:schemeClr val="bg1"/>
                </a:solidFill>
                <a:latin typeface="+mj-lt"/>
              </a:rPr>
              <a:t>‹#›</a:t>
            </a:fld>
            <a:endParaRPr lang="en-US" sz="1400" b="1">
              <a:solidFill>
                <a:schemeClr val="bg1"/>
              </a:solidFill>
              <a:latin typeface="+mj-lt"/>
            </a:endParaRPr>
          </a:p>
        </p:txBody>
      </p:sp>
    </p:spTree>
    <p:extLst>
      <p:ext uri="{BB962C8B-B14F-4D97-AF65-F5344CB8AC3E}">
        <p14:creationId xmlns:p14="http://schemas.microsoft.com/office/powerpoint/2010/main" val="4500193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Contents_2">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5D8118-CD47-48DA-AA74-68709A5E7D1D}"/>
              </a:ext>
            </a:extLst>
          </p:cNvPr>
          <p:cNvSpPr/>
          <p:nvPr userDrawn="1"/>
        </p:nvSpPr>
        <p:spPr>
          <a:xfrm>
            <a:off x="0" y="9633473"/>
            <a:ext cx="7772400" cy="424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AD7C307-9724-4211-9014-12FF4B430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752" y="9692640"/>
            <a:ext cx="2090924" cy="365760"/>
          </a:xfrm>
          <a:prstGeom prst="rect">
            <a:avLst/>
          </a:prstGeom>
        </p:spPr>
      </p:pic>
      <p:pic>
        <p:nvPicPr>
          <p:cNvPr id="10" name="Content Placeholder 7">
            <a:extLst>
              <a:ext uri="{FF2B5EF4-FFF2-40B4-BE49-F238E27FC236}">
                <a16:creationId xmlns:a16="http://schemas.microsoft.com/office/drawing/2014/main" id="{7A31034C-6C45-4121-BE51-26F6CAAE0D93}"/>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7757160"/>
            <a:ext cx="7772400" cy="1920240"/>
          </a:xfrm>
          <a:prstGeom prst="rect">
            <a:avLst/>
          </a:prstGeom>
          <a:ln>
            <a:noFill/>
          </a:ln>
        </p:spPr>
      </p:pic>
      <p:cxnSp>
        <p:nvCxnSpPr>
          <p:cNvPr id="2" name="Straight Connector 1">
            <a:extLst>
              <a:ext uri="{FF2B5EF4-FFF2-40B4-BE49-F238E27FC236}">
                <a16:creationId xmlns:a16="http://schemas.microsoft.com/office/drawing/2014/main" id="{26816D3B-BF46-C873-4801-1D85BAF441AC}"/>
              </a:ext>
            </a:extLst>
          </p:cNvPr>
          <p:cNvCxnSpPr>
            <a:cxnSpLocks/>
          </p:cNvCxnSpPr>
          <p:nvPr userDrawn="1"/>
        </p:nvCxnSpPr>
        <p:spPr>
          <a:xfrm>
            <a:off x="301752" y="1883664"/>
            <a:ext cx="3048001" cy="8089"/>
          </a:xfrm>
          <a:prstGeom prst="line">
            <a:avLst/>
          </a:prstGeom>
          <a:ln w="41275">
            <a:solidFill>
              <a:srgbClr val="36799A"/>
            </a:solidFill>
            <a:prstDash val="dash"/>
          </a:ln>
        </p:spPr>
        <p:style>
          <a:lnRef idx="1">
            <a:schemeClr val="accent1"/>
          </a:lnRef>
          <a:fillRef idx="0">
            <a:schemeClr val="accent1"/>
          </a:fillRef>
          <a:effectRef idx="0">
            <a:schemeClr val="accent1"/>
          </a:effectRef>
          <a:fontRef idx="minor">
            <a:schemeClr val="tx1"/>
          </a:fontRef>
        </p:style>
      </p:cxnSp>
      <p:sp>
        <p:nvSpPr>
          <p:cNvPr id="3" name="Circle: Hollow 2">
            <a:extLst>
              <a:ext uri="{FF2B5EF4-FFF2-40B4-BE49-F238E27FC236}">
                <a16:creationId xmlns:a16="http://schemas.microsoft.com/office/drawing/2014/main" id="{BACC9CEB-DB06-C91E-633E-D4E546F818D4}"/>
              </a:ext>
            </a:extLst>
          </p:cNvPr>
          <p:cNvSpPr>
            <a:spLocks/>
          </p:cNvSpPr>
          <p:nvPr userDrawn="1"/>
        </p:nvSpPr>
        <p:spPr>
          <a:xfrm>
            <a:off x="3355848" y="1618488"/>
            <a:ext cx="548640" cy="548640"/>
          </a:xfrm>
          <a:prstGeom prst="donut">
            <a:avLst>
              <a:gd name="adj" fmla="val 40201"/>
            </a:avLst>
          </a:prstGeom>
          <a:solidFill>
            <a:srgbClr val="36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8">
            <a:extLst>
              <a:ext uri="{FF2B5EF4-FFF2-40B4-BE49-F238E27FC236}">
                <a16:creationId xmlns:a16="http://schemas.microsoft.com/office/drawing/2014/main" id="{91C9A67B-BCEE-F6F9-5CBE-BFC84748820E}"/>
              </a:ext>
            </a:extLst>
          </p:cNvPr>
          <p:cNvSpPr>
            <a:spLocks noGrp="1"/>
          </p:cNvSpPr>
          <p:nvPr>
            <p:ph type="title" hasCustomPrompt="1"/>
          </p:nvPr>
        </p:nvSpPr>
        <p:spPr>
          <a:xfrm>
            <a:off x="4023869" y="1265934"/>
            <a:ext cx="3459479" cy="1251638"/>
          </a:xfrm>
          <a:solidFill>
            <a:srgbClr val="F2F2F2"/>
          </a:solidFill>
          <a:ln>
            <a:noFill/>
          </a:ln>
        </p:spPr>
        <p:txBody>
          <a:bodyPr lIns="91440" tIns="91440" rIns="91440" bIns="91440">
            <a:noAutofit/>
          </a:bodyPr>
          <a:lstStyle>
            <a:lvl1pPr algn="l">
              <a:defRPr lang="en-US" sz="3600" b="1" kern="1200" cap="none">
                <a:solidFill>
                  <a:schemeClr val="tx2">
                    <a:lumMod val="75000"/>
                  </a:schemeClr>
                </a:solidFill>
                <a:latin typeface="+mj-lt"/>
                <a:ea typeface="+mn-ea"/>
                <a:cs typeface="+mn-cs"/>
              </a:defRPr>
            </a:lvl1pPr>
          </a:lstStyle>
          <a:p>
            <a:r>
              <a:rPr lang="en-US"/>
              <a:t>Click To Edit Master Title Style</a:t>
            </a:r>
          </a:p>
        </p:txBody>
      </p:sp>
      <p:sp>
        <p:nvSpPr>
          <p:cNvPr id="5" name="TextBox 4">
            <a:extLst>
              <a:ext uri="{FF2B5EF4-FFF2-40B4-BE49-F238E27FC236}">
                <a16:creationId xmlns:a16="http://schemas.microsoft.com/office/drawing/2014/main" id="{6A89DD37-8457-741C-D39B-85C93753E17A}"/>
              </a:ext>
            </a:extLst>
          </p:cNvPr>
          <p:cNvSpPr txBox="1"/>
          <p:nvPr userDrawn="1"/>
        </p:nvSpPr>
        <p:spPr>
          <a:xfrm>
            <a:off x="5715000" y="9726711"/>
            <a:ext cx="1739900" cy="307777"/>
          </a:xfrm>
          <a:prstGeom prst="rect">
            <a:avLst/>
          </a:prstGeom>
          <a:noFill/>
        </p:spPr>
        <p:txBody>
          <a:bodyPr wrap="square" rtlCol="0">
            <a:spAutoFit/>
          </a:bodyPr>
          <a:lstStyle/>
          <a:p>
            <a:pPr algn="r"/>
            <a:r>
              <a:rPr lang="en-US" sz="1400" b="0">
                <a:latin typeface="+mj-lt"/>
              </a:rPr>
              <a:t>PAGE </a:t>
            </a:r>
            <a:fld id="{592019FA-0525-4A28-B935-60E57875D092}" type="slidenum">
              <a:rPr lang="en-US" sz="1400" b="0" smtClean="0">
                <a:latin typeface="+mj-lt"/>
              </a:rPr>
              <a:t>‹#›</a:t>
            </a:fld>
            <a:endParaRPr lang="en-US" sz="1400" b="0">
              <a:latin typeface="+mj-lt"/>
            </a:endParaRPr>
          </a:p>
        </p:txBody>
      </p:sp>
    </p:spTree>
    <p:extLst>
      <p:ext uri="{BB962C8B-B14F-4D97-AF65-F5344CB8AC3E}">
        <p14:creationId xmlns:p14="http://schemas.microsoft.com/office/powerpoint/2010/main" val="37101116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Contents_2">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43B98D0-81DF-4E80-91E5-BA73EC1B98E0}"/>
              </a:ext>
            </a:extLst>
          </p:cNvPr>
          <p:cNvCxnSpPr>
            <a:cxnSpLocks/>
          </p:cNvCxnSpPr>
          <p:nvPr userDrawn="1"/>
        </p:nvCxnSpPr>
        <p:spPr>
          <a:xfrm flipH="1">
            <a:off x="3352801" y="1883664"/>
            <a:ext cx="3962399" cy="0"/>
          </a:xfrm>
          <a:prstGeom prst="line">
            <a:avLst/>
          </a:prstGeom>
          <a:ln w="41275">
            <a:solidFill>
              <a:srgbClr val="36799A"/>
            </a:solidFill>
            <a:prstDash val="dash"/>
          </a:ln>
        </p:spPr>
        <p:style>
          <a:lnRef idx="1">
            <a:schemeClr val="accent1"/>
          </a:lnRef>
          <a:fillRef idx="0">
            <a:schemeClr val="accent1"/>
          </a:fillRef>
          <a:effectRef idx="0">
            <a:schemeClr val="accent1"/>
          </a:effectRef>
          <a:fontRef idx="minor">
            <a:schemeClr val="tx1"/>
          </a:fontRef>
        </p:style>
      </p:cxnSp>
      <p:sp>
        <p:nvSpPr>
          <p:cNvPr id="7" name="Circle: Hollow 6">
            <a:extLst>
              <a:ext uri="{FF2B5EF4-FFF2-40B4-BE49-F238E27FC236}">
                <a16:creationId xmlns:a16="http://schemas.microsoft.com/office/drawing/2014/main" id="{8A943D03-CB89-47C6-BEA8-F82085A69B88}"/>
              </a:ext>
            </a:extLst>
          </p:cNvPr>
          <p:cNvSpPr>
            <a:spLocks/>
          </p:cNvSpPr>
          <p:nvPr userDrawn="1"/>
        </p:nvSpPr>
        <p:spPr>
          <a:xfrm>
            <a:off x="3352801" y="1600200"/>
            <a:ext cx="548640" cy="548640"/>
          </a:xfrm>
          <a:prstGeom prst="donut">
            <a:avLst>
              <a:gd name="adj" fmla="val 40201"/>
            </a:avLst>
          </a:prstGeom>
          <a:solidFill>
            <a:srgbClr val="36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itle 8">
            <a:extLst>
              <a:ext uri="{FF2B5EF4-FFF2-40B4-BE49-F238E27FC236}">
                <a16:creationId xmlns:a16="http://schemas.microsoft.com/office/drawing/2014/main" id="{7DEC6ADA-469A-4CDB-B791-05B7C74A5237}"/>
              </a:ext>
            </a:extLst>
          </p:cNvPr>
          <p:cNvSpPr>
            <a:spLocks noGrp="1"/>
          </p:cNvSpPr>
          <p:nvPr>
            <p:ph type="title" hasCustomPrompt="1"/>
          </p:nvPr>
        </p:nvSpPr>
        <p:spPr>
          <a:xfrm>
            <a:off x="304800" y="1248701"/>
            <a:ext cx="2969258" cy="1251638"/>
          </a:xfrm>
          <a:solidFill>
            <a:srgbClr val="F2F2F2"/>
          </a:solidFill>
          <a:ln>
            <a:noFill/>
          </a:ln>
        </p:spPr>
        <p:txBody>
          <a:bodyPr lIns="91440" tIns="91440" rIns="91440" bIns="91440">
            <a:noAutofit/>
          </a:bodyPr>
          <a:lstStyle>
            <a:lvl1pPr algn="r">
              <a:defRPr lang="en-US" sz="3600" b="1" kern="1200" cap="none">
                <a:solidFill>
                  <a:schemeClr val="tx2">
                    <a:lumMod val="75000"/>
                  </a:schemeClr>
                </a:solidFill>
                <a:latin typeface="+mj-lt"/>
                <a:ea typeface="+mn-ea"/>
                <a:cs typeface="+mn-cs"/>
              </a:defRPr>
            </a:lvl1pPr>
          </a:lstStyle>
          <a:p>
            <a:r>
              <a:rPr lang="en-US"/>
              <a:t>Click To Edit Master Title Style</a:t>
            </a:r>
          </a:p>
        </p:txBody>
      </p:sp>
      <p:pic>
        <p:nvPicPr>
          <p:cNvPr id="4" name="Content Placeholder 7">
            <a:extLst>
              <a:ext uri="{FF2B5EF4-FFF2-40B4-BE49-F238E27FC236}">
                <a16:creationId xmlns:a16="http://schemas.microsoft.com/office/drawing/2014/main" id="{58C06004-CA49-5179-2BAF-B816C208A98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flipH="1">
            <a:off x="0" y="7863840"/>
            <a:ext cx="7772400" cy="2194560"/>
          </a:xfrm>
          <a:prstGeom prst="rect">
            <a:avLst/>
          </a:prstGeom>
          <a:ln>
            <a:noFill/>
          </a:ln>
        </p:spPr>
      </p:pic>
      <p:sp>
        <p:nvSpPr>
          <p:cNvPr id="3" name="TextBox 2">
            <a:extLst>
              <a:ext uri="{FF2B5EF4-FFF2-40B4-BE49-F238E27FC236}">
                <a16:creationId xmlns:a16="http://schemas.microsoft.com/office/drawing/2014/main" id="{E8D6F1FC-C58F-33D0-3793-8AECA68E77F4}"/>
              </a:ext>
            </a:extLst>
          </p:cNvPr>
          <p:cNvSpPr txBox="1"/>
          <p:nvPr userDrawn="1"/>
        </p:nvSpPr>
        <p:spPr>
          <a:xfrm>
            <a:off x="5715000" y="9652000"/>
            <a:ext cx="1739900" cy="307777"/>
          </a:xfrm>
          <a:prstGeom prst="rect">
            <a:avLst/>
          </a:prstGeom>
          <a:noFill/>
        </p:spPr>
        <p:txBody>
          <a:bodyPr wrap="square" rtlCol="0">
            <a:spAutoFit/>
          </a:bodyPr>
          <a:lstStyle/>
          <a:p>
            <a:pPr algn="r"/>
            <a:r>
              <a:rPr lang="en-US" sz="1400" b="1">
                <a:solidFill>
                  <a:schemeClr val="bg1"/>
                </a:solidFill>
                <a:latin typeface="+mj-lt"/>
              </a:rPr>
              <a:t>PAGE </a:t>
            </a:r>
            <a:fld id="{7F612D46-94D2-407E-950C-9556B5E04721}" type="slidenum">
              <a:rPr lang="en-US" sz="1400" b="1" smtClean="0">
                <a:solidFill>
                  <a:schemeClr val="bg1"/>
                </a:solidFill>
                <a:latin typeface="+mj-lt"/>
              </a:rPr>
              <a:t>‹#›</a:t>
            </a:fld>
            <a:endParaRPr lang="en-US" sz="1400" b="1">
              <a:solidFill>
                <a:schemeClr val="bg1"/>
              </a:solidFill>
              <a:latin typeface="+mj-lt"/>
            </a:endParaRPr>
          </a:p>
        </p:txBody>
      </p:sp>
    </p:spTree>
    <p:extLst>
      <p:ext uri="{BB962C8B-B14F-4D97-AF65-F5344CB8AC3E}">
        <p14:creationId xmlns:p14="http://schemas.microsoft.com/office/powerpoint/2010/main" val="31885932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4251" y="1180186"/>
            <a:ext cx="3070098" cy="7698029"/>
          </a:xfrm>
        </p:spPr>
        <p:txBody>
          <a:bodyPr>
            <a:normAutofit/>
          </a:bodyPr>
          <a:lstStyle>
            <a:lvl1pPr>
              <a:defRPr sz="1615">
                <a:solidFill>
                  <a:schemeClr val="tx1"/>
                </a:solidFill>
              </a:defRPr>
            </a:lvl1pPr>
            <a:lvl2pPr>
              <a:defRPr sz="1360">
                <a:solidFill>
                  <a:schemeClr val="tx1"/>
                </a:solidFill>
              </a:defRPr>
            </a:lvl2pPr>
            <a:lvl3pPr>
              <a:defRPr sz="1360">
                <a:solidFill>
                  <a:schemeClr val="tx1"/>
                </a:solidFill>
              </a:defRPr>
            </a:lvl3pPr>
            <a:lvl4pPr>
              <a:defRPr sz="1360">
                <a:solidFill>
                  <a:schemeClr val="tx1"/>
                </a:solidFill>
              </a:defRPr>
            </a:lvl4pPr>
            <a:lvl5pPr>
              <a:defRPr sz="1360">
                <a:solidFill>
                  <a:schemeClr val="tx1"/>
                </a:solidFill>
              </a:defRPr>
            </a:lvl5pPr>
            <a:lvl6pPr>
              <a:defRPr sz="1360"/>
            </a:lvl6pPr>
            <a:lvl7pPr>
              <a:defRPr sz="1360"/>
            </a:lvl7pPr>
            <a:lvl8pPr>
              <a:defRPr sz="1360"/>
            </a:lvl8pPr>
            <a:lvl9pPr>
              <a:defRPr sz="13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34265849-EFAA-4466-8655-4FE56ABF89AB}"/>
              </a:ext>
            </a:extLst>
          </p:cNvPr>
          <p:cNvSpPr>
            <a:spLocks noGrp="1"/>
          </p:cNvSpPr>
          <p:nvPr userDrawn="1">
            <p:ph type="body" sz="quarter" idx="10"/>
          </p:nvPr>
        </p:nvSpPr>
        <p:spPr>
          <a:xfrm>
            <a:off x="479044" y="1179513"/>
            <a:ext cx="3026156" cy="7699375"/>
          </a:xfrm>
          <a:ln w="19050">
            <a:solidFill>
              <a:schemeClr val="bg1"/>
            </a:solidFill>
          </a:ln>
        </p:spPr>
        <p:txBody>
          <a:bodyPr>
            <a:normAutofit/>
          </a:bodyPr>
          <a:lstStyle>
            <a:lvl1pPr>
              <a:buClr>
                <a:schemeClr val="bg1"/>
              </a:buClr>
              <a:defRPr sz="1400">
                <a:solidFill>
                  <a:schemeClr val="bg1"/>
                </a:solidFill>
                <a:latin typeface="+mj-lt"/>
              </a:defRPr>
            </a:lvl1pPr>
            <a:lvl2pPr>
              <a:buClr>
                <a:schemeClr val="bg1"/>
              </a:buClr>
              <a:defRPr sz="1400">
                <a:solidFill>
                  <a:schemeClr val="bg1"/>
                </a:solidFill>
                <a:latin typeface="+mj-lt"/>
              </a:defRPr>
            </a:lvl2pPr>
            <a:lvl3pPr>
              <a:buClr>
                <a:schemeClr val="bg1"/>
              </a:buClr>
              <a:defRPr sz="1400">
                <a:solidFill>
                  <a:schemeClr val="bg1"/>
                </a:solidFill>
                <a:latin typeface="+mj-lt"/>
              </a:defRPr>
            </a:lvl3pPr>
            <a:lvl4pPr>
              <a:buClr>
                <a:schemeClr val="bg1"/>
              </a:buClr>
              <a:defRPr sz="1400">
                <a:solidFill>
                  <a:schemeClr val="bg1"/>
                </a:solidFill>
                <a:latin typeface="+mj-lt"/>
              </a:defRPr>
            </a:lvl4pPr>
            <a:lvl5pPr>
              <a:buClr>
                <a:schemeClr val="bg1"/>
              </a:buClr>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20AB4CD7-21E6-42AF-AF75-1F426E2D392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rot="5400000">
            <a:off x="-2827274" y="2839466"/>
            <a:ext cx="9540748" cy="3886200"/>
          </a:xfrm>
          <a:prstGeom prst="rect">
            <a:avLst/>
          </a:prstGeom>
        </p:spPr>
      </p:pic>
      <p:sp>
        <p:nvSpPr>
          <p:cNvPr id="2" name="Rectangle 1">
            <a:extLst>
              <a:ext uri="{FF2B5EF4-FFF2-40B4-BE49-F238E27FC236}">
                <a16:creationId xmlns:a16="http://schemas.microsoft.com/office/drawing/2014/main" id="{845960FD-09D7-4FE8-8E50-8BDDCB823E7D}"/>
              </a:ext>
            </a:extLst>
          </p:cNvPr>
          <p:cNvSpPr/>
          <p:nvPr userDrawn="1"/>
        </p:nvSpPr>
        <p:spPr>
          <a:xfrm>
            <a:off x="0" y="12192"/>
            <a:ext cx="3886200" cy="100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795926D-B6F3-4E32-9F27-51AC04513527}"/>
              </a:ext>
            </a:extLst>
          </p:cNvPr>
          <p:cNvSpPr txBox="1"/>
          <p:nvPr userDrawn="1"/>
        </p:nvSpPr>
        <p:spPr>
          <a:xfrm>
            <a:off x="479043" y="685800"/>
            <a:ext cx="2926080" cy="8412480"/>
          </a:xfrm>
          <a:prstGeom prst="rect">
            <a:avLst/>
          </a:prstGeom>
          <a:solidFill>
            <a:schemeClr val="bg1">
              <a:alpha val="70000"/>
            </a:schemeClr>
          </a:solidFill>
          <a:ln>
            <a:noFill/>
          </a:ln>
          <a:effectLst/>
        </p:spPr>
        <p:txBody>
          <a:bodyPr wrap="square" rtlCol="0">
            <a:spAutoFit/>
          </a:bodyPr>
          <a:lstStyle/>
          <a:p>
            <a:endParaRPr lang="en-US"/>
          </a:p>
        </p:txBody>
      </p:sp>
      <p:pic>
        <p:nvPicPr>
          <p:cNvPr id="6" name="Picture 5">
            <a:extLst>
              <a:ext uri="{FF2B5EF4-FFF2-40B4-BE49-F238E27FC236}">
                <a16:creationId xmlns:a16="http://schemas.microsoft.com/office/drawing/2014/main" id="{53355D3A-882C-7BC8-08D5-9AA19BF9CCB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41351" y="9628886"/>
            <a:ext cx="2090925" cy="365760"/>
          </a:xfrm>
          <a:prstGeom prst="rect">
            <a:avLst/>
          </a:prstGeom>
        </p:spPr>
      </p:pic>
      <p:sp>
        <p:nvSpPr>
          <p:cNvPr id="8" name="TextBox 7">
            <a:extLst>
              <a:ext uri="{FF2B5EF4-FFF2-40B4-BE49-F238E27FC236}">
                <a16:creationId xmlns:a16="http://schemas.microsoft.com/office/drawing/2014/main" id="{70E5FD39-CE5D-8260-9598-4FBCC6783BB3}"/>
              </a:ext>
            </a:extLst>
          </p:cNvPr>
          <p:cNvSpPr txBox="1"/>
          <p:nvPr userDrawn="1"/>
        </p:nvSpPr>
        <p:spPr>
          <a:xfrm>
            <a:off x="5727700" y="9625314"/>
            <a:ext cx="1636649" cy="307777"/>
          </a:xfrm>
          <a:prstGeom prst="rect">
            <a:avLst/>
          </a:prstGeom>
          <a:noFill/>
        </p:spPr>
        <p:txBody>
          <a:bodyPr wrap="square" rtlCol="0">
            <a:spAutoFit/>
          </a:bodyPr>
          <a:lstStyle/>
          <a:p>
            <a:pPr algn="r"/>
            <a:r>
              <a:rPr lang="en-US" sz="1400" b="0">
                <a:latin typeface="+mj-lt"/>
              </a:rPr>
              <a:t>PAGE </a:t>
            </a:r>
            <a:fld id="{20204285-C208-481D-8590-62956430A1AF}" type="slidenum">
              <a:rPr lang="en-US" sz="1400" b="0" smtClean="0">
                <a:latin typeface="+mj-lt"/>
              </a:rPr>
              <a:t>‹#›</a:t>
            </a:fld>
            <a:endParaRPr lang="en-US" sz="1400" b="0">
              <a:latin typeface="+mj-lt"/>
            </a:endParaRPr>
          </a:p>
        </p:txBody>
      </p:sp>
    </p:spTree>
    <p:extLst>
      <p:ext uri="{BB962C8B-B14F-4D97-AF65-F5344CB8AC3E}">
        <p14:creationId xmlns:p14="http://schemas.microsoft.com/office/powerpoint/2010/main" val="15768056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4251" y="1180186"/>
            <a:ext cx="3070098" cy="7698029"/>
          </a:xfrm>
        </p:spPr>
        <p:txBody>
          <a:bodyPr>
            <a:normAutofit/>
          </a:bodyPr>
          <a:lstStyle>
            <a:lvl1pPr>
              <a:defRPr sz="1615">
                <a:solidFill>
                  <a:schemeClr val="tx1"/>
                </a:solidFill>
              </a:defRPr>
            </a:lvl1pPr>
            <a:lvl2pPr>
              <a:defRPr sz="1360">
                <a:solidFill>
                  <a:schemeClr val="tx1"/>
                </a:solidFill>
              </a:defRPr>
            </a:lvl2pPr>
            <a:lvl3pPr>
              <a:defRPr sz="1360">
                <a:solidFill>
                  <a:schemeClr val="tx1"/>
                </a:solidFill>
              </a:defRPr>
            </a:lvl3pPr>
            <a:lvl4pPr>
              <a:defRPr sz="1360">
                <a:solidFill>
                  <a:schemeClr val="tx1"/>
                </a:solidFill>
              </a:defRPr>
            </a:lvl4pPr>
            <a:lvl5pPr>
              <a:defRPr sz="1360">
                <a:solidFill>
                  <a:schemeClr val="tx1"/>
                </a:solidFill>
              </a:defRPr>
            </a:lvl5pPr>
            <a:lvl6pPr>
              <a:defRPr sz="1360"/>
            </a:lvl6pPr>
            <a:lvl7pPr>
              <a:defRPr sz="1360"/>
            </a:lvl7pPr>
            <a:lvl8pPr>
              <a:defRPr sz="1360"/>
            </a:lvl8pPr>
            <a:lvl9pPr>
              <a:defRPr sz="13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34265849-EFAA-4466-8655-4FE56ABF89AB}"/>
              </a:ext>
            </a:extLst>
          </p:cNvPr>
          <p:cNvSpPr>
            <a:spLocks noGrp="1"/>
          </p:cNvSpPr>
          <p:nvPr userDrawn="1">
            <p:ph type="body" sz="quarter" idx="10"/>
          </p:nvPr>
        </p:nvSpPr>
        <p:spPr>
          <a:xfrm>
            <a:off x="479044" y="1179513"/>
            <a:ext cx="3026156" cy="7699375"/>
          </a:xfrm>
          <a:ln w="19050">
            <a:solidFill>
              <a:schemeClr val="bg1"/>
            </a:solidFill>
          </a:ln>
        </p:spPr>
        <p:txBody>
          <a:bodyPr>
            <a:normAutofit/>
          </a:bodyPr>
          <a:lstStyle>
            <a:lvl1pPr>
              <a:buClr>
                <a:schemeClr val="bg1"/>
              </a:buClr>
              <a:defRPr sz="1400">
                <a:solidFill>
                  <a:schemeClr val="bg1"/>
                </a:solidFill>
                <a:latin typeface="+mj-lt"/>
              </a:defRPr>
            </a:lvl1pPr>
            <a:lvl2pPr>
              <a:buClr>
                <a:schemeClr val="bg1"/>
              </a:buClr>
              <a:defRPr sz="1400">
                <a:solidFill>
                  <a:schemeClr val="bg1"/>
                </a:solidFill>
                <a:latin typeface="+mj-lt"/>
              </a:defRPr>
            </a:lvl2pPr>
            <a:lvl3pPr>
              <a:buClr>
                <a:schemeClr val="bg1"/>
              </a:buClr>
              <a:defRPr sz="1400">
                <a:solidFill>
                  <a:schemeClr val="bg1"/>
                </a:solidFill>
                <a:latin typeface="+mj-lt"/>
              </a:defRPr>
            </a:lvl3pPr>
            <a:lvl4pPr>
              <a:buClr>
                <a:schemeClr val="bg1"/>
              </a:buClr>
              <a:defRPr sz="1400">
                <a:solidFill>
                  <a:schemeClr val="bg1"/>
                </a:solidFill>
                <a:latin typeface="+mj-lt"/>
              </a:defRPr>
            </a:lvl4pPr>
            <a:lvl5pPr>
              <a:buClr>
                <a:schemeClr val="bg1"/>
              </a:buClr>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20AB4CD7-21E6-42AF-AF75-1F426E2D3927}"/>
              </a:ext>
            </a:extLst>
          </p:cNvPr>
          <p:cNvPicPr>
            <a:picLocks/>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791"/>
            <a:ext cx="3886200" cy="10058400"/>
          </a:xfrm>
          <a:prstGeom prst="rect">
            <a:avLst/>
          </a:prstGeom>
        </p:spPr>
      </p:pic>
      <p:sp>
        <p:nvSpPr>
          <p:cNvPr id="2" name="Rectangle 1">
            <a:extLst>
              <a:ext uri="{FF2B5EF4-FFF2-40B4-BE49-F238E27FC236}">
                <a16:creationId xmlns:a16="http://schemas.microsoft.com/office/drawing/2014/main" id="{845960FD-09D7-4FE8-8E50-8BDDCB823E7D}"/>
              </a:ext>
            </a:extLst>
          </p:cNvPr>
          <p:cNvSpPr/>
          <p:nvPr userDrawn="1"/>
        </p:nvSpPr>
        <p:spPr>
          <a:xfrm>
            <a:off x="0" y="12192"/>
            <a:ext cx="3886200" cy="100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795926D-B6F3-4E32-9F27-51AC04513527}"/>
              </a:ext>
            </a:extLst>
          </p:cNvPr>
          <p:cNvSpPr txBox="1"/>
          <p:nvPr userDrawn="1"/>
        </p:nvSpPr>
        <p:spPr>
          <a:xfrm>
            <a:off x="475488" y="685800"/>
            <a:ext cx="2926080" cy="8412480"/>
          </a:xfrm>
          <a:prstGeom prst="rect">
            <a:avLst/>
          </a:prstGeom>
          <a:solidFill>
            <a:schemeClr val="bg1">
              <a:alpha val="70000"/>
            </a:schemeClr>
          </a:solidFill>
        </p:spPr>
        <p:txBody>
          <a:bodyPr wrap="square" rtlCol="0">
            <a:spAutoFit/>
          </a:bodyPr>
          <a:lstStyle/>
          <a:p>
            <a:endParaRPr lang="en-US"/>
          </a:p>
        </p:txBody>
      </p:sp>
      <p:pic>
        <p:nvPicPr>
          <p:cNvPr id="6" name="Picture 5">
            <a:extLst>
              <a:ext uri="{FF2B5EF4-FFF2-40B4-BE49-F238E27FC236}">
                <a16:creationId xmlns:a16="http://schemas.microsoft.com/office/drawing/2014/main" id="{5302FC20-B742-C0B2-DF94-06D23D3ED6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4294251" y="9590532"/>
            <a:ext cx="2090925" cy="365760"/>
          </a:xfrm>
          <a:prstGeom prst="rect">
            <a:avLst/>
          </a:prstGeom>
        </p:spPr>
      </p:pic>
      <p:sp>
        <p:nvSpPr>
          <p:cNvPr id="8" name="TextBox 7">
            <a:extLst>
              <a:ext uri="{FF2B5EF4-FFF2-40B4-BE49-F238E27FC236}">
                <a16:creationId xmlns:a16="http://schemas.microsoft.com/office/drawing/2014/main" id="{4E50B738-EF79-AB61-8C4C-73CB849ACF25}"/>
              </a:ext>
            </a:extLst>
          </p:cNvPr>
          <p:cNvSpPr txBox="1"/>
          <p:nvPr userDrawn="1"/>
        </p:nvSpPr>
        <p:spPr>
          <a:xfrm>
            <a:off x="5624449" y="9590532"/>
            <a:ext cx="1739900" cy="307777"/>
          </a:xfrm>
          <a:prstGeom prst="rect">
            <a:avLst/>
          </a:prstGeom>
          <a:noFill/>
        </p:spPr>
        <p:txBody>
          <a:bodyPr wrap="square" rtlCol="0">
            <a:spAutoFit/>
          </a:bodyPr>
          <a:lstStyle/>
          <a:p>
            <a:pPr algn="r"/>
            <a:r>
              <a:rPr lang="en-US" sz="1400" b="0">
                <a:solidFill>
                  <a:schemeClr val="tx1"/>
                </a:solidFill>
                <a:latin typeface="+mj-lt"/>
              </a:rPr>
              <a:t>PAGE </a:t>
            </a:r>
            <a:fld id="{A3762938-42D0-4097-A2DE-FD3F329A165C}" type="slidenum">
              <a:rPr lang="en-US" sz="1400" b="0" smtClean="0">
                <a:solidFill>
                  <a:schemeClr val="tx1"/>
                </a:solidFill>
                <a:latin typeface="+mj-lt"/>
              </a:rPr>
              <a:t>‹#›</a:t>
            </a:fld>
            <a:endParaRPr lang="en-US" sz="1400" b="0">
              <a:solidFill>
                <a:schemeClr val="tx1"/>
              </a:solidFill>
              <a:latin typeface="+mj-lt"/>
            </a:endParaRPr>
          </a:p>
        </p:txBody>
      </p:sp>
    </p:spTree>
    <p:extLst>
      <p:ext uri="{BB962C8B-B14F-4D97-AF65-F5344CB8AC3E}">
        <p14:creationId xmlns:p14="http://schemas.microsoft.com/office/powerpoint/2010/main" val="2549060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A43B8BB-0F13-4A86-81EE-B8B116DC9C7B}"/>
              </a:ext>
            </a:extLst>
          </p:cNvPr>
          <p:cNvPicPr>
            <a:picLocks/>
          </p:cNvPicPr>
          <p:nvPr userDrawn="1"/>
        </p:nvPicPr>
        <p:blipFill rotWithShape="1">
          <a:blip r:embed="rId2">
            <a:extLst>
              <a:ext uri="{28A0092B-C50C-407E-A947-70E740481C1C}">
                <a14:useLocalDpi xmlns:a14="http://schemas.microsoft.com/office/drawing/2010/main" val="0"/>
              </a:ext>
            </a:extLst>
          </a:blip>
          <a:srcRect/>
          <a:stretch/>
        </p:blipFill>
        <p:spPr>
          <a:xfrm>
            <a:off x="655" y="0"/>
            <a:ext cx="3886200" cy="10058400"/>
          </a:xfrm>
          <a:prstGeom prst="rect">
            <a:avLst/>
          </a:prstGeom>
        </p:spPr>
      </p:pic>
      <p:sp>
        <p:nvSpPr>
          <p:cNvPr id="4" name="Text Placeholder 3"/>
          <p:cNvSpPr>
            <a:spLocks noGrp="1"/>
          </p:cNvSpPr>
          <p:nvPr userDrawn="1">
            <p:ph type="body" sz="half" idx="2"/>
          </p:nvPr>
        </p:nvSpPr>
        <p:spPr>
          <a:xfrm>
            <a:off x="482237" y="3429000"/>
            <a:ext cx="2926080" cy="5715000"/>
          </a:xfrm>
          <a:solidFill>
            <a:srgbClr val="F2F2F2">
              <a:alpha val="70000"/>
            </a:srgbClr>
          </a:solidFill>
        </p:spPr>
        <p:txBody>
          <a:bodyPr anchor="t" anchorCtr="1">
            <a:normAutofit/>
          </a:bodyPr>
          <a:lstStyle>
            <a:lvl1pPr marL="0" indent="0" algn="ctr">
              <a:buNone/>
              <a:defRPr sz="1400">
                <a:solidFill>
                  <a:schemeClr val="tx1"/>
                </a:solidFill>
              </a:defRPr>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2" name="Title 1"/>
          <p:cNvSpPr>
            <a:spLocks noGrp="1"/>
          </p:cNvSpPr>
          <p:nvPr userDrawn="1">
            <p:ph type="title"/>
          </p:nvPr>
        </p:nvSpPr>
        <p:spPr bwMode="blackWhite">
          <a:xfrm>
            <a:off x="482237" y="914400"/>
            <a:ext cx="2926080" cy="1828800"/>
          </a:xfrm>
          <a:solidFill>
            <a:srgbClr val="F2F2F2">
              <a:alpha val="70000"/>
            </a:srgbClr>
          </a:solidFill>
          <a:ln>
            <a:noFill/>
          </a:ln>
        </p:spPr>
        <p:txBody>
          <a:bodyPr anchor="ctr" anchorCtr="1">
            <a:noAutofit/>
          </a:bodyPr>
          <a:lstStyle>
            <a:lvl1pPr>
              <a:defRPr sz="2800">
                <a:solidFill>
                  <a:srgbClr val="262626"/>
                </a:solidFill>
              </a:defRPr>
            </a:lvl1pPr>
          </a:lstStyle>
          <a:p>
            <a:r>
              <a:rPr lang="en-US"/>
              <a:t>Click to edit Master title style</a:t>
            </a:r>
          </a:p>
        </p:txBody>
      </p:sp>
      <p:sp>
        <p:nvSpPr>
          <p:cNvPr id="7" name="Text Placeholder 6">
            <a:extLst>
              <a:ext uri="{FF2B5EF4-FFF2-40B4-BE49-F238E27FC236}">
                <a16:creationId xmlns:a16="http://schemas.microsoft.com/office/drawing/2014/main" id="{15C7EB8C-2BF6-4D3D-BC22-892E840EC9CE}"/>
              </a:ext>
            </a:extLst>
          </p:cNvPr>
          <p:cNvSpPr>
            <a:spLocks noGrp="1"/>
          </p:cNvSpPr>
          <p:nvPr>
            <p:ph type="body" sz="quarter" idx="10"/>
          </p:nvPr>
        </p:nvSpPr>
        <p:spPr>
          <a:xfrm>
            <a:off x="4114800" y="381000"/>
            <a:ext cx="3429000" cy="9372600"/>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A4850FCF-42F7-487D-2D2F-7AAB94E6D32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4212337" y="9387840"/>
            <a:ext cx="2090925" cy="365760"/>
          </a:xfrm>
          <a:prstGeom prst="rect">
            <a:avLst/>
          </a:prstGeom>
        </p:spPr>
      </p:pic>
      <p:sp>
        <p:nvSpPr>
          <p:cNvPr id="5" name="TextBox 4">
            <a:extLst>
              <a:ext uri="{FF2B5EF4-FFF2-40B4-BE49-F238E27FC236}">
                <a16:creationId xmlns:a16="http://schemas.microsoft.com/office/drawing/2014/main" id="{6E52825C-A819-8F8E-D454-8F67A40BB2DC}"/>
              </a:ext>
            </a:extLst>
          </p:cNvPr>
          <p:cNvSpPr txBox="1"/>
          <p:nvPr userDrawn="1"/>
        </p:nvSpPr>
        <p:spPr>
          <a:xfrm>
            <a:off x="5715000" y="9369623"/>
            <a:ext cx="1739900" cy="307777"/>
          </a:xfrm>
          <a:prstGeom prst="rect">
            <a:avLst/>
          </a:prstGeom>
          <a:noFill/>
        </p:spPr>
        <p:txBody>
          <a:bodyPr wrap="square" rtlCol="0">
            <a:spAutoFit/>
          </a:bodyPr>
          <a:lstStyle/>
          <a:p>
            <a:pPr algn="r"/>
            <a:r>
              <a:rPr lang="en-US" sz="1400" b="0">
                <a:solidFill>
                  <a:schemeClr val="tx1"/>
                </a:solidFill>
                <a:latin typeface="+mj-lt"/>
              </a:rPr>
              <a:t>PAGE </a:t>
            </a:r>
            <a:fld id="{B1A7B4B8-1CF7-4A62-BEC0-0F436908F44B}" type="slidenum">
              <a:rPr lang="en-US" sz="1400" b="0" smtClean="0">
                <a:solidFill>
                  <a:schemeClr val="tx1"/>
                </a:solidFill>
                <a:latin typeface="+mj-lt"/>
              </a:rPr>
              <a:t>‹#›</a:t>
            </a:fld>
            <a:endParaRPr lang="en-US" sz="1400" b="0">
              <a:solidFill>
                <a:schemeClr val="tx1"/>
              </a:solidFill>
              <a:latin typeface="+mj-lt"/>
            </a:endParaRPr>
          </a:p>
        </p:txBody>
      </p:sp>
    </p:spTree>
    <p:extLst>
      <p:ext uri="{BB962C8B-B14F-4D97-AF65-F5344CB8AC3E}">
        <p14:creationId xmlns:p14="http://schemas.microsoft.com/office/powerpoint/2010/main" val="2942100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_2">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0BC1B8-9819-4C4F-968C-5F117C70E878}"/>
              </a:ext>
            </a:extLst>
          </p:cNvPr>
          <p:cNvSpPr/>
          <p:nvPr userDrawn="1"/>
        </p:nvSpPr>
        <p:spPr>
          <a:xfrm>
            <a:off x="228600" y="228600"/>
            <a:ext cx="7315200" cy="960120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5724F12-0FAB-427C-8BAD-2134DC2A9735}"/>
              </a:ext>
            </a:extLst>
          </p:cNvPr>
          <p:cNvSpPr>
            <a:spLocks noGrp="1"/>
          </p:cNvSpPr>
          <p:nvPr>
            <p:ph type="title"/>
          </p:nvPr>
        </p:nvSpPr>
        <p:spPr>
          <a:xfrm>
            <a:off x="838200" y="914400"/>
            <a:ext cx="2673461" cy="1023518"/>
          </a:xfrm>
          <a:solidFill>
            <a:srgbClr val="F2F2F2"/>
          </a:solidFill>
          <a:ln>
            <a:noFill/>
          </a:ln>
        </p:spPr>
        <p:txBody>
          <a:bodyPr/>
          <a:lstStyle/>
          <a:p>
            <a:r>
              <a:rPr lang="en-US"/>
              <a:t>Click to edit Master title style</a:t>
            </a:r>
          </a:p>
        </p:txBody>
      </p:sp>
      <p:pic>
        <p:nvPicPr>
          <p:cNvPr id="5" name="Picture 4">
            <a:extLst>
              <a:ext uri="{FF2B5EF4-FFF2-40B4-BE49-F238E27FC236}">
                <a16:creationId xmlns:a16="http://schemas.microsoft.com/office/drawing/2014/main" id="{DBD14E03-CC87-614F-38C8-5B8909ACF97F}"/>
              </a:ext>
            </a:extLst>
          </p:cNvPr>
          <p:cNvPicPr>
            <a:picLocks noChangeAspect="1"/>
          </p:cNvPicPr>
          <p:nvPr userDrawn="1"/>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304800" y="9448800"/>
            <a:ext cx="2090925" cy="365760"/>
          </a:xfrm>
          <a:prstGeom prst="rect">
            <a:avLst/>
          </a:prstGeom>
        </p:spPr>
      </p:pic>
      <p:sp>
        <p:nvSpPr>
          <p:cNvPr id="4" name="TextBox 3">
            <a:extLst>
              <a:ext uri="{FF2B5EF4-FFF2-40B4-BE49-F238E27FC236}">
                <a16:creationId xmlns:a16="http://schemas.microsoft.com/office/drawing/2014/main" id="{F3FE9F9D-D28B-75C1-8B72-9697238164B6}"/>
              </a:ext>
            </a:extLst>
          </p:cNvPr>
          <p:cNvSpPr txBox="1"/>
          <p:nvPr userDrawn="1"/>
        </p:nvSpPr>
        <p:spPr>
          <a:xfrm>
            <a:off x="5727700" y="9448800"/>
            <a:ext cx="1739900" cy="307777"/>
          </a:xfrm>
          <a:prstGeom prst="rect">
            <a:avLst/>
          </a:prstGeom>
          <a:noFill/>
        </p:spPr>
        <p:txBody>
          <a:bodyPr wrap="square" rtlCol="0">
            <a:spAutoFit/>
          </a:bodyPr>
          <a:lstStyle/>
          <a:p>
            <a:pPr algn="r"/>
            <a:r>
              <a:rPr lang="en-US" sz="1400" b="0">
                <a:latin typeface="+mj-lt"/>
              </a:rPr>
              <a:t>PAGE </a:t>
            </a:r>
            <a:fld id="{661F6D67-0D39-44C2-B57F-73D6504B1C4E}" type="slidenum">
              <a:rPr lang="en-US" sz="1400" b="0" smtClean="0">
                <a:latin typeface="+mj-lt"/>
              </a:rPr>
              <a:t>‹#›</a:t>
            </a:fld>
            <a:endParaRPr lang="en-US" sz="1400" b="0">
              <a:latin typeface="+mj-lt"/>
            </a:endParaRPr>
          </a:p>
        </p:txBody>
      </p:sp>
    </p:spTree>
    <p:extLst>
      <p:ext uri="{BB962C8B-B14F-4D97-AF65-F5344CB8AC3E}">
        <p14:creationId xmlns:p14="http://schemas.microsoft.com/office/powerpoint/2010/main" val="33198911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act Page">
    <p:bg>
      <p:bgPr>
        <a:solidFill>
          <a:srgbClr val="C4E9F4">
            <a:alpha val="36000"/>
          </a:srgb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03558-8165-4FA8-8829-9E88686A21A1}"/>
              </a:ext>
            </a:extLst>
          </p:cNvPr>
          <p:cNvSpPr/>
          <p:nvPr userDrawn="1"/>
        </p:nvSpPr>
        <p:spPr>
          <a:xfrm>
            <a:off x="0" y="8534400"/>
            <a:ext cx="7772400" cy="1524000"/>
          </a:xfrm>
          <a:prstGeom prst="rect">
            <a:avLst/>
          </a:prstGeom>
          <a:solidFill>
            <a:srgbClr val="273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EC02B87-569E-4A18-8D1D-0C4AE065C19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flipH="1">
            <a:off x="0" y="0"/>
            <a:ext cx="7772400" cy="2059578"/>
          </a:xfrm>
          <a:prstGeom prst="rect">
            <a:avLst/>
          </a:prstGeom>
        </p:spPr>
      </p:pic>
    </p:spTree>
    <p:extLst>
      <p:ext uri="{BB962C8B-B14F-4D97-AF65-F5344CB8AC3E}">
        <p14:creationId xmlns:p14="http://schemas.microsoft.com/office/powerpoint/2010/main" val="41174665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ntact P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6CBB4E4-72EF-4512-860F-E41617A58ECA}"/>
              </a:ext>
            </a:extLst>
          </p:cNvPr>
          <p:cNvSpPr>
            <a:spLocks noGrp="1"/>
          </p:cNvSpPr>
          <p:nvPr>
            <p:ph type="pic" sz="quarter" idx="11"/>
          </p:nvPr>
        </p:nvSpPr>
        <p:spPr>
          <a:xfrm>
            <a:off x="0" y="0"/>
            <a:ext cx="7772400" cy="2743200"/>
          </a:xfrm>
          <a:ln w="19050">
            <a:solidFill>
              <a:srgbClr val="404040"/>
            </a:solidFill>
          </a:ln>
        </p:spPr>
        <p:txBody>
          <a:bodyPr/>
          <a:lstStyle/>
          <a:p>
            <a:r>
              <a:rPr lang="en-US"/>
              <a:t>Click icon to add picture</a:t>
            </a:r>
          </a:p>
        </p:txBody>
      </p:sp>
      <p:sp>
        <p:nvSpPr>
          <p:cNvPr id="4" name="Rectangle 3">
            <a:extLst>
              <a:ext uri="{FF2B5EF4-FFF2-40B4-BE49-F238E27FC236}">
                <a16:creationId xmlns:a16="http://schemas.microsoft.com/office/drawing/2014/main" id="{1B402E57-DEE6-46AB-B86C-A5065858B884}"/>
              </a:ext>
            </a:extLst>
          </p:cNvPr>
          <p:cNvSpPr/>
          <p:nvPr userDrawn="1"/>
        </p:nvSpPr>
        <p:spPr>
          <a:xfrm>
            <a:off x="0" y="8534400"/>
            <a:ext cx="7772400" cy="1524000"/>
          </a:xfrm>
          <a:prstGeom prst="rect">
            <a:avLst/>
          </a:prstGeom>
          <a:solidFill>
            <a:srgbClr val="344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87B5514-E85A-44AC-D5DC-54C9615789C1}"/>
              </a:ext>
            </a:extLst>
          </p:cNvPr>
          <p:cNvSpPr txBox="1"/>
          <p:nvPr userDrawn="1"/>
        </p:nvSpPr>
        <p:spPr>
          <a:xfrm>
            <a:off x="5715000" y="9683496"/>
            <a:ext cx="1739900" cy="307777"/>
          </a:xfrm>
          <a:prstGeom prst="rect">
            <a:avLst/>
          </a:prstGeom>
          <a:noFill/>
        </p:spPr>
        <p:txBody>
          <a:bodyPr wrap="square" rtlCol="0">
            <a:spAutoFit/>
          </a:bodyPr>
          <a:lstStyle/>
          <a:p>
            <a:pPr algn="r"/>
            <a:r>
              <a:rPr lang="en-US" sz="1400" b="1">
                <a:solidFill>
                  <a:schemeClr val="bg1"/>
                </a:solidFill>
                <a:latin typeface="+mj-lt"/>
              </a:rPr>
              <a:t>PAGE </a:t>
            </a:r>
            <a:fld id="{CF2A31E3-0D1B-4445-81AB-37630D5CDFDB}" type="slidenum">
              <a:rPr lang="en-US" sz="1400" b="1" smtClean="0">
                <a:solidFill>
                  <a:schemeClr val="bg1"/>
                </a:solidFill>
                <a:latin typeface="+mj-lt"/>
              </a:rPr>
              <a:t>‹#›</a:t>
            </a:fld>
            <a:endParaRPr lang="en-US" sz="1400" b="1">
              <a:solidFill>
                <a:schemeClr val="bg1"/>
              </a:solidFill>
              <a:latin typeface="+mj-lt"/>
            </a:endParaRPr>
          </a:p>
        </p:txBody>
      </p:sp>
    </p:spTree>
    <p:extLst>
      <p:ext uri="{BB962C8B-B14F-4D97-AF65-F5344CB8AC3E}">
        <p14:creationId xmlns:p14="http://schemas.microsoft.com/office/powerpoint/2010/main" val="33967454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03558-8165-4FA8-8829-9E88686A21A1}"/>
              </a:ext>
            </a:extLst>
          </p:cNvPr>
          <p:cNvSpPr/>
          <p:nvPr userDrawn="1"/>
        </p:nvSpPr>
        <p:spPr>
          <a:xfrm>
            <a:off x="0" y="1143000"/>
            <a:ext cx="7772400" cy="16764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A394A6B5-2878-41E9-A6B2-1C9837E04DCA}"/>
              </a:ext>
            </a:extLst>
          </p:cNvPr>
          <p:cNvSpPr>
            <a:spLocks noGrp="1"/>
          </p:cNvSpPr>
          <p:nvPr>
            <p:ph sz="quarter" idx="10"/>
          </p:nvPr>
        </p:nvSpPr>
        <p:spPr>
          <a:xfrm>
            <a:off x="354444" y="3148772"/>
            <a:ext cx="3429000" cy="6411112"/>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C06B6B5B-975F-4722-BEE4-9F87CE8C1E4A}"/>
              </a:ext>
            </a:extLst>
          </p:cNvPr>
          <p:cNvSpPr>
            <a:spLocks noGrp="1"/>
          </p:cNvSpPr>
          <p:nvPr>
            <p:ph type="title"/>
          </p:nvPr>
        </p:nvSpPr>
        <p:spPr>
          <a:xfrm>
            <a:off x="1143000" y="304800"/>
            <a:ext cx="5123292" cy="636656"/>
          </a:xfrm>
          <a:ln>
            <a:noFill/>
          </a:ln>
        </p:spPr>
        <p:txBody>
          <a:bodyPr/>
          <a:lstStyle>
            <a:lvl1pPr>
              <a:defRPr>
                <a:solidFill>
                  <a:schemeClr val="tx1"/>
                </a:solidFill>
              </a:defRPr>
            </a:lvl1pPr>
          </a:lstStyle>
          <a:p>
            <a:r>
              <a:rPr lang="en-US"/>
              <a:t>Click to edit Master title style</a:t>
            </a:r>
          </a:p>
        </p:txBody>
      </p:sp>
      <p:sp>
        <p:nvSpPr>
          <p:cNvPr id="17" name="Picture Placeholder 16">
            <a:extLst>
              <a:ext uri="{FF2B5EF4-FFF2-40B4-BE49-F238E27FC236}">
                <a16:creationId xmlns:a16="http://schemas.microsoft.com/office/drawing/2014/main" id="{41703C92-F2A8-4D85-BFC0-A547B015A836}"/>
              </a:ext>
            </a:extLst>
          </p:cNvPr>
          <p:cNvSpPr>
            <a:spLocks noGrp="1"/>
          </p:cNvSpPr>
          <p:nvPr>
            <p:ph type="pic" sz="quarter" idx="11"/>
          </p:nvPr>
        </p:nvSpPr>
        <p:spPr>
          <a:xfrm>
            <a:off x="4114800" y="3148013"/>
            <a:ext cx="3352800" cy="1881187"/>
          </a:xfrm>
          <a:ln w="19050">
            <a:solidFill>
              <a:srgbClr val="404040"/>
            </a:solidFill>
          </a:ln>
        </p:spPr>
        <p:txBody>
          <a:bodyPr/>
          <a:lstStyle>
            <a:lvl1pPr marL="0" indent="0">
              <a:buNone/>
              <a:defRPr/>
            </a:lvl1pPr>
          </a:lstStyle>
          <a:p>
            <a:r>
              <a:rPr lang="en-US"/>
              <a:t>Click icon to add picture</a:t>
            </a:r>
          </a:p>
        </p:txBody>
      </p:sp>
      <p:sp>
        <p:nvSpPr>
          <p:cNvPr id="18" name="Picture Placeholder 16">
            <a:extLst>
              <a:ext uri="{FF2B5EF4-FFF2-40B4-BE49-F238E27FC236}">
                <a16:creationId xmlns:a16="http://schemas.microsoft.com/office/drawing/2014/main" id="{9A6913A2-99AF-474A-AFDC-1DF1F4460194}"/>
              </a:ext>
            </a:extLst>
          </p:cNvPr>
          <p:cNvSpPr>
            <a:spLocks noGrp="1"/>
          </p:cNvSpPr>
          <p:nvPr>
            <p:ph type="pic" sz="quarter" idx="12"/>
          </p:nvPr>
        </p:nvSpPr>
        <p:spPr>
          <a:xfrm>
            <a:off x="4114800" y="5357814"/>
            <a:ext cx="3352800" cy="1881187"/>
          </a:xfrm>
          <a:ln w="19050">
            <a:solidFill>
              <a:srgbClr val="404040"/>
            </a:solidFill>
          </a:ln>
        </p:spPr>
        <p:txBody>
          <a:bodyPr/>
          <a:lstStyle>
            <a:lvl1pPr marL="0" indent="0">
              <a:buNone/>
              <a:defRPr/>
            </a:lvl1pPr>
          </a:lstStyle>
          <a:p>
            <a:r>
              <a:rPr lang="en-US"/>
              <a:t>Click icon to add picture</a:t>
            </a:r>
          </a:p>
        </p:txBody>
      </p:sp>
      <p:sp>
        <p:nvSpPr>
          <p:cNvPr id="20" name="Text Placeholder 19">
            <a:extLst>
              <a:ext uri="{FF2B5EF4-FFF2-40B4-BE49-F238E27FC236}">
                <a16:creationId xmlns:a16="http://schemas.microsoft.com/office/drawing/2014/main" id="{C98FDDBE-D76F-4296-9911-FC1859000475}"/>
              </a:ext>
            </a:extLst>
          </p:cNvPr>
          <p:cNvSpPr>
            <a:spLocks noGrp="1"/>
          </p:cNvSpPr>
          <p:nvPr>
            <p:ph type="body" sz="quarter" idx="13"/>
          </p:nvPr>
        </p:nvSpPr>
        <p:spPr>
          <a:xfrm>
            <a:off x="4114800" y="7391400"/>
            <a:ext cx="3303588" cy="2286000"/>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7AE5FC67-72C1-5ADA-12EF-9ECFB8BD09F8}"/>
              </a:ext>
            </a:extLst>
          </p:cNvPr>
          <p:cNvGrpSpPr>
            <a:grpSpLocks noChangeAspect="1"/>
          </p:cNvGrpSpPr>
          <p:nvPr userDrawn="1"/>
        </p:nvGrpSpPr>
        <p:grpSpPr>
          <a:xfrm>
            <a:off x="204377" y="1474947"/>
            <a:ext cx="300133" cy="1005840"/>
            <a:chOff x="838200" y="8080186"/>
            <a:chExt cx="274320" cy="919334"/>
          </a:xfrm>
        </p:grpSpPr>
        <p:sp>
          <p:nvSpPr>
            <p:cNvPr id="15" name="object 6">
              <a:extLst>
                <a:ext uri="{FF2B5EF4-FFF2-40B4-BE49-F238E27FC236}">
                  <a16:creationId xmlns:a16="http://schemas.microsoft.com/office/drawing/2014/main" id="{64DCA6C9-0F5E-9ED2-D042-2000F4975E6B}"/>
                </a:ext>
              </a:extLst>
            </p:cNvPr>
            <p:cNvSpPr>
              <a:spLocks noChangeAspect="1"/>
            </p:cNvSpPr>
            <p:nvPr/>
          </p:nvSpPr>
          <p:spPr>
            <a:xfrm>
              <a:off x="838200" y="8415481"/>
              <a:ext cx="274320" cy="219372"/>
            </a:xfrm>
            <a:custGeom>
              <a:avLst/>
              <a:gdLst/>
              <a:ahLst/>
              <a:cxnLst/>
              <a:rect l="l" t="t" r="r" b="b"/>
              <a:pathLst>
                <a:path w="283209" h="222885">
                  <a:moveTo>
                    <a:pt x="130695" y="96367"/>
                  </a:moveTo>
                  <a:lnTo>
                    <a:pt x="53213" y="96367"/>
                  </a:lnTo>
                  <a:lnTo>
                    <a:pt x="53200" y="95973"/>
                  </a:lnTo>
                  <a:lnTo>
                    <a:pt x="72072" y="0"/>
                  </a:lnTo>
                  <a:lnTo>
                    <a:pt x="37731" y="0"/>
                  </a:lnTo>
                  <a:lnTo>
                    <a:pt x="0" y="95973"/>
                  </a:lnTo>
                  <a:lnTo>
                    <a:pt x="12" y="96367"/>
                  </a:lnTo>
                  <a:lnTo>
                    <a:pt x="12" y="222758"/>
                  </a:lnTo>
                  <a:lnTo>
                    <a:pt x="130695" y="222758"/>
                  </a:lnTo>
                  <a:lnTo>
                    <a:pt x="130695" y="96367"/>
                  </a:lnTo>
                  <a:close/>
                </a:path>
                <a:path w="283209" h="222885">
                  <a:moveTo>
                    <a:pt x="283121" y="96367"/>
                  </a:moveTo>
                  <a:lnTo>
                    <a:pt x="205638" y="96367"/>
                  </a:lnTo>
                  <a:lnTo>
                    <a:pt x="205625" y="95973"/>
                  </a:lnTo>
                  <a:lnTo>
                    <a:pt x="224497" y="0"/>
                  </a:lnTo>
                  <a:lnTo>
                    <a:pt x="190157" y="0"/>
                  </a:lnTo>
                  <a:lnTo>
                    <a:pt x="152425" y="95973"/>
                  </a:lnTo>
                  <a:lnTo>
                    <a:pt x="152425" y="96367"/>
                  </a:lnTo>
                  <a:lnTo>
                    <a:pt x="152425" y="222758"/>
                  </a:lnTo>
                  <a:lnTo>
                    <a:pt x="283121" y="222758"/>
                  </a:lnTo>
                  <a:lnTo>
                    <a:pt x="283121" y="96367"/>
                  </a:lnTo>
                  <a:close/>
                </a:path>
              </a:pathLst>
            </a:custGeom>
            <a:solidFill>
              <a:schemeClr val="accent2">
                <a:lumMod val="75000"/>
              </a:scheme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DDF2673A-30E8-CF49-D242-0C5E00494BDC}"/>
                </a:ext>
              </a:extLst>
            </p:cNvPr>
            <p:cNvCxnSpPr>
              <a:cxnSpLocks/>
            </p:cNvCxnSpPr>
            <p:nvPr/>
          </p:nvCxnSpPr>
          <p:spPr>
            <a:xfrm>
              <a:off x="978112" y="8080186"/>
              <a:ext cx="0" cy="27432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0D945D7-7D10-E066-99FC-8F006091EF53}"/>
                </a:ext>
              </a:extLst>
            </p:cNvPr>
            <p:cNvCxnSpPr>
              <a:cxnSpLocks/>
            </p:cNvCxnSpPr>
            <p:nvPr/>
          </p:nvCxnSpPr>
          <p:spPr>
            <a:xfrm>
              <a:off x="978112" y="8725200"/>
              <a:ext cx="0" cy="27432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F6C00B9D-E24F-91F6-9357-767DA89D30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3" name="TextBox 2">
            <a:extLst>
              <a:ext uri="{FF2B5EF4-FFF2-40B4-BE49-F238E27FC236}">
                <a16:creationId xmlns:a16="http://schemas.microsoft.com/office/drawing/2014/main" id="{44E8D7A4-2A68-90B2-2CF5-AFD724AA4C6F}"/>
              </a:ext>
            </a:extLst>
          </p:cNvPr>
          <p:cNvSpPr txBox="1"/>
          <p:nvPr userDrawn="1"/>
        </p:nvSpPr>
        <p:spPr>
          <a:xfrm>
            <a:off x="5715000" y="9686615"/>
            <a:ext cx="1739900" cy="307777"/>
          </a:xfrm>
          <a:prstGeom prst="rect">
            <a:avLst/>
          </a:prstGeom>
          <a:noFill/>
        </p:spPr>
        <p:txBody>
          <a:bodyPr wrap="square" rtlCol="0">
            <a:spAutoFit/>
          </a:bodyPr>
          <a:lstStyle/>
          <a:p>
            <a:pPr algn="r"/>
            <a:r>
              <a:rPr lang="en-US" sz="1400" b="0">
                <a:solidFill>
                  <a:schemeClr val="tx1"/>
                </a:solidFill>
                <a:latin typeface="+mj-lt"/>
              </a:rPr>
              <a:t>PAGE </a:t>
            </a:r>
            <a:fld id="{8D56954E-AAA5-4580-841B-FB17216DB42F}" type="slidenum">
              <a:rPr lang="en-US" sz="1400" b="0" smtClean="0">
                <a:solidFill>
                  <a:schemeClr val="tx1"/>
                </a:solidFill>
                <a:latin typeface="+mj-lt"/>
              </a:rPr>
              <a:t>‹#›</a:t>
            </a:fld>
            <a:endParaRPr lang="en-US" sz="1400" b="0">
              <a:solidFill>
                <a:schemeClr val="tx1"/>
              </a:solidFill>
              <a:latin typeface="+mj-lt"/>
            </a:endParaRPr>
          </a:p>
        </p:txBody>
      </p:sp>
    </p:spTree>
    <p:extLst>
      <p:ext uri="{BB962C8B-B14F-4D97-AF65-F5344CB8AC3E}">
        <p14:creationId xmlns:p14="http://schemas.microsoft.com/office/powerpoint/2010/main" val="981880310"/>
      </p:ext>
    </p:extLst>
  </p:cSld>
  <p:clrMapOvr>
    <a:masterClrMapping/>
  </p:clrMapOvr>
  <p:extLst>
    <p:ext uri="{DCECCB84-F9BA-43D5-87BE-67443E8EF086}">
      <p15:sldGuideLst xmlns:p15="http://schemas.microsoft.com/office/powerpoint/2012/main">
        <p15:guide id="1" orient="horz" pos="3168">
          <p15:clr>
            <a:srgbClr val="FBAE40"/>
          </p15:clr>
        </p15:guide>
        <p15:guide id="2" pos="244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03558-8165-4FA8-8829-9E88686A21A1}"/>
              </a:ext>
            </a:extLst>
          </p:cNvPr>
          <p:cNvSpPr/>
          <p:nvPr userDrawn="1"/>
        </p:nvSpPr>
        <p:spPr>
          <a:xfrm>
            <a:off x="0" y="1143000"/>
            <a:ext cx="7772400" cy="16764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A394A6B5-2878-41E9-A6B2-1C9837E04DCA}"/>
              </a:ext>
            </a:extLst>
          </p:cNvPr>
          <p:cNvSpPr>
            <a:spLocks noGrp="1"/>
          </p:cNvSpPr>
          <p:nvPr>
            <p:ph sz="quarter" idx="10"/>
          </p:nvPr>
        </p:nvSpPr>
        <p:spPr>
          <a:xfrm>
            <a:off x="354444" y="3148772"/>
            <a:ext cx="3429000" cy="6411112"/>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bject 5">
            <a:extLst>
              <a:ext uri="{FF2B5EF4-FFF2-40B4-BE49-F238E27FC236}">
                <a16:creationId xmlns:a16="http://schemas.microsoft.com/office/drawing/2014/main" id="{2E0DFC19-88B2-4818-8A3D-183910CC2F94}"/>
              </a:ext>
            </a:extLst>
          </p:cNvPr>
          <p:cNvSpPr/>
          <p:nvPr userDrawn="1"/>
        </p:nvSpPr>
        <p:spPr>
          <a:xfrm>
            <a:off x="304800" y="1801306"/>
            <a:ext cx="53340" cy="348429"/>
          </a:xfrm>
          <a:custGeom>
            <a:avLst/>
            <a:gdLst/>
            <a:ahLst/>
            <a:cxnLst/>
            <a:rect l="l" t="t" r="r" b="b"/>
            <a:pathLst>
              <a:path w="53340" h="342900">
                <a:moveTo>
                  <a:pt x="53035" y="0"/>
                </a:moveTo>
                <a:lnTo>
                  <a:pt x="0" y="0"/>
                </a:lnTo>
                <a:lnTo>
                  <a:pt x="0" y="342900"/>
                </a:lnTo>
                <a:lnTo>
                  <a:pt x="53035" y="342900"/>
                </a:lnTo>
                <a:lnTo>
                  <a:pt x="53035" y="0"/>
                </a:lnTo>
                <a:close/>
              </a:path>
            </a:pathLst>
          </a:custGeom>
          <a:solidFill>
            <a:schemeClr val="tx1">
              <a:lumMod val="85000"/>
              <a:lumOff val="15000"/>
            </a:schemeClr>
          </a:solidFill>
        </p:spPr>
        <p:txBody>
          <a:bodyPr wrap="square" lIns="0" tIns="0" rIns="0" bIns="0" rtlCol="0"/>
          <a:lstStyle/>
          <a:p>
            <a:endParaRPr>
              <a:solidFill>
                <a:sysClr val="windowText" lastClr="000000"/>
              </a:solidFill>
            </a:endParaRPr>
          </a:p>
        </p:txBody>
      </p:sp>
      <p:sp>
        <p:nvSpPr>
          <p:cNvPr id="9" name="object 6">
            <a:extLst>
              <a:ext uri="{FF2B5EF4-FFF2-40B4-BE49-F238E27FC236}">
                <a16:creationId xmlns:a16="http://schemas.microsoft.com/office/drawing/2014/main" id="{B7588420-205C-4E76-8130-E44CA0A256EB}"/>
              </a:ext>
            </a:extLst>
          </p:cNvPr>
          <p:cNvSpPr/>
          <p:nvPr userDrawn="1"/>
        </p:nvSpPr>
        <p:spPr>
          <a:xfrm>
            <a:off x="266179" y="1865944"/>
            <a:ext cx="283210" cy="226479"/>
          </a:xfrm>
          <a:custGeom>
            <a:avLst/>
            <a:gdLst/>
            <a:ahLst/>
            <a:cxnLst/>
            <a:rect l="l" t="t" r="r" b="b"/>
            <a:pathLst>
              <a:path w="283209" h="222885">
                <a:moveTo>
                  <a:pt x="130695" y="96367"/>
                </a:moveTo>
                <a:lnTo>
                  <a:pt x="53213" y="96367"/>
                </a:lnTo>
                <a:lnTo>
                  <a:pt x="53200" y="95973"/>
                </a:lnTo>
                <a:lnTo>
                  <a:pt x="72072" y="0"/>
                </a:lnTo>
                <a:lnTo>
                  <a:pt x="37731" y="0"/>
                </a:lnTo>
                <a:lnTo>
                  <a:pt x="0" y="95973"/>
                </a:lnTo>
                <a:lnTo>
                  <a:pt x="12" y="96367"/>
                </a:lnTo>
                <a:lnTo>
                  <a:pt x="12" y="222758"/>
                </a:lnTo>
                <a:lnTo>
                  <a:pt x="130695" y="222758"/>
                </a:lnTo>
                <a:lnTo>
                  <a:pt x="130695" y="96367"/>
                </a:lnTo>
                <a:close/>
              </a:path>
              <a:path w="283209" h="222885">
                <a:moveTo>
                  <a:pt x="283121" y="96367"/>
                </a:moveTo>
                <a:lnTo>
                  <a:pt x="205638" y="96367"/>
                </a:lnTo>
                <a:lnTo>
                  <a:pt x="205625" y="95973"/>
                </a:lnTo>
                <a:lnTo>
                  <a:pt x="224497" y="0"/>
                </a:lnTo>
                <a:lnTo>
                  <a:pt x="190157" y="0"/>
                </a:lnTo>
                <a:lnTo>
                  <a:pt x="152425" y="95973"/>
                </a:lnTo>
                <a:lnTo>
                  <a:pt x="152425" y="96367"/>
                </a:lnTo>
                <a:lnTo>
                  <a:pt x="152425" y="222758"/>
                </a:lnTo>
                <a:lnTo>
                  <a:pt x="283121" y="222758"/>
                </a:lnTo>
                <a:lnTo>
                  <a:pt x="283121" y="96367"/>
                </a:lnTo>
                <a:close/>
              </a:path>
            </a:pathLst>
          </a:custGeom>
          <a:solidFill>
            <a:srgbClr val="36799A"/>
          </a:solidFill>
        </p:spPr>
        <p:txBody>
          <a:bodyPr wrap="square" lIns="0" tIns="0" rIns="0" bIns="0" rtlCol="0"/>
          <a:lstStyle/>
          <a:p>
            <a:endParaRPr/>
          </a:p>
        </p:txBody>
      </p:sp>
      <p:cxnSp>
        <p:nvCxnSpPr>
          <p:cNvPr id="3" name="Straight Connector 2">
            <a:extLst>
              <a:ext uri="{FF2B5EF4-FFF2-40B4-BE49-F238E27FC236}">
                <a16:creationId xmlns:a16="http://schemas.microsoft.com/office/drawing/2014/main" id="{FEBBE658-E002-46AB-A7ED-53E7CF98CF23}"/>
              </a:ext>
            </a:extLst>
          </p:cNvPr>
          <p:cNvCxnSpPr>
            <a:cxnSpLocks/>
          </p:cNvCxnSpPr>
          <p:nvPr userDrawn="1"/>
        </p:nvCxnSpPr>
        <p:spPr>
          <a:xfrm>
            <a:off x="354444" y="1347028"/>
            <a:ext cx="0" cy="461604"/>
          </a:xfrm>
          <a:prstGeom prst="line">
            <a:avLst/>
          </a:prstGeom>
          <a:ln w="38100">
            <a:solidFill>
              <a:srgbClr val="36799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61333AF-D3E2-42E6-99C1-86658FCDA022}"/>
              </a:ext>
            </a:extLst>
          </p:cNvPr>
          <p:cNvCxnSpPr>
            <a:cxnSpLocks/>
          </p:cNvCxnSpPr>
          <p:nvPr userDrawn="1"/>
        </p:nvCxnSpPr>
        <p:spPr>
          <a:xfrm>
            <a:off x="357196" y="2185228"/>
            <a:ext cx="0" cy="461604"/>
          </a:xfrm>
          <a:prstGeom prst="line">
            <a:avLst/>
          </a:prstGeom>
          <a:ln w="38100">
            <a:solidFill>
              <a:srgbClr val="36799A"/>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C06B6B5B-975F-4722-BEE4-9F87CE8C1E4A}"/>
              </a:ext>
            </a:extLst>
          </p:cNvPr>
          <p:cNvSpPr>
            <a:spLocks noGrp="1"/>
          </p:cNvSpPr>
          <p:nvPr>
            <p:ph type="title"/>
          </p:nvPr>
        </p:nvSpPr>
        <p:spPr>
          <a:xfrm>
            <a:off x="1143000" y="304800"/>
            <a:ext cx="5123292" cy="636656"/>
          </a:xfrm>
          <a:ln>
            <a:noFill/>
          </a:ln>
        </p:spPr>
        <p:txBody>
          <a:bodyPr/>
          <a:lstStyle>
            <a:lvl1pPr>
              <a:defRPr>
                <a:solidFill>
                  <a:schemeClr val="tx1"/>
                </a:solidFill>
              </a:defRPr>
            </a:lvl1pPr>
          </a:lstStyle>
          <a:p>
            <a:r>
              <a:rPr lang="en-US"/>
              <a:t>Click to edit Master title style</a:t>
            </a:r>
          </a:p>
        </p:txBody>
      </p:sp>
      <p:sp>
        <p:nvSpPr>
          <p:cNvPr id="17" name="Picture Placeholder 16">
            <a:extLst>
              <a:ext uri="{FF2B5EF4-FFF2-40B4-BE49-F238E27FC236}">
                <a16:creationId xmlns:a16="http://schemas.microsoft.com/office/drawing/2014/main" id="{41703C92-F2A8-4D85-BFC0-A547B015A836}"/>
              </a:ext>
            </a:extLst>
          </p:cNvPr>
          <p:cNvSpPr>
            <a:spLocks noGrp="1"/>
          </p:cNvSpPr>
          <p:nvPr>
            <p:ph type="pic" sz="quarter" idx="11"/>
          </p:nvPr>
        </p:nvSpPr>
        <p:spPr>
          <a:xfrm>
            <a:off x="4114800" y="3148013"/>
            <a:ext cx="3352800" cy="1881187"/>
          </a:xfrm>
          <a:ln w="19050">
            <a:solidFill>
              <a:srgbClr val="404040"/>
            </a:solidFill>
          </a:ln>
        </p:spPr>
        <p:txBody>
          <a:bodyPr/>
          <a:lstStyle>
            <a:lvl1pPr marL="0" indent="0">
              <a:buNone/>
              <a:defRPr/>
            </a:lvl1pPr>
          </a:lstStyle>
          <a:p>
            <a:r>
              <a:rPr lang="en-US"/>
              <a:t>Click icon to add picture</a:t>
            </a:r>
          </a:p>
        </p:txBody>
      </p:sp>
      <p:sp>
        <p:nvSpPr>
          <p:cNvPr id="18" name="Picture Placeholder 16">
            <a:extLst>
              <a:ext uri="{FF2B5EF4-FFF2-40B4-BE49-F238E27FC236}">
                <a16:creationId xmlns:a16="http://schemas.microsoft.com/office/drawing/2014/main" id="{9A6913A2-99AF-474A-AFDC-1DF1F4460194}"/>
              </a:ext>
            </a:extLst>
          </p:cNvPr>
          <p:cNvSpPr>
            <a:spLocks noGrp="1"/>
          </p:cNvSpPr>
          <p:nvPr>
            <p:ph type="pic" sz="quarter" idx="12"/>
          </p:nvPr>
        </p:nvSpPr>
        <p:spPr>
          <a:xfrm>
            <a:off x="4114800" y="5357814"/>
            <a:ext cx="3352800" cy="1881187"/>
          </a:xfrm>
          <a:ln w="19050">
            <a:solidFill>
              <a:srgbClr val="404040"/>
            </a:solidFill>
          </a:ln>
        </p:spPr>
        <p:txBody>
          <a:bodyPr/>
          <a:lstStyle>
            <a:lvl1pPr marL="0" indent="0">
              <a:buNone/>
              <a:defRPr/>
            </a:lvl1pPr>
          </a:lstStyle>
          <a:p>
            <a:r>
              <a:rPr lang="en-US"/>
              <a:t>Click icon to add picture</a:t>
            </a:r>
          </a:p>
        </p:txBody>
      </p:sp>
      <p:sp>
        <p:nvSpPr>
          <p:cNvPr id="20" name="Text Placeholder 19">
            <a:extLst>
              <a:ext uri="{FF2B5EF4-FFF2-40B4-BE49-F238E27FC236}">
                <a16:creationId xmlns:a16="http://schemas.microsoft.com/office/drawing/2014/main" id="{C98FDDBE-D76F-4296-9911-FC1859000475}"/>
              </a:ext>
            </a:extLst>
          </p:cNvPr>
          <p:cNvSpPr>
            <a:spLocks noGrp="1"/>
          </p:cNvSpPr>
          <p:nvPr>
            <p:ph type="body" sz="quarter" idx="13"/>
          </p:nvPr>
        </p:nvSpPr>
        <p:spPr>
          <a:xfrm>
            <a:off x="4114800" y="7391400"/>
            <a:ext cx="3303588" cy="2286000"/>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28D34235-DD34-B8AE-5C4F-63DA136E88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5" name="TextBox 4">
            <a:extLst>
              <a:ext uri="{FF2B5EF4-FFF2-40B4-BE49-F238E27FC236}">
                <a16:creationId xmlns:a16="http://schemas.microsoft.com/office/drawing/2014/main" id="{049A8696-5EBF-AA85-BD22-6A2318F28E30}"/>
              </a:ext>
            </a:extLst>
          </p:cNvPr>
          <p:cNvSpPr txBox="1"/>
          <p:nvPr userDrawn="1"/>
        </p:nvSpPr>
        <p:spPr>
          <a:xfrm>
            <a:off x="5715000" y="9652000"/>
            <a:ext cx="1739900" cy="307777"/>
          </a:xfrm>
          <a:prstGeom prst="rect">
            <a:avLst/>
          </a:prstGeom>
          <a:noFill/>
        </p:spPr>
        <p:txBody>
          <a:bodyPr wrap="square" rtlCol="0">
            <a:spAutoFit/>
          </a:bodyPr>
          <a:lstStyle/>
          <a:p>
            <a:pPr algn="r"/>
            <a:r>
              <a:rPr lang="en-US" sz="1400" b="0">
                <a:solidFill>
                  <a:schemeClr val="tx1"/>
                </a:solidFill>
                <a:latin typeface="+mj-lt"/>
              </a:rPr>
              <a:t>PAGE </a:t>
            </a:r>
            <a:fld id="{B2B938D9-1A6B-4DCB-AF94-063C9A35D3C7}" type="slidenum">
              <a:rPr lang="en-US" sz="1400" b="0" smtClean="0">
                <a:solidFill>
                  <a:schemeClr val="tx1"/>
                </a:solidFill>
                <a:latin typeface="+mj-lt"/>
              </a:rPr>
              <a:t>‹#›</a:t>
            </a:fld>
            <a:endParaRPr lang="en-US" sz="1400" b="0">
              <a:solidFill>
                <a:schemeClr val="tx1"/>
              </a:solidFill>
              <a:latin typeface="+mj-lt"/>
            </a:endParaRPr>
          </a:p>
        </p:txBody>
      </p:sp>
    </p:spTree>
    <p:extLst>
      <p:ext uri="{BB962C8B-B14F-4D97-AF65-F5344CB8AC3E}">
        <p14:creationId xmlns:p14="http://schemas.microsoft.com/office/powerpoint/2010/main" val="2450374115"/>
      </p:ext>
    </p:extLst>
  </p:cSld>
  <p:clrMapOvr>
    <a:masterClrMapping/>
  </p:clrMapOvr>
  <p:extLst>
    <p:ext uri="{DCECCB84-F9BA-43D5-87BE-67443E8EF086}">
      <p15:sldGuideLst xmlns:p15="http://schemas.microsoft.com/office/powerpoint/2012/main">
        <p15:guide id="1" orient="horz" pos="3168">
          <p15:clr>
            <a:srgbClr val="FBAE40"/>
          </p15:clr>
        </p15:guide>
        <p15:guide id="2" pos="244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949DF86E-7A04-4A86-928A-0E2214F05D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5" name="TextBox 4">
            <a:extLst>
              <a:ext uri="{FF2B5EF4-FFF2-40B4-BE49-F238E27FC236}">
                <a16:creationId xmlns:a16="http://schemas.microsoft.com/office/drawing/2014/main" id="{08520778-8255-906B-2498-3D0B2B4D32DA}"/>
              </a:ext>
            </a:extLst>
          </p:cNvPr>
          <p:cNvSpPr txBox="1"/>
          <p:nvPr userDrawn="1"/>
        </p:nvSpPr>
        <p:spPr>
          <a:xfrm>
            <a:off x="5727700" y="9652000"/>
            <a:ext cx="1739900" cy="307777"/>
          </a:xfrm>
          <a:prstGeom prst="rect">
            <a:avLst/>
          </a:prstGeom>
          <a:noFill/>
        </p:spPr>
        <p:txBody>
          <a:bodyPr wrap="square" rtlCol="0">
            <a:spAutoFit/>
          </a:bodyPr>
          <a:lstStyle/>
          <a:p>
            <a:pPr algn="r"/>
            <a:r>
              <a:rPr lang="en-US" sz="1400" b="0">
                <a:solidFill>
                  <a:schemeClr val="tx1"/>
                </a:solidFill>
                <a:latin typeface="+mj-lt"/>
              </a:rPr>
              <a:t>PAGE</a:t>
            </a:r>
            <a:r>
              <a:rPr lang="en-US" sz="1400" b="1">
                <a:solidFill>
                  <a:schemeClr val="tx1"/>
                </a:solidFill>
                <a:latin typeface="+mj-lt"/>
              </a:rPr>
              <a:t> </a:t>
            </a:r>
            <a:fld id="{C26ECCE3-94D0-4325-A045-645C14AEF015}" type="slidenum">
              <a:rPr lang="en-US" sz="1400" b="1" smtClean="0">
                <a:solidFill>
                  <a:schemeClr val="tx1"/>
                </a:solidFill>
                <a:latin typeface="+mj-lt"/>
              </a:rPr>
              <a:t>‹#›</a:t>
            </a:fld>
            <a:endParaRPr lang="en-US" sz="1400" b="1">
              <a:solidFill>
                <a:schemeClr val="tx1"/>
              </a:solidFill>
              <a:latin typeface="+mj-lt"/>
            </a:endParaRPr>
          </a:p>
        </p:txBody>
      </p:sp>
    </p:spTree>
    <p:extLst>
      <p:ext uri="{BB962C8B-B14F-4D97-AF65-F5344CB8AC3E}">
        <p14:creationId xmlns:p14="http://schemas.microsoft.com/office/powerpoint/2010/main" val="20491143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36903" y="3869131"/>
            <a:ext cx="2794820" cy="4549574"/>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40676" y="3869131"/>
            <a:ext cx="2796939" cy="4549574"/>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F21F503-6412-F47D-1520-9C0868E453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5" name="TextBox 4">
            <a:extLst>
              <a:ext uri="{FF2B5EF4-FFF2-40B4-BE49-F238E27FC236}">
                <a16:creationId xmlns:a16="http://schemas.microsoft.com/office/drawing/2014/main" id="{9B7F0811-1805-6A73-925D-DD27BF89DB68}"/>
              </a:ext>
            </a:extLst>
          </p:cNvPr>
          <p:cNvSpPr txBox="1"/>
          <p:nvPr userDrawn="1"/>
        </p:nvSpPr>
        <p:spPr>
          <a:xfrm>
            <a:off x="5715000" y="9652000"/>
            <a:ext cx="1739900" cy="307777"/>
          </a:xfrm>
          <a:prstGeom prst="rect">
            <a:avLst/>
          </a:prstGeom>
          <a:noFill/>
        </p:spPr>
        <p:txBody>
          <a:bodyPr wrap="square" rtlCol="0">
            <a:spAutoFit/>
          </a:bodyPr>
          <a:lstStyle/>
          <a:p>
            <a:pPr algn="r"/>
            <a:r>
              <a:rPr lang="en-US" sz="1400" b="1">
                <a:solidFill>
                  <a:schemeClr val="tx1"/>
                </a:solidFill>
                <a:latin typeface="+mj-lt"/>
              </a:rPr>
              <a:t>PAGE </a:t>
            </a:r>
            <a:fld id="{78984466-C8F4-4301-85D3-F96FE5478DB5}" type="slidenum">
              <a:rPr lang="en-US" sz="1400" b="1" smtClean="0">
                <a:solidFill>
                  <a:schemeClr val="tx1"/>
                </a:solidFill>
                <a:latin typeface="+mj-lt"/>
              </a:rPr>
              <a:t>‹#›</a:t>
            </a:fld>
            <a:endParaRPr lang="en-US" sz="1400" b="1">
              <a:solidFill>
                <a:schemeClr val="tx1"/>
              </a:solidFill>
              <a:latin typeface="+mj-lt"/>
            </a:endParaRPr>
          </a:p>
        </p:txBody>
      </p:sp>
    </p:spTree>
    <p:extLst>
      <p:ext uri="{BB962C8B-B14F-4D97-AF65-F5344CB8AC3E}">
        <p14:creationId xmlns:p14="http://schemas.microsoft.com/office/powerpoint/2010/main" val="40655661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_1">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2D443C2-E7CF-49C3-8AE2-E471C6718DE6}"/>
              </a:ext>
            </a:extLst>
          </p:cNvPr>
          <p:cNvSpPr>
            <a:spLocks noGrp="1"/>
          </p:cNvSpPr>
          <p:nvPr userDrawn="1">
            <p:ph type="title"/>
          </p:nvPr>
        </p:nvSpPr>
        <p:spPr>
          <a:solidFill>
            <a:srgbClr val="FFFFFF">
              <a:alpha val="48000"/>
            </a:srgbClr>
          </a:solidFill>
          <a:ln>
            <a:noFill/>
          </a:ln>
        </p:spPr>
        <p:txBody>
          <a:bodyPr>
            <a:normAutofit/>
          </a:bodyPr>
          <a:lstStyle>
            <a:lvl1pPr>
              <a:defRPr sz="2800"/>
            </a:lvl1pPr>
          </a:lstStyle>
          <a:p>
            <a:r>
              <a:rPr lang="en-US"/>
              <a:t>Click to edit Master title style</a:t>
            </a:r>
          </a:p>
        </p:txBody>
      </p:sp>
      <p:pic>
        <p:nvPicPr>
          <p:cNvPr id="2" name="Picture 1">
            <a:extLst>
              <a:ext uri="{FF2B5EF4-FFF2-40B4-BE49-F238E27FC236}">
                <a16:creationId xmlns:a16="http://schemas.microsoft.com/office/drawing/2014/main" id="{224E05AA-FEEA-6475-3C37-AA1E74178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3" name="TextBox 2">
            <a:extLst>
              <a:ext uri="{FF2B5EF4-FFF2-40B4-BE49-F238E27FC236}">
                <a16:creationId xmlns:a16="http://schemas.microsoft.com/office/drawing/2014/main" id="{C85259ED-7387-B31D-C336-6923E76C04D4}"/>
              </a:ext>
            </a:extLst>
          </p:cNvPr>
          <p:cNvSpPr txBox="1"/>
          <p:nvPr userDrawn="1"/>
        </p:nvSpPr>
        <p:spPr>
          <a:xfrm>
            <a:off x="5715000" y="9652000"/>
            <a:ext cx="1739900" cy="307777"/>
          </a:xfrm>
          <a:prstGeom prst="rect">
            <a:avLst/>
          </a:prstGeom>
          <a:noFill/>
        </p:spPr>
        <p:txBody>
          <a:bodyPr wrap="square" rtlCol="0">
            <a:spAutoFit/>
          </a:bodyPr>
          <a:lstStyle/>
          <a:p>
            <a:pPr algn="r"/>
            <a:r>
              <a:rPr lang="en-US" sz="1400" b="0">
                <a:solidFill>
                  <a:schemeClr val="tx1"/>
                </a:solidFill>
                <a:latin typeface="+mj-lt"/>
              </a:rPr>
              <a:t>PAGE</a:t>
            </a:r>
            <a:r>
              <a:rPr lang="en-US" sz="1400" b="1">
                <a:solidFill>
                  <a:schemeClr val="tx1"/>
                </a:solidFill>
                <a:latin typeface="+mj-lt"/>
              </a:rPr>
              <a:t> </a:t>
            </a:r>
            <a:fld id="{23177F4D-D7C0-450D-AC3B-0E4ED21B4662}" type="slidenum">
              <a:rPr lang="en-US" sz="1400" b="1" smtClean="0">
                <a:solidFill>
                  <a:schemeClr val="tx1"/>
                </a:solidFill>
                <a:latin typeface="+mj-lt"/>
              </a:rPr>
              <a:t>‹#›</a:t>
            </a:fld>
            <a:endParaRPr lang="en-US" sz="1400" b="1">
              <a:solidFill>
                <a:schemeClr val="tx1"/>
              </a:solidFill>
              <a:latin typeface="+mj-lt"/>
            </a:endParaRPr>
          </a:p>
        </p:txBody>
      </p:sp>
    </p:spTree>
    <p:extLst>
      <p:ext uri="{BB962C8B-B14F-4D97-AF65-F5344CB8AC3E}">
        <p14:creationId xmlns:p14="http://schemas.microsoft.com/office/powerpoint/2010/main" val="9148708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A454D2-E304-406D-B83F-8A17A986FFF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25000"/>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p:blipFill>
        <p:spPr>
          <a:xfrm>
            <a:off x="-25400" y="-3452"/>
            <a:ext cx="7772400" cy="2651760"/>
          </a:xfrm>
          <a:prstGeom prst="rect">
            <a:avLst/>
          </a:prstGeom>
        </p:spPr>
      </p:pic>
      <p:sp>
        <p:nvSpPr>
          <p:cNvPr id="3" name="Text Placeholder 2"/>
          <p:cNvSpPr>
            <a:spLocks noGrp="1"/>
          </p:cNvSpPr>
          <p:nvPr>
            <p:ph type="body" idx="1"/>
          </p:nvPr>
        </p:nvSpPr>
        <p:spPr>
          <a:xfrm>
            <a:off x="457200" y="3393037"/>
            <a:ext cx="3274523" cy="1032661"/>
          </a:xfrm>
        </p:spPr>
        <p:txBody>
          <a:bodyPr anchor="b" anchorCtr="1">
            <a:normAutofit/>
          </a:bodyPr>
          <a:lstStyle>
            <a:lvl1pPr marL="0" indent="0" algn="ctr">
              <a:buNone/>
              <a:defRPr sz="1615" b="0" cap="all" spc="85" baseline="0">
                <a:solidFill>
                  <a:schemeClr val="tx1"/>
                </a:solidFill>
              </a:defRPr>
            </a:lvl1pPr>
            <a:lvl2pPr marL="388620" indent="0">
              <a:buNone/>
              <a:defRPr sz="1615"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457200" y="4610100"/>
            <a:ext cx="3274523" cy="38086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040676" y="4610100"/>
            <a:ext cx="3274523" cy="380860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4040676" y="3393037"/>
            <a:ext cx="3274523" cy="1032661"/>
          </a:xfrm>
        </p:spPr>
        <p:txBody>
          <a:bodyPr anchor="b" anchorCtr="1">
            <a:normAutofit/>
          </a:bodyPr>
          <a:lstStyle>
            <a:lvl1pPr marL="0" indent="0" algn="ctr">
              <a:buNone/>
              <a:defRPr sz="1615" b="0" cap="all" spc="85" baseline="0">
                <a:solidFill>
                  <a:schemeClr val="tx1"/>
                </a:solidFill>
              </a:defRPr>
            </a:lvl1pPr>
            <a:lvl2pPr marL="388620" indent="0">
              <a:buNone/>
              <a:defRPr sz="1615"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10" name="Title 9"/>
          <p:cNvSpPr>
            <a:spLocks noGrp="1"/>
          </p:cNvSpPr>
          <p:nvPr>
            <p:ph type="title"/>
          </p:nvPr>
        </p:nvSpPr>
        <p:spPr>
          <a:xfrm>
            <a:off x="914400" y="439080"/>
            <a:ext cx="6096000" cy="1743456"/>
          </a:xfrm>
          <a:solidFill>
            <a:schemeClr val="tx2">
              <a:lumMod val="20000"/>
              <a:lumOff val="80000"/>
              <a:alpha val="73000"/>
            </a:schemeClr>
          </a:solidFill>
          <a:ln>
            <a:noFill/>
          </a:ln>
        </p:spPr>
        <p:txBody>
          <a:bodyPr/>
          <a:lstStyle>
            <a:lvl1pPr>
              <a:defRPr>
                <a:solidFill>
                  <a:schemeClr val="tx1">
                    <a:lumMod val="75000"/>
                    <a:lumOff val="25000"/>
                  </a:schemeClr>
                </a:solidFill>
              </a:defRPr>
            </a:lvl1pPr>
          </a:lstStyle>
          <a:p>
            <a:r>
              <a:rPr lang="en-US"/>
              <a:t>Click to edit Master title style</a:t>
            </a:r>
          </a:p>
        </p:txBody>
      </p:sp>
      <p:pic>
        <p:nvPicPr>
          <p:cNvPr id="13" name="Picture 12">
            <a:extLst>
              <a:ext uri="{FF2B5EF4-FFF2-40B4-BE49-F238E27FC236}">
                <a16:creationId xmlns:a16="http://schemas.microsoft.com/office/drawing/2014/main" id="{3D3319D7-4102-4DA7-86AD-62F9E200C0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2" name="TextBox 1">
            <a:extLst>
              <a:ext uri="{FF2B5EF4-FFF2-40B4-BE49-F238E27FC236}">
                <a16:creationId xmlns:a16="http://schemas.microsoft.com/office/drawing/2014/main" id="{17704DDE-EB61-3E53-9D36-A0D74069B090}"/>
              </a:ext>
            </a:extLst>
          </p:cNvPr>
          <p:cNvSpPr txBox="1"/>
          <p:nvPr userDrawn="1"/>
        </p:nvSpPr>
        <p:spPr>
          <a:xfrm>
            <a:off x="5715000" y="9652000"/>
            <a:ext cx="1739900" cy="307777"/>
          </a:xfrm>
          <a:prstGeom prst="rect">
            <a:avLst/>
          </a:prstGeom>
          <a:noFill/>
        </p:spPr>
        <p:txBody>
          <a:bodyPr wrap="square" rtlCol="0">
            <a:spAutoFit/>
          </a:bodyPr>
          <a:lstStyle/>
          <a:p>
            <a:pPr algn="r"/>
            <a:r>
              <a:rPr lang="en-US" sz="1400" b="0">
                <a:solidFill>
                  <a:schemeClr val="tx1"/>
                </a:solidFill>
                <a:latin typeface="+mj-lt"/>
              </a:rPr>
              <a:t>PAGE</a:t>
            </a:r>
            <a:r>
              <a:rPr lang="en-US" sz="1400" b="1">
                <a:solidFill>
                  <a:schemeClr val="tx1"/>
                </a:solidFill>
                <a:latin typeface="+mj-lt"/>
              </a:rPr>
              <a:t> </a:t>
            </a:r>
            <a:fld id="{5F80AC0A-BCD7-4313-AC05-959E98E3D099}" type="slidenum">
              <a:rPr lang="en-US" sz="1400" b="1" smtClean="0">
                <a:solidFill>
                  <a:schemeClr val="tx1"/>
                </a:solidFill>
                <a:latin typeface="+mj-lt"/>
              </a:rPr>
              <a:t>‹#›</a:t>
            </a:fld>
            <a:endParaRPr lang="en-US" sz="1400" b="1">
              <a:solidFill>
                <a:schemeClr val="tx1"/>
              </a:solidFill>
              <a:latin typeface="+mj-lt"/>
            </a:endParaRPr>
          </a:p>
        </p:txBody>
      </p:sp>
    </p:spTree>
    <p:extLst>
      <p:ext uri="{BB962C8B-B14F-4D97-AF65-F5344CB8AC3E}">
        <p14:creationId xmlns:p14="http://schemas.microsoft.com/office/powerpoint/2010/main" val="18168927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3">
            <a:extLst>
              <a:ext uri="{FF2B5EF4-FFF2-40B4-BE49-F238E27FC236}">
                <a16:creationId xmlns:a16="http://schemas.microsoft.com/office/drawing/2014/main" id="{964E11DC-B911-1DED-0DA2-67058E561A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3" name="TextBox 2">
            <a:extLst>
              <a:ext uri="{FF2B5EF4-FFF2-40B4-BE49-F238E27FC236}">
                <a16:creationId xmlns:a16="http://schemas.microsoft.com/office/drawing/2014/main" id="{6DCFE338-227B-0E85-D0AC-5627D0E82411}"/>
              </a:ext>
            </a:extLst>
          </p:cNvPr>
          <p:cNvSpPr txBox="1"/>
          <p:nvPr userDrawn="1"/>
        </p:nvSpPr>
        <p:spPr>
          <a:xfrm>
            <a:off x="5730748" y="9686615"/>
            <a:ext cx="1739900" cy="307777"/>
          </a:xfrm>
          <a:prstGeom prst="rect">
            <a:avLst/>
          </a:prstGeom>
          <a:noFill/>
        </p:spPr>
        <p:txBody>
          <a:bodyPr wrap="square" rtlCol="0">
            <a:spAutoFit/>
          </a:bodyPr>
          <a:lstStyle/>
          <a:p>
            <a:pPr algn="r"/>
            <a:r>
              <a:rPr lang="en-US" sz="1400" b="0">
                <a:solidFill>
                  <a:schemeClr val="tx1"/>
                </a:solidFill>
                <a:latin typeface="+mj-lt"/>
              </a:rPr>
              <a:t>PAGE</a:t>
            </a:r>
            <a:r>
              <a:rPr lang="en-US" sz="1400" b="1">
                <a:solidFill>
                  <a:schemeClr val="tx1"/>
                </a:solidFill>
                <a:latin typeface="+mj-lt"/>
              </a:rPr>
              <a:t> </a:t>
            </a:r>
            <a:fld id="{B71596AE-91F5-4802-928B-D60830EB8C87}" type="slidenum">
              <a:rPr lang="en-US" sz="1400" b="1" smtClean="0">
                <a:solidFill>
                  <a:schemeClr val="tx1"/>
                </a:solidFill>
                <a:latin typeface="+mj-lt"/>
              </a:rPr>
              <a:t>‹#›</a:t>
            </a:fld>
            <a:endParaRPr lang="en-US" sz="1400" b="1">
              <a:solidFill>
                <a:schemeClr val="tx1"/>
              </a:solidFill>
              <a:latin typeface="+mj-lt"/>
            </a:endParaRPr>
          </a:p>
        </p:txBody>
      </p:sp>
    </p:spTree>
    <p:extLst>
      <p:ext uri="{BB962C8B-B14F-4D97-AF65-F5344CB8AC3E}">
        <p14:creationId xmlns:p14="http://schemas.microsoft.com/office/powerpoint/2010/main" val="28230130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BDDDE23-43A9-476A-A29F-F16E73FBEDB2}"/>
              </a:ext>
            </a:extLst>
          </p:cNvPr>
          <p:cNvSpPr>
            <a:spLocks noGrp="1"/>
          </p:cNvSpPr>
          <p:nvPr>
            <p:ph type="pic" sz="quarter" idx="10"/>
          </p:nvPr>
        </p:nvSpPr>
        <p:spPr>
          <a:xfrm>
            <a:off x="4038600" y="457200"/>
            <a:ext cx="3276600" cy="2133600"/>
          </a:xfrm>
          <a:ln w="19050">
            <a:solidFill>
              <a:srgbClr val="404040"/>
            </a:solidFill>
          </a:ln>
        </p:spPr>
        <p:txBody>
          <a:bodyPr/>
          <a:lstStyle/>
          <a:p>
            <a:r>
              <a:rPr lang="en-US"/>
              <a:t>Click icon to add picture</a:t>
            </a:r>
          </a:p>
        </p:txBody>
      </p:sp>
      <p:sp>
        <p:nvSpPr>
          <p:cNvPr id="9" name="Text Placeholder 8">
            <a:extLst>
              <a:ext uri="{FF2B5EF4-FFF2-40B4-BE49-F238E27FC236}">
                <a16:creationId xmlns:a16="http://schemas.microsoft.com/office/drawing/2014/main" id="{DB288478-4192-4D0D-944F-86525F786D83}"/>
              </a:ext>
            </a:extLst>
          </p:cNvPr>
          <p:cNvSpPr>
            <a:spLocks noGrp="1"/>
          </p:cNvSpPr>
          <p:nvPr>
            <p:ph type="body" sz="quarter" idx="11"/>
          </p:nvPr>
        </p:nvSpPr>
        <p:spPr>
          <a:xfrm>
            <a:off x="4038600" y="3276600"/>
            <a:ext cx="3276600" cy="6172200"/>
          </a:xfrm>
        </p:spPr>
        <p:txBody>
          <a:bodyPr>
            <a:normAutofit/>
          </a:bodyPr>
          <a:lstStyle>
            <a:lvl1pPr>
              <a:defRPr sz="16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00D3FF75-65EE-4C46-A487-6E7957F49060}"/>
              </a:ext>
            </a:extLst>
          </p:cNvPr>
          <p:cNvSpPr>
            <a:spLocks noGrp="1"/>
          </p:cNvSpPr>
          <p:nvPr>
            <p:ph type="body" sz="quarter" idx="12"/>
          </p:nvPr>
        </p:nvSpPr>
        <p:spPr>
          <a:xfrm>
            <a:off x="457200" y="457200"/>
            <a:ext cx="3276600" cy="8991600"/>
          </a:xfrm>
        </p:spPr>
        <p:txBody>
          <a:bodyPr>
            <a:normAutofit/>
          </a:bodyPr>
          <a:lstStyle>
            <a:lvl1pPr>
              <a:defRPr sz="16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12CB84DF-8D97-728E-7575-0C62A5485C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3" name="TextBox 2">
            <a:extLst>
              <a:ext uri="{FF2B5EF4-FFF2-40B4-BE49-F238E27FC236}">
                <a16:creationId xmlns:a16="http://schemas.microsoft.com/office/drawing/2014/main" id="{C62DD33E-BACB-C187-35FD-CD990FAF290A}"/>
              </a:ext>
            </a:extLst>
          </p:cNvPr>
          <p:cNvSpPr txBox="1"/>
          <p:nvPr userDrawn="1"/>
        </p:nvSpPr>
        <p:spPr>
          <a:xfrm>
            <a:off x="5715000" y="9652000"/>
            <a:ext cx="1739900" cy="307777"/>
          </a:xfrm>
          <a:prstGeom prst="rect">
            <a:avLst/>
          </a:prstGeom>
          <a:noFill/>
        </p:spPr>
        <p:txBody>
          <a:bodyPr wrap="square" rtlCol="0">
            <a:spAutoFit/>
          </a:bodyPr>
          <a:lstStyle/>
          <a:p>
            <a:pPr algn="r"/>
            <a:r>
              <a:rPr lang="en-US" sz="1400" b="0">
                <a:solidFill>
                  <a:schemeClr val="tx1"/>
                </a:solidFill>
                <a:latin typeface="+mj-lt"/>
              </a:rPr>
              <a:t>PAGE </a:t>
            </a:r>
            <a:fld id="{435E818F-F3EA-4462-9D1A-15E37DA520CD}" type="slidenum">
              <a:rPr lang="en-US" sz="1400" b="0" smtClean="0">
                <a:solidFill>
                  <a:schemeClr val="tx1"/>
                </a:solidFill>
                <a:latin typeface="+mj-lt"/>
              </a:rPr>
              <a:t>‹#›</a:t>
            </a:fld>
            <a:endParaRPr lang="en-US" sz="1400" b="0">
              <a:solidFill>
                <a:schemeClr val="tx1"/>
              </a:solidFill>
              <a:latin typeface="+mj-lt"/>
            </a:endParaRPr>
          </a:p>
        </p:txBody>
      </p:sp>
    </p:spTree>
    <p:extLst>
      <p:ext uri="{BB962C8B-B14F-4D97-AF65-F5344CB8AC3E}">
        <p14:creationId xmlns:p14="http://schemas.microsoft.com/office/powerpoint/2010/main" val="1128869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9AF5C9-D9F2-EF73-9BA4-0C76BDCDF9FB}"/>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7772400" cy="1930400"/>
          </a:xfrm>
          <a:prstGeom prst="rect">
            <a:avLst/>
          </a:prstGeom>
        </p:spPr>
      </p:pic>
      <p:sp>
        <p:nvSpPr>
          <p:cNvPr id="10" name="Title 9"/>
          <p:cNvSpPr>
            <a:spLocks noGrp="1"/>
          </p:cNvSpPr>
          <p:nvPr>
            <p:ph type="title"/>
          </p:nvPr>
        </p:nvSpPr>
        <p:spPr>
          <a:xfrm>
            <a:off x="1144038" y="404746"/>
            <a:ext cx="5484324" cy="1234949"/>
          </a:xfrm>
          <a:noFill/>
          <a:ln>
            <a:noFill/>
          </a:ln>
        </p:spPr>
        <p:txBody>
          <a:bodyPr/>
          <a:lstStyle>
            <a:lvl1pPr>
              <a:defRPr b="1">
                <a:solidFill>
                  <a:schemeClr val="bg1"/>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5A9A2BE7-1AEC-81CE-D06A-3A179388A7C7}"/>
              </a:ext>
            </a:extLst>
          </p:cNvPr>
          <p:cNvSpPr>
            <a:spLocks noGrp="1"/>
          </p:cNvSpPr>
          <p:nvPr>
            <p:ph sz="quarter" idx="14"/>
          </p:nvPr>
        </p:nvSpPr>
        <p:spPr>
          <a:xfrm>
            <a:off x="301752" y="1930400"/>
            <a:ext cx="7153148" cy="1277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301752" y="3393037"/>
            <a:ext cx="3429971" cy="1032661"/>
          </a:xfrm>
        </p:spPr>
        <p:txBody>
          <a:bodyPr anchor="ctr" anchorCtr="1">
            <a:normAutofit/>
          </a:bodyPr>
          <a:lstStyle>
            <a:lvl1pPr marL="0" indent="0" algn="ctr">
              <a:buNone/>
              <a:defRPr sz="1615" b="0" cap="all" spc="85" baseline="0">
                <a:solidFill>
                  <a:schemeClr val="tx1"/>
                </a:solidFill>
              </a:defRPr>
            </a:lvl1pPr>
            <a:lvl2pPr marL="388620" indent="0">
              <a:buNone/>
              <a:defRPr sz="1615"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301752" y="4610100"/>
            <a:ext cx="3429971" cy="38086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4040676" y="3393037"/>
            <a:ext cx="3414224" cy="1032661"/>
          </a:xfrm>
        </p:spPr>
        <p:txBody>
          <a:bodyPr anchor="ctr" anchorCtr="1">
            <a:normAutofit/>
          </a:bodyPr>
          <a:lstStyle>
            <a:lvl1pPr marL="0" indent="0" algn="ctr">
              <a:buNone/>
              <a:defRPr sz="1615" b="0" cap="all" spc="85" baseline="0">
                <a:solidFill>
                  <a:schemeClr val="tx1"/>
                </a:solidFill>
              </a:defRPr>
            </a:lvl1pPr>
            <a:lvl2pPr marL="388620" indent="0">
              <a:buNone/>
              <a:defRPr sz="1615"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4040676" y="4610100"/>
            <a:ext cx="3414224" cy="380860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77B43329-A6DA-1F53-BC14-C547EF402F87}"/>
              </a:ext>
            </a:extLst>
          </p:cNvPr>
          <p:cNvSpPr>
            <a:spLocks noGrp="1"/>
          </p:cNvSpPr>
          <p:nvPr>
            <p:ph sz="quarter" idx="15"/>
          </p:nvPr>
        </p:nvSpPr>
        <p:spPr>
          <a:xfrm>
            <a:off x="301625" y="8542338"/>
            <a:ext cx="7153275" cy="1033462"/>
          </a:xfrm>
        </p:spPr>
        <p:txBody>
          <a:bodyPr/>
          <a:lstStyle>
            <a:lvl4pPr marL="582930" indent="0">
              <a:buNone/>
              <a:defRPr/>
            </a:lvl4pPr>
          </a:lstStyle>
          <a:p>
            <a:pPr lvl="0"/>
            <a:r>
              <a:rPr lang="en-US"/>
              <a:t>Click to edit Master text styles</a:t>
            </a:r>
          </a:p>
          <a:p>
            <a:pPr lvl="1"/>
            <a:r>
              <a:rPr lang="en-US"/>
              <a:t>Second level</a:t>
            </a:r>
          </a:p>
          <a:p>
            <a:pPr lvl="2"/>
            <a:r>
              <a:rPr lang="en-US"/>
              <a:t>Third level</a:t>
            </a:r>
          </a:p>
        </p:txBody>
      </p:sp>
      <p:pic>
        <p:nvPicPr>
          <p:cNvPr id="13" name="Picture 12">
            <a:extLst>
              <a:ext uri="{FF2B5EF4-FFF2-40B4-BE49-F238E27FC236}">
                <a16:creationId xmlns:a16="http://schemas.microsoft.com/office/drawing/2014/main" id="{3D3319D7-4102-4DA7-86AD-62F9E200C0B2}"/>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301752" y="9628632"/>
            <a:ext cx="2090925" cy="365760"/>
          </a:xfrm>
          <a:prstGeom prst="rect">
            <a:avLst/>
          </a:prstGeom>
        </p:spPr>
      </p:pic>
      <p:sp>
        <p:nvSpPr>
          <p:cNvPr id="2" name="TextBox 1">
            <a:extLst>
              <a:ext uri="{FF2B5EF4-FFF2-40B4-BE49-F238E27FC236}">
                <a16:creationId xmlns:a16="http://schemas.microsoft.com/office/drawing/2014/main" id="{17704DDE-EB61-3E53-9D36-A0D74069B090}"/>
              </a:ext>
              <a:ext uri="{C183D7F6-B498-43B3-948B-1728B52AA6E4}">
                <adec:decorative xmlns:adec="http://schemas.microsoft.com/office/drawing/2017/decorative" val="1"/>
              </a:ext>
            </a:extLst>
          </p:cNvPr>
          <p:cNvSpPr txBox="1"/>
          <p:nvPr userDrawn="1"/>
        </p:nvSpPr>
        <p:spPr>
          <a:xfrm>
            <a:off x="5715000" y="9652000"/>
            <a:ext cx="1739900" cy="307777"/>
          </a:xfrm>
          <a:prstGeom prst="rect">
            <a:avLst/>
          </a:prstGeom>
          <a:noFill/>
        </p:spPr>
        <p:txBody>
          <a:bodyPr wrap="square" rtlCol="0">
            <a:spAutoFit/>
          </a:bodyPr>
          <a:lstStyle/>
          <a:p>
            <a:pPr algn="r"/>
            <a:r>
              <a:rPr lang="en-US" sz="1400" b="0">
                <a:solidFill>
                  <a:schemeClr val="tx1"/>
                </a:solidFill>
                <a:latin typeface="+mj-lt"/>
              </a:rPr>
              <a:t>PAGE</a:t>
            </a:r>
            <a:r>
              <a:rPr lang="en-US" sz="1400" b="1">
                <a:solidFill>
                  <a:schemeClr val="tx1"/>
                </a:solidFill>
                <a:latin typeface="+mj-lt"/>
              </a:rPr>
              <a:t> </a:t>
            </a:r>
            <a:fld id="{5F80AC0A-BCD7-4313-AC05-959E98E3D099}" type="slidenum">
              <a:rPr lang="en-US" sz="1400" b="1" smtClean="0">
                <a:solidFill>
                  <a:schemeClr val="tx1"/>
                </a:solidFill>
                <a:latin typeface="+mj-lt"/>
              </a:rPr>
              <a:t>‹#›</a:t>
            </a:fld>
            <a:endParaRPr lang="en-US" sz="1400" b="1">
              <a:solidFill>
                <a:schemeClr val="tx1"/>
              </a:solidFill>
              <a:latin typeface="+mj-lt"/>
            </a:endParaRPr>
          </a:p>
        </p:txBody>
      </p:sp>
    </p:spTree>
    <p:extLst>
      <p:ext uri="{BB962C8B-B14F-4D97-AF65-F5344CB8AC3E}">
        <p14:creationId xmlns:p14="http://schemas.microsoft.com/office/powerpoint/2010/main" val="25700131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5F8DC05-E5EC-4E44-9A4C-A5313EC343FB}"/>
              </a:ext>
            </a:extLst>
          </p:cNvPr>
          <p:cNvSpPr>
            <a:spLocks noGrp="1"/>
          </p:cNvSpPr>
          <p:nvPr>
            <p:ph type="pic" sz="quarter" idx="10"/>
          </p:nvPr>
        </p:nvSpPr>
        <p:spPr>
          <a:xfrm>
            <a:off x="304800" y="5486400"/>
            <a:ext cx="7086600" cy="4142232"/>
          </a:xfrm>
          <a:ln w="19050">
            <a:solidFill>
              <a:srgbClr val="404040"/>
            </a:solidFill>
          </a:ln>
        </p:spPr>
        <p:txBody>
          <a:bodyPr/>
          <a:lstStyle/>
          <a:p>
            <a:r>
              <a:rPr lang="en-US"/>
              <a:t>Click icon to add picture</a:t>
            </a:r>
          </a:p>
        </p:txBody>
      </p:sp>
      <p:sp>
        <p:nvSpPr>
          <p:cNvPr id="9" name="Text Placeholder 8">
            <a:extLst>
              <a:ext uri="{FF2B5EF4-FFF2-40B4-BE49-F238E27FC236}">
                <a16:creationId xmlns:a16="http://schemas.microsoft.com/office/drawing/2014/main" id="{D0E1BF9A-3519-4979-8ADF-A18B69460659}"/>
              </a:ext>
            </a:extLst>
          </p:cNvPr>
          <p:cNvSpPr>
            <a:spLocks noGrp="1"/>
          </p:cNvSpPr>
          <p:nvPr>
            <p:ph type="body" sz="quarter" idx="11"/>
          </p:nvPr>
        </p:nvSpPr>
        <p:spPr>
          <a:xfrm>
            <a:off x="381000" y="685800"/>
            <a:ext cx="7010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6801B163-6F57-4358-9B1A-362A2CEB9E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2" name="TextBox 1">
            <a:extLst>
              <a:ext uri="{FF2B5EF4-FFF2-40B4-BE49-F238E27FC236}">
                <a16:creationId xmlns:a16="http://schemas.microsoft.com/office/drawing/2014/main" id="{098A8E7A-70C7-777E-EF06-08B9D32C86D8}"/>
              </a:ext>
            </a:extLst>
          </p:cNvPr>
          <p:cNvSpPr txBox="1"/>
          <p:nvPr userDrawn="1"/>
        </p:nvSpPr>
        <p:spPr>
          <a:xfrm>
            <a:off x="5715000" y="9652000"/>
            <a:ext cx="1739900" cy="307777"/>
          </a:xfrm>
          <a:prstGeom prst="rect">
            <a:avLst/>
          </a:prstGeom>
          <a:noFill/>
        </p:spPr>
        <p:txBody>
          <a:bodyPr wrap="square" rtlCol="0">
            <a:spAutoFit/>
          </a:bodyPr>
          <a:lstStyle/>
          <a:p>
            <a:pPr algn="r"/>
            <a:r>
              <a:rPr lang="en-US" sz="1400">
                <a:solidFill>
                  <a:schemeClr val="tx1"/>
                </a:solidFill>
                <a:latin typeface="+mj-lt"/>
              </a:rPr>
              <a:t>PAGE ‹#›</a:t>
            </a:r>
          </a:p>
        </p:txBody>
      </p:sp>
    </p:spTree>
    <p:extLst>
      <p:ext uri="{BB962C8B-B14F-4D97-AF65-F5344CB8AC3E}">
        <p14:creationId xmlns:p14="http://schemas.microsoft.com/office/powerpoint/2010/main" val="30150134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31DDF60-2AF0-4424-80F5-88F9E79C6D2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p:blipFill>
        <p:spPr>
          <a:xfrm>
            <a:off x="0" y="0"/>
            <a:ext cx="7772400" cy="1100214"/>
          </a:xfrm>
          <a:prstGeom prst="rect">
            <a:avLst/>
          </a:prstGeom>
          <a:ln>
            <a:noFill/>
          </a:ln>
        </p:spPr>
      </p:pic>
      <p:sp>
        <p:nvSpPr>
          <p:cNvPr id="7" name="Picture Placeholder 6">
            <a:extLst>
              <a:ext uri="{FF2B5EF4-FFF2-40B4-BE49-F238E27FC236}">
                <a16:creationId xmlns:a16="http://schemas.microsoft.com/office/drawing/2014/main" id="{25F8DC05-E5EC-4E44-9A4C-A5313EC343FB}"/>
              </a:ext>
            </a:extLst>
          </p:cNvPr>
          <p:cNvSpPr>
            <a:spLocks noGrp="1"/>
          </p:cNvSpPr>
          <p:nvPr>
            <p:ph type="pic" sz="quarter" idx="10"/>
          </p:nvPr>
        </p:nvSpPr>
        <p:spPr>
          <a:xfrm>
            <a:off x="304800" y="5486400"/>
            <a:ext cx="7086600" cy="4081272"/>
          </a:xfrm>
          <a:ln w="19050">
            <a:solidFill>
              <a:srgbClr val="404040"/>
            </a:solidFill>
          </a:ln>
        </p:spPr>
        <p:txBody>
          <a:bodyPr/>
          <a:lstStyle/>
          <a:p>
            <a:r>
              <a:rPr lang="en-US"/>
              <a:t>Click icon to add picture</a:t>
            </a:r>
          </a:p>
        </p:txBody>
      </p:sp>
      <p:sp>
        <p:nvSpPr>
          <p:cNvPr id="9" name="Text Placeholder 8">
            <a:extLst>
              <a:ext uri="{FF2B5EF4-FFF2-40B4-BE49-F238E27FC236}">
                <a16:creationId xmlns:a16="http://schemas.microsoft.com/office/drawing/2014/main" id="{D0E1BF9A-3519-4979-8ADF-A18B69460659}"/>
              </a:ext>
            </a:extLst>
          </p:cNvPr>
          <p:cNvSpPr>
            <a:spLocks noGrp="1"/>
          </p:cNvSpPr>
          <p:nvPr>
            <p:ph type="body" sz="quarter" idx="11"/>
          </p:nvPr>
        </p:nvSpPr>
        <p:spPr>
          <a:xfrm>
            <a:off x="381000" y="1295400"/>
            <a:ext cx="70104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06EFF4F5-8167-45EE-B300-BBA317F754DC}"/>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304800" y="9630156"/>
            <a:ext cx="2090057" cy="365760"/>
          </a:xfrm>
          <a:prstGeom prst="rect">
            <a:avLst/>
          </a:prstGeom>
        </p:spPr>
      </p:pic>
      <p:sp>
        <p:nvSpPr>
          <p:cNvPr id="3" name="TextBox 2">
            <a:extLst>
              <a:ext uri="{FF2B5EF4-FFF2-40B4-BE49-F238E27FC236}">
                <a16:creationId xmlns:a16="http://schemas.microsoft.com/office/drawing/2014/main" id="{7B025616-27F9-A8B2-DDAC-C0ED99851A74}"/>
              </a:ext>
            </a:extLst>
          </p:cNvPr>
          <p:cNvSpPr txBox="1"/>
          <p:nvPr userDrawn="1"/>
        </p:nvSpPr>
        <p:spPr>
          <a:xfrm>
            <a:off x="5715000" y="9652000"/>
            <a:ext cx="1739900" cy="307777"/>
          </a:xfrm>
          <a:prstGeom prst="rect">
            <a:avLst/>
          </a:prstGeom>
          <a:noFill/>
        </p:spPr>
        <p:txBody>
          <a:bodyPr wrap="square" rtlCol="0">
            <a:spAutoFit/>
          </a:bodyPr>
          <a:lstStyle/>
          <a:p>
            <a:pPr algn="r"/>
            <a:r>
              <a:rPr lang="en-US" sz="1400">
                <a:solidFill>
                  <a:schemeClr val="tx1"/>
                </a:solidFill>
                <a:latin typeface="+mj-lt"/>
              </a:rPr>
              <a:t>PAGE </a:t>
            </a:r>
            <a:fld id="{7E887C5D-E2EA-4168-9336-5F4BA289CF47}" type="slidenum">
              <a:rPr lang="en-US" sz="1400" smtClean="0">
                <a:solidFill>
                  <a:schemeClr val="tx1"/>
                </a:solidFill>
                <a:latin typeface="+mj-lt"/>
              </a:rPr>
              <a:t>‹#›</a:t>
            </a:fld>
            <a:endParaRPr lang="en-US" sz="1400">
              <a:solidFill>
                <a:schemeClr val="tx1"/>
              </a:solidFill>
              <a:latin typeface="+mj-lt"/>
            </a:endParaRPr>
          </a:p>
        </p:txBody>
      </p:sp>
      <p:sp>
        <p:nvSpPr>
          <p:cNvPr id="4" name="Rectangle 3">
            <a:extLst>
              <a:ext uri="{FF2B5EF4-FFF2-40B4-BE49-F238E27FC236}">
                <a16:creationId xmlns:a16="http://schemas.microsoft.com/office/drawing/2014/main" id="{7612830C-EB39-2FCF-88A7-C63DAD4C8DCA}"/>
              </a:ext>
              <a:ext uri="{C183D7F6-B498-43B3-948B-1728B52AA6E4}">
                <adec:decorative xmlns:adec="http://schemas.microsoft.com/office/drawing/2017/decorative" val="1"/>
              </a:ext>
            </a:extLst>
          </p:cNvPr>
          <p:cNvSpPr/>
          <p:nvPr userDrawn="1"/>
        </p:nvSpPr>
        <p:spPr>
          <a:xfrm>
            <a:off x="605118" y="225800"/>
            <a:ext cx="6562164" cy="638652"/>
          </a:xfrm>
          <a:prstGeom prst="rect">
            <a:avLst/>
          </a:prstGeom>
          <a:solidFill>
            <a:srgbClr val="90C0D8">
              <a:alpha val="53000"/>
            </a:srgbClr>
          </a:solidFill>
          <a:ln w="31750" cap="sq">
            <a:noFill/>
            <a:miter lim="800000"/>
          </a:ln>
        </p:spPr>
        <p:txBody>
          <a:bodyPr vert="horz" lIns="182880" tIns="182880" rIns="182880" bIns="182880" rtlCol="0" anchor="ctr">
            <a:noAutofit/>
          </a:bodyPr>
          <a:lstStyle/>
          <a:p>
            <a:pPr algn="ctr" defTabSz="777240">
              <a:lnSpc>
                <a:spcPct val="90000"/>
              </a:lnSpc>
              <a:spcBef>
                <a:spcPct val="0"/>
              </a:spcBef>
            </a:pPr>
            <a:endParaRPr lang="en-US" sz="2200" b="1" cap="all" spc="170">
              <a:solidFill>
                <a:schemeClr val="bg1"/>
              </a:solidFill>
              <a:effectLst>
                <a:outerShdw blurRad="38100" dist="38100" dir="2700000" algn="tl">
                  <a:srgbClr val="000000">
                    <a:alpha val="43137"/>
                  </a:srgbClr>
                </a:outerShdw>
              </a:effectLst>
              <a:latin typeface="+mj-lt"/>
              <a:ea typeface="+mj-ea"/>
              <a:cs typeface="+mj-cs"/>
            </a:endParaRPr>
          </a:p>
        </p:txBody>
      </p:sp>
      <p:sp>
        <p:nvSpPr>
          <p:cNvPr id="2" name="Title 1">
            <a:extLst>
              <a:ext uri="{FF2B5EF4-FFF2-40B4-BE49-F238E27FC236}">
                <a16:creationId xmlns:a16="http://schemas.microsoft.com/office/drawing/2014/main" id="{16C71BD0-0C1C-476E-88E6-34A50C82CA45}"/>
              </a:ext>
            </a:extLst>
          </p:cNvPr>
          <p:cNvSpPr>
            <a:spLocks noGrp="1"/>
          </p:cNvSpPr>
          <p:nvPr>
            <p:ph type="title"/>
          </p:nvPr>
        </p:nvSpPr>
        <p:spPr>
          <a:xfrm>
            <a:off x="782782" y="105017"/>
            <a:ext cx="6248400" cy="871728"/>
          </a:xfrm>
          <a:noFill/>
          <a:ln>
            <a:noFill/>
          </a:ln>
        </p:spPr>
        <p:txBody>
          <a:bodyPr/>
          <a:lstStyle>
            <a:lvl1pPr>
              <a:defRPr b="1">
                <a:solidFill>
                  <a:schemeClr val="bg1"/>
                </a:solidFill>
                <a:effectLst>
                  <a:outerShdw blurRad="38100" dist="38100" dir="2700000" algn="tl">
                    <a:srgbClr val="000000">
                      <a:alpha val="43137"/>
                    </a:srgbClr>
                  </a:outerShdw>
                </a:effectLst>
              </a:defRPr>
            </a:lvl1pPr>
          </a:lstStyle>
          <a:p>
            <a:r>
              <a:rPr lang="en-US"/>
              <a:t>Click to edit Master title style</a:t>
            </a:r>
          </a:p>
        </p:txBody>
      </p:sp>
    </p:spTree>
    <p:extLst>
      <p:ext uri="{BB962C8B-B14F-4D97-AF65-F5344CB8AC3E}">
        <p14:creationId xmlns:p14="http://schemas.microsoft.com/office/powerpoint/2010/main" val="764936148"/>
      </p:ext>
    </p:extLst>
  </p:cSld>
  <p:clrMapOvr>
    <a:masterClrMapping/>
  </p:clrMapOvr>
  <p:extLst>
    <p:ext uri="{DCECCB84-F9BA-43D5-87BE-67443E8EF086}">
      <p15:sldGuideLst xmlns:p15="http://schemas.microsoft.com/office/powerpoint/2012/main">
        <p15:guide id="1" orient="horz" pos="3168">
          <p15:clr>
            <a:srgbClr val="FBAE40"/>
          </p15:clr>
        </p15:guide>
        <p15:guide id="2" pos="2448">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1"/>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7C6AC76A-1A40-486F-B5F5-CDDEDDC40673}"/>
              </a:ext>
            </a:extLst>
          </p:cNvPr>
          <p:cNvSpPr txBox="1">
            <a:spLocks noGrp="1"/>
          </p:cNvSpPr>
          <p:nvPr>
            <p:ph type="title"/>
          </p:nvPr>
        </p:nvSpPr>
        <p:spPr>
          <a:xfrm>
            <a:off x="452438" y="780054"/>
            <a:ext cx="6858000" cy="566822"/>
          </a:xfrm>
          <a:prstGeom prst="rect">
            <a:avLst/>
          </a:prstGeom>
        </p:spPr>
        <p:txBody>
          <a:bodyPr vert="horz" wrap="square" lIns="0" tIns="12700" rIns="0" bIns="0" rtlCol="0">
            <a:spAutoFit/>
          </a:bodyPr>
          <a:lstStyle/>
          <a:p>
            <a:pPr marL="13970" marR="5080" indent="-1905">
              <a:lnSpc>
                <a:spcPct val="100000"/>
              </a:lnSpc>
              <a:spcBef>
                <a:spcPts val="100"/>
              </a:spcBef>
            </a:pPr>
            <a:r>
              <a:rPr lang="en-US" sz="3600" b="1" spc="0">
                <a:latin typeface="+mj-lt"/>
                <a:cs typeface="Tahoma"/>
              </a:rPr>
              <a:t>Click to edit Master title style</a:t>
            </a:r>
            <a:endParaRPr sz="3600" spc="0">
              <a:latin typeface="+mj-lt"/>
              <a:cs typeface="Tahoma"/>
            </a:endParaRPr>
          </a:p>
        </p:txBody>
      </p:sp>
      <p:sp>
        <p:nvSpPr>
          <p:cNvPr id="13" name="Text Placeholder 12">
            <a:extLst>
              <a:ext uri="{FF2B5EF4-FFF2-40B4-BE49-F238E27FC236}">
                <a16:creationId xmlns:a16="http://schemas.microsoft.com/office/drawing/2014/main" id="{89CE67D3-9FC7-4877-A439-C2E578F1BB0D}"/>
              </a:ext>
            </a:extLst>
          </p:cNvPr>
          <p:cNvSpPr>
            <a:spLocks noGrp="1"/>
          </p:cNvSpPr>
          <p:nvPr>
            <p:ph type="body" sz="quarter" idx="10"/>
          </p:nvPr>
        </p:nvSpPr>
        <p:spPr>
          <a:xfrm>
            <a:off x="4071938" y="1905000"/>
            <a:ext cx="3167062" cy="32004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a:extLst>
              <a:ext uri="{FF2B5EF4-FFF2-40B4-BE49-F238E27FC236}">
                <a16:creationId xmlns:a16="http://schemas.microsoft.com/office/drawing/2014/main" id="{61A58ED6-E64F-42E6-8C06-9C972CB6B128}"/>
              </a:ext>
            </a:extLst>
          </p:cNvPr>
          <p:cNvSpPr>
            <a:spLocks noGrp="1"/>
          </p:cNvSpPr>
          <p:nvPr>
            <p:ph type="pic" sz="quarter" idx="11"/>
          </p:nvPr>
        </p:nvSpPr>
        <p:spPr>
          <a:xfrm>
            <a:off x="4071938" y="5410200"/>
            <a:ext cx="3167062" cy="1600200"/>
          </a:xfrm>
          <a:ln w="19050">
            <a:solidFill>
              <a:srgbClr val="404040"/>
            </a:solidFill>
          </a:ln>
        </p:spPr>
        <p:txBody>
          <a:bodyPr/>
          <a:lstStyle/>
          <a:p>
            <a:r>
              <a:rPr lang="en-US"/>
              <a:t>Click icon to add picture</a:t>
            </a:r>
          </a:p>
        </p:txBody>
      </p:sp>
      <p:sp>
        <p:nvSpPr>
          <p:cNvPr id="17" name="Text Placeholder 16">
            <a:extLst>
              <a:ext uri="{FF2B5EF4-FFF2-40B4-BE49-F238E27FC236}">
                <a16:creationId xmlns:a16="http://schemas.microsoft.com/office/drawing/2014/main" id="{99A7E459-969A-4A0F-ADBA-46D9D63CB3AD}"/>
              </a:ext>
            </a:extLst>
          </p:cNvPr>
          <p:cNvSpPr>
            <a:spLocks noGrp="1"/>
          </p:cNvSpPr>
          <p:nvPr>
            <p:ph type="body" sz="quarter" idx="12"/>
          </p:nvPr>
        </p:nvSpPr>
        <p:spPr>
          <a:xfrm>
            <a:off x="4071938" y="7315200"/>
            <a:ext cx="3167062" cy="22098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B875E47E-BFCC-4EF2-A63F-A2888D528799}"/>
              </a:ext>
            </a:extLst>
          </p:cNvPr>
          <p:cNvSpPr>
            <a:spLocks noGrp="1"/>
          </p:cNvSpPr>
          <p:nvPr>
            <p:ph sz="quarter" idx="13"/>
          </p:nvPr>
        </p:nvSpPr>
        <p:spPr>
          <a:xfrm>
            <a:off x="452438" y="1905000"/>
            <a:ext cx="3433762" cy="76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D5E3F7E-5867-4B36-ACA6-67AB51365C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752" y="9628632"/>
            <a:ext cx="2090927" cy="365760"/>
          </a:xfrm>
          <a:prstGeom prst="rect">
            <a:avLst/>
          </a:prstGeom>
        </p:spPr>
      </p:pic>
      <p:sp>
        <p:nvSpPr>
          <p:cNvPr id="2" name="TextBox 1">
            <a:extLst>
              <a:ext uri="{FF2B5EF4-FFF2-40B4-BE49-F238E27FC236}">
                <a16:creationId xmlns:a16="http://schemas.microsoft.com/office/drawing/2014/main" id="{AB88C9F8-2636-A04C-7EEC-9B159467AED8}"/>
              </a:ext>
            </a:extLst>
          </p:cNvPr>
          <p:cNvSpPr txBox="1"/>
          <p:nvPr userDrawn="1"/>
        </p:nvSpPr>
        <p:spPr>
          <a:xfrm>
            <a:off x="5664200" y="9652000"/>
            <a:ext cx="1739900" cy="307777"/>
          </a:xfrm>
          <a:prstGeom prst="rect">
            <a:avLst/>
          </a:prstGeom>
          <a:noFill/>
        </p:spPr>
        <p:txBody>
          <a:bodyPr wrap="square" rtlCol="0">
            <a:spAutoFit/>
          </a:bodyPr>
          <a:lstStyle/>
          <a:p>
            <a:pPr algn="r"/>
            <a:r>
              <a:rPr lang="en-US" sz="1400">
                <a:solidFill>
                  <a:schemeClr val="tx1"/>
                </a:solidFill>
                <a:latin typeface="+mj-lt"/>
              </a:rPr>
              <a:t>PAGE </a:t>
            </a:r>
            <a:fld id="{3E970B62-78A8-4F0A-B65C-29CF9F1D414A}" type="slidenum">
              <a:rPr lang="en-US" sz="1400" smtClean="0">
                <a:solidFill>
                  <a:schemeClr val="tx1"/>
                </a:solidFill>
                <a:latin typeface="+mj-lt"/>
              </a:rPr>
              <a:t>‹#›</a:t>
            </a:fld>
            <a:endParaRPr lang="en-US" sz="1400">
              <a:solidFill>
                <a:schemeClr val="tx1"/>
              </a:solidFill>
              <a:latin typeface="+mj-lt"/>
            </a:endParaRPr>
          </a:p>
        </p:txBody>
      </p:sp>
    </p:spTree>
    <p:extLst>
      <p:ext uri="{BB962C8B-B14F-4D97-AF65-F5344CB8AC3E}">
        <p14:creationId xmlns:p14="http://schemas.microsoft.com/office/powerpoint/2010/main" val="12761644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1"/>
        </a:solidFill>
        <a:effectLst/>
      </p:bgPr>
    </p:bg>
    <p:spTree>
      <p:nvGrpSpPr>
        <p:cNvPr id="1" name=""/>
        <p:cNvGrpSpPr/>
        <p:nvPr/>
      </p:nvGrpSpPr>
      <p:grpSpPr>
        <a:xfrm>
          <a:off x="0" y="0"/>
          <a:ext cx="0" cy="0"/>
          <a:chOff x="0" y="0"/>
          <a:chExt cx="0" cy="0"/>
        </a:xfrm>
      </p:grpSpPr>
      <p:sp>
        <p:nvSpPr>
          <p:cNvPr id="37" name="Content Placeholder 36">
            <a:extLst>
              <a:ext uri="{FF2B5EF4-FFF2-40B4-BE49-F238E27FC236}">
                <a16:creationId xmlns:a16="http://schemas.microsoft.com/office/drawing/2014/main" id="{E184205C-A5AE-4433-A66D-72E6851187A1}"/>
              </a:ext>
            </a:extLst>
          </p:cNvPr>
          <p:cNvSpPr>
            <a:spLocks noGrp="1"/>
          </p:cNvSpPr>
          <p:nvPr>
            <p:ph sz="quarter" idx="10"/>
          </p:nvPr>
        </p:nvSpPr>
        <p:spPr>
          <a:xfrm>
            <a:off x="431800" y="457200"/>
            <a:ext cx="6883400" cy="3459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39">
            <a:extLst>
              <a:ext uri="{FF2B5EF4-FFF2-40B4-BE49-F238E27FC236}">
                <a16:creationId xmlns:a16="http://schemas.microsoft.com/office/drawing/2014/main" id="{DBC6F401-DC97-4917-A363-CD4EF0FB73D1}"/>
              </a:ext>
            </a:extLst>
          </p:cNvPr>
          <p:cNvSpPr>
            <a:spLocks noGrp="1"/>
          </p:cNvSpPr>
          <p:nvPr>
            <p:ph type="body" sz="quarter" idx="11"/>
          </p:nvPr>
        </p:nvSpPr>
        <p:spPr>
          <a:xfrm>
            <a:off x="431800" y="6019800"/>
            <a:ext cx="6907213"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A34F7BF3-693B-4114-B187-6F68EB19B75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2700" y="4419599"/>
            <a:ext cx="7772400" cy="1097280"/>
          </a:xfrm>
          <a:prstGeom prst="rect">
            <a:avLst/>
          </a:prstGeom>
        </p:spPr>
      </p:pic>
      <p:pic>
        <p:nvPicPr>
          <p:cNvPr id="2" name="Picture 1">
            <a:extLst>
              <a:ext uri="{FF2B5EF4-FFF2-40B4-BE49-F238E27FC236}">
                <a16:creationId xmlns:a16="http://schemas.microsoft.com/office/drawing/2014/main" id="{43013AB2-9908-8500-9A8A-04D9CE0F33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3" name="TextBox 2">
            <a:extLst>
              <a:ext uri="{FF2B5EF4-FFF2-40B4-BE49-F238E27FC236}">
                <a16:creationId xmlns:a16="http://schemas.microsoft.com/office/drawing/2014/main" id="{4267259B-2B51-ADC2-8D69-6C02CB5F7818}"/>
              </a:ext>
            </a:extLst>
          </p:cNvPr>
          <p:cNvSpPr txBox="1"/>
          <p:nvPr userDrawn="1"/>
        </p:nvSpPr>
        <p:spPr>
          <a:xfrm>
            <a:off x="5715000" y="9652000"/>
            <a:ext cx="1739900" cy="307777"/>
          </a:xfrm>
          <a:prstGeom prst="rect">
            <a:avLst/>
          </a:prstGeom>
          <a:noFill/>
        </p:spPr>
        <p:txBody>
          <a:bodyPr wrap="square" rtlCol="0">
            <a:spAutoFit/>
          </a:bodyPr>
          <a:lstStyle/>
          <a:p>
            <a:pPr algn="r"/>
            <a:r>
              <a:rPr lang="en-US" sz="1400">
                <a:solidFill>
                  <a:schemeClr val="tx1"/>
                </a:solidFill>
                <a:latin typeface="+mj-lt"/>
              </a:rPr>
              <a:t>PAGE ‹#›</a:t>
            </a:r>
          </a:p>
        </p:txBody>
      </p:sp>
    </p:spTree>
    <p:extLst>
      <p:ext uri="{BB962C8B-B14F-4D97-AF65-F5344CB8AC3E}">
        <p14:creationId xmlns:p14="http://schemas.microsoft.com/office/powerpoint/2010/main" val="27361780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Custom Layout">
    <p:bg>
      <p:bgPr>
        <a:gradFill flip="none" rotWithShape="1">
          <a:gsLst>
            <a:gs pos="36000">
              <a:srgbClr val="124F7C"/>
            </a:gs>
            <a:gs pos="94000">
              <a:srgbClr val="4D97BE"/>
            </a:gs>
          </a:gsLst>
          <a:lin ang="189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645081"/>
      </p:ext>
    </p:extLst>
  </p:cSld>
  <p:clrMapOvr>
    <a:overrideClrMapping bg1="dk1" tx1="lt1" bg2="dk2" tx2="lt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2_Custom Layout">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BA83716-22EC-4EEC-9EE0-D0311E3B834F}"/>
              </a:ext>
            </a:extLst>
          </p:cNvPr>
          <p:cNvSpPr>
            <a:spLocks noGrp="1"/>
          </p:cNvSpPr>
          <p:nvPr>
            <p:ph type="body" sz="quarter" idx="10"/>
          </p:nvPr>
        </p:nvSpPr>
        <p:spPr>
          <a:xfrm>
            <a:off x="4800600" y="2133600"/>
            <a:ext cx="2560726" cy="7086600"/>
          </a:xfrm>
        </p:spPr>
        <p:txBody>
          <a:bodyPr/>
          <a:lstStyle>
            <a:lvl1pPr>
              <a:defRPr>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D2BBB3A-D536-4493-AA22-E0224171DF9E}"/>
              </a:ext>
            </a:extLst>
          </p:cNvPr>
          <p:cNvSpPr>
            <a:spLocks noGrp="1"/>
          </p:cNvSpPr>
          <p:nvPr>
            <p:ph type="title"/>
          </p:nvPr>
        </p:nvSpPr>
        <p:spPr>
          <a:xfrm>
            <a:off x="860674" y="609600"/>
            <a:ext cx="3001577" cy="1252118"/>
          </a:xfrm>
        </p:spPr>
        <p:txBody>
          <a:bodyPr/>
          <a:lstStyle/>
          <a:p>
            <a:r>
              <a:rPr lang="en-US"/>
              <a:t>Click to edit Master title style</a:t>
            </a:r>
          </a:p>
        </p:txBody>
      </p:sp>
      <p:pic>
        <p:nvPicPr>
          <p:cNvPr id="9" name="Picture 8">
            <a:extLst>
              <a:ext uri="{FF2B5EF4-FFF2-40B4-BE49-F238E27FC236}">
                <a16:creationId xmlns:a16="http://schemas.microsoft.com/office/drawing/2014/main" id="{2B437F8B-0458-45EF-BF76-B3471F4B6480}"/>
              </a:ext>
            </a:extLst>
          </p:cNvPr>
          <p:cNvPicPr>
            <a:picLocks/>
          </p:cNvPicPr>
          <p:nvPr userDrawn="1"/>
        </p:nvPicPr>
        <p:blipFill rotWithShape="1">
          <a:blip r:embed="rId2" cstate="screen">
            <a:extLst>
              <a:ext uri="{28A0092B-C50C-407E-A947-70E740481C1C}">
                <a14:useLocalDpi xmlns:a14="http://schemas.microsoft.com/office/drawing/2010/main" val="0"/>
              </a:ext>
            </a:extLst>
          </a:blip>
          <a:srcRect/>
          <a:stretch/>
        </p:blipFill>
        <p:spPr>
          <a:xfrm>
            <a:off x="4663440" y="0"/>
            <a:ext cx="3108960" cy="10058400"/>
          </a:xfrm>
          <a:prstGeom prst="rect">
            <a:avLst/>
          </a:prstGeom>
        </p:spPr>
      </p:pic>
      <p:sp>
        <p:nvSpPr>
          <p:cNvPr id="4" name="TextBox 3">
            <a:extLst>
              <a:ext uri="{FF2B5EF4-FFF2-40B4-BE49-F238E27FC236}">
                <a16:creationId xmlns:a16="http://schemas.microsoft.com/office/drawing/2014/main" id="{B349EEF9-ECB8-4189-B2F7-A95601F962AB}"/>
              </a:ext>
            </a:extLst>
          </p:cNvPr>
          <p:cNvSpPr txBox="1"/>
          <p:nvPr userDrawn="1"/>
        </p:nvSpPr>
        <p:spPr>
          <a:xfrm>
            <a:off x="5013757" y="630382"/>
            <a:ext cx="2408326" cy="8839200"/>
          </a:xfrm>
          <a:prstGeom prst="rect">
            <a:avLst/>
          </a:prstGeom>
          <a:solidFill>
            <a:schemeClr val="bg1">
              <a:alpha val="70000"/>
            </a:schemeClr>
          </a:solidFill>
        </p:spPr>
        <p:txBody>
          <a:bodyPr wrap="square" rtlCol="0">
            <a:spAutoFit/>
          </a:bodyPr>
          <a:lstStyle/>
          <a:p>
            <a:endParaRPr lang="en-US"/>
          </a:p>
        </p:txBody>
      </p:sp>
      <p:pic>
        <p:nvPicPr>
          <p:cNvPr id="13" name="Picture 12">
            <a:extLst>
              <a:ext uri="{FF2B5EF4-FFF2-40B4-BE49-F238E27FC236}">
                <a16:creationId xmlns:a16="http://schemas.microsoft.com/office/drawing/2014/main" id="{3532D75F-4044-45C2-90ED-1FF5315FB75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3" name="TextBox 2">
            <a:extLst>
              <a:ext uri="{FF2B5EF4-FFF2-40B4-BE49-F238E27FC236}">
                <a16:creationId xmlns:a16="http://schemas.microsoft.com/office/drawing/2014/main" id="{9FB1D41C-058B-D330-B922-22B4BBBC8743}"/>
              </a:ext>
            </a:extLst>
          </p:cNvPr>
          <p:cNvSpPr txBox="1"/>
          <p:nvPr userDrawn="1"/>
        </p:nvSpPr>
        <p:spPr>
          <a:xfrm>
            <a:off x="5715000" y="9652000"/>
            <a:ext cx="1739900" cy="307777"/>
          </a:xfrm>
          <a:prstGeom prst="rect">
            <a:avLst/>
          </a:prstGeom>
          <a:noFill/>
        </p:spPr>
        <p:txBody>
          <a:bodyPr wrap="square" rtlCol="0">
            <a:spAutoFit/>
          </a:bodyPr>
          <a:lstStyle/>
          <a:p>
            <a:pPr algn="r"/>
            <a:r>
              <a:rPr lang="en-US" sz="1400" b="1">
                <a:solidFill>
                  <a:schemeClr val="bg1"/>
                </a:solidFill>
                <a:effectLst/>
                <a:latin typeface="+mj-lt"/>
              </a:rPr>
              <a:t>PAGE </a:t>
            </a:r>
            <a:fld id="{F6A84E73-6015-4F18-9D09-C5A516854C64}" type="slidenum">
              <a:rPr lang="en-US" sz="1400" b="1" smtClean="0">
                <a:solidFill>
                  <a:schemeClr val="bg1"/>
                </a:solidFill>
                <a:effectLst/>
                <a:latin typeface="+mj-lt"/>
              </a:rPr>
              <a:t>‹#›</a:t>
            </a:fld>
            <a:endParaRPr lang="en-US" sz="1400" b="1">
              <a:solidFill>
                <a:schemeClr val="bg1"/>
              </a:solidFill>
              <a:effectLst/>
              <a:latin typeface="+mj-lt"/>
            </a:endParaRPr>
          </a:p>
        </p:txBody>
      </p:sp>
    </p:spTree>
    <p:extLst>
      <p:ext uri="{BB962C8B-B14F-4D97-AF65-F5344CB8AC3E}">
        <p14:creationId xmlns:p14="http://schemas.microsoft.com/office/powerpoint/2010/main" val="28861355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Content with Caption">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AB4CD7-21E6-42AF-AF75-1F426E2D392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rot="5400000">
            <a:off x="-3291840" y="3304286"/>
            <a:ext cx="10083292" cy="3474720"/>
          </a:xfrm>
          <a:prstGeom prst="rect">
            <a:avLst/>
          </a:prstGeom>
        </p:spPr>
      </p:pic>
      <p:sp>
        <p:nvSpPr>
          <p:cNvPr id="4" name="TextBox 3">
            <a:extLst>
              <a:ext uri="{FF2B5EF4-FFF2-40B4-BE49-F238E27FC236}">
                <a16:creationId xmlns:a16="http://schemas.microsoft.com/office/drawing/2014/main" id="{9795926D-B6F3-4E32-9F27-51AC04513527}"/>
              </a:ext>
            </a:extLst>
          </p:cNvPr>
          <p:cNvSpPr txBox="1"/>
          <p:nvPr userDrawn="1"/>
        </p:nvSpPr>
        <p:spPr>
          <a:xfrm>
            <a:off x="310672" y="812550"/>
            <a:ext cx="2878268" cy="8433299"/>
          </a:xfrm>
          <a:prstGeom prst="rect">
            <a:avLst/>
          </a:prstGeom>
          <a:solidFill>
            <a:schemeClr val="bg1">
              <a:alpha val="70000"/>
            </a:schemeClr>
          </a:solidFill>
          <a:ln>
            <a:noFill/>
          </a:ln>
          <a:effectLst/>
        </p:spPr>
        <p:txBody>
          <a:bodyPr wrap="square" rtlCol="0">
            <a:spAutoFit/>
          </a:bodyPr>
          <a:lstStyle/>
          <a:p>
            <a:endParaRPr lang="en-US"/>
          </a:p>
        </p:txBody>
      </p:sp>
      <p:sp>
        <p:nvSpPr>
          <p:cNvPr id="2" name="TextBox 1">
            <a:extLst>
              <a:ext uri="{FF2B5EF4-FFF2-40B4-BE49-F238E27FC236}">
                <a16:creationId xmlns:a16="http://schemas.microsoft.com/office/drawing/2014/main" id="{EA5A8B8E-B9E3-3027-E684-D17235F9E770}"/>
              </a:ext>
            </a:extLst>
          </p:cNvPr>
          <p:cNvSpPr txBox="1"/>
          <p:nvPr userDrawn="1"/>
        </p:nvSpPr>
        <p:spPr>
          <a:xfrm>
            <a:off x="5715000" y="9652000"/>
            <a:ext cx="1739900" cy="307777"/>
          </a:xfrm>
          <a:prstGeom prst="rect">
            <a:avLst/>
          </a:prstGeom>
          <a:noFill/>
        </p:spPr>
        <p:txBody>
          <a:bodyPr wrap="square" rtlCol="0">
            <a:spAutoFit/>
          </a:bodyPr>
          <a:lstStyle/>
          <a:p>
            <a:pPr algn="r"/>
            <a:r>
              <a:rPr lang="en-US" sz="1400">
                <a:solidFill>
                  <a:schemeClr val="tx1"/>
                </a:solidFill>
                <a:latin typeface="+mj-lt"/>
              </a:rPr>
              <a:t>PAGE </a:t>
            </a:r>
            <a:fld id="{C5AD33B2-BDB4-41B6-9047-1C9540D7B7A5}" type="slidenum">
              <a:rPr lang="en-US" sz="1400" smtClean="0">
                <a:solidFill>
                  <a:schemeClr val="tx1"/>
                </a:solidFill>
                <a:latin typeface="+mj-lt"/>
              </a:rPr>
              <a:t>‹#›</a:t>
            </a:fld>
            <a:endParaRPr lang="en-US" sz="1400">
              <a:solidFill>
                <a:schemeClr val="tx1"/>
              </a:solidFill>
              <a:latin typeface="+mj-lt"/>
            </a:endParaRPr>
          </a:p>
        </p:txBody>
      </p:sp>
    </p:spTree>
    <p:extLst>
      <p:ext uri="{BB962C8B-B14F-4D97-AF65-F5344CB8AC3E}">
        <p14:creationId xmlns:p14="http://schemas.microsoft.com/office/powerpoint/2010/main" val="21013728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09C8DF-6A8D-B57C-5B29-A9598158B8C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7772400" cy="640080"/>
          </a:xfrm>
          <a:prstGeom prst="rect">
            <a:avLst/>
          </a:prstGeom>
        </p:spPr>
      </p:pic>
      <p:pic>
        <p:nvPicPr>
          <p:cNvPr id="3" name="Picture 2">
            <a:extLst>
              <a:ext uri="{FF2B5EF4-FFF2-40B4-BE49-F238E27FC236}">
                <a16:creationId xmlns:a16="http://schemas.microsoft.com/office/drawing/2014/main" id="{88AAFDDF-BABE-F497-6ACD-FF9D17CB8CB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301752" y="9628632"/>
            <a:ext cx="2090925" cy="365760"/>
          </a:xfrm>
          <a:prstGeom prst="rect">
            <a:avLst/>
          </a:prstGeom>
        </p:spPr>
      </p:pic>
      <p:sp>
        <p:nvSpPr>
          <p:cNvPr id="5" name="TextBox 4">
            <a:extLst>
              <a:ext uri="{FF2B5EF4-FFF2-40B4-BE49-F238E27FC236}">
                <a16:creationId xmlns:a16="http://schemas.microsoft.com/office/drawing/2014/main" id="{D44C4A0E-14D8-D89E-A975-C98CE1AD88AA}"/>
              </a:ext>
            </a:extLst>
          </p:cNvPr>
          <p:cNvSpPr txBox="1"/>
          <p:nvPr userDrawn="1"/>
        </p:nvSpPr>
        <p:spPr>
          <a:xfrm>
            <a:off x="5715000" y="9656064"/>
            <a:ext cx="1755648" cy="307777"/>
          </a:xfrm>
          <a:prstGeom prst="rect">
            <a:avLst/>
          </a:prstGeom>
          <a:noFill/>
        </p:spPr>
        <p:txBody>
          <a:bodyPr wrap="square">
            <a:spAutoFit/>
          </a:bodyPr>
          <a:lstStyle/>
          <a:p>
            <a:pPr algn="r"/>
            <a:r>
              <a:rPr lang="en-US" sz="1400">
                <a:solidFill>
                  <a:schemeClr val="tx1"/>
                </a:solidFill>
                <a:latin typeface="+mj-lt"/>
              </a:rPr>
              <a:t>PAGE </a:t>
            </a:r>
            <a:fld id="{C5AD33B2-BDB4-41B6-9047-1C9540D7B7A5}" type="slidenum">
              <a:rPr lang="en-US" sz="1400" smtClean="0">
                <a:solidFill>
                  <a:schemeClr val="tx1"/>
                </a:solidFill>
                <a:latin typeface="+mj-lt"/>
              </a:rPr>
              <a:pPr algn="r"/>
              <a:t>‹#›</a:t>
            </a:fld>
            <a:endParaRPr lang="en-US" sz="1800">
              <a:solidFill>
                <a:schemeClr val="tx1"/>
              </a:solidFill>
              <a:latin typeface="+mj-lt"/>
            </a:endParaRPr>
          </a:p>
        </p:txBody>
      </p:sp>
    </p:spTree>
    <p:extLst>
      <p:ext uri="{BB962C8B-B14F-4D97-AF65-F5344CB8AC3E}">
        <p14:creationId xmlns:p14="http://schemas.microsoft.com/office/powerpoint/2010/main" val="22964575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87455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theme" Target="../theme/theme2.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34" Type="http://schemas.openxmlformats.org/officeDocument/2006/relationships/theme" Target="../theme/theme3.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8"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365139" y="1414882"/>
            <a:ext cx="5047092" cy="1743456"/>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1365139" y="3869133"/>
            <a:ext cx="5047092" cy="45495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21358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4" r:id="rId19"/>
    <p:sldLayoutId id="2147483791" r:id="rId20"/>
    <p:sldLayoutId id="2147483715" r:id="rId21"/>
    <p:sldLayoutId id="2147483795" r:id="rId22"/>
    <p:sldLayoutId id="2147483793" r:id="rId23"/>
    <p:sldLayoutId id="2147483794" r:id="rId24"/>
    <p:sldLayoutId id="2147483792"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Lst>
  <p:hf hdr="0" dt="0"/>
  <p:txStyles>
    <p:titleStyle>
      <a:lvl1pPr algn="ctr" defTabSz="777240" rtl="0" eaLnBrk="1" latinLnBrk="0" hangingPunct="1">
        <a:lnSpc>
          <a:spcPct val="90000"/>
        </a:lnSpc>
        <a:spcBef>
          <a:spcPct val="0"/>
        </a:spcBef>
        <a:buNone/>
        <a:defRPr sz="2210" b="1" kern="1200" cap="all" spc="170" baseline="0">
          <a:solidFill>
            <a:srgbClr val="262626"/>
          </a:solidFill>
          <a:latin typeface="+mj-lt"/>
          <a:ea typeface="+mj-ea"/>
          <a:cs typeface="+mj-cs"/>
        </a:defRPr>
      </a:lvl1pPr>
    </p:titleStyle>
    <p:bodyStyle>
      <a:lvl1pPr marL="194310" indent="-194310" algn="l" defTabSz="777240" rtl="0" eaLnBrk="1" latinLnBrk="0" hangingPunct="1">
        <a:lnSpc>
          <a:spcPct val="100000"/>
        </a:lnSpc>
        <a:spcBef>
          <a:spcPts val="850"/>
        </a:spcBef>
        <a:buClrTx/>
        <a:buFont typeface="Arial" panose="020B0604020202020204" pitchFamily="34" charset="0"/>
        <a:buChar char="•"/>
        <a:defRPr sz="1530" kern="1200">
          <a:solidFill>
            <a:schemeClr val="tx1">
              <a:lumMod val="85000"/>
              <a:lumOff val="15000"/>
            </a:schemeClr>
          </a:solidFill>
          <a:latin typeface="Calibri" panose="020F0502020204030204" pitchFamily="34" charset="0"/>
          <a:ea typeface="Cambria" panose="02040503050406030204" pitchFamily="18" charset="0"/>
          <a:cs typeface="Calibri" panose="020F0502020204030204" pitchFamily="34" charset="0"/>
        </a:defRPr>
      </a:lvl1pPr>
      <a:lvl2pPr marL="388620" indent="-194310" algn="l" defTabSz="777240" rtl="0" eaLnBrk="1" latinLnBrk="0" hangingPunct="1">
        <a:lnSpc>
          <a:spcPct val="100000"/>
        </a:lnSpc>
        <a:spcBef>
          <a:spcPts val="850"/>
        </a:spcBef>
        <a:buClrTx/>
        <a:buFont typeface="Arial" panose="020B0604020202020204" pitchFamily="34" charset="0"/>
        <a:buChar char="•"/>
        <a:defRPr sz="1360" kern="1200">
          <a:solidFill>
            <a:schemeClr val="tx1">
              <a:lumMod val="85000"/>
              <a:lumOff val="15000"/>
            </a:schemeClr>
          </a:solidFill>
          <a:latin typeface="Calibri" panose="020F0502020204030204" pitchFamily="34" charset="0"/>
          <a:ea typeface="Cambria" panose="02040503050406030204" pitchFamily="18" charset="0"/>
          <a:cs typeface="Calibri" panose="020F0502020204030204" pitchFamily="34" charset="0"/>
        </a:defRPr>
      </a:lvl2pPr>
      <a:lvl3pPr marL="582930" indent="-194310" algn="l" defTabSz="777240" rtl="0" eaLnBrk="1" latinLnBrk="0" hangingPunct="1">
        <a:lnSpc>
          <a:spcPct val="100000"/>
        </a:lnSpc>
        <a:spcBef>
          <a:spcPts val="850"/>
        </a:spcBef>
        <a:buClrTx/>
        <a:buFont typeface="Arial" panose="020B0604020202020204" pitchFamily="34" charset="0"/>
        <a:buChar char="•"/>
        <a:defRPr sz="1360" kern="1200">
          <a:solidFill>
            <a:schemeClr val="tx1">
              <a:lumMod val="85000"/>
              <a:lumOff val="15000"/>
            </a:schemeClr>
          </a:solidFill>
          <a:latin typeface="Calibri" panose="020F0502020204030204" pitchFamily="34" charset="0"/>
          <a:ea typeface="Cambria" panose="02040503050406030204" pitchFamily="18" charset="0"/>
          <a:cs typeface="Calibri" panose="020F0502020204030204" pitchFamily="34" charset="0"/>
        </a:defRPr>
      </a:lvl3pPr>
      <a:lvl4pPr marL="777240" indent="-194310" algn="l" defTabSz="777240" rtl="0" eaLnBrk="1" latinLnBrk="0" hangingPunct="1">
        <a:lnSpc>
          <a:spcPct val="100000"/>
        </a:lnSpc>
        <a:spcBef>
          <a:spcPts val="850"/>
        </a:spcBef>
        <a:buClrTx/>
        <a:buFont typeface="Arial" panose="020B0604020202020204" pitchFamily="34" charset="0"/>
        <a:buChar char="•"/>
        <a:defRPr sz="1360" kern="1200">
          <a:solidFill>
            <a:schemeClr val="tx1">
              <a:lumMod val="85000"/>
              <a:lumOff val="15000"/>
            </a:schemeClr>
          </a:solidFill>
          <a:latin typeface="Calibri" panose="020F0502020204030204" pitchFamily="34" charset="0"/>
          <a:ea typeface="Cambria" panose="02040503050406030204" pitchFamily="18" charset="0"/>
          <a:cs typeface="Calibri" panose="020F0502020204030204" pitchFamily="34" charset="0"/>
        </a:defRPr>
      </a:lvl4pPr>
      <a:lvl5pPr marL="971550" indent="-194310" algn="l" defTabSz="777240" rtl="0" eaLnBrk="1" latinLnBrk="0" hangingPunct="1">
        <a:lnSpc>
          <a:spcPct val="100000"/>
        </a:lnSpc>
        <a:spcBef>
          <a:spcPts val="850"/>
        </a:spcBef>
        <a:buClrTx/>
        <a:buFont typeface="Arial" panose="020B0604020202020204" pitchFamily="34" charset="0"/>
        <a:buChar char="•"/>
        <a:defRPr sz="1360" kern="1200">
          <a:solidFill>
            <a:schemeClr val="tx1">
              <a:lumMod val="85000"/>
              <a:lumOff val="15000"/>
            </a:schemeClr>
          </a:solidFill>
          <a:latin typeface="Calibri" panose="020F0502020204030204" pitchFamily="34" charset="0"/>
          <a:ea typeface="Cambria" panose="02040503050406030204" pitchFamily="18" charset="0"/>
          <a:cs typeface="Calibri" panose="020F0502020204030204" pitchFamily="34" charset="0"/>
        </a:defRPr>
      </a:lvl5pPr>
      <a:lvl6pPr marL="1117283" indent="-194310" algn="l" defTabSz="777240" rtl="0" eaLnBrk="1" latinLnBrk="0" hangingPunct="1">
        <a:lnSpc>
          <a:spcPct val="100000"/>
        </a:lnSpc>
        <a:spcBef>
          <a:spcPts val="850"/>
        </a:spcBef>
        <a:buClr>
          <a:schemeClr val="accent2"/>
        </a:buClr>
        <a:buFont typeface="Arial" panose="020B0604020202020204" pitchFamily="34" charset="0"/>
        <a:buChar char="•"/>
        <a:defRPr sz="1360" kern="1200">
          <a:solidFill>
            <a:schemeClr val="tx1"/>
          </a:solidFill>
          <a:latin typeface="+mn-lt"/>
          <a:ea typeface="+mn-ea"/>
          <a:cs typeface="+mn-cs"/>
        </a:defRPr>
      </a:lvl6pPr>
      <a:lvl7pPr marL="1263015" indent="-194310" algn="l" defTabSz="777240" rtl="0" eaLnBrk="1" latinLnBrk="0" hangingPunct="1">
        <a:lnSpc>
          <a:spcPct val="100000"/>
        </a:lnSpc>
        <a:spcBef>
          <a:spcPts val="850"/>
        </a:spcBef>
        <a:buClr>
          <a:schemeClr val="accent2"/>
        </a:buClr>
        <a:buFont typeface="Arial" panose="020B0604020202020204" pitchFamily="34" charset="0"/>
        <a:buChar char="•"/>
        <a:defRPr sz="1360" kern="1200">
          <a:solidFill>
            <a:schemeClr val="tx1"/>
          </a:solidFill>
          <a:latin typeface="+mn-lt"/>
          <a:ea typeface="+mn-ea"/>
          <a:cs typeface="+mn-cs"/>
        </a:defRPr>
      </a:lvl7pPr>
      <a:lvl8pPr marL="1408748" indent="-194310" algn="l" defTabSz="777240" rtl="0" eaLnBrk="1" latinLnBrk="0" hangingPunct="1">
        <a:lnSpc>
          <a:spcPct val="100000"/>
        </a:lnSpc>
        <a:spcBef>
          <a:spcPts val="850"/>
        </a:spcBef>
        <a:buClr>
          <a:schemeClr val="accent2"/>
        </a:buClr>
        <a:buFont typeface="Arial" panose="020B0604020202020204" pitchFamily="34" charset="0"/>
        <a:buChar char="•"/>
        <a:defRPr sz="1360" kern="1200" baseline="0">
          <a:solidFill>
            <a:schemeClr val="tx1"/>
          </a:solidFill>
          <a:latin typeface="+mn-lt"/>
          <a:ea typeface="+mn-ea"/>
          <a:cs typeface="+mn-cs"/>
        </a:defRPr>
      </a:lvl8pPr>
      <a:lvl9pPr marL="1554480" indent="-194310" algn="l" defTabSz="777240" rtl="0" eaLnBrk="1" latinLnBrk="0" hangingPunct="1">
        <a:lnSpc>
          <a:spcPct val="100000"/>
        </a:lnSpc>
        <a:spcBef>
          <a:spcPts val="850"/>
        </a:spcBef>
        <a:buClr>
          <a:schemeClr val="accent2"/>
        </a:buClr>
        <a:buFont typeface="Arial" panose="020B0604020202020204" pitchFamily="34" charset="0"/>
        <a:buChar char="•"/>
        <a:defRPr sz="1360" kern="1200" baseline="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365139" y="1414882"/>
            <a:ext cx="5047092" cy="1743456"/>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1365139" y="3869133"/>
            <a:ext cx="5047092" cy="45495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343787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Lst>
  <p:hf hdr="0" dt="0"/>
  <p:txStyles>
    <p:titleStyle>
      <a:lvl1pPr algn="ctr" defTabSz="777240" rtl="0" eaLnBrk="1" latinLnBrk="0" hangingPunct="1">
        <a:lnSpc>
          <a:spcPct val="90000"/>
        </a:lnSpc>
        <a:spcBef>
          <a:spcPct val="0"/>
        </a:spcBef>
        <a:buNone/>
        <a:defRPr sz="2210" kern="1200" cap="all" spc="170" baseline="0">
          <a:solidFill>
            <a:srgbClr val="262626"/>
          </a:solidFill>
          <a:latin typeface="+mj-lt"/>
          <a:ea typeface="+mj-ea"/>
          <a:cs typeface="+mj-cs"/>
        </a:defRPr>
      </a:lvl1pPr>
    </p:titleStyle>
    <p:bodyStyle>
      <a:lvl1pPr marL="194310" indent="-194310" algn="l" defTabSz="777240" rtl="0" eaLnBrk="1" latinLnBrk="0" hangingPunct="1">
        <a:lnSpc>
          <a:spcPct val="100000"/>
        </a:lnSpc>
        <a:spcBef>
          <a:spcPts val="850"/>
        </a:spcBef>
        <a:buClrTx/>
        <a:buFont typeface="Arial" panose="020B0604020202020204" pitchFamily="34" charset="0"/>
        <a:buChar char="•"/>
        <a:defRPr sz="1530" kern="1200">
          <a:solidFill>
            <a:schemeClr val="tx1">
              <a:lumMod val="85000"/>
              <a:lumOff val="15000"/>
            </a:schemeClr>
          </a:solidFill>
          <a:latin typeface="Cambria" panose="02040503050406030204" pitchFamily="18" charset="0"/>
          <a:ea typeface="Cambria" panose="02040503050406030204" pitchFamily="18" charset="0"/>
          <a:cs typeface="+mn-cs"/>
        </a:defRPr>
      </a:lvl1pPr>
      <a:lvl2pPr marL="388620" indent="-194310" algn="l" defTabSz="777240" rtl="0" eaLnBrk="1" latinLnBrk="0" hangingPunct="1">
        <a:lnSpc>
          <a:spcPct val="100000"/>
        </a:lnSpc>
        <a:spcBef>
          <a:spcPts val="850"/>
        </a:spcBef>
        <a:buClrTx/>
        <a:buFont typeface="Arial" panose="020B0604020202020204" pitchFamily="34" charset="0"/>
        <a:buChar char="•"/>
        <a:defRPr sz="1360" kern="1200">
          <a:solidFill>
            <a:schemeClr val="tx1">
              <a:lumMod val="85000"/>
              <a:lumOff val="15000"/>
            </a:schemeClr>
          </a:solidFill>
          <a:latin typeface="Cambria" panose="02040503050406030204" pitchFamily="18" charset="0"/>
          <a:ea typeface="Cambria" panose="02040503050406030204" pitchFamily="18" charset="0"/>
          <a:cs typeface="+mn-cs"/>
        </a:defRPr>
      </a:lvl2pPr>
      <a:lvl3pPr marL="582930" indent="-194310" algn="l" defTabSz="777240" rtl="0" eaLnBrk="1" latinLnBrk="0" hangingPunct="1">
        <a:lnSpc>
          <a:spcPct val="100000"/>
        </a:lnSpc>
        <a:spcBef>
          <a:spcPts val="850"/>
        </a:spcBef>
        <a:buClrTx/>
        <a:buFont typeface="Arial" panose="020B0604020202020204" pitchFamily="34" charset="0"/>
        <a:buChar char="•"/>
        <a:defRPr sz="1360" kern="1200">
          <a:solidFill>
            <a:schemeClr val="tx1">
              <a:lumMod val="85000"/>
              <a:lumOff val="15000"/>
            </a:schemeClr>
          </a:solidFill>
          <a:latin typeface="Cambria" panose="02040503050406030204" pitchFamily="18" charset="0"/>
          <a:ea typeface="Cambria" panose="02040503050406030204" pitchFamily="18" charset="0"/>
          <a:cs typeface="+mn-cs"/>
        </a:defRPr>
      </a:lvl3pPr>
      <a:lvl4pPr marL="777240" indent="-194310" algn="l" defTabSz="777240" rtl="0" eaLnBrk="1" latinLnBrk="0" hangingPunct="1">
        <a:lnSpc>
          <a:spcPct val="100000"/>
        </a:lnSpc>
        <a:spcBef>
          <a:spcPts val="850"/>
        </a:spcBef>
        <a:buClrTx/>
        <a:buFont typeface="Arial" panose="020B0604020202020204" pitchFamily="34" charset="0"/>
        <a:buChar char="•"/>
        <a:defRPr sz="1360" kern="1200">
          <a:solidFill>
            <a:schemeClr val="tx1">
              <a:lumMod val="85000"/>
              <a:lumOff val="15000"/>
            </a:schemeClr>
          </a:solidFill>
          <a:latin typeface="Cambria" panose="02040503050406030204" pitchFamily="18" charset="0"/>
          <a:ea typeface="Cambria" panose="02040503050406030204" pitchFamily="18" charset="0"/>
          <a:cs typeface="+mn-cs"/>
        </a:defRPr>
      </a:lvl4pPr>
      <a:lvl5pPr marL="971550" indent="-194310" algn="l" defTabSz="777240" rtl="0" eaLnBrk="1" latinLnBrk="0" hangingPunct="1">
        <a:lnSpc>
          <a:spcPct val="100000"/>
        </a:lnSpc>
        <a:spcBef>
          <a:spcPts val="850"/>
        </a:spcBef>
        <a:buClrTx/>
        <a:buFont typeface="Arial" panose="020B0604020202020204" pitchFamily="34" charset="0"/>
        <a:buChar char="•"/>
        <a:defRPr sz="1360" kern="1200">
          <a:solidFill>
            <a:schemeClr val="tx1">
              <a:lumMod val="85000"/>
              <a:lumOff val="15000"/>
            </a:schemeClr>
          </a:solidFill>
          <a:latin typeface="Cambria" panose="02040503050406030204" pitchFamily="18" charset="0"/>
          <a:ea typeface="Cambria" panose="02040503050406030204" pitchFamily="18" charset="0"/>
          <a:cs typeface="+mn-cs"/>
        </a:defRPr>
      </a:lvl5pPr>
      <a:lvl6pPr marL="1117283" indent="-194310" algn="l" defTabSz="777240" rtl="0" eaLnBrk="1" latinLnBrk="0" hangingPunct="1">
        <a:lnSpc>
          <a:spcPct val="100000"/>
        </a:lnSpc>
        <a:spcBef>
          <a:spcPts val="850"/>
        </a:spcBef>
        <a:buClr>
          <a:schemeClr val="accent2"/>
        </a:buClr>
        <a:buFont typeface="Arial" panose="020B0604020202020204" pitchFamily="34" charset="0"/>
        <a:buChar char="•"/>
        <a:defRPr sz="1360" kern="1200">
          <a:solidFill>
            <a:schemeClr val="tx1"/>
          </a:solidFill>
          <a:latin typeface="+mn-lt"/>
          <a:ea typeface="+mn-ea"/>
          <a:cs typeface="+mn-cs"/>
        </a:defRPr>
      </a:lvl6pPr>
      <a:lvl7pPr marL="1263015" indent="-194310" algn="l" defTabSz="777240" rtl="0" eaLnBrk="1" latinLnBrk="0" hangingPunct="1">
        <a:lnSpc>
          <a:spcPct val="100000"/>
        </a:lnSpc>
        <a:spcBef>
          <a:spcPts val="850"/>
        </a:spcBef>
        <a:buClr>
          <a:schemeClr val="accent2"/>
        </a:buClr>
        <a:buFont typeface="Arial" panose="020B0604020202020204" pitchFamily="34" charset="0"/>
        <a:buChar char="•"/>
        <a:defRPr sz="1360" kern="1200">
          <a:solidFill>
            <a:schemeClr val="tx1"/>
          </a:solidFill>
          <a:latin typeface="+mn-lt"/>
          <a:ea typeface="+mn-ea"/>
          <a:cs typeface="+mn-cs"/>
        </a:defRPr>
      </a:lvl7pPr>
      <a:lvl8pPr marL="1408748" indent="-194310" algn="l" defTabSz="777240" rtl="0" eaLnBrk="1" latinLnBrk="0" hangingPunct="1">
        <a:lnSpc>
          <a:spcPct val="100000"/>
        </a:lnSpc>
        <a:spcBef>
          <a:spcPts val="850"/>
        </a:spcBef>
        <a:buClr>
          <a:schemeClr val="accent2"/>
        </a:buClr>
        <a:buFont typeface="Arial" panose="020B0604020202020204" pitchFamily="34" charset="0"/>
        <a:buChar char="•"/>
        <a:defRPr sz="1360" kern="1200" baseline="0">
          <a:solidFill>
            <a:schemeClr val="tx1"/>
          </a:solidFill>
          <a:latin typeface="+mn-lt"/>
          <a:ea typeface="+mn-ea"/>
          <a:cs typeface="+mn-cs"/>
        </a:defRPr>
      </a:lvl8pPr>
      <a:lvl9pPr marL="1554480" indent="-194310" algn="l" defTabSz="777240" rtl="0" eaLnBrk="1" latinLnBrk="0" hangingPunct="1">
        <a:lnSpc>
          <a:spcPct val="100000"/>
        </a:lnSpc>
        <a:spcBef>
          <a:spcPts val="850"/>
        </a:spcBef>
        <a:buClr>
          <a:schemeClr val="accent2"/>
        </a:buClr>
        <a:buFont typeface="Arial" panose="020B0604020202020204" pitchFamily="34" charset="0"/>
        <a:buChar char="•"/>
        <a:defRPr sz="1360" kern="1200" baseline="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365139" y="1414882"/>
            <a:ext cx="5047092" cy="1743456"/>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1365139" y="3869133"/>
            <a:ext cx="5047092" cy="45495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084916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Lst>
  <p:hf hdr="0" dt="0"/>
  <p:txStyles>
    <p:titleStyle>
      <a:lvl1pPr algn="ctr" defTabSz="777240" rtl="0" eaLnBrk="1" latinLnBrk="0" hangingPunct="1">
        <a:lnSpc>
          <a:spcPct val="90000"/>
        </a:lnSpc>
        <a:spcBef>
          <a:spcPct val="0"/>
        </a:spcBef>
        <a:buNone/>
        <a:defRPr sz="2210" kern="1200" cap="all" spc="170" baseline="0">
          <a:solidFill>
            <a:srgbClr val="262626"/>
          </a:solidFill>
          <a:latin typeface="+mj-lt"/>
          <a:ea typeface="+mj-ea"/>
          <a:cs typeface="+mj-cs"/>
        </a:defRPr>
      </a:lvl1pPr>
    </p:titleStyle>
    <p:bodyStyle>
      <a:lvl1pPr marL="194310" indent="-194310" algn="l" defTabSz="777240" rtl="0" eaLnBrk="1" latinLnBrk="0" hangingPunct="1">
        <a:lnSpc>
          <a:spcPct val="100000"/>
        </a:lnSpc>
        <a:spcBef>
          <a:spcPts val="850"/>
        </a:spcBef>
        <a:buClrTx/>
        <a:buFont typeface="Arial" panose="020B0604020202020204" pitchFamily="34" charset="0"/>
        <a:buChar char="•"/>
        <a:defRPr sz="1530" kern="1200">
          <a:solidFill>
            <a:schemeClr val="tx1">
              <a:lumMod val="85000"/>
              <a:lumOff val="15000"/>
            </a:schemeClr>
          </a:solidFill>
          <a:latin typeface="Cambria" panose="02040503050406030204" pitchFamily="18" charset="0"/>
          <a:ea typeface="Cambria" panose="02040503050406030204" pitchFamily="18" charset="0"/>
          <a:cs typeface="+mn-cs"/>
        </a:defRPr>
      </a:lvl1pPr>
      <a:lvl2pPr marL="388620" indent="-194310" algn="l" defTabSz="777240" rtl="0" eaLnBrk="1" latinLnBrk="0" hangingPunct="1">
        <a:lnSpc>
          <a:spcPct val="100000"/>
        </a:lnSpc>
        <a:spcBef>
          <a:spcPts val="850"/>
        </a:spcBef>
        <a:buClrTx/>
        <a:buFont typeface="Arial" panose="020B0604020202020204" pitchFamily="34" charset="0"/>
        <a:buChar char="•"/>
        <a:defRPr sz="1360" kern="1200">
          <a:solidFill>
            <a:schemeClr val="tx1">
              <a:lumMod val="85000"/>
              <a:lumOff val="15000"/>
            </a:schemeClr>
          </a:solidFill>
          <a:latin typeface="Cambria" panose="02040503050406030204" pitchFamily="18" charset="0"/>
          <a:ea typeface="Cambria" panose="02040503050406030204" pitchFamily="18" charset="0"/>
          <a:cs typeface="+mn-cs"/>
        </a:defRPr>
      </a:lvl2pPr>
      <a:lvl3pPr marL="582930" indent="-194310" algn="l" defTabSz="777240" rtl="0" eaLnBrk="1" latinLnBrk="0" hangingPunct="1">
        <a:lnSpc>
          <a:spcPct val="100000"/>
        </a:lnSpc>
        <a:spcBef>
          <a:spcPts val="850"/>
        </a:spcBef>
        <a:buClrTx/>
        <a:buFont typeface="Arial" panose="020B0604020202020204" pitchFamily="34" charset="0"/>
        <a:buChar char="•"/>
        <a:defRPr sz="1360" kern="1200">
          <a:solidFill>
            <a:schemeClr val="tx1">
              <a:lumMod val="85000"/>
              <a:lumOff val="15000"/>
            </a:schemeClr>
          </a:solidFill>
          <a:latin typeface="Cambria" panose="02040503050406030204" pitchFamily="18" charset="0"/>
          <a:ea typeface="Cambria" panose="02040503050406030204" pitchFamily="18" charset="0"/>
          <a:cs typeface="+mn-cs"/>
        </a:defRPr>
      </a:lvl3pPr>
      <a:lvl4pPr marL="777240" indent="-194310" algn="l" defTabSz="777240" rtl="0" eaLnBrk="1" latinLnBrk="0" hangingPunct="1">
        <a:lnSpc>
          <a:spcPct val="100000"/>
        </a:lnSpc>
        <a:spcBef>
          <a:spcPts val="850"/>
        </a:spcBef>
        <a:buClrTx/>
        <a:buFont typeface="Arial" panose="020B0604020202020204" pitchFamily="34" charset="0"/>
        <a:buChar char="•"/>
        <a:defRPr sz="1360" kern="1200">
          <a:solidFill>
            <a:schemeClr val="tx1">
              <a:lumMod val="85000"/>
              <a:lumOff val="15000"/>
            </a:schemeClr>
          </a:solidFill>
          <a:latin typeface="Cambria" panose="02040503050406030204" pitchFamily="18" charset="0"/>
          <a:ea typeface="Cambria" panose="02040503050406030204" pitchFamily="18" charset="0"/>
          <a:cs typeface="+mn-cs"/>
        </a:defRPr>
      </a:lvl4pPr>
      <a:lvl5pPr marL="971550" indent="-194310" algn="l" defTabSz="777240" rtl="0" eaLnBrk="1" latinLnBrk="0" hangingPunct="1">
        <a:lnSpc>
          <a:spcPct val="100000"/>
        </a:lnSpc>
        <a:spcBef>
          <a:spcPts val="850"/>
        </a:spcBef>
        <a:buClrTx/>
        <a:buFont typeface="Arial" panose="020B0604020202020204" pitchFamily="34" charset="0"/>
        <a:buChar char="•"/>
        <a:defRPr sz="1360" kern="1200">
          <a:solidFill>
            <a:schemeClr val="tx1">
              <a:lumMod val="85000"/>
              <a:lumOff val="15000"/>
            </a:schemeClr>
          </a:solidFill>
          <a:latin typeface="Cambria" panose="02040503050406030204" pitchFamily="18" charset="0"/>
          <a:ea typeface="Cambria" panose="02040503050406030204" pitchFamily="18" charset="0"/>
          <a:cs typeface="+mn-cs"/>
        </a:defRPr>
      </a:lvl5pPr>
      <a:lvl6pPr marL="1117283" indent="-194310" algn="l" defTabSz="777240" rtl="0" eaLnBrk="1" latinLnBrk="0" hangingPunct="1">
        <a:lnSpc>
          <a:spcPct val="100000"/>
        </a:lnSpc>
        <a:spcBef>
          <a:spcPts val="850"/>
        </a:spcBef>
        <a:buClr>
          <a:schemeClr val="accent2"/>
        </a:buClr>
        <a:buFont typeface="Arial" panose="020B0604020202020204" pitchFamily="34" charset="0"/>
        <a:buChar char="•"/>
        <a:defRPr sz="1360" kern="1200">
          <a:solidFill>
            <a:schemeClr val="tx1"/>
          </a:solidFill>
          <a:latin typeface="+mn-lt"/>
          <a:ea typeface="+mn-ea"/>
          <a:cs typeface="+mn-cs"/>
        </a:defRPr>
      </a:lvl6pPr>
      <a:lvl7pPr marL="1263015" indent="-194310" algn="l" defTabSz="777240" rtl="0" eaLnBrk="1" latinLnBrk="0" hangingPunct="1">
        <a:lnSpc>
          <a:spcPct val="100000"/>
        </a:lnSpc>
        <a:spcBef>
          <a:spcPts val="850"/>
        </a:spcBef>
        <a:buClr>
          <a:schemeClr val="accent2"/>
        </a:buClr>
        <a:buFont typeface="Arial" panose="020B0604020202020204" pitchFamily="34" charset="0"/>
        <a:buChar char="•"/>
        <a:defRPr sz="1360" kern="1200">
          <a:solidFill>
            <a:schemeClr val="tx1"/>
          </a:solidFill>
          <a:latin typeface="+mn-lt"/>
          <a:ea typeface="+mn-ea"/>
          <a:cs typeface="+mn-cs"/>
        </a:defRPr>
      </a:lvl7pPr>
      <a:lvl8pPr marL="1408748" indent="-194310" algn="l" defTabSz="777240" rtl="0" eaLnBrk="1" latinLnBrk="0" hangingPunct="1">
        <a:lnSpc>
          <a:spcPct val="100000"/>
        </a:lnSpc>
        <a:spcBef>
          <a:spcPts val="850"/>
        </a:spcBef>
        <a:buClr>
          <a:schemeClr val="accent2"/>
        </a:buClr>
        <a:buFont typeface="Arial" panose="020B0604020202020204" pitchFamily="34" charset="0"/>
        <a:buChar char="•"/>
        <a:defRPr sz="1360" kern="1200" baseline="0">
          <a:solidFill>
            <a:schemeClr val="tx1"/>
          </a:solidFill>
          <a:latin typeface="+mn-lt"/>
          <a:ea typeface="+mn-ea"/>
          <a:cs typeface="+mn-cs"/>
        </a:defRPr>
      </a:lvl8pPr>
      <a:lvl9pPr marL="1554480" indent="-194310" algn="l" defTabSz="777240" rtl="0" eaLnBrk="1" latinLnBrk="0" hangingPunct="1">
        <a:lnSpc>
          <a:spcPct val="100000"/>
        </a:lnSpc>
        <a:spcBef>
          <a:spcPts val="850"/>
        </a:spcBef>
        <a:buClr>
          <a:schemeClr val="accent2"/>
        </a:buClr>
        <a:buFont typeface="Arial" panose="020B0604020202020204" pitchFamily="34" charset="0"/>
        <a:buChar char="•"/>
        <a:defRPr sz="1360" kern="1200" baseline="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8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hyperlink" Target="vhttps://www.nist.gov/cyberframework/updating-nist-cybersecurity-framework-journey-csf-20" TargetMode="External"/><Relationship Id="rId2" Type="http://schemas.microsoft.com/office/2018/10/relationships/comments" Target="../comments/modernComment_195_48441EC.xml"/><Relationship Id="rId1" Type="http://schemas.openxmlformats.org/officeDocument/2006/relationships/slideLayout" Target="../slideLayouts/slideLayout20.xml"/><Relationship Id="rId5" Type="http://schemas.openxmlformats.org/officeDocument/2006/relationships/image" Target="../media/image42.sv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blur, night sky&#10;&#10;Description automatically generated">
            <a:extLst>
              <a:ext uri="{FF2B5EF4-FFF2-40B4-BE49-F238E27FC236}">
                <a16:creationId xmlns:a16="http://schemas.microsoft.com/office/drawing/2014/main" id="{1A607133-5A2A-BA4C-B958-80EE497AE3C6}"/>
              </a:ext>
            </a:extLst>
          </p:cNvPr>
          <p:cNvPicPr>
            <a:picLocks noChangeAspect="1"/>
          </p:cNvPicPr>
          <p:nvPr/>
        </p:nvPicPr>
        <p:blipFill rotWithShape="1">
          <a:blip r:embed="rId4">
            <a:extLst>
              <a:ext uri="{28A0092B-C50C-407E-A947-70E740481C1C}">
                <a14:useLocalDpi xmlns:a14="http://schemas.microsoft.com/office/drawing/2010/main" val="0"/>
              </a:ext>
            </a:extLst>
          </a:blip>
          <a:srcRect l="18087" r="38639"/>
          <a:stretch/>
        </p:blipFill>
        <p:spPr>
          <a:xfrm>
            <a:off x="0" y="-29746"/>
            <a:ext cx="7772400" cy="10106062"/>
          </a:xfrm>
          <a:prstGeom prst="rect">
            <a:avLst/>
          </a:prstGeom>
        </p:spPr>
      </p:pic>
      <p:sp>
        <p:nvSpPr>
          <p:cNvPr id="6" name="object 4">
            <a:extLst>
              <a:ext uri="{FF2B5EF4-FFF2-40B4-BE49-F238E27FC236}">
                <a16:creationId xmlns:a16="http://schemas.microsoft.com/office/drawing/2014/main" id="{2A980FF9-C0D1-4B6E-91D2-EDDD34878E74}"/>
              </a:ext>
              <a:ext uri="{C183D7F6-B498-43B3-948B-1728B52AA6E4}">
                <adec:decorative xmlns:adec="http://schemas.microsoft.com/office/drawing/2017/decorative" val="1"/>
              </a:ext>
            </a:extLst>
          </p:cNvPr>
          <p:cNvSpPr>
            <a:spLocks noChangeAspect="1"/>
          </p:cNvSpPr>
          <p:nvPr/>
        </p:nvSpPr>
        <p:spPr>
          <a:xfrm>
            <a:off x="1065966" y="2245357"/>
            <a:ext cx="5753934" cy="4907280"/>
          </a:xfrm>
          <a:prstGeom prst="flowChartProcess">
            <a:avLst/>
          </a:prstGeom>
          <a:gradFill flip="none" rotWithShape="1">
            <a:gsLst>
              <a:gs pos="0">
                <a:srgbClr val="426076">
                  <a:lumMod val="97000"/>
                  <a:lumOff val="3000"/>
                  <a:alpha val="93000"/>
                </a:srgbClr>
              </a:gs>
              <a:gs pos="0">
                <a:srgbClr val="316D99">
                  <a:alpha val="88000"/>
                </a:srgbClr>
              </a:gs>
            </a:gsLst>
            <a:path path="circle">
              <a:fillToRect l="100000" t="100000"/>
            </a:path>
            <a:tileRect r="-100000" b="-100000"/>
          </a:gradFill>
          <a:ln w="50800">
            <a:solidFill>
              <a:schemeClr val="bg1"/>
            </a:solidFill>
          </a:ln>
          <a:effectLst/>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38A72CB-F857-4C35-8F3B-34B6DF02500F}"/>
              </a:ext>
            </a:extLst>
          </p:cNvPr>
          <p:cNvSpPr txBox="1">
            <a:spLocks noGrp="1"/>
          </p:cNvSpPr>
          <p:nvPr>
            <p:ph type="title" idx="4294967295"/>
          </p:nvPr>
        </p:nvSpPr>
        <p:spPr>
          <a:xfrm>
            <a:off x="1065966" y="2319635"/>
            <a:ext cx="5640469" cy="30469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lnSpc>
                <a:spcPct val="100000"/>
              </a:lnSpc>
              <a:spcBef>
                <a:spcPts val="0"/>
              </a:spcBef>
              <a:defRPr/>
            </a:pPr>
            <a:r>
              <a:rPr lang="en-US" sz="4800" b="1" cap="none" spc="-150" dirty="0">
                <a:solidFill>
                  <a:schemeClr val="tx1"/>
                </a:solidFill>
                <a:latin typeface="+mn-lt"/>
                <a:ea typeface="+mn-ea"/>
                <a:cs typeface="+mn-cs"/>
              </a:rPr>
              <a:t>NIST Cybersecurity Framework 2.0</a:t>
            </a:r>
            <a:br>
              <a:rPr lang="en-US" sz="4800" b="1" cap="none" spc="-150" dirty="0">
                <a:latin typeface="+mn-lt"/>
                <a:ea typeface="+mn-ea"/>
                <a:cs typeface="+mn-cs"/>
              </a:rPr>
            </a:br>
            <a:r>
              <a:rPr lang="en-US" sz="4800" b="1" cap="none" spc="-150" dirty="0">
                <a:solidFill>
                  <a:schemeClr val="bg1"/>
                </a:solidFill>
                <a:latin typeface="+mn-lt"/>
                <a:ea typeface="+mn-ea"/>
                <a:cs typeface="+mn-cs"/>
              </a:rPr>
              <a:t> RESOURCE &amp; OVERVIEW GUID</a:t>
            </a:r>
            <a:r>
              <a:rPr lang="en-US" sz="4800" b="1" cap="none" spc="-150" dirty="0">
                <a:solidFill>
                  <a:schemeClr val="bg1"/>
                </a:solidFill>
                <a:latin typeface="+mn-lt"/>
                <a:ea typeface="+mn-ea"/>
                <a:cs typeface="Calibri"/>
              </a:rPr>
              <a:t>E</a:t>
            </a:r>
            <a:endParaRPr lang="en-US" sz="4800" b="1" i="0" u="none" strike="noStrike" kern="1200" cap="none" spc="-150" normalizeH="0" baseline="0" noProof="0" dirty="0">
              <a:ln>
                <a:noFill/>
              </a:ln>
              <a:solidFill>
                <a:schemeClr val="bg1"/>
              </a:solidFill>
              <a:effectLst/>
              <a:uLnTx/>
              <a:uFillTx/>
              <a:latin typeface="+mn-lt"/>
              <a:ea typeface="+mn-ea"/>
              <a:cs typeface="Calibri"/>
            </a:endParaRPr>
          </a:p>
        </p:txBody>
      </p:sp>
      <p:pic>
        <p:nvPicPr>
          <p:cNvPr id="9" name="Picture Placeholder 11" descr="Chart, diagram, sunburst chart&#10;&#10;Description automatically generated">
            <a:extLst>
              <a:ext uri="{FF2B5EF4-FFF2-40B4-BE49-F238E27FC236}">
                <a16:creationId xmlns:a16="http://schemas.microsoft.com/office/drawing/2014/main" id="{D04E9D6F-A753-8C64-8FB8-1F779B327334}"/>
              </a:ext>
            </a:extLst>
          </p:cNvPr>
          <p:cNvPicPr>
            <a:picLocks noChangeAspect="1"/>
          </p:cNvPicPr>
          <p:nvPr/>
        </p:nvPicPr>
        <p:blipFill rotWithShape="1">
          <a:blip r:embed="rId5">
            <a:extLst>
              <a:ext uri="{28A0092B-C50C-407E-A947-70E740481C1C}">
                <a14:useLocalDpi xmlns:a14="http://schemas.microsoft.com/office/drawing/2010/main" val="0"/>
              </a:ext>
            </a:extLst>
          </a:blip>
          <a:srcRect t="4787" b="15860"/>
          <a:stretch/>
        </p:blipFill>
        <p:spPr>
          <a:xfrm>
            <a:off x="1389816" y="5213010"/>
            <a:ext cx="5106234" cy="3906612"/>
          </a:xfrm>
          <a:prstGeom prst="rect">
            <a:avLst/>
          </a:prstGeom>
        </p:spPr>
      </p:pic>
      <p:pic>
        <p:nvPicPr>
          <p:cNvPr id="3" name="Content Placeholder 14">
            <a:extLst>
              <a:ext uri="{FF2B5EF4-FFF2-40B4-BE49-F238E27FC236}">
                <a16:creationId xmlns:a16="http://schemas.microsoft.com/office/drawing/2014/main" id="{0A16C371-F0F1-6C96-6BF0-9951BBAC00D5}"/>
              </a:ext>
            </a:extLst>
          </p:cNvPr>
          <p:cNvPicPr>
            <a:picLocks noChangeAspect="1"/>
          </p:cNvPicPr>
          <p:nvPr/>
        </p:nvPicPr>
        <p:blipFill rotWithShape="1">
          <a:blip r:embed="rId6">
            <a:extLst>
              <a:ext uri="{28A0092B-C50C-407E-A947-70E740481C1C}">
                <a14:useLocalDpi xmlns:a14="http://schemas.microsoft.com/office/drawing/2010/main" val="0"/>
              </a:ext>
            </a:extLst>
          </a:blip>
          <a:srcRect r="5485"/>
          <a:stretch/>
        </p:blipFill>
        <p:spPr>
          <a:xfrm>
            <a:off x="888727" y="0"/>
            <a:ext cx="6108411" cy="1538167"/>
          </a:xfrm>
          <a:prstGeom prst="rect">
            <a:avLst/>
          </a:prstGeom>
        </p:spPr>
      </p:pic>
      <p:sp>
        <p:nvSpPr>
          <p:cNvPr id="2" name="TextBox 1">
            <a:extLst>
              <a:ext uri="{FF2B5EF4-FFF2-40B4-BE49-F238E27FC236}">
                <a16:creationId xmlns:a16="http://schemas.microsoft.com/office/drawing/2014/main" id="{88122FC1-A649-724B-DA79-7C0BB0E033F4}"/>
              </a:ext>
            </a:extLst>
          </p:cNvPr>
          <p:cNvSpPr txBox="1"/>
          <p:nvPr/>
        </p:nvSpPr>
        <p:spPr>
          <a:xfrm>
            <a:off x="4377241" y="9609602"/>
            <a:ext cx="3351982" cy="400110"/>
          </a:xfrm>
          <a:prstGeom prst="rect">
            <a:avLst/>
          </a:prstGeom>
          <a:noFill/>
        </p:spPr>
        <p:txBody>
          <a:bodyPr wrap="square" rtlCol="0">
            <a:spAutoFit/>
          </a:bodyPr>
          <a:lstStyle/>
          <a:p>
            <a:pPr algn="r"/>
            <a:r>
              <a:rPr lang="en-US" sz="2000" b="1">
                <a:solidFill>
                  <a:schemeClr val="bg1"/>
                </a:solidFill>
                <a:latin typeface="Calibri" panose="020F0502020204030204" pitchFamily="34" charset="0"/>
                <a:cs typeface="Calibri" panose="020F0502020204030204" pitchFamily="34" charset="0"/>
              </a:rPr>
              <a:t>February 2024</a:t>
            </a:r>
          </a:p>
        </p:txBody>
      </p:sp>
    </p:spTree>
    <p:extLst>
      <p:ext uri="{BB962C8B-B14F-4D97-AF65-F5344CB8AC3E}">
        <p14:creationId xmlns:p14="http://schemas.microsoft.com/office/powerpoint/2010/main" val="1770653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56E8BA1-999D-E9FD-F262-BEFE018E96AA}"/>
              </a:ext>
            </a:extLst>
          </p:cNvPr>
          <p:cNvSpPr/>
          <p:nvPr/>
        </p:nvSpPr>
        <p:spPr>
          <a:xfrm>
            <a:off x="0" y="0"/>
            <a:ext cx="7772400" cy="117348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8100000" scaled="1"/>
            <a:tileRect/>
          </a:gradFill>
          <a:ln w="38100">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 name="Title 1">
            <a:extLst>
              <a:ext uri="{FF2B5EF4-FFF2-40B4-BE49-F238E27FC236}">
                <a16:creationId xmlns:a16="http://schemas.microsoft.com/office/drawing/2014/main" id="{C8E9FBFE-95F2-EF0C-4A1F-B1E36AE7E413}"/>
              </a:ext>
            </a:extLst>
          </p:cNvPr>
          <p:cNvSpPr>
            <a:spLocks noGrp="1"/>
          </p:cNvSpPr>
          <p:nvPr>
            <p:ph type="title"/>
          </p:nvPr>
        </p:nvSpPr>
        <p:spPr>
          <a:xfrm>
            <a:off x="781050" y="85344"/>
            <a:ext cx="6286500" cy="981456"/>
          </a:xfrm>
        </p:spPr>
        <p:txBody>
          <a:bodyPr>
            <a:normAutofit fontScale="90000"/>
          </a:bodyPr>
          <a:lstStyle/>
          <a:p>
            <a:r>
              <a:rPr lang="en-US" sz="3200" dirty="0"/>
              <a:t>NIST csf 2.0: </a:t>
            </a:r>
            <a:br>
              <a:rPr lang="en-US" sz="3200" dirty="0"/>
            </a:br>
            <a:r>
              <a:rPr lang="en-US" sz="3200" dirty="0">
                <a:solidFill>
                  <a:schemeClr val="tx2">
                    <a:lumMod val="20000"/>
                    <a:lumOff val="80000"/>
                  </a:schemeClr>
                </a:solidFill>
                <a:latin typeface="Calibri"/>
                <a:cs typeface="Calibri"/>
              </a:rPr>
              <a:t>RESOURCE</a:t>
            </a:r>
            <a:r>
              <a:rPr lang="en-US" sz="3200" dirty="0">
                <a:solidFill>
                  <a:schemeClr val="tx2">
                    <a:lumMod val="20000"/>
                    <a:lumOff val="80000"/>
                  </a:schemeClr>
                </a:solidFill>
                <a:latin typeface="Calibri"/>
                <a:ea typeface="+mj-lt"/>
                <a:cs typeface="Calibri"/>
              </a:rPr>
              <a:t> &amp; OVERVIEW Guide</a:t>
            </a:r>
            <a:endParaRPr lang="en-US" sz="3200" dirty="0">
              <a:solidFill>
                <a:schemeClr val="tx2">
                  <a:lumMod val="20000"/>
                  <a:lumOff val="80000"/>
                </a:schemeClr>
              </a:solidFill>
              <a:latin typeface="Calibri"/>
              <a:cs typeface="Calibri"/>
            </a:endParaRPr>
          </a:p>
        </p:txBody>
      </p:sp>
      <p:sp>
        <p:nvSpPr>
          <p:cNvPr id="16" name="TextBox 15">
            <a:extLst>
              <a:ext uri="{FF2B5EF4-FFF2-40B4-BE49-F238E27FC236}">
                <a16:creationId xmlns:a16="http://schemas.microsoft.com/office/drawing/2014/main" id="{1B19709E-7A89-CED6-6F62-67CFC40441F3}"/>
              </a:ext>
            </a:extLst>
          </p:cNvPr>
          <p:cNvSpPr txBox="1"/>
          <p:nvPr/>
        </p:nvSpPr>
        <p:spPr>
          <a:xfrm>
            <a:off x="213610" y="1445989"/>
            <a:ext cx="4788542" cy="8479244"/>
          </a:xfrm>
          <a:prstGeom prst="rect">
            <a:avLst/>
          </a:prstGeom>
          <a:solidFill>
            <a:schemeClr val="bg1"/>
          </a:solidFill>
          <a:ln>
            <a:noFill/>
          </a:ln>
          <a:scene3d>
            <a:camera prst="orthographicFront"/>
            <a:lightRig rig="threePt" dir="t"/>
          </a:scene3d>
          <a:sp3d>
            <a:bevelT/>
          </a:sp3d>
        </p:spPr>
        <p:txBody>
          <a:bodyPr wrap="square" lIns="91440" tIns="45720" rIns="91440" bIns="45720" rtlCol="0" anchor="t">
            <a:spAutoFit/>
          </a:bodyPr>
          <a:lstStyle/>
          <a:p>
            <a:pPr algn="ctr"/>
            <a:r>
              <a:rPr lang="en-US" sz="2000" b="1" dirty="0">
                <a:cs typeface="Calibri"/>
              </a:rPr>
              <a:t>WHAT IS THE CSF…AND HOW TO USE IT?</a:t>
            </a:r>
            <a:br>
              <a:rPr lang="en-US" sz="2000" b="1" dirty="0"/>
            </a:br>
            <a:endParaRPr lang="en-US" sz="2000" b="1" dirty="0">
              <a:cs typeface="Calibri"/>
            </a:endParaRPr>
          </a:p>
          <a:p>
            <a:r>
              <a:rPr lang="en-US" sz="1400" dirty="0"/>
              <a:t>The </a:t>
            </a:r>
            <a:r>
              <a:rPr lang="en-US" sz="1400" dirty="0">
                <a:hlinkClick r:id="rId3"/>
              </a:rPr>
              <a:t>NIST Cybersecurity Framework (CSF) 2.0</a:t>
            </a:r>
            <a:r>
              <a:rPr lang="en-US" sz="1400" dirty="0"/>
              <a:t> can </a:t>
            </a:r>
            <a:r>
              <a:rPr lang="en-US" sz="1400" dirty="0">
                <a:ea typeface="+mn-lt"/>
                <a:cs typeface="+mn-lt"/>
              </a:rPr>
              <a:t>help an organization reduce their cybersecurity risks as they start or improve their cybersecurity program. </a:t>
            </a:r>
            <a:r>
              <a:rPr lang="en-US" sz="1400" dirty="0"/>
              <a:t>The CSF outlines </a:t>
            </a:r>
            <a:r>
              <a:rPr lang="en-US" sz="1400" dirty="0">
                <a:ea typeface="+mn-lt"/>
                <a:cs typeface="+mn-lt"/>
              </a:rPr>
              <a:t>specific outcomes that an organization can achieve to address risk (</a:t>
            </a:r>
            <a:r>
              <a:rPr lang="en-US" sz="1400" i="1" dirty="0">
                <a:ea typeface="+mn-lt"/>
                <a:cs typeface="+mn-lt"/>
              </a:rPr>
              <a:t>and other NIST resources help explain specific actions that can be taken to achieve each outcome</a:t>
            </a:r>
            <a:r>
              <a:rPr lang="en-US" sz="1400" dirty="0">
                <a:ea typeface="+mn-lt"/>
                <a:cs typeface="+mn-lt"/>
              </a:rPr>
              <a:t>).</a:t>
            </a:r>
            <a:endParaRPr lang="en-US" sz="1400" dirty="0">
              <a:cs typeface="Calibri"/>
            </a:endParaRPr>
          </a:p>
          <a:p>
            <a:endParaRPr lang="en-US" sz="1400" dirty="0">
              <a:ea typeface="+mn-lt"/>
              <a:cs typeface="+mn-lt"/>
            </a:endParaRPr>
          </a:p>
          <a:p>
            <a:r>
              <a:rPr lang="en-US" sz="1400" dirty="0">
                <a:ea typeface="+mn-lt"/>
                <a:cs typeface="+mn-lt"/>
              </a:rPr>
              <a:t>The CSF can be used by organizations to understand, assess, prioritize, and communicate cybersecurity risks; it is particularly useful for fostering internal and external communication across teams—as well as integrating with broader risk management strategies.</a:t>
            </a:r>
          </a:p>
          <a:p>
            <a:endParaRPr lang="en-US" sz="1400" dirty="0">
              <a:cs typeface="Calibri"/>
            </a:endParaRPr>
          </a:p>
          <a:p>
            <a:r>
              <a:rPr lang="en-US" sz="1400" dirty="0"/>
              <a:t>The CSF 2.0 is organized by six Functions </a:t>
            </a:r>
            <a:r>
              <a:rPr lang="en-US" sz="1400" b="1" dirty="0"/>
              <a:t>– Govern, Identify, Protect, Detect, Respond, </a:t>
            </a:r>
            <a:r>
              <a:rPr lang="en-US" sz="1400" dirty="0"/>
              <a:t>and</a:t>
            </a:r>
            <a:r>
              <a:rPr lang="en-US" sz="1400" b="1" dirty="0"/>
              <a:t> Recover. </a:t>
            </a:r>
            <a:r>
              <a:rPr lang="en-US" sz="1400" dirty="0"/>
              <a:t>Together, these Functions provide a comprehensive view for managing cybersecurity risk. This </a:t>
            </a:r>
            <a:r>
              <a:rPr lang="en-US" sz="1400" i="1" dirty="0"/>
              <a:t>Resource &amp; Overview Guide </a:t>
            </a:r>
            <a:r>
              <a:rPr lang="en-US" sz="1400" dirty="0"/>
              <a:t>offers details about each Function to serve as potential starting points.</a:t>
            </a:r>
            <a:br>
              <a:rPr lang="en-US" sz="1400" dirty="0"/>
            </a:br>
            <a:br>
              <a:rPr lang="en-US" sz="1400" dirty="0"/>
            </a:br>
            <a:r>
              <a:rPr lang="en-US" sz="1400" dirty="0">
                <a:cs typeface="Calibri"/>
              </a:rPr>
              <a:t> The CSF 2.0 is comprised of: </a:t>
            </a:r>
            <a:br>
              <a:rPr lang="en-US" sz="1400" dirty="0">
                <a:cs typeface="Calibri"/>
              </a:rPr>
            </a:br>
            <a:endParaRPr lang="en-US" sz="1400" dirty="0">
              <a:cs typeface="Calibri"/>
            </a:endParaRPr>
          </a:p>
          <a:p>
            <a:pPr marL="342900" indent="-342900">
              <a:spcAft>
                <a:spcPts val="600"/>
              </a:spcAft>
              <a:buFont typeface="Symbol,Sans-Serif"/>
              <a:buChar char=""/>
            </a:pPr>
            <a:r>
              <a:rPr lang="en-US" sz="1400" b="1" dirty="0">
                <a:cs typeface="Calibri"/>
              </a:rPr>
              <a:t>CSF Core </a:t>
            </a:r>
            <a:r>
              <a:rPr lang="en-US" sz="1400" dirty="0">
                <a:cs typeface="Calibri"/>
              </a:rPr>
              <a:t>-</a:t>
            </a:r>
            <a:r>
              <a:rPr lang="en-US" sz="1400" b="1" dirty="0">
                <a:cs typeface="Calibri"/>
              </a:rPr>
              <a:t> </a:t>
            </a:r>
            <a:r>
              <a:rPr lang="en-US" sz="1400" dirty="0">
                <a:cs typeface="Calibri"/>
              </a:rPr>
              <a:t>A taxonomy of high-level cybersecurity outcomes that can help any organization manage its cybersecurity risk.</a:t>
            </a:r>
            <a:endParaRPr lang="en-US" sz="1400" b="1" dirty="0">
              <a:cs typeface="Calibri"/>
            </a:endParaRPr>
          </a:p>
          <a:p>
            <a:pPr marL="342900" indent="-342900">
              <a:spcAft>
                <a:spcPts val="600"/>
              </a:spcAft>
              <a:buFont typeface="Symbol,Sans-Serif"/>
              <a:buChar char=""/>
            </a:pPr>
            <a:r>
              <a:rPr lang="en-US" sz="1400" b="1" dirty="0">
                <a:cs typeface="Calibri"/>
              </a:rPr>
              <a:t>CSF Profiles </a:t>
            </a:r>
            <a:r>
              <a:rPr lang="en-US" sz="1400" dirty="0">
                <a:cs typeface="Calibri"/>
              </a:rPr>
              <a:t>- A mechanism for describing an organization’s current or target cybersecurity posture in terms of the CSF Core’s outcomes.</a:t>
            </a:r>
          </a:p>
          <a:p>
            <a:pPr marL="342900" indent="-342900">
              <a:spcAft>
                <a:spcPts val="600"/>
              </a:spcAft>
              <a:buFont typeface="Symbol,Sans-Serif"/>
              <a:buChar char=""/>
            </a:pPr>
            <a:r>
              <a:rPr lang="en-US" sz="1400" b="1" dirty="0">
                <a:cs typeface="Calibri"/>
              </a:rPr>
              <a:t>CSF Tiers </a:t>
            </a:r>
            <a:r>
              <a:rPr lang="en-US" sz="1400" dirty="0">
                <a:cs typeface="Calibri"/>
              </a:rPr>
              <a:t>- Can be applied to CSF Profiles to characterize the rigor of an organization’s cybersecurity risk governance and management outcomes.</a:t>
            </a:r>
            <a:endParaRPr lang="en-US" sz="2000" dirty="0"/>
          </a:p>
          <a:p>
            <a:endParaRPr lang="en-US" sz="1400" dirty="0">
              <a:ea typeface="+mn-lt"/>
              <a:cs typeface="+mn-lt"/>
            </a:endParaRPr>
          </a:p>
          <a:p>
            <a:r>
              <a:rPr lang="en-US" sz="1400" dirty="0">
                <a:ea typeface="+mn-lt"/>
                <a:cs typeface="+mn-lt"/>
              </a:rPr>
              <a:t>Organizations can use the CSF, along with NIST’s supplementary resources, to understand, assess, prioritize, and communicate cybersecurity risks.</a:t>
            </a:r>
          </a:p>
        </p:txBody>
      </p:sp>
      <p:sp>
        <p:nvSpPr>
          <p:cNvPr id="3" name="Content Placeholder 3">
            <a:extLst>
              <a:ext uri="{FF2B5EF4-FFF2-40B4-BE49-F238E27FC236}">
                <a16:creationId xmlns:a16="http://schemas.microsoft.com/office/drawing/2014/main" id="{3BE9F519-F48E-C687-137D-85D10DDF6C95}"/>
              </a:ext>
            </a:extLst>
          </p:cNvPr>
          <p:cNvSpPr txBox="1">
            <a:spLocks/>
          </p:cNvSpPr>
          <p:nvPr/>
        </p:nvSpPr>
        <p:spPr>
          <a:xfrm>
            <a:off x="5142985" y="1439291"/>
            <a:ext cx="2430506" cy="8063937"/>
          </a:xfrm>
          <a:prstGeom prst="rect">
            <a:avLst/>
          </a:prstGeom>
          <a:solidFill>
            <a:schemeClr val="bg1">
              <a:lumMod val="95000"/>
            </a:schemeClr>
          </a:solidFill>
          <a:ln>
            <a:noFill/>
          </a:ln>
          <a:scene3d>
            <a:camera prst="orthographicFront"/>
            <a:lightRig rig="threePt" dir="t"/>
          </a:scene3d>
          <a:sp3d>
            <a:bevelT/>
          </a:sp3d>
        </p:spPr>
        <p:txBody>
          <a:bodyPr vert="horz" lIns="91440" tIns="45720" rIns="91440" bIns="45720" rtlCol="0" anchor="t">
            <a:noAutofit/>
          </a:bodyPr>
          <a:lstStyle>
            <a:lvl1pPr marL="194310" indent="-194310" algn="l" defTabSz="777240" rtl="0" eaLnBrk="1" latinLnBrk="0" hangingPunct="1">
              <a:lnSpc>
                <a:spcPct val="100000"/>
              </a:lnSpc>
              <a:spcBef>
                <a:spcPts val="850"/>
              </a:spcBef>
              <a:buClrTx/>
              <a:buFont typeface="Arial" panose="020B0604020202020204" pitchFamily="34" charset="0"/>
              <a:buChar char="•"/>
              <a:defRPr sz="1530" kern="1200">
                <a:solidFill>
                  <a:schemeClr val="tx1">
                    <a:lumMod val="85000"/>
                    <a:lumOff val="15000"/>
                  </a:schemeClr>
                </a:solidFill>
                <a:latin typeface="Cambria" panose="02040503050406030204" pitchFamily="18" charset="0"/>
                <a:ea typeface="Cambria" panose="02040503050406030204" pitchFamily="18" charset="0"/>
                <a:cs typeface="+mn-cs"/>
              </a:defRPr>
            </a:lvl1pPr>
            <a:lvl2pPr marL="388620" indent="-194310" algn="l" defTabSz="777240" rtl="0" eaLnBrk="1" latinLnBrk="0" hangingPunct="1">
              <a:lnSpc>
                <a:spcPct val="100000"/>
              </a:lnSpc>
              <a:spcBef>
                <a:spcPts val="850"/>
              </a:spcBef>
              <a:buClrTx/>
              <a:buFont typeface="Arial" panose="020B0604020202020204" pitchFamily="34" charset="0"/>
              <a:buChar char="•"/>
              <a:defRPr sz="1360" kern="1200">
                <a:solidFill>
                  <a:schemeClr val="tx1">
                    <a:lumMod val="85000"/>
                    <a:lumOff val="15000"/>
                  </a:schemeClr>
                </a:solidFill>
                <a:latin typeface="Cambria" panose="02040503050406030204" pitchFamily="18" charset="0"/>
                <a:ea typeface="Cambria" panose="02040503050406030204" pitchFamily="18" charset="0"/>
                <a:cs typeface="+mn-cs"/>
              </a:defRPr>
            </a:lvl2pPr>
            <a:lvl3pPr marL="582930" indent="-194310" algn="l" defTabSz="777240" rtl="0" eaLnBrk="1" latinLnBrk="0" hangingPunct="1">
              <a:lnSpc>
                <a:spcPct val="100000"/>
              </a:lnSpc>
              <a:spcBef>
                <a:spcPts val="850"/>
              </a:spcBef>
              <a:buClrTx/>
              <a:buFont typeface="Arial" panose="020B0604020202020204" pitchFamily="34" charset="0"/>
              <a:buChar char="•"/>
              <a:defRPr sz="1360" kern="1200">
                <a:solidFill>
                  <a:schemeClr val="tx1">
                    <a:lumMod val="85000"/>
                    <a:lumOff val="15000"/>
                  </a:schemeClr>
                </a:solidFill>
                <a:latin typeface="Cambria" panose="02040503050406030204" pitchFamily="18" charset="0"/>
                <a:ea typeface="Cambria" panose="02040503050406030204" pitchFamily="18" charset="0"/>
                <a:cs typeface="+mn-cs"/>
              </a:defRPr>
            </a:lvl3pPr>
            <a:lvl4pPr marL="777240" indent="-194310" algn="l" defTabSz="777240" rtl="0" eaLnBrk="1" latinLnBrk="0" hangingPunct="1">
              <a:lnSpc>
                <a:spcPct val="100000"/>
              </a:lnSpc>
              <a:spcBef>
                <a:spcPts val="850"/>
              </a:spcBef>
              <a:buClrTx/>
              <a:buFont typeface="Arial" panose="020B0604020202020204" pitchFamily="34" charset="0"/>
              <a:buChar char="•"/>
              <a:defRPr sz="1360" kern="1200">
                <a:solidFill>
                  <a:schemeClr val="tx1">
                    <a:lumMod val="85000"/>
                    <a:lumOff val="15000"/>
                  </a:schemeClr>
                </a:solidFill>
                <a:latin typeface="Cambria" panose="02040503050406030204" pitchFamily="18" charset="0"/>
                <a:ea typeface="Cambria" panose="02040503050406030204" pitchFamily="18" charset="0"/>
                <a:cs typeface="+mn-cs"/>
              </a:defRPr>
            </a:lvl4pPr>
            <a:lvl5pPr marL="971550" indent="-194310" algn="l" defTabSz="777240" rtl="0" eaLnBrk="1" latinLnBrk="0" hangingPunct="1">
              <a:lnSpc>
                <a:spcPct val="100000"/>
              </a:lnSpc>
              <a:spcBef>
                <a:spcPts val="850"/>
              </a:spcBef>
              <a:buClrTx/>
              <a:buFont typeface="Arial" panose="020B0604020202020204" pitchFamily="34" charset="0"/>
              <a:buChar char="•"/>
              <a:defRPr sz="1360" kern="1200">
                <a:solidFill>
                  <a:schemeClr val="tx1">
                    <a:lumMod val="85000"/>
                    <a:lumOff val="15000"/>
                  </a:schemeClr>
                </a:solidFill>
                <a:latin typeface="Cambria" panose="02040503050406030204" pitchFamily="18" charset="0"/>
                <a:ea typeface="Cambria" panose="02040503050406030204" pitchFamily="18" charset="0"/>
                <a:cs typeface="+mn-cs"/>
              </a:defRPr>
            </a:lvl5pPr>
            <a:lvl6pPr marL="1117283" indent="-194310" algn="l" defTabSz="777240" rtl="0" eaLnBrk="1" latinLnBrk="0" hangingPunct="1">
              <a:lnSpc>
                <a:spcPct val="100000"/>
              </a:lnSpc>
              <a:spcBef>
                <a:spcPts val="850"/>
              </a:spcBef>
              <a:buClr>
                <a:schemeClr val="accent2"/>
              </a:buClr>
              <a:buFont typeface="Arial" panose="020B0604020202020204" pitchFamily="34" charset="0"/>
              <a:buChar char="•"/>
              <a:defRPr sz="1360" kern="1200">
                <a:solidFill>
                  <a:schemeClr val="tx1"/>
                </a:solidFill>
                <a:latin typeface="+mn-lt"/>
                <a:ea typeface="+mn-ea"/>
                <a:cs typeface="+mn-cs"/>
              </a:defRPr>
            </a:lvl6pPr>
            <a:lvl7pPr marL="1263015" indent="-194310" algn="l" defTabSz="777240" rtl="0" eaLnBrk="1" latinLnBrk="0" hangingPunct="1">
              <a:lnSpc>
                <a:spcPct val="100000"/>
              </a:lnSpc>
              <a:spcBef>
                <a:spcPts val="850"/>
              </a:spcBef>
              <a:buClr>
                <a:schemeClr val="accent2"/>
              </a:buClr>
              <a:buFont typeface="Arial" panose="020B0604020202020204" pitchFamily="34" charset="0"/>
              <a:buChar char="•"/>
              <a:defRPr sz="1360" kern="1200">
                <a:solidFill>
                  <a:schemeClr val="tx1"/>
                </a:solidFill>
                <a:latin typeface="+mn-lt"/>
                <a:ea typeface="+mn-ea"/>
                <a:cs typeface="+mn-cs"/>
              </a:defRPr>
            </a:lvl7pPr>
            <a:lvl8pPr marL="1408748" indent="-194310" algn="l" defTabSz="777240" rtl="0" eaLnBrk="1" latinLnBrk="0" hangingPunct="1">
              <a:lnSpc>
                <a:spcPct val="100000"/>
              </a:lnSpc>
              <a:spcBef>
                <a:spcPts val="850"/>
              </a:spcBef>
              <a:buClr>
                <a:schemeClr val="accent2"/>
              </a:buClr>
              <a:buFont typeface="Arial" panose="020B0604020202020204" pitchFamily="34" charset="0"/>
              <a:buChar char="•"/>
              <a:defRPr sz="1360" kern="1200" baseline="0">
                <a:solidFill>
                  <a:schemeClr val="tx1"/>
                </a:solidFill>
                <a:latin typeface="+mn-lt"/>
                <a:ea typeface="+mn-ea"/>
                <a:cs typeface="+mn-cs"/>
              </a:defRPr>
            </a:lvl8pPr>
            <a:lvl9pPr marL="1554480" indent="-194310" algn="l" defTabSz="777240" rtl="0" eaLnBrk="1" latinLnBrk="0" hangingPunct="1">
              <a:lnSpc>
                <a:spcPct val="100000"/>
              </a:lnSpc>
              <a:spcBef>
                <a:spcPts val="850"/>
              </a:spcBef>
              <a:buClr>
                <a:schemeClr val="accent2"/>
              </a:buClr>
              <a:buFont typeface="Arial" panose="020B0604020202020204" pitchFamily="34" charset="0"/>
              <a:buChar char="•"/>
              <a:defRPr sz="1360" kern="1200" baseline="0">
                <a:solidFill>
                  <a:schemeClr val="tx1"/>
                </a:solidFill>
                <a:latin typeface="+mn-lt"/>
                <a:ea typeface="+mn-ea"/>
                <a:cs typeface="+mn-cs"/>
              </a:defRPr>
            </a:lvl9pPr>
          </a:lstStyle>
          <a:p>
            <a:pPr marL="0" indent="0" algn="ctr">
              <a:spcBef>
                <a:spcPts val="400"/>
              </a:spcBef>
              <a:buNone/>
            </a:pPr>
            <a:r>
              <a:rPr lang="en-US" sz="2000" b="1" dirty="0">
                <a:solidFill>
                  <a:schemeClr val="tx1"/>
                </a:solidFill>
                <a:latin typeface="Calibri"/>
                <a:ea typeface="Cambria"/>
                <a:cs typeface="Calibri"/>
              </a:rPr>
              <a:t>EXPLORE MORE CSF 2.0 RESOURCES</a:t>
            </a:r>
            <a:endParaRPr lang="en-US" dirty="0">
              <a:solidFill>
                <a:schemeClr val="tx1"/>
              </a:solidFill>
            </a:endParaRPr>
          </a:p>
          <a:p>
            <a:pPr marL="0" indent="0" algn="ctr">
              <a:spcBef>
                <a:spcPts val="400"/>
              </a:spcBef>
              <a:buNone/>
            </a:pPr>
            <a:br>
              <a:rPr lang="en-US" sz="1400" dirty="0">
                <a:latin typeface="Calibri"/>
                <a:ea typeface="Cambria"/>
                <a:cs typeface="Calibri"/>
              </a:rPr>
            </a:br>
            <a:br>
              <a:rPr lang="en-US" sz="1400" dirty="0">
                <a:latin typeface="Calibri"/>
                <a:ea typeface="Cambria"/>
                <a:cs typeface="Calibri"/>
              </a:rPr>
            </a:br>
            <a:br>
              <a:rPr lang="en-US" sz="1400" dirty="0">
                <a:latin typeface="Calibri"/>
                <a:ea typeface="Cambria"/>
                <a:cs typeface="Calibri"/>
              </a:rPr>
            </a:br>
            <a:br>
              <a:rPr lang="en-US" sz="1400" dirty="0">
                <a:latin typeface="Calibri"/>
                <a:ea typeface="Cambria"/>
                <a:cs typeface="Calibri"/>
              </a:rPr>
            </a:br>
            <a:r>
              <a:rPr lang="en-US" sz="1400" dirty="0">
                <a:latin typeface="Calibri"/>
                <a:ea typeface="Cambria"/>
                <a:cs typeface="Calibri"/>
              </a:rPr>
              <a:t>Quickly find what you need, including:</a:t>
            </a:r>
            <a:br>
              <a:rPr lang="en-US" sz="1400" dirty="0">
                <a:latin typeface="Calibri"/>
                <a:ea typeface="Cambria"/>
                <a:cs typeface="Calibri"/>
              </a:rPr>
            </a:br>
            <a:endParaRPr lang="en-US" sz="1400" dirty="0">
              <a:latin typeface="Calibri" panose="020F0502020204030204" pitchFamily="34" charset="0"/>
              <a:cs typeface="Calibri" panose="020F0502020204030204" pitchFamily="34" charset="0"/>
            </a:endParaRPr>
          </a:p>
          <a:p>
            <a:pPr>
              <a:spcBef>
                <a:spcPts val="400"/>
              </a:spcBef>
            </a:pPr>
            <a:r>
              <a:rPr lang="en-US" sz="1200" b="1" dirty="0">
                <a:latin typeface="Calibri"/>
                <a:ea typeface="Cambria"/>
                <a:cs typeface="Calibri"/>
              </a:rPr>
              <a:t>A suite of NEW Quick Start Guides</a:t>
            </a:r>
            <a:r>
              <a:rPr lang="en-US" sz="1200" dirty="0">
                <a:latin typeface="Calibri"/>
                <a:ea typeface="Cambria"/>
                <a:cs typeface="Calibri"/>
              </a:rPr>
              <a:t> (actionable guidance on using the CSF and its online resources).</a:t>
            </a:r>
          </a:p>
          <a:p>
            <a:pPr>
              <a:spcBef>
                <a:spcPts val="400"/>
              </a:spcBef>
            </a:pPr>
            <a:r>
              <a:rPr lang="en-US" sz="1200" b="1" dirty="0">
                <a:latin typeface="Calibri"/>
                <a:ea typeface="Cambria"/>
                <a:cs typeface="Calibri"/>
              </a:rPr>
              <a:t>Informative References</a:t>
            </a:r>
            <a:r>
              <a:rPr lang="en-US" sz="1200" dirty="0">
                <a:latin typeface="Calibri"/>
                <a:ea typeface="Cambria"/>
                <a:cs typeface="Calibri"/>
              </a:rPr>
              <a:t> (point to sources of guidance for each outcome).</a:t>
            </a:r>
          </a:p>
          <a:p>
            <a:pPr>
              <a:spcBef>
                <a:spcPts val="400"/>
              </a:spcBef>
            </a:pPr>
            <a:r>
              <a:rPr lang="en-US" sz="1200" b="1" dirty="0">
                <a:latin typeface="Calibri"/>
                <a:ea typeface="Cambria"/>
                <a:cs typeface="Calibri"/>
              </a:rPr>
              <a:t>Implementation Examples</a:t>
            </a:r>
            <a:r>
              <a:rPr lang="en-US" sz="1200" dirty="0">
                <a:latin typeface="Calibri"/>
                <a:ea typeface="Cambria"/>
                <a:cs typeface="Calibri"/>
              </a:rPr>
              <a:t> (illustrate ways to achieve each outcome).</a:t>
            </a:r>
          </a:p>
          <a:p>
            <a:pPr>
              <a:spcBef>
                <a:spcPts val="400"/>
              </a:spcBef>
            </a:pPr>
            <a:r>
              <a:rPr lang="en-US" sz="1200" b="1" dirty="0">
                <a:latin typeface="Calibri"/>
                <a:ea typeface="Cambria"/>
                <a:cs typeface="Calibri"/>
              </a:rPr>
              <a:t>Community Profiles and Profile Templates</a:t>
            </a:r>
            <a:br>
              <a:rPr lang="en-US" sz="1200" dirty="0">
                <a:latin typeface="Calibri"/>
                <a:ea typeface="Cambria"/>
                <a:cs typeface="Calibri"/>
              </a:rPr>
            </a:br>
            <a:r>
              <a:rPr lang="en-US" sz="1200" dirty="0">
                <a:latin typeface="Calibri"/>
                <a:ea typeface="Cambria"/>
                <a:cs typeface="Calibri"/>
              </a:rPr>
              <a:t>(help organizations put the CSF into practice and set priorities for managing cybersecurity risks).</a:t>
            </a:r>
            <a:endParaRPr lang="en-US" sz="1200" dirty="0">
              <a:latin typeface="Calibri"/>
              <a:cs typeface="Calibri"/>
            </a:endParaRPr>
          </a:p>
          <a:p>
            <a:pPr>
              <a:spcBef>
                <a:spcPts val="400"/>
              </a:spcBef>
            </a:pPr>
            <a:r>
              <a:rPr lang="en-US" sz="1200" b="1" dirty="0">
                <a:latin typeface="Calibri"/>
                <a:ea typeface="Cambria"/>
                <a:cs typeface="Calibri"/>
              </a:rPr>
              <a:t>Search tools</a:t>
            </a:r>
            <a:r>
              <a:rPr lang="en-US" sz="1200" dirty="0">
                <a:latin typeface="Calibri"/>
                <a:ea typeface="Cambria"/>
                <a:cs typeface="Calibri"/>
              </a:rPr>
              <a:t> (simplify and streamline as you look for specific information).</a:t>
            </a:r>
          </a:p>
          <a:p>
            <a:pPr>
              <a:spcBef>
                <a:spcPts val="400"/>
              </a:spcBef>
            </a:pPr>
            <a:r>
              <a:rPr lang="en-US" sz="1200" b="1" dirty="0">
                <a:latin typeface="Calibri"/>
                <a:ea typeface="Cambria"/>
                <a:cs typeface="Calibri"/>
              </a:rPr>
              <a:t>Concept papers </a:t>
            </a:r>
            <a:r>
              <a:rPr lang="en-US" sz="1200" dirty="0">
                <a:latin typeface="Calibri"/>
                <a:ea typeface="Cambria"/>
                <a:cs typeface="Calibri"/>
              </a:rPr>
              <a:t>(learn more about various CSF topics).</a:t>
            </a:r>
            <a:r>
              <a:rPr lang="en-US" sz="1200" b="1" dirty="0">
                <a:latin typeface="Calibri"/>
                <a:ea typeface="Cambria"/>
                <a:cs typeface="Calibri"/>
              </a:rPr>
              <a:t> </a:t>
            </a:r>
          </a:p>
          <a:p>
            <a:pPr>
              <a:spcBef>
                <a:spcPts val="400"/>
              </a:spcBef>
            </a:pPr>
            <a:r>
              <a:rPr lang="en-US" sz="1200" b="1" dirty="0">
                <a:latin typeface="Calibri"/>
                <a:ea typeface="Cambria"/>
                <a:cs typeface="Calibri"/>
              </a:rPr>
              <a:t>FAQs </a:t>
            </a:r>
            <a:r>
              <a:rPr lang="en-US" sz="1200" dirty="0">
                <a:latin typeface="Calibri"/>
                <a:ea typeface="Cambria"/>
                <a:cs typeface="Calibri"/>
              </a:rPr>
              <a:t>(see what others are asking and get answers to top questions).</a:t>
            </a:r>
          </a:p>
          <a:p>
            <a:pPr>
              <a:spcBef>
                <a:spcPts val="400"/>
              </a:spcBef>
            </a:pPr>
            <a:endParaRPr lang="en-US" sz="1200" dirty="0">
              <a:latin typeface="Calibri"/>
              <a:ea typeface="Cambria"/>
              <a:cs typeface="Calibri"/>
            </a:endParaRPr>
          </a:p>
          <a:p>
            <a:pPr>
              <a:spcBef>
                <a:spcPts val="400"/>
              </a:spcBef>
            </a:pPr>
            <a:endParaRPr lang="en-US" sz="1200" dirty="0">
              <a:latin typeface="Calibri"/>
              <a:ea typeface="Cambria"/>
              <a:cs typeface="Calibri"/>
            </a:endParaRPr>
          </a:p>
          <a:p>
            <a:pPr>
              <a:spcBef>
                <a:spcPts val="400"/>
              </a:spcBef>
            </a:pPr>
            <a:endParaRPr lang="en-US" sz="1200" b="1" dirty="0">
              <a:latin typeface="Calibri"/>
              <a:ea typeface="Cambria"/>
              <a:cs typeface="Calibri"/>
            </a:endParaRPr>
          </a:p>
          <a:p>
            <a:pPr>
              <a:spcBef>
                <a:spcPts val="400"/>
              </a:spcBef>
            </a:pPr>
            <a:endParaRPr lang="en-US" sz="1200" b="1" dirty="0">
              <a:latin typeface="Calibri"/>
              <a:ea typeface="Cambria"/>
              <a:cs typeface="Calibri"/>
            </a:endParaRPr>
          </a:p>
          <a:p>
            <a:pPr>
              <a:spcBef>
                <a:spcPts val="400"/>
              </a:spcBef>
            </a:pPr>
            <a:endParaRPr lang="en-US" sz="1200" b="1" dirty="0">
              <a:latin typeface="Calibri"/>
              <a:ea typeface="Cambria"/>
              <a:cs typeface="Calibri"/>
            </a:endParaRPr>
          </a:p>
          <a:p>
            <a:pPr>
              <a:spcBef>
                <a:spcPts val="400"/>
              </a:spcBef>
            </a:pPr>
            <a:endParaRPr lang="en-US" sz="1200" b="1" dirty="0">
              <a:latin typeface="Calibri"/>
              <a:ea typeface="Cambria"/>
              <a:cs typeface="Calibri"/>
            </a:endParaRPr>
          </a:p>
          <a:p>
            <a:pPr>
              <a:spcBef>
                <a:spcPts val="400"/>
              </a:spcBef>
            </a:pPr>
            <a:endParaRPr lang="en-US" sz="1200" b="1" dirty="0">
              <a:latin typeface="Calibri"/>
              <a:ea typeface="Cambria"/>
              <a:cs typeface="Calibri"/>
            </a:endParaRPr>
          </a:p>
        </p:txBody>
      </p:sp>
      <p:sp>
        <p:nvSpPr>
          <p:cNvPr id="4" name="Rectangle 3">
            <a:extLst>
              <a:ext uri="{FF2B5EF4-FFF2-40B4-BE49-F238E27FC236}">
                <a16:creationId xmlns:a16="http://schemas.microsoft.com/office/drawing/2014/main" id="{0A7C89FC-425F-B001-D81A-7CF20986E853}"/>
              </a:ext>
            </a:extLst>
          </p:cNvPr>
          <p:cNvSpPr/>
          <p:nvPr/>
        </p:nvSpPr>
        <p:spPr>
          <a:xfrm>
            <a:off x="5302291" y="8619109"/>
            <a:ext cx="2148840" cy="607223"/>
          </a:xfrm>
          <a:prstGeom prst="rect">
            <a:avLst/>
          </a:prstGeom>
          <a:solidFill>
            <a:srgbClr val="CCFFCC">
              <a:alpha val="58039"/>
            </a:srgbClr>
          </a:solid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a:solidFill>
                  <a:srgbClr val="333333"/>
                </a:solidFill>
                <a:highlight>
                  <a:srgbClr val="FFFF00"/>
                </a:highlight>
                <a:latin typeface="Calibri" panose="020F0502020204030204" pitchFamily="34" charset="0"/>
                <a:cs typeface="Calibri" panose="020F0502020204030204" pitchFamily="34" charset="0"/>
              </a:rPr>
              <a:t>See NIST’s online </a:t>
            </a:r>
            <a:br>
              <a:rPr lang="en-US" sz="1400" u="sng" dirty="0">
                <a:solidFill>
                  <a:srgbClr val="333333"/>
                </a:solidFill>
                <a:highlight>
                  <a:srgbClr val="FFFF00"/>
                </a:highlight>
                <a:latin typeface="Calibri" panose="020F0502020204030204" pitchFamily="34" charset="0"/>
                <a:cs typeface="Calibri" panose="020F0502020204030204" pitchFamily="34" charset="0"/>
              </a:rPr>
            </a:br>
            <a:r>
              <a:rPr lang="en-US" sz="1400" u="sng" dirty="0">
                <a:solidFill>
                  <a:srgbClr val="333333"/>
                </a:solidFill>
                <a:highlight>
                  <a:srgbClr val="FFFF00"/>
                </a:highlight>
                <a:latin typeface="Calibri" panose="020F0502020204030204" pitchFamily="34" charset="0"/>
                <a:cs typeface="Calibri" panose="020F0502020204030204" pitchFamily="34" charset="0"/>
              </a:rPr>
              <a:t>resource repository</a:t>
            </a:r>
            <a:endParaRPr lang="en-US" sz="1400" u="sng" dirty="0">
              <a:highlight>
                <a:srgbClr val="FFFF00"/>
              </a:highlight>
              <a:latin typeface="Calibri" panose="020F0502020204030204" pitchFamily="34" charset="0"/>
              <a:cs typeface="Calibri" panose="020F0502020204030204" pitchFamily="34" charset="0"/>
            </a:endParaRPr>
          </a:p>
        </p:txBody>
      </p:sp>
      <p:pic>
        <p:nvPicPr>
          <p:cNvPr id="7" name="Graphic 6" descr="Folder Search outline">
            <a:extLst>
              <a:ext uri="{FF2B5EF4-FFF2-40B4-BE49-F238E27FC236}">
                <a16:creationId xmlns:a16="http://schemas.microsoft.com/office/drawing/2014/main" id="{C60A85D2-9122-DED2-591E-D61F6AB90F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30347" y="2133599"/>
            <a:ext cx="692728" cy="692728"/>
          </a:xfrm>
          <a:prstGeom prst="rect">
            <a:avLst/>
          </a:prstGeom>
        </p:spPr>
      </p:pic>
    </p:spTree>
    <p:extLst>
      <p:ext uri="{BB962C8B-B14F-4D97-AF65-F5344CB8AC3E}">
        <p14:creationId xmlns:p14="http://schemas.microsoft.com/office/powerpoint/2010/main" val="75776492"/>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9A950-2D82-45F4-05B4-EF65BDF73A47}"/>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AABBBDC2-7E27-8BB4-007B-6395FA466F42}"/>
              </a:ext>
            </a:extLst>
          </p:cNvPr>
          <p:cNvSpPr/>
          <p:nvPr/>
        </p:nvSpPr>
        <p:spPr>
          <a:xfrm>
            <a:off x="0" y="0"/>
            <a:ext cx="7772400" cy="117348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8100000" scaled="1"/>
            <a:tileRect/>
          </a:gradFill>
          <a:ln w="38100">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 name="Title 1">
            <a:extLst>
              <a:ext uri="{FF2B5EF4-FFF2-40B4-BE49-F238E27FC236}">
                <a16:creationId xmlns:a16="http://schemas.microsoft.com/office/drawing/2014/main" id="{DC3C84AF-97F7-3436-2FB4-7E12C4924E88}"/>
              </a:ext>
            </a:extLst>
          </p:cNvPr>
          <p:cNvSpPr>
            <a:spLocks noGrp="1"/>
          </p:cNvSpPr>
          <p:nvPr>
            <p:ph type="title"/>
          </p:nvPr>
        </p:nvSpPr>
        <p:spPr>
          <a:xfrm>
            <a:off x="781050" y="85344"/>
            <a:ext cx="6286500" cy="981456"/>
          </a:xfrm>
        </p:spPr>
        <p:txBody>
          <a:bodyPr>
            <a:normAutofit fontScale="90000"/>
          </a:bodyPr>
          <a:lstStyle/>
          <a:p>
            <a:r>
              <a:rPr lang="en-US" sz="3200" dirty="0"/>
              <a:t>NIST csf 2.0: </a:t>
            </a:r>
            <a:br>
              <a:rPr lang="en-US" sz="3200" dirty="0"/>
            </a:br>
            <a:r>
              <a:rPr lang="en-US" sz="3200" dirty="0">
                <a:solidFill>
                  <a:schemeClr val="tx2">
                    <a:lumMod val="20000"/>
                    <a:lumOff val="80000"/>
                  </a:schemeClr>
                </a:solidFill>
                <a:latin typeface="Calibri"/>
                <a:cs typeface="Calibri"/>
              </a:rPr>
              <a:t>RESOURCE</a:t>
            </a:r>
            <a:r>
              <a:rPr lang="en-US" sz="3200" dirty="0">
                <a:solidFill>
                  <a:schemeClr val="tx2">
                    <a:lumMod val="20000"/>
                    <a:lumOff val="80000"/>
                  </a:schemeClr>
                </a:solidFill>
                <a:latin typeface="Calibri"/>
                <a:ea typeface="+mj-lt"/>
                <a:cs typeface="Calibri"/>
              </a:rPr>
              <a:t> &amp; OVERVIEW Guide</a:t>
            </a:r>
            <a:endParaRPr lang="en-US" sz="3200" dirty="0">
              <a:solidFill>
                <a:schemeClr val="tx2">
                  <a:lumMod val="20000"/>
                  <a:lumOff val="80000"/>
                </a:schemeClr>
              </a:solidFill>
              <a:latin typeface="Calibri"/>
              <a:cs typeface="Calibri"/>
            </a:endParaRPr>
          </a:p>
        </p:txBody>
      </p:sp>
      <p:sp>
        <p:nvSpPr>
          <p:cNvPr id="16" name="TextBox 15">
            <a:extLst>
              <a:ext uri="{FF2B5EF4-FFF2-40B4-BE49-F238E27FC236}">
                <a16:creationId xmlns:a16="http://schemas.microsoft.com/office/drawing/2014/main" id="{CD70FE83-57F8-966B-9A7D-FC4A6F66C338}"/>
              </a:ext>
            </a:extLst>
          </p:cNvPr>
          <p:cNvSpPr txBox="1"/>
          <p:nvPr/>
        </p:nvSpPr>
        <p:spPr>
          <a:xfrm>
            <a:off x="197211" y="1376280"/>
            <a:ext cx="7371722" cy="8371523"/>
          </a:xfrm>
          <a:prstGeom prst="rect">
            <a:avLst/>
          </a:prstGeom>
          <a:solidFill>
            <a:schemeClr val="bg1"/>
          </a:solidFill>
          <a:ln>
            <a:noFill/>
          </a:ln>
          <a:scene3d>
            <a:camera prst="orthographicFront"/>
            <a:lightRig rig="threePt" dir="t"/>
          </a:scene3d>
          <a:sp3d>
            <a:bevelT/>
          </a:sp3d>
        </p:spPr>
        <p:txBody>
          <a:bodyPr wrap="square" lIns="91440" tIns="45720" rIns="91440" bIns="45720" rtlCol="0" anchor="t">
            <a:spAutoFit/>
          </a:bodyPr>
          <a:lstStyle/>
          <a:p>
            <a:pPr algn="ctr"/>
            <a:br>
              <a:rPr lang="en-US" b="1" dirty="0"/>
            </a:br>
            <a:r>
              <a:rPr lang="en-US" sz="2000" b="1" dirty="0"/>
              <a:t>NAVIGATING NIST's CSF 2.0 QUICK START GUIDES</a:t>
            </a:r>
            <a:endParaRPr lang="en-US" sz="2000"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a:p>
            <a:pPr algn="ctr"/>
            <a:endParaRPr lang="en-US" sz="2000" b="1" dirty="0"/>
          </a:p>
        </p:txBody>
      </p:sp>
      <p:sp>
        <p:nvSpPr>
          <p:cNvPr id="4" name="Rectangle 3">
            <a:extLst>
              <a:ext uri="{FF2B5EF4-FFF2-40B4-BE49-F238E27FC236}">
                <a16:creationId xmlns:a16="http://schemas.microsoft.com/office/drawing/2014/main" id="{1F725F94-2319-BD5A-241D-1C4D2C37B3C9}"/>
              </a:ext>
            </a:extLst>
          </p:cNvPr>
          <p:cNvSpPr/>
          <p:nvPr/>
        </p:nvSpPr>
        <p:spPr>
          <a:xfrm>
            <a:off x="1188776" y="8028743"/>
            <a:ext cx="5388591" cy="572584"/>
          </a:xfrm>
          <a:prstGeom prst="rect">
            <a:avLst/>
          </a:prstGeom>
          <a:solidFill>
            <a:srgbClr val="CCFFCC">
              <a:alpha val="58039"/>
            </a:srgbClr>
          </a:solid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solidFill>
                  <a:srgbClr val="333333"/>
                </a:solidFill>
                <a:highlight>
                  <a:srgbClr val="FFFF00"/>
                </a:highlight>
                <a:latin typeface="Calibri" panose="020F0502020204030204" pitchFamily="34" charset="0"/>
                <a:cs typeface="Calibri" panose="020F0502020204030204" pitchFamily="34" charset="0"/>
              </a:rPr>
              <a:t>See the current full online QSG repository</a:t>
            </a:r>
            <a:endParaRPr lang="en-US" u="sng" dirty="0">
              <a:highlight>
                <a:srgbClr val="FFFF00"/>
              </a:highlight>
              <a:latin typeface="Calibri" panose="020F0502020204030204" pitchFamily="34" charset="0"/>
              <a:cs typeface="Calibri" panose="020F0502020204030204" pitchFamily="34" charset="0"/>
            </a:endParaRPr>
          </a:p>
        </p:txBody>
      </p:sp>
      <p:graphicFrame>
        <p:nvGraphicFramePr>
          <p:cNvPr id="3" name="Table 4">
            <a:extLst>
              <a:ext uri="{FF2B5EF4-FFF2-40B4-BE49-F238E27FC236}">
                <a16:creationId xmlns:a16="http://schemas.microsoft.com/office/drawing/2014/main" id="{4AE2C758-9A4F-0210-39F7-C60051B5C05B}"/>
              </a:ext>
            </a:extLst>
          </p:cNvPr>
          <p:cNvGraphicFramePr>
            <a:graphicFrameLocks noGrp="1"/>
          </p:cNvGraphicFramePr>
          <p:nvPr>
            <p:extLst>
              <p:ext uri="{D42A27DB-BD31-4B8C-83A1-F6EECF244321}">
                <p14:modId xmlns:p14="http://schemas.microsoft.com/office/powerpoint/2010/main" val="3511717894"/>
              </p:ext>
            </p:extLst>
          </p:nvPr>
        </p:nvGraphicFramePr>
        <p:xfrm>
          <a:off x="583932" y="2445606"/>
          <a:ext cx="6548934" cy="4083090"/>
        </p:xfrm>
        <a:graphic>
          <a:graphicData uri="http://schemas.openxmlformats.org/drawingml/2006/table">
            <a:tbl>
              <a:tblPr bandRow="1">
                <a:tableStyleId>{9DCAF9ED-07DC-4A11-8D7F-57B35C25682E}</a:tableStyleId>
              </a:tblPr>
              <a:tblGrid>
                <a:gridCol w="1642694">
                  <a:extLst>
                    <a:ext uri="{9D8B030D-6E8A-4147-A177-3AD203B41FA5}">
                      <a16:colId xmlns:a16="http://schemas.microsoft.com/office/drawing/2014/main" val="3742338799"/>
                    </a:ext>
                  </a:extLst>
                </a:gridCol>
                <a:gridCol w="3694546">
                  <a:extLst>
                    <a:ext uri="{9D8B030D-6E8A-4147-A177-3AD203B41FA5}">
                      <a16:colId xmlns:a16="http://schemas.microsoft.com/office/drawing/2014/main" val="3733366437"/>
                    </a:ext>
                  </a:extLst>
                </a:gridCol>
                <a:gridCol w="1211694">
                  <a:extLst>
                    <a:ext uri="{9D8B030D-6E8A-4147-A177-3AD203B41FA5}">
                      <a16:colId xmlns:a16="http://schemas.microsoft.com/office/drawing/2014/main" val="130448457"/>
                    </a:ext>
                  </a:extLst>
                </a:gridCol>
              </a:tblGrid>
              <a:tr h="51693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1600" b="1" dirty="0"/>
                        <a:t>QSG Type</a:t>
                      </a:r>
                    </a:p>
                  </a:txBody>
                  <a:tcPr anchor="ctr"/>
                </a:tc>
                <a:tc>
                  <a:txBody>
                    <a:bodyPr/>
                    <a:lstStyle/>
                    <a:p>
                      <a:pPr algn="ctr"/>
                      <a:r>
                        <a:rPr lang="en-US" sz="1600" b="1" dirty="0"/>
                        <a:t>Description</a:t>
                      </a:r>
                    </a:p>
                  </a:txBody>
                  <a:tcPr anchor="ctr"/>
                </a:tc>
                <a:tc>
                  <a:txBody>
                    <a:bodyPr/>
                    <a:lstStyle/>
                    <a:p>
                      <a:pPr algn="ctr"/>
                      <a:r>
                        <a:rPr lang="en-US" sz="1600" b="1" dirty="0"/>
                        <a:t>Explore</a:t>
                      </a:r>
                    </a:p>
                  </a:txBody>
                  <a:tcPr anchor="ctr"/>
                </a:tc>
                <a:extLst>
                  <a:ext uri="{0D108BD9-81ED-4DB2-BD59-A6C34878D82A}">
                    <a16:rowId xmlns:a16="http://schemas.microsoft.com/office/drawing/2014/main" val="279497743"/>
                  </a:ext>
                </a:extLst>
              </a:tr>
              <a:tr h="51693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1400" b="0" dirty="0"/>
                        <a:t>Small Business (SMB)</a:t>
                      </a:r>
                    </a:p>
                  </a:txBody>
                  <a:tcPr anchor="ctr"/>
                </a:tc>
                <a:tc>
                  <a:txBody>
                    <a:bodyPr/>
                    <a:lstStyle/>
                    <a:p>
                      <a:r>
                        <a:rPr lang="en-US" sz="1400" kern="1200" dirty="0">
                          <a:solidFill>
                            <a:schemeClr val="dk1"/>
                          </a:solidFill>
                          <a:effectLst/>
                        </a:rPr>
                        <a:t>Provides SMBs, specifically those who have modest or no cybersecurity plans in place, with considerations to kick-start their cybersecurity risk management strategy</a:t>
                      </a:r>
                      <a:endParaRPr lang="en-US" sz="1400" dirty="0"/>
                    </a:p>
                  </a:txBody>
                  <a:tcPr anchor="ctr"/>
                </a:tc>
                <a:tc>
                  <a:txBody>
                    <a:bodyPr/>
                    <a:lstStyle/>
                    <a:p>
                      <a:endParaRPr lang="en-US" sz="1400" dirty="0"/>
                    </a:p>
                  </a:txBody>
                  <a:tcPr/>
                </a:tc>
                <a:extLst>
                  <a:ext uri="{0D108BD9-81ED-4DB2-BD59-A6C34878D82A}">
                    <a16:rowId xmlns:a16="http://schemas.microsoft.com/office/drawing/2014/main" val="3064522408"/>
                  </a:ext>
                </a:extLst>
              </a:tr>
              <a:tr h="487292">
                <a:tc>
                  <a:txBody>
                    <a:bodyPr/>
                    <a:lstStyle/>
                    <a:p>
                      <a:pPr algn="ctr"/>
                      <a:r>
                        <a:rPr lang="en-US" sz="1400" b="0" kern="1200" dirty="0">
                          <a:solidFill>
                            <a:schemeClr val="dk1"/>
                          </a:solidFill>
                          <a:effectLst/>
                          <a:latin typeface="+mn-lt"/>
                          <a:ea typeface="+mn-ea"/>
                          <a:cs typeface="+mn-cs"/>
                        </a:rPr>
                        <a:t>Creating and Using Profiles</a:t>
                      </a:r>
                      <a:endParaRPr lang="en-US" sz="1400" b="0" dirty="0"/>
                    </a:p>
                  </a:txBody>
                  <a:tcPr anchor="ctr"/>
                </a:tc>
                <a:tc>
                  <a:txBody>
                    <a:bodyPr/>
                    <a:lstStyle/>
                    <a:p>
                      <a:r>
                        <a:rPr lang="en-US" sz="1400" kern="1200" dirty="0">
                          <a:solidFill>
                            <a:schemeClr val="dk1"/>
                          </a:solidFill>
                          <a:effectLst/>
                          <a:latin typeface="+mn-lt"/>
                          <a:ea typeface="+mn-ea"/>
                          <a:cs typeface="+mn-cs"/>
                        </a:rPr>
                        <a:t>Provides all organizations with considerations for creating and using spreadsheets called </a:t>
                      </a:r>
                      <a:r>
                        <a:rPr lang="en-US" sz="1400" i="1" kern="1200" dirty="0">
                          <a:solidFill>
                            <a:schemeClr val="dk1"/>
                          </a:solidFill>
                          <a:effectLst/>
                          <a:latin typeface="+mn-lt"/>
                          <a:ea typeface="+mn-ea"/>
                          <a:cs typeface="+mn-cs"/>
                        </a:rPr>
                        <a:t>Profiles</a:t>
                      </a:r>
                      <a:r>
                        <a:rPr lang="en-US" sz="1400" kern="1200" dirty="0">
                          <a:solidFill>
                            <a:schemeClr val="dk1"/>
                          </a:solidFill>
                          <a:effectLst/>
                          <a:latin typeface="+mn-lt"/>
                          <a:ea typeface="+mn-ea"/>
                          <a:cs typeface="+mn-cs"/>
                        </a:rPr>
                        <a:t> to implement the CSF 2.0.​</a:t>
                      </a:r>
                      <a:endParaRPr lang="en-US" sz="1400" dirty="0"/>
                    </a:p>
                  </a:txBody>
                  <a:tcPr/>
                </a:tc>
                <a:tc>
                  <a:txBody>
                    <a:bodyPr/>
                    <a:lstStyle/>
                    <a:p>
                      <a:endParaRPr lang="en-US" dirty="0"/>
                    </a:p>
                  </a:txBody>
                  <a:tcPr/>
                </a:tc>
                <a:extLst>
                  <a:ext uri="{0D108BD9-81ED-4DB2-BD59-A6C34878D82A}">
                    <a16:rowId xmlns:a16="http://schemas.microsoft.com/office/drawing/2014/main" val="2710669882"/>
                  </a:ext>
                </a:extLst>
              </a:tr>
              <a:tr h="343679">
                <a:tc>
                  <a:txBody>
                    <a:bodyPr/>
                    <a:lstStyle/>
                    <a:p>
                      <a:pPr algn="ctr"/>
                      <a:r>
                        <a:rPr lang="en-US" sz="1400" b="0" kern="1200" dirty="0">
                          <a:solidFill>
                            <a:schemeClr val="dk1"/>
                          </a:solidFill>
                          <a:effectLst/>
                          <a:latin typeface="+mn-lt"/>
                          <a:ea typeface="+mn-ea"/>
                          <a:cs typeface="+mn-cs"/>
                        </a:rPr>
                        <a:t>Using the Tiers</a:t>
                      </a:r>
                      <a:endParaRPr lang="en-US" sz="1400" b="0" dirty="0"/>
                    </a:p>
                  </a:txBody>
                  <a:tcPr anchor="ctr"/>
                </a:tc>
                <a:tc>
                  <a:txBody>
                    <a:bodyPr/>
                    <a:lstStyle/>
                    <a:p>
                      <a:r>
                        <a:rPr lang="en-US" sz="1400" kern="1200" dirty="0">
                          <a:solidFill>
                            <a:schemeClr val="dk1"/>
                          </a:solidFill>
                          <a:effectLst/>
                          <a:latin typeface="+mn-lt"/>
                          <a:ea typeface="+mn-ea"/>
                          <a:cs typeface="+mn-cs"/>
                        </a:rPr>
                        <a:t>Explains how any organization can apply the CSF Tiers to Profiles to characterize the rigor of its cybersecurity risk governance and management outcomes.</a:t>
                      </a:r>
                      <a:endParaRPr lang="en-US" sz="1400" dirty="0"/>
                    </a:p>
                  </a:txBody>
                  <a:tcPr/>
                </a:tc>
                <a:tc>
                  <a:txBody>
                    <a:bodyPr/>
                    <a:lstStyle/>
                    <a:p>
                      <a:endParaRPr lang="en-US"/>
                    </a:p>
                  </a:txBody>
                  <a:tcPr/>
                </a:tc>
                <a:extLst>
                  <a:ext uri="{0D108BD9-81ED-4DB2-BD59-A6C34878D82A}">
                    <a16:rowId xmlns:a16="http://schemas.microsoft.com/office/drawing/2014/main" val="1456751242"/>
                  </a:ext>
                </a:extLst>
              </a:tr>
              <a:tr h="343679">
                <a:tc>
                  <a:txBody>
                    <a:bodyPr/>
                    <a:lstStyle/>
                    <a:p>
                      <a:pPr algn="ctr"/>
                      <a:r>
                        <a:rPr lang="en-US" sz="1400" b="0" i="0" kern="1200" dirty="0">
                          <a:solidFill>
                            <a:schemeClr val="dk1"/>
                          </a:solidFill>
                          <a:effectLst/>
                          <a:latin typeface="+mn-lt"/>
                          <a:ea typeface="+mn-ea"/>
                          <a:cs typeface="+mn-cs"/>
                        </a:rPr>
                        <a:t>Draft</a:t>
                      </a:r>
                      <a:r>
                        <a:rPr lang="en-US" sz="1400" b="0" i="1" kern="1200" dirty="0">
                          <a:solidFill>
                            <a:schemeClr val="dk1"/>
                          </a:solidFill>
                          <a:effectLst/>
                          <a:latin typeface="+mn-lt"/>
                          <a:ea typeface="+mn-ea"/>
                          <a:cs typeface="+mn-cs"/>
                        </a:rPr>
                        <a:t> </a:t>
                      </a:r>
                      <a:r>
                        <a:rPr lang="en-US" sz="1400" b="0" kern="1200" dirty="0">
                          <a:solidFill>
                            <a:schemeClr val="dk1"/>
                          </a:solidFill>
                          <a:effectLst/>
                          <a:latin typeface="+mn-lt"/>
                          <a:ea typeface="+mn-ea"/>
                          <a:cs typeface="+mn-cs"/>
                        </a:rPr>
                        <a:t>Cybersecurity Supply Chain Risk Management </a:t>
                      </a:r>
                      <a:br>
                        <a:rPr lang="en-US" sz="1400" b="0" kern="1200" dirty="0">
                          <a:solidFill>
                            <a:schemeClr val="dk1"/>
                          </a:solidFill>
                          <a:effectLst/>
                          <a:latin typeface="+mn-lt"/>
                          <a:ea typeface="+mn-ea"/>
                          <a:cs typeface="+mn-cs"/>
                        </a:rPr>
                      </a:br>
                      <a:r>
                        <a:rPr lang="en-US" sz="1400" b="0" kern="1200" dirty="0">
                          <a:solidFill>
                            <a:schemeClr val="dk1"/>
                          </a:solidFill>
                          <a:effectLst/>
                          <a:latin typeface="+mn-lt"/>
                          <a:ea typeface="+mn-ea"/>
                          <a:cs typeface="+mn-cs"/>
                        </a:rPr>
                        <a:t>(C-SCRM)</a:t>
                      </a:r>
                      <a:endParaRPr lang="en-US" sz="1400" b="0" dirty="0"/>
                    </a:p>
                  </a:txBody>
                  <a:tcPr anchor="ctr"/>
                </a:tc>
                <a:tc>
                  <a:txBody>
                    <a:bodyPr/>
                    <a:lstStyle/>
                    <a:p>
                      <a:r>
                        <a:rPr lang="en-US" sz="1400" kern="1200" dirty="0">
                          <a:solidFill>
                            <a:schemeClr val="dk1"/>
                          </a:solidFill>
                          <a:effectLst/>
                          <a:latin typeface="+mn-lt"/>
                          <a:ea typeface="+mn-ea"/>
                          <a:cs typeface="+mn-cs"/>
                        </a:rPr>
                        <a:t>Helps all organizations to become smart acquirers and suppliers of technology products and services by improving their C-SCRM processes.</a:t>
                      </a:r>
                      <a:endParaRPr lang="en-US" sz="1400" dirty="0"/>
                    </a:p>
                  </a:txBody>
                  <a:tcPr/>
                </a:tc>
                <a:tc>
                  <a:txBody>
                    <a:bodyPr/>
                    <a:lstStyle/>
                    <a:p>
                      <a:endParaRPr lang="en-US" dirty="0"/>
                    </a:p>
                  </a:txBody>
                  <a:tcPr/>
                </a:tc>
                <a:extLst>
                  <a:ext uri="{0D108BD9-81ED-4DB2-BD59-A6C34878D82A}">
                    <a16:rowId xmlns:a16="http://schemas.microsoft.com/office/drawing/2014/main" val="2545360566"/>
                  </a:ext>
                </a:extLst>
              </a:tr>
            </a:tbl>
          </a:graphicData>
        </a:graphic>
      </p:graphicFrame>
      <p:sp>
        <p:nvSpPr>
          <p:cNvPr id="5" name="Rectangle 4">
            <a:extLst>
              <a:ext uri="{FF2B5EF4-FFF2-40B4-BE49-F238E27FC236}">
                <a16:creationId xmlns:a16="http://schemas.microsoft.com/office/drawing/2014/main" id="{89F58F1A-7177-63AF-F529-18027075481B}"/>
              </a:ext>
            </a:extLst>
          </p:cNvPr>
          <p:cNvSpPr/>
          <p:nvPr/>
        </p:nvSpPr>
        <p:spPr>
          <a:xfrm>
            <a:off x="5958116" y="3239784"/>
            <a:ext cx="1087274" cy="425732"/>
          </a:xfrm>
          <a:prstGeom prst="rect">
            <a:avLst/>
          </a:prstGeom>
          <a:solidFill>
            <a:srgbClr val="CCFFCC">
              <a:alpha val="58039"/>
            </a:srgbClr>
          </a:solid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a:solidFill>
                  <a:srgbClr val="333333"/>
                </a:solidFill>
                <a:highlight>
                  <a:srgbClr val="FFFF00"/>
                </a:highlight>
                <a:latin typeface="Calibri" panose="020F0502020204030204" pitchFamily="34" charset="0"/>
                <a:cs typeface="Calibri" panose="020F0502020204030204" pitchFamily="34" charset="0"/>
              </a:rPr>
              <a:t>See the QSG</a:t>
            </a:r>
            <a:endParaRPr lang="en-US" sz="1400" u="sng" dirty="0">
              <a:highlight>
                <a:srgbClr val="FFFF00"/>
              </a:highlight>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3377864A-4EF4-1D1F-F950-42B49EAC9AF6}"/>
              </a:ext>
            </a:extLst>
          </p:cNvPr>
          <p:cNvSpPr/>
          <p:nvPr/>
        </p:nvSpPr>
        <p:spPr>
          <a:xfrm>
            <a:off x="5958116" y="4079566"/>
            <a:ext cx="1087274" cy="425732"/>
          </a:xfrm>
          <a:prstGeom prst="rect">
            <a:avLst/>
          </a:prstGeom>
          <a:solidFill>
            <a:srgbClr val="CCFFCC">
              <a:alpha val="58039"/>
            </a:srgbClr>
          </a:solid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a:solidFill>
                  <a:srgbClr val="333333"/>
                </a:solidFill>
                <a:highlight>
                  <a:srgbClr val="FFFF00"/>
                </a:highlight>
                <a:latin typeface="Calibri" panose="020F0502020204030204" pitchFamily="34" charset="0"/>
                <a:cs typeface="Calibri" panose="020F0502020204030204" pitchFamily="34" charset="0"/>
              </a:rPr>
              <a:t>See the QSG</a:t>
            </a:r>
            <a:endParaRPr lang="en-US" sz="1400" u="sng" dirty="0">
              <a:highlight>
                <a:srgbClr val="FFFF00"/>
              </a:highlight>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6EDD3F39-CFA8-C662-50AD-02FAF2377325}"/>
              </a:ext>
            </a:extLst>
          </p:cNvPr>
          <p:cNvSpPr/>
          <p:nvPr/>
        </p:nvSpPr>
        <p:spPr>
          <a:xfrm>
            <a:off x="5958116" y="4909558"/>
            <a:ext cx="1087274" cy="425732"/>
          </a:xfrm>
          <a:prstGeom prst="rect">
            <a:avLst/>
          </a:prstGeom>
          <a:solidFill>
            <a:srgbClr val="CCFFCC">
              <a:alpha val="58039"/>
            </a:srgbClr>
          </a:solid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a:solidFill>
                  <a:srgbClr val="333333"/>
                </a:solidFill>
                <a:highlight>
                  <a:srgbClr val="FFFF00"/>
                </a:highlight>
                <a:latin typeface="Calibri" panose="020F0502020204030204" pitchFamily="34" charset="0"/>
                <a:cs typeface="Calibri" panose="020F0502020204030204" pitchFamily="34" charset="0"/>
              </a:rPr>
              <a:t>See the QSG</a:t>
            </a:r>
            <a:endParaRPr lang="en-US" sz="1400" u="sng" dirty="0">
              <a:highlight>
                <a:srgbClr val="FFFF00"/>
              </a:highlight>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266CEEC4-CE1D-A990-5A61-4FDD54030843}"/>
              </a:ext>
            </a:extLst>
          </p:cNvPr>
          <p:cNvSpPr/>
          <p:nvPr/>
        </p:nvSpPr>
        <p:spPr>
          <a:xfrm>
            <a:off x="5958116" y="5808913"/>
            <a:ext cx="1087274" cy="425732"/>
          </a:xfrm>
          <a:prstGeom prst="rect">
            <a:avLst/>
          </a:prstGeom>
          <a:solidFill>
            <a:srgbClr val="CCFFCC">
              <a:alpha val="58039"/>
            </a:srgbClr>
          </a:solid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a:solidFill>
                  <a:srgbClr val="333333"/>
                </a:solidFill>
                <a:highlight>
                  <a:srgbClr val="FFFF00"/>
                </a:highlight>
                <a:latin typeface="Calibri" panose="020F0502020204030204" pitchFamily="34" charset="0"/>
                <a:cs typeface="Calibri" panose="020F0502020204030204" pitchFamily="34" charset="0"/>
              </a:rPr>
              <a:t>See the QSG</a:t>
            </a:r>
            <a:endParaRPr lang="en-US" sz="1400" u="sng" dirty="0">
              <a:highlight>
                <a:srgbClr val="FFFF00"/>
              </a:highlight>
              <a:latin typeface="Calibri" panose="020F0502020204030204" pitchFamily="34" charset="0"/>
              <a:cs typeface="Calibri" panose="020F0502020204030204" pitchFamily="34" charset="0"/>
            </a:endParaRPr>
          </a:p>
        </p:txBody>
      </p:sp>
      <p:pic>
        <p:nvPicPr>
          <p:cNvPr id="10" name="Graphic 9" descr="Map with pin outline">
            <a:extLst>
              <a:ext uri="{FF2B5EF4-FFF2-40B4-BE49-F238E27FC236}">
                <a16:creationId xmlns:a16="http://schemas.microsoft.com/office/drawing/2014/main" id="{20D398F7-D5DA-DC86-DB2B-EF1E4ECCF1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57108" y="8745940"/>
            <a:ext cx="734383" cy="734383"/>
          </a:xfrm>
          <a:prstGeom prst="rect">
            <a:avLst/>
          </a:prstGeom>
        </p:spPr>
      </p:pic>
      <p:sp>
        <p:nvSpPr>
          <p:cNvPr id="11" name="TextBox 10">
            <a:extLst>
              <a:ext uri="{FF2B5EF4-FFF2-40B4-BE49-F238E27FC236}">
                <a16:creationId xmlns:a16="http://schemas.microsoft.com/office/drawing/2014/main" id="{99BFD438-0E88-98DD-0C39-E6AF12521B09}"/>
              </a:ext>
            </a:extLst>
          </p:cNvPr>
          <p:cNvSpPr txBox="1"/>
          <p:nvPr/>
        </p:nvSpPr>
        <p:spPr>
          <a:xfrm>
            <a:off x="583932" y="6671415"/>
            <a:ext cx="6548934" cy="338554"/>
          </a:xfrm>
          <a:prstGeom prst="rect">
            <a:avLst/>
          </a:prstGeom>
          <a:noFill/>
        </p:spPr>
        <p:txBody>
          <a:bodyPr wrap="square">
            <a:spAutoFit/>
          </a:bodyPr>
          <a:lstStyle/>
          <a:p>
            <a:pPr algn="ctr"/>
            <a:r>
              <a:rPr lang="en-US" sz="1600" b="1" dirty="0"/>
              <a:t>…and more to follow in the future.</a:t>
            </a:r>
          </a:p>
        </p:txBody>
      </p:sp>
    </p:spTree>
    <p:extLst>
      <p:ext uri="{BB962C8B-B14F-4D97-AF65-F5344CB8AC3E}">
        <p14:creationId xmlns:p14="http://schemas.microsoft.com/office/powerpoint/2010/main" val="927548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9FBFE-95F2-EF0C-4A1F-B1E36AE7E413}"/>
              </a:ext>
            </a:extLst>
          </p:cNvPr>
          <p:cNvSpPr>
            <a:spLocks noGrp="1"/>
          </p:cNvSpPr>
          <p:nvPr>
            <p:ph type="title"/>
          </p:nvPr>
        </p:nvSpPr>
        <p:spPr>
          <a:xfrm>
            <a:off x="147197" y="-18516"/>
            <a:ext cx="7644163" cy="591889"/>
          </a:xfrm>
          <a:ln>
            <a:noFill/>
          </a:ln>
        </p:spPr>
        <p:txBody>
          <a:bodyPr lIns="91440" tIns="45720" rIns="91440" bIns="45720" anchor="ctr" anchorCtr="0">
            <a:normAutofit/>
          </a:bodyPr>
          <a:lstStyle/>
          <a:p>
            <a:r>
              <a:rPr lang="en-US" sz="2400" dirty="0">
                <a:latin typeface="+mn-lt"/>
              </a:rPr>
              <a:t>NIST csf 2.0: </a:t>
            </a:r>
            <a:r>
              <a:rPr lang="en-US" sz="2400" dirty="0">
                <a:solidFill>
                  <a:schemeClr val="tx2">
                    <a:lumMod val="20000"/>
                    <a:lumOff val="80000"/>
                  </a:schemeClr>
                </a:solidFill>
                <a:latin typeface="+mn-lt"/>
                <a:cs typeface="Calibri"/>
              </a:rPr>
              <a:t>RESOURCE &amp; OVERVIEW Guide</a:t>
            </a:r>
          </a:p>
        </p:txBody>
      </p:sp>
      <p:sp>
        <p:nvSpPr>
          <p:cNvPr id="9" name="TextBox 8">
            <a:extLst>
              <a:ext uri="{FF2B5EF4-FFF2-40B4-BE49-F238E27FC236}">
                <a16:creationId xmlns:a16="http://schemas.microsoft.com/office/drawing/2014/main" id="{EB503736-7C60-30A0-331D-D792090E1589}"/>
              </a:ext>
            </a:extLst>
          </p:cNvPr>
          <p:cNvSpPr txBox="1"/>
          <p:nvPr/>
        </p:nvSpPr>
        <p:spPr>
          <a:xfrm>
            <a:off x="102012" y="1426027"/>
            <a:ext cx="3734666" cy="8125301"/>
          </a:xfrm>
          <a:prstGeom prst="rect">
            <a:avLst/>
          </a:prstGeom>
          <a:solidFill>
            <a:schemeClr val="bg1"/>
          </a:solidFill>
          <a:ln w="19050">
            <a:solidFill>
              <a:schemeClr val="tx1"/>
            </a:solidFill>
          </a:ln>
          <a:scene3d>
            <a:camera prst="orthographicFront"/>
            <a:lightRig rig="threePt" dir="t"/>
          </a:scene3d>
          <a:sp3d>
            <a:bevelT/>
          </a:sp3d>
        </p:spPr>
        <p:txBody>
          <a:bodyPr wrap="square" lIns="91440" tIns="91440" rIns="91440" bIns="91440" numCol="1" spcCol="91440" rtlCol="0">
            <a:spAutoFit/>
          </a:bodyPr>
          <a:lstStyle/>
          <a:p>
            <a:pPr marL="152402" defTabSz="914408">
              <a:buClr>
                <a:srgbClr val="000000"/>
              </a:buClr>
              <a:buSzPts val="1200"/>
            </a:pPr>
            <a:r>
              <a:rPr lang="en-US" sz="1200" b="1" kern="0" dirty="0">
                <a:solidFill>
                  <a:schemeClr val="tx2">
                    <a:lumMod val="50000"/>
                  </a:schemeClr>
                </a:solidFill>
                <a:ea typeface="Calibri"/>
                <a:cs typeface="Calibri" panose="020F0502020204030204" pitchFamily="34" charset="0"/>
                <a:sym typeface="Calibri"/>
              </a:rPr>
              <a:t>Understand and assess specific cybersecurity needs.</a:t>
            </a:r>
            <a:r>
              <a:rPr lang="en-US" sz="1200" kern="0" dirty="0">
                <a:solidFill>
                  <a:schemeClr val="tx2">
                    <a:lumMod val="50000"/>
                  </a:schemeClr>
                </a:solidFill>
                <a:ea typeface="Calibri"/>
                <a:cs typeface="Calibri" panose="020F0502020204030204" pitchFamily="34" charset="0"/>
                <a:sym typeface="Calibri"/>
              </a:rPr>
              <a:t> </a:t>
            </a:r>
            <a:r>
              <a:rPr lang="en-US" sz="1200" kern="0" dirty="0">
                <a:solidFill>
                  <a:srgbClr val="000000"/>
                </a:solidFill>
                <a:ea typeface="Calibri"/>
                <a:cs typeface="Calibri" panose="020F0502020204030204" pitchFamily="34" charset="0"/>
                <a:sym typeface="Calibri"/>
              </a:rPr>
              <a:t>Determine your organization’s unique risks and needs. Discuss the </a:t>
            </a:r>
            <a:r>
              <a:rPr lang="en-US" sz="1200" dirty="0">
                <a:cs typeface="Calibri" panose="020F0502020204030204" pitchFamily="34" charset="0"/>
              </a:rPr>
              <a:t>current and predicted risk environment and the </a:t>
            </a:r>
            <a:r>
              <a:rPr lang="en-US" sz="1200" dirty="0"/>
              <a:t>amount of risk your organization is willing to accept</a:t>
            </a:r>
            <a:r>
              <a:rPr lang="en-US" sz="1200" dirty="0">
                <a:cs typeface="Calibri" panose="020F0502020204030204" pitchFamily="34" charset="0"/>
              </a:rPr>
              <a:t>. Seek input and ideas from across the organization. </a:t>
            </a:r>
            <a:r>
              <a:rPr lang="en-US" sz="1200" kern="0" dirty="0">
                <a:solidFill>
                  <a:srgbClr val="000000"/>
                </a:solidFill>
                <a:ea typeface="Calibri"/>
                <a:cs typeface="Calibri" panose="020F0502020204030204" pitchFamily="34" charset="0"/>
                <a:sym typeface="Calibri"/>
              </a:rPr>
              <a:t>Understand what has worked or not worked well in the past and discuss it openly.</a:t>
            </a:r>
          </a:p>
          <a:p>
            <a:pPr marL="152402" defTabSz="914408">
              <a:buClr>
                <a:srgbClr val="000000"/>
              </a:buClr>
              <a:buSzPts val="1200"/>
            </a:pPr>
            <a:endParaRPr lang="en-US" sz="1200" kern="0" dirty="0">
              <a:solidFill>
                <a:srgbClr val="000000"/>
              </a:solidFill>
              <a:ea typeface="Calibri"/>
              <a:cs typeface="Calibri" panose="020F0502020204030204" pitchFamily="34" charset="0"/>
              <a:sym typeface="Calibri"/>
            </a:endParaRPr>
          </a:p>
          <a:p>
            <a:pPr marL="152402" defTabSz="914408">
              <a:buClr>
                <a:srgbClr val="000000"/>
              </a:buClr>
              <a:buSzPts val="1200"/>
            </a:pPr>
            <a:r>
              <a:rPr lang="en-US" sz="1200" b="1" kern="0" dirty="0">
                <a:solidFill>
                  <a:schemeClr val="tx2">
                    <a:lumMod val="50000"/>
                  </a:schemeClr>
                </a:solidFill>
                <a:ea typeface="Calibri"/>
                <a:cs typeface="Calibri" panose="020F0502020204030204" pitchFamily="34" charset="0"/>
                <a:sym typeface="Calibri"/>
              </a:rPr>
              <a:t>Establish defined risk management policies.</a:t>
            </a:r>
            <a:r>
              <a:rPr lang="en-US" sz="1200" kern="0" dirty="0">
                <a:solidFill>
                  <a:schemeClr val="tx2">
                    <a:lumMod val="50000"/>
                  </a:schemeClr>
                </a:solidFill>
                <a:ea typeface="Calibri"/>
                <a:cs typeface="Calibri" panose="020F0502020204030204" pitchFamily="34" charset="0"/>
                <a:sym typeface="Calibri"/>
              </a:rPr>
              <a:t> </a:t>
            </a:r>
            <a:r>
              <a:rPr lang="en-US" sz="1200" kern="0" dirty="0">
                <a:solidFill>
                  <a:srgbClr val="000000"/>
                </a:solidFill>
                <a:ea typeface="Calibri"/>
                <a:cs typeface="Calibri" panose="020F0502020204030204" pitchFamily="34" charset="0"/>
                <a:sym typeface="Calibri"/>
              </a:rPr>
              <a:t>Policies should be approved by management and should be organization-wide, repeatable and recurring, and should align with the current cybersecurity threat environment, risks (which will change over time), and mission objectives. Embed policies in company culture to help drive and inspire the ability to make informed decisions.</a:t>
            </a:r>
          </a:p>
          <a:p>
            <a:pPr marL="152402" defTabSz="914408">
              <a:buClr>
                <a:srgbClr val="000000"/>
              </a:buClr>
              <a:buSzPts val="1200"/>
            </a:pPr>
            <a:endParaRPr lang="en-US" sz="1200" b="1" kern="0" dirty="0">
              <a:solidFill>
                <a:schemeClr val="tx2">
                  <a:lumMod val="50000"/>
                </a:schemeClr>
              </a:solidFill>
              <a:ea typeface="Calibri"/>
              <a:cs typeface="Calibri" panose="020F0502020204030204" pitchFamily="34" charset="0"/>
              <a:sym typeface="Calibri"/>
            </a:endParaRPr>
          </a:p>
          <a:p>
            <a:pPr marL="152402" defTabSz="914408">
              <a:buClr>
                <a:srgbClr val="000000"/>
              </a:buClr>
              <a:buSzPts val="1200"/>
            </a:pPr>
            <a:r>
              <a:rPr lang="en-US" sz="1200" b="1" kern="0" dirty="0">
                <a:solidFill>
                  <a:schemeClr val="tx2">
                    <a:lumMod val="50000"/>
                  </a:schemeClr>
                </a:solidFill>
                <a:ea typeface="Calibri"/>
                <a:cs typeface="Calibri" panose="020F0502020204030204" pitchFamily="34" charset="0"/>
                <a:sym typeface="Calibri"/>
              </a:rPr>
              <a:t>Develop and communicate organizational cybersecurity practices. </a:t>
            </a:r>
            <a:r>
              <a:rPr lang="en-US" sz="1200" kern="0" dirty="0">
                <a:solidFill>
                  <a:srgbClr val="000000"/>
                </a:solidFill>
                <a:ea typeface="Calibri"/>
                <a:cs typeface="Calibri" panose="020F0502020204030204" pitchFamily="34" charset="0"/>
                <a:sym typeface="Calibri"/>
              </a:rPr>
              <a:t>These must be straightforward and communicated regularly. They should reflect the application of risk management to changes in mission or business requirements, threats, and the overall technical landscape. Document practices and share them in an open and transparent way with room for feedback and the agility to change course.</a:t>
            </a:r>
          </a:p>
          <a:p>
            <a:pPr marL="152402" defTabSz="914408">
              <a:buClr>
                <a:srgbClr val="000000"/>
              </a:buClr>
              <a:buSzPts val="1200"/>
            </a:pPr>
            <a:endParaRPr lang="en-US" sz="1200" b="1" kern="0" dirty="0">
              <a:solidFill>
                <a:schemeClr val="tx2">
                  <a:lumMod val="50000"/>
                </a:schemeClr>
              </a:solidFill>
              <a:ea typeface="Calibri"/>
              <a:cs typeface="Calibri" panose="020F0502020204030204" pitchFamily="34" charset="0"/>
              <a:sym typeface="Calibri"/>
            </a:endParaRPr>
          </a:p>
          <a:p>
            <a:pPr marL="152402" defTabSz="914408">
              <a:buClr>
                <a:srgbClr val="000000"/>
              </a:buClr>
              <a:buSzPts val="1200"/>
            </a:pPr>
            <a:r>
              <a:rPr lang="en-US" sz="1200" b="1" kern="0" dirty="0">
                <a:solidFill>
                  <a:schemeClr val="tx2">
                    <a:lumMod val="50000"/>
                  </a:schemeClr>
                </a:solidFill>
                <a:ea typeface="Calibri"/>
                <a:cs typeface="Calibri" panose="020F0502020204030204" pitchFamily="34" charset="0"/>
                <a:sym typeface="Calibri"/>
              </a:rPr>
              <a:t>Develop a tailored cybersecurity risk strategy.</a:t>
            </a:r>
            <a:r>
              <a:rPr lang="en-US" sz="1200" kern="0" dirty="0">
                <a:solidFill>
                  <a:schemeClr val="tx2">
                    <a:lumMod val="50000"/>
                  </a:schemeClr>
                </a:solidFill>
                <a:ea typeface="Calibri"/>
                <a:cs typeface="Calibri" panose="020F0502020204030204" pitchFamily="34" charset="0"/>
                <a:sym typeface="Calibri"/>
              </a:rPr>
              <a:t> </a:t>
            </a:r>
            <a:r>
              <a:rPr lang="en-US" sz="1200" kern="0" dirty="0">
                <a:solidFill>
                  <a:srgbClr val="000000"/>
                </a:solidFill>
                <a:ea typeface="Calibri"/>
                <a:cs typeface="Calibri" panose="020F0502020204030204" pitchFamily="34" charset="0"/>
                <a:sym typeface="Calibri"/>
              </a:rPr>
              <a:t>This should be based on your organization’s specific cybersecurity objectives, the current risk environment, and lessons learned from the past– and from others. The risk strategy should be managed, updated, and discussed at regular intervals.</a:t>
            </a:r>
            <a:endParaRPr lang="en-US" sz="1200" b="1" kern="0" dirty="0">
              <a:solidFill>
                <a:srgbClr val="000000"/>
              </a:solidFill>
              <a:ea typeface="Calibri"/>
              <a:cs typeface="Calibri" panose="020F0502020204030204" pitchFamily="34" charset="0"/>
              <a:sym typeface="Calibri"/>
            </a:endParaRPr>
          </a:p>
          <a:p>
            <a:pPr marL="152402" defTabSz="914408">
              <a:buClr>
                <a:srgbClr val="000000"/>
              </a:buClr>
              <a:buSzPts val="1200"/>
            </a:pPr>
            <a:endParaRPr lang="en-US" sz="1200" b="1" kern="0" dirty="0">
              <a:solidFill>
                <a:srgbClr val="000000"/>
              </a:solidFill>
              <a:ea typeface="Calibri"/>
              <a:cs typeface="Calibri" panose="020F0502020204030204" pitchFamily="34" charset="0"/>
              <a:sym typeface="Calibri"/>
            </a:endParaRPr>
          </a:p>
          <a:p>
            <a:pPr marL="152402" defTabSz="914408">
              <a:buClr>
                <a:srgbClr val="000000"/>
              </a:buClr>
              <a:buSzPts val="1200"/>
            </a:pPr>
            <a:r>
              <a:rPr lang="en-US" sz="1200" b="1" kern="0" dirty="0">
                <a:solidFill>
                  <a:schemeClr val="tx2">
                    <a:lumMod val="50000"/>
                  </a:schemeClr>
                </a:solidFill>
                <a:ea typeface="Calibri"/>
                <a:cs typeface="Calibri" panose="020F0502020204030204" pitchFamily="34" charset="0"/>
                <a:sym typeface="Calibri"/>
              </a:rPr>
              <a:t>Establish and monitor cybersecurity supply chain risk management. </a:t>
            </a:r>
            <a:r>
              <a:rPr lang="en-US" sz="1200" kern="0" dirty="0">
                <a:ea typeface="Calibri"/>
                <a:cs typeface="Calibri" panose="020F0502020204030204" pitchFamily="34" charset="0"/>
                <a:sym typeface="Calibri"/>
              </a:rPr>
              <a:t>Establish strategy, policy, and roles and responsibilities for overseeing suppliers, customers, and partners. Incorporate requirements into contracts. </a:t>
            </a:r>
            <a:endParaRPr lang="en-US" sz="1200" kern="0" dirty="0">
              <a:solidFill>
                <a:schemeClr val="tx2">
                  <a:lumMod val="50000"/>
                </a:schemeClr>
              </a:solidFill>
              <a:ea typeface="Calibri"/>
              <a:cs typeface="Calibri" panose="020F0502020204030204" pitchFamily="34" charset="0"/>
              <a:sym typeface="Calibri"/>
            </a:endParaRPr>
          </a:p>
          <a:p>
            <a:pPr marL="152402" defTabSz="914408">
              <a:buClr>
                <a:srgbClr val="000000"/>
              </a:buClr>
              <a:buSzPts val="1200"/>
            </a:pPr>
            <a:r>
              <a:rPr lang="en-US" sz="1200" b="1" kern="0" dirty="0">
                <a:solidFill>
                  <a:schemeClr val="tx2">
                    <a:lumMod val="50000"/>
                  </a:schemeClr>
                </a:solidFill>
                <a:ea typeface="Calibri"/>
                <a:cs typeface="Calibri" panose="020F0502020204030204" pitchFamily="34" charset="0"/>
                <a:sym typeface="Calibri"/>
              </a:rPr>
              <a:t> </a:t>
            </a:r>
          </a:p>
          <a:p>
            <a:pPr marL="152402" defTabSz="914408">
              <a:buClr>
                <a:srgbClr val="000000"/>
              </a:buClr>
              <a:buSzPts val="1200"/>
            </a:pPr>
            <a:r>
              <a:rPr lang="en-US" sz="1200" b="1" kern="0" dirty="0">
                <a:solidFill>
                  <a:schemeClr val="tx2">
                    <a:lumMod val="50000"/>
                  </a:schemeClr>
                </a:solidFill>
                <a:ea typeface="Calibri"/>
                <a:cs typeface="Calibri" panose="020F0502020204030204" pitchFamily="34" charset="0"/>
                <a:sym typeface="Calibri"/>
              </a:rPr>
              <a:t>Continuous monitoring and checkpoints. </a:t>
            </a:r>
            <a:r>
              <a:rPr lang="en-US" sz="1200" kern="0" dirty="0">
                <a:solidFill>
                  <a:srgbClr val="000000"/>
                </a:solidFill>
                <a:ea typeface="Calibri"/>
                <a:cs typeface="Calibri" panose="020F0502020204030204" pitchFamily="34" charset="0"/>
                <a:sym typeface="Calibri"/>
              </a:rPr>
              <a:t>Analyze risks at regular intervals and monitor them continuously (just as you would monitor financial risks). Empower and involve staff.</a:t>
            </a:r>
            <a:endParaRPr lang="en-US" sz="1600" b="1" kern="0"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21" name="TextBox 20">
            <a:extLst>
              <a:ext uri="{FF2B5EF4-FFF2-40B4-BE49-F238E27FC236}">
                <a16:creationId xmlns:a16="http://schemas.microsoft.com/office/drawing/2014/main" id="{6DD676A7-D317-073E-8DCC-32411E83E26F}"/>
              </a:ext>
            </a:extLst>
          </p:cNvPr>
          <p:cNvSpPr txBox="1"/>
          <p:nvPr/>
        </p:nvSpPr>
        <p:spPr>
          <a:xfrm>
            <a:off x="111536" y="563597"/>
            <a:ext cx="3734666" cy="864852"/>
          </a:xfrm>
          <a:prstGeom prst="rect">
            <a:avLst/>
          </a:prstGeom>
          <a:solidFill>
            <a:srgbClr val="F9F49D"/>
          </a:solidFill>
          <a:scene3d>
            <a:camera prst="orthographicFront"/>
            <a:lightRig rig="threePt" dir="t"/>
          </a:scene3d>
          <a:sp3d>
            <a:bevelT/>
          </a:sp3d>
        </p:spPr>
        <p:txBody>
          <a:bodyPr wrap="square" lIns="45720" tIns="45720" rIns="45720" bIns="45720" numCol="1" rtlCol="0" anchor="t">
            <a:spAutoFit/>
          </a:bodyPr>
          <a:lstStyle/>
          <a:p>
            <a:pPr algn="ctr"/>
            <a:r>
              <a:rPr lang="en-US" sz="1600" b="1" cap="all" dirty="0">
                <a:latin typeface="Calibri"/>
                <a:ea typeface="Calibri"/>
                <a:cs typeface="Calibri"/>
              </a:rPr>
              <a:t>GOVERN</a:t>
            </a:r>
          </a:p>
          <a:p>
            <a:pPr algn="ctr">
              <a:lnSpc>
                <a:spcPct val="95000"/>
              </a:lnSpc>
            </a:pPr>
            <a:r>
              <a:rPr lang="en-US" sz="1200" b="1" dirty="0"/>
              <a:t>The organization’s cybersecurity risk management </a:t>
            </a:r>
            <a:br>
              <a:rPr lang="en-US" sz="1200" b="1" dirty="0"/>
            </a:br>
            <a:r>
              <a:rPr lang="en-US" sz="1200" b="1" dirty="0"/>
              <a:t>strategy, expectations, and policy are established, communicated, and monitored.</a:t>
            </a:r>
            <a:endParaRPr lang="en-US" b="1" dirty="0"/>
          </a:p>
        </p:txBody>
      </p:sp>
      <p:sp>
        <p:nvSpPr>
          <p:cNvPr id="10" name="TextBox 9">
            <a:extLst>
              <a:ext uri="{FF2B5EF4-FFF2-40B4-BE49-F238E27FC236}">
                <a16:creationId xmlns:a16="http://schemas.microsoft.com/office/drawing/2014/main" id="{AF9870E9-4144-6274-BFF6-3D099BFE0DAC}"/>
              </a:ext>
            </a:extLst>
          </p:cNvPr>
          <p:cNvSpPr txBox="1"/>
          <p:nvPr/>
        </p:nvSpPr>
        <p:spPr>
          <a:xfrm>
            <a:off x="3935722" y="1425104"/>
            <a:ext cx="3734666" cy="8125301"/>
          </a:xfrm>
          <a:prstGeom prst="rect">
            <a:avLst/>
          </a:prstGeom>
          <a:solidFill>
            <a:schemeClr val="bg1"/>
          </a:solidFill>
          <a:ln w="19050">
            <a:solidFill>
              <a:schemeClr val="tx1"/>
            </a:solidFill>
          </a:ln>
          <a:scene3d>
            <a:camera prst="orthographicFront"/>
            <a:lightRig rig="threePt" dir="t"/>
          </a:scene3d>
          <a:sp3d>
            <a:bevelT/>
          </a:sp3d>
        </p:spPr>
        <p:txBody>
          <a:bodyPr wrap="square" lIns="91440" tIns="91440" rIns="91440" bIns="91440" numCol="1" spcCol="91440" rtlCol="0" anchor="t">
            <a:spAutoFit/>
          </a:bodyPr>
          <a:lstStyle/>
          <a:p>
            <a:pPr marL="154940" defTabSz="914408">
              <a:buClr>
                <a:srgbClr val="000000"/>
              </a:buClr>
              <a:buSzPts val="1200"/>
              <a:defRPr/>
            </a:pPr>
            <a:r>
              <a:rPr kumimoji="0" lang="en-US" sz="1200" b="1" i="0" u="none" strike="noStrike" kern="1200" cap="none" spc="0" normalizeH="0" baseline="0" noProof="0" dirty="0">
                <a:ln>
                  <a:noFill/>
                </a:ln>
                <a:solidFill>
                  <a:schemeClr val="tx2">
                    <a:lumMod val="50000"/>
                  </a:schemeClr>
                </a:solidFill>
                <a:effectLst/>
                <a:uLnTx/>
                <a:uFillTx/>
                <a:latin typeface="Calibri"/>
                <a:ea typeface="PMingLiU"/>
                <a:cs typeface="Calibri"/>
              </a:rPr>
              <a:t>Identify critical </a:t>
            </a:r>
            <a:r>
              <a:rPr lang="en-US" sz="1200" b="1" dirty="0">
                <a:solidFill>
                  <a:schemeClr val="tx2">
                    <a:lumMod val="50000"/>
                  </a:schemeClr>
                </a:solidFill>
                <a:latin typeface="Calibri"/>
                <a:ea typeface="PMingLiU"/>
                <a:cs typeface="Calibri"/>
              </a:rPr>
              <a:t>business </a:t>
            </a:r>
            <a:r>
              <a:rPr kumimoji="0" lang="en-US" sz="1200" b="1" i="0" u="none" strike="noStrike" kern="1200" cap="none" spc="0" normalizeH="0" baseline="0" noProof="0" dirty="0">
                <a:ln>
                  <a:noFill/>
                </a:ln>
                <a:solidFill>
                  <a:schemeClr val="tx2">
                    <a:lumMod val="50000"/>
                  </a:schemeClr>
                </a:solidFill>
                <a:effectLst/>
                <a:uLnTx/>
                <a:uFillTx/>
                <a:latin typeface="Calibri"/>
                <a:ea typeface="PMingLiU"/>
                <a:cs typeface="Calibri"/>
              </a:rPr>
              <a:t>processes and assets.</a:t>
            </a:r>
            <a:r>
              <a:rPr kumimoji="0" lang="en-US" sz="1200" b="0" i="0" u="none" strike="noStrike" kern="1200" cap="none" spc="0" normalizeH="0" baseline="0" noProof="0" dirty="0">
                <a:ln>
                  <a:noFill/>
                </a:ln>
                <a:solidFill>
                  <a:schemeClr val="tx2">
                    <a:lumMod val="50000"/>
                  </a:schemeClr>
                </a:solidFill>
                <a:effectLst/>
                <a:uLnTx/>
                <a:uFillTx/>
                <a:latin typeface="Calibri"/>
                <a:ea typeface="PMingLiU"/>
                <a:cs typeface="Calibri"/>
              </a:rPr>
              <a:t> </a:t>
            </a:r>
            <a:r>
              <a:rPr kumimoji="0" lang="en-US" sz="1200" b="0" i="0" u="none" strike="noStrike" kern="1200" cap="none" spc="0" normalizeH="0" baseline="0" noProof="0" dirty="0">
                <a:ln>
                  <a:noFill/>
                </a:ln>
                <a:solidFill>
                  <a:srgbClr val="000000"/>
                </a:solidFill>
                <a:effectLst/>
                <a:uLnTx/>
                <a:uFillTx/>
                <a:latin typeface="Calibri"/>
                <a:ea typeface="PMingLiU"/>
                <a:cs typeface="Calibri"/>
              </a:rPr>
              <a:t>Consider which of your enterprise’s activities absolutely must continue to be viable. For example, this could be maintaining a website to retrieve payments, securely protecting customer/patient information, or ensuring that the information critical to your enterprise remains accessible and accurate.</a:t>
            </a:r>
            <a:endParaRPr lang="en-US" sz="1200" b="0" i="0" u="none" strike="noStrike" kern="0" cap="none" spc="0" normalizeH="0" baseline="0" noProof="0" dirty="0">
              <a:ln>
                <a:noFill/>
              </a:ln>
              <a:solidFill>
                <a:srgbClr val="000000"/>
              </a:solidFill>
              <a:effectLst/>
              <a:uLnTx/>
              <a:uFillTx/>
              <a:latin typeface="Calibri"/>
              <a:ea typeface="PMingLiU"/>
              <a:cs typeface="Calibri"/>
            </a:endParaRPr>
          </a:p>
          <a:p>
            <a:pPr marL="15240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endParaRPr>
          </a:p>
          <a:p>
            <a:pPr marL="152400" marR="0" lvl="0" indent="0" algn="l" defTabSz="914408" rtl="0" eaLnBrk="1" fontAlgn="auto" latinLnBrk="0" hangingPunct="1">
              <a:lnSpc>
                <a:spcPct val="100000"/>
              </a:lnSpc>
              <a:spcBef>
                <a:spcPts val="0"/>
              </a:spcBef>
              <a:spcAft>
                <a:spcPts val="0"/>
              </a:spcAft>
              <a:buClr>
                <a:srgbClr val="000000"/>
              </a:buClr>
              <a:buSzPts val="1200"/>
              <a:buFontTx/>
              <a:buNone/>
              <a:tabLst/>
              <a:defRPr/>
            </a:pPr>
            <a:r>
              <a:rPr kumimoji="0" lang="en-US" sz="1200" b="1" i="0" u="none" strike="noStrike" kern="1200" cap="none" spc="0" normalizeH="0" baseline="0" noProof="0" dirty="0">
                <a:ln>
                  <a:noFill/>
                </a:ln>
                <a:solidFill>
                  <a:schemeClr val="tx2">
                    <a:lumMod val="50000"/>
                  </a:schemeClr>
                </a:solidFill>
                <a:effectLst/>
                <a:uLnTx/>
                <a:uFillTx/>
                <a:latin typeface="Calibri"/>
                <a:ea typeface="PMingLiU"/>
                <a:cs typeface="Calibri"/>
              </a:rPr>
              <a:t>Maintain hardware and software inventory.</a:t>
            </a:r>
            <a:r>
              <a:rPr kumimoji="0" lang="en-US" sz="1200" b="0" i="0" u="none" strike="noStrike" kern="1200" cap="none" spc="0" normalizeH="0" baseline="0" noProof="0" dirty="0">
                <a:ln>
                  <a:noFill/>
                </a:ln>
                <a:solidFill>
                  <a:schemeClr val="tx2">
                    <a:lumMod val="50000"/>
                  </a:schemeClr>
                </a:solidFill>
                <a:effectLst/>
                <a:uLnTx/>
                <a:uFillTx/>
                <a:latin typeface="Calibri"/>
                <a:ea typeface="PMingLiU"/>
                <a:cs typeface="Calibri"/>
              </a:rPr>
              <a:t> </a:t>
            </a:r>
            <a:r>
              <a:rPr kumimoji="0" lang="en-US" sz="1200" b="0" i="0" u="none" strike="noStrike" kern="1200" cap="none" spc="0" normalizeH="0" baseline="0" noProof="0" dirty="0">
                <a:ln>
                  <a:noFill/>
                </a:ln>
                <a:solidFill>
                  <a:srgbClr val="000000"/>
                </a:solidFill>
                <a:effectLst/>
                <a:uLnTx/>
                <a:uFillTx/>
                <a:latin typeface="Calibri"/>
                <a:ea typeface="PMingLiU"/>
                <a:cs typeface="Calibri"/>
              </a:rPr>
              <a:t>Know what computers and software your enterprise uses because these are frequently the entry points of malicious actors. This inventory could be as simple as a spreadsheet. Consider owned, leased, or employees’ personal devices and apps.</a:t>
            </a:r>
            <a:endParaRPr lang="en-US" sz="1200" b="0" i="0" u="none" strike="noStrike" kern="1200" cap="none" spc="0" normalizeH="0" baseline="0" noProof="0" dirty="0">
              <a:ln>
                <a:noFill/>
              </a:ln>
              <a:solidFill>
                <a:srgbClr val="000000"/>
              </a:solidFill>
              <a:effectLst/>
              <a:uLnTx/>
              <a:uFillTx/>
              <a:latin typeface="Calibri"/>
              <a:ea typeface="PMingLiU"/>
              <a:cs typeface="Calibri"/>
            </a:endParaRPr>
          </a:p>
          <a:p>
            <a:pPr marL="15240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b="0" i="0" u="none" strike="noStrike" kern="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endParaRPr>
          </a:p>
          <a:p>
            <a:pPr marL="152400" marR="0" lvl="0" indent="0" algn="l" defTabSz="914408" rtl="0" eaLnBrk="1" fontAlgn="auto" latinLnBrk="0" hangingPunct="1">
              <a:lnSpc>
                <a:spcPct val="100000"/>
              </a:lnSpc>
              <a:spcBef>
                <a:spcPts val="0"/>
              </a:spcBef>
              <a:spcAft>
                <a:spcPts val="0"/>
              </a:spcAft>
              <a:buClr>
                <a:srgbClr val="000000"/>
              </a:buClr>
              <a:buSzPts val="1200"/>
              <a:buFontTx/>
              <a:buNone/>
              <a:tabLst/>
              <a:defRPr/>
            </a:pPr>
            <a:r>
              <a:rPr kumimoji="0" lang="en-US" sz="1200" b="1" i="0" u="none" strike="noStrike" kern="1200" cap="none" spc="0" normalizeH="0" baseline="0" noProof="0" dirty="0">
                <a:ln>
                  <a:noFill/>
                </a:ln>
                <a:solidFill>
                  <a:schemeClr val="tx2">
                    <a:lumMod val="50000"/>
                  </a:schemeClr>
                </a:solidFill>
                <a:effectLst/>
                <a:uLnTx/>
                <a:uFillTx/>
                <a:latin typeface="Calibri"/>
                <a:ea typeface="PMingLiU"/>
                <a:cs typeface="Calibri"/>
              </a:rPr>
              <a:t>Document information flows</a:t>
            </a:r>
            <a:r>
              <a:rPr kumimoji="0" lang="en-US" sz="1200" b="1" i="0" u="none" strike="noStrike" kern="1200" cap="none" spc="0" normalizeH="0" baseline="0" noProof="0" dirty="0">
                <a:ln>
                  <a:noFill/>
                </a:ln>
                <a:solidFill>
                  <a:srgbClr val="0070C0"/>
                </a:solidFill>
                <a:effectLst/>
                <a:uLnTx/>
                <a:uFillTx/>
                <a:latin typeface="Calibri"/>
                <a:ea typeface="PMingLiU"/>
                <a:cs typeface="Calibri"/>
              </a:rPr>
              <a:t>.</a:t>
            </a:r>
            <a:r>
              <a:rPr kumimoji="0" lang="en-US" sz="1200" b="0" i="0" u="none" strike="noStrike" kern="1200" cap="none" spc="0" normalizeH="0" baseline="0" noProof="0" dirty="0">
                <a:ln>
                  <a:noFill/>
                </a:ln>
                <a:solidFill>
                  <a:srgbClr val="0070C0"/>
                </a:solidFill>
                <a:effectLst/>
                <a:uLnTx/>
                <a:uFillTx/>
                <a:latin typeface="Calibri"/>
                <a:ea typeface="PMingLiU"/>
                <a:cs typeface="Calibri"/>
              </a:rPr>
              <a:t> </a:t>
            </a:r>
            <a:r>
              <a:rPr kumimoji="0" lang="en-US" sz="1200" b="0" i="0" u="none" strike="noStrike" kern="1200" cap="none" spc="0" normalizeH="0" baseline="0" noProof="0" dirty="0">
                <a:ln>
                  <a:noFill/>
                </a:ln>
                <a:solidFill>
                  <a:srgbClr val="000000"/>
                </a:solidFill>
                <a:effectLst/>
                <a:uLnTx/>
                <a:uFillTx/>
                <a:latin typeface="Calibri"/>
                <a:ea typeface="PMingLiU"/>
                <a:cs typeface="Calibri"/>
              </a:rPr>
              <a:t>Consider what type of information your enterprise collects and uses (and where the data is located and how it is used), especially when contracts and external partners are engaged.</a:t>
            </a:r>
            <a:br>
              <a:rPr lang="en-US" sz="1200" b="0" i="0" u="none" strike="noStrike" kern="1200" cap="none" spc="0" normalizeH="0" baseline="0" noProof="0" dirty="0">
                <a:ln>
                  <a:noFill/>
                </a:ln>
                <a:effectLst/>
                <a:uLnTx/>
                <a:uFillTx/>
                <a:latin typeface="Calibri" panose="020F0502020204030204" pitchFamily="34" charset="0"/>
                <a:ea typeface="PMingLiU" panose="02020500000000000000" pitchFamily="18" charset="-120"/>
                <a:cs typeface="Calibri" panose="020F0502020204030204" pitchFamily="34" charset="0"/>
              </a:rPr>
            </a:br>
            <a:endParaRPr lang="en-US" sz="1200" b="0" i="0" u="none" strike="noStrike" kern="120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endParaRPr>
          </a:p>
          <a:p>
            <a:pPr marL="152400" marR="0" lvl="0" indent="0" algn="l" defTabSz="914408" rtl="0" eaLnBrk="1" fontAlgn="auto" latinLnBrk="0" hangingPunct="1">
              <a:lnSpc>
                <a:spcPct val="100000"/>
              </a:lnSpc>
              <a:spcBef>
                <a:spcPts val="0"/>
              </a:spcBef>
              <a:spcAft>
                <a:spcPts val="0"/>
              </a:spcAft>
              <a:buClr>
                <a:srgbClr val="000000"/>
              </a:buClr>
              <a:buSzPts val="1200"/>
              <a:buFontTx/>
              <a:buNone/>
              <a:tabLst/>
              <a:defRPr/>
            </a:pPr>
            <a:r>
              <a:rPr kumimoji="0" lang="en-US" sz="1200" b="1" i="0" u="none" strike="noStrike" kern="1200" cap="none" spc="0" normalizeH="0" baseline="0" noProof="0" dirty="0">
                <a:ln>
                  <a:noFill/>
                </a:ln>
                <a:solidFill>
                  <a:schemeClr val="tx2">
                    <a:lumMod val="50000"/>
                  </a:schemeClr>
                </a:solidFill>
                <a:effectLst/>
                <a:uLnTx/>
                <a:uFillTx/>
                <a:latin typeface="Calibri"/>
                <a:ea typeface="PMingLiU"/>
                <a:cs typeface="Calibri"/>
              </a:rPr>
              <a:t>Identify threats, vulnerabilities, and risk to assets.</a:t>
            </a:r>
            <a:r>
              <a:rPr kumimoji="0" lang="en-US" sz="1200" b="0" i="0" u="none" strike="noStrike" kern="1200" cap="none" spc="0" normalizeH="0" baseline="0" noProof="0" dirty="0">
                <a:ln>
                  <a:noFill/>
                </a:ln>
                <a:solidFill>
                  <a:schemeClr val="tx2">
                    <a:lumMod val="50000"/>
                  </a:schemeClr>
                </a:solidFill>
                <a:effectLst/>
                <a:uLnTx/>
                <a:uFillTx/>
                <a:latin typeface="Calibri"/>
                <a:ea typeface="PMingLiU"/>
                <a:cs typeface="Calibri"/>
              </a:rPr>
              <a:t> </a:t>
            </a:r>
            <a:r>
              <a:rPr kumimoji="0" lang="en-US" sz="1200" b="0" i="0" u="none" strike="noStrike" kern="1200" cap="none" spc="0" normalizeH="0" baseline="0" noProof="0" dirty="0">
                <a:ln>
                  <a:noFill/>
                </a:ln>
                <a:solidFill>
                  <a:srgbClr val="0070C0"/>
                </a:solidFill>
                <a:effectLst/>
                <a:uLnTx/>
                <a:uFillTx/>
                <a:latin typeface="Calibri"/>
                <a:ea typeface="PMingLiU"/>
                <a:cs typeface="Calibri"/>
              </a:rPr>
              <a:t>I</a:t>
            </a:r>
            <a:r>
              <a:rPr kumimoji="0" lang="en-US" sz="1200" b="0" i="0" u="none" strike="noStrike" kern="1200" cap="none" spc="0" normalizeH="0" baseline="0" noProof="0" dirty="0">
                <a:ln>
                  <a:noFill/>
                </a:ln>
                <a:solidFill>
                  <a:srgbClr val="000000"/>
                </a:solidFill>
                <a:effectLst/>
                <a:uLnTx/>
                <a:uFillTx/>
                <a:latin typeface="Calibri"/>
                <a:ea typeface="PMingLiU"/>
                <a:cs typeface="Calibri"/>
              </a:rPr>
              <a:t>nternal and external threats should be identified, assessed, and documented in risk registers– a repository of risk information, including data about risks over time. Ensure risk responses are identified, prioritized, and executed, and that results are monitored.</a:t>
            </a:r>
            <a:endParaRPr lang="en-US" sz="1200" b="1" i="0" u="none" strike="noStrike" kern="0" cap="none" spc="0" normalizeH="0" baseline="0" noProof="0" dirty="0">
              <a:ln>
                <a:noFill/>
              </a:ln>
              <a:solidFill>
                <a:srgbClr val="000000"/>
              </a:solidFill>
              <a:effectLst/>
              <a:uLnTx/>
              <a:uFillTx/>
              <a:latin typeface="Calibri"/>
              <a:ea typeface="PMingLiU"/>
              <a:cs typeface="Calibri"/>
            </a:endParaRPr>
          </a:p>
          <a:p>
            <a:pPr marL="15240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endParaRPr>
          </a:p>
          <a:p>
            <a:pPr marL="152400" marR="0" lvl="0" indent="0" algn="l" defTabSz="914408" rtl="0" eaLnBrk="1" fontAlgn="auto" latinLnBrk="0" hangingPunct="1">
              <a:lnSpc>
                <a:spcPct val="100000"/>
              </a:lnSpc>
              <a:spcBef>
                <a:spcPts val="0"/>
              </a:spcBef>
              <a:spcAft>
                <a:spcPts val="0"/>
              </a:spcAft>
              <a:buClr>
                <a:srgbClr val="000000"/>
              </a:buClr>
              <a:buSzPts val="1200"/>
              <a:buFontTx/>
              <a:buNone/>
              <a:tabLst/>
              <a:defRPr/>
            </a:pPr>
            <a:r>
              <a:rPr kumimoji="0" lang="en-US" sz="1200" b="1" i="0" u="none" strike="noStrike" kern="1200" cap="none" spc="0" normalizeH="0" baseline="0" noProof="0" dirty="0">
                <a:ln>
                  <a:noFill/>
                </a:ln>
                <a:solidFill>
                  <a:schemeClr val="tx2">
                    <a:lumMod val="50000"/>
                  </a:schemeClr>
                </a:solidFill>
                <a:effectLst/>
                <a:uLnTx/>
                <a:uFillTx/>
                <a:latin typeface="Calibri"/>
                <a:ea typeface="PMingLiU"/>
                <a:cs typeface="Calibri"/>
              </a:rPr>
              <a:t>Lessons learned are used to identify improvements</a:t>
            </a:r>
            <a:r>
              <a:rPr kumimoji="0" lang="en-US" sz="1200" b="1" i="0" u="none" strike="noStrike" kern="1200" cap="none" spc="0" normalizeH="0" baseline="0" noProof="0" dirty="0">
                <a:ln>
                  <a:noFill/>
                </a:ln>
                <a:solidFill>
                  <a:srgbClr val="0070C0"/>
                </a:solidFill>
                <a:effectLst/>
                <a:uLnTx/>
                <a:uFillTx/>
                <a:latin typeface="Calibri"/>
                <a:ea typeface="PMingLiU"/>
                <a:cs typeface="Calibri"/>
              </a:rPr>
              <a:t>.</a:t>
            </a:r>
            <a:r>
              <a:rPr kumimoji="0" lang="en-US" sz="1200" b="0" i="0" u="none" strike="noStrike" kern="1200" cap="none" spc="0" normalizeH="0" baseline="0" noProof="0" dirty="0">
                <a:ln>
                  <a:noFill/>
                </a:ln>
                <a:solidFill>
                  <a:srgbClr val="0070C0"/>
                </a:solidFill>
                <a:effectLst/>
                <a:uLnTx/>
                <a:uFillTx/>
                <a:latin typeface="Calibri"/>
                <a:ea typeface="PMingLiU"/>
                <a:cs typeface="Calibri"/>
              </a:rPr>
              <a:t> </a:t>
            </a:r>
            <a:r>
              <a:rPr kumimoji="0" lang="en-US" sz="1200" b="0" i="0" u="none" strike="noStrike" kern="1200" cap="none" spc="0" normalizeH="0" baseline="0" noProof="0" dirty="0">
                <a:ln>
                  <a:noFill/>
                </a:ln>
                <a:solidFill>
                  <a:srgbClr val="000000"/>
                </a:solidFill>
                <a:effectLst/>
                <a:uLnTx/>
                <a:uFillTx/>
                <a:latin typeface="Calibri"/>
                <a:ea typeface="PMingLiU"/>
                <a:cs typeface="Calibri"/>
              </a:rPr>
              <a:t>When conducting day-to-day business operations, it is important to identify ways to further refine or enhance performance, including opportunities to better manage and reduce cybersecurity risks. This requires purposeful effort by your organization at all levels.</a:t>
            </a:r>
            <a:endParaRPr lang="en-US" sz="1200" b="0" i="0" u="none" strike="noStrike" kern="1200" cap="none" spc="0" normalizeH="0" baseline="0" noProof="0" dirty="0">
              <a:ln>
                <a:noFill/>
              </a:ln>
              <a:solidFill>
                <a:srgbClr val="000000"/>
              </a:solidFill>
              <a:effectLst/>
              <a:uLnTx/>
              <a:uFillTx/>
              <a:latin typeface="Calibri"/>
              <a:ea typeface="PMingLiU"/>
              <a:cs typeface="Calibri"/>
            </a:endParaRPr>
          </a:p>
          <a:p>
            <a:pPr marL="15240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b="0" i="0" u="none" strike="noStrike" kern="120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endParaRPr>
          </a:p>
          <a:p>
            <a:pPr marL="15240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b="1" i="0" u="none" strike="noStrike" kern="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endParaRPr>
          </a:p>
          <a:p>
            <a:pPr marL="15240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b="1" kern="0" dirty="0">
              <a:solidFill>
                <a:srgbClr val="000000"/>
              </a:solidFill>
              <a:latin typeface="Calibri" panose="020F0502020204030204" pitchFamily="34" charset="0"/>
              <a:ea typeface="PMingLiU" panose="02020500000000000000" pitchFamily="18" charset="-120"/>
              <a:cs typeface="Calibri" panose="020F0502020204030204" pitchFamily="34" charset="0"/>
            </a:endParaRPr>
          </a:p>
          <a:p>
            <a:pPr marL="15240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b="1" kern="0" dirty="0">
              <a:solidFill>
                <a:srgbClr val="000000"/>
              </a:solidFill>
              <a:latin typeface="Calibri" panose="020F0502020204030204" pitchFamily="34" charset="0"/>
              <a:ea typeface="PMingLiU" panose="02020500000000000000" pitchFamily="18" charset="-120"/>
              <a:cs typeface="Calibri" panose="020F0502020204030204" pitchFamily="34" charset="0"/>
            </a:endParaRPr>
          </a:p>
          <a:p>
            <a:pPr marL="15240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b="1" kern="0" dirty="0">
              <a:solidFill>
                <a:srgbClr val="000000"/>
              </a:solidFill>
              <a:latin typeface="Calibri" panose="020F0502020204030204" pitchFamily="34" charset="0"/>
              <a:ea typeface="PMingLiU" panose="02020500000000000000" pitchFamily="18" charset="-120"/>
              <a:cs typeface="Calibri" panose="020F0502020204030204" pitchFamily="34" charset="0"/>
            </a:endParaRPr>
          </a:p>
          <a:p>
            <a:pPr marL="15240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b="1" kern="0" dirty="0">
              <a:solidFill>
                <a:srgbClr val="000000"/>
              </a:solidFill>
              <a:latin typeface="Calibri" panose="020F0502020204030204" pitchFamily="34" charset="0"/>
              <a:ea typeface="PMingLiU" panose="02020500000000000000" pitchFamily="18" charset="-120"/>
              <a:cs typeface="Calibri" panose="020F0502020204030204" pitchFamily="34" charset="0"/>
            </a:endParaRPr>
          </a:p>
          <a:p>
            <a:pPr marL="15240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b="1" kern="0" dirty="0">
              <a:solidFill>
                <a:srgbClr val="000000"/>
              </a:solidFill>
              <a:latin typeface="Calibri" panose="020F0502020204030204" pitchFamily="34" charset="0"/>
              <a:ea typeface="PMingLiU" panose="02020500000000000000" pitchFamily="18" charset="-120"/>
              <a:cs typeface="Calibri" panose="020F0502020204030204" pitchFamily="34" charset="0"/>
            </a:endParaRPr>
          </a:p>
          <a:p>
            <a:pPr marL="15240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b="1" kern="0" dirty="0">
              <a:solidFill>
                <a:srgbClr val="000000"/>
              </a:solidFill>
              <a:latin typeface="Calibri" panose="020F0502020204030204" pitchFamily="34" charset="0"/>
              <a:ea typeface="PMingLiU" panose="02020500000000000000" pitchFamily="18" charset="-120"/>
              <a:cs typeface="Calibri" panose="020F0502020204030204" pitchFamily="34" charset="0"/>
            </a:endParaRPr>
          </a:p>
        </p:txBody>
      </p:sp>
      <p:sp>
        <p:nvSpPr>
          <p:cNvPr id="11" name="Rectangle 10">
            <a:extLst>
              <a:ext uri="{FF2B5EF4-FFF2-40B4-BE49-F238E27FC236}">
                <a16:creationId xmlns:a16="http://schemas.microsoft.com/office/drawing/2014/main" id="{4B5C80B2-AC6C-CAAF-0649-D7ADBD70A4ED}"/>
              </a:ext>
            </a:extLst>
          </p:cNvPr>
          <p:cNvSpPr/>
          <p:nvPr/>
        </p:nvSpPr>
        <p:spPr>
          <a:xfrm>
            <a:off x="3935724" y="545377"/>
            <a:ext cx="3734664" cy="892552"/>
          </a:xfrm>
          <a:prstGeom prst="rect">
            <a:avLst/>
          </a:prstGeom>
          <a:solidFill>
            <a:srgbClr val="4BB2E0"/>
          </a:solidFill>
          <a:scene3d>
            <a:camera prst="orthographicFront"/>
            <a:lightRig rig="threePt" dir="t"/>
          </a:scene3d>
          <a:sp3d>
            <a:bevelT/>
          </a:sp3d>
        </p:spPr>
        <p:txBody>
          <a:bodyPr wrap="square" lIns="45720" tIns="45720" rIns="45720" bIns="45720" numCol="1" rtlCol="0" anchor="ctr">
            <a:spAutoFit/>
          </a:bodyPr>
          <a:lstStyle/>
          <a:p>
            <a:pPr algn="ctr"/>
            <a:r>
              <a:rPr lang="en-US" sz="1600" b="1" cap="all" dirty="0">
                <a:latin typeface="Calibri"/>
                <a:ea typeface="Calibri"/>
                <a:cs typeface="Calibri"/>
              </a:rPr>
              <a:t>Identify</a:t>
            </a:r>
          </a:p>
          <a:p>
            <a:pPr algn="ctr"/>
            <a:r>
              <a:rPr lang="en-US" sz="1200" b="1" dirty="0">
                <a:latin typeface="Calibri"/>
                <a:ea typeface="Calibri"/>
                <a:cs typeface="Calibri"/>
              </a:rPr>
              <a:t>The organization’s current </a:t>
            </a:r>
            <a:br>
              <a:rPr lang="en-US" sz="1200" b="1" dirty="0">
                <a:latin typeface="Calibri"/>
                <a:ea typeface="Calibri"/>
                <a:cs typeface="Calibri"/>
              </a:rPr>
            </a:br>
            <a:r>
              <a:rPr lang="en-US" sz="1200" b="1" dirty="0">
                <a:latin typeface="Calibri"/>
                <a:ea typeface="Calibri"/>
                <a:cs typeface="Calibri"/>
              </a:rPr>
              <a:t>cybersecurity</a:t>
            </a:r>
            <a:br>
              <a:rPr lang="en-US" sz="1200" b="1" dirty="0">
                <a:latin typeface="Calibri"/>
                <a:ea typeface="Calibri"/>
                <a:cs typeface="Calibri"/>
              </a:rPr>
            </a:br>
            <a:r>
              <a:rPr lang="en-US" sz="1200" b="1" dirty="0">
                <a:latin typeface="Calibri"/>
                <a:ea typeface="Calibri"/>
                <a:cs typeface="Calibri"/>
              </a:rPr>
              <a:t> risk is understood.</a:t>
            </a:r>
            <a:endParaRPr lang="en-US" dirty="0">
              <a:ea typeface="Calibri"/>
              <a:cs typeface="Calibri"/>
            </a:endParaRPr>
          </a:p>
        </p:txBody>
      </p:sp>
      <p:pic>
        <p:nvPicPr>
          <p:cNvPr id="20" name="Picture Placeholder 11" descr="Chart, diagram, sunburst chart&#10;&#10;Description automatically generated">
            <a:extLst>
              <a:ext uri="{FF2B5EF4-FFF2-40B4-BE49-F238E27FC236}">
                <a16:creationId xmlns:a16="http://schemas.microsoft.com/office/drawing/2014/main" id="{39049D4A-BCF2-AA2A-ADFD-40F351DA4235}"/>
              </a:ext>
            </a:extLst>
          </p:cNvPr>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0450" t="6551" r="12860" b="14226"/>
          <a:stretch/>
        </p:blipFill>
        <p:spPr>
          <a:xfrm>
            <a:off x="3303501" y="8841578"/>
            <a:ext cx="1085402" cy="1080226"/>
          </a:xfrm>
          <a:noFill/>
        </p:spPr>
      </p:pic>
    </p:spTree>
    <p:extLst>
      <p:ext uri="{BB962C8B-B14F-4D97-AF65-F5344CB8AC3E}">
        <p14:creationId xmlns:p14="http://schemas.microsoft.com/office/powerpoint/2010/main" val="1746481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9FBFE-95F2-EF0C-4A1F-B1E36AE7E413}"/>
              </a:ext>
            </a:extLst>
          </p:cNvPr>
          <p:cNvSpPr>
            <a:spLocks noGrp="1"/>
          </p:cNvSpPr>
          <p:nvPr>
            <p:ph type="title"/>
          </p:nvPr>
        </p:nvSpPr>
        <p:spPr>
          <a:xfrm>
            <a:off x="100241" y="73304"/>
            <a:ext cx="7644163" cy="365760"/>
          </a:xfrm>
        </p:spPr>
        <p:txBody>
          <a:bodyPr vert="horz" lIns="91440" tIns="45720" rIns="91440" bIns="45720" rtlCol="0" anchor="ctr" anchorCtr="0">
            <a:noAutofit/>
          </a:bodyPr>
          <a:lstStyle/>
          <a:p>
            <a:r>
              <a:rPr lang="en-US" sz="2400" dirty="0">
                <a:latin typeface="+mn-lt"/>
              </a:rPr>
              <a:t>NIST </a:t>
            </a:r>
            <a:r>
              <a:rPr lang="en-US" sz="2400" dirty="0">
                <a:solidFill>
                  <a:srgbClr val="FFFFFF"/>
                </a:solidFill>
                <a:latin typeface="+mn-lt"/>
                <a:cs typeface="Calibri"/>
              </a:rPr>
              <a:t>CSF </a:t>
            </a:r>
            <a:r>
              <a:rPr lang="en-US" sz="2400" dirty="0">
                <a:latin typeface="+mn-lt"/>
              </a:rPr>
              <a:t>2.0: </a:t>
            </a:r>
            <a:r>
              <a:rPr lang="en-US" sz="2400" dirty="0">
                <a:solidFill>
                  <a:schemeClr val="tx2">
                    <a:lumMod val="20000"/>
                    <a:lumOff val="80000"/>
                  </a:schemeClr>
                </a:solidFill>
                <a:latin typeface="+mn-lt"/>
              </a:rPr>
              <a:t>RESOURCE &amp; OVERVIEW GUIDE</a:t>
            </a:r>
            <a:endParaRPr lang="en-US" sz="2400" b="0" dirty="0">
              <a:solidFill>
                <a:schemeClr val="tx2">
                  <a:lumMod val="20000"/>
                  <a:lumOff val="80000"/>
                </a:schemeClr>
              </a:solidFill>
              <a:latin typeface="+mn-lt"/>
              <a:cs typeface="Calibri"/>
            </a:endParaRPr>
          </a:p>
        </p:txBody>
      </p:sp>
      <p:sp>
        <p:nvSpPr>
          <p:cNvPr id="9" name="TextBox 8">
            <a:extLst>
              <a:ext uri="{FF2B5EF4-FFF2-40B4-BE49-F238E27FC236}">
                <a16:creationId xmlns:a16="http://schemas.microsoft.com/office/drawing/2014/main" id="{EB503736-7C60-30A0-331D-D792090E1589}"/>
              </a:ext>
            </a:extLst>
          </p:cNvPr>
          <p:cNvSpPr txBox="1"/>
          <p:nvPr/>
        </p:nvSpPr>
        <p:spPr>
          <a:xfrm>
            <a:off x="90716" y="1517274"/>
            <a:ext cx="3749040" cy="8063746"/>
          </a:xfrm>
          <a:prstGeom prst="rect">
            <a:avLst/>
          </a:prstGeom>
          <a:solidFill>
            <a:schemeClr val="bg1"/>
          </a:solidFill>
          <a:ln w="19050">
            <a:solidFill>
              <a:schemeClr val="tx1"/>
            </a:solidFill>
          </a:ln>
          <a:scene3d>
            <a:camera prst="orthographicFront"/>
            <a:lightRig rig="threePt" dir="t"/>
          </a:scene3d>
          <a:sp3d>
            <a:bevelT/>
          </a:sp3d>
        </p:spPr>
        <p:txBody>
          <a:bodyPr wrap="square" lIns="91440" tIns="91440" rIns="91440" bIns="91440" numCol="1" spcCol="91440" rtlCol="0" anchor="t">
            <a:spAutoFit/>
          </a:bodyPr>
          <a:lstStyle/>
          <a:p>
            <a:pPr marL="91440" marR="0" lvl="0" indent="0" algn="l" defTabSz="914400" rtl="0" eaLnBrk="1" fontAlgn="auto" latinLnBrk="0" hangingPunct="1">
              <a:spcBef>
                <a:spcPts val="0"/>
              </a:spcBef>
              <a:spcAft>
                <a:spcPts val="1200"/>
              </a:spcAft>
              <a:buClrTx/>
              <a:buSzTx/>
              <a:buFontTx/>
              <a:buNone/>
              <a:tabLst/>
              <a:defRPr/>
            </a:pPr>
            <a:r>
              <a:rPr kumimoji="0" lang="en-US" sz="1200" b="1" i="0" u="none" strike="noStrike" kern="1200" cap="none" spc="0" normalizeH="0" baseline="0" noProof="0" dirty="0">
                <a:ln>
                  <a:noFill/>
                </a:ln>
                <a:solidFill>
                  <a:schemeClr val="tx2">
                    <a:lumMod val="50000"/>
                  </a:schemeClr>
                </a:solidFill>
                <a:effectLst/>
                <a:uLnTx/>
                <a:uFillTx/>
                <a:latin typeface="Calibri"/>
                <a:ea typeface="Calibri"/>
                <a:cs typeface="Calibri"/>
              </a:rPr>
              <a:t>Manage access.</a:t>
            </a:r>
            <a:r>
              <a:rPr kumimoji="0" lang="en-US" sz="1200" b="0" i="0" u="none" strike="noStrike" kern="1200" cap="none" spc="0" normalizeH="0" baseline="0" noProof="0" dirty="0">
                <a:ln>
                  <a:noFill/>
                </a:ln>
                <a:solidFill>
                  <a:srgbClr val="0070C0"/>
                </a:solidFill>
                <a:effectLst/>
                <a:uLnTx/>
                <a:uFillTx/>
                <a:latin typeface="Calibri"/>
                <a:ea typeface="Calibri"/>
                <a:cs typeface="Calibri"/>
              </a:rPr>
              <a:t> </a:t>
            </a:r>
            <a:r>
              <a:rPr kumimoji="0" lang="en-US" sz="1200" b="0" i="0" u="none" strike="noStrike" kern="1200" cap="none" spc="0" normalizeH="0" baseline="0" noProof="0" dirty="0">
                <a:ln>
                  <a:noFill/>
                </a:ln>
                <a:solidFill>
                  <a:srgbClr val="000000"/>
                </a:solidFill>
                <a:effectLst/>
                <a:uLnTx/>
                <a:uFillTx/>
                <a:latin typeface="Calibri"/>
                <a:ea typeface="Calibri"/>
                <a:cs typeface="Calibri"/>
              </a:rPr>
              <a:t>Create unique accounts for employees and ensure users only have access to necessary resources. Authenticate users before they are granted access to information, computers, and applications. Manage and track physical access to facilities/devices.</a:t>
            </a:r>
            <a:endParaRPr lang="en-US" sz="1200" b="0" i="0" u="none" strike="noStrike" kern="1200" cap="none" spc="0" normalizeH="0" baseline="0" noProof="0" dirty="0">
              <a:ln>
                <a:noFill/>
              </a:ln>
              <a:solidFill>
                <a:srgbClr val="000000"/>
              </a:solidFill>
              <a:effectLst/>
              <a:uLnTx/>
              <a:uFillTx/>
              <a:latin typeface="Calibri"/>
              <a:ea typeface="Calibri"/>
              <a:cs typeface="Calibri"/>
            </a:endParaRPr>
          </a:p>
          <a:p>
            <a:pPr marL="91440" marR="0" lvl="0" indent="0" algn="l" defTabSz="914400" rtl="0" eaLnBrk="1" fontAlgn="auto" latinLnBrk="0" hangingPunct="1">
              <a:spcBef>
                <a:spcPts val="0"/>
              </a:spcBef>
              <a:spcAft>
                <a:spcPts val="1200"/>
              </a:spcAft>
              <a:buClrTx/>
              <a:buSzTx/>
              <a:buFontTx/>
              <a:buNone/>
              <a:tabLst/>
              <a:defRPr/>
            </a:pPr>
            <a:r>
              <a:rPr kumimoji="0" lang="en-US" sz="1200" b="1" i="0" u="none" strike="noStrike" kern="1200" cap="none" spc="0" normalizeH="0" baseline="0" noProof="0" dirty="0">
                <a:ln>
                  <a:noFill/>
                </a:ln>
                <a:solidFill>
                  <a:schemeClr val="tx2">
                    <a:lumMod val="50000"/>
                  </a:schemeClr>
                </a:solidFill>
                <a:effectLst/>
                <a:uLnTx/>
                <a:uFillTx/>
                <a:latin typeface="Calibri"/>
                <a:ea typeface="Calibri"/>
                <a:cs typeface="Calibri"/>
              </a:rPr>
              <a:t>Train users. </a:t>
            </a:r>
            <a:r>
              <a:rPr kumimoji="0" lang="en-US" sz="1200" b="0" i="0" u="none" strike="noStrike" kern="1200" cap="none" spc="0" normalizeH="0" baseline="0" noProof="0" dirty="0">
                <a:ln>
                  <a:noFill/>
                </a:ln>
                <a:solidFill>
                  <a:srgbClr val="000000"/>
                </a:solidFill>
                <a:effectLst/>
                <a:uLnTx/>
                <a:uFillTx/>
                <a:latin typeface="Calibri"/>
                <a:ea typeface="Calibri"/>
                <a:cs typeface="Calibri"/>
              </a:rPr>
              <a:t>Regularly train employees to ensure awareness of cybersecurity policies and procedures; explain how to recognize common attacks and report suspicious activity. Certain roles may require extra training.</a:t>
            </a:r>
            <a:endParaRPr lang="en-US" sz="1200" b="0" i="0" u="none" strike="noStrike" kern="1200" cap="none" spc="0" normalizeH="0" baseline="0" noProof="0" dirty="0">
              <a:ln>
                <a:noFill/>
              </a:ln>
              <a:solidFill>
                <a:srgbClr val="000000"/>
              </a:solidFill>
              <a:effectLst/>
              <a:uLnTx/>
              <a:uFillTx/>
              <a:latin typeface="Calibri"/>
              <a:ea typeface="Calibri"/>
              <a:cs typeface="Calibri"/>
            </a:endParaRPr>
          </a:p>
          <a:p>
            <a:pPr marL="91440" marR="0" lvl="0" indent="0" algn="l" defTabSz="914400" rtl="0" eaLnBrk="1" fontAlgn="auto" latinLnBrk="0" hangingPunct="1">
              <a:spcBef>
                <a:spcPts val="0"/>
              </a:spcBef>
              <a:spcAft>
                <a:spcPts val="1200"/>
              </a:spcAft>
              <a:buClrTx/>
              <a:buSzTx/>
              <a:buFontTx/>
              <a:buNone/>
              <a:tabLst/>
              <a:defRPr/>
            </a:pPr>
            <a:r>
              <a:rPr kumimoji="0" lang="en-US" sz="1200" b="1" i="0" u="none" strike="noStrike" kern="1200" cap="none" spc="0" normalizeH="0" baseline="0" noProof="0" dirty="0">
                <a:ln>
                  <a:noFill/>
                </a:ln>
                <a:solidFill>
                  <a:schemeClr val="tx2">
                    <a:lumMod val="50000"/>
                  </a:schemeClr>
                </a:solidFill>
                <a:effectLst/>
                <a:uLnTx/>
                <a:uFillTx/>
                <a:latin typeface="Calibri"/>
                <a:ea typeface="Calibri"/>
                <a:cs typeface="Calibri"/>
              </a:rPr>
              <a:t>Protect and monitor your devices. </a:t>
            </a:r>
            <a:r>
              <a:rPr kumimoji="0" lang="en-US" sz="1200" b="0" i="0" u="none" strike="noStrike" kern="1200" cap="none" spc="0" normalizeH="0" baseline="0" noProof="0" dirty="0">
                <a:ln>
                  <a:noFill/>
                </a:ln>
                <a:solidFill>
                  <a:srgbClr val="000000"/>
                </a:solidFill>
                <a:effectLst/>
                <a:uLnTx/>
                <a:uFillTx/>
                <a:latin typeface="Calibri"/>
                <a:ea typeface="Calibri"/>
                <a:cs typeface="Calibri"/>
              </a:rPr>
              <a:t>Consider using host-based firewalls and endpoint security products. Apply uniform configurations to devices and control changes to device configurations. Disable services or features that don't support mission functions. Configure systems and services to generate log records. Ensure devices are disposed of securely.</a:t>
            </a:r>
            <a:endParaRPr lang="en-US" sz="1200" b="0" i="0" u="none" strike="noStrike" kern="1200" cap="none" spc="0" normalizeH="0" baseline="0" noProof="0" dirty="0">
              <a:ln>
                <a:noFill/>
              </a:ln>
              <a:solidFill>
                <a:srgbClr val="000000"/>
              </a:solidFill>
              <a:effectLst/>
              <a:uLnTx/>
              <a:uFillTx/>
              <a:latin typeface="Calibri"/>
              <a:ea typeface="Calibri"/>
              <a:cs typeface="Calibri"/>
            </a:endParaRPr>
          </a:p>
          <a:p>
            <a:pPr marL="91440" marR="0" lvl="0" indent="0" algn="l" defTabSz="914400" rtl="0" eaLnBrk="1" fontAlgn="auto" latinLnBrk="0" hangingPunct="1">
              <a:spcBef>
                <a:spcPts val="0"/>
              </a:spcBef>
              <a:spcAft>
                <a:spcPts val="1200"/>
              </a:spcAft>
              <a:buClrTx/>
              <a:buSzTx/>
              <a:buFontTx/>
              <a:buNone/>
              <a:tabLst/>
              <a:defRPr/>
            </a:pPr>
            <a:r>
              <a:rPr kumimoji="0" lang="en-US" sz="1200" b="1" i="0" u="none" strike="noStrike" kern="1200" cap="none" spc="0" normalizeH="0" baseline="0" noProof="0" dirty="0">
                <a:ln>
                  <a:noFill/>
                </a:ln>
                <a:solidFill>
                  <a:schemeClr val="tx2">
                    <a:lumMod val="50000"/>
                  </a:schemeClr>
                </a:solidFill>
                <a:effectLst/>
                <a:uLnTx/>
                <a:uFillTx/>
                <a:latin typeface="Calibri"/>
                <a:ea typeface="Calibri"/>
                <a:cs typeface="Calibri"/>
              </a:rPr>
              <a:t>Protect sensitive data. </a:t>
            </a:r>
            <a:r>
              <a:rPr kumimoji="0" lang="en-US" sz="1200" b="0" i="0" u="none" strike="noStrike" kern="1200" cap="none" spc="0" normalizeH="0" baseline="0" noProof="0" dirty="0">
                <a:ln>
                  <a:noFill/>
                </a:ln>
                <a:solidFill>
                  <a:srgbClr val="000000"/>
                </a:solidFill>
                <a:effectLst/>
                <a:uLnTx/>
                <a:uFillTx/>
                <a:latin typeface="Calibri"/>
                <a:ea typeface="Calibri"/>
                <a:cs typeface="Calibri"/>
              </a:rPr>
              <a:t>Ensure sensitive stored or transmitted data is protected by encryption. Consider utilizing integrity checking so only approved changes are made to data. Securely delete and/or destroy data when no longer needed or required.</a:t>
            </a:r>
            <a:endParaRPr lang="en-US" sz="1200" b="0" i="0" u="none" strike="noStrike" kern="1200" cap="none" spc="0" normalizeH="0" baseline="0" noProof="0" dirty="0">
              <a:ln>
                <a:noFill/>
              </a:ln>
              <a:solidFill>
                <a:srgbClr val="000000"/>
              </a:solidFill>
              <a:effectLst/>
              <a:uLnTx/>
              <a:uFillTx/>
              <a:latin typeface="Calibri"/>
              <a:ea typeface="Calibri"/>
              <a:cs typeface="Calibri"/>
            </a:endParaRPr>
          </a:p>
          <a:p>
            <a:pPr marL="91440" marR="0" lvl="0" indent="0" algn="l" defTabSz="914400" rtl="0" eaLnBrk="1" fontAlgn="auto" latinLnBrk="0" hangingPunct="1">
              <a:spcBef>
                <a:spcPts val="0"/>
              </a:spcBef>
              <a:spcAft>
                <a:spcPts val="1200"/>
              </a:spcAft>
              <a:buClrTx/>
              <a:buSzTx/>
              <a:buFontTx/>
              <a:buNone/>
              <a:tabLst/>
              <a:defRPr/>
            </a:pPr>
            <a:r>
              <a:rPr kumimoji="0" lang="en-US" sz="1200" b="1" i="0" u="none" strike="noStrike" kern="1200" cap="none" spc="0" normalizeH="0" baseline="0" noProof="0" dirty="0">
                <a:ln>
                  <a:noFill/>
                </a:ln>
                <a:solidFill>
                  <a:schemeClr val="tx2">
                    <a:lumMod val="50000"/>
                  </a:schemeClr>
                </a:solidFill>
                <a:effectLst/>
                <a:uLnTx/>
                <a:uFillTx/>
                <a:latin typeface="Calibri"/>
                <a:ea typeface="+mn-ea"/>
                <a:cs typeface="+mn-cs"/>
              </a:rPr>
              <a:t>Manage and maintain software. </a:t>
            </a:r>
            <a:r>
              <a:rPr kumimoji="0" lang="en-US" sz="1200" b="0" i="0" u="none" strike="noStrike" kern="1200" cap="none" spc="0" normalizeH="0" baseline="0" noProof="0" dirty="0">
                <a:ln>
                  <a:noFill/>
                </a:ln>
                <a:solidFill>
                  <a:srgbClr val="000000"/>
                </a:solidFill>
                <a:effectLst/>
                <a:uLnTx/>
                <a:uFillTx/>
                <a:latin typeface="Calibri"/>
                <a:ea typeface="+mn-ea"/>
                <a:cs typeface="+mn-cs"/>
              </a:rPr>
              <a:t>Regularly update operating systems and applications; enable automatic updates. Replace end-of-life software with supported versions. Consider using software tools to scan devices for additional vulnerabilities and remediate them.</a:t>
            </a:r>
            <a:endParaRPr kumimoji="0" lang="en-US" sz="1200" b="0" i="0" u="none" strike="noStrike" kern="1200" cap="none" spc="0" normalizeH="0" baseline="0" noProof="0" dirty="0">
              <a:ln>
                <a:noFill/>
              </a:ln>
              <a:solidFill>
                <a:srgbClr val="000000"/>
              </a:solidFill>
              <a:effectLst/>
              <a:uLnTx/>
              <a:uFillTx/>
              <a:latin typeface="Calibri"/>
              <a:ea typeface="Calibri"/>
              <a:cs typeface="Calibri"/>
            </a:endParaRPr>
          </a:p>
          <a:p>
            <a:pPr marL="91440" marR="0" lvl="0" indent="0" algn="l" defTabSz="914400" rtl="0" eaLnBrk="1" fontAlgn="auto" latinLnBrk="0" hangingPunct="1">
              <a:spcBef>
                <a:spcPts val="0"/>
              </a:spcBef>
              <a:spcAft>
                <a:spcPts val="1200"/>
              </a:spcAft>
              <a:buClrTx/>
              <a:buSzTx/>
              <a:buFontTx/>
              <a:buNone/>
              <a:tabLst/>
              <a:defRPr/>
            </a:pPr>
            <a:r>
              <a:rPr kumimoji="0" lang="en-US" sz="1200" b="1" i="0" u="none" strike="noStrike" kern="1200" cap="none" spc="0" normalizeH="0" baseline="0" noProof="0" dirty="0">
                <a:ln>
                  <a:noFill/>
                </a:ln>
                <a:solidFill>
                  <a:schemeClr val="tx2">
                    <a:lumMod val="50000"/>
                  </a:schemeClr>
                </a:solidFill>
                <a:effectLst/>
                <a:uLnTx/>
                <a:uFillTx/>
                <a:latin typeface="Calibri"/>
                <a:ea typeface="Calibri"/>
                <a:cs typeface="Calibri"/>
              </a:rPr>
              <a:t>Conduct regular backups. </a:t>
            </a:r>
            <a:r>
              <a:rPr kumimoji="0" lang="en-US" sz="1200" b="0" i="0" u="none" strike="noStrike" kern="1200" cap="none" spc="0" normalizeH="0" baseline="0" noProof="0" dirty="0">
                <a:ln>
                  <a:noFill/>
                </a:ln>
                <a:solidFill>
                  <a:srgbClr val="000000"/>
                </a:solidFill>
                <a:effectLst/>
                <a:uLnTx/>
                <a:uFillTx/>
                <a:latin typeface="Calibri"/>
                <a:ea typeface="Calibri"/>
                <a:cs typeface="Calibri"/>
              </a:rPr>
              <a:t>Back up data at agreed-upon schedules or use built-in backup capabilities; software and cloud solutions can automate this process. Keep one frequently backed up set of data offline to protect it against ransomware. Test to ensure that backed up data can be successfully restored to systems.</a:t>
            </a:r>
          </a:p>
          <a:p>
            <a:pPr marL="91440" marR="0" lvl="0" indent="0" algn="l" defTabSz="914400" rtl="0" eaLnBrk="1" fontAlgn="auto" latinLnBrk="0" hangingPunct="1">
              <a:spcBef>
                <a:spcPts val="0"/>
              </a:spcBef>
              <a:spcAft>
                <a:spcPts val="1200"/>
              </a:spcAft>
              <a:buClrTx/>
              <a:buSzTx/>
              <a:buFontTx/>
              <a:buNone/>
              <a:tabLst/>
              <a:defRPr/>
            </a:pPr>
            <a:endParaRPr lang="en-US" sz="1200" noProof="0" dirty="0">
              <a:solidFill>
                <a:srgbClr val="000000"/>
              </a:solidFill>
              <a:latin typeface="Calibri"/>
              <a:ea typeface="Calibri"/>
              <a:cs typeface="Calibri"/>
            </a:endParaRPr>
          </a:p>
          <a:p>
            <a:pPr marL="91440" marR="0" lvl="0" indent="0" algn="l" defTabSz="914400" rtl="0" eaLnBrk="1" fontAlgn="auto" latinLnBrk="0" hangingPunct="1">
              <a:spcBef>
                <a:spcPts val="0"/>
              </a:spcBef>
              <a:spcAft>
                <a:spcPts val="12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Calibri"/>
              <a:cs typeface="Calibri"/>
            </a:endParaRPr>
          </a:p>
          <a:p>
            <a:pPr marL="91440" marR="0" lvl="0" indent="0" algn="l" defTabSz="914400" rtl="0" eaLnBrk="1" fontAlgn="auto" latinLnBrk="0" hangingPunct="1">
              <a:spcBef>
                <a:spcPts val="0"/>
              </a:spcBef>
              <a:spcAft>
                <a:spcPts val="12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Calibri"/>
              <a:cs typeface="Calibri"/>
            </a:endParaRPr>
          </a:p>
        </p:txBody>
      </p:sp>
      <p:sp>
        <p:nvSpPr>
          <p:cNvPr id="21" name="TextBox 20">
            <a:extLst>
              <a:ext uri="{FF2B5EF4-FFF2-40B4-BE49-F238E27FC236}">
                <a16:creationId xmlns:a16="http://schemas.microsoft.com/office/drawing/2014/main" id="{6DD676A7-D317-073E-8DCC-32411E83E26F}"/>
              </a:ext>
            </a:extLst>
          </p:cNvPr>
          <p:cNvSpPr txBox="1"/>
          <p:nvPr/>
        </p:nvSpPr>
        <p:spPr>
          <a:xfrm>
            <a:off x="100241" y="615822"/>
            <a:ext cx="3749040" cy="914400"/>
          </a:xfrm>
          <a:prstGeom prst="rect">
            <a:avLst/>
          </a:prstGeom>
          <a:solidFill>
            <a:srgbClr val="918CEA"/>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457200" tIns="45720" rIns="457200" bIns="45720" rtlCol="0" anchor="ctr"/>
          <a:lstStyle>
            <a:defPPr>
              <a:defRPr lang="en-US"/>
            </a:defPPr>
            <a:lvl1pPr>
              <a:defRPr sz="20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lnSpc>
                <a:spcPct val="85000"/>
              </a:lnSpc>
            </a:pPr>
            <a:r>
              <a:rPr lang="en-US" sz="1600" cap="all" spc="170" dirty="0">
                <a:solidFill>
                  <a:schemeClr val="tx1"/>
                </a:solidFill>
                <a:ea typeface="Calibri"/>
                <a:cs typeface="Calibri"/>
              </a:rPr>
              <a:t>PROTECT</a:t>
            </a:r>
          </a:p>
          <a:p>
            <a:pPr algn="ctr"/>
            <a:r>
              <a:rPr lang="en-US" sz="1200" b="0" dirty="0">
                <a:solidFill>
                  <a:schemeClr val="tx1"/>
                </a:solidFill>
                <a:ea typeface="+mn-lt"/>
                <a:cs typeface="+mn-lt"/>
              </a:rPr>
              <a:t>Safeguards to manage the </a:t>
            </a:r>
            <a:br>
              <a:rPr lang="en-US" sz="1200" b="0" dirty="0">
                <a:solidFill>
                  <a:schemeClr val="tx1"/>
                </a:solidFill>
                <a:ea typeface="+mn-lt"/>
                <a:cs typeface="+mn-lt"/>
              </a:rPr>
            </a:br>
            <a:r>
              <a:rPr lang="en-US" sz="1200" b="0" dirty="0">
                <a:solidFill>
                  <a:schemeClr val="tx1"/>
                </a:solidFill>
                <a:ea typeface="+mn-lt"/>
                <a:cs typeface="+mn-lt"/>
              </a:rPr>
              <a:t>organization’s cybersecurity </a:t>
            </a:r>
            <a:br>
              <a:rPr lang="en-US" sz="1200" b="0" dirty="0">
                <a:solidFill>
                  <a:schemeClr val="tx1"/>
                </a:solidFill>
                <a:ea typeface="+mn-lt"/>
                <a:cs typeface="+mn-lt"/>
              </a:rPr>
            </a:br>
            <a:r>
              <a:rPr lang="en-US" sz="1200" b="0" dirty="0">
                <a:solidFill>
                  <a:schemeClr val="tx1"/>
                </a:solidFill>
                <a:ea typeface="+mn-lt"/>
                <a:cs typeface="+mn-lt"/>
              </a:rPr>
              <a:t>risk are used.</a:t>
            </a:r>
          </a:p>
        </p:txBody>
      </p:sp>
      <p:sp>
        <p:nvSpPr>
          <p:cNvPr id="10" name="TextBox 9">
            <a:extLst>
              <a:ext uri="{FF2B5EF4-FFF2-40B4-BE49-F238E27FC236}">
                <a16:creationId xmlns:a16="http://schemas.microsoft.com/office/drawing/2014/main" id="{AF9870E9-4144-6274-BFF6-3D099BFE0DAC}"/>
              </a:ext>
            </a:extLst>
          </p:cNvPr>
          <p:cNvSpPr txBox="1"/>
          <p:nvPr/>
        </p:nvSpPr>
        <p:spPr>
          <a:xfrm>
            <a:off x="3941372" y="1474769"/>
            <a:ext cx="3749040" cy="8125301"/>
          </a:xfrm>
          <a:prstGeom prst="rect">
            <a:avLst/>
          </a:prstGeom>
          <a:solidFill>
            <a:schemeClr val="bg1"/>
          </a:solidFill>
          <a:ln w="19050">
            <a:solidFill>
              <a:schemeClr val="tx1"/>
            </a:solidFill>
          </a:ln>
          <a:scene3d>
            <a:camera prst="orthographicFront"/>
            <a:lightRig rig="threePt" dir="t"/>
          </a:scene3d>
          <a:sp3d>
            <a:bevelT/>
          </a:sp3d>
        </p:spPr>
        <p:txBody>
          <a:bodyPr wrap="square" lIns="91440" tIns="91440" rIns="91440" bIns="91440" numCol="1" spcCol="91440" rtlCol="0" anchor="t">
            <a:spAutoFit/>
          </a:bodyPr>
          <a:lstStyle/>
          <a:p>
            <a:pPr marL="91440"/>
            <a:r>
              <a:rPr lang="en-US" sz="1200" b="1" kern="100" dirty="0">
                <a:solidFill>
                  <a:schemeClr val="tx2">
                    <a:lumMod val="50000"/>
                  </a:schemeClr>
                </a:solidFill>
                <a:effectLst/>
                <a:ea typeface="Calibri" panose="020F0502020204030204" pitchFamily="34" charset="0"/>
                <a:cs typeface="Times New Roman"/>
              </a:rPr>
              <a:t>Monitor networks, network services and physical environments to find potentially adverse events. </a:t>
            </a:r>
            <a:r>
              <a:rPr lang="en-US" sz="1200" kern="100" dirty="0">
                <a:effectLst/>
                <a:ea typeface="Calibri" panose="020F0502020204030204" pitchFamily="34" charset="0"/>
                <a:cs typeface="Times New Roman"/>
              </a:rPr>
              <a:t>Develop and test processes and procedures for detecting unauthorized entities and actions on the networks</a:t>
            </a:r>
            <a:r>
              <a:rPr lang="en-US" sz="1200" kern="100" dirty="0">
                <a:ea typeface="Calibri" panose="020F0502020204030204" pitchFamily="34" charset="0"/>
                <a:cs typeface="Times New Roman"/>
              </a:rPr>
              <a:t> and </a:t>
            </a:r>
            <a:r>
              <a:rPr lang="en-US" sz="1200" kern="100" dirty="0">
                <a:effectLst/>
                <a:ea typeface="Calibri" panose="020F0502020204030204" pitchFamily="34" charset="0"/>
                <a:cs typeface="Times New Roman"/>
              </a:rPr>
              <a:t>in the physical environment (including personnel activity, technology usage, and external service provider activities and services</a:t>
            </a:r>
            <a:r>
              <a:rPr lang="en-US" sz="1200" kern="100" dirty="0">
                <a:ea typeface="Calibri" panose="020F0502020204030204" pitchFamily="34" charset="0"/>
                <a:cs typeface="Times New Roman"/>
              </a:rPr>
              <a:t>).</a:t>
            </a:r>
            <a:r>
              <a:rPr lang="en-US" sz="1200" kern="100" dirty="0">
                <a:effectLst/>
                <a:ea typeface="Calibri" panose="020F0502020204030204" pitchFamily="34" charset="0"/>
                <a:cs typeface="Times New Roman"/>
              </a:rPr>
              <a:t> </a:t>
            </a:r>
            <a:endParaRPr lang="en-US" sz="1200" kern="100" dirty="0">
              <a:effectLst/>
              <a:ea typeface="Calibri" panose="020F0502020204030204" pitchFamily="34" charset="0"/>
              <a:cs typeface="Times New Roman" panose="02020603050405020304" pitchFamily="18" charset="0"/>
            </a:endParaRPr>
          </a:p>
          <a:p>
            <a:pPr marL="91440" marR="0" lvl="0">
              <a:spcBef>
                <a:spcPts val="0"/>
              </a:spcBef>
              <a:spcAft>
                <a:spcPts val="0"/>
              </a:spcAft>
            </a:pPr>
            <a:endParaRPr lang="en-US" sz="1200" kern="100" dirty="0">
              <a:ea typeface="Calibri" panose="020F0502020204030204" pitchFamily="34" charset="0"/>
              <a:cs typeface="Times New Roman" panose="02020603050405020304" pitchFamily="18" charset="0"/>
            </a:endParaRPr>
          </a:p>
          <a:p>
            <a:pPr marL="91440" marR="0" lvl="0">
              <a:spcBef>
                <a:spcPts val="0"/>
              </a:spcBef>
              <a:spcAft>
                <a:spcPts val="0"/>
              </a:spcAft>
            </a:pPr>
            <a:r>
              <a:rPr lang="en-US" sz="1200" b="1" kern="100" dirty="0">
                <a:solidFill>
                  <a:schemeClr val="tx2">
                    <a:lumMod val="50000"/>
                  </a:schemeClr>
                </a:solidFill>
                <a:effectLst/>
                <a:ea typeface="Calibri" panose="020F0502020204030204" pitchFamily="34" charset="0"/>
                <a:cs typeface="Times New Roman"/>
              </a:rPr>
              <a:t>Determine the estimated impact and scope of adverse events.</a:t>
            </a:r>
            <a:r>
              <a:rPr lang="en-US" sz="1200" kern="100" dirty="0">
                <a:solidFill>
                  <a:schemeClr val="tx2">
                    <a:lumMod val="50000"/>
                  </a:schemeClr>
                </a:solidFill>
                <a:effectLst/>
                <a:ea typeface="Calibri" panose="020F0502020204030204" pitchFamily="34" charset="0"/>
                <a:cs typeface="Times New Roman"/>
              </a:rPr>
              <a:t> </a:t>
            </a:r>
            <a:r>
              <a:rPr lang="en-US" sz="1200" kern="100" dirty="0">
                <a:effectLst/>
                <a:ea typeface="Calibri" panose="020F0502020204030204" pitchFamily="34" charset="0"/>
                <a:cs typeface="Times New Roman"/>
              </a:rPr>
              <a:t>If a cybersecurity event is detected, your enterprise should work quickly and thoroughly to understand the breadth and depth of the impact. </a:t>
            </a:r>
            <a:br>
              <a:rPr lang="en-US" sz="1200" kern="100" dirty="0">
                <a:effectLst/>
                <a:ea typeface="Calibri" panose="020F0502020204030204" pitchFamily="34" charset="0"/>
                <a:cs typeface="Times New Roman"/>
              </a:rPr>
            </a:br>
            <a:endParaRPr lang="en-US" sz="1200" kern="100" dirty="0">
              <a:ea typeface="Calibri" panose="020F0502020204030204" pitchFamily="34" charset="0"/>
              <a:cs typeface="Times New Roman" panose="02020603050405020304" pitchFamily="18" charset="0"/>
            </a:endParaRPr>
          </a:p>
          <a:p>
            <a:pPr marL="91440"/>
            <a:r>
              <a:rPr lang="en-US" sz="1200" b="1" kern="100" dirty="0">
                <a:solidFill>
                  <a:schemeClr val="tx2">
                    <a:lumMod val="50000"/>
                  </a:schemeClr>
                </a:solidFill>
                <a:effectLst/>
                <a:ea typeface="Calibri" panose="020F0502020204030204" pitchFamily="34" charset="0"/>
                <a:cs typeface="Times New Roman"/>
              </a:rPr>
              <a:t>Analyze potentially adverse events.</a:t>
            </a:r>
            <a:r>
              <a:rPr lang="en-US" sz="1200" kern="100" dirty="0">
                <a:solidFill>
                  <a:schemeClr val="tx2">
                    <a:lumMod val="50000"/>
                  </a:schemeClr>
                </a:solidFill>
                <a:effectLst/>
                <a:ea typeface="Calibri" panose="020F0502020204030204" pitchFamily="34" charset="0"/>
                <a:cs typeface="Times New Roman"/>
              </a:rPr>
              <a:t> </a:t>
            </a:r>
            <a:r>
              <a:rPr lang="en-US" sz="1200" kern="100" dirty="0">
                <a:effectLst/>
                <a:ea typeface="Calibri" panose="020F0502020204030204" pitchFamily="34" charset="0"/>
                <a:cs typeface="Times New Roman"/>
              </a:rPr>
              <a:t>After determining the estimated impact, conduct a further analysis on the event</a:t>
            </a:r>
            <a:r>
              <a:rPr lang="en-US" sz="1200" kern="100" dirty="0">
                <a:ea typeface="Calibri" panose="020F0502020204030204" pitchFamily="34" charset="0"/>
                <a:cs typeface="Times New Roman"/>
              </a:rPr>
              <a:t> to better understand associated activities.</a:t>
            </a:r>
            <a:r>
              <a:rPr lang="en-US" sz="1200" kern="100" dirty="0">
                <a:effectLst/>
                <a:ea typeface="Calibri" panose="020F0502020204030204" pitchFamily="34" charset="0"/>
                <a:cs typeface="Times New Roman"/>
              </a:rPr>
              <a:t> Awareness of these associated activities will help inform the response to the incident.</a:t>
            </a:r>
            <a:r>
              <a:rPr lang="en-US" sz="1200" kern="100" dirty="0">
                <a:ea typeface="Calibri" panose="020F0502020204030204" pitchFamily="34" charset="0"/>
                <a:cs typeface="Times New Roman"/>
              </a:rPr>
              <a:t> </a:t>
            </a:r>
            <a:endParaRPr lang="en-US" sz="1200" kern="100" dirty="0">
              <a:ea typeface="Calibri" panose="020F0502020204030204" pitchFamily="34" charset="0"/>
              <a:cs typeface="Times New Roman" panose="02020603050405020304" pitchFamily="18" charset="0"/>
            </a:endParaRPr>
          </a:p>
          <a:p>
            <a:pPr marL="91440"/>
            <a:endParaRPr lang="en-US" sz="1200" kern="100" dirty="0">
              <a:effectLst/>
              <a:ea typeface="Calibri" panose="020F0502020204030204" pitchFamily="34" charset="0"/>
              <a:cs typeface="Times New Roman" panose="02020603050405020304" pitchFamily="18" charset="0"/>
            </a:endParaRPr>
          </a:p>
          <a:p>
            <a:pPr marL="91440"/>
            <a:r>
              <a:rPr lang="en-US" sz="1200" b="1" kern="100" dirty="0">
                <a:solidFill>
                  <a:schemeClr val="tx2">
                    <a:lumMod val="50000"/>
                  </a:schemeClr>
                </a:solidFill>
                <a:effectLst/>
                <a:ea typeface="Calibri" panose="020F0502020204030204" pitchFamily="34" charset="0"/>
                <a:cs typeface="Times New Roman"/>
              </a:rPr>
              <a:t>Provide information on adverse events to authorized staff and tools.</a:t>
            </a:r>
            <a:r>
              <a:rPr lang="en-US" sz="1200" kern="100" dirty="0">
                <a:solidFill>
                  <a:schemeClr val="tx2">
                    <a:lumMod val="50000"/>
                  </a:schemeClr>
                </a:solidFill>
                <a:effectLst/>
                <a:ea typeface="Calibri" panose="020F0502020204030204" pitchFamily="34" charset="0"/>
                <a:cs typeface="Times New Roman"/>
              </a:rPr>
              <a:t> </a:t>
            </a:r>
            <a:r>
              <a:rPr lang="en-US" sz="1200" kern="100" dirty="0">
                <a:effectLst/>
                <a:ea typeface="Calibri" panose="020F0502020204030204" pitchFamily="34" charset="0"/>
                <a:cs typeface="Times New Roman"/>
              </a:rPr>
              <a:t>Communicating information </a:t>
            </a:r>
            <a:r>
              <a:rPr lang="en-US" sz="1200" kern="100" dirty="0">
                <a:ea typeface="Calibri" panose="020F0502020204030204" pitchFamily="34" charset="0"/>
                <a:cs typeface="Times New Roman"/>
              </a:rPr>
              <a:t>about</a:t>
            </a:r>
            <a:r>
              <a:rPr lang="en-US" sz="1200" kern="100" dirty="0">
                <a:effectLst/>
                <a:ea typeface="Calibri" panose="020F0502020204030204" pitchFamily="34" charset="0"/>
                <a:cs typeface="Times New Roman"/>
              </a:rPr>
              <a:t> the event with appropriate stakeholders will help keep you in good stead in terms of partners, oversight bodies, and others (potentially including investors)—and improve policies and processes.</a:t>
            </a:r>
          </a:p>
          <a:p>
            <a:pPr marL="91440"/>
            <a:endParaRPr lang="en-US" sz="1200" kern="100" dirty="0">
              <a:ea typeface="Calibri" panose="020F0502020204030204" pitchFamily="34" charset="0"/>
              <a:cs typeface="Times New Roman"/>
            </a:endParaRPr>
          </a:p>
          <a:p>
            <a:pPr marL="91440" marR="0">
              <a:spcBef>
                <a:spcPts val="0"/>
              </a:spcBef>
              <a:spcAft>
                <a:spcPts val="0"/>
              </a:spcAft>
            </a:pPr>
            <a:r>
              <a:rPr lang="en-US" sz="1200" b="1" kern="100" dirty="0">
                <a:solidFill>
                  <a:schemeClr val="tx2">
                    <a:lumMod val="50000"/>
                  </a:schemeClr>
                </a:solidFill>
                <a:effectLst/>
                <a:ea typeface="Calibri" panose="020F0502020204030204" pitchFamily="34" charset="0"/>
                <a:cs typeface="Times New Roman"/>
              </a:rPr>
              <a:t>Understand common indicators of a cybersecurity attack</a:t>
            </a:r>
            <a:r>
              <a:rPr lang="en-US" sz="1200" b="1" kern="100" dirty="0">
                <a:effectLst/>
                <a:ea typeface="Calibri" panose="020F0502020204030204" pitchFamily="34" charset="0"/>
                <a:cs typeface="Times New Roman"/>
              </a:rPr>
              <a:t>. </a:t>
            </a:r>
            <a:r>
              <a:rPr lang="en-US" sz="1200" kern="100" dirty="0">
                <a:effectLst/>
                <a:ea typeface="Calibri" panose="020F0502020204030204" pitchFamily="34" charset="0"/>
                <a:cs typeface="Times New Roman"/>
              </a:rPr>
              <a:t>To detect unauthorized access to your systems and data as soon as possible, understand common cybersecurity threats to your business, given your sector, mission, assets, etc.</a:t>
            </a:r>
          </a:p>
          <a:p>
            <a:pPr marL="91440" marR="0">
              <a:spcBef>
                <a:spcPts val="0"/>
              </a:spcBef>
              <a:spcAft>
                <a:spcPts val="0"/>
              </a:spcAft>
            </a:pPr>
            <a:endParaRPr lang="en-US" sz="1200" kern="100" dirty="0">
              <a:effectLst/>
              <a:ea typeface="Calibri" panose="020F0502020204030204" pitchFamily="34" charset="0"/>
              <a:cs typeface="Times New Roman"/>
            </a:endParaRPr>
          </a:p>
          <a:p>
            <a:pPr marL="91440" marR="0">
              <a:spcBef>
                <a:spcPts val="0"/>
              </a:spcBef>
              <a:spcAft>
                <a:spcPts val="0"/>
              </a:spcAft>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sym typeface="Calibri"/>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b="1" kern="0" dirty="0">
              <a:solidFill>
                <a:srgbClr val="000000"/>
              </a:solidFill>
              <a:latin typeface="Calibri" panose="020F0502020204030204" pitchFamily="34" charset="0"/>
              <a:ea typeface="PMingLiU" panose="02020500000000000000" pitchFamily="18" charset="-120"/>
              <a:cs typeface="Calibri" panose="020F0502020204030204" pitchFamily="34" charset="0"/>
              <a:sym typeface="Calibri"/>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b="1" kern="0" dirty="0">
              <a:solidFill>
                <a:srgbClr val="000000"/>
              </a:solidFill>
              <a:latin typeface="Calibri" panose="020F0502020204030204" pitchFamily="34" charset="0"/>
              <a:ea typeface="PMingLiU" panose="02020500000000000000" pitchFamily="18" charset="-120"/>
              <a:cs typeface="Calibri" panose="020F0502020204030204" pitchFamily="34" charset="0"/>
              <a:sym typeface="Calibri"/>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b="1" kern="0" dirty="0">
              <a:solidFill>
                <a:srgbClr val="000000"/>
              </a:solidFill>
              <a:latin typeface="Calibri" panose="020F0502020204030204" pitchFamily="34" charset="0"/>
              <a:ea typeface="PMingLiU" panose="02020500000000000000" pitchFamily="18" charset="-120"/>
              <a:cs typeface="Calibri" panose="020F0502020204030204" pitchFamily="34" charset="0"/>
              <a:sym typeface="Calibri"/>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b="1" kern="0" dirty="0">
              <a:solidFill>
                <a:srgbClr val="000000"/>
              </a:solidFill>
              <a:latin typeface="Calibri" panose="020F0502020204030204" pitchFamily="34" charset="0"/>
              <a:ea typeface="PMingLiU" panose="02020500000000000000" pitchFamily="18" charset="-120"/>
              <a:cs typeface="Calibri" panose="020F0502020204030204" pitchFamily="34" charset="0"/>
              <a:sym typeface="Calibri"/>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b="1" kern="0" dirty="0">
              <a:solidFill>
                <a:srgbClr val="000000"/>
              </a:solidFill>
              <a:latin typeface="Calibri" panose="020F0502020204030204" pitchFamily="34" charset="0"/>
              <a:ea typeface="PMingLiU" panose="02020500000000000000" pitchFamily="18" charset="-120"/>
              <a:cs typeface="Calibri" panose="020F0502020204030204" pitchFamily="34" charset="0"/>
              <a:sym typeface="Calibri"/>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b="1" kern="0" dirty="0">
              <a:solidFill>
                <a:srgbClr val="000000"/>
              </a:solidFill>
              <a:latin typeface="Calibri" panose="020F0502020204030204" pitchFamily="34" charset="0"/>
              <a:ea typeface="PMingLiU" panose="02020500000000000000" pitchFamily="18" charset="-120"/>
              <a:cs typeface="Calibri" panose="020F0502020204030204" pitchFamily="34" charset="0"/>
              <a:sym typeface="Calibri"/>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b="1" kern="0" dirty="0">
              <a:solidFill>
                <a:srgbClr val="000000"/>
              </a:solidFill>
              <a:latin typeface="Calibri" panose="020F0502020204030204" pitchFamily="34" charset="0"/>
              <a:ea typeface="PMingLiU" panose="02020500000000000000" pitchFamily="18" charset="-120"/>
              <a:cs typeface="Calibri" panose="020F0502020204030204" pitchFamily="34" charset="0"/>
              <a:sym typeface="Calibri"/>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sym typeface="Calibri"/>
            </a:endParaRPr>
          </a:p>
          <a:p>
            <a:pPr marL="15240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b="1" i="0" u="none" strike="noStrike" kern="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endParaRPr>
          </a:p>
        </p:txBody>
      </p:sp>
      <p:sp>
        <p:nvSpPr>
          <p:cNvPr id="8" name="TextBox 7">
            <a:extLst>
              <a:ext uri="{FF2B5EF4-FFF2-40B4-BE49-F238E27FC236}">
                <a16:creationId xmlns:a16="http://schemas.microsoft.com/office/drawing/2014/main" id="{4AAD39D1-5288-5E9D-E4DE-05B6FDE0FB3A}"/>
              </a:ext>
            </a:extLst>
          </p:cNvPr>
          <p:cNvSpPr txBox="1"/>
          <p:nvPr/>
        </p:nvSpPr>
        <p:spPr>
          <a:xfrm>
            <a:off x="3941372" y="615822"/>
            <a:ext cx="3749040" cy="914400"/>
          </a:xfrm>
          <a:prstGeom prst="rect">
            <a:avLst/>
          </a:prstGeom>
          <a:solidFill>
            <a:srgbClr val="FFC34E"/>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457200" tIns="45720" rIns="457200" bIns="45720" rtlCol="0" anchor="ctr"/>
          <a:lstStyle>
            <a:defPPr>
              <a:defRPr lang="en-US"/>
            </a:defPPr>
            <a:lvl1pPr>
              <a:defRPr sz="20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lnSpc>
                <a:spcPct val="85000"/>
              </a:lnSpc>
            </a:pPr>
            <a:r>
              <a:rPr lang="en-US" sz="1600" cap="all" spc="170" dirty="0">
                <a:solidFill>
                  <a:schemeClr val="tx1"/>
                </a:solidFill>
                <a:ea typeface="Calibri"/>
                <a:cs typeface="Calibri"/>
              </a:rPr>
              <a:t>detect</a:t>
            </a:r>
          </a:p>
          <a:p>
            <a:pPr algn="ctr"/>
            <a:r>
              <a:rPr lang="en-US" sz="1200" b="0" dirty="0">
                <a:solidFill>
                  <a:schemeClr val="tx1"/>
                </a:solidFill>
                <a:ea typeface="+mn-lt"/>
                <a:cs typeface="+mn-lt"/>
              </a:rPr>
              <a:t>Possible cybersecurity attacks</a:t>
            </a:r>
            <a:br>
              <a:rPr lang="en-US" sz="1200" b="0" dirty="0">
                <a:solidFill>
                  <a:schemeClr val="tx1"/>
                </a:solidFill>
                <a:ea typeface="+mn-lt"/>
                <a:cs typeface="+mn-lt"/>
              </a:rPr>
            </a:br>
            <a:r>
              <a:rPr lang="en-US" sz="1200" b="0" dirty="0">
                <a:solidFill>
                  <a:schemeClr val="tx1"/>
                </a:solidFill>
                <a:ea typeface="+mn-lt"/>
                <a:cs typeface="+mn-lt"/>
              </a:rPr>
              <a:t>and compromises are </a:t>
            </a:r>
            <a:br>
              <a:rPr lang="en-US" sz="1200" b="0" dirty="0">
                <a:solidFill>
                  <a:schemeClr val="tx1"/>
                </a:solidFill>
                <a:ea typeface="+mn-lt"/>
                <a:cs typeface="+mn-lt"/>
              </a:rPr>
            </a:br>
            <a:r>
              <a:rPr lang="en-US" sz="1200" b="0" dirty="0">
                <a:solidFill>
                  <a:schemeClr val="tx1"/>
                </a:solidFill>
                <a:ea typeface="+mn-lt"/>
                <a:cs typeface="+mn-lt"/>
              </a:rPr>
              <a:t>found and analyzed.</a:t>
            </a:r>
          </a:p>
        </p:txBody>
      </p:sp>
      <p:pic>
        <p:nvPicPr>
          <p:cNvPr id="12" name="Picture Placeholder 11" descr="Chart, diagram, sunburst chart&#10;&#10;Description automatically generated">
            <a:extLst>
              <a:ext uri="{FF2B5EF4-FFF2-40B4-BE49-F238E27FC236}">
                <a16:creationId xmlns:a16="http://schemas.microsoft.com/office/drawing/2014/main" id="{236E3A56-7038-DC7D-6E8D-D7B73AD6DCDF}"/>
              </a:ext>
            </a:extLst>
          </p:cNvPr>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0450" t="6551" r="12860" b="14226"/>
          <a:stretch/>
        </p:blipFill>
        <p:spPr>
          <a:xfrm>
            <a:off x="3343499" y="8904870"/>
            <a:ext cx="1085402" cy="1080226"/>
          </a:xfrm>
          <a:noFill/>
        </p:spPr>
      </p:pic>
    </p:spTree>
    <p:extLst>
      <p:ext uri="{BB962C8B-B14F-4D97-AF65-F5344CB8AC3E}">
        <p14:creationId xmlns:p14="http://schemas.microsoft.com/office/powerpoint/2010/main" val="1328305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B503736-7C60-30A0-331D-D792090E1589}"/>
              </a:ext>
            </a:extLst>
          </p:cNvPr>
          <p:cNvSpPr txBox="1"/>
          <p:nvPr/>
        </p:nvSpPr>
        <p:spPr>
          <a:xfrm>
            <a:off x="185019" y="1408582"/>
            <a:ext cx="3664262" cy="8125301"/>
          </a:xfrm>
          <a:prstGeom prst="rect">
            <a:avLst/>
          </a:prstGeom>
          <a:solidFill>
            <a:schemeClr val="bg1"/>
          </a:solidFill>
          <a:ln w="19050">
            <a:solidFill>
              <a:schemeClr val="tx1"/>
            </a:solidFill>
          </a:ln>
          <a:scene3d>
            <a:camera prst="orthographicFront"/>
            <a:lightRig rig="threePt" dir="t"/>
          </a:scene3d>
          <a:sp3d>
            <a:bevelT/>
          </a:sp3d>
        </p:spPr>
        <p:txBody>
          <a:bodyPr wrap="square" lIns="91440" tIns="91440" rIns="91440" bIns="91440" numCol="1" spcCol="91440" rtlCol="0" anchor="t">
            <a:spAutoFit/>
          </a:bodyPr>
          <a:lstStyle/>
          <a:p>
            <a:pPr marL="91440">
              <a:defRPr/>
            </a:pPr>
            <a:r>
              <a:rPr kumimoji="0" lang="en-US" sz="1200" b="1" i="0" u="none" strike="noStrike" kern="100" cap="none" spc="0" normalizeH="0" baseline="0" noProof="0" dirty="0">
                <a:ln>
                  <a:noFill/>
                </a:ln>
                <a:solidFill>
                  <a:schemeClr val="tx2">
                    <a:lumMod val="50000"/>
                  </a:schemeClr>
                </a:solidFill>
                <a:effectLst/>
                <a:uLnTx/>
                <a:uFillTx/>
                <a:latin typeface="Calibri"/>
                <a:ea typeface="Calibri" panose="020F0502020204030204" pitchFamily="34" charset="0"/>
                <a:cs typeface="Calibri"/>
              </a:rPr>
              <a:t>Execute an incident response plan once an incident is declared, in coordination with relevant third parties.</a:t>
            </a:r>
            <a:r>
              <a:rPr kumimoji="0" lang="en-US" sz="1200" b="0" i="0" u="none" strike="noStrike" kern="100" cap="none" spc="0" normalizeH="0" baseline="0" noProof="0" dirty="0">
                <a:ln>
                  <a:noFill/>
                </a:ln>
                <a:solidFill>
                  <a:schemeClr val="tx2">
                    <a:lumMod val="50000"/>
                  </a:schemeClr>
                </a:solidFill>
                <a:effectLst/>
                <a:uLnTx/>
                <a:uFillTx/>
                <a:latin typeface="Calibri"/>
                <a:ea typeface="Calibri" panose="020F0502020204030204" pitchFamily="34" charset="0"/>
                <a:cs typeface="Calibri"/>
              </a:rPr>
              <a:t> </a:t>
            </a:r>
            <a:br>
              <a:rPr lang="en-US" sz="1200" kern="100" dirty="0">
                <a:solidFill>
                  <a:schemeClr val="tx2">
                    <a:lumMod val="50000"/>
                  </a:schemeClr>
                </a:solidFill>
                <a:latin typeface="Calibri"/>
                <a:ea typeface="Calibri" panose="020F0502020204030204" pitchFamily="34" charset="0"/>
                <a:cs typeface="Calibri"/>
              </a:rPr>
            </a:br>
            <a:r>
              <a:rPr lang="en-US" sz="1200" kern="100" dirty="0">
                <a:solidFill>
                  <a:srgbClr val="000000"/>
                </a:solidFill>
                <a:latin typeface="Calibri"/>
                <a:ea typeface="Calibri" panose="020F0502020204030204" pitchFamily="34" charset="0"/>
                <a:cs typeface="Calibri"/>
              </a:rPr>
              <a:t>To properly execute an incident response plan, ensure everyone knows their responsibilities; this</a:t>
            </a:r>
            <a:r>
              <a:rPr lang="en-US" sz="1200" kern="100" dirty="0">
                <a:solidFill>
                  <a:srgbClr val="000000"/>
                </a:solidFill>
                <a:ea typeface="+mn-lt"/>
                <a:cs typeface="+mn-lt"/>
              </a:rPr>
              <a:t> includes understanding any regulatory requirements, legal reporting requirements, or required information sharing.  </a:t>
            </a:r>
            <a:endParaRPr lang="en-US" sz="1200" b="0" i="0" u="none" strike="noStrike" kern="100" cap="none" spc="0" normalizeH="0" baseline="0" noProof="0" dirty="0">
              <a:ln>
                <a:noFill/>
              </a:ln>
              <a:solidFill>
                <a:srgbClr val="000000"/>
              </a:solidFill>
              <a:effectLst/>
              <a:uLnTx/>
              <a:uFillTx/>
              <a:ea typeface="+mn-lt"/>
              <a:cs typeface="+mn-lt"/>
            </a:endParaRPr>
          </a:p>
          <a:p>
            <a:pPr marL="91440" marR="0" lvl="0" indent="0" algn="l" defTabSz="914400">
              <a:spcBef>
                <a:spcPts val="0"/>
              </a:spcBef>
              <a:spcAft>
                <a:spcPts val="0"/>
              </a:spcAft>
              <a:buClrTx/>
              <a:buSzTx/>
              <a:buFontTx/>
              <a:buNone/>
              <a:tabLst/>
              <a:defRPr/>
            </a:pPr>
            <a:endParaRPr lang="en-US"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91440" marR="0" lvl="0" indent="0" algn="l" defTabSz="914400" rtl="0" eaLnBrk="1" fontAlgn="auto" latinLnBrk="0" hangingPunct="1">
              <a:spcBef>
                <a:spcPts val="0"/>
              </a:spcBef>
              <a:spcAft>
                <a:spcPts val="0"/>
              </a:spcAft>
              <a:buClrTx/>
              <a:buSzTx/>
              <a:buFontTx/>
              <a:buNone/>
              <a:tabLst/>
              <a:defRPr/>
            </a:pPr>
            <a:r>
              <a:rPr kumimoji="0" lang="en-US" sz="1200" b="1" i="0" u="none" strike="noStrike" kern="100" cap="none" spc="0" normalizeH="0" baseline="0" noProof="0" dirty="0">
                <a:ln>
                  <a:noFill/>
                </a:ln>
                <a:solidFill>
                  <a:schemeClr val="tx2">
                    <a:lumMod val="50000"/>
                  </a:schemeClr>
                </a:solidFill>
                <a:effectLst/>
                <a:uLnTx/>
                <a:uFillTx/>
                <a:latin typeface="Calibri"/>
                <a:ea typeface="Calibri" panose="020F0502020204030204" pitchFamily="34" charset="0"/>
                <a:cs typeface="Calibri"/>
              </a:rPr>
              <a:t>Categorize and prioritize incidents and escalate or elevate as needed. </a:t>
            </a:r>
            <a:r>
              <a:rPr kumimoji="0" lang="en-US" sz="1200" b="0" i="0" u="none" strike="noStrike" kern="100" cap="none" spc="0" normalizeH="0" baseline="0" noProof="0" dirty="0">
                <a:ln>
                  <a:noFill/>
                </a:ln>
                <a:solidFill>
                  <a:srgbClr val="000000"/>
                </a:solidFill>
                <a:effectLst/>
                <a:uLnTx/>
                <a:uFillTx/>
                <a:latin typeface="Calibri"/>
                <a:ea typeface="Calibri" panose="020F0502020204030204" pitchFamily="34" charset="0"/>
                <a:cs typeface="Calibri"/>
              </a:rPr>
              <a:t>Analyze what has been taking place, the root cause of the incident, and prioritize which incidents require attention first from your organization. Communicate this prioritization to your team and ensure everyone understands who information should be communicated to </a:t>
            </a:r>
            <a:r>
              <a:rPr lang="en-US" sz="1200" kern="100" dirty="0">
                <a:solidFill>
                  <a:srgbClr val="000000"/>
                </a:solidFill>
                <a:latin typeface="Calibri"/>
                <a:ea typeface="Calibri" panose="020F0502020204030204" pitchFamily="34" charset="0"/>
                <a:cs typeface="Calibri"/>
              </a:rPr>
              <a:t>regarding</a:t>
            </a:r>
            <a:r>
              <a:rPr kumimoji="0" lang="en-US" sz="1200" b="0" i="0" u="none" strike="noStrike" kern="100" cap="none" spc="0" normalizeH="0" baseline="0" noProof="0" dirty="0">
                <a:ln>
                  <a:noFill/>
                </a:ln>
                <a:solidFill>
                  <a:srgbClr val="000000"/>
                </a:solidFill>
                <a:effectLst/>
                <a:uLnTx/>
                <a:uFillTx/>
                <a:latin typeface="Calibri"/>
                <a:ea typeface="Calibri" panose="020F0502020204030204" pitchFamily="34" charset="0"/>
                <a:cs typeface="Calibri"/>
              </a:rPr>
              <a:t> a prioritized incident when it occurs. </a:t>
            </a:r>
            <a:endParaRPr lang="en-US" sz="1200" b="0" i="0" u="none" strike="noStrike" kern="100" cap="none" spc="0" normalizeH="0" baseline="0" noProof="0" dirty="0">
              <a:ln>
                <a:noFill/>
              </a:ln>
              <a:solidFill>
                <a:srgbClr val="000000"/>
              </a:solidFill>
              <a:effectLst/>
              <a:uLnTx/>
              <a:uFillTx/>
              <a:latin typeface="Calibri"/>
              <a:ea typeface="Calibri" panose="020F0502020204030204" pitchFamily="34" charset="0"/>
              <a:cs typeface="Calibri"/>
            </a:endParaRPr>
          </a:p>
          <a:p>
            <a:pPr marL="91440" marR="0" lvl="0" indent="0" algn="l" defTabSz="914400" rtl="0" eaLnBrk="1" fontAlgn="auto" latinLnBrk="0" hangingPunct="1">
              <a:spcBef>
                <a:spcPts val="0"/>
              </a:spcBef>
              <a:spcAft>
                <a:spcPts val="0"/>
              </a:spcAft>
              <a:buClrTx/>
              <a:buSzTx/>
              <a:buFontTx/>
              <a:buNone/>
              <a:tabLst/>
              <a:defRPr/>
            </a:pPr>
            <a:endParaRPr kumimoji="0" lang="en-US" sz="1200" b="0" i="0" u="none" strike="noStrike" kern="100" cap="none" spc="0" normalizeH="0" baseline="0" noProof="0" dirty="0">
              <a:ln>
                <a:noFill/>
              </a:ln>
              <a:solidFill>
                <a:schemeClr val="tx2">
                  <a:lumMod val="5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91440">
              <a:defRPr/>
            </a:pPr>
            <a:r>
              <a:rPr lang="en-US" sz="1200" b="1" kern="100" dirty="0">
                <a:solidFill>
                  <a:schemeClr val="tx2">
                    <a:lumMod val="50000"/>
                  </a:schemeClr>
                </a:solidFill>
                <a:latin typeface="Calibri"/>
                <a:cs typeface="Calibri"/>
              </a:rPr>
              <a:t>Collect incident data and preserve its integrity and provenance</a:t>
            </a:r>
            <a:r>
              <a:rPr lang="en-US" sz="1200" b="1" kern="100" dirty="0">
                <a:solidFill>
                  <a:srgbClr val="0070C0"/>
                </a:solidFill>
                <a:latin typeface="Calibri"/>
                <a:cs typeface="Calibri"/>
              </a:rPr>
              <a:t>. </a:t>
            </a:r>
            <a:r>
              <a:rPr lang="en-US" sz="1200" kern="100" dirty="0">
                <a:latin typeface="Calibri"/>
                <a:cs typeface="Calibri"/>
              </a:rPr>
              <a:t>Collecting information in a safe manner </a:t>
            </a:r>
          </a:p>
          <a:p>
            <a:pPr marL="91440" indent="0" defTabSz="914400">
              <a:spcBef>
                <a:spcPts val="0"/>
              </a:spcBef>
              <a:buNone/>
              <a:defRPr/>
            </a:pPr>
            <a:r>
              <a:rPr lang="en-US" sz="1200" kern="100" dirty="0">
                <a:latin typeface="Calibri"/>
                <a:cs typeface="Calibri"/>
              </a:rPr>
              <a:t>will help in your enterprise’s response to an incident. Ensure that data is still secure after the </a:t>
            </a:r>
            <a:r>
              <a:rPr kumimoji="0" lang="en-US" sz="1200" b="0" i="0" u="none" strike="noStrike" kern="100" cap="none" spc="0" normalizeH="0" baseline="0" noProof="0" dirty="0">
                <a:ln>
                  <a:noFill/>
                </a:ln>
                <a:solidFill>
                  <a:srgbClr val="000000"/>
                </a:solidFill>
                <a:effectLst/>
                <a:uLnTx/>
                <a:uFillTx/>
                <a:latin typeface="Calibri"/>
                <a:ea typeface="Calibri" panose="020F0502020204030204" pitchFamily="34" charset="0"/>
                <a:cs typeface="Calibri"/>
              </a:rPr>
              <a:t>incident and its effects are mitigated to maintain your organization’s reputation and trust from stakeholders. Storing this information in a safe manner can also help inform updated and future response plans to be even more effective. </a:t>
            </a:r>
            <a:endParaRPr lang="en-US" sz="1200" b="0" i="0" u="none" strike="noStrike" kern="100" cap="none" spc="0" normalizeH="0" baseline="0" noProof="0" dirty="0">
              <a:ln>
                <a:noFill/>
              </a:ln>
              <a:solidFill>
                <a:srgbClr val="000000"/>
              </a:solidFill>
              <a:effectLst/>
              <a:uLnTx/>
              <a:uFillTx/>
              <a:latin typeface="Calibri"/>
              <a:ea typeface="Calibri" panose="020F0502020204030204" pitchFamily="34" charset="0"/>
              <a:cs typeface="Calibri"/>
            </a:endParaRPr>
          </a:p>
          <a:p>
            <a:pPr marL="91440" indent="0" defTabSz="914400">
              <a:spcBef>
                <a:spcPts val="0"/>
              </a:spcBef>
              <a:buNone/>
              <a:defRPr/>
            </a:pPr>
            <a:endParaRPr kumimoji="0" lang="en-US" sz="1200" b="0" i="0" u="none" strike="noStrike" kern="100" cap="none" spc="0" normalizeH="0" baseline="0" noProof="0" dirty="0">
              <a:ln>
                <a:noFill/>
              </a:ln>
              <a:solidFill>
                <a:srgbClr val="000000"/>
              </a:solidFill>
              <a:effectLst/>
              <a:uLnTx/>
              <a:uFillTx/>
              <a:latin typeface="Calibri"/>
              <a:ea typeface="Calibri" panose="020F0502020204030204" pitchFamily="34" charset="0"/>
              <a:cs typeface="Calibri"/>
            </a:endParaRPr>
          </a:p>
          <a:p>
            <a:pPr marL="91440" marR="0" lvl="0" indent="0" algn="l" defTabSz="914400" rtl="0" eaLnBrk="1" fontAlgn="auto" latinLnBrk="0" hangingPunct="1">
              <a:spcBef>
                <a:spcPts val="0"/>
              </a:spcBef>
              <a:spcAft>
                <a:spcPts val="0"/>
              </a:spcAft>
              <a:buClrTx/>
              <a:buSzTx/>
              <a:buFontTx/>
              <a:buNone/>
              <a:tabLst/>
              <a:defRPr/>
            </a:pPr>
            <a:r>
              <a:rPr kumimoji="0" lang="en-US" sz="1200" b="1" i="0" u="none" strike="noStrike" kern="100" cap="none" spc="0" normalizeH="0" baseline="0" noProof="0" dirty="0">
                <a:ln>
                  <a:noFill/>
                </a:ln>
                <a:solidFill>
                  <a:schemeClr val="tx2">
                    <a:lumMod val="50000"/>
                  </a:schemeClr>
                </a:solidFill>
                <a:effectLst/>
                <a:uLnTx/>
                <a:uFillTx/>
                <a:latin typeface="Calibri"/>
                <a:ea typeface="Calibri" panose="020F0502020204030204" pitchFamily="34" charset="0"/>
                <a:cs typeface="Calibri"/>
              </a:rPr>
              <a:t>Notify internal and external stakeholders of any incidents and share incident information with them. </a:t>
            </a:r>
            <a:r>
              <a:rPr kumimoji="0" lang="en-US" sz="1200" b="0" i="0" u="none" strike="noStrike" kern="100" cap="none" spc="0" normalizeH="0" baseline="0" noProof="0" dirty="0">
                <a:ln>
                  <a:noFill/>
                </a:ln>
                <a:solidFill>
                  <a:srgbClr val="000000"/>
                </a:solidFill>
                <a:effectLst/>
                <a:uLnTx/>
                <a:uFillTx/>
                <a:latin typeface="Calibri"/>
                <a:ea typeface="Calibri" panose="020F0502020204030204" pitchFamily="34" charset="0"/>
                <a:cs typeface="Calibri"/>
              </a:rPr>
              <a:t>Securely share information consistent with response plans and information-sharing agreements. Notify business partners and customers of incidents in accordance with contractual requirements.  </a:t>
            </a:r>
            <a:endParaRPr kumimoji="0" lang="en-US" sz="1200" b="0" i="0" u="none" strike="noStrike" kern="10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endParaRPr>
          </a:p>
          <a:p>
            <a:pPr marL="91440" marR="0" lvl="0" indent="0" algn="l" defTabSz="914400" rtl="0" eaLnBrk="1" fontAlgn="auto" latinLnBrk="0" hangingPunct="1">
              <a:spcBef>
                <a:spcPts val="0"/>
              </a:spcBef>
              <a:spcAft>
                <a:spcPts val="0"/>
              </a:spcAft>
              <a:buClrTx/>
              <a:buSzTx/>
              <a:buFontTx/>
              <a:buNone/>
              <a:tabLst/>
              <a:defRPr/>
            </a:pPr>
            <a:endParaRPr kumimoji="0" lang="en-US"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91440" marR="0" lvl="0" indent="0" algn="l" defTabSz="914400" rtl="0" eaLnBrk="1" fontAlgn="auto" latinLnBrk="0" hangingPunct="1">
              <a:spcBef>
                <a:spcPts val="0"/>
              </a:spcBef>
              <a:spcAft>
                <a:spcPts val="0"/>
              </a:spcAft>
              <a:buClrTx/>
              <a:buSzTx/>
              <a:buFontTx/>
              <a:buNone/>
              <a:tabLst/>
              <a:defRPr/>
            </a:pPr>
            <a:r>
              <a:rPr kumimoji="0" lang="en-US" sz="1200" b="1" i="0" u="none" strike="noStrike" kern="100" cap="none" spc="0" normalizeH="0" baseline="0" noProof="0" dirty="0">
                <a:ln>
                  <a:noFill/>
                </a:ln>
                <a:solidFill>
                  <a:schemeClr val="tx2">
                    <a:lumMod val="50000"/>
                  </a:schemeClr>
                </a:solidFill>
                <a:effectLst/>
                <a:uLnTx/>
                <a:uFillTx/>
                <a:latin typeface="Calibri"/>
                <a:ea typeface="Calibri" panose="020F0502020204030204" pitchFamily="34" charset="0"/>
                <a:cs typeface="Calibri"/>
              </a:rPr>
              <a:t>Contain and eradicate incidents. </a:t>
            </a:r>
            <a:r>
              <a:rPr kumimoji="0" lang="en-US" sz="1200" b="0" i="0" u="none" strike="noStrike" kern="100" cap="none" spc="0" normalizeH="0" baseline="0" noProof="0" dirty="0">
                <a:ln>
                  <a:noFill/>
                </a:ln>
                <a:solidFill>
                  <a:srgbClr val="000000"/>
                </a:solidFill>
                <a:effectLst/>
                <a:uLnTx/>
                <a:uFillTx/>
                <a:latin typeface="Calibri"/>
                <a:ea typeface="Calibri" panose="020F0502020204030204" pitchFamily="34" charset="0"/>
                <a:cs typeface="Calibri"/>
              </a:rPr>
              <a:t>Executing a developed and tested response plan will help your enterprise contain the effects of </a:t>
            </a:r>
            <a:r>
              <a:rPr lang="en-US" sz="1200" kern="100" dirty="0">
                <a:solidFill>
                  <a:srgbClr val="000000"/>
                </a:solidFill>
                <a:latin typeface="Calibri"/>
                <a:ea typeface="Calibri" panose="020F0502020204030204" pitchFamily="34" charset="0"/>
                <a:cs typeface="Calibri"/>
              </a:rPr>
              <a:t>an</a:t>
            </a:r>
            <a:r>
              <a:rPr kumimoji="0" lang="en-US" sz="1200" b="0" i="0" u="none" strike="noStrike" kern="100" cap="none" spc="0" normalizeH="0" baseline="0" noProof="0" dirty="0">
                <a:ln>
                  <a:noFill/>
                </a:ln>
                <a:solidFill>
                  <a:srgbClr val="000000"/>
                </a:solidFill>
                <a:effectLst/>
                <a:uLnTx/>
                <a:uFillTx/>
                <a:latin typeface="Calibri"/>
                <a:ea typeface="Calibri" panose="020F0502020204030204" pitchFamily="34" charset="0"/>
                <a:cs typeface="Calibri"/>
              </a:rPr>
              <a:t> incident and potentially eradicate it. Having effective coordination and communication with stakeholders can result in a more effective response and mitigation of the incident.</a:t>
            </a:r>
          </a:p>
          <a:p>
            <a:pPr marL="91440" marR="0" lvl="0" indent="0" algn="l" defTabSz="914400" rtl="0" eaLnBrk="1" fontAlgn="auto" latinLnBrk="0" hangingPunct="1">
              <a:spcBef>
                <a:spcPts val="0"/>
              </a:spcBef>
              <a:spcAft>
                <a:spcPts val="0"/>
              </a:spcAft>
              <a:buClrTx/>
              <a:buSzTx/>
              <a:buFontTx/>
              <a:buNone/>
              <a:tabLst/>
              <a:defRPr/>
            </a:pPr>
            <a:endParaRPr kumimoji="0" lang="en-US" sz="1200" b="0" i="0" u="none" strike="noStrike" kern="100" cap="none" spc="0" normalizeH="0" baseline="0" noProof="0" dirty="0">
              <a:ln>
                <a:noFill/>
              </a:ln>
              <a:solidFill>
                <a:srgbClr val="000000"/>
              </a:solidFill>
              <a:effectLst/>
              <a:uLnTx/>
              <a:uFillTx/>
              <a:latin typeface="Calibri"/>
              <a:ea typeface="Calibri" panose="020F0502020204030204" pitchFamily="34" charset="0"/>
              <a:cs typeface="Calibri"/>
            </a:endParaRPr>
          </a:p>
          <a:p>
            <a:pPr marL="91440" marR="0" lvl="0" indent="0" algn="l" defTabSz="914400" rtl="0" eaLnBrk="1" fontAlgn="auto" latinLnBrk="0" hangingPunct="1">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Calibri"/>
              <a:cs typeface="Calibri"/>
            </a:endParaRPr>
          </a:p>
        </p:txBody>
      </p:sp>
      <p:sp>
        <p:nvSpPr>
          <p:cNvPr id="10" name="TextBox 9">
            <a:extLst>
              <a:ext uri="{FF2B5EF4-FFF2-40B4-BE49-F238E27FC236}">
                <a16:creationId xmlns:a16="http://schemas.microsoft.com/office/drawing/2014/main" id="{AF9870E9-4144-6274-BFF6-3D099BFE0DAC}"/>
              </a:ext>
            </a:extLst>
          </p:cNvPr>
          <p:cNvSpPr txBox="1"/>
          <p:nvPr/>
        </p:nvSpPr>
        <p:spPr>
          <a:xfrm>
            <a:off x="3977209" y="1408582"/>
            <a:ext cx="3651763" cy="8125301"/>
          </a:xfrm>
          <a:prstGeom prst="rect">
            <a:avLst/>
          </a:prstGeom>
          <a:solidFill>
            <a:schemeClr val="bg1"/>
          </a:solidFill>
          <a:ln w="19050">
            <a:solidFill>
              <a:schemeClr val="tx1"/>
            </a:solidFill>
          </a:ln>
          <a:scene3d>
            <a:camera prst="orthographicFront"/>
            <a:lightRig rig="threePt" dir="t"/>
          </a:scene3d>
          <a:sp3d>
            <a:bevelT/>
          </a:sp3d>
        </p:spPr>
        <p:txBody>
          <a:bodyPr wrap="square" lIns="91440" tIns="91440" rIns="91440" bIns="91440" numCol="1" spcCol="91440" rtlCol="0" anchor="t">
            <a:spAutoFit/>
          </a:bodyPr>
          <a:lstStyle/>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r>
              <a:rPr kumimoji="0" lang="en-US" sz="1200" b="1" i="0" u="none" strike="noStrike" kern="1200" cap="none" spc="0" normalizeH="0" baseline="0" noProof="0" dirty="0">
                <a:ln>
                  <a:noFill/>
                </a:ln>
                <a:solidFill>
                  <a:schemeClr val="tx2">
                    <a:lumMod val="50000"/>
                  </a:schemeClr>
                </a:solidFill>
                <a:effectLst/>
                <a:uLnTx/>
                <a:uFillTx/>
                <a:latin typeface="Calibri"/>
                <a:ea typeface="PMingLiU"/>
                <a:cs typeface="Calibri"/>
              </a:rPr>
              <a:t>Communicate with internal and external stakeholders. </a:t>
            </a:r>
            <a:r>
              <a:rPr kumimoji="0" lang="en-US" sz="1200" b="0" i="0" u="none" strike="noStrike" kern="1200" cap="none" spc="0" normalizeH="0" baseline="0" noProof="0" dirty="0">
                <a:ln>
                  <a:noFill/>
                </a:ln>
                <a:solidFill>
                  <a:srgbClr val="000000"/>
                </a:solidFill>
                <a:effectLst/>
                <a:uLnTx/>
                <a:uFillTx/>
                <a:latin typeface="Calibri"/>
                <a:ea typeface="PMingLiU"/>
                <a:cs typeface="Calibri"/>
              </a:rPr>
              <a:t>Part of recovery depends upon effective communication. </a:t>
            </a:r>
            <a:r>
              <a:rPr lang="en-US" sz="1200" dirty="0">
                <a:solidFill>
                  <a:srgbClr val="000000"/>
                </a:solidFill>
                <a:latin typeface="Calibri"/>
                <a:ea typeface="PMingLiU"/>
                <a:cs typeface="Calibri"/>
              </a:rPr>
              <a:t>Carefully</a:t>
            </a:r>
            <a:r>
              <a:rPr kumimoji="0" lang="en-US" sz="1200" b="0" i="0" u="none" strike="noStrike" kern="1200" cap="none" spc="0" normalizeH="0" baseline="0" noProof="0" dirty="0">
                <a:ln>
                  <a:noFill/>
                </a:ln>
                <a:solidFill>
                  <a:srgbClr val="000000"/>
                </a:solidFill>
                <a:effectLst/>
                <a:uLnTx/>
                <a:uFillTx/>
                <a:latin typeface="Calibri"/>
                <a:ea typeface="PMingLiU"/>
                <a:cs typeface="Calibri"/>
              </a:rPr>
              <a:t> account for what, how, and when information will be shared with various stakeholders so that all interested parties receive the information they need, but no inappropriate information is shared. Communicate to your staff any lessons learned and revisions to processes, procedures, and technologies. This is a good time to train, or retrain, staff on cybersecurity best practices.</a:t>
            </a:r>
            <a:endParaRPr lang="en-US" sz="1200" b="0" i="0" u="none" strike="noStrike" kern="1200" cap="none" spc="0" normalizeH="0" baseline="0" noProof="0" dirty="0">
              <a:ln>
                <a:noFill/>
              </a:ln>
              <a:solidFill>
                <a:srgbClr val="000000"/>
              </a:solidFill>
              <a:effectLst/>
              <a:uLnTx/>
              <a:uFillTx/>
              <a:latin typeface="Calibri"/>
              <a:ea typeface="PMingLiU"/>
              <a:cs typeface="Calibri"/>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sym typeface="Calibri"/>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r>
              <a:rPr kumimoji="0" lang="en-US" sz="1200" b="1" i="0" u="none" strike="noStrike" kern="1200" cap="none" spc="0" normalizeH="0" baseline="0" noProof="0" dirty="0">
                <a:ln>
                  <a:noFill/>
                </a:ln>
                <a:solidFill>
                  <a:schemeClr val="tx2">
                    <a:lumMod val="50000"/>
                  </a:schemeClr>
                </a:solidFill>
                <a:effectLst/>
                <a:uLnTx/>
                <a:uFillTx/>
                <a:latin typeface="Calibri"/>
                <a:ea typeface="PMingLiU"/>
                <a:cs typeface="Calibri"/>
              </a:rPr>
              <a:t>Double-check your work.</a:t>
            </a:r>
            <a:r>
              <a:rPr kumimoji="0" lang="en-US" sz="1200" b="0" i="0" u="none" strike="noStrike" kern="1200" cap="none" spc="0" normalizeH="0" baseline="0" noProof="0" dirty="0">
                <a:ln>
                  <a:noFill/>
                </a:ln>
                <a:solidFill>
                  <a:schemeClr val="tx2">
                    <a:lumMod val="50000"/>
                  </a:schemeClr>
                </a:solidFill>
                <a:effectLst/>
                <a:uLnTx/>
                <a:uFillTx/>
                <a:latin typeface="Calibri"/>
                <a:ea typeface="PMingLiU"/>
                <a:cs typeface="Calibri"/>
              </a:rPr>
              <a:t> </a:t>
            </a:r>
            <a:r>
              <a:rPr kumimoji="0" lang="en-US" sz="1200" b="0" i="0" u="none" strike="noStrike" kern="1200" cap="none" spc="0" normalizeH="0" baseline="0" noProof="0" dirty="0">
                <a:ln>
                  <a:noFill/>
                </a:ln>
                <a:solidFill>
                  <a:srgbClr val="000000"/>
                </a:solidFill>
                <a:effectLst/>
                <a:uLnTx/>
                <a:uFillTx/>
                <a:latin typeface="Calibri"/>
                <a:ea typeface="PMingLiU"/>
                <a:cs typeface="Calibri"/>
              </a:rPr>
              <a:t>It is important to ensure the integrity of backups and other recovery assets before returning to regular business operations.</a:t>
            </a:r>
            <a:endParaRPr lang="en-US" sz="1200" b="0" i="0" u="none" strike="noStrike" kern="1200" cap="none" spc="0" normalizeH="0" baseline="0" noProof="0" dirty="0">
              <a:ln>
                <a:noFill/>
              </a:ln>
              <a:solidFill>
                <a:srgbClr val="000000"/>
              </a:solidFill>
              <a:effectLst/>
              <a:uLnTx/>
              <a:uFillTx/>
              <a:latin typeface="Calibri"/>
              <a:ea typeface="PMingLiU"/>
              <a:cs typeface="Calibri"/>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kumimoji="0" lang="en-US" sz="1200" b="0" i="0" u="none" strike="noStrike" kern="1200" cap="none" spc="0" normalizeH="0" baseline="0" noProof="0" dirty="0">
              <a:ln>
                <a:noFill/>
              </a:ln>
              <a:solidFill>
                <a:schemeClr val="tx2">
                  <a:lumMod val="50000"/>
                </a:schemeClr>
              </a:solidFill>
              <a:effectLst/>
              <a:uLnTx/>
              <a:uFillTx/>
              <a:latin typeface="Calibri" panose="020F0502020204030204" pitchFamily="34" charset="0"/>
              <a:ea typeface="PMingLiU" panose="02020500000000000000" pitchFamily="18" charset="-120"/>
              <a:cs typeface="Calibri" panose="020F0502020204030204" pitchFamily="34" charset="0"/>
            </a:endParaRPr>
          </a:p>
          <a:p>
            <a:pPr marL="91440" defTabSz="914408">
              <a:buClr>
                <a:srgbClr val="000000"/>
              </a:buClr>
              <a:buSzPts val="1200"/>
              <a:defRPr/>
            </a:pPr>
            <a:r>
              <a:rPr kumimoji="0" lang="en-US" sz="1200" b="1" i="0" u="none" strike="noStrike" kern="1200" cap="none" spc="0" normalizeH="0" baseline="0" noProof="0" dirty="0">
                <a:ln>
                  <a:noFill/>
                </a:ln>
                <a:solidFill>
                  <a:schemeClr val="tx2">
                    <a:lumMod val="50000"/>
                  </a:schemeClr>
                </a:solidFill>
                <a:effectLst/>
                <a:uLnTx/>
                <a:uFillTx/>
                <a:latin typeface="Calibri"/>
                <a:ea typeface="PMingLiU"/>
                <a:cs typeface="Calibri"/>
              </a:rPr>
              <a:t>Understand roles and responsibilities</a:t>
            </a:r>
            <a:r>
              <a:rPr kumimoji="0" lang="en-US" sz="1200" b="1" i="0" u="none" strike="noStrike" kern="1200" cap="none" spc="0" normalizeH="0" baseline="0" noProof="0" dirty="0">
                <a:ln>
                  <a:noFill/>
                </a:ln>
                <a:solidFill>
                  <a:srgbClr val="0070C0"/>
                </a:solidFill>
                <a:effectLst/>
                <a:uLnTx/>
                <a:uFillTx/>
                <a:latin typeface="Calibri"/>
                <a:ea typeface="PMingLiU"/>
                <a:cs typeface="Calibri"/>
              </a:rPr>
              <a:t>.</a:t>
            </a:r>
            <a:r>
              <a:rPr kumimoji="0" lang="en-US" sz="1200" b="0" i="0" u="none" strike="noStrike" kern="1200" cap="none" spc="0" normalizeH="0" baseline="0" noProof="0" dirty="0">
                <a:ln>
                  <a:noFill/>
                </a:ln>
                <a:solidFill>
                  <a:srgbClr val="000000"/>
                </a:solidFill>
                <a:effectLst/>
                <a:uLnTx/>
                <a:uFillTx/>
                <a:latin typeface="Calibri"/>
                <a:ea typeface="PMingLiU"/>
                <a:cs typeface="Calibri"/>
              </a:rPr>
              <a:t> Understand who, within and outside your business, has recovery responsibilities. Know who has access and authority to make decisions to carry out your response efforts on behalf of the business.</a:t>
            </a:r>
            <a:r>
              <a:rPr lang="en-US" sz="1200" dirty="0">
                <a:solidFill>
                  <a:srgbClr val="000000"/>
                </a:solidFill>
                <a:latin typeface="Calibri"/>
                <a:ea typeface="PMingLiU"/>
                <a:cs typeface="Calibri"/>
              </a:rPr>
              <a:t> </a:t>
            </a:r>
            <a:endParaRPr lang="en-US" sz="1200" b="0" i="0" u="none" strike="noStrike" kern="120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dirty="0">
              <a:solidFill>
                <a:srgbClr val="000000"/>
              </a:solidFill>
              <a:ea typeface="PMingLiU" panose="02020500000000000000" pitchFamily="18" charset="-120"/>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r>
              <a:rPr kumimoji="0" lang="en-US" sz="1200" b="1" i="0" u="none" strike="noStrike" kern="1200" cap="none" spc="0" normalizeH="0" baseline="0" noProof="0" dirty="0">
                <a:ln>
                  <a:noFill/>
                </a:ln>
                <a:solidFill>
                  <a:schemeClr val="tx2">
                    <a:lumMod val="50000"/>
                  </a:schemeClr>
                </a:solidFill>
                <a:effectLst/>
                <a:uLnTx/>
                <a:uFillTx/>
                <a:latin typeface="Calibri"/>
                <a:ea typeface="PMingLiU"/>
                <a:cs typeface="Calibri"/>
              </a:rPr>
              <a:t>Assess what happened</a:t>
            </a:r>
            <a:r>
              <a:rPr kumimoji="0" lang="en-US" sz="1200" b="0" i="0" u="none" strike="noStrike" kern="1200" cap="none" spc="0" normalizeH="0" baseline="0" noProof="0" dirty="0">
                <a:ln>
                  <a:noFill/>
                </a:ln>
                <a:solidFill>
                  <a:schemeClr val="tx2">
                    <a:lumMod val="50000"/>
                  </a:schemeClr>
                </a:solidFill>
                <a:effectLst/>
                <a:uLnTx/>
                <a:uFillTx/>
                <a:latin typeface="Calibri"/>
                <a:ea typeface="PMingLiU"/>
                <a:cs typeface="Calibri"/>
              </a:rPr>
              <a:t>. </a:t>
            </a:r>
            <a:r>
              <a:rPr kumimoji="0" lang="en-US" sz="1200" b="0" i="0" u="none" strike="noStrike" kern="1200" cap="none" spc="0" normalizeH="0" baseline="0" noProof="0" dirty="0">
                <a:ln>
                  <a:noFill/>
                </a:ln>
                <a:solidFill>
                  <a:srgbClr val="000000"/>
                </a:solidFill>
                <a:effectLst/>
                <a:uLnTx/>
                <a:uFillTx/>
                <a:latin typeface="Calibri"/>
                <a:ea typeface="PMingLiU"/>
                <a:cs typeface="Calibri"/>
              </a:rPr>
              <a:t>Prepare an after-action report that documents the incident, the response, recovery actions taken, and lessons learned. Assess the integrity of your backed-up data and assets before putting them to use. Make sure you aren’t putting compromised assets back into use.</a:t>
            </a: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dirty="0">
              <a:solidFill>
                <a:srgbClr val="000000"/>
              </a:solidFill>
              <a:latin typeface="Calibri"/>
              <a:ea typeface="PMingLiU"/>
              <a:cs typeface="Calibri"/>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b="0" i="0" u="none" strike="noStrike" kern="1200" cap="none" spc="0" normalizeH="0" baseline="0" noProof="0" dirty="0">
              <a:ln>
                <a:noFill/>
              </a:ln>
              <a:solidFill>
                <a:srgbClr val="000000"/>
              </a:solidFill>
              <a:effectLst/>
              <a:uLnTx/>
              <a:uFillTx/>
              <a:latin typeface="Calibri"/>
              <a:ea typeface="PMingLiU"/>
              <a:cs typeface="Calibri"/>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dirty="0">
              <a:solidFill>
                <a:srgbClr val="000000"/>
              </a:solidFill>
              <a:latin typeface="Calibri"/>
              <a:ea typeface="PMingLiU"/>
              <a:cs typeface="Calibri"/>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b="0" i="0" u="none" strike="noStrike" kern="1200" cap="none" spc="0" normalizeH="0" baseline="0" noProof="0" dirty="0">
              <a:ln>
                <a:noFill/>
              </a:ln>
              <a:solidFill>
                <a:srgbClr val="000000"/>
              </a:solidFill>
              <a:effectLst/>
              <a:uLnTx/>
              <a:uFillTx/>
              <a:latin typeface="Calibri"/>
              <a:ea typeface="PMingLiU"/>
              <a:cs typeface="Calibri"/>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dirty="0">
              <a:solidFill>
                <a:srgbClr val="000000"/>
              </a:solidFill>
              <a:latin typeface="Calibri"/>
              <a:ea typeface="PMingLiU"/>
              <a:cs typeface="Calibri"/>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b="0" i="0" u="none" strike="noStrike" kern="1200" cap="none" spc="0" normalizeH="0" baseline="0" noProof="0" dirty="0">
              <a:ln>
                <a:noFill/>
              </a:ln>
              <a:solidFill>
                <a:srgbClr val="000000"/>
              </a:solidFill>
              <a:effectLst/>
              <a:uLnTx/>
              <a:uFillTx/>
              <a:latin typeface="Calibri"/>
              <a:ea typeface="PMingLiU"/>
              <a:cs typeface="Calibri"/>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dirty="0">
              <a:solidFill>
                <a:srgbClr val="000000"/>
              </a:solidFill>
              <a:latin typeface="Calibri"/>
              <a:ea typeface="PMingLiU"/>
              <a:cs typeface="Calibri"/>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b="0" i="0" u="none" strike="noStrike" kern="1200" cap="none" spc="0" normalizeH="0" baseline="0" noProof="0" dirty="0">
              <a:ln>
                <a:noFill/>
              </a:ln>
              <a:solidFill>
                <a:srgbClr val="000000"/>
              </a:solidFill>
              <a:effectLst/>
              <a:uLnTx/>
              <a:uFillTx/>
              <a:latin typeface="Calibri"/>
              <a:ea typeface="PMingLiU"/>
              <a:cs typeface="Calibri"/>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dirty="0">
              <a:solidFill>
                <a:srgbClr val="000000"/>
              </a:solidFill>
              <a:latin typeface="Calibri"/>
              <a:ea typeface="PMingLiU"/>
              <a:cs typeface="Calibri"/>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dirty="0">
              <a:solidFill>
                <a:srgbClr val="000000"/>
              </a:solidFill>
              <a:latin typeface="Calibri"/>
              <a:ea typeface="PMingLiU"/>
              <a:cs typeface="Calibri"/>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b="0" i="0" u="none" strike="noStrike" kern="1200" cap="none" spc="0" normalizeH="0" baseline="0" noProof="0" dirty="0">
              <a:ln>
                <a:noFill/>
              </a:ln>
              <a:solidFill>
                <a:srgbClr val="000000"/>
              </a:solidFill>
              <a:effectLst/>
              <a:uLnTx/>
              <a:uFillTx/>
              <a:latin typeface="Calibri"/>
              <a:ea typeface="PMingLiU"/>
              <a:cs typeface="Calibri"/>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endParaRPr lang="en-US" sz="1200" dirty="0">
              <a:solidFill>
                <a:srgbClr val="000000"/>
              </a:solidFill>
              <a:latin typeface="Calibri"/>
              <a:ea typeface="PMingLiU"/>
              <a:cs typeface="Calibri"/>
            </a:endParaRPr>
          </a:p>
          <a:p>
            <a:pPr marL="91440" marR="0" lvl="0" indent="0" algn="l" defTabSz="914408" rtl="0" eaLnBrk="1" fontAlgn="auto" latinLnBrk="0" hangingPunct="1">
              <a:lnSpc>
                <a:spcPct val="100000"/>
              </a:lnSpc>
              <a:spcBef>
                <a:spcPts val="0"/>
              </a:spcBef>
              <a:spcAft>
                <a:spcPts val="0"/>
              </a:spcAft>
              <a:buClr>
                <a:srgbClr val="000000"/>
              </a:buClr>
              <a:buSzPts val="1200"/>
              <a:buFontTx/>
              <a:buNone/>
              <a:tabLst/>
              <a:defRPr/>
            </a:pPr>
            <a:br>
              <a:rPr lang="en-US" sz="1200" b="0" i="0" u="none" strike="noStrike" kern="1200" cap="none" spc="0" normalizeH="0" baseline="0" noProof="0" dirty="0">
                <a:ln>
                  <a:noFill/>
                </a:ln>
                <a:effectLst/>
                <a:uLnTx/>
                <a:uFillTx/>
                <a:latin typeface="Calibri" panose="020F0502020204030204" pitchFamily="34" charset="0"/>
                <a:ea typeface="PMingLiU" panose="02020500000000000000" pitchFamily="18" charset="-120"/>
                <a:cs typeface="Calibri" panose="020F0502020204030204" pitchFamily="34" charset="0"/>
              </a:rPr>
            </a:b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endParaRPr>
          </a:p>
          <a:p>
            <a:pPr marL="152400" defTabSz="914408">
              <a:buClr>
                <a:srgbClr val="000000"/>
              </a:buClr>
              <a:buSzPts val="1200"/>
              <a:defRPr/>
            </a:pPr>
            <a:endParaRPr lang="en-US" sz="1200" b="1" i="0" u="none" strike="noStrike" kern="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endParaRPr>
          </a:p>
        </p:txBody>
      </p:sp>
      <p:sp>
        <p:nvSpPr>
          <p:cNvPr id="5" name="Rectangle 4">
            <a:extLst>
              <a:ext uri="{FF2B5EF4-FFF2-40B4-BE49-F238E27FC236}">
                <a16:creationId xmlns:a16="http://schemas.microsoft.com/office/drawing/2014/main" id="{FBB1193D-ECBA-504F-7907-773CC9B56DC5}"/>
              </a:ext>
            </a:extLst>
          </p:cNvPr>
          <p:cNvSpPr/>
          <p:nvPr/>
        </p:nvSpPr>
        <p:spPr>
          <a:xfrm>
            <a:off x="185019" y="653699"/>
            <a:ext cx="3664261" cy="754883"/>
          </a:xfrm>
          <a:prstGeom prst="rect">
            <a:avLst/>
          </a:prstGeom>
          <a:solidFill>
            <a:srgbClr val="E5767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 </a:t>
            </a:r>
            <a:r>
              <a:rPr lang="en-US" sz="1600" b="1" dirty="0">
                <a:solidFill>
                  <a:schemeClr val="tx1"/>
                </a:solidFill>
              </a:rPr>
              <a:t>RESPOND</a:t>
            </a:r>
            <a:br>
              <a:rPr lang="en-US" sz="1400" b="1" dirty="0">
                <a:solidFill>
                  <a:schemeClr val="tx1"/>
                </a:solidFill>
              </a:rPr>
            </a:br>
            <a:r>
              <a:rPr lang="en-US" sz="1400" b="1" dirty="0">
                <a:solidFill>
                  <a:schemeClr val="tx1"/>
                </a:solidFill>
              </a:rPr>
              <a:t> </a:t>
            </a:r>
            <a:r>
              <a:rPr lang="en-US" sz="1200" dirty="0">
                <a:solidFill>
                  <a:srgbClr val="000000"/>
                </a:solidFill>
                <a:effectLst/>
                <a:latin typeface="Calibri" panose="020F0502020204030204" pitchFamily="34" charset="0"/>
                <a:ea typeface="Times New Roman" panose="02020603050405020304" pitchFamily="18" charset="0"/>
              </a:rPr>
              <a:t>Actions regarding a detected </a:t>
            </a:r>
            <a:br>
              <a:rPr lang="en-US" sz="1200" dirty="0">
                <a:solidFill>
                  <a:srgbClr val="000000"/>
                </a:solidFill>
                <a:effectLst/>
                <a:latin typeface="Calibri" panose="020F0502020204030204" pitchFamily="34" charset="0"/>
                <a:ea typeface="Times New Roman" panose="02020603050405020304" pitchFamily="18" charset="0"/>
              </a:rPr>
            </a:br>
            <a:r>
              <a:rPr lang="en-US" sz="1200" dirty="0">
                <a:solidFill>
                  <a:srgbClr val="000000"/>
                </a:solidFill>
                <a:effectLst/>
                <a:latin typeface="Calibri" panose="020F0502020204030204" pitchFamily="34" charset="0"/>
                <a:ea typeface="Times New Roman" panose="02020603050405020304" pitchFamily="18" charset="0"/>
              </a:rPr>
              <a:t>cybersecurity incident are taken.</a:t>
            </a:r>
            <a:endParaRPr lang="en-US" sz="1200" dirty="0">
              <a:solidFill>
                <a:schemeClr val="tx1"/>
              </a:solidFill>
            </a:endParaRPr>
          </a:p>
        </p:txBody>
      </p:sp>
      <p:sp>
        <p:nvSpPr>
          <p:cNvPr id="15" name="TextBox 14">
            <a:extLst>
              <a:ext uri="{FF2B5EF4-FFF2-40B4-BE49-F238E27FC236}">
                <a16:creationId xmlns:a16="http://schemas.microsoft.com/office/drawing/2014/main" id="{0EFE583D-7897-9BEE-0AE8-79A83FFB4369}"/>
              </a:ext>
            </a:extLst>
          </p:cNvPr>
          <p:cNvSpPr txBox="1"/>
          <p:nvPr/>
        </p:nvSpPr>
        <p:spPr>
          <a:xfrm>
            <a:off x="3964711" y="663224"/>
            <a:ext cx="3664261" cy="754883"/>
          </a:xfrm>
          <a:prstGeom prst="rect">
            <a:avLst/>
          </a:prstGeom>
          <a:solidFill>
            <a:srgbClr val="7DF49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defRPr sz="20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lnSpc>
                <a:spcPct val="85000"/>
              </a:lnSpc>
            </a:pPr>
            <a:r>
              <a:rPr lang="en-US" sz="1600" cap="all" spc="170" dirty="0">
                <a:solidFill>
                  <a:schemeClr val="tx1"/>
                </a:solidFill>
                <a:latin typeface="Calibri"/>
                <a:ea typeface="+mj-ea"/>
                <a:cs typeface="Calibri"/>
              </a:rPr>
              <a:t>RECOVER</a:t>
            </a:r>
          </a:p>
          <a:p>
            <a:pPr marL="0" marR="0" algn="ctr">
              <a:spcBef>
                <a:spcPts val="0"/>
              </a:spcBef>
              <a:spcAft>
                <a:spcPts val="0"/>
              </a:spcAft>
            </a:pPr>
            <a:r>
              <a:rPr lang="en-US" sz="1200" b="0" dirty="0">
                <a:solidFill>
                  <a:srgbClr val="000000"/>
                </a:solidFill>
                <a:effectLst/>
                <a:latin typeface="Calibri"/>
                <a:ea typeface="Times New Roman" panose="02020603050405020304" pitchFamily="18" charset="0"/>
                <a:cs typeface="Calibri"/>
              </a:rPr>
              <a:t>Assets and operations affected by a cybersecurity incident are restored</a:t>
            </a:r>
            <a:r>
              <a:rPr lang="en-US" sz="1200" b="0" dirty="0">
                <a:solidFill>
                  <a:srgbClr val="000000"/>
                </a:solidFill>
                <a:latin typeface="Calibri"/>
                <a:ea typeface="Times New Roman" panose="02020603050405020304" pitchFamily="18" charset="0"/>
                <a:cs typeface="Calibri"/>
              </a:rPr>
              <a:t>.</a:t>
            </a:r>
            <a:endParaRPr lang="en-US" sz="1200" b="0" dirty="0">
              <a:effectLst/>
              <a:latin typeface="Times New Roman"/>
              <a:ea typeface="Calibri" panose="020F0502020204030204" pitchFamily="34" charset="0"/>
            </a:endParaRPr>
          </a:p>
        </p:txBody>
      </p:sp>
      <p:sp>
        <p:nvSpPr>
          <p:cNvPr id="6" name="Title 1">
            <a:extLst>
              <a:ext uri="{FF2B5EF4-FFF2-40B4-BE49-F238E27FC236}">
                <a16:creationId xmlns:a16="http://schemas.microsoft.com/office/drawing/2014/main" id="{42F9B197-01CD-9F3B-0F77-49E901BA9D8E}"/>
              </a:ext>
            </a:extLst>
          </p:cNvPr>
          <p:cNvSpPr txBox="1">
            <a:spLocks/>
          </p:cNvSpPr>
          <p:nvPr/>
        </p:nvSpPr>
        <p:spPr bwMode="black">
          <a:xfrm>
            <a:off x="36944" y="62507"/>
            <a:ext cx="7644163" cy="365760"/>
          </a:xfrm>
          <a:prstGeom prst="rect">
            <a:avLst/>
          </a:prstGeom>
          <a:noFill/>
          <a:ln w="31750" cap="sq">
            <a:noFill/>
            <a:miter lim="800000"/>
          </a:ln>
        </p:spPr>
        <p:txBody>
          <a:bodyPr vert="horz" lIns="91440" tIns="45720" rIns="91440" bIns="45720" rtlCol="0" anchor="ctr" anchorCtr="0">
            <a:noAutofit/>
          </a:bodyPr>
          <a:lstStyle>
            <a:lvl1pPr algn="ctr" defTabSz="777240" rtl="0" eaLnBrk="1" latinLnBrk="0" hangingPunct="1">
              <a:lnSpc>
                <a:spcPct val="90000"/>
              </a:lnSpc>
              <a:spcBef>
                <a:spcPct val="0"/>
              </a:spcBef>
              <a:buNone/>
              <a:defRPr sz="2200" b="1" kern="1200" cap="all" spc="170" baseline="0">
                <a:solidFill>
                  <a:schemeClr val="bg1"/>
                </a:solidFill>
                <a:effectLst/>
                <a:latin typeface="+mj-lt"/>
                <a:ea typeface="+mj-ea"/>
                <a:cs typeface="+mj-cs"/>
              </a:defRPr>
            </a:lvl1pPr>
          </a:lstStyle>
          <a:p>
            <a:r>
              <a:rPr lang="en-US" sz="2400" dirty="0">
                <a:latin typeface="+mn-lt"/>
              </a:rPr>
              <a:t>NIST </a:t>
            </a:r>
            <a:r>
              <a:rPr lang="en-US" sz="2400" dirty="0">
                <a:solidFill>
                  <a:srgbClr val="FFFFFF"/>
                </a:solidFill>
                <a:latin typeface="+mn-lt"/>
                <a:cs typeface="Calibri"/>
              </a:rPr>
              <a:t>CSF </a:t>
            </a:r>
            <a:r>
              <a:rPr lang="en-US" sz="2400" dirty="0">
                <a:latin typeface="+mn-lt"/>
              </a:rPr>
              <a:t>2.0: </a:t>
            </a:r>
            <a:r>
              <a:rPr lang="en-US" sz="2400" dirty="0">
                <a:solidFill>
                  <a:schemeClr val="tx2">
                    <a:lumMod val="20000"/>
                    <a:lumOff val="80000"/>
                  </a:schemeClr>
                </a:solidFill>
                <a:latin typeface="+mn-lt"/>
              </a:rPr>
              <a:t>RESOURCE &amp; OVERVIEW GUIDE</a:t>
            </a:r>
            <a:endParaRPr lang="en-US" sz="2400" b="0" dirty="0">
              <a:solidFill>
                <a:schemeClr val="tx2">
                  <a:lumMod val="20000"/>
                  <a:lumOff val="80000"/>
                </a:schemeClr>
              </a:solidFill>
              <a:latin typeface="+mn-lt"/>
              <a:cs typeface="Calibri"/>
            </a:endParaRPr>
          </a:p>
        </p:txBody>
      </p:sp>
      <p:pic>
        <p:nvPicPr>
          <p:cNvPr id="11" name="Picture Placeholder 11" descr="Chart, diagram, sunburst chart&#10;&#10;Description automatically generated">
            <a:extLst>
              <a:ext uri="{FF2B5EF4-FFF2-40B4-BE49-F238E27FC236}">
                <a16:creationId xmlns:a16="http://schemas.microsoft.com/office/drawing/2014/main" id="{5991C451-6A47-74F0-1876-235BDDE4214E}"/>
              </a:ext>
            </a:extLst>
          </p:cNvPr>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0450" t="6551" r="12860" b="14226"/>
          <a:stretch/>
        </p:blipFill>
        <p:spPr>
          <a:xfrm>
            <a:off x="3343499" y="8858517"/>
            <a:ext cx="1085402" cy="1080226"/>
          </a:xfrm>
          <a:noFill/>
        </p:spPr>
      </p:pic>
    </p:spTree>
    <p:extLst>
      <p:ext uri="{BB962C8B-B14F-4D97-AF65-F5344CB8AC3E}">
        <p14:creationId xmlns:p14="http://schemas.microsoft.com/office/powerpoint/2010/main" val="1799361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55AE1D-57C9-917C-6A29-67FADE382E33}"/>
              </a:ext>
            </a:extLst>
          </p:cNvPr>
          <p:cNvSpPr/>
          <p:nvPr/>
        </p:nvSpPr>
        <p:spPr>
          <a:xfrm>
            <a:off x="0" y="143691"/>
            <a:ext cx="7772400" cy="8725989"/>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81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Placeholder 11" descr="Chart, diagram, sunburst chart&#10;&#10;Description automatically generated">
            <a:extLst>
              <a:ext uri="{FF2B5EF4-FFF2-40B4-BE49-F238E27FC236}">
                <a16:creationId xmlns:a16="http://schemas.microsoft.com/office/drawing/2014/main" id="{39049D4A-BCF2-AA2A-ADFD-40F351DA4235}"/>
              </a:ext>
            </a:extLst>
          </p:cNvPr>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t="4787" b="15860"/>
          <a:stretch/>
        </p:blipFill>
        <p:spPr>
          <a:xfrm>
            <a:off x="1096329" y="1446121"/>
            <a:ext cx="5579741" cy="4268879"/>
          </a:xfrm>
        </p:spPr>
      </p:pic>
    </p:spTree>
    <p:extLst>
      <p:ext uri="{BB962C8B-B14F-4D97-AF65-F5344CB8AC3E}">
        <p14:creationId xmlns:p14="http://schemas.microsoft.com/office/powerpoint/2010/main" val="1455599789"/>
      </p:ext>
    </p:extLst>
  </p:cSld>
  <p:clrMapOvr>
    <a:masterClrMapping/>
  </p:clrMapOvr>
</p:sld>
</file>

<file path=ppt/theme/theme1.xml><?xml version="1.0" encoding="utf-8"?>
<a:theme xmlns:a="http://schemas.openxmlformats.org/drawingml/2006/main" name="1_Parcel">
  <a:themeElements>
    <a:clrScheme name="Custom 53">
      <a:dk1>
        <a:srgbClr val="000000"/>
      </a:dk1>
      <a:lt1>
        <a:srgbClr val="FFFFFF"/>
      </a:lt1>
      <a:dk2>
        <a:srgbClr val="0070C0"/>
      </a:dk2>
      <a:lt2>
        <a:srgbClr val="FBD9A4"/>
      </a:lt2>
      <a:accent1>
        <a:srgbClr val="FBD9A4"/>
      </a:accent1>
      <a:accent2>
        <a:srgbClr val="9BAFB5"/>
      </a:accent2>
      <a:accent3>
        <a:srgbClr val="C96731"/>
      </a:accent3>
      <a:accent4>
        <a:srgbClr val="354448"/>
      </a:accent4>
      <a:accent5>
        <a:srgbClr val="87795D"/>
      </a:accent5>
      <a:accent6>
        <a:srgbClr val="A0988C"/>
      </a:accent6>
      <a:hlink>
        <a:srgbClr val="000000"/>
      </a:hlink>
      <a:folHlink>
        <a:srgbClr val="003760"/>
      </a:folHlink>
    </a:clrScheme>
    <a:fontScheme name="Custom 6">
      <a:majorFont>
        <a:latin typeface="Calibri Light"/>
        <a:ea typeface=""/>
        <a:cs typeface=""/>
      </a:majorFont>
      <a:minorFont>
        <a:latin typeface="Calibri"/>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2021 Template Cybersecurity and Privacy Annual Report.potx" id="{4D6DAC24-99D4-41C6-873F-C4A14E325A02}" vid="{81C86D28-B82F-4E90-ACC3-BAA076B93928}"/>
    </a:ext>
  </a:extLst>
</a:theme>
</file>

<file path=ppt/theme/theme2.xml><?xml version="1.0" encoding="utf-8"?>
<a:theme xmlns:a="http://schemas.openxmlformats.org/drawingml/2006/main" name="2_Parcel">
  <a:themeElements>
    <a:clrScheme name="Custom 54">
      <a:dk1>
        <a:srgbClr val="000000"/>
      </a:dk1>
      <a:lt1>
        <a:srgbClr val="FFFFFF"/>
      </a:lt1>
      <a:dk2>
        <a:srgbClr val="0070C0"/>
      </a:dk2>
      <a:lt2>
        <a:srgbClr val="FBD9A4"/>
      </a:lt2>
      <a:accent1>
        <a:srgbClr val="FBD9A4"/>
      </a:accent1>
      <a:accent2>
        <a:srgbClr val="9BAFB5"/>
      </a:accent2>
      <a:accent3>
        <a:srgbClr val="C96731"/>
      </a:accent3>
      <a:accent4>
        <a:srgbClr val="354448"/>
      </a:accent4>
      <a:accent5>
        <a:srgbClr val="87795D"/>
      </a:accent5>
      <a:accent6>
        <a:srgbClr val="A0988C"/>
      </a:accent6>
      <a:hlink>
        <a:srgbClr val="000000"/>
      </a:hlink>
      <a:folHlink>
        <a:srgbClr val="354448"/>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2021 Template Cybersecurity and Privacy Annual Report.potx" id="{4D6DAC24-99D4-41C6-873F-C4A14E325A02}" vid="{81C86D28-B82F-4E90-ACC3-BAA076B93928}"/>
    </a:ext>
  </a:extLst>
</a:theme>
</file>

<file path=ppt/theme/theme3.xml><?xml version="1.0" encoding="utf-8"?>
<a:theme xmlns:a="http://schemas.openxmlformats.org/drawingml/2006/main" name="Parcel">
  <a:themeElements>
    <a:clrScheme name="Custom 54">
      <a:dk1>
        <a:srgbClr val="000000"/>
      </a:dk1>
      <a:lt1>
        <a:srgbClr val="FFFFFF"/>
      </a:lt1>
      <a:dk2>
        <a:srgbClr val="0070C0"/>
      </a:dk2>
      <a:lt2>
        <a:srgbClr val="FBD9A4"/>
      </a:lt2>
      <a:accent1>
        <a:srgbClr val="FBD9A4"/>
      </a:accent1>
      <a:accent2>
        <a:srgbClr val="9BAFB5"/>
      </a:accent2>
      <a:accent3>
        <a:srgbClr val="C96731"/>
      </a:accent3>
      <a:accent4>
        <a:srgbClr val="354448"/>
      </a:accent4>
      <a:accent5>
        <a:srgbClr val="87795D"/>
      </a:accent5>
      <a:accent6>
        <a:srgbClr val="A0988C"/>
      </a:accent6>
      <a:hlink>
        <a:srgbClr val="000000"/>
      </a:hlink>
      <a:folHlink>
        <a:srgbClr val="354448"/>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2021 Template Cybersecurity and Privacy Annual Report.potx" id="{4D6DAC24-99D4-41C6-873F-C4A14E325A02}" vid="{81C86D28-B82F-4E90-ACC3-BAA076B9392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933B4DA04969F4883BFB6ECB81B32B3" ma:contentTypeVersion="5" ma:contentTypeDescription="Create a new document." ma:contentTypeScope="" ma:versionID="34a62ea0089abab82070a2e85e03765b">
  <xsd:schema xmlns:xsd="http://www.w3.org/2001/XMLSchema" xmlns:xs="http://www.w3.org/2001/XMLSchema" xmlns:p="http://schemas.microsoft.com/office/2006/metadata/properties" xmlns:ns2="f7aa8145-f4bb-4189-99fa-47dd684c1d99" xmlns:ns3="408cfca2-f9ab-4560-bcda-5652a307197e" targetNamespace="http://schemas.microsoft.com/office/2006/metadata/properties" ma:root="true" ma:fieldsID="4a6362880ac57e0bdac418dc5e45b0fc" ns2:_="" ns3:_="">
    <xsd:import namespace="f7aa8145-f4bb-4189-99fa-47dd684c1d99"/>
    <xsd:import namespace="408cfca2-f9ab-4560-bcda-5652a307197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aa8145-f4bb-4189-99fa-47dd684c1d9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8cfca2-f9ab-4560-bcda-5652a30719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C3803E2-A170-43CB-91EE-736D931C3E0D}">
  <ds:schemaRefs>
    <ds:schemaRef ds:uri="http://schemas.microsoft.com/sharepoint/v3/contenttype/forms"/>
  </ds:schemaRefs>
</ds:datastoreItem>
</file>

<file path=customXml/itemProps2.xml><?xml version="1.0" encoding="utf-8"?>
<ds:datastoreItem xmlns:ds="http://schemas.openxmlformats.org/officeDocument/2006/customXml" ds:itemID="{CFD99C71-D167-4C7B-B7F9-C340D2C3471E}">
  <ds:schemaRefs>
    <ds:schemaRef ds:uri="408cfca2-f9ab-4560-bcda-5652a307197e"/>
    <ds:schemaRef ds:uri="f7aa8145-f4bb-4189-99fa-47dd684c1d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AEF51C5-A3A3-4B94-BD14-4103BBBF816F}">
  <ds:schemaRefs>
    <ds:schemaRef ds:uri="408cfca2-f9ab-4560-bcda-5652a307197e"/>
    <ds:schemaRef ds:uri="f7aa8145-f4bb-4189-99fa-47dd684c1d9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1469</TotalTime>
  <Words>2142</Words>
  <Application>Microsoft Macintosh PowerPoint</Application>
  <PresentationFormat>Custom</PresentationFormat>
  <Paragraphs>166</Paragraphs>
  <Slides>7</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7</vt:i4>
      </vt:variant>
    </vt:vector>
  </HeadingPairs>
  <TitlesOfParts>
    <vt:vector size="17" baseType="lpstr">
      <vt:lpstr>PMingLiU</vt:lpstr>
      <vt:lpstr>Arial</vt:lpstr>
      <vt:lpstr>Calibri</vt:lpstr>
      <vt:lpstr>Calibri Light</vt:lpstr>
      <vt:lpstr>Cambria</vt:lpstr>
      <vt:lpstr>Symbol,Sans-Serif</vt:lpstr>
      <vt:lpstr>Times New Roman</vt:lpstr>
      <vt:lpstr>1_Parcel</vt:lpstr>
      <vt:lpstr>2_Parcel</vt:lpstr>
      <vt:lpstr>Parcel</vt:lpstr>
      <vt:lpstr>NIST Cybersecurity Framework 2.0  RESOURCE &amp; OVERVIEW GUIDE</vt:lpstr>
      <vt:lpstr>NIST csf 2.0:  RESOURCE &amp; OVERVIEW Guide</vt:lpstr>
      <vt:lpstr>NIST csf 2.0:  RESOURCE &amp; OVERVIEW Guide</vt:lpstr>
      <vt:lpstr>NIST csf 2.0: RESOURCE &amp; OVERVIEW Guide</vt:lpstr>
      <vt:lpstr>NIST CSF 2.0: RESOURCE &amp; OVERVIEW GUIDE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Nist special publication xxxx  Getting Started | NIST csf 2.0:  A Quick Start Guide</dc:title>
  <dc:creator>Rigopoulos, Kristina G. (Fed)</dc:creator>
  <cp:lastModifiedBy>Keller, Nicole D. (Fed)</cp:lastModifiedBy>
  <cp:revision>183</cp:revision>
  <dcterms:created xsi:type="dcterms:W3CDTF">2023-10-19T18:18:42Z</dcterms:created>
  <dcterms:modified xsi:type="dcterms:W3CDTF">2024-01-17T13:38:27Z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0x0101005933B4DA04969F4883BFB6ECB81B32B3</vt:lpwstr>
  </property>
</Properties>
</file>