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59" r:id="rId6"/>
    <p:sldId id="264" r:id="rId7"/>
    <p:sldId id="265" r:id="rId8"/>
    <p:sldId id="281" r:id="rId9"/>
    <p:sldId id="266" r:id="rId10"/>
    <p:sldId id="286" r:id="rId11"/>
    <p:sldId id="285" r:id="rId12"/>
    <p:sldId id="267" r:id="rId13"/>
    <p:sldId id="269" r:id="rId14"/>
    <p:sldId id="270" r:id="rId15"/>
    <p:sldId id="271" r:id="rId16"/>
    <p:sldId id="272" r:id="rId17"/>
    <p:sldId id="274" r:id="rId18"/>
    <p:sldId id="273" r:id="rId19"/>
    <p:sldId id="280" r:id="rId20"/>
    <p:sldId id="282" r:id="rId21"/>
    <p:sldId id="283" r:id="rId22"/>
    <p:sldId id="284" r:id="rId23"/>
    <p:sldId id="275" r:id="rId24"/>
    <p:sldId id="288" r:id="rId25"/>
    <p:sldId id="28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E1B025-8162-4EF3-B5BD-68787C03EEA1}" v="4594" dt="2021-02-03T16:02:58.664"/>
    <p1510:client id="{20CD553A-DF18-9215-7100-BB28BDC73D55}" v="613" dt="2021-02-02T18:46:34.7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8" autoAdjust="0"/>
    <p:restoredTop sz="94660"/>
  </p:normalViewPr>
  <p:slideViewPr>
    <p:cSldViewPr snapToGrid="0">
      <p:cViewPr varScale="1">
        <p:scale>
          <a:sx n="75" d="100"/>
          <a:sy n="75" d="100"/>
        </p:scale>
        <p:origin x="84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E0DC2F3D-7387-E61A-4890-1DF158D88CCC}"/>
    <pc:docChg chg="modSld">
      <pc:chgData name="" userId="" providerId="" clId="Web-{E0DC2F3D-7387-E61A-4890-1DF158D88CCC}" dt="2021-01-27T17:29:18.490" v="196" actId="20577"/>
      <pc:docMkLst>
        <pc:docMk/>
      </pc:docMkLst>
      <pc:sldChg chg="modSp">
        <pc:chgData name="" userId="" providerId="" clId="Web-{E0DC2F3D-7387-E61A-4890-1DF158D88CCC}" dt="2021-01-27T17:21:35.298" v="1" actId="20577"/>
        <pc:sldMkLst>
          <pc:docMk/>
          <pc:sldMk cId="4097161182" sldId="266"/>
        </pc:sldMkLst>
        <pc:spChg chg="mod">
          <ac:chgData name="" userId="" providerId="" clId="Web-{E0DC2F3D-7387-E61A-4890-1DF158D88CCC}" dt="2021-01-27T17:21:35.298" v="1" actId="20577"/>
          <ac:spMkLst>
            <pc:docMk/>
            <pc:sldMk cId="4097161182" sldId="266"/>
            <ac:spMk id="4" creationId="{68F14FBB-C27B-4332-99F0-CBC0419F9E12}"/>
          </ac:spMkLst>
        </pc:spChg>
      </pc:sldChg>
      <pc:sldChg chg="modSp">
        <pc:chgData name="" userId="" providerId="" clId="Web-{E0DC2F3D-7387-E61A-4890-1DF158D88CCC}" dt="2021-01-27T17:26:21.926" v="125" actId="14100"/>
        <pc:sldMkLst>
          <pc:docMk/>
          <pc:sldMk cId="1198349569" sldId="267"/>
        </pc:sldMkLst>
        <pc:spChg chg="mod">
          <ac:chgData name="" userId="" providerId="" clId="Web-{E0DC2F3D-7387-E61A-4890-1DF158D88CCC}" dt="2021-01-27T17:26:21.926" v="125" actId="14100"/>
          <ac:spMkLst>
            <pc:docMk/>
            <pc:sldMk cId="1198349569" sldId="267"/>
            <ac:spMk id="3" creationId="{AA669B41-BB14-440F-8ED0-7A00F2A1EACF}"/>
          </ac:spMkLst>
        </pc:spChg>
      </pc:sldChg>
      <pc:sldChg chg="modSp">
        <pc:chgData name="" userId="" providerId="" clId="Web-{E0DC2F3D-7387-E61A-4890-1DF158D88CCC}" dt="2021-01-27T17:29:18.490" v="196" actId="20577"/>
        <pc:sldMkLst>
          <pc:docMk/>
          <pc:sldMk cId="665741991" sldId="269"/>
        </pc:sldMkLst>
        <pc:spChg chg="mod">
          <ac:chgData name="" userId="" providerId="" clId="Web-{E0DC2F3D-7387-E61A-4890-1DF158D88CCC}" dt="2021-01-27T17:27:43.442" v="172" actId="1076"/>
          <ac:spMkLst>
            <pc:docMk/>
            <pc:sldMk cId="665741991" sldId="269"/>
            <ac:spMk id="3" creationId="{859479E3-CC02-4A7D-8FC1-3B24B1BD2A9A}"/>
          </ac:spMkLst>
        </pc:spChg>
        <pc:spChg chg="mod">
          <ac:chgData name="" userId="" providerId="" clId="Web-{E0DC2F3D-7387-E61A-4890-1DF158D88CCC}" dt="2021-01-27T17:28:14.740" v="183" actId="1076"/>
          <ac:spMkLst>
            <pc:docMk/>
            <pc:sldMk cId="665741991" sldId="269"/>
            <ac:spMk id="4" creationId="{25300BC7-90E1-46B2-995A-F9E848236C63}"/>
          </ac:spMkLst>
        </pc:spChg>
        <pc:spChg chg="mod">
          <ac:chgData name="" userId="" providerId="" clId="Web-{E0DC2F3D-7387-E61A-4890-1DF158D88CCC}" dt="2021-01-27T17:29:18.490" v="196" actId="20577"/>
          <ac:spMkLst>
            <pc:docMk/>
            <pc:sldMk cId="665741991" sldId="269"/>
            <ac:spMk id="5" creationId="{09DEB919-BB73-4E6D-A39C-4F5BFA133855}"/>
          </ac:spMkLst>
        </pc:spChg>
        <pc:picChg chg="mod">
          <ac:chgData name="" userId="" providerId="" clId="Web-{E0DC2F3D-7387-E61A-4890-1DF158D88CCC}" dt="2021-01-27T17:28:23.130" v="185" actId="1076"/>
          <ac:picMkLst>
            <pc:docMk/>
            <pc:sldMk cId="665741991" sldId="269"/>
            <ac:picMk id="7" creationId="{D53DFFB5-E1CA-4418-94BD-3B83E94FB55D}"/>
          </ac:picMkLst>
        </pc:picChg>
        <pc:picChg chg="mod">
          <ac:chgData name="" userId="" providerId="" clId="Web-{E0DC2F3D-7387-E61A-4890-1DF158D88CCC}" dt="2021-01-27T17:28:27.615" v="186" actId="1076"/>
          <ac:picMkLst>
            <pc:docMk/>
            <pc:sldMk cId="665741991" sldId="269"/>
            <ac:picMk id="9" creationId="{4AAED76D-9847-4182-AAA5-9D5499A50C9A}"/>
          </ac:picMkLst>
        </pc:picChg>
        <pc:picChg chg="mod">
          <ac:chgData name="" userId="" providerId="" clId="Web-{E0DC2F3D-7387-E61A-4890-1DF158D88CCC}" dt="2021-01-27T17:28:27.615" v="187" actId="1076"/>
          <ac:picMkLst>
            <pc:docMk/>
            <pc:sldMk cId="665741991" sldId="269"/>
            <ac:picMk id="15" creationId="{06379AE7-86A6-4FBF-8389-F795647E7A43}"/>
          </ac:picMkLst>
        </pc:picChg>
        <pc:picChg chg="mod">
          <ac:chgData name="" userId="" providerId="" clId="Web-{E0DC2F3D-7387-E61A-4890-1DF158D88CCC}" dt="2021-01-27T17:28:19.912" v="184" actId="1076"/>
          <ac:picMkLst>
            <pc:docMk/>
            <pc:sldMk cId="665741991" sldId="269"/>
            <ac:picMk id="17" creationId="{0956BD30-911F-4D04-B422-12263FEE0134}"/>
          </ac:picMkLst>
        </pc:picChg>
      </pc:sldChg>
      <pc:sldChg chg="modSp">
        <pc:chgData name="" userId="" providerId="" clId="Web-{E0DC2F3D-7387-E61A-4890-1DF158D88CCC}" dt="2021-01-27T17:24:44.816" v="60" actId="20577"/>
        <pc:sldMkLst>
          <pc:docMk/>
          <pc:sldMk cId="4026683586" sldId="270"/>
        </pc:sldMkLst>
        <pc:spChg chg="mod">
          <ac:chgData name="" userId="" providerId="" clId="Web-{E0DC2F3D-7387-E61A-4890-1DF158D88CCC}" dt="2021-01-27T17:24:44.816" v="60" actId="20577"/>
          <ac:spMkLst>
            <pc:docMk/>
            <pc:sldMk cId="4026683586" sldId="270"/>
            <ac:spMk id="6" creationId="{C29C08AD-2AC1-4C60-8AB7-7C1F73EFAAE7}"/>
          </ac:spMkLst>
        </pc:spChg>
      </pc:sldChg>
    </pc:docChg>
  </pc:docChgLst>
  <pc:docChgLst>
    <pc:chgData clId="Web-{E27C9F0A-6849-11F2-4FFC-E4D20B7C3D36}"/>
    <pc:docChg chg="delSld modSld sldOrd">
      <pc:chgData name="" userId="" providerId="" clId="Web-{E27C9F0A-6849-11F2-4FFC-E4D20B7C3D36}" dt="2021-02-02T02:33:47.251" v="2293" actId="20577"/>
      <pc:docMkLst>
        <pc:docMk/>
      </pc:docMkLst>
      <pc:sldChg chg="ord">
        <pc:chgData name="" userId="" providerId="" clId="Web-{E27C9F0A-6849-11F2-4FFC-E4D20B7C3D36}" dt="2021-02-02T01:13:43.601" v="8"/>
        <pc:sldMkLst>
          <pc:docMk/>
          <pc:sldMk cId="1987585308" sldId="264"/>
        </pc:sldMkLst>
      </pc:sldChg>
      <pc:sldChg chg="modSp">
        <pc:chgData name="" userId="" providerId="" clId="Web-{E27C9F0A-6849-11F2-4FFC-E4D20B7C3D36}" dt="2021-02-02T01:54:35.752" v="934" actId="20577"/>
        <pc:sldMkLst>
          <pc:docMk/>
          <pc:sldMk cId="4097161182" sldId="266"/>
        </pc:sldMkLst>
        <pc:spChg chg="mod">
          <ac:chgData name="" userId="" providerId="" clId="Web-{E27C9F0A-6849-11F2-4FFC-E4D20B7C3D36}" dt="2021-02-02T01:54:35.752" v="934" actId="20577"/>
          <ac:spMkLst>
            <pc:docMk/>
            <pc:sldMk cId="4097161182" sldId="266"/>
            <ac:spMk id="2" creationId="{AD7AB090-C63E-4A1A-ADA0-BC13B8F7AD7D}"/>
          </ac:spMkLst>
        </pc:spChg>
        <pc:spChg chg="mod">
          <ac:chgData name="" userId="" providerId="" clId="Web-{E27C9F0A-6849-11F2-4FFC-E4D20B7C3D36}" dt="2021-02-02T01:28:43.328" v="169" actId="20577"/>
          <ac:spMkLst>
            <pc:docMk/>
            <pc:sldMk cId="4097161182" sldId="266"/>
            <ac:spMk id="4" creationId="{68F14FBB-C27B-4332-99F0-CBC0419F9E12}"/>
          </ac:spMkLst>
        </pc:spChg>
      </pc:sldChg>
      <pc:sldChg chg="modSp">
        <pc:chgData name="" userId="" providerId="" clId="Web-{E27C9F0A-6849-11F2-4FFC-E4D20B7C3D36}" dt="2021-02-02T02:22:55.699" v="2054" actId="20577"/>
        <pc:sldMkLst>
          <pc:docMk/>
          <pc:sldMk cId="1198349569" sldId="267"/>
        </pc:sldMkLst>
        <pc:spChg chg="mod">
          <ac:chgData name="" userId="" providerId="" clId="Web-{E27C9F0A-6849-11F2-4FFC-E4D20B7C3D36}" dt="2021-02-02T02:02:14.710" v="1212" actId="14100"/>
          <ac:spMkLst>
            <pc:docMk/>
            <pc:sldMk cId="1198349569" sldId="267"/>
            <ac:spMk id="2" creationId="{DB0F2220-92FD-4C68-B1D3-52DCCC9108AB}"/>
          </ac:spMkLst>
        </pc:spChg>
        <pc:spChg chg="mod">
          <ac:chgData name="" userId="" providerId="" clId="Web-{E27C9F0A-6849-11F2-4FFC-E4D20B7C3D36}" dt="2021-02-02T02:22:55.699" v="2054" actId="20577"/>
          <ac:spMkLst>
            <pc:docMk/>
            <pc:sldMk cId="1198349569" sldId="267"/>
            <ac:spMk id="3" creationId="{AA669B41-BB14-440F-8ED0-7A00F2A1EACF}"/>
          </ac:spMkLst>
        </pc:spChg>
      </pc:sldChg>
      <pc:sldChg chg="addSp delSp modSp">
        <pc:chgData name="" userId="" providerId="" clId="Web-{E27C9F0A-6849-11F2-4FFC-E4D20B7C3D36}" dt="2021-02-02T02:33:47.251" v="2293" actId="20577"/>
        <pc:sldMkLst>
          <pc:docMk/>
          <pc:sldMk cId="665741991" sldId="269"/>
        </pc:sldMkLst>
        <pc:spChg chg="mod">
          <ac:chgData name="" userId="" providerId="" clId="Web-{E27C9F0A-6849-11F2-4FFC-E4D20B7C3D36}" dt="2021-02-02T02:02:23.039" v="1213" actId="20577"/>
          <ac:spMkLst>
            <pc:docMk/>
            <pc:sldMk cId="665741991" sldId="269"/>
            <ac:spMk id="2" creationId="{264BF411-214A-4C86-951A-3CF1087C7BEB}"/>
          </ac:spMkLst>
        </pc:spChg>
        <pc:spChg chg="add del mod">
          <ac:chgData name="" userId="" providerId="" clId="Web-{E27C9F0A-6849-11F2-4FFC-E4D20B7C3D36}" dt="2021-02-02T02:01:39.083" v="1206"/>
          <ac:spMkLst>
            <pc:docMk/>
            <pc:sldMk cId="665741991" sldId="269"/>
            <ac:spMk id="3" creationId="{859479E3-CC02-4A7D-8FC1-3B24B1BD2A9A}"/>
          </ac:spMkLst>
        </pc:spChg>
        <pc:spChg chg="mod">
          <ac:chgData name="" userId="" providerId="" clId="Web-{E27C9F0A-6849-11F2-4FFC-E4D20B7C3D36}" dt="2021-02-02T02:03:48.843" v="1324" actId="20577"/>
          <ac:spMkLst>
            <pc:docMk/>
            <pc:sldMk cId="665741991" sldId="269"/>
            <ac:spMk id="4" creationId="{25300BC7-90E1-46B2-995A-F9E848236C63}"/>
          </ac:spMkLst>
        </pc:spChg>
        <pc:spChg chg="mod">
          <ac:chgData name="" userId="" providerId="" clId="Web-{E27C9F0A-6849-11F2-4FFC-E4D20B7C3D36}" dt="2021-02-02T02:33:47.251" v="2293" actId="20577"/>
          <ac:spMkLst>
            <pc:docMk/>
            <pc:sldMk cId="665741991" sldId="269"/>
            <ac:spMk id="5" creationId="{09DEB919-BB73-4E6D-A39C-4F5BFA133855}"/>
          </ac:spMkLst>
        </pc:spChg>
        <pc:picChg chg="add del">
          <ac:chgData name="" userId="" providerId="" clId="Web-{E27C9F0A-6849-11F2-4FFC-E4D20B7C3D36}" dt="2021-02-02T02:01:39.083" v="1205"/>
          <ac:picMkLst>
            <pc:docMk/>
            <pc:sldMk cId="665741991" sldId="269"/>
            <ac:picMk id="7" creationId="{D53DFFB5-E1CA-4418-94BD-3B83E94FB55D}"/>
          </ac:picMkLst>
        </pc:picChg>
        <pc:picChg chg="mod">
          <ac:chgData name="" userId="" providerId="" clId="Web-{E27C9F0A-6849-11F2-4FFC-E4D20B7C3D36}" dt="2021-02-02T02:04:07.641" v="1326" actId="1076"/>
          <ac:picMkLst>
            <pc:docMk/>
            <pc:sldMk cId="665741991" sldId="269"/>
            <ac:picMk id="9" creationId="{4AAED76D-9847-4182-AAA5-9D5499A50C9A}"/>
          </ac:picMkLst>
        </pc:picChg>
        <pc:picChg chg="mod">
          <ac:chgData name="" userId="" providerId="" clId="Web-{E27C9F0A-6849-11F2-4FFC-E4D20B7C3D36}" dt="2021-02-02T02:04:07.641" v="1327" actId="1076"/>
          <ac:picMkLst>
            <pc:docMk/>
            <pc:sldMk cId="665741991" sldId="269"/>
            <ac:picMk id="15" creationId="{06379AE7-86A6-4FBF-8389-F795647E7A43}"/>
          </ac:picMkLst>
        </pc:picChg>
        <pc:picChg chg="mod">
          <ac:chgData name="" userId="" providerId="" clId="Web-{E27C9F0A-6849-11F2-4FFC-E4D20B7C3D36}" dt="2021-02-02T02:01:54.771" v="1209" actId="1076"/>
          <ac:picMkLst>
            <pc:docMk/>
            <pc:sldMk cId="665741991" sldId="269"/>
            <ac:picMk id="17" creationId="{0956BD30-911F-4D04-B422-12263FEE0134}"/>
          </ac:picMkLst>
        </pc:picChg>
      </pc:sldChg>
      <pc:sldChg chg="modSp">
        <pc:chgData name="" userId="" providerId="" clId="Web-{E27C9F0A-6849-11F2-4FFC-E4D20B7C3D36}" dt="2021-02-02T02:20:03.639" v="1985" actId="20577"/>
        <pc:sldMkLst>
          <pc:docMk/>
          <pc:sldMk cId="4026683586" sldId="270"/>
        </pc:sldMkLst>
        <pc:spChg chg="mod">
          <ac:chgData name="" userId="" providerId="" clId="Web-{E27C9F0A-6849-11F2-4FFC-E4D20B7C3D36}" dt="2021-02-02T02:08:09.301" v="1475" actId="20577"/>
          <ac:spMkLst>
            <pc:docMk/>
            <pc:sldMk cId="4026683586" sldId="270"/>
            <ac:spMk id="2" creationId="{0B767F35-3493-4ADF-BAEA-34149F34808C}"/>
          </ac:spMkLst>
        </pc:spChg>
        <pc:spChg chg="mod">
          <ac:chgData name="" userId="" providerId="" clId="Web-{E27C9F0A-6849-11F2-4FFC-E4D20B7C3D36}" dt="2021-02-02T02:20:03.639" v="1985" actId="20577"/>
          <ac:spMkLst>
            <pc:docMk/>
            <pc:sldMk cId="4026683586" sldId="270"/>
            <ac:spMk id="6" creationId="{C29C08AD-2AC1-4C60-8AB7-7C1F73EFAAE7}"/>
          </ac:spMkLst>
        </pc:spChg>
        <pc:picChg chg="mod">
          <ac:chgData name="" userId="" providerId="" clId="Web-{E27C9F0A-6849-11F2-4FFC-E4D20B7C3D36}" dt="2021-02-02T02:11:25.176" v="1692" actId="1076"/>
          <ac:picMkLst>
            <pc:docMk/>
            <pc:sldMk cId="4026683586" sldId="270"/>
            <ac:picMk id="5" creationId="{02DBA489-4D15-4DD6-80F5-983C3D013862}"/>
          </ac:picMkLst>
        </pc:picChg>
      </pc:sldChg>
      <pc:sldChg chg="modSp">
        <pc:chgData name="" userId="" providerId="" clId="Web-{E27C9F0A-6849-11F2-4FFC-E4D20B7C3D36}" dt="2021-02-02T02:20:23.296" v="1987" actId="20577"/>
        <pc:sldMkLst>
          <pc:docMk/>
          <pc:sldMk cId="347858678" sldId="271"/>
        </pc:sldMkLst>
        <pc:spChg chg="mod">
          <ac:chgData name="" userId="" providerId="" clId="Web-{E27C9F0A-6849-11F2-4FFC-E4D20B7C3D36}" dt="2021-02-02T02:20:23.296" v="1987" actId="20577"/>
          <ac:spMkLst>
            <pc:docMk/>
            <pc:sldMk cId="347858678" sldId="271"/>
            <ac:spMk id="4" creationId="{B23251F2-DD2E-491E-914B-3825C0F0895B}"/>
          </ac:spMkLst>
        </pc:spChg>
      </pc:sldChg>
      <pc:sldChg chg="modSp">
        <pc:chgData name="" userId="" providerId="" clId="Web-{E27C9F0A-6849-11F2-4FFC-E4D20B7C3D36}" dt="2021-02-02T02:20:27.265" v="1988" actId="20577"/>
        <pc:sldMkLst>
          <pc:docMk/>
          <pc:sldMk cId="3600129065" sldId="272"/>
        </pc:sldMkLst>
        <pc:spChg chg="mod">
          <ac:chgData name="" userId="" providerId="" clId="Web-{E27C9F0A-6849-11F2-4FFC-E4D20B7C3D36}" dt="2021-02-02T02:20:27.265" v="1988" actId="20577"/>
          <ac:spMkLst>
            <pc:docMk/>
            <pc:sldMk cId="3600129065" sldId="272"/>
            <ac:spMk id="5" creationId="{59F2A44E-C4BC-4B11-9A9A-00E465B26572}"/>
          </ac:spMkLst>
        </pc:spChg>
      </pc:sldChg>
      <pc:sldChg chg="modSp">
        <pc:chgData name="" userId="" providerId="" clId="Web-{E27C9F0A-6849-11F2-4FFC-E4D20B7C3D36}" dt="2021-02-02T02:20:32.313" v="1989" actId="20577"/>
        <pc:sldMkLst>
          <pc:docMk/>
          <pc:sldMk cId="2657006961" sldId="274"/>
        </pc:sldMkLst>
        <pc:spChg chg="mod">
          <ac:chgData name="" userId="" providerId="" clId="Web-{E27C9F0A-6849-11F2-4FFC-E4D20B7C3D36}" dt="2021-02-02T02:20:32.313" v="1989" actId="20577"/>
          <ac:spMkLst>
            <pc:docMk/>
            <pc:sldMk cId="2657006961" sldId="274"/>
            <ac:spMk id="3" creationId="{4D01BDFA-658F-4564-A69E-6280C68BBB16}"/>
          </ac:spMkLst>
        </pc:spChg>
      </pc:sldChg>
      <pc:sldChg chg="modSp">
        <pc:chgData name="" userId="" providerId="" clId="Web-{E27C9F0A-6849-11F2-4FFC-E4D20B7C3D36}" dt="2021-02-02T02:28:27.210" v="2130" actId="20577"/>
        <pc:sldMkLst>
          <pc:docMk/>
          <pc:sldMk cId="4136265482" sldId="275"/>
        </pc:sldMkLst>
        <pc:spChg chg="mod">
          <ac:chgData name="" userId="" providerId="" clId="Web-{E27C9F0A-6849-11F2-4FFC-E4D20B7C3D36}" dt="2021-02-02T02:27:16.157" v="2114" actId="20577"/>
          <ac:spMkLst>
            <pc:docMk/>
            <pc:sldMk cId="4136265482" sldId="275"/>
            <ac:spMk id="2" creationId="{238DB9A3-3F94-4058-A201-A8C4A67AC729}"/>
          </ac:spMkLst>
        </pc:spChg>
        <pc:spChg chg="mod">
          <ac:chgData name="" userId="" providerId="" clId="Web-{E27C9F0A-6849-11F2-4FFC-E4D20B7C3D36}" dt="2021-02-02T02:28:27.210" v="2130" actId="20577"/>
          <ac:spMkLst>
            <pc:docMk/>
            <pc:sldMk cId="4136265482" sldId="275"/>
            <ac:spMk id="3" creationId="{14685632-0778-4F64-89C6-40F0129D3320}"/>
          </ac:spMkLst>
        </pc:spChg>
      </pc:sldChg>
      <pc:sldChg chg="modSp ord">
        <pc:chgData name="" userId="" providerId="" clId="Web-{E27C9F0A-6849-11F2-4FFC-E4D20B7C3D36}" dt="2021-02-02T01:12:53.050" v="7" actId="14100"/>
        <pc:sldMkLst>
          <pc:docMk/>
          <pc:sldMk cId="1606475347" sldId="279"/>
        </pc:sldMkLst>
        <pc:spChg chg="mod">
          <ac:chgData name="" userId="" providerId="" clId="Web-{E27C9F0A-6849-11F2-4FFC-E4D20B7C3D36}" dt="2021-02-02T01:12:53.050" v="7" actId="14100"/>
          <ac:spMkLst>
            <pc:docMk/>
            <pc:sldMk cId="1606475347" sldId="279"/>
            <ac:spMk id="3" creationId="{39B75456-E7E8-465C-B90B-250B213F2B22}"/>
          </ac:spMkLst>
        </pc:spChg>
      </pc:sldChg>
      <pc:sldChg chg="modSp">
        <pc:chgData name="" userId="" providerId="" clId="Web-{E27C9F0A-6849-11F2-4FFC-E4D20B7C3D36}" dt="2021-02-02T02:24:04.439" v="2071" actId="20577"/>
        <pc:sldMkLst>
          <pc:docMk/>
          <pc:sldMk cId="1195120611" sldId="280"/>
        </pc:sldMkLst>
        <pc:spChg chg="mod">
          <ac:chgData name="" userId="" providerId="" clId="Web-{E27C9F0A-6849-11F2-4FFC-E4D20B7C3D36}" dt="2021-02-02T02:24:04.439" v="2071" actId="20577"/>
          <ac:spMkLst>
            <pc:docMk/>
            <pc:sldMk cId="1195120611" sldId="280"/>
            <ac:spMk id="2" creationId="{6ABCB22D-FEA2-483D-820D-12564BA95A21}"/>
          </ac:spMkLst>
        </pc:spChg>
      </pc:sldChg>
      <pc:sldChg chg="modSp">
        <pc:chgData name="" userId="" providerId="" clId="Web-{E27C9F0A-6849-11F2-4FFC-E4D20B7C3D36}" dt="2021-02-02T01:54:41.643" v="935" actId="20577"/>
        <pc:sldMkLst>
          <pc:docMk/>
          <pc:sldMk cId="1987015679" sldId="281"/>
        </pc:sldMkLst>
        <pc:spChg chg="mod">
          <ac:chgData name="" userId="" providerId="" clId="Web-{E27C9F0A-6849-11F2-4FFC-E4D20B7C3D36}" dt="2021-02-02T01:28:13.607" v="165" actId="20577"/>
          <ac:spMkLst>
            <pc:docMk/>
            <pc:sldMk cId="1987015679" sldId="281"/>
            <ac:spMk id="2" creationId="{D46CF697-9835-4A70-9418-7A79451DF68C}"/>
          </ac:spMkLst>
        </pc:spChg>
        <pc:spChg chg="mod">
          <ac:chgData name="" userId="" providerId="" clId="Web-{E27C9F0A-6849-11F2-4FFC-E4D20B7C3D36}" dt="2021-02-02T01:54:41.643" v="935" actId="20577"/>
          <ac:spMkLst>
            <pc:docMk/>
            <pc:sldMk cId="1987015679" sldId="281"/>
            <ac:spMk id="3" creationId="{F1D1825D-4B6B-4D54-AEA6-25F222757F42}"/>
          </ac:spMkLst>
        </pc:spChg>
      </pc:sldChg>
      <pc:sldChg chg="modSp">
        <pc:chgData name="" userId="" providerId="" clId="Web-{E27C9F0A-6849-11F2-4FFC-E4D20B7C3D36}" dt="2021-02-02T02:25:02.850" v="2072" actId="20577"/>
        <pc:sldMkLst>
          <pc:docMk/>
          <pc:sldMk cId="69026407" sldId="282"/>
        </pc:sldMkLst>
        <pc:spChg chg="mod">
          <ac:chgData name="" userId="" providerId="" clId="Web-{E27C9F0A-6849-11F2-4FFC-E4D20B7C3D36}" dt="2021-02-02T02:25:02.850" v="2072" actId="20577"/>
          <ac:spMkLst>
            <pc:docMk/>
            <pc:sldMk cId="69026407" sldId="282"/>
            <ac:spMk id="6" creationId="{BEAB7DB5-C964-455E-84DA-9BA3CD92E111}"/>
          </ac:spMkLst>
        </pc:spChg>
      </pc:sldChg>
      <pc:sldChg chg="modSp">
        <pc:chgData name="" userId="" providerId="" clId="Web-{E27C9F0A-6849-11F2-4FFC-E4D20B7C3D36}" dt="2021-02-02T02:25:08.131" v="2073" actId="20577"/>
        <pc:sldMkLst>
          <pc:docMk/>
          <pc:sldMk cId="3590733133" sldId="283"/>
        </pc:sldMkLst>
        <pc:spChg chg="mod">
          <ac:chgData name="" userId="" providerId="" clId="Web-{E27C9F0A-6849-11F2-4FFC-E4D20B7C3D36}" dt="2021-02-02T02:25:08.131" v="2073" actId="20577"/>
          <ac:spMkLst>
            <pc:docMk/>
            <pc:sldMk cId="3590733133" sldId="283"/>
            <ac:spMk id="5" creationId="{C939BED3-C944-48B0-BE20-B0B8C6C64E37}"/>
          </ac:spMkLst>
        </pc:spChg>
      </pc:sldChg>
      <pc:sldChg chg="delSp modSp">
        <pc:chgData name="" userId="" providerId="" clId="Web-{E27C9F0A-6849-11F2-4FFC-E4D20B7C3D36}" dt="2021-02-02T02:26:53.140" v="2110" actId="20577"/>
        <pc:sldMkLst>
          <pc:docMk/>
          <pc:sldMk cId="137998181" sldId="284"/>
        </pc:sldMkLst>
        <pc:spChg chg="mod">
          <ac:chgData name="" userId="" providerId="" clId="Web-{E27C9F0A-6849-11F2-4FFC-E4D20B7C3D36}" dt="2021-02-02T02:25:24.070" v="2075" actId="20577"/>
          <ac:spMkLst>
            <pc:docMk/>
            <pc:sldMk cId="137998181" sldId="284"/>
            <ac:spMk id="2" creationId="{EA418272-2C76-4E47-ABAC-F040B9419354}"/>
          </ac:spMkLst>
        </pc:spChg>
        <pc:spChg chg="del">
          <ac:chgData name="" userId="" providerId="" clId="Web-{E27C9F0A-6849-11F2-4FFC-E4D20B7C3D36}" dt="2021-02-02T02:25:53.760" v="2090"/>
          <ac:spMkLst>
            <pc:docMk/>
            <pc:sldMk cId="137998181" sldId="284"/>
            <ac:spMk id="4" creationId="{AD8B5FFE-ACAA-4099-942E-337C12712C6F}"/>
          </ac:spMkLst>
        </pc:spChg>
        <pc:spChg chg="mod">
          <ac:chgData name="" userId="" providerId="" clId="Web-{E27C9F0A-6849-11F2-4FFC-E4D20B7C3D36}" dt="2021-02-02T02:26:53.140" v="2110" actId="20577"/>
          <ac:spMkLst>
            <pc:docMk/>
            <pc:sldMk cId="137998181" sldId="284"/>
            <ac:spMk id="7" creationId="{FB135C40-6EBD-47FF-98E9-CC2330171577}"/>
          </ac:spMkLst>
        </pc:spChg>
      </pc:sldChg>
      <pc:sldChg chg="modSp">
        <pc:chgData name="" userId="" providerId="" clId="Web-{E27C9F0A-6849-11F2-4FFC-E4D20B7C3D36}" dt="2021-02-02T01:54:24.501" v="931" actId="20577"/>
        <pc:sldMkLst>
          <pc:docMk/>
          <pc:sldMk cId="3753065004" sldId="285"/>
        </pc:sldMkLst>
        <pc:spChg chg="mod">
          <ac:chgData name="" userId="" providerId="" clId="Web-{E27C9F0A-6849-11F2-4FFC-E4D20B7C3D36}" dt="2021-02-02T01:54:24.501" v="931" actId="20577"/>
          <ac:spMkLst>
            <pc:docMk/>
            <pc:sldMk cId="3753065004" sldId="285"/>
            <ac:spMk id="2" creationId="{00813F07-8427-482E-96C8-E932CEE2E7D2}"/>
          </ac:spMkLst>
        </pc:spChg>
        <pc:spChg chg="mod">
          <ac:chgData name="" userId="" providerId="" clId="Web-{E27C9F0A-6849-11F2-4FFC-E4D20B7C3D36}" dt="2021-02-02T01:40:06.757" v="223" actId="20577"/>
          <ac:spMkLst>
            <pc:docMk/>
            <pc:sldMk cId="3753065004" sldId="285"/>
            <ac:spMk id="3" creationId="{4875FB8C-F7AD-4388-93DE-771ADEBF967E}"/>
          </ac:spMkLst>
        </pc:spChg>
      </pc:sldChg>
      <pc:sldChg chg="modSp">
        <pc:chgData name="" userId="" providerId="" clId="Web-{E27C9F0A-6849-11F2-4FFC-E4D20B7C3D36}" dt="2021-02-02T02:22:30.213" v="2048" actId="20577"/>
        <pc:sldMkLst>
          <pc:docMk/>
          <pc:sldMk cId="1035433632" sldId="286"/>
        </pc:sldMkLst>
        <pc:spChg chg="mod">
          <ac:chgData name="" userId="" providerId="" clId="Web-{E27C9F0A-6849-11F2-4FFC-E4D20B7C3D36}" dt="2021-02-02T01:54:27.861" v="932" actId="20577"/>
          <ac:spMkLst>
            <pc:docMk/>
            <pc:sldMk cId="1035433632" sldId="286"/>
            <ac:spMk id="2" creationId="{412A8461-BD8C-48DA-8FDC-51C6E09AB063}"/>
          </ac:spMkLst>
        </pc:spChg>
        <pc:spChg chg="mod">
          <ac:chgData name="" userId="" providerId="" clId="Web-{E27C9F0A-6849-11F2-4FFC-E4D20B7C3D36}" dt="2021-02-02T02:22:30.213" v="2048" actId="20577"/>
          <ac:spMkLst>
            <pc:docMk/>
            <pc:sldMk cId="1035433632" sldId="286"/>
            <ac:spMk id="3" creationId="{056FD540-0356-478D-8375-0452C6E0C529}"/>
          </ac:spMkLst>
        </pc:spChg>
      </pc:sldChg>
      <pc:sldChg chg="del">
        <pc:chgData name="" userId="" providerId="" clId="Web-{E27C9F0A-6849-11F2-4FFC-E4D20B7C3D36}" dt="2021-02-02T02:20:08.577" v="1986"/>
        <pc:sldMkLst>
          <pc:docMk/>
          <pc:sldMk cId="3560006594" sldId="287"/>
        </pc:sldMkLst>
      </pc:sldChg>
      <pc:sldChg chg="modSp">
        <pc:chgData name="" userId="" providerId="" clId="Web-{E27C9F0A-6849-11F2-4FFC-E4D20B7C3D36}" dt="2021-02-02T02:31:35.240" v="2279" actId="1076"/>
        <pc:sldMkLst>
          <pc:docMk/>
          <pc:sldMk cId="652634815" sldId="288"/>
        </pc:sldMkLst>
        <pc:spChg chg="mod">
          <ac:chgData name="" userId="" providerId="" clId="Web-{E27C9F0A-6849-11F2-4FFC-E4D20B7C3D36}" dt="2021-02-02T02:31:35.240" v="2279" actId="1076"/>
          <ac:spMkLst>
            <pc:docMk/>
            <pc:sldMk cId="652634815" sldId="288"/>
            <ac:spMk id="3" creationId="{4F5DF3C5-2745-4CEF-8722-FB051378F5C0}"/>
          </ac:spMkLst>
        </pc:spChg>
      </pc:sldChg>
    </pc:docChg>
  </pc:docChgLst>
  <pc:docChgLst>
    <pc:chgData clId="Web-{BC53AF7F-72E5-4F89-AD4B-B53B2F665E17}"/>
    <pc:docChg chg="modSld">
      <pc:chgData name="" userId="" providerId="" clId="Web-{BC53AF7F-72E5-4F89-AD4B-B53B2F665E17}" dt="2021-01-25T17:16:01.900" v="270" actId="20577"/>
      <pc:docMkLst>
        <pc:docMk/>
      </pc:docMkLst>
      <pc:sldChg chg="modSp">
        <pc:chgData name="" userId="" providerId="" clId="Web-{BC53AF7F-72E5-4F89-AD4B-B53B2F665E17}" dt="2021-01-24T23:13:48.748" v="32" actId="20577"/>
        <pc:sldMkLst>
          <pc:docMk/>
          <pc:sldMk cId="1231484541" sldId="259"/>
        </pc:sldMkLst>
        <pc:graphicFrameChg chg="modGraphic">
          <ac:chgData name="" userId="" providerId="" clId="Web-{BC53AF7F-72E5-4F89-AD4B-B53B2F665E17}" dt="2021-01-24T23:13:48.748" v="32" actId="20577"/>
          <ac:graphicFrameMkLst>
            <pc:docMk/>
            <pc:sldMk cId="1231484541" sldId="259"/>
            <ac:graphicFrameMk id="5" creationId="{37F83D6C-366E-4659-B4A6-C5D20509290E}"/>
          </ac:graphicFrameMkLst>
        </pc:graphicFrameChg>
      </pc:sldChg>
      <pc:sldChg chg="modSp">
        <pc:chgData name="" userId="" providerId="" clId="Web-{BC53AF7F-72E5-4F89-AD4B-B53B2F665E17}" dt="2021-01-24T23:10:49.313" v="13" actId="20577"/>
        <pc:sldMkLst>
          <pc:docMk/>
          <pc:sldMk cId="1987585308" sldId="264"/>
        </pc:sldMkLst>
        <pc:spChg chg="mod">
          <ac:chgData name="" userId="" providerId="" clId="Web-{BC53AF7F-72E5-4F89-AD4B-B53B2F665E17}" dt="2021-01-24T23:10:49.313" v="13" actId="20577"/>
          <ac:spMkLst>
            <pc:docMk/>
            <pc:sldMk cId="1987585308" sldId="264"/>
            <ac:spMk id="3" creationId="{73280DD6-50EE-4E9A-BD22-4AB988D06144}"/>
          </ac:spMkLst>
        </pc:spChg>
      </pc:sldChg>
      <pc:sldChg chg="modSp">
        <pc:chgData name="" userId="" providerId="" clId="Web-{BC53AF7F-72E5-4F89-AD4B-B53B2F665E17}" dt="2021-01-25T01:20:52.978" v="33" actId="20577"/>
        <pc:sldMkLst>
          <pc:docMk/>
          <pc:sldMk cId="4230413158" sldId="265"/>
        </pc:sldMkLst>
        <pc:spChg chg="mod">
          <ac:chgData name="" userId="" providerId="" clId="Web-{BC53AF7F-72E5-4F89-AD4B-B53B2F665E17}" dt="2021-01-25T01:20:52.978" v="33" actId="20577"/>
          <ac:spMkLst>
            <pc:docMk/>
            <pc:sldMk cId="4230413158" sldId="265"/>
            <ac:spMk id="2" creationId="{F043D908-904E-426F-898E-C91DBCA98D5E}"/>
          </ac:spMkLst>
        </pc:spChg>
        <pc:graphicFrameChg chg="modGraphic">
          <ac:chgData name="" userId="" providerId="" clId="Web-{BC53AF7F-72E5-4F89-AD4B-B53B2F665E17}" dt="2021-01-24T23:12:36.602" v="26" actId="20577"/>
          <ac:graphicFrameMkLst>
            <pc:docMk/>
            <pc:sldMk cId="4230413158" sldId="265"/>
            <ac:graphicFrameMk id="20" creationId="{953E982E-8601-4F5C-A6DF-A48484B051B7}"/>
          </ac:graphicFrameMkLst>
        </pc:graphicFrameChg>
      </pc:sldChg>
      <pc:sldChg chg="addSp delSp modSp">
        <pc:chgData name="" userId="" providerId="" clId="Web-{BC53AF7F-72E5-4F89-AD4B-B53B2F665E17}" dt="2021-01-25T17:13:59.237" v="251" actId="20577"/>
        <pc:sldMkLst>
          <pc:docMk/>
          <pc:sldMk cId="4097161182" sldId="266"/>
        </pc:sldMkLst>
        <pc:spChg chg="add del mod">
          <ac:chgData name="" userId="" providerId="" clId="Web-{BC53AF7F-72E5-4F89-AD4B-B53B2F665E17}" dt="2021-01-25T17:13:59.237" v="251" actId="20577"/>
          <ac:spMkLst>
            <pc:docMk/>
            <pc:sldMk cId="4097161182" sldId="266"/>
            <ac:spMk id="4" creationId="{68F14FBB-C27B-4332-99F0-CBC0419F9E12}"/>
          </ac:spMkLst>
        </pc:spChg>
      </pc:sldChg>
      <pc:sldChg chg="modSp">
        <pc:chgData name="" userId="" providerId="" clId="Web-{BC53AF7F-72E5-4F89-AD4B-B53B2F665E17}" dt="2021-01-25T01:32:47.716" v="66" actId="20577"/>
        <pc:sldMkLst>
          <pc:docMk/>
          <pc:sldMk cId="665741991" sldId="269"/>
        </pc:sldMkLst>
        <pc:spChg chg="mod">
          <ac:chgData name="" userId="" providerId="" clId="Web-{BC53AF7F-72E5-4F89-AD4B-B53B2F665E17}" dt="2021-01-25T01:32:04.156" v="62" actId="14100"/>
          <ac:spMkLst>
            <pc:docMk/>
            <pc:sldMk cId="665741991" sldId="269"/>
            <ac:spMk id="3" creationId="{859479E3-CC02-4A7D-8FC1-3B24B1BD2A9A}"/>
          </ac:spMkLst>
        </pc:spChg>
        <pc:spChg chg="mod">
          <ac:chgData name="" userId="" providerId="" clId="Web-{BC53AF7F-72E5-4F89-AD4B-B53B2F665E17}" dt="2021-01-25T01:32:47.716" v="66" actId="20577"/>
          <ac:spMkLst>
            <pc:docMk/>
            <pc:sldMk cId="665741991" sldId="269"/>
            <ac:spMk id="5" creationId="{09DEB919-BB73-4E6D-A39C-4F5BFA133855}"/>
          </ac:spMkLst>
        </pc:spChg>
      </pc:sldChg>
      <pc:sldChg chg="modSp">
        <pc:chgData name="" userId="" providerId="" clId="Web-{BC53AF7F-72E5-4F89-AD4B-B53B2F665E17}" dt="2021-01-25T02:22:48.683" v="229" actId="14100"/>
        <pc:sldMkLst>
          <pc:docMk/>
          <pc:sldMk cId="4026683586" sldId="270"/>
        </pc:sldMkLst>
        <pc:spChg chg="mod">
          <ac:chgData name="" userId="" providerId="" clId="Web-{BC53AF7F-72E5-4F89-AD4B-B53B2F665E17}" dt="2021-01-25T02:22:48.683" v="229" actId="14100"/>
          <ac:spMkLst>
            <pc:docMk/>
            <pc:sldMk cId="4026683586" sldId="270"/>
            <ac:spMk id="6" creationId="{C29C08AD-2AC1-4C60-8AB7-7C1F73EFAAE7}"/>
          </ac:spMkLst>
        </pc:spChg>
      </pc:sldChg>
      <pc:sldChg chg="modSp">
        <pc:chgData name="" userId="" providerId="" clId="Web-{BC53AF7F-72E5-4F89-AD4B-B53B2F665E17}" dt="2021-01-25T02:22:12.698" v="226" actId="20577"/>
        <pc:sldMkLst>
          <pc:docMk/>
          <pc:sldMk cId="3600129065" sldId="272"/>
        </pc:sldMkLst>
        <pc:spChg chg="mod">
          <ac:chgData name="" userId="" providerId="" clId="Web-{BC53AF7F-72E5-4F89-AD4B-B53B2F665E17}" dt="2021-01-25T02:22:12.698" v="226" actId="20577"/>
          <ac:spMkLst>
            <pc:docMk/>
            <pc:sldMk cId="3600129065" sldId="272"/>
            <ac:spMk id="3" creationId="{3134C9A9-5304-4E6C-8794-2B49CD68A20D}"/>
          </ac:spMkLst>
        </pc:spChg>
      </pc:sldChg>
      <pc:sldChg chg="modSp">
        <pc:chgData name="" userId="" providerId="" clId="Web-{BC53AF7F-72E5-4F89-AD4B-B53B2F665E17}" dt="2021-01-25T17:16:01.900" v="270" actId="20577"/>
        <pc:sldMkLst>
          <pc:docMk/>
          <pc:sldMk cId="4136265482" sldId="275"/>
        </pc:sldMkLst>
        <pc:spChg chg="mod">
          <ac:chgData name="" userId="" providerId="" clId="Web-{BC53AF7F-72E5-4F89-AD4B-B53B2F665E17}" dt="2021-01-25T17:16:01.900" v="270" actId="20577"/>
          <ac:spMkLst>
            <pc:docMk/>
            <pc:sldMk cId="4136265482" sldId="275"/>
            <ac:spMk id="3" creationId="{14685632-0778-4F64-89C6-40F0129D3320}"/>
          </ac:spMkLst>
        </pc:spChg>
      </pc:sldChg>
    </pc:docChg>
  </pc:docChgLst>
  <pc:docChgLst>
    <pc:chgData name="Hernandez, Yamali (Fed)" userId="72c33906-3c09-4e97-8d17-7447e06cadfb" providerId="ADAL" clId="{10E1B025-8162-4EF3-B5BD-68787C03EEA1}"/>
    <pc:docChg chg="undo custSel mod addSld delSld modSld sldOrd">
      <pc:chgData name="Hernandez, Yamali (Fed)" userId="72c33906-3c09-4e97-8d17-7447e06cadfb" providerId="ADAL" clId="{10E1B025-8162-4EF3-B5BD-68787C03EEA1}" dt="2021-02-03T16:02:58.663" v="10858"/>
      <pc:docMkLst>
        <pc:docMk/>
      </pc:docMkLst>
      <pc:sldChg chg="del ord">
        <pc:chgData name="Hernandez, Yamali (Fed)" userId="72c33906-3c09-4e97-8d17-7447e06cadfb" providerId="ADAL" clId="{10E1B025-8162-4EF3-B5BD-68787C03EEA1}" dt="2021-02-01T21:19:54.798" v="8922" actId="2696"/>
        <pc:sldMkLst>
          <pc:docMk/>
          <pc:sldMk cId="3008781055" sldId="258"/>
        </pc:sldMkLst>
      </pc:sldChg>
      <pc:sldChg chg="modSp">
        <pc:chgData name="Hernandez, Yamali (Fed)" userId="72c33906-3c09-4e97-8d17-7447e06cadfb" providerId="ADAL" clId="{10E1B025-8162-4EF3-B5BD-68787C03EEA1}" dt="2021-01-25T01:00:18.102" v="2136" actId="2711"/>
        <pc:sldMkLst>
          <pc:docMk/>
          <pc:sldMk cId="1231484541" sldId="259"/>
        </pc:sldMkLst>
        <pc:graphicFrameChg chg="mod">
          <ac:chgData name="Hernandez, Yamali (Fed)" userId="72c33906-3c09-4e97-8d17-7447e06cadfb" providerId="ADAL" clId="{10E1B025-8162-4EF3-B5BD-68787C03EEA1}" dt="2021-01-25T01:00:18.102" v="2136" actId="2711"/>
          <ac:graphicFrameMkLst>
            <pc:docMk/>
            <pc:sldMk cId="1231484541" sldId="259"/>
            <ac:graphicFrameMk id="5" creationId="{37F83D6C-366E-4659-B4A6-C5D20509290E}"/>
          </ac:graphicFrameMkLst>
        </pc:graphicFrameChg>
      </pc:sldChg>
      <pc:sldChg chg="del">
        <pc:chgData name="Hernandez, Yamali (Fed)" userId="72c33906-3c09-4e97-8d17-7447e06cadfb" providerId="ADAL" clId="{10E1B025-8162-4EF3-B5BD-68787C03EEA1}" dt="2021-01-24T23:01:32.068" v="412" actId="2696"/>
        <pc:sldMkLst>
          <pc:docMk/>
          <pc:sldMk cId="3217420115" sldId="260"/>
        </pc:sldMkLst>
      </pc:sldChg>
      <pc:sldChg chg="del ord">
        <pc:chgData name="Hernandez, Yamali (Fed)" userId="72c33906-3c09-4e97-8d17-7447e06cadfb" providerId="ADAL" clId="{10E1B025-8162-4EF3-B5BD-68787C03EEA1}" dt="2021-02-01T21:19:58.924" v="8924" actId="2696"/>
        <pc:sldMkLst>
          <pc:docMk/>
          <pc:sldMk cId="1114647503" sldId="261"/>
        </pc:sldMkLst>
      </pc:sldChg>
      <pc:sldChg chg="del">
        <pc:chgData name="Hernandez, Yamali (Fed)" userId="72c33906-3c09-4e97-8d17-7447e06cadfb" providerId="ADAL" clId="{10E1B025-8162-4EF3-B5BD-68787C03EEA1}" dt="2021-02-01T21:19:57.511" v="8923" actId="2696"/>
        <pc:sldMkLst>
          <pc:docMk/>
          <pc:sldMk cId="1655354736" sldId="262"/>
        </pc:sldMkLst>
      </pc:sldChg>
      <pc:sldChg chg="del">
        <pc:chgData name="Hernandez, Yamali (Fed)" userId="72c33906-3c09-4e97-8d17-7447e06cadfb" providerId="ADAL" clId="{10E1B025-8162-4EF3-B5BD-68787C03EEA1}" dt="2021-01-24T23:01:36.429" v="413" actId="2696"/>
        <pc:sldMkLst>
          <pc:docMk/>
          <pc:sldMk cId="4176014187" sldId="263"/>
        </pc:sldMkLst>
      </pc:sldChg>
      <pc:sldChg chg="modSp">
        <pc:chgData name="Hernandez, Yamali (Fed)" userId="72c33906-3c09-4e97-8d17-7447e06cadfb" providerId="ADAL" clId="{10E1B025-8162-4EF3-B5BD-68787C03EEA1}" dt="2021-01-25T00:59:00.426" v="2134" actId="1076"/>
        <pc:sldMkLst>
          <pc:docMk/>
          <pc:sldMk cId="1987585308" sldId="264"/>
        </pc:sldMkLst>
        <pc:spChg chg="mod">
          <ac:chgData name="Hernandez, Yamali (Fed)" userId="72c33906-3c09-4e97-8d17-7447e06cadfb" providerId="ADAL" clId="{10E1B025-8162-4EF3-B5BD-68787C03EEA1}" dt="2021-01-24T23:02:05.275" v="416" actId="20577"/>
          <ac:spMkLst>
            <pc:docMk/>
            <pc:sldMk cId="1987585308" sldId="264"/>
            <ac:spMk id="2" creationId="{D238DBF6-2B55-4CF7-AB96-7160F146A4C4}"/>
          </ac:spMkLst>
        </pc:spChg>
        <pc:spChg chg="mod">
          <ac:chgData name="Hernandez, Yamali (Fed)" userId="72c33906-3c09-4e97-8d17-7447e06cadfb" providerId="ADAL" clId="{10E1B025-8162-4EF3-B5BD-68787C03EEA1}" dt="2021-01-25T00:59:00.426" v="2134" actId="1076"/>
          <ac:spMkLst>
            <pc:docMk/>
            <pc:sldMk cId="1987585308" sldId="264"/>
            <ac:spMk id="3" creationId="{73280DD6-50EE-4E9A-BD22-4AB988D06144}"/>
          </ac:spMkLst>
        </pc:spChg>
      </pc:sldChg>
      <pc:sldChg chg="addSp delSp modSp mod ord setBg">
        <pc:chgData name="Hernandez, Yamali (Fed)" userId="72c33906-3c09-4e97-8d17-7447e06cadfb" providerId="ADAL" clId="{10E1B025-8162-4EF3-B5BD-68787C03EEA1}" dt="2021-02-02T19:44:03.125" v="10648" actId="20577"/>
        <pc:sldMkLst>
          <pc:docMk/>
          <pc:sldMk cId="4230413158" sldId="265"/>
        </pc:sldMkLst>
        <pc:spChg chg="mod">
          <ac:chgData name="Hernandez, Yamali (Fed)" userId="72c33906-3c09-4e97-8d17-7447e06cadfb" providerId="ADAL" clId="{10E1B025-8162-4EF3-B5BD-68787C03EEA1}" dt="2021-01-24T23:01:13.291" v="411" actId="26606"/>
          <ac:spMkLst>
            <pc:docMk/>
            <pc:sldMk cId="4230413158" sldId="265"/>
            <ac:spMk id="2" creationId="{F043D908-904E-426F-898E-C91DBCA98D5E}"/>
          </ac:spMkLst>
        </pc:spChg>
        <pc:spChg chg="del mod">
          <ac:chgData name="Hernandez, Yamali (Fed)" userId="72c33906-3c09-4e97-8d17-7447e06cadfb" providerId="ADAL" clId="{10E1B025-8162-4EF3-B5BD-68787C03EEA1}" dt="2021-01-24T23:01:13.291" v="411" actId="26606"/>
          <ac:spMkLst>
            <pc:docMk/>
            <pc:sldMk cId="4230413158" sldId="265"/>
            <ac:spMk id="3" creationId="{1848F1FC-7A6E-4D07-9258-CB9B92990CCD}"/>
          </ac:spMkLst>
        </pc:spChg>
        <pc:spChg chg="add del">
          <ac:chgData name="Hernandez, Yamali (Fed)" userId="72c33906-3c09-4e97-8d17-7447e06cadfb" providerId="ADAL" clId="{10E1B025-8162-4EF3-B5BD-68787C03EEA1}" dt="2021-01-24T23:01:13.291" v="411" actId="26606"/>
          <ac:spMkLst>
            <pc:docMk/>
            <pc:sldMk cId="4230413158" sldId="265"/>
            <ac:spMk id="8" creationId="{327D73B4-9F5C-4A64-A179-51B9500CB8B5}"/>
          </ac:spMkLst>
        </pc:spChg>
        <pc:spChg chg="add del">
          <ac:chgData name="Hernandez, Yamali (Fed)" userId="72c33906-3c09-4e97-8d17-7447e06cadfb" providerId="ADAL" clId="{10E1B025-8162-4EF3-B5BD-68787C03EEA1}" dt="2021-01-24T23:01:13.291" v="411" actId="26606"/>
          <ac:spMkLst>
            <pc:docMk/>
            <pc:sldMk cId="4230413158" sldId="265"/>
            <ac:spMk id="10" creationId="{C1F06963-6374-4B48-844F-071A9BAAAE02}"/>
          </ac:spMkLst>
        </pc:spChg>
        <pc:spChg chg="add del">
          <ac:chgData name="Hernandez, Yamali (Fed)" userId="72c33906-3c09-4e97-8d17-7447e06cadfb" providerId="ADAL" clId="{10E1B025-8162-4EF3-B5BD-68787C03EEA1}" dt="2021-01-24T23:01:13.291" v="411" actId="26606"/>
          <ac:spMkLst>
            <pc:docMk/>
            <pc:sldMk cId="4230413158" sldId="265"/>
            <ac:spMk id="12" creationId="{6CB927A4-E432-4310-9CD5-E89FF5063179}"/>
          </ac:spMkLst>
        </pc:spChg>
        <pc:spChg chg="add del">
          <ac:chgData name="Hernandez, Yamali (Fed)" userId="72c33906-3c09-4e97-8d17-7447e06cadfb" providerId="ADAL" clId="{10E1B025-8162-4EF3-B5BD-68787C03EEA1}" dt="2021-01-24T23:01:13.291" v="411" actId="26606"/>
          <ac:spMkLst>
            <pc:docMk/>
            <pc:sldMk cId="4230413158" sldId="265"/>
            <ac:spMk id="14" creationId="{1453BF6C-B012-48B7-B4E8-6D7AC7C27D02}"/>
          </ac:spMkLst>
        </pc:spChg>
        <pc:spChg chg="add del">
          <ac:chgData name="Hernandez, Yamali (Fed)" userId="72c33906-3c09-4e97-8d17-7447e06cadfb" providerId="ADAL" clId="{10E1B025-8162-4EF3-B5BD-68787C03EEA1}" dt="2021-01-24T23:01:13.291" v="411" actId="26606"/>
          <ac:spMkLst>
            <pc:docMk/>
            <pc:sldMk cId="4230413158" sldId="265"/>
            <ac:spMk id="16" creationId="{E3020543-B24B-4EC4-8FFC-8DD88EEA91A8}"/>
          </ac:spMkLst>
        </pc:spChg>
        <pc:spChg chg="add">
          <ac:chgData name="Hernandez, Yamali (Fed)" userId="72c33906-3c09-4e97-8d17-7447e06cadfb" providerId="ADAL" clId="{10E1B025-8162-4EF3-B5BD-68787C03EEA1}" dt="2021-01-24T23:01:13.291" v="411" actId="26606"/>
          <ac:spMkLst>
            <pc:docMk/>
            <pc:sldMk cId="4230413158" sldId="265"/>
            <ac:spMk id="24" creationId="{2E442304-DDBD-4F7B-8017-36BCC863FB40}"/>
          </ac:spMkLst>
        </pc:spChg>
        <pc:spChg chg="add">
          <ac:chgData name="Hernandez, Yamali (Fed)" userId="72c33906-3c09-4e97-8d17-7447e06cadfb" providerId="ADAL" clId="{10E1B025-8162-4EF3-B5BD-68787C03EEA1}" dt="2021-01-24T23:01:13.291" v="411" actId="26606"/>
          <ac:spMkLst>
            <pc:docMk/>
            <pc:sldMk cId="4230413158" sldId="265"/>
            <ac:spMk id="26" creationId="{5E107275-3853-46FD-A241-DE4355A42675}"/>
          </ac:spMkLst>
        </pc:spChg>
        <pc:graphicFrameChg chg="add mod">
          <ac:chgData name="Hernandez, Yamali (Fed)" userId="72c33906-3c09-4e97-8d17-7447e06cadfb" providerId="ADAL" clId="{10E1B025-8162-4EF3-B5BD-68787C03EEA1}" dt="2021-02-02T19:44:03.125" v="10648" actId="20577"/>
          <ac:graphicFrameMkLst>
            <pc:docMk/>
            <pc:sldMk cId="4230413158" sldId="265"/>
            <ac:graphicFrameMk id="20" creationId="{953E982E-8601-4F5C-A6DF-A48484B051B7}"/>
          </ac:graphicFrameMkLst>
        </pc:graphicFrameChg>
        <pc:cxnChg chg="add del">
          <ac:chgData name="Hernandez, Yamali (Fed)" userId="72c33906-3c09-4e97-8d17-7447e06cadfb" providerId="ADAL" clId="{10E1B025-8162-4EF3-B5BD-68787C03EEA1}" dt="2021-01-24T23:01:13.291" v="411" actId="26606"/>
          <ac:cxnSpMkLst>
            <pc:docMk/>
            <pc:sldMk cId="4230413158" sldId="265"/>
            <ac:cxnSpMk id="18" creationId="{C49DA8F6-BCC1-4447-B54C-57856834B94B}"/>
          </ac:cxnSpMkLst>
        </pc:cxnChg>
      </pc:sldChg>
      <pc:sldChg chg="addSp modSp add ord">
        <pc:chgData name="Hernandez, Yamali (Fed)" userId="72c33906-3c09-4e97-8d17-7447e06cadfb" providerId="ADAL" clId="{10E1B025-8162-4EF3-B5BD-68787C03EEA1}" dt="2021-02-03T00:13:34.906" v="10857" actId="113"/>
        <pc:sldMkLst>
          <pc:docMk/>
          <pc:sldMk cId="4097161182" sldId="266"/>
        </pc:sldMkLst>
        <pc:spChg chg="mod">
          <ac:chgData name="Hernandez, Yamali (Fed)" userId="72c33906-3c09-4e97-8d17-7447e06cadfb" providerId="ADAL" clId="{10E1B025-8162-4EF3-B5BD-68787C03EEA1}" dt="2021-01-25T01:51:08.583" v="2798" actId="20577"/>
          <ac:spMkLst>
            <pc:docMk/>
            <pc:sldMk cId="4097161182" sldId="266"/>
            <ac:spMk id="2" creationId="{AD7AB090-C63E-4A1A-ADA0-BC13B8F7AD7D}"/>
          </ac:spMkLst>
        </pc:spChg>
        <pc:spChg chg="add mod">
          <ac:chgData name="Hernandez, Yamali (Fed)" userId="72c33906-3c09-4e97-8d17-7447e06cadfb" providerId="ADAL" clId="{10E1B025-8162-4EF3-B5BD-68787C03EEA1}" dt="2021-01-24T23:07:52.106" v="614" actId="20577"/>
          <ac:spMkLst>
            <pc:docMk/>
            <pc:sldMk cId="4097161182" sldId="266"/>
            <ac:spMk id="3" creationId="{9C330383-30C2-49D7-A0AE-73660ECCD315}"/>
          </ac:spMkLst>
        </pc:spChg>
        <pc:spChg chg="add mod">
          <ac:chgData name="Hernandez, Yamali (Fed)" userId="72c33906-3c09-4e97-8d17-7447e06cadfb" providerId="ADAL" clId="{10E1B025-8162-4EF3-B5BD-68787C03EEA1}" dt="2021-02-03T00:13:34.906" v="10857" actId="113"/>
          <ac:spMkLst>
            <pc:docMk/>
            <pc:sldMk cId="4097161182" sldId="266"/>
            <ac:spMk id="4" creationId="{68F14FBB-C27B-4332-99F0-CBC0419F9E12}"/>
          </ac:spMkLst>
        </pc:spChg>
        <pc:picChg chg="add mod">
          <ac:chgData name="Hernandez, Yamali (Fed)" userId="72c33906-3c09-4e97-8d17-7447e06cadfb" providerId="ADAL" clId="{10E1B025-8162-4EF3-B5BD-68787C03EEA1}" dt="2021-02-01T16:37:22.749" v="5975" actId="1076"/>
          <ac:picMkLst>
            <pc:docMk/>
            <pc:sldMk cId="4097161182" sldId="266"/>
            <ac:picMk id="6" creationId="{16BB058A-D5C8-48CA-A503-87162E6B45CA}"/>
          </ac:picMkLst>
        </pc:picChg>
      </pc:sldChg>
      <pc:sldChg chg="addSp delSp modSp add">
        <pc:chgData name="Hernandez, Yamali (Fed)" userId="72c33906-3c09-4e97-8d17-7447e06cadfb" providerId="ADAL" clId="{10E1B025-8162-4EF3-B5BD-68787C03EEA1}" dt="2021-02-02T02:45:36.785" v="10617" actId="1076"/>
        <pc:sldMkLst>
          <pc:docMk/>
          <pc:sldMk cId="1198349569" sldId="267"/>
        </pc:sldMkLst>
        <pc:spChg chg="mod">
          <ac:chgData name="Hernandez, Yamali (Fed)" userId="72c33906-3c09-4e97-8d17-7447e06cadfb" providerId="ADAL" clId="{10E1B025-8162-4EF3-B5BD-68787C03EEA1}" dt="2021-02-02T00:36:22.519" v="9718" actId="20577"/>
          <ac:spMkLst>
            <pc:docMk/>
            <pc:sldMk cId="1198349569" sldId="267"/>
            <ac:spMk id="2" creationId="{DB0F2220-92FD-4C68-B1D3-52DCCC9108AB}"/>
          </ac:spMkLst>
        </pc:spChg>
        <pc:spChg chg="add mod">
          <ac:chgData name="Hernandez, Yamali (Fed)" userId="72c33906-3c09-4e97-8d17-7447e06cadfb" providerId="ADAL" clId="{10E1B025-8162-4EF3-B5BD-68787C03EEA1}" dt="2021-02-02T02:45:36.785" v="10617" actId="1076"/>
          <ac:spMkLst>
            <pc:docMk/>
            <pc:sldMk cId="1198349569" sldId="267"/>
            <ac:spMk id="3" creationId="{AA669B41-BB14-440F-8ED0-7A00F2A1EACF}"/>
          </ac:spMkLst>
        </pc:spChg>
        <pc:spChg chg="add del mod">
          <ac:chgData name="Hernandez, Yamali (Fed)" userId="72c33906-3c09-4e97-8d17-7447e06cadfb" providerId="ADAL" clId="{10E1B025-8162-4EF3-B5BD-68787C03EEA1}" dt="2021-01-24T23:14:08.848" v="820" actId="478"/>
          <ac:spMkLst>
            <pc:docMk/>
            <pc:sldMk cId="1198349569" sldId="267"/>
            <ac:spMk id="4" creationId="{54DB52B0-8F6E-40A9-A233-CB523F8ADEEC}"/>
          </ac:spMkLst>
        </pc:spChg>
        <pc:spChg chg="add del mod">
          <ac:chgData name="Hernandez, Yamali (Fed)" userId="72c33906-3c09-4e97-8d17-7447e06cadfb" providerId="ADAL" clId="{10E1B025-8162-4EF3-B5BD-68787C03EEA1}" dt="2021-01-25T01:28:37.698" v="2276" actId="478"/>
          <ac:spMkLst>
            <pc:docMk/>
            <pc:sldMk cId="1198349569" sldId="267"/>
            <ac:spMk id="5" creationId="{2FEC8743-2AA0-44EA-BF97-D30AA55B6872}"/>
          </ac:spMkLst>
        </pc:spChg>
      </pc:sldChg>
      <pc:sldChg chg="addSp delSp modSp add del mod setBg">
        <pc:chgData name="Hernandez, Yamali (Fed)" userId="72c33906-3c09-4e97-8d17-7447e06cadfb" providerId="ADAL" clId="{10E1B025-8162-4EF3-B5BD-68787C03EEA1}" dt="2021-01-25T00:55:14.666" v="2132" actId="2696"/>
        <pc:sldMkLst>
          <pc:docMk/>
          <pc:sldMk cId="1586457877" sldId="268"/>
        </pc:sldMkLst>
        <pc:spChg chg="mod">
          <ac:chgData name="Hernandez, Yamali (Fed)" userId="72c33906-3c09-4e97-8d17-7447e06cadfb" providerId="ADAL" clId="{10E1B025-8162-4EF3-B5BD-68787C03EEA1}" dt="2021-01-25T00:46:46.184" v="2056" actId="26606"/>
          <ac:spMkLst>
            <pc:docMk/>
            <pc:sldMk cId="1586457877" sldId="268"/>
            <ac:spMk id="2" creationId="{7B9D889C-1985-43A6-8F36-2444F621A21D}"/>
          </ac:spMkLst>
        </pc:spChg>
        <pc:spChg chg="add del mod">
          <ac:chgData name="Hernandez, Yamali (Fed)" userId="72c33906-3c09-4e97-8d17-7447e06cadfb" providerId="ADAL" clId="{10E1B025-8162-4EF3-B5BD-68787C03EEA1}" dt="2021-01-25T00:42:42.009" v="2026" actId="478"/>
          <ac:spMkLst>
            <pc:docMk/>
            <pc:sldMk cId="1586457877" sldId="268"/>
            <ac:spMk id="3" creationId="{CF0BD901-B7FE-463E-AF0C-C84DC6608FE2}"/>
          </ac:spMkLst>
        </pc:spChg>
        <pc:spChg chg="add del mod">
          <ac:chgData name="Hernandez, Yamali (Fed)" userId="72c33906-3c09-4e97-8d17-7447e06cadfb" providerId="ADAL" clId="{10E1B025-8162-4EF3-B5BD-68787C03EEA1}" dt="2021-01-25T00:43:03.993" v="2029" actId="26606"/>
          <ac:spMkLst>
            <pc:docMk/>
            <pc:sldMk cId="1586457877" sldId="268"/>
            <ac:spMk id="4" creationId="{A62C63DE-5F75-422D-85E4-5AD1D4F6A1B3}"/>
          </ac:spMkLst>
        </pc:spChg>
        <pc:spChg chg="add del">
          <ac:chgData name="Hernandez, Yamali (Fed)" userId="72c33906-3c09-4e97-8d17-7447e06cadfb" providerId="ADAL" clId="{10E1B025-8162-4EF3-B5BD-68787C03EEA1}" dt="2021-01-25T00:43:03.943" v="2028" actId="26606"/>
          <ac:spMkLst>
            <pc:docMk/>
            <pc:sldMk cId="1586457877" sldId="268"/>
            <ac:spMk id="10" creationId="{2E442304-DDBD-4F7B-8017-36BCC863FB40}"/>
          </ac:spMkLst>
        </pc:spChg>
        <pc:spChg chg="add del">
          <ac:chgData name="Hernandez, Yamali (Fed)" userId="72c33906-3c09-4e97-8d17-7447e06cadfb" providerId="ADAL" clId="{10E1B025-8162-4EF3-B5BD-68787C03EEA1}" dt="2021-01-25T00:43:03.943" v="2028" actId="26606"/>
          <ac:spMkLst>
            <pc:docMk/>
            <pc:sldMk cId="1586457877" sldId="268"/>
            <ac:spMk id="12" creationId="{5E107275-3853-46FD-A241-DE4355A42675}"/>
          </ac:spMkLst>
        </pc:spChg>
        <pc:spChg chg="add del">
          <ac:chgData name="Hernandez, Yamali (Fed)" userId="72c33906-3c09-4e97-8d17-7447e06cadfb" providerId="ADAL" clId="{10E1B025-8162-4EF3-B5BD-68787C03EEA1}" dt="2021-01-25T00:47:17.875" v="2057" actId="26606"/>
          <ac:spMkLst>
            <pc:docMk/>
            <pc:sldMk cId="1586457877" sldId="268"/>
            <ac:spMk id="14" creationId="{99F74EB5-E547-4FB4-95F5-BCC788F3C4A0}"/>
          </ac:spMkLst>
        </pc:spChg>
        <pc:spChg chg="add del">
          <ac:chgData name="Hernandez, Yamali (Fed)" userId="72c33906-3c09-4e97-8d17-7447e06cadfb" providerId="ADAL" clId="{10E1B025-8162-4EF3-B5BD-68787C03EEA1}" dt="2021-01-25T00:47:17.875" v="2057" actId="26606"/>
          <ac:spMkLst>
            <pc:docMk/>
            <pc:sldMk cId="1586457877" sldId="268"/>
            <ac:spMk id="15" creationId="{7301F447-EEF7-48F5-AF73-7566EE7F64AD}"/>
          </ac:spMkLst>
        </pc:spChg>
        <pc:spChg chg="add del">
          <ac:chgData name="Hernandez, Yamali (Fed)" userId="72c33906-3c09-4e97-8d17-7447e06cadfb" providerId="ADAL" clId="{10E1B025-8162-4EF3-B5BD-68787C03EEA1}" dt="2021-01-25T00:47:17.875" v="2057" actId="26606"/>
          <ac:spMkLst>
            <pc:docMk/>
            <pc:sldMk cId="1586457877" sldId="268"/>
            <ac:spMk id="16" creationId="{F7117410-A2A4-4085-9ADC-46744551DBDE}"/>
          </ac:spMkLst>
        </pc:spChg>
        <pc:spChg chg="add">
          <ac:chgData name="Hernandez, Yamali (Fed)" userId="72c33906-3c09-4e97-8d17-7447e06cadfb" providerId="ADAL" clId="{10E1B025-8162-4EF3-B5BD-68787C03EEA1}" dt="2021-01-25T00:47:17.875" v="2057" actId="26606"/>
          <ac:spMkLst>
            <pc:docMk/>
            <pc:sldMk cId="1586457877" sldId="268"/>
            <ac:spMk id="19" creationId="{7301F447-EEF7-48F5-AF73-7566EE7F64AD}"/>
          </ac:spMkLst>
        </pc:spChg>
        <pc:spChg chg="add">
          <ac:chgData name="Hernandez, Yamali (Fed)" userId="72c33906-3c09-4e97-8d17-7447e06cadfb" providerId="ADAL" clId="{10E1B025-8162-4EF3-B5BD-68787C03EEA1}" dt="2021-01-25T00:47:17.875" v="2057" actId="26606"/>
          <ac:spMkLst>
            <pc:docMk/>
            <pc:sldMk cId="1586457877" sldId="268"/>
            <ac:spMk id="20" creationId="{F7117410-A2A4-4085-9ADC-46744551DBDE}"/>
          </ac:spMkLst>
        </pc:spChg>
        <pc:spChg chg="add">
          <ac:chgData name="Hernandez, Yamali (Fed)" userId="72c33906-3c09-4e97-8d17-7447e06cadfb" providerId="ADAL" clId="{10E1B025-8162-4EF3-B5BD-68787C03EEA1}" dt="2021-01-25T00:47:17.875" v="2057" actId="26606"/>
          <ac:spMkLst>
            <pc:docMk/>
            <pc:sldMk cId="1586457877" sldId="268"/>
            <ac:spMk id="21" creationId="{99F74EB5-E547-4FB4-95F5-BCC788F3C4A0}"/>
          </ac:spMkLst>
        </pc:spChg>
        <pc:spChg chg="add del">
          <ac:chgData name="Hernandez, Yamali (Fed)" userId="72c33906-3c09-4e97-8d17-7447e06cadfb" providerId="ADAL" clId="{10E1B025-8162-4EF3-B5BD-68787C03EEA1}" dt="2021-01-25T00:46:46.184" v="2056" actId="26606"/>
          <ac:spMkLst>
            <pc:docMk/>
            <pc:sldMk cId="1586457877" sldId="268"/>
            <ac:spMk id="22" creationId="{BC68A55F-7B32-44D8-AEE5-1AF40532656C}"/>
          </ac:spMkLst>
        </pc:spChg>
        <pc:spChg chg="add del">
          <ac:chgData name="Hernandez, Yamali (Fed)" userId="72c33906-3c09-4e97-8d17-7447e06cadfb" providerId="ADAL" clId="{10E1B025-8162-4EF3-B5BD-68787C03EEA1}" dt="2021-01-25T00:46:46.184" v="2056" actId="26606"/>
          <ac:spMkLst>
            <pc:docMk/>
            <pc:sldMk cId="1586457877" sldId="268"/>
            <ac:spMk id="24" creationId="{CD1AAA2C-FBBE-42AA-B869-31D524B7653F}"/>
          </ac:spMkLst>
        </pc:spChg>
        <pc:spChg chg="add del">
          <ac:chgData name="Hernandez, Yamali (Fed)" userId="72c33906-3c09-4e97-8d17-7447e06cadfb" providerId="ADAL" clId="{10E1B025-8162-4EF3-B5BD-68787C03EEA1}" dt="2021-01-25T00:46:46.184" v="2056" actId="26606"/>
          <ac:spMkLst>
            <pc:docMk/>
            <pc:sldMk cId="1586457877" sldId="268"/>
            <ac:spMk id="26" creationId="{5F937BBF-9326-4230-AB1B-F1795E350559}"/>
          </ac:spMkLst>
        </pc:spChg>
        <pc:graphicFrameChg chg="add del">
          <ac:chgData name="Hernandez, Yamali (Fed)" userId="72c33906-3c09-4e97-8d17-7447e06cadfb" providerId="ADAL" clId="{10E1B025-8162-4EF3-B5BD-68787C03EEA1}" dt="2021-01-25T00:43:03.943" v="2028" actId="26606"/>
          <ac:graphicFrameMkLst>
            <pc:docMk/>
            <pc:sldMk cId="1586457877" sldId="268"/>
            <ac:graphicFrameMk id="6" creationId="{5FB8EBD9-4EC9-44E4-97EF-D49206AE3B37}"/>
          </ac:graphicFrameMkLst>
        </pc:graphicFrameChg>
        <pc:graphicFrameChg chg="add mod modGraphic">
          <ac:chgData name="Hernandez, Yamali (Fed)" userId="72c33906-3c09-4e97-8d17-7447e06cadfb" providerId="ADAL" clId="{10E1B025-8162-4EF3-B5BD-68787C03EEA1}" dt="2021-01-25T00:51:42.492" v="2100"/>
          <ac:graphicFrameMkLst>
            <pc:docMk/>
            <pc:sldMk cId="1586457877" sldId="268"/>
            <ac:graphicFrameMk id="17" creationId="{150E2C25-69B3-49E0-A392-70EB198D5122}"/>
          </ac:graphicFrameMkLst>
        </pc:graphicFrameChg>
      </pc:sldChg>
      <pc:sldChg chg="addSp delSp modSp add">
        <pc:chgData name="Hernandez, Yamali (Fed)" userId="72c33906-3c09-4e97-8d17-7447e06cadfb" providerId="ADAL" clId="{10E1B025-8162-4EF3-B5BD-68787C03EEA1}" dt="2021-02-02T19:10:18.702" v="10639" actId="20577"/>
        <pc:sldMkLst>
          <pc:docMk/>
          <pc:sldMk cId="665741991" sldId="269"/>
        </pc:sldMkLst>
        <pc:spChg chg="mod">
          <ac:chgData name="Hernandez, Yamali (Fed)" userId="72c33906-3c09-4e97-8d17-7447e06cadfb" providerId="ADAL" clId="{10E1B025-8162-4EF3-B5BD-68787C03EEA1}" dt="2021-01-25T00:55:22.343" v="2133"/>
          <ac:spMkLst>
            <pc:docMk/>
            <pc:sldMk cId="665741991" sldId="269"/>
            <ac:spMk id="2" creationId="{264BF411-214A-4C86-951A-3CF1087C7BEB}"/>
          </ac:spMkLst>
        </pc:spChg>
        <pc:spChg chg="add mod">
          <ac:chgData name="Hernandez, Yamali (Fed)" userId="72c33906-3c09-4e97-8d17-7447e06cadfb" providerId="ADAL" clId="{10E1B025-8162-4EF3-B5BD-68787C03EEA1}" dt="2021-02-01T16:39:52.546" v="5977" actId="20577"/>
          <ac:spMkLst>
            <pc:docMk/>
            <pc:sldMk cId="665741991" sldId="269"/>
            <ac:spMk id="3" creationId="{859479E3-CC02-4A7D-8FC1-3B24B1BD2A9A}"/>
          </ac:spMkLst>
        </pc:spChg>
        <pc:spChg chg="add mod">
          <ac:chgData name="Hernandez, Yamali (Fed)" userId="72c33906-3c09-4e97-8d17-7447e06cadfb" providerId="ADAL" clId="{10E1B025-8162-4EF3-B5BD-68787C03EEA1}" dt="2021-02-02T19:10:18.702" v="10639" actId="20577"/>
          <ac:spMkLst>
            <pc:docMk/>
            <pc:sldMk cId="665741991" sldId="269"/>
            <ac:spMk id="4" creationId="{25300BC7-90E1-46B2-995A-F9E848236C63}"/>
          </ac:spMkLst>
        </pc:spChg>
        <pc:spChg chg="add mod">
          <ac:chgData name="Hernandez, Yamali (Fed)" userId="72c33906-3c09-4e97-8d17-7447e06cadfb" providerId="ADAL" clId="{10E1B025-8162-4EF3-B5BD-68787C03EEA1}" dt="2021-01-25T01:23:56.737" v="2240" actId="20577"/>
          <ac:spMkLst>
            <pc:docMk/>
            <pc:sldMk cId="665741991" sldId="269"/>
            <ac:spMk id="5" creationId="{09DEB919-BB73-4E6D-A39C-4F5BFA133855}"/>
          </ac:spMkLst>
        </pc:spChg>
        <pc:picChg chg="add mod">
          <ac:chgData name="Hernandez, Yamali (Fed)" userId="72c33906-3c09-4e97-8d17-7447e06cadfb" providerId="ADAL" clId="{10E1B025-8162-4EF3-B5BD-68787C03EEA1}" dt="2021-01-25T01:28:13.470" v="2274" actId="1076"/>
          <ac:picMkLst>
            <pc:docMk/>
            <pc:sldMk cId="665741991" sldId="269"/>
            <ac:picMk id="7" creationId="{D53DFFB5-E1CA-4418-94BD-3B83E94FB55D}"/>
          </ac:picMkLst>
        </pc:picChg>
        <pc:picChg chg="add mod">
          <ac:chgData name="Hernandez, Yamali (Fed)" userId="72c33906-3c09-4e97-8d17-7447e06cadfb" providerId="ADAL" clId="{10E1B025-8162-4EF3-B5BD-68787C03EEA1}" dt="2021-01-25T01:26:05.554" v="2247" actId="1076"/>
          <ac:picMkLst>
            <pc:docMk/>
            <pc:sldMk cId="665741991" sldId="269"/>
            <ac:picMk id="9" creationId="{4AAED76D-9847-4182-AAA5-9D5499A50C9A}"/>
          </ac:picMkLst>
        </pc:picChg>
        <pc:picChg chg="add del mod">
          <ac:chgData name="Hernandez, Yamali (Fed)" userId="72c33906-3c09-4e97-8d17-7447e06cadfb" providerId="ADAL" clId="{10E1B025-8162-4EF3-B5BD-68787C03EEA1}" dt="2021-01-25T01:25:44.191" v="2244" actId="478"/>
          <ac:picMkLst>
            <pc:docMk/>
            <pc:sldMk cId="665741991" sldId="269"/>
            <ac:picMk id="11" creationId="{B59E6550-1477-4C73-A2CC-E57EEF76009C}"/>
          </ac:picMkLst>
        </pc:picChg>
        <pc:picChg chg="add del mod">
          <ac:chgData name="Hernandez, Yamali (Fed)" userId="72c33906-3c09-4e97-8d17-7447e06cadfb" providerId="ADAL" clId="{10E1B025-8162-4EF3-B5BD-68787C03EEA1}" dt="2021-01-25T01:25:44.191" v="2244" actId="478"/>
          <ac:picMkLst>
            <pc:docMk/>
            <pc:sldMk cId="665741991" sldId="269"/>
            <ac:picMk id="13" creationId="{053D7096-E079-4CA4-BD87-57666944842D}"/>
          </ac:picMkLst>
        </pc:picChg>
        <pc:picChg chg="add mod">
          <ac:chgData name="Hernandez, Yamali (Fed)" userId="72c33906-3c09-4e97-8d17-7447e06cadfb" providerId="ADAL" clId="{10E1B025-8162-4EF3-B5BD-68787C03EEA1}" dt="2021-01-25T01:26:11.467" v="2248" actId="1076"/>
          <ac:picMkLst>
            <pc:docMk/>
            <pc:sldMk cId="665741991" sldId="269"/>
            <ac:picMk id="15" creationId="{06379AE7-86A6-4FBF-8389-F795647E7A43}"/>
          </ac:picMkLst>
        </pc:picChg>
        <pc:picChg chg="add mod">
          <ac:chgData name="Hernandez, Yamali (Fed)" userId="72c33906-3c09-4e97-8d17-7447e06cadfb" providerId="ADAL" clId="{10E1B025-8162-4EF3-B5BD-68787C03EEA1}" dt="2021-01-25T01:27:48.783" v="2271" actId="1076"/>
          <ac:picMkLst>
            <pc:docMk/>
            <pc:sldMk cId="665741991" sldId="269"/>
            <ac:picMk id="17" creationId="{0956BD30-911F-4D04-B422-12263FEE0134}"/>
          </ac:picMkLst>
        </pc:picChg>
      </pc:sldChg>
      <pc:sldChg chg="addSp delSp modSp add">
        <pc:chgData name="Hernandez, Yamali (Fed)" userId="72c33906-3c09-4e97-8d17-7447e06cadfb" providerId="ADAL" clId="{10E1B025-8162-4EF3-B5BD-68787C03EEA1}" dt="2021-02-01T20:20:42.880" v="8002" actId="20577"/>
        <pc:sldMkLst>
          <pc:docMk/>
          <pc:sldMk cId="4026683586" sldId="270"/>
        </pc:sldMkLst>
        <pc:spChg chg="mod">
          <ac:chgData name="Hernandez, Yamali (Fed)" userId="72c33906-3c09-4e97-8d17-7447e06cadfb" providerId="ADAL" clId="{10E1B025-8162-4EF3-B5BD-68787C03EEA1}" dt="2021-01-25T01:46:10.670" v="2292" actId="20577"/>
          <ac:spMkLst>
            <pc:docMk/>
            <pc:sldMk cId="4026683586" sldId="270"/>
            <ac:spMk id="2" creationId="{0B767F35-3493-4ADF-BAEA-34149F34808C}"/>
          </ac:spMkLst>
        </pc:spChg>
        <pc:spChg chg="add del mod">
          <ac:chgData name="Hernandez, Yamali (Fed)" userId="72c33906-3c09-4e97-8d17-7447e06cadfb" providerId="ADAL" clId="{10E1B025-8162-4EF3-B5BD-68787C03EEA1}" dt="2021-01-25T01:59:26.942" v="3451" actId="478"/>
          <ac:spMkLst>
            <pc:docMk/>
            <pc:sldMk cId="4026683586" sldId="270"/>
            <ac:spMk id="3" creationId="{0DE56377-9B33-4DFC-BAE4-72300C5B55E9}"/>
          </ac:spMkLst>
        </pc:spChg>
        <pc:spChg chg="add mod">
          <ac:chgData name="Hernandez, Yamali (Fed)" userId="72c33906-3c09-4e97-8d17-7447e06cadfb" providerId="ADAL" clId="{10E1B025-8162-4EF3-B5BD-68787C03EEA1}" dt="2021-02-01T20:20:42.880" v="8002" actId="20577"/>
          <ac:spMkLst>
            <pc:docMk/>
            <pc:sldMk cId="4026683586" sldId="270"/>
            <ac:spMk id="6" creationId="{C29C08AD-2AC1-4C60-8AB7-7C1F73EFAAE7}"/>
          </ac:spMkLst>
        </pc:spChg>
        <pc:picChg chg="add mod">
          <ac:chgData name="Hernandez, Yamali (Fed)" userId="72c33906-3c09-4e97-8d17-7447e06cadfb" providerId="ADAL" clId="{10E1B025-8162-4EF3-B5BD-68787C03EEA1}" dt="2021-01-25T01:49:59.996" v="2735" actId="1076"/>
          <ac:picMkLst>
            <pc:docMk/>
            <pc:sldMk cId="4026683586" sldId="270"/>
            <ac:picMk id="5" creationId="{02DBA489-4D15-4DD6-80F5-983C3D013862}"/>
          </ac:picMkLst>
        </pc:picChg>
      </pc:sldChg>
      <pc:sldChg chg="addSp modSp add">
        <pc:chgData name="Hernandez, Yamali (Fed)" userId="72c33906-3c09-4e97-8d17-7447e06cadfb" providerId="ADAL" clId="{10E1B025-8162-4EF3-B5BD-68787C03EEA1}" dt="2021-01-25T03:00:26.056" v="4143" actId="27636"/>
        <pc:sldMkLst>
          <pc:docMk/>
          <pc:sldMk cId="347858678" sldId="271"/>
        </pc:sldMkLst>
        <pc:spChg chg="mod">
          <ac:chgData name="Hernandez, Yamali (Fed)" userId="72c33906-3c09-4e97-8d17-7447e06cadfb" providerId="ADAL" clId="{10E1B025-8162-4EF3-B5BD-68787C03EEA1}" dt="2021-01-25T03:00:26.056" v="4143" actId="27636"/>
          <ac:spMkLst>
            <pc:docMk/>
            <pc:sldMk cId="347858678" sldId="271"/>
            <ac:spMk id="2" creationId="{76574863-32BA-4252-B387-1331D1BB9C1E}"/>
          </ac:spMkLst>
        </pc:spChg>
        <pc:spChg chg="add mod">
          <ac:chgData name="Hernandez, Yamali (Fed)" userId="72c33906-3c09-4e97-8d17-7447e06cadfb" providerId="ADAL" clId="{10E1B025-8162-4EF3-B5BD-68787C03EEA1}" dt="2021-01-25T02:22:43.534" v="3684" actId="1037"/>
          <ac:spMkLst>
            <pc:docMk/>
            <pc:sldMk cId="347858678" sldId="271"/>
            <ac:spMk id="3" creationId="{596581A9-5183-4A3B-AF51-1DC4C1B32A3A}"/>
          </ac:spMkLst>
        </pc:spChg>
        <pc:spChg chg="add mod">
          <ac:chgData name="Hernandez, Yamali (Fed)" userId="72c33906-3c09-4e97-8d17-7447e06cadfb" providerId="ADAL" clId="{10E1B025-8162-4EF3-B5BD-68787C03EEA1}" dt="2021-01-25T02:23:24.838" v="3691" actId="122"/>
          <ac:spMkLst>
            <pc:docMk/>
            <pc:sldMk cId="347858678" sldId="271"/>
            <ac:spMk id="4" creationId="{B23251F2-DD2E-491E-914B-3825C0F0895B}"/>
          </ac:spMkLst>
        </pc:spChg>
      </pc:sldChg>
      <pc:sldChg chg="addSp delSp modSp add">
        <pc:chgData name="Hernandez, Yamali (Fed)" userId="72c33906-3c09-4e97-8d17-7447e06cadfb" providerId="ADAL" clId="{10E1B025-8162-4EF3-B5BD-68787C03EEA1}" dt="2021-02-02T00:38:57.007" v="9720" actId="13926"/>
        <pc:sldMkLst>
          <pc:docMk/>
          <pc:sldMk cId="3600129065" sldId="272"/>
        </pc:sldMkLst>
        <pc:spChg chg="del mod">
          <ac:chgData name="Hernandez, Yamali (Fed)" userId="72c33906-3c09-4e97-8d17-7447e06cadfb" providerId="ADAL" clId="{10E1B025-8162-4EF3-B5BD-68787C03EEA1}" dt="2021-01-25T02:23:45.792" v="3692"/>
          <ac:spMkLst>
            <pc:docMk/>
            <pc:sldMk cId="3600129065" sldId="272"/>
            <ac:spMk id="2" creationId="{E54B123F-1823-47C5-8C71-E41EABC96651}"/>
          </ac:spMkLst>
        </pc:spChg>
        <pc:spChg chg="add mod">
          <ac:chgData name="Hernandez, Yamali (Fed)" userId="72c33906-3c09-4e97-8d17-7447e06cadfb" providerId="ADAL" clId="{10E1B025-8162-4EF3-B5BD-68787C03EEA1}" dt="2021-02-02T00:38:57.007" v="9720" actId="13926"/>
          <ac:spMkLst>
            <pc:docMk/>
            <pc:sldMk cId="3600129065" sldId="272"/>
            <ac:spMk id="3" creationId="{3134C9A9-5304-4E6C-8794-2B49CD68A20D}"/>
          </ac:spMkLst>
        </pc:spChg>
        <pc:spChg chg="add mod">
          <ac:chgData name="Hernandez, Yamali (Fed)" userId="72c33906-3c09-4e97-8d17-7447e06cadfb" providerId="ADAL" clId="{10E1B025-8162-4EF3-B5BD-68787C03EEA1}" dt="2021-01-25T03:00:07.835" v="4141" actId="5793"/>
          <ac:spMkLst>
            <pc:docMk/>
            <pc:sldMk cId="3600129065" sldId="272"/>
            <ac:spMk id="4" creationId="{67A998FE-24B2-405F-955C-4243E16D87B1}"/>
          </ac:spMkLst>
        </pc:spChg>
        <pc:spChg chg="add mod">
          <ac:chgData name="Hernandez, Yamali (Fed)" userId="72c33906-3c09-4e97-8d17-7447e06cadfb" providerId="ADAL" clId="{10E1B025-8162-4EF3-B5BD-68787C03EEA1}" dt="2021-01-25T02:28:27.599" v="3912" actId="1076"/>
          <ac:spMkLst>
            <pc:docMk/>
            <pc:sldMk cId="3600129065" sldId="272"/>
            <ac:spMk id="5" creationId="{59F2A44E-C4BC-4B11-9A9A-00E465B26572}"/>
          </ac:spMkLst>
        </pc:spChg>
      </pc:sldChg>
      <pc:sldChg chg="addSp modSp add">
        <pc:chgData name="Hernandez, Yamali (Fed)" userId="72c33906-3c09-4e97-8d17-7447e06cadfb" providerId="ADAL" clId="{10E1B025-8162-4EF3-B5BD-68787C03EEA1}" dt="2021-02-01T20:36:45.603" v="8117" actId="113"/>
        <pc:sldMkLst>
          <pc:docMk/>
          <pc:sldMk cId="2960882781" sldId="273"/>
        </pc:sldMkLst>
        <pc:spChg chg="mod">
          <ac:chgData name="Hernandez, Yamali (Fed)" userId="72c33906-3c09-4e97-8d17-7447e06cadfb" providerId="ADAL" clId="{10E1B025-8162-4EF3-B5BD-68787C03EEA1}" dt="2021-01-25T02:53:54.848" v="3987" actId="20577"/>
          <ac:spMkLst>
            <pc:docMk/>
            <pc:sldMk cId="2960882781" sldId="273"/>
            <ac:spMk id="2" creationId="{56A1E3EF-4A83-4195-8DC4-F11D45799915}"/>
          </ac:spMkLst>
        </pc:spChg>
        <pc:spChg chg="add mod">
          <ac:chgData name="Hernandez, Yamali (Fed)" userId="72c33906-3c09-4e97-8d17-7447e06cadfb" providerId="ADAL" clId="{10E1B025-8162-4EF3-B5BD-68787C03EEA1}" dt="2021-02-01T20:36:39.947" v="8116" actId="113"/>
          <ac:spMkLst>
            <pc:docMk/>
            <pc:sldMk cId="2960882781" sldId="273"/>
            <ac:spMk id="3" creationId="{F54AF417-7008-4D0B-8708-2164B585D473}"/>
          </ac:spMkLst>
        </pc:spChg>
        <pc:spChg chg="add mod">
          <ac:chgData name="Hernandez, Yamali (Fed)" userId="72c33906-3c09-4e97-8d17-7447e06cadfb" providerId="ADAL" clId="{10E1B025-8162-4EF3-B5BD-68787C03EEA1}" dt="2021-02-01T20:36:45.603" v="8117" actId="113"/>
          <ac:spMkLst>
            <pc:docMk/>
            <pc:sldMk cId="2960882781" sldId="273"/>
            <ac:spMk id="4" creationId="{F3E65ED1-70A8-455B-A4C4-7FFFAA42E8E4}"/>
          </ac:spMkLst>
        </pc:spChg>
      </pc:sldChg>
      <pc:sldChg chg="addSp modSp add">
        <pc:chgData name="Hernandez, Yamali (Fed)" userId="72c33906-3c09-4e97-8d17-7447e06cadfb" providerId="ADAL" clId="{10E1B025-8162-4EF3-B5BD-68787C03EEA1}" dt="2021-02-02T00:40:27.140" v="9723" actId="13926"/>
        <pc:sldMkLst>
          <pc:docMk/>
          <pc:sldMk cId="2657006961" sldId="274"/>
        </pc:sldMkLst>
        <pc:spChg chg="mod">
          <ac:chgData name="Hernandez, Yamali (Fed)" userId="72c33906-3c09-4e97-8d17-7447e06cadfb" providerId="ADAL" clId="{10E1B025-8162-4EF3-B5BD-68787C03EEA1}" dt="2021-01-25T03:01:02.779" v="4145" actId="255"/>
          <ac:spMkLst>
            <pc:docMk/>
            <pc:sldMk cId="2657006961" sldId="274"/>
            <ac:spMk id="2" creationId="{C606843D-76CD-478C-B4CF-05BC5F7CD503}"/>
          </ac:spMkLst>
        </pc:spChg>
        <pc:spChg chg="add mod">
          <ac:chgData name="Hernandez, Yamali (Fed)" userId="72c33906-3c09-4e97-8d17-7447e06cadfb" providerId="ADAL" clId="{10E1B025-8162-4EF3-B5BD-68787C03EEA1}" dt="2021-02-02T00:40:27.140" v="9723" actId="13926"/>
          <ac:spMkLst>
            <pc:docMk/>
            <pc:sldMk cId="2657006961" sldId="274"/>
            <ac:spMk id="3" creationId="{4D01BDFA-658F-4564-A69E-6280C68BBB16}"/>
          </ac:spMkLst>
        </pc:spChg>
      </pc:sldChg>
      <pc:sldChg chg="addSp modSp add ord">
        <pc:chgData name="Hernandez, Yamali (Fed)" userId="72c33906-3c09-4e97-8d17-7447e06cadfb" providerId="ADAL" clId="{10E1B025-8162-4EF3-B5BD-68787C03EEA1}" dt="2021-02-02T00:58:31.953" v="9965" actId="1076"/>
        <pc:sldMkLst>
          <pc:docMk/>
          <pc:sldMk cId="4136265482" sldId="275"/>
        </pc:sldMkLst>
        <pc:spChg chg="mod">
          <ac:chgData name="Hernandez, Yamali (Fed)" userId="72c33906-3c09-4e97-8d17-7447e06cadfb" providerId="ADAL" clId="{10E1B025-8162-4EF3-B5BD-68787C03EEA1}" dt="2021-02-02T00:46:30.279" v="9749" actId="20577"/>
          <ac:spMkLst>
            <pc:docMk/>
            <pc:sldMk cId="4136265482" sldId="275"/>
            <ac:spMk id="2" creationId="{238DB9A3-3F94-4058-A201-A8C4A67AC729}"/>
          </ac:spMkLst>
        </pc:spChg>
        <pc:spChg chg="add mod">
          <ac:chgData name="Hernandez, Yamali (Fed)" userId="72c33906-3c09-4e97-8d17-7447e06cadfb" providerId="ADAL" clId="{10E1B025-8162-4EF3-B5BD-68787C03EEA1}" dt="2021-02-02T00:58:31.953" v="9965" actId="1076"/>
          <ac:spMkLst>
            <pc:docMk/>
            <pc:sldMk cId="4136265482" sldId="275"/>
            <ac:spMk id="3" creationId="{14685632-0778-4F64-89C6-40F0129D3320}"/>
          </ac:spMkLst>
        </pc:spChg>
      </pc:sldChg>
      <pc:sldChg chg="modSp add del">
        <pc:chgData name="Hernandez, Yamali (Fed)" userId="72c33906-3c09-4e97-8d17-7447e06cadfb" providerId="ADAL" clId="{10E1B025-8162-4EF3-B5BD-68787C03EEA1}" dt="2021-02-01T21:19:49.404" v="8921" actId="2696"/>
        <pc:sldMkLst>
          <pc:docMk/>
          <pc:sldMk cId="2848809183" sldId="276"/>
        </pc:sldMkLst>
        <pc:spChg chg="mod">
          <ac:chgData name="Hernandez, Yamali (Fed)" userId="72c33906-3c09-4e97-8d17-7447e06cadfb" providerId="ADAL" clId="{10E1B025-8162-4EF3-B5BD-68787C03EEA1}" dt="2021-01-25T03:22:49.627" v="5125" actId="20577"/>
          <ac:spMkLst>
            <pc:docMk/>
            <pc:sldMk cId="2848809183" sldId="276"/>
            <ac:spMk id="2" creationId="{69829568-D07A-45C2-8F48-2D0C0A17D79D}"/>
          </ac:spMkLst>
        </pc:spChg>
      </pc:sldChg>
      <pc:sldChg chg="addSp delSp modSp add del">
        <pc:chgData name="Hernandez, Yamali (Fed)" userId="72c33906-3c09-4e97-8d17-7447e06cadfb" providerId="ADAL" clId="{10E1B025-8162-4EF3-B5BD-68787C03EEA1}" dt="2021-02-01T21:19:45.743" v="8920" actId="2696"/>
        <pc:sldMkLst>
          <pc:docMk/>
          <pc:sldMk cId="111432808" sldId="277"/>
        </pc:sldMkLst>
        <pc:spChg chg="del mod">
          <ac:chgData name="Hernandez, Yamali (Fed)" userId="72c33906-3c09-4e97-8d17-7447e06cadfb" providerId="ADAL" clId="{10E1B025-8162-4EF3-B5BD-68787C03EEA1}" dt="2021-01-25T03:23:12.015" v="5129"/>
          <ac:spMkLst>
            <pc:docMk/>
            <pc:sldMk cId="111432808" sldId="277"/>
            <ac:spMk id="2" creationId="{E7116E58-061D-49AF-97AE-715941481BEB}"/>
          </ac:spMkLst>
        </pc:spChg>
        <pc:spChg chg="add mod">
          <ac:chgData name="Hernandez, Yamali (Fed)" userId="72c33906-3c09-4e97-8d17-7447e06cadfb" providerId="ADAL" clId="{10E1B025-8162-4EF3-B5BD-68787C03EEA1}" dt="2021-01-25T03:23:19.061" v="5144" actId="20577"/>
          <ac:spMkLst>
            <pc:docMk/>
            <pc:sldMk cId="111432808" sldId="277"/>
            <ac:spMk id="3" creationId="{00607C31-496F-48F1-87D3-34A5EBBD7E22}"/>
          </ac:spMkLst>
        </pc:spChg>
      </pc:sldChg>
      <pc:sldChg chg="addSp delSp modSp add del">
        <pc:chgData name="Hernandez, Yamali (Fed)" userId="72c33906-3c09-4e97-8d17-7447e06cadfb" providerId="ADAL" clId="{10E1B025-8162-4EF3-B5BD-68787C03EEA1}" dt="2021-02-02T01:00:14.940" v="9968" actId="2696"/>
        <pc:sldMkLst>
          <pc:docMk/>
          <pc:sldMk cId="3630774312" sldId="278"/>
        </pc:sldMkLst>
        <pc:spChg chg="del mod">
          <ac:chgData name="Hernandez, Yamali (Fed)" userId="72c33906-3c09-4e97-8d17-7447e06cadfb" providerId="ADAL" clId="{10E1B025-8162-4EF3-B5BD-68787C03EEA1}" dt="2021-01-25T03:25:44.987" v="5241"/>
          <ac:spMkLst>
            <pc:docMk/>
            <pc:sldMk cId="3630774312" sldId="278"/>
            <ac:spMk id="2" creationId="{D4292027-B203-4E37-BA38-204802C85A8E}"/>
          </ac:spMkLst>
        </pc:spChg>
        <pc:spChg chg="add mod">
          <ac:chgData name="Hernandez, Yamali (Fed)" userId="72c33906-3c09-4e97-8d17-7447e06cadfb" providerId="ADAL" clId="{10E1B025-8162-4EF3-B5BD-68787C03EEA1}" dt="2021-01-25T03:26:09.448" v="5283" actId="20577"/>
          <ac:spMkLst>
            <pc:docMk/>
            <pc:sldMk cId="3630774312" sldId="278"/>
            <ac:spMk id="3" creationId="{B6216812-DF27-41B5-AA9D-1B6BF98DAEE0}"/>
          </ac:spMkLst>
        </pc:spChg>
      </pc:sldChg>
      <pc:sldChg chg="addSp delSp modSp add del mod ord setBg">
        <pc:chgData name="Hernandez, Yamali (Fed)" userId="72c33906-3c09-4e97-8d17-7447e06cadfb" providerId="ADAL" clId="{10E1B025-8162-4EF3-B5BD-68787C03EEA1}" dt="2021-02-02T01:23:31.316" v="10543" actId="2696"/>
        <pc:sldMkLst>
          <pc:docMk/>
          <pc:sldMk cId="1606475347" sldId="279"/>
        </pc:sldMkLst>
        <pc:spChg chg="mod">
          <ac:chgData name="Hernandez, Yamali (Fed)" userId="72c33906-3c09-4e97-8d17-7447e06cadfb" providerId="ADAL" clId="{10E1B025-8162-4EF3-B5BD-68787C03EEA1}" dt="2021-02-02T00:22:31.726" v="9193" actId="20577"/>
          <ac:spMkLst>
            <pc:docMk/>
            <pc:sldMk cId="1606475347" sldId="279"/>
            <ac:spMk id="2" creationId="{68F341BA-0745-423D-A77A-3904316B020A}"/>
          </ac:spMkLst>
        </pc:spChg>
        <pc:spChg chg="add mod">
          <ac:chgData name="Hernandez, Yamali (Fed)" userId="72c33906-3c09-4e97-8d17-7447e06cadfb" providerId="ADAL" clId="{10E1B025-8162-4EF3-B5BD-68787C03EEA1}" dt="2021-02-01T20:26:34.022" v="8105" actId="313"/>
          <ac:spMkLst>
            <pc:docMk/>
            <pc:sldMk cId="1606475347" sldId="279"/>
            <ac:spMk id="3" creationId="{39B75456-E7E8-465C-B90B-250B213F2B22}"/>
          </ac:spMkLst>
        </pc:spChg>
        <pc:spChg chg="add del mod">
          <ac:chgData name="Hernandez, Yamali (Fed)" userId="72c33906-3c09-4e97-8d17-7447e06cadfb" providerId="ADAL" clId="{10E1B025-8162-4EF3-B5BD-68787C03EEA1}" dt="2021-02-01T19:11:04.039" v="6931"/>
          <ac:spMkLst>
            <pc:docMk/>
            <pc:sldMk cId="1606475347" sldId="279"/>
            <ac:spMk id="4" creationId="{5AF5FBE3-5225-408C-A668-A4FE094AF0FF}"/>
          </ac:spMkLst>
        </pc:spChg>
        <pc:spChg chg="add del mod">
          <ac:chgData name="Hernandez, Yamali (Fed)" userId="72c33906-3c09-4e97-8d17-7447e06cadfb" providerId="ADAL" clId="{10E1B025-8162-4EF3-B5BD-68787C03EEA1}" dt="2021-02-01T19:19:43.821" v="7539" actId="478"/>
          <ac:spMkLst>
            <pc:docMk/>
            <pc:sldMk cId="1606475347" sldId="279"/>
            <ac:spMk id="5" creationId="{1804D703-19FE-4083-B535-2B82BE68989C}"/>
          </ac:spMkLst>
        </pc:spChg>
        <pc:spChg chg="add">
          <ac:chgData name="Hernandez, Yamali (Fed)" userId="72c33906-3c09-4e97-8d17-7447e06cadfb" providerId="ADAL" clId="{10E1B025-8162-4EF3-B5BD-68787C03EEA1}" dt="2021-02-01T20:23:02.595" v="8015" actId="26606"/>
          <ac:spMkLst>
            <pc:docMk/>
            <pc:sldMk cId="1606475347" sldId="279"/>
            <ac:spMk id="8" creationId="{327D73B4-9F5C-4A64-A179-51B9500CB8B5}"/>
          </ac:spMkLst>
        </pc:spChg>
        <pc:spChg chg="add">
          <ac:chgData name="Hernandez, Yamali (Fed)" userId="72c33906-3c09-4e97-8d17-7447e06cadfb" providerId="ADAL" clId="{10E1B025-8162-4EF3-B5BD-68787C03EEA1}" dt="2021-02-01T20:23:02.595" v="8015" actId="26606"/>
          <ac:spMkLst>
            <pc:docMk/>
            <pc:sldMk cId="1606475347" sldId="279"/>
            <ac:spMk id="10" creationId="{C1F06963-6374-4B48-844F-071A9BAAAE02}"/>
          </ac:spMkLst>
        </pc:spChg>
        <pc:spChg chg="add">
          <ac:chgData name="Hernandez, Yamali (Fed)" userId="72c33906-3c09-4e97-8d17-7447e06cadfb" providerId="ADAL" clId="{10E1B025-8162-4EF3-B5BD-68787C03EEA1}" dt="2021-02-01T20:23:02.595" v="8015" actId="26606"/>
          <ac:spMkLst>
            <pc:docMk/>
            <pc:sldMk cId="1606475347" sldId="279"/>
            <ac:spMk id="12" creationId="{6CB927A4-E432-4310-9CD5-E89FF5063179}"/>
          </ac:spMkLst>
        </pc:spChg>
        <pc:spChg chg="add">
          <ac:chgData name="Hernandez, Yamali (Fed)" userId="72c33906-3c09-4e97-8d17-7447e06cadfb" providerId="ADAL" clId="{10E1B025-8162-4EF3-B5BD-68787C03EEA1}" dt="2021-02-01T20:23:02.595" v="8015" actId="26606"/>
          <ac:spMkLst>
            <pc:docMk/>
            <pc:sldMk cId="1606475347" sldId="279"/>
            <ac:spMk id="14" creationId="{1453BF6C-B012-48B7-B4E8-6D7AC7C27D02}"/>
          </ac:spMkLst>
        </pc:spChg>
        <pc:spChg chg="add">
          <ac:chgData name="Hernandez, Yamali (Fed)" userId="72c33906-3c09-4e97-8d17-7447e06cadfb" providerId="ADAL" clId="{10E1B025-8162-4EF3-B5BD-68787C03EEA1}" dt="2021-02-01T20:23:02.595" v="8015" actId="26606"/>
          <ac:spMkLst>
            <pc:docMk/>
            <pc:sldMk cId="1606475347" sldId="279"/>
            <ac:spMk id="16" creationId="{E3020543-B24B-4EC4-8FFC-8DD88EEA91A8}"/>
          </ac:spMkLst>
        </pc:spChg>
        <pc:cxnChg chg="add">
          <ac:chgData name="Hernandez, Yamali (Fed)" userId="72c33906-3c09-4e97-8d17-7447e06cadfb" providerId="ADAL" clId="{10E1B025-8162-4EF3-B5BD-68787C03EEA1}" dt="2021-02-01T20:23:02.595" v="8015" actId="26606"/>
          <ac:cxnSpMkLst>
            <pc:docMk/>
            <pc:sldMk cId="1606475347" sldId="279"/>
            <ac:cxnSpMk id="18" creationId="{C49DA8F6-BCC1-4447-B54C-57856834B94B}"/>
          </ac:cxnSpMkLst>
        </pc:cxnChg>
      </pc:sldChg>
      <pc:sldChg chg="addSp delSp modSp add mod setBg">
        <pc:chgData name="Hernandez, Yamali (Fed)" userId="72c33906-3c09-4e97-8d17-7447e06cadfb" providerId="ADAL" clId="{10E1B025-8162-4EF3-B5BD-68787C03EEA1}" dt="2021-02-01T20:55:44.295" v="8786" actId="122"/>
        <pc:sldMkLst>
          <pc:docMk/>
          <pc:sldMk cId="1195120611" sldId="280"/>
        </pc:sldMkLst>
        <pc:spChg chg="mod">
          <ac:chgData name="Hernandez, Yamali (Fed)" userId="72c33906-3c09-4e97-8d17-7447e06cadfb" providerId="ADAL" clId="{10E1B025-8162-4EF3-B5BD-68787C03EEA1}" dt="2021-02-01T20:54:08.745" v="8774" actId="26606"/>
          <ac:spMkLst>
            <pc:docMk/>
            <pc:sldMk cId="1195120611" sldId="280"/>
            <ac:spMk id="2" creationId="{6ABCB22D-FEA2-483D-820D-12564BA95A21}"/>
          </ac:spMkLst>
        </pc:spChg>
        <pc:spChg chg="add del mod">
          <ac:chgData name="Hernandez, Yamali (Fed)" userId="72c33906-3c09-4e97-8d17-7447e06cadfb" providerId="ADAL" clId="{10E1B025-8162-4EF3-B5BD-68787C03EEA1}" dt="2021-02-01T20:44:48.349" v="8656" actId="478"/>
          <ac:spMkLst>
            <pc:docMk/>
            <pc:sldMk cId="1195120611" sldId="280"/>
            <ac:spMk id="3" creationId="{770BD904-DCF3-4346-BBAA-756AA3D6DDE6}"/>
          </ac:spMkLst>
        </pc:spChg>
        <pc:spChg chg="add del mod">
          <ac:chgData name="Hernandez, Yamali (Fed)" userId="72c33906-3c09-4e97-8d17-7447e06cadfb" providerId="ADAL" clId="{10E1B025-8162-4EF3-B5BD-68787C03EEA1}" dt="2021-02-01T17:18:25.291" v="6049"/>
          <ac:spMkLst>
            <pc:docMk/>
            <pc:sldMk cId="1195120611" sldId="280"/>
            <ac:spMk id="4" creationId="{4E8FC9DD-B8DE-4CF2-AD4C-A53A76589469}"/>
          </ac:spMkLst>
        </pc:spChg>
        <pc:spChg chg="add del mod">
          <ac:chgData name="Hernandez, Yamali (Fed)" userId="72c33906-3c09-4e97-8d17-7447e06cadfb" providerId="ADAL" clId="{10E1B025-8162-4EF3-B5BD-68787C03EEA1}" dt="2021-02-01T20:54:08.745" v="8774" actId="26606"/>
          <ac:spMkLst>
            <pc:docMk/>
            <pc:sldMk cId="1195120611" sldId="280"/>
            <ac:spMk id="5" creationId="{DBFDA261-3AF3-4A01-AAAE-E94B02068DC6}"/>
          </ac:spMkLst>
        </pc:spChg>
        <pc:spChg chg="add">
          <ac:chgData name="Hernandez, Yamali (Fed)" userId="72c33906-3c09-4e97-8d17-7447e06cadfb" providerId="ADAL" clId="{10E1B025-8162-4EF3-B5BD-68787C03EEA1}" dt="2021-02-01T20:54:08.745" v="8774" actId="26606"/>
          <ac:spMkLst>
            <pc:docMk/>
            <pc:sldMk cId="1195120611" sldId="280"/>
            <ac:spMk id="11" creationId="{68575C10-8187-4AC4-AD72-C754EAFD2867}"/>
          </ac:spMkLst>
        </pc:spChg>
        <pc:graphicFrameChg chg="add mod">
          <ac:chgData name="Hernandez, Yamali (Fed)" userId="72c33906-3c09-4e97-8d17-7447e06cadfb" providerId="ADAL" clId="{10E1B025-8162-4EF3-B5BD-68787C03EEA1}" dt="2021-02-01T20:55:44.295" v="8786" actId="122"/>
          <ac:graphicFrameMkLst>
            <pc:docMk/>
            <pc:sldMk cId="1195120611" sldId="280"/>
            <ac:graphicFrameMk id="7" creationId="{F12316CF-CD98-431B-8830-A863AC1B0EE3}"/>
          </ac:graphicFrameMkLst>
        </pc:graphicFrameChg>
        <pc:cxnChg chg="add">
          <ac:chgData name="Hernandez, Yamali (Fed)" userId="72c33906-3c09-4e97-8d17-7447e06cadfb" providerId="ADAL" clId="{10E1B025-8162-4EF3-B5BD-68787C03EEA1}" dt="2021-02-01T20:54:08.745" v="8774" actId="26606"/>
          <ac:cxnSpMkLst>
            <pc:docMk/>
            <pc:sldMk cId="1195120611" sldId="280"/>
            <ac:cxnSpMk id="13" creationId="{74E776C9-ED67-41B7-B3A3-4DF76EF3ACEE}"/>
          </ac:cxnSpMkLst>
        </pc:cxnChg>
      </pc:sldChg>
      <pc:sldChg chg="addSp modSp add">
        <pc:chgData name="Hernandez, Yamali (Fed)" userId="72c33906-3c09-4e97-8d17-7447e06cadfb" providerId="ADAL" clId="{10E1B025-8162-4EF3-B5BD-68787C03EEA1}" dt="2021-02-03T00:09:14.837" v="10854" actId="1035"/>
        <pc:sldMkLst>
          <pc:docMk/>
          <pc:sldMk cId="1987015679" sldId="281"/>
        </pc:sldMkLst>
        <pc:spChg chg="mod">
          <ac:chgData name="Hernandez, Yamali (Fed)" userId="72c33906-3c09-4e97-8d17-7447e06cadfb" providerId="ADAL" clId="{10E1B025-8162-4EF3-B5BD-68787C03EEA1}" dt="2021-02-01T19:11:23.846" v="6970" actId="20577"/>
          <ac:spMkLst>
            <pc:docMk/>
            <pc:sldMk cId="1987015679" sldId="281"/>
            <ac:spMk id="2" creationId="{D46CF697-9835-4A70-9418-7A79451DF68C}"/>
          </ac:spMkLst>
        </pc:spChg>
        <pc:spChg chg="add mod">
          <ac:chgData name="Hernandez, Yamali (Fed)" userId="72c33906-3c09-4e97-8d17-7447e06cadfb" providerId="ADAL" clId="{10E1B025-8162-4EF3-B5BD-68787C03EEA1}" dt="2021-02-03T00:09:14.837" v="10854" actId="1035"/>
          <ac:spMkLst>
            <pc:docMk/>
            <pc:sldMk cId="1987015679" sldId="281"/>
            <ac:spMk id="3" creationId="{F1D1825D-4B6B-4D54-AEA6-25F222757F42}"/>
          </ac:spMkLst>
        </pc:spChg>
      </pc:sldChg>
      <pc:sldChg chg="addSp delSp modSp add">
        <pc:chgData name="Hernandez, Yamali (Fed)" userId="72c33906-3c09-4e97-8d17-7447e06cadfb" providerId="ADAL" clId="{10E1B025-8162-4EF3-B5BD-68787C03EEA1}" dt="2021-02-03T00:12:20.326" v="10856" actId="13926"/>
        <pc:sldMkLst>
          <pc:docMk/>
          <pc:sldMk cId="69026407" sldId="282"/>
        </pc:sldMkLst>
        <pc:spChg chg="mod">
          <ac:chgData name="Hernandez, Yamali (Fed)" userId="72c33906-3c09-4e97-8d17-7447e06cadfb" providerId="ADAL" clId="{10E1B025-8162-4EF3-B5BD-68787C03EEA1}" dt="2021-02-01T21:03:02.767" v="8802" actId="20577"/>
          <ac:spMkLst>
            <pc:docMk/>
            <pc:sldMk cId="69026407" sldId="282"/>
            <ac:spMk id="2" creationId="{CF4F6D72-7806-4522-8BFB-C6DD03DE0C1D}"/>
          </ac:spMkLst>
        </pc:spChg>
        <pc:spChg chg="add mod">
          <ac:chgData name="Hernandez, Yamali (Fed)" userId="72c33906-3c09-4e97-8d17-7447e06cadfb" providerId="ADAL" clId="{10E1B025-8162-4EF3-B5BD-68787C03EEA1}" dt="2021-02-03T00:12:05.870" v="10855" actId="13926"/>
          <ac:spMkLst>
            <pc:docMk/>
            <pc:sldMk cId="69026407" sldId="282"/>
            <ac:spMk id="3" creationId="{CDD7716A-C63B-4AF4-9696-78D138936778}"/>
          </ac:spMkLst>
        </pc:spChg>
        <pc:spChg chg="add mod">
          <ac:chgData name="Hernandez, Yamali (Fed)" userId="72c33906-3c09-4e97-8d17-7447e06cadfb" providerId="ADAL" clId="{10E1B025-8162-4EF3-B5BD-68787C03EEA1}" dt="2021-02-03T00:12:20.326" v="10856" actId="13926"/>
          <ac:spMkLst>
            <pc:docMk/>
            <pc:sldMk cId="69026407" sldId="282"/>
            <ac:spMk id="4" creationId="{6D5B72C7-0870-45F9-A3E2-AFCAE770396B}"/>
          </ac:spMkLst>
        </pc:spChg>
        <pc:spChg chg="add del mod">
          <ac:chgData name="Hernandez, Yamali (Fed)" userId="72c33906-3c09-4e97-8d17-7447e06cadfb" providerId="ADAL" clId="{10E1B025-8162-4EF3-B5BD-68787C03EEA1}" dt="2021-02-01T21:13:19.319" v="8876" actId="478"/>
          <ac:spMkLst>
            <pc:docMk/>
            <pc:sldMk cId="69026407" sldId="282"/>
            <ac:spMk id="5" creationId="{C887C982-4560-42C4-B96C-D3C1973DF4C9}"/>
          </ac:spMkLst>
        </pc:spChg>
        <pc:spChg chg="add mod">
          <ac:chgData name="Hernandez, Yamali (Fed)" userId="72c33906-3c09-4e97-8d17-7447e06cadfb" providerId="ADAL" clId="{10E1B025-8162-4EF3-B5BD-68787C03EEA1}" dt="2021-02-01T21:21:17.219" v="8930" actId="1076"/>
          <ac:spMkLst>
            <pc:docMk/>
            <pc:sldMk cId="69026407" sldId="282"/>
            <ac:spMk id="6" creationId="{BEAB7DB5-C964-455E-84DA-9BA3CD92E111}"/>
          </ac:spMkLst>
        </pc:spChg>
      </pc:sldChg>
      <pc:sldChg chg="addSp modSp add">
        <pc:chgData name="Hernandez, Yamali (Fed)" userId="72c33906-3c09-4e97-8d17-7447e06cadfb" providerId="ADAL" clId="{10E1B025-8162-4EF3-B5BD-68787C03EEA1}" dt="2021-02-01T21:22:00.642" v="8936" actId="20577"/>
        <pc:sldMkLst>
          <pc:docMk/>
          <pc:sldMk cId="3590733133" sldId="283"/>
        </pc:sldMkLst>
        <pc:spChg chg="mod">
          <ac:chgData name="Hernandez, Yamali (Fed)" userId="72c33906-3c09-4e97-8d17-7447e06cadfb" providerId="ADAL" clId="{10E1B025-8162-4EF3-B5BD-68787C03EEA1}" dt="2021-02-01T21:12:59.702" v="8875" actId="20577"/>
          <ac:spMkLst>
            <pc:docMk/>
            <pc:sldMk cId="3590733133" sldId="283"/>
            <ac:spMk id="2" creationId="{0CCC953E-4D9C-4271-BA12-6C7D5E4BC90A}"/>
          </ac:spMkLst>
        </pc:spChg>
        <pc:spChg chg="add mod">
          <ac:chgData name="Hernandez, Yamali (Fed)" userId="72c33906-3c09-4e97-8d17-7447e06cadfb" providerId="ADAL" clId="{10E1B025-8162-4EF3-B5BD-68787C03EEA1}" dt="2021-02-01T21:19:28.727" v="8919" actId="14100"/>
          <ac:spMkLst>
            <pc:docMk/>
            <pc:sldMk cId="3590733133" sldId="283"/>
            <ac:spMk id="3" creationId="{C7B4B003-D465-4DF9-90A6-C28158B62B47}"/>
          </ac:spMkLst>
        </pc:spChg>
        <pc:spChg chg="add mod">
          <ac:chgData name="Hernandez, Yamali (Fed)" userId="72c33906-3c09-4e97-8d17-7447e06cadfb" providerId="ADAL" clId="{10E1B025-8162-4EF3-B5BD-68787C03EEA1}" dt="2021-02-01T21:15:32.841" v="8918" actId="313"/>
          <ac:spMkLst>
            <pc:docMk/>
            <pc:sldMk cId="3590733133" sldId="283"/>
            <ac:spMk id="4" creationId="{C7B3A499-84E7-4421-BC61-0E16019AE424}"/>
          </ac:spMkLst>
        </pc:spChg>
        <pc:spChg chg="add mod">
          <ac:chgData name="Hernandez, Yamali (Fed)" userId="72c33906-3c09-4e97-8d17-7447e06cadfb" providerId="ADAL" clId="{10E1B025-8162-4EF3-B5BD-68787C03EEA1}" dt="2021-02-01T21:22:00.642" v="8936" actId="20577"/>
          <ac:spMkLst>
            <pc:docMk/>
            <pc:sldMk cId="3590733133" sldId="283"/>
            <ac:spMk id="5" creationId="{C939BED3-C944-48B0-BE20-B0B8C6C64E37}"/>
          </ac:spMkLst>
        </pc:spChg>
      </pc:sldChg>
      <pc:sldChg chg="addSp delSp modSp add ord">
        <pc:chgData name="Hernandez, Yamali (Fed)" userId="72c33906-3c09-4e97-8d17-7447e06cadfb" providerId="ADAL" clId="{10E1B025-8162-4EF3-B5BD-68787C03EEA1}" dt="2021-02-02T02:07:59.987" v="10544"/>
        <pc:sldMkLst>
          <pc:docMk/>
          <pc:sldMk cId="137998181" sldId="284"/>
        </pc:sldMkLst>
        <pc:spChg chg="mod">
          <ac:chgData name="Hernandez, Yamali (Fed)" userId="72c33906-3c09-4e97-8d17-7447e06cadfb" providerId="ADAL" clId="{10E1B025-8162-4EF3-B5BD-68787C03EEA1}" dt="2021-02-02T00:54:03.309" v="9866" actId="20577"/>
          <ac:spMkLst>
            <pc:docMk/>
            <pc:sldMk cId="137998181" sldId="284"/>
            <ac:spMk id="2" creationId="{EA418272-2C76-4E47-ABAC-F040B9419354}"/>
          </ac:spMkLst>
        </pc:spChg>
        <pc:spChg chg="add del mod">
          <ac:chgData name="Hernandez, Yamali (Fed)" userId="72c33906-3c09-4e97-8d17-7447e06cadfb" providerId="ADAL" clId="{10E1B025-8162-4EF3-B5BD-68787C03EEA1}" dt="2021-02-01T21:30:28.194" v="9077" actId="478"/>
          <ac:spMkLst>
            <pc:docMk/>
            <pc:sldMk cId="137998181" sldId="284"/>
            <ac:spMk id="3" creationId="{46B86464-B8AA-4C3C-BDEC-3FC468546CB9}"/>
          </ac:spMkLst>
        </pc:spChg>
        <pc:spChg chg="add mod">
          <ac:chgData name="Hernandez, Yamali (Fed)" userId="72c33906-3c09-4e97-8d17-7447e06cadfb" providerId="ADAL" clId="{10E1B025-8162-4EF3-B5BD-68787C03EEA1}" dt="2021-02-02T00:59:54.192" v="9967" actId="1076"/>
          <ac:spMkLst>
            <pc:docMk/>
            <pc:sldMk cId="137998181" sldId="284"/>
            <ac:spMk id="4" creationId="{AD8B5FFE-ACAA-4099-942E-337C12712C6F}"/>
          </ac:spMkLst>
        </pc:spChg>
        <pc:spChg chg="add del mod">
          <ac:chgData name="Hernandez, Yamali (Fed)" userId="72c33906-3c09-4e97-8d17-7447e06cadfb" providerId="ADAL" clId="{10E1B025-8162-4EF3-B5BD-68787C03EEA1}" dt="2021-02-02T00:56:02.888" v="9888" actId="478"/>
          <ac:spMkLst>
            <pc:docMk/>
            <pc:sldMk cId="137998181" sldId="284"/>
            <ac:spMk id="5" creationId="{D2108198-BBEE-4736-A221-EDD67B2C8F24}"/>
          </ac:spMkLst>
        </pc:spChg>
        <pc:spChg chg="add del mod">
          <ac:chgData name="Hernandez, Yamali (Fed)" userId="72c33906-3c09-4e97-8d17-7447e06cadfb" providerId="ADAL" clId="{10E1B025-8162-4EF3-B5BD-68787C03EEA1}" dt="2021-02-02T00:55:33.340" v="9880" actId="478"/>
          <ac:spMkLst>
            <pc:docMk/>
            <pc:sldMk cId="137998181" sldId="284"/>
            <ac:spMk id="6" creationId="{50B7D41F-FC26-4798-9BC1-0F5EA9561693}"/>
          </ac:spMkLst>
        </pc:spChg>
        <pc:spChg chg="add mod">
          <ac:chgData name="Hernandez, Yamali (Fed)" userId="72c33906-3c09-4e97-8d17-7447e06cadfb" providerId="ADAL" clId="{10E1B025-8162-4EF3-B5BD-68787C03EEA1}" dt="2021-02-02T00:57:54.670" v="9963" actId="20577"/>
          <ac:spMkLst>
            <pc:docMk/>
            <pc:sldMk cId="137998181" sldId="284"/>
            <ac:spMk id="7" creationId="{FB135C40-6EBD-47FF-98E9-CC2330171577}"/>
          </ac:spMkLst>
        </pc:spChg>
      </pc:sldChg>
      <pc:sldChg chg="addSp delSp modSp add">
        <pc:chgData name="Hernandez, Yamali (Fed)" userId="72c33906-3c09-4e97-8d17-7447e06cadfb" providerId="ADAL" clId="{10E1B025-8162-4EF3-B5BD-68787C03EEA1}" dt="2021-02-02T20:05:31.675" v="10715" actId="20577"/>
        <pc:sldMkLst>
          <pc:docMk/>
          <pc:sldMk cId="3753065004" sldId="285"/>
        </pc:sldMkLst>
        <pc:spChg chg="mod">
          <ac:chgData name="Hernandez, Yamali (Fed)" userId="72c33906-3c09-4e97-8d17-7447e06cadfb" providerId="ADAL" clId="{10E1B025-8162-4EF3-B5BD-68787C03EEA1}" dt="2021-02-02T20:05:31.675" v="10715" actId="20577"/>
          <ac:spMkLst>
            <pc:docMk/>
            <pc:sldMk cId="3753065004" sldId="285"/>
            <ac:spMk id="2" creationId="{00813F07-8427-482E-96C8-E932CEE2E7D2}"/>
          </ac:spMkLst>
        </pc:spChg>
        <pc:spChg chg="add mod">
          <ac:chgData name="Hernandez, Yamali (Fed)" userId="72c33906-3c09-4e97-8d17-7447e06cadfb" providerId="ADAL" clId="{10E1B025-8162-4EF3-B5BD-68787C03EEA1}" dt="2021-02-02T00:36:03.763" v="9703" actId="1076"/>
          <ac:spMkLst>
            <pc:docMk/>
            <pc:sldMk cId="3753065004" sldId="285"/>
            <ac:spMk id="3" creationId="{4875FB8C-F7AD-4388-93DE-771ADEBF967E}"/>
          </ac:spMkLst>
        </pc:spChg>
        <pc:spChg chg="add del mod">
          <ac:chgData name="Hernandez, Yamali (Fed)" userId="72c33906-3c09-4e97-8d17-7447e06cadfb" providerId="ADAL" clId="{10E1B025-8162-4EF3-B5BD-68787C03EEA1}" dt="2021-02-02T00:32:11.512" v="9303" actId="478"/>
          <ac:spMkLst>
            <pc:docMk/>
            <pc:sldMk cId="3753065004" sldId="285"/>
            <ac:spMk id="4" creationId="{2C0FEE49-E5C5-41AC-B55D-6970D5314483}"/>
          </ac:spMkLst>
        </pc:spChg>
      </pc:sldChg>
      <pc:sldChg chg="addSp modSp add">
        <pc:chgData name="Hernandez, Yamali (Fed)" userId="72c33906-3c09-4e97-8d17-7447e06cadfb" providerId="ADAL" clId="{10E1B025-8162-4EF3-B5BD-68787C03EEA1}" dt="2021-02-02T02:49:42.606" v="10638" actId="1076"/>
        <pc:sldMkLst>
          <pc:docMk/>
          <pc:sldMk cId="1035433632" sldId="286"/>
        </pc:sldMkLst>
        <pc:spChg chg="mod">
          <ac:chgData name="Hernandez, Yamali (Fed)" userId="72c33906-3c09-4e97-8d17-7447e06cadfb" providerId="ADAL" clId="{10E1B025-8162-4EF3-B5BD-68787C03EEA1}" dt="2021-02-02T00:48:48.055" v="9787" actId="20577"/>
          <ac:spMkLst>
            <pc:docMk/>
            <pc:sldMk cId="1035433632" sldId="286"/>
            <ac:spMk id="2" creationId="{412A8461-BD8C-48DA-8FDC-51C6E09AB063}"/>
          </ac:spMkLst>
        </pc:spChg>
        <pc:spChg chg="add mod">
          <ac:chgData name="Hernandez, Yamali (Fed)" userId="72c33906-3c09-4e97-8d17-7447e06cadfb" providerId="ADAL" clId="{10E1B025-8162-4EF3-B5BD-68787C03EEA1}" dt="2021-02-02T02:49:42.606" v="10638" actId="1076"/>
          <ac:spMkLst>
            <pc:docMk/>
            <pc:sldMk cId="1035433632" sldId="286"/>
            <ac:spMk id="3" creationId="{056FD540-0356-478D-8375-0452C6E0C529}"/>
          </ac:spMkLst>
        </pc:spChg>
      </pc:sldChg>
      <pc:sldChg chg="modSp add">
        <pc:chgData name="Hernandez, Yamali (Fed)" userId="72c33906-3c09-4e97-8d17-7447e06cadfb" providerId="ADAL" clId="{10E1B025-8162-4EF3-B5BD-68787C03EEA1}" dt="2021-02-02T01:05:13.672" v="10050" actId="20577"/>
        <pc:sldMkLst>
          <pc:docMk/>
          <pc:sldMk cId="3560006594" sldId="287"/>
        </pc:sldMkLst>
        <pc:spChg chg="mod">
          <ac:chgData name="Hernandez, Yamali (Fed)" userId="72c33906-3c09-4e97-8d17-7447e06cadfb" providerId="ADAL" clId="{10E1B025-8162-4EF3-B5BD-68787C03EEA1}" dt="2021-02-02T01:05:13.672" v="10050" actId="20577"/>
          <ac:spMkLst>
            <pc:docMk/>
            <pc:sldMk cId="3560006594" sldId="287"/>
            <ac:spMk id="2" creationId="{F1843BEB-556D-445E-B63D-776B2D8EE991}"/>
          </ac:spMkLst>
        </pc:spChg>
      </pc:sldChg>
      <pc:sldChg chg="addSp modSp add">
        <pc:chgData name="Hernandez, Yamali (Fed)" userId="72c33906-3c09-4e97-8d17-7447e06cadfb" providerId="ADAL" clId="{10E1B025-8162-4EF3-B5BD-68787C03EEA1}" dt="2021-02-03T16:02:58.663" v="10858"/>
        <pc:sldMkLst>
          <pc:docMk/>
          <pc:sldMk cId="652634815" sldId="288"/>
        </pc:sldMkLst>
        <pc:spChg chg="mod">
          <ac:chgData name="Hernandez, Yamali (Fed)" userId="72c33906-3c09-4e97-8d17-7447e06cadfb" providerId="ADAL" clId="{10E1B025-8162-4EF3-B5BD-68787C03EEA1}" dt="2021-02-02T01:05:47.414" v="10081" actId="20577"/>
          <ac:spMkLst>
            <pc:docMk/>
            <pc:sldMk cId="652634815" sldId="288"/>
            <ac:spMk id="2" creationId="{75BF94AA-CA45-44A5-9E11-527BFFCC7903}"/>
          </ac:spMkLst>
        </pc:spChg>
        <pc:spChg chg="add mod">
          <ac:chgData name="Hernandez, Yamali (Fed)" userId="72c33906-3c09-4e97-8d17-7447e06cadfb" providerId="ADAL" clId="{10E1B025-8162-4EF3-B5BD-68787C03EEA1}" dt="2021-02-03T16:02:58.663" v="10858"/>
          <ac:spMkLst>
            <pc:docMk/>
            <pc:sldMk cId="652634815" sldId="288"/>
            <ac:spMk id="3" creationId="{4F5DF3C5-2745-4CEF-8722-FB051378F5C0}"/>
          </ac:spMkLst>
        </pc:spChg>
      </pc:sldChg>
      <pc:sldChg chg="addSp modSp add">
        <pc:chgData name="Hernandez, Yamali (Fed)" userId="72c33906-3c09-4e97-8d17-7447e06cadfb" providerId="ADAL" clId="{10E1B025-8162-4EF3-B5BD-68787C03EEA1}" dt="2021-02-02T02:37:07.638" v="10614" actId="1076"/>
        <pc:sldMkLst>
          <pc:docMk/>
          <pc:sldMk cId="2016219099" sldId="289"/>
        </pc:sldMkLst>
        <pc:spChg chg="mod">
          <ac:chgData name="Hernandez, Yamali (Fed)" userId="72c33906-3c09-4e97-8d17-7447e06cadfb" providerId="ADAL" clId="{10E1B025-8162-4EF3-B5BD-68787C03EEA1}" dt="2021-02-02T02:11:17.344" v="10607" actId="20577"/>
          <ac:spMkLst>
            <pc:docMk/>
            <pc:sldMk cId="2016219099" sldId="289"/>
            <ac:spMk id="2" creationId="{A614972E-C61D-4AD6-8C3D-79AC278EECEB}"/>
          </ac:spMkLst>
        </pc:spChg>
        <pc:spChg chg="add mod">
          <ac:chgData name="Hernandez, Yamali (Fed)" userId="72c33906-3c09-4e97-8d17-7447e06cadfb" providerId="ADAL" clId="{10E1B025-8162-4EF3-B5BD-68787C03EEA1}" dt="2021-02-02T02:37:07.638" v="10614" actId="1076"/>
          <ac:spMkLst>
            <pc:docMk/>
            <pc:sldMk cId="2016219099" sldId="289"/>
            <ac:spMk id="3" creationId="{FE657654-A125-4911-A724-773AA53897E4}"/>
          </ac:spMkLst>
        </pc:spChg>
      </pc:sldChg>
    </pc:docChg>
  </pc:docChgLst>
  <pc:docChgLst>
    <pc:chgData clId="Web-{20CD553A-DF18-9215-7100-BB28BDC73D55}"/>
    <pc:docChg chg="modSld">
      <pc:chgData name="" userId="" providerId="" clId="Web-{20CD553A-DF18-9215-7100-BB28BDC73D55}" dt="2021-02-02T18:46:34.772" v="309" actId="20577"/>
      <pc:docMkLst>
        <pc:docMk/>
      </pc:docMkLst>
      <pc:sldChg chg="modSp">
        <pc:chgData name="" userId="" providerId="" clId="Web-{20CD553A-DF18-9215-7100-BB28BDC73D55}" dt="2021-02-02T18:46:01.928" v="270" actId="20577"/>
        <pc:sldMkLst>
          <pc:docMk/>
          <pc:sldMk cId="1198349569" sldId="267"/>
        </pc:sldMkLst>
        <pc:spChg chg="mod">
          <ac:chgData name="" userId="" providerId="" clId="Web-{20CD553A-DF18-9215-7100-BB28BDC73D55}" dt="2021-02-02T18:46:01.928" v="270" actId="20577"/>
          <ac:spMkLst>
            <pc:docMk/>
            <pc:sldMk cId="1198349569" sldId="267"/>
            <ac:spMk id="3" creationId="{AA669B41-BB14-440F-8ED0-7A00F2A1EACF}"/>
          </ac:spMkLst>
        </pc:spChg>
      </pc:sldChg>
      <pc:sldChg chg="modSp">
        <pc:chgData name="" userId="" providerId="" clId="Web-{20CD553A-DF18-9215-7100-BB28BDC73D55}" dt="2021-02-02T18:46:34.772" v="309" actId="20577"/>
        <pc:sldMkLst>
          <pc:docMk/>
          <pc:sldMk cId="665741991" sldId="269"/>
        </pc:sldMkLst>
        <pc:spChg chg="mod">
          <ac:chgData name="" userId="" providerId="" clId="Web-{20CD553A-DF18-9215-7100-BB28BDC73D55}" dt="2021-02-02T18:46:34.772" v="309" actId="20577"/>
          <ac:spMkLst>
            <pc:docMk/>
            <pc:sldMk cId="665741991" sldId="269"/>
            <ac:spMk id="4" creationId="{25300BC7-90E1-46B2-995A-F9E848236C63}"/>
          </ac:spMkLst>
        </pc:spChg>
      </pc:sldChg>
      <pc:sldChg chg="modSp">
        <pc:chgData name="" userId="" providerId="" clId="Web-{20CD553A-DF18-9215-7100-BB28BDC73D55}" dt="2021-02-02T18:39:28.702" v="35" actId="1076"/>
        <pc:sldMkLst>
          <pc:docMk/>
          <pc:sldMk cId="1035433632" sldId="286"/>
        </pc:sldMkLst>
        <pc:spChg chg="mod">
          <ac:chgData name="" userId="" providerId="" clId="Web-{20CD553A-DF18-9215-7100-BB28BDC73D55}" dt="2021-02-02T18:39:28.702" v="35" actId="1076"/>
          <ac:spMkLst>
            <pc:docMk/>
            <pc:sldMk cId="1035433632" sldId="286"/>
            <ac:spMk id="3" creationId="{056FD540-0356-478D-8375-0452C6E0C529}"/>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12" Type="http://schemas.openxmlformats.org/officeDocument/2006/relationships/image" Target="../media/image28.sv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11" Type="http://schemas.openxmlformats.org/officeDocument/2006/relationships/image" Target="../media/image27.png"/><Relationship Id="rId5" Type="http://schemas.openxmlformats.org/officeDocument/2006/relationships/image" Target="../media/image21.png"/><Relationship Id="rId10" Type="http://schemas.openxmlformats.org/officeDocument/2006/relationships/image" Target="../media/image26.svg"/><Relationship Id="rId4" Type="http://schemas.openxmlformats.org/officeDocument/2006/relationships/image" Target="../media/image20.svg"/><Relationship Id="rId9" Type="http://schemas.openxmlformats.org/officeDocument/2006/relationships/image" Target="../media/image2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12" Type="http://schemas.openxmlformats.org/officeDocument/2006/relationships/image" Target="../media/image28.sv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11" Type="http://schemas.openxmlformats.org/officeDocument/2006/relationships/image" Target="../media/image27.png"/><Relationship Id="rId5" Type="http://schemas.openxmlformats.org/officeDocument/2006/relationships/image" Target="../media/image21.png"/><Relationship Id="rId10" Type="http://schemas.openxmlformats.org/officeDocument/2006/relationships/image" Target="../media/image26.svg"/><Relationship Id="rId4" Type="http://schemas.openxmlformats.org/officeDocument/2006/relationships/image" Target="../media/image20.svg"/><Relationship Id="rId9" Type="http://schemas.openxmlformats.org/officeDocument/2006/relationships/image" Target="../media/image25.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082DE0-0CDC-4B3F-9E1F-7C2BF0DD4DC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214B20D-E7E5-47C2-9CBA-009BE1A2E1B2}">
      <dgm:prSet/>
      <dgm:spPr/>
      <dgm:t>
        <a:bodyPr/>
        <a:lstStyle/>
        <a:p>
          <a:pPr>
            <a:lnSpc>
              <a:spcPct val="100000"/>
            </a:lnSpc>
          </a:pPr>
          <a:r>
            <a:rPr lang="en-US"/>
            <a:t>It will help you learn the basics of writing a proposal</a:t>
          </a:r>
        </a:p>
      </dgm:t>
    </dgm:pt>
    <dgm:pt modelId="{13876C51-7798-419D-810B-362C2600262B}" type="parTrans" cxnId="{023DA0A6-C6CE-4397-BEEC-FF289E70CADC}">
      <dgm:prSet/>
      <dgm:spPr/>
      <dgm:t>
        <a:bodyPr/>
        <a:lstStyle/>
        <a:p>
          <a:endParaRPr lang="en-US"/>
        </a:p>
      </dgm:t>
    </dgm:pt>
    <dgm:pt modelId="{85981C51-EF7B-4155-97AB-C6BE771AFB21}" type="sibTrans" cxnId="{023DA0A6-C6CE-4397-BEEC-FF289E70CADC}">
      <dgm:prSet/>
      <dgm:spPr/>
      <dgm:t>
        <a:bodyPr/>
        <a:lstStyle/>
        <a:p>
          <a:endParaRPr lang="en-US"/>
        </a:p>
      </dgm:t>
    </dgm:pt>
    <dgm:pt modelId="{4E20B400-416D-4859-9468-AA8E640645E6}">
      <dgm:prSet/>
      <dgm:spPr/>
      <dgm:t>
        <a:bodyPr/>
        <a:lstStyle/>
        <a:p>
          <a:pPr>
            <a:lnSpc>
              <a:spcPct val="100000"/>
            </a:lnSpc>
          </a:pPr>
          <a:r>
            <a:rPr lang="en-US">
              <a:latin typeface="+mn-lt"/>
            </a:rPr>
            <a:t>If you have written a proposal already- it may help you improve your submission</a:t>
          </a:r>
        </a:p>
      </dgm:t>
    </dgm:pt>
    <dgm:pt modelId="{57E264AB-F2E2-43CE-906D-8E1EBBF9DE28}" type="parTrans" cxnId="{066D59EE-5A30-4F7B-AE0C-56F43D3CC3BE}">
      <dgm:prSet/>
      <dgm:spPr/>
      <dgm:t>
        <a:bodyPr/>
        <a:lstStyle/>
        <a:p>
          <a:endParaRPr lang="en-US"/>
        </a:p>
      </dgm:t>
    </dgm:pt>
    <dgm:pt modelId="{1D61DB0F-D310-479F-ABFD-12C9C5FB7071}" type="sibTrans" cxnId="{066D59EE-5A30-4F7B-AE0C-56F43D3CC3BE}">
      <dgm:prSet/>
      <dgm:spPr/>
      <dgm:t>
        <a:bodyPr/>
        <a:lstStyle/>
        <a:p>
          <a:endParaRPr lang="en-US"/>
        </a:p>
      </dgm:t>
    </dgm:pt>
    <dgm:pt modelId="{839518AB-6E8C-4209-9397-3FBED08FC93D}">
      <dgm:prSet/>
      <dgm:spPr/>
      <dgm:t>
        <a:bodyPr/>
        <a:lstStyle/>
        <a:p>
          <a:pPr>
            <a:lnSpc>
              <a:spcPct val="100000"/>
            </a:lnSpc>
          </a:pPr>
          <a:r>
            <a:rPr lang="en-US"/>
            <a:t>It is your final scattering school project!</a:t>
          </a:r>
        </a:p>
      </dgm:t>
    </dgm:pt>
    <dgm:pt modelId="{C9420A6C-66DF-4DF4-8E6A-11622A764379}" type="parTrans" cxnId="{BD9286D7-828E-409A-A786-074EA464616F}">
      <dgm:prSet/>
      <dgm:spPr/>
      <dgm:t>
        <a:bodyPr/>
        <a:lstStyle/>
        <a:p>
          <a:endParaRPr lang="en-US"/>
        </a:p>
      </dgm:t>
    </dgm:pt>
    <dgm:pt modelId="{A0076952-CA5C-4A3B-8B05-2BCBE87B6AD0}" type="sibTrans" cxnId="{BD9286D7-828E-409A-A786-074EA464616F}">
      <dgm:prSet/>
      <dgm:spPr/>
      <dgm:t>
        <a:bodyPr/>
        <a:lstStyle/>
        <a:p>
          <a:endParaRPr lang="en-US"/>
        </a:p>
      </dgm:t>
    </dgm:pt>
    <dgm:pt modelId="{4F880D55-678F-4121-8637-8EBA320A5422}" type="pres">
      <dgm:prSet presAssocID="{A6082DE0-0CDC-4B3F-9E1F-7C2BF0DD4DC7}" presName="root" presStyleCnt="0">
        <dgm:presLayoutVars>
          <dgm:dir/>
          <dgm:resizeHandles val="exact"/>
        </dgm:presLayoutVars>
      </dgm:prSet>
      <dgm:spPr/>
    </dgm:pt>
    <dgm:pt modelId="{470EB02B-9D1D-4304-BB3B-16D5EC202BEE}" type="pres">
      <dgm:prSet presAssocID="{9214B20D-E7E5-47C2-9CBA-009BE1A2E1B2}" presName="compNode" presStyleCnt="0"/>
      <dgm:spPr/>
    </dgm:pt>
    <dgm:pt modelId="{342BB111-BE3E-4AE5-A247-6C7E4FC4BA6E}" type="pres">
      <dgm:prSet presAssocID="{9214B20D-E7E5-47C2-9CBA-009BE1A2E1B2}" presName="bgRect" presStyleLbl="bgShp" presStyleIdx="0" presStyleCnt="3"/>
      <dgm:spPr/>
    </dgm:pt>
    <dgm:pt modelId="{A25F6389-7672-4F9E-9D10-CD5B3BED46B4}" type="pres">
      <dgm:prSet presAssocID="{9214B20D-E7E5-47C2-9CBA-009BE1A2E1B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encil"/>
        </a:ext>
      </dgm:extLst>
    </dgm:pt>
    <dgm:pt modelId="{B0FF806F-EE34-4BFA-AED0-73F644F639D7}" type="pres">
      <dgm:prSet presAssocID="{9214B20D-E7E5-47C2-9CBA-009BE1A2E1B2}" presName="spaceRect" presStyleCnt="0"/>
      <dgm:spPr/>
    </dgm:pt>
    <dgm:pt modelId="{0265022C-4796-4DA8-9D26-68891E496B56}" type="pres">
      <dgm:prSet presAssocID="{9214B20D-E7E5-47C2-9CBA-009BE1A2E1B2}" presName="parTx" presStyleLbl="revTx" presStyleIdx="0" presStyleCnt="3">
        <dgm:presLayoutVars>
          <dgm:chMax val="0"/>
          <dgm:chPref val="0"/>
        </dgm:presLayoutVars>
      </dgm:prSet>
      <dgm:spPr/>
    </dgm:pt>
    <dgm:pt modelId="{C3194739-7F5E-4DAF-ACA6-14A2C175E443}" type="pres">
      <dgm:prSet presAssocID="{85981C51-EF7B-4155-97AB-C6BE771AFB21}" presName="sibTrans" presStyleCnt="0"/>
      <dgm:spPr/>
    </dgm:pt>
    <dgm:pt modelId="{D650049D-F4EF-45C9-A39A-3FCE76B9A819}" type="pres">
      <dgm:prSet presAssocID="{4E20B400-416D-4859-9468-AA8E640645E6}" presName="compNode" presStyleCnt="0"/>
      <dgm:spPr/>
    </dgm:pt>
    <dgm:pt modelId="{000886C9-75C3-48F3-8643-D75A7CD94766}" type="pres">
      <dgm:prSet presAssocID="{4E20B400-416D-4859-9468-AA8E640645E6}" presName="bgRect" presStyleLbl="bgShp" presStyleIdx="1" presStyleCnt="3"/>
      <dgm:spPr/>
    </dgm:pt>
    <dgm:pt modelId="{E0B11538-F49C-451A-A442-FA120DAA1844}" type="pres">
      <dgm:prSet presAssocID="{4E20B400-416D-4859-9468-AA8E640645E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ument"/>
        </a:ext>
      </dgm:extLst>
    </dgm:pt>
    <dgm:pt modelId="{DE9CF740-8CE6-431D-8F4A-5F92CE7D519A}" type="pres">
      <dgm:prSet presAssocID="{4E20B400-416D-4859-9468-AA8E640645E6}" presName="spaceRect" presStyleCnt="0"/>
      <dgm:spPr/>
    </dgm:pt>
    <dgm:pt modelId="{6B04FCD4-F473-4904-B9D9-F19BCBA9F078}" type="pres">
      <dgm:prSet presAssocID="{4E20B400-416D-4859-9468-AA8E640645E6}" presName="parTx" presStyleLbl="revTx" presStyleIdx="1" presStyleCnt="3">
        <dgm:presLayoutVars>
          <dgm:chMax val="0"/>
          <dgm:chPref val="0"/>
        </dgm:presLayoutVars>
      </dgm:prSet>
      <dgm:spPr/>
    </dgm:pt>
    <dgm:pt modelId="{2B7745A8-E4E5-424D-B528-33B8A4AD750E}" type="pres">
      <dgm:prSet presAssocID="{1D61DB0F-D310-479F-ABFD-12C9C5FB7071}" presName="sibTrans" presStyleCnt="0"/>
      <dgm:spPr/>
    </dgm:pt>
    <dgm:pt modelId="{81777DC4-118B-4F60-816A-927694398D2B}" type="pres">
      <dgm:prSet presAssocID="{839518AB-6E8C-4209-9397-3FBED08FC93D}" presName="compNode" presStyleCnt="0"/>
      <dgm:spPr/>
    </dgm:pt>
    <dgm:pt modelId="{323DB412-2BBF-406A-B791-B1929C7186D2}" type="pres">
      <dgm:prSet presAssocID="{839518AB-6E8C-4209-9397-3FBED08FC93D}" presName="bgRect" presStyleLbl="bgShp" presStyleIdx="2" presStyleCnt="3"/>
      <dgm:spPr/>
    </dgm:pt>
    <dgm:pt modelId="{9F779193-1F91-4B9E-ACAA-719DAA19436D}" type="pres">
      <dgm:prSet presAssocID="{839518AB-6E8C-4209-9397-3FBED08FC93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each umbrella"/>
        </a:ext>
      </dgm:extLst>
    </dgm:pt>
    <dgm:pt modelId="{350F5F62-62C3-4518-A0E8-F708411E5839}" type="pres">
      <dgm:prSet presAssocID="{839518AB-6E8C-4209-9397-3FBED08FC93D}" presName="spaceRect" presStyleCnt="0"/>
      <dgm:spPr/>
    </dgm:pt>
    <dgm:pt modelId="{0D2F5981-3245-4B80-8AC7-5B55A5F78D3C}" type="pres">
      <dgm:prSet presAssocID="{839518AB-6E8C-4209-9397-3FBED08FC93D}" presName="parTx" presStyleLbl="revTx" presStyleIdx="2" presStyleCnt="3">
        <dgm:presLayoutVars>
          <dgm:chMax val="0"/>
          <dgm:chPref val="0"/>
        </dgm:presLayoutVars>
      </dgm:prSet>
      <dgm:spPr/>
    </dgm:pt>
  </dgm:ptLst>
  <dgm:cxnLst>
    <dgm:cxn modelId="{27C4C28F-5392-4E75-80FE-F9C18CA158DB}" type="presOf" srcId="{4E20B400-416D-4859-9468-AA8E640645E6}" destId="{6B04FCD4-F473-4904-B9D9-F19BCBA9F078}" srcOrd="0" destOrd="0" presId="urn:microsoft.com/office/officeart/2018/2/layout/IconVerticalSolidList"/>
    <dgm:cxn modelId="{BBF3CB9D-F984-42AA-816B-099015423EC2}" type="presOf" srcId="{839518AB-6E8C-4209-9397-3FBED08FC93D}" destId="{0D2F5981-3245-4B80-8AC7-5B55A5F78D3C}" srcOrd="0" destOrd="0" presId="urn:microsoft.com/office/officeart/2018/2/layout/IconVerticalSolidList"/>
    <dgm:cxn modelId="{023DA0A6-C6CE-4397-BEEC-FF289E70CADC}" srcId="{A6082DE0-0CDC-4B3F-9E1F-7C2BF0DD4DC7}" destId="{9214B20D-E7E5-47C2-9CBA-009BE1A2E1B2}" srcOrd="0" destOrd="0" parTransId="{13876C51-7798-419D-810B-362C2600262B}" sibTransId="{85981C51-EF7B-4155-97AB-C6BE771AFB21}"/>
    <dgm:cxn modelId="{BD9286D7-828E-409A-A786-074EA464616F}" srcId="{A6082DE0-0CDC-4B3F-9E1F-7C2BF0DD4DC7}" destId="{839518AB-6E8C-4209-9397-3FBED08FC93D}" srcOrd="2" destOrd="0" parTransId="{C9420A6C-66DF-4DF4-8E6A-11622A764379}" sibTransId="{A0076952-CA5C-4A3B-8B05-2BCBE87B6AD0}"/>
    <dgm:cxn modelId="{066D59EE-5A30-4F7B-AE0C-56F43D3CC3BE}" srcId="{A6082DE0-0CDC-4B3F-9E1F-7C2BF0DD4DC7}" destId="{4E20B400-416D-4859-9468-AA8E640645E6}" srcOrd="1" destOrd="0" parTransId="{57E264AB-F2E2-43CE-906D-8E1EBBF9DE28}" sibTransId="{1D61DB0F-D310-479F-ABFD-12C9C5FB7071}"/>
    <dgm:cxn modelId="{0A1D15F1-DF65-474E-A394-3377C49F86BD}" type="presOf" srcId="{9214B20D-E7E5-47C2-9CBA-009BE1A2E1B2}" destId="{0265022C-4796-4DA8-9D26-68891E496B56}" srcOrd="0" destOrd="0" presId="urn:microsoft.com/office/officeart/2018/2/layout/IconVerticalSolidList"/>
    <dgm:cxn modelId="{6920D2FD-C111-45C6-AB27-8FA097167169}" type="presOf" srcId="{A6082DE0-0CDC-4B3F-9E1F-7C2BF0DD4DC7}" destId="{4F880D55-678F-4121-8637-8EBA320A5422}" srcOrd="0" destOrd="0" presId="urn:microsoft.com/office/officeart/2018/2/layout/IconVerticalSolidList"/>
    <dgm:cxn modelId="{6D32C3FB-3BAB-45BD-BB82-B7D7208BDDEB}" type="presParOf" srcId="{4F880D55-678F-4121-8637-8EBA320A5422}" destId="{470EB02B-9D1D-4304-BB3B-16D5EC202BEE}" srcOrd="0" destOrd="0" presId="urn:microsoft.com/office/officeart/2018/2/layout/IconVerticalSolidList"/>
    <dgm:cxn modelId="{745EF421-5A4E-4AA3-9B31-8275BAB6426C}" type="presParOf" srcId="{470EB02B-9D1D-4304-BB3B-16D5EC202BEE}" destId="{342BB111-BE3E-4AE5-A247-6C7E4FC4BA6E}" srcOrd="0" destOrd="0" presId="urn:microsoft.com/office/officeart/2018/2/layout/IconVerticalSolidList"/>
    <dgm:cxn modelId="{78D67476-91F7-40B9-B6FA-723D274C77DE}" type="presParOf" srcId="{470EB02B-9D1D-4304-BB3B-16D5EC202BEE}" destId="{A25F6389-7672-4F9E-9D10-CD5B3BED46B4}" srcOrd="1" destOrd="0" presId="urn:microsoft.com/office/officeart/2018/2/layout/IconVerticalSolidList"/>
    <dgm:cxn modelId="{03C4D404-F376-430D-BB3E-A279FD9545F3}" type="presParOf" srcId="{470EB02B-9D1D-4304-BB3B-16D5EC202BEE}" destId="{B0FF806F-EE34-4BFA-AED0-73F644F639D7}" srcOrd="2" destOrd="0" presId="urn:microsoft.com/office/officeart/2018/2/layout/IconVerticalSolidList"/>
    <dgm:cxn modelId="{E34F7B12-2F36-4FF0-A4FD-D346FF697F7F}" type="presParOf" srcId="{470EB02B-9D1D-4304-BB3B-16D5EC202BEE}" destId="{0265022C-4796-4DA8-9D26-68891E496B56}" srcOrd="3" destOrd="0" presId="urn:microsoft.com/office/officeart/2018/2/layout/IconVerticalSolidList"/>
    <dgm:cxn modelId="{70FE5003-81C3-4334-8048-5AB3D4369106}" type="presParOf" srcId="{4F880D55-678F-4121-8637-8EBA320A5422}" destId="{C3194739-7F5E-4DAF-ACA6-14A2C175E443}" srcOrd="1" destOrd="0" presId="urn:microsoft.com/office/officeart/2018/2/layout/IconVerticalSolidList"/>
    <dgm:cxn modelId="{46B522BA-4A8D-4C48-AF1E-1FF7106FF8DB}" type="presParOf" srcId="{4F880D55-678F-4121-8637-8EBA320A5422}" destId="{D650049D-F4EF-45C9-A39A-3FCE76B9A819}" srcOrd="2" destOrd="0" presId="urn:microsoft.com/office/officeart/2018/2/layout/IconVerticalSolidList"/>
    <dgm:cxn modelId="{EC4C0AD4-85A1-40D6-9C0D-9B3D8B5A4419}" type="presParOf" srcId="{D650049D-F4EF-45C9-A39A-3FCE76B9A819}" destId="{000886C9-75C3-48F3-8643-D75A7CD94766}" srcOrd="0" destOrd="0" presId="urn:microsoft.com/office/officeart/2018/2/layout/IconVerticalSolidList"/>
    <dgm:cxn modelId="{9F2D125F-1BBB-48A5-BFB1-2F4CDF317EBF}" type="presParOf" srcId="{D650049D-F4EF-45C9-A39A-3FCE76B9A819}" destId="{E0B11538-F49C-451A-A442-FA120DAA1844}" srcOrd="1" destOrd="0" presId="urn:microsoft.com/office/officeart/2018/2/layout/IconVerticalSolidList"/>
    <dgm:cxn modelId="{E7BCB236-3150-42AE-983F-54C43847D108}" type="presParOf" srcId="{D650049D-F4EF-45C9-A39A-3FCE76B9A819}" destId="{DE9CF740-8CE6-431D-8F4A-5F92CE7D519A}" srcOrd="2" destOrd="0" presId="urn:microsoft.com/office/officeart/2018/2/layout/IconVerticalSolidList"/>
    <dgm:cxn modelId="{0BA86F1F-382F-48D2-9E15-435E5BCED1F1}" type="presParOf" srcId="{D650049D-F4EF-45C9-A39A-3FCE76B9A819}" destId="{6B04FCD4-F473-4904-B9D9-F19BCBA9F078}" srcOrd="3" destOrd="0" presId="urn:microsoft.com/office/officeart/2018/2/layout/IconVerticalSolidList"/>
    <dgm:cxn modelId="{ECE704D3-A971-4B8F-8F9D-98CA25D699C6}" type="presParOf" srcId="{4F880D55-678F-4121-8637-8EBA320A5422}" destId="{2B7745A8-E4E5-424D-B528-33B8A4AD750E}" srcOrd="3" destOrd="0" presId="urn:microsoft.com/office/officeart/2018/2/layout/IconVerticalSolidList"/>
    <dgm:cxn modelId="{084E440C-7E14-4089-A966-020AC13B71F2}" type="presParOf" srcId="{4F880D55-678F-4121-8637-8EBA320A5422}" destId="{81777DC4-118B-4F60-816A-927694398D2B}" srcOrd="4" destOrd="0" presId="urn:microsoft.com/office/officeart/2018/2/layout/IconVerticalSolidList"/>
    <dgm:cxn modelId="{8E326AA6-77BF-41C9-BE98-5C7AB713777B}" type="presParOf" srcId="{81777DC4-118B-4F60-816A-927694398D2B}" destId="{323DB412-2BBF-406A-B791-B1929C7186D2}" srcOrd="0" destOrd="0" presId="urn:microsoft.com/office/officeart/2018/2/layout/IconVerticalSolidList"/>
    <dgm:cxn modelId="{6C09C12A-8DDE-4049-BB99-3E5D5A4A0EBA}" type="presParOf" srcId="{81777DC4-118B-4F60-816A-927694398D2B}" destId="{9F779193-1F91-4B9E-ACAA-719DAA19436D}" srcOrd="1" destOrd="0" presId="urn:microsoft.com/office/officeart/2018/2/layout/IconVerticalSolidList"/>
    <dgm:cxn modelId="{C125905F-8728-41A5-BFF8-7907BC83CF09}" type="presParOf" srcId="{81777DC4-118B-4F60-816A-927694398D2B}" destId="{350F5F62-62C3-4518-A0E8-F708411E5839}" srcOrd="2" destOrd="0" presId="urn:microsoft.com/office/officeart/2018/2/layout/IconVerticalSolidList"/>
    <dgm:cxn modelId="{86C47D78-6347-4D7C-9DC0-293301BFD7D3}" type="presParOf" srcId="{81777DC4-118B-4F60-816A-927694398D2B}" destId="{0D2F5981-3245-4B80-8AC7-5B55A5F78D3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28AA55-5FB6-4D1B-90EC-5334255AA305}"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A117DA66-F966-49AC-8E39-98166C985DA1}">
      <dgm:prSet/>
      <dgm:spPr/>
      <dgm:t>
        <a:bodyPr/>
        <a:lstStyle/>
        <a:p>
          <a:r>
            <a:rPr lang="en-US"/>
            <a:t>Literature research</a:t>
          </a:r>
        </a:p>
      </dgm:t>
    </dgm:pt>
    <dgm:pt modelId="{A67ADF5E-80B3-47FD-913A-E23510995676}" type="parTrans" cxnId="{6235D7CA-FF44-473E-8B80-2B3A648F6BF3}">
      <dgm:prSet/>
      <dgm:spPr/>
      <dgm:t>
        <a:bodyPr/>
        <a:lstStyle/>
        <a:p>
          <a:endParaRPr lang="en-US"/>
        </a:p>
      </dgm:t>
    </dgm:pt>
    <dgm:pt modelId="{F2DD4C97-BA09-408C-8C66-381B97E139D9}" type="sibTrans" cxnId="{6235D7CA-FF44-473E-8B80-2B3A648F6BF3}">
      <dgm:prSet/>
      <dgm:spPr/>
      <dgm:t>
        <a:bodyPr/>
        <a:lstStyle/>
        <a:p>
          <a:endParaRPr lang="en-US"/>
        </a:p>
      </dgm:t>
    </dgm:pt>
    <dgm:pt modelId="{9544A760-AC78-4037-B016-9B44F77E3200}">
      <dgm:prSet/>
      <dgm:spPr/>
      <dgm:t>
        <a:bodyPr/>
        <a:lstStyle/>
        <a:p>
          <a:pPr rtl="0"/>
          <a:r>
            <a:rPr lang="en-US" dirty="0">
              <a:latin typeface="+mn-lt"/>
            </a:rPr>
            <a:t>Have other scientists used neutrons to find an answer to similar problems?</a:t>
          </a:r>
        </a:p>
      </dgm:t>
    </dgm:pt>
    <dgm:pt modelId="{40413790-EB44-44EE-AF66-A84A274C7BA1}" type="parTrans" cxnId="{4CB0B811-4E56-4735-997C-C73BCB6BA66C}">
      <dgm:prSet/>
      <dgm:spPr/>
      <dgm:t>
        <a:bodyPr/>
        <a:lstStyle/>
        <a:p>
          <a:endParaRPr lang="en-US"/>
        </a:p>
      </dgm:t>
    </dgm:pt>
    <dgm:pt modelId="{C642A698-1AEF-4254-BFE0-C34C04D60016}" type="sibTrans" cxnId="{4CB0B811-4E56-4735-997C-C73BCB6BA66C}">
      <dgm:prSet/>
      <dgm:spPr/>
      <dgm:t>
        <a:bodyPr/>
        <a:lstStyle/>
        <a:p>
          <a:endParaRPr lang="en-US"/>
        </a:p>
      </dgm:t>
    </dgm:pt>
    <dgm:pt modelId="{0ECDA601-0E63-4163-85BE-475DE063B144}">
      <dgm:prSet/>
      <dgm:spPr/>
      <dgm:t>
        <a:bodyPr/>
        <a:lstStyle/>
        <a:p>
          <a:pPr rtl="0"/>
          <a:r>
            <a:rPr lang="en-US"/>
            <a:t>Web searches</a:t>
          </a:r>
          <a:r>
            <a:rPr lang="en-US">
              <a:latin typeface="Calibri Light" panose="020F0302020204030204"/>
            </a:rPr>
            <a:t> </a:t>
          </a:r>
        </a:p>
      </dgm:t>
    </dgm:pt>
    <dgm:pt modelId="{55DB8F28-0487-45A2-BB3F-B29F8C0079BA}" type="parTrans" cxnId="{17D2D456-FB1E-4DDB-9517-53EEB24C3DB1}">
      <dgm:prSet/>
      <dgm:spPr/>
      <dgm:t>
        <a:bodyPr/>
        <a:lstStyle/>
        <a:p>
          <a:endParaRPr lang="en-US"/>
        </a:p>
      </dgm:t>
    </dgm:pt>
    <dgm:pt modelId="{B68FA0B8-FF43-4638-9CC1-CBD5DCAEA692}" type="sibTrans" cxnId="{17D2D456-FB1E-4DDB-9517-53EEB24C3DB1}">
      <dgm:prSet/>
      <dgm:spPr/>
      <dgm:t>
        <a:bodyPr/>
        <a:lstStyle/>
        <a:p>
          <a:endParaRPr lang="en-US"/>
        </a:p>
      </dgm:t>
    </dgm:pt>
    <dgm:pt modelId="{9690CEBE-645E-464C-8284-C01B33262FFD}">
      <dgm:prSet/>
      <dgm:spPr/>
      <dgm:t>
        <a:bodyPr/>
        <a:lstStyle/>
        <a:p>
          <a:pPr rtl="0"/>
          <a:r>
            <a:rPr lang="en-US"/>
            <a:t>Research neutron scattering facilities, who works there, instrumentation,</a:t>
          </a:r>
          <a:r>
            <a:rPr lang="en-US">
              <a:latin typeface="Calibri Light" panose="020F0302020204030204"/>
            </a:rPr>
            <a:t> </a:t>
          </a:r>
          <a:r>
            <a:rPr lang="en-US"/>
            <a:t> sample environments, etc</a:t>
          </a:r>
          <a:endParaRPr lang="en-US" err="1"/>
        </a:p>
      </dgm:t>
    </dgm:pt>
    <dgm:pt modelId="{CB7B3620-6AC9-4F40-84DD-C4FF4D52BA79}" type="parTrans" cxnId="{B2DEB56D-CC9C-433D-A3E8-8DAF062EBAA2}">
      <dgm:prSet/>
      <dgm:spPr/>
      <dgm:t>
        <a:bodyPr/>
        <a:lstStyle/>
        <a:p>
          <a:endParaRPr lang="en-US"/>
        </a:p>
      </dgm:t>
    </dgm:pt>
    <dgm:pt modelId="{48985D5E-B29F-4428-B8F9-545144D55685}" type="sibTrans" cxnId="{B2DEB56D-CC9C-433D-A3E8-8DAF062EBAA2}">
      <dgm:prSet/>
      <dgm:spPr/>
      <dgm:t>
        <a:bodyPr/>
        <a:lstStyle/>
        <a:p>
          <a:endParaRPr lang="en-US"/>
        </a:p>
      </dgm:t>
    </dgm:pt>
    <dgm:pt modelId="{F123B590-9F85-4BFC-9E3D-F0EAB402CCB3}">
      <dgm:prSet/>
      <dgm:spPr/>
      <dgm:t>
        <a:bodyPr/>
        <a:lstStyle/>
        <a:p>
          <a:r>
            <a:rPr lang="en-US"/>
            <a:t>Instrument Scientists</a:t>
          </a:r>
        </a:p>
      </dgm:t>
    </dgm:pt>
    <dgm:pt modelId="{EC9BB6F4-F397-476F-84E8-56987FEB5AF8}" type="parTrans" cxnId="{D868C1DC-C288-4A95-8893-9E745F6DE1BE}">
      <dgm:prSet/>
      <dgm:spPr/>
      <dgm:t>
        <a:bodyPr/>
        <a:lstStyle/>
        <a:p>
          <a:endParaRPr lang="en-US"/>
        </a:p>
      </dgm:t>
    </dgm:pt>
    <dgm:pt modelId="{70A757E3-AE18-45B3-B3CE-6F087332A830}" type="sibTrans" cxnId="{D868C1DC-C288-4A95-8893-9E745F6DE1BE}">
      <dgm:prSet/>
      <dgm:spPr/>
      <dgm:t>
        <a:bodyPr/>
        <a:lstStyle/>
        <a:p>
          <a:endParaRPr lang="en-US"/>
        </a:p>
      </dgm:t>
    </dgm:pt>
    <dgm:pt modelId="{CDF30885-95E5-4566-A0D4-E8CA99A1B1B9}">
      <dgm:prSet custT="1"/>
      <dgm:spPr/>
      <dgm:t>
        <a:bodyPr/>
        <a:lstStyle/>
        <a:p>
          <a:r>
            <a:rPr lang="en-US" sz="2300" dirty="0"/>
            <a:t>One of the </a:t>
          </a:r>
          <a:r>
            <a:rPr lang="en-US" sz="2400" dirty="0">
              <a:latin typeface="+mn-lt"/>
            </a:rPr>
            <a:t>most </a:t>
          </a:r>
          <a:r>
            <a:rPr lang="en-US" sz="2300" dirty="0"/>
            <a:t>valuable resources that can help with all your questions!</a:t>
          </a:r>
        </a:p>
      </dgm:t>
    </dgm:pt>
    <dgm:pt modelId="{BC566499-47E3-4A6F-824B-1640FAF48754}" type="parTrans" cxnId="{5EA91D1A-C84C-49F9-AFAD-5029B8727507}">
      <dgm:prSet/>
      <dgm:spPr/>
      <dgm:t>
        <a:bodyPr/>
        <a:lstStyle/>
        <a:p>
          <a:endParaRPr lang="en-US"/>
        </a:p>
      </dgm:t>
    </dgm:pt>
    <dgm:pt modelId="{FFCA504D-6592-43C8-9E8A-2831FE14A007}" type="sibTrans" cxnId="{5EA91D1A-C84C-49F9-AFAD-5029B8727507}">
      <dgm:prSet/>
      <dgm:spPr/>
      <dgm:t>
        <a:bodyPr/>
        <a:lstStyle/>
        <a:p>
          <a:endParaRPr lang="en-US"/>
        </a:p>
      </dgm:t>
    </dgm:pt>
    <dgm:pt modelId="{5B9A5465-C476-4E4D-ABF0-103FF8498A2F}" type="pres">
      <dgm:prSet presAssocID="{5D28AA55-5FB6-4D1B-90EC-5334255AA305}" presName="linear" presStyleCnt="0">
        <dgm:presLayoutVars>
          <dgm:dir/>
          <dgm:animLvl val="lvl"/>
          <dgm:resizeHandles val="exact"/>
        </dgm:presLayoutVars>
      </dgm:prSet>
      <dgm:spPr/>
    </dgm:pt>
    <dgm:pt modelId="{F090A3C4-AA9D-448F-9002-1A8E168E43C1}" type="pres">
      <dgm:prSet presAssocID="{A117DA66-F966-49AC-8E39-98166C985DA1}" presName="parentLin" presStyleCnt="0"/>
      <dgm:spPr/>
    </dgm:pt>
    <dgm:pt modelId="{1E2664ED-BB31-4DF9-A226-ED4C17311560}" type="pres">
      <dgm:prSet presAssocID="{A117DA66-F966-49AC-8E39-98166C985DA1}" presName="parentLeftMargin" presStyleLbl="node1" presStyleIdx="0" presStyleCnt="3"/>
      <dgm:spPr/>
    </dgm:pt>
    <dgm:pt modelId="{38178C5A-E2B9-45E5-A894-4587ED7773D2}" type="pres">
      <dgm:prSet presAssocID="{A117DA66-F966-49AC-8E39-98166C985DA1}" presName="parentText" presStyleLbl="node1" presStyleIdx="0" presStyleCnt="3">
        <dgm:presLayoutVars>
          <dgm:chMax val="0"/>
          <dgm:bulletEnabled val="1"/>
        </dgm:presLayoutVars>
      </dgm:prSet>
      <dgm:spPr/>
    </dgm:pt>
    <dgm:pt modelId="{FA75813A-94DC-4D6F-BD41-EB01D24CAD1D}" type="pres">
      <dgm:prSet presAssocID="{A117DA66-F966-49AC-8E39-98166C985DA1}" presName="negativeSpace" presStyleCnt="0"/>
      <dgm:spPr/>
    </dgm:pt>
    <dgm:pt modelId="{BD07B5FB-F7DF-4155-80FB-1FA6CB3655F0}" type="pres">
      <dgm:prSet presAssocID="{A117DA66-F966-49AC-8E39-98166C985DA1}" presName="childText" presStyleLbl="conFgAcc1" presStyleIdx="0" presStyleCnt="3">
        <dgm:presLayoutVars>
          <dgm:bulletEnabled val="1"/>
        </dgm:presLayoutVars>
      </dgm:prSet>
      <dgm:spPr/>
    </dgm:pt>
    <dgm:pt modelId="{268714F3-F880-45D8-8D89-2B0381B6E677}" type="pres">
      <dgm:prSet presAssocID="{F2DD4C97-BA09-408C-8C66-381B97E139D9}" presName="spaceBetweenRectangles" presStyleCnt="0"/>
      <dgm:spPr/>
    </dgm:pt>
    <dgm:pt modelId="{94FDD6C6-66FB-432E-9CD7-BF079945B9D9}" type="pres">
      <dgm:prSet presAssocID="{0ECDA601-0E63-4163-85BE-475DE063B144}" presName="parentLin" presStyleCnt="0"/>
      <dgm:spPr/>
    </dgm:pt>
    <dgm:pt modelId="{9BB0B07F-D772-4868-AF89-F25C93044084}" type="pres">
      <dgm:prSet presAssocID="{0ECDA601-0E63-4163-85BE-475DE063B144}" presName="parentLeftMargin" presStyleLbl="node1" presStyleIdx="0" presStyleCnt="3"/>
      <dgm:spPr/>
    </dgm:pt>
    <dgm:pt modelId="{22EC7738-D69F-4B1A-9662-7987E9DE983D}" type="pres">
      <dgm:prSet presAssocID="{0ECDA601-0E63-4163-85BE-475DE063B144}" presName="parentText" presStyleLbl="node1" presStyleIdx="1" presStyleCnt="3">
        <dgm:presLayoutVars>
          <dgm:chMax val="0"/>
          <dgm:bulletEnabled val="1"/>
        </dgm:presLayoutVars>
      </dgm:prSet>
      <dgm:spPr/>
    </dgm:pt>
    <dgm:pt modelId="{EA521145-6A86-489F-A726-6D8612EA52EB}" type="pres">
      <dgm:prSet presAssocID="{0ECDA601-0E63-4163-85BE-475DE063B144}" presName="negativeSpace" presStyleCnt="0"/>
      <dgm:spPr/>
    </dgm:pt>
    <dgm:pt modelId="{8341B529-497E-44DE-A59A-A1170E3AEE29}" type="pres">
      <dgm:prSet presAssocID="{0ECDA601-0E63-4163-85BE-475DE063B144}" presName="childText" presStyleLbl="conFgAcc1" presStyleIdx="1" presStyleCnt="3">
        <dgm:presLayoutVars>
          <dgm:bulletEnabled val="1"/>
        </dgm:presLayoutVars>
      </dgm:prSet>
      <dgm:spPr/>
    </dgm:pt>
    <dgm:pt modelId="{942D6087-1DBC-4CD6-9182-C6E7150B05F3}" type="pres">
      <dgm:prSet presAssocID="{B68FA0B8-FF43-4638-9CC1-CBD5DCAEA692}" presName="spaceBetweenRectangles" presStyleCnt="0"/>
      <dgm:spPr/>
    </dgm:pt>
    <dgm:pt modelId="{F19F4D58-0F2C-444C-822E-0CCD9E0BBC7C}" type="pres">
      <dgm:prSet presAssocID="{F123B590-9F85-4BFC-9E3D-F0EAB402CCB3}" presName="parentLin" presStyleCnt="0"/>
      <dgm:spPr/>
    </dgm:pt>
    <dgm:pt modelId="{3BE50EAB-9B7D-457B-BEF4-3BF1A417A92F}" type="pres">
      <dgm:prSet presAssocID="{F123B590-9F85-4BFC-9E3D-F0EAB402CCB3}" presName="parentLeftMargin" presStyleLbl="node1" presStyleIdx="1" presStyleCnt="3"/>
      <dgm:spPr/>
    </dgm:pt>
    <dgm:pt modelId="{1F0F47D5-208B-4D89-9757-2D5305B6AF8C}" type="pres">
      <dgm:prSet presAssocID="{F123B590-9F85-4BFC-9E3D-F0EAB402CCB3}" presName="parentText" presStyleLbl="node1" presStyleIdx="2" presStyleCnt="3">
        <dgm:presLayoutVars>
          <dgm:chMax val="0"/>
          <dgm:bulletEnabled val="1"/>
        </dgm:presLayoutVars>
      </dgm:prSet>
      <dgm:spPr/>
    </dgm:pt>
    <dgm:pt modelId="{FC18D41B-7CD2-43B9-B4E4-0CA71CA680C3}" type="pres">
      <dgm:prSet presAssocID="{F123B590-9F85-4BFC-9E3D-F0EAB402CCB3}" presName="negativeSpace" presStyleCnt="0"/>
      <dgm:spPr/>
    </dgm:pt>
    <dgm:pt modelId="{B7129540-4BEB-40C4-AEA8-7186E5192BE8}" type="pres">
      <dgm:prSet presAssocID="{F123B590-9F85-4BFC-9E3D-F0EAB402CCB3}" presName="childText" presStyleLbl="conFgAcc1" presStyleIdx="2" presStyleCnt="3">
        <dgm:presLayoutVars>
          <dgm:bulletEnabled val="1"/>
        </dgm:presLayoutVars>
      </dgm:prSet>
      <dgm:spPr/>
    </dgm:pt>
  </dgm:ptLst>
  <dgm:cxnLst>
    <dgm:cxn modelId="{4CB0B811-4E56-4735-997C-C73BCB6BA66C}" srcId="{A117DA66-F966-49AC-8E39-98166C985DA1}" destId="{9544A760-AC78-4037-B016-9B44F77E3200}" srcOrd="0" destOrd="0" parTransId="{40413790-EB44-44EE-AF66-A84A274C7BA1}" sibTransId="{C642A698-1AEF-4254-BFE0-C34C04D60016}"/>
    <dgm:cxn modelId="{6125E916-4586-4188-94EB-4F96C6FC0F58}" type="presOf" srcId="{A117DA66-F966-49AC-8E39-98166C985DA1}" destId="{38178C5A-E2B9-45E5-A894-4587ED7773D2}" srcOrd="1" destOrd="0" presId="urn:microsoft.com/office/officeart/2005/8/layout/list1"/>
    <dgm:cxn modelId="{5EA91D1A-C84C-49F9-AFAD-5029B8727507}" srcId="{F123B590-9F85-4BFC-9E3D-F0EAB402CCB3}" destId="{CDF30885-95E5-4566-A0D4-E8CA99A1B1B9}" srcOrd="0" destOrd="0" parTransId="{BC566499-47E3-4A6F-824B-1640FAF48754}" sibTransId="{FFCA504D-6592-43C8-9E8A-2831FE14A007}"/>
    <dgm:cxn modelId="{88E1D563-EC54-4FEA-83B3-0A088BC40534}" type="presOf" srcId="{0ECDA601-0E63-4163-85BE-475DE063B144}" destId="{22EC7738-D69F-4B1A-9662-7987E9DE983D}" srcOrd="1" destOrd="0" presId="urn:microsoft.com/office/officeart/2005/8/layout/list1"/>
    <dgm:cxn modelId="{D2F5C64B-1AA7-4462-98D5-61C784DCA65D}" type="presOf" srcId="{A117DA66-F966-49AC-8E39-98166C985DA1}" destId="{1E2664ED-BB31-4DF9-A226-ED4C17311560}" srcOrd="0" destOrd="0" presId="urn:microsoft.com/office/officeart/2005/8/layout/list1"/>
    <dgm:cxn modelId="{B2DEB56D-CC9C-433D-A3E8-8DAF062EBAA2}" srcId="{0ECDA601-0E63-4163-85BE-475DE063B144}" destId="{9690CEBE-645E-464C-8284-C01B33262FFD}" srcOrd="0" destOrd="0" parTransId="{CB7B3620-6AC9-4F40-84DD-C4FF4D52BA79}" sibTransId="{48985D5E-B29F-4428-B8F9-545144D55685}"/>
    <dgm:cxn modelId="{17D2D456-FB1E-4DDB-9517-53EEB24C3DB1}" srcId="{5D28AA55-5FB6-4D1B-90EC-5334255AA305}" destId="{0ECDA601-0E63-4163-85BE-475DE063B144}" srcOrd="1" destOrd="0" parTransId="{55DB8F28-0487-45A2-BB3F-B29F8C0079BA}" sibTransId="{B68FA0B8-FF43-4638-9CC1-CBD5DCAEA692}"/>
    <dgm:cxn modelId="{1B50937B-3DFB-47D4-8376-1E624B811EE7}" type="presOf" srcId="{5D28AA55-5FB6-4D1B-90EC-5334255AA305}" destId="{5B9A5465-C476-4E4D-ABF0-103FF8498A2F}" srcOrd="0" destOrd="0" presId="urn:microsoft.com/office/officeart/2005/8/layout/list1"/>
    <dgm:cxn modelId="{FBA96795-04C6-4171-A8A8-0A91FFD17F0F}" type="presOf" srcId="{9544A760-AC78-4037-B016-9B44F77E3200}" destId="{BD07B5FB-F7DF-4155-80FB-1FA6CB3655F0}" srcOrd="0" destOrd="0" presId="urn:microsoft.com/office/officeart/2005/8/layout/list1"/>
    <dgm:cxn modelId="{2EDB4998-8350-4F21-BEDD-D3B3CD9883FB}" type="presOf" srcId="{F123B590-9F85-4BFC-9E3D-F0EAB402CCB3}" destId="{3BE50EAB-9B7D-457B-BEF4-3BF1A417A92F}" srcOrd="0" destOrd="0" presId="urn:microsoft.com/office/officeart/2005/8/layout/list1"/>
    <dgm:cxn modelId="{C154EAA1-0A95-42C7-B856-F40F98DD5B5D}" type="presOf" srcId="{F123B590-9F85-4BFC-9E3D-F0EAB402CCB3}" destId="{1F0F47D5-208B-4D89-9757-2D5305B6AF8C}" srcOrd="1" destOrd="0" presId="urn:microsoft.com/office/officeart/2005/8/layout/list1"/>
    <dgm:cxn modelId="{512619B5-9663-41C3-B1D4-14711998A52F}" type="presOf" srcId="{9690CEBE-645E-464C-8284-C01B33262FFD}" destId="{8341B529-497E-44DE-A59A-A1170E3AEE29}" srcOrd="0" destOrd="0" presId="urn:microsoft.com/office/officeart/2005/8/layout/list1"/>
    <dgm:cxn modelId="{79D3B1C0-5BDC-4BC2-8427-3466232D1D3C}" type="presOf" srcId="{CDF30885-95E5-4566-A0D4-E8CA99A1B1B9}" destId="{B7129540-4BEB-40C4-AEA8-7186E5192BE8}" srcOrd="0" destOrd="0" presId="urn:microsoft.com/office/officeart/2005/8/layout/list1"/>
    <dgm:cxn modelId="{6235D7CA-FF44-473E-8B80-2B3A648F6BF3}" srcId="{5D28AA55-5FB6-4D1B-90EC-5334255AA305}" destId="{A117DA66-F966-49AC-8E39-98166C985DA1}" srcOrd="0" destOrd="0" parTransId="{A67ADF5E-80B3-47FD-913A-E23510995676}" sibTransId="{F2DD4C97-BA09-408C-8C66-381B97E139D9}"/>
    <dgm:cxn modelId="{D868C1DC-C288-4A95-8893-9E745F6DE1BE}" srcId="{5D28AA55-5FB6-4D1B-90EC-5334255AA305}" destId="{F123B590-9F85-4BFC-9E3D-F0EAB402CCB3}" srcOrd="2" destOrd="0" parTransId="{EC9BB6F4-F397-476F-84E8-56987FEB5AF8}" sibTransId="{70A757E3-AE18-45B3-B3CE-6F087332A830}"/>
    <dgm:cxn modelId="{B32AD8E5-1728-4BEE-B966-333D6F743502}" type="presOf" srcId="{0ECDA601-0E63-4163-85BE-475DE063B144}" destId="{9BB0B07F-D772-4868-AF89-F25C93044084}" srcOrd="0" destOrd="0" presId="urn:microsoft.com/office/officeart/2005/8/layout/list1"/>
    <dgm:cxn modelId="{EB03BE1F-FB3C-44EB-B4C0-F03BFB82C60A}" type="presParOf" srcId="{5B9A5465-C476-4E4D-ABF0-103FF8498A2F}" destId="{F090A3C4-AA9D-448F-9002-1A8E168E43C1}" srcOrd="0" destOrd="0" presId="urn:microsoft.com/office/officeart/2005/8/layout/list1"/>
    <dgm:cxn modelId="{1112B191-1937-4CD3-B868-A71C54F03194}" type="presParOf" srcId="{F090A3C4-AA9D-448F-9002-1A8E168E43C1}" destId="{1E2664ED-BB31-4DF9-A226-ED4C17311560}" srcOrd="0" destOrd="0" presId="urn:microsoft.com/office/officeart/2005/8/layout/list1"/>
    <dgm:cxn modelId="{24D21446-83EE-4630-956D-C5AEAFC909A2}" type="presParOf" srcId="{F090A3C4-AA9D-448F-9002-1A8E168E43C1}" destId="{38178C5A-E2B9-45E5-A894-4587ED7773D2}" srcOrd="1" destOrd="0" presId="urn:microsoft.com/office/officeart/2005/8/layout/list1"/>
    <dgm:cxn modelId="{625F3BAE-4234-45EA-B859-968542DAA4B1}" type="presParOf" srcId="{5B9A5465-C476-4E4D-ABF0-103FF8498A2F}" destId="{FA75813A-94DC-4D6F-BD41-EB01D24CAD1D}" srcOrd="1" destOrd="0" presId="urn:microsoft.com/office/officeart/2005/8/layout/list1"/>
    <dgm:cxn modelId="{35DCC847-185E-49CB-8F6B-DA656FDD9979}" type="presParOf" srcId="{5B9A5465-C476-4E4D-ABF0-103FF8498A2F}" destId="{BD07B5FB-F7DF-4155-80FB-1FA6CB3655F0}" srcOrd="2" destOrd="0" presId="urn:microsoft.com/office/officeart/2005/8/layout/list1"/>
    <dgm:cxn modelId="{EC29EA27-B5DA-4293-8814-5B8398309A91}" type="presParOf" srcId="{5B9A5465-C476-4E4D-ABF0-103FF8498A2F}" destId="{268714F3-F880-45D8-8D89-2B0381B6E677}" srcOrd="3" destOrd="0" presId="urn:microsoft.com/office/officeart/2005/8/layout/list1"/>
    <dgm:cxn modelId="{247141CD-2BC0-4D71-9EA1-601727746B42}" type="presParOf" srcId="{5B9A5465-C476-4E4D-ABF0-103FF8498A2F}" destId="{94FDD6C6-66FB-432E-9CD7-BF079945B9D9}" srcOrd="4" destOrd="0" presId="urn:microsoft.com/office/officeart/2005/8/layout/list1"/>
    <dgm:cxn modelId="{745CD91C-546F-426B-BE0D-15BDA970E481}" type="presParOf" srcId="{94FDD6C6-66FB-432E-9CD7-BF079945B9D9}" destId="{9BB0B07F-D772-4868-AF89-F25C93044084}" srcOrd="0" destOrd="0" presId="urn:microsoft.com/office/officeart/2005/8/layout/list1"/>
    <dgm:cxn modelId="{B870982E-BE26-414D-88A8-77C93166F9C8}" type="presParOf" srcId="{94FDD6C6-66FB-432E-9CD7-BF079945B9D9}" destId="{22EC7738-D69F-4B1A-9662-7987E9DE983D}" srcOrd="1" destOrd="0" presId="urn:microsoft.com/office/officeart/2005/8/layout/list1"/>
    <dgm:cxn modelId="{58B930FC-AEC0-47AC-84D7-2757240CDCA8}" type="presParOf" srcId="{5B9A5465-C476-4E4D-ABF0-103FF8498A2F}" destId="{EA521145-6A86-489F-A726-6D8612EA52EB}" srcOrd="5" destOrd="0" presId="urn:microsoft.com/office/officeart/2005/8/layout/list1"/>
    <dgm:cxn modelId="{5025082D-49A8-4A2C-8287-F12FFCC921D9}" type="presParOf" srcId="{5B9A5465-C476-4E4D-ABF0-103FF8498A2F}" destId="{8341B529-497E-44DE-A59A-A1170E3AEE29}" srcOrd="6" destOrd="0" presId="urn:microsoft.com/office/officeart/2005/8/layout/list1"/>
    <dgm:cxn modelId="{1F02964D-805E-4EF7-8530-414838C03745}" type="presParOf" srcId="{5B9A5465-C476-4E4D-ABF0-103FF8498A2F}" destId="{942D6087-1DBC-4CD6-9182-C6E7150B05F3}" srcOrd="7" destOrd="0" presId="urn:microsoft.com/office/officeart/2005/8/layout/list1"/>
    <dgm:cxn modelId="{336F65E6-992F-4F55-9AE2-8914110631C5}" type="presParOf" srcId="{5B9A5465-C476-4E4D-ABF0-103FF8498A2F}" destId="{F19F4D58-0F2C-444C-822E-0CCD9E0BBC7C}" srcOrd="8" destOrd="0" presId="urn:microsoft.com/office/officeart/2005/8/layout/list1"/>
    <dgm:cxn modelId="{516C3B77-3243-4916-8E01-C701A9C893A1}" type="presParOf" srcId="{F19F4D58-0F2C-444C-822E-0CCD9E0BBC7C}" destId="{3BE50EAB-9B7D-457B-BEF4-3BF1A417A92F}" srcOrd="0" destOrd="0" presId="urn:microsoft.com/office/officeart/2005/8/layout/list1"/>
    <dgm:cxn modelId="{B7EC1F95-177D-40A7-B8DD-E758AD2F1B67}" type="presParOf" srcId="{F19F4D58-0F2C-444C-822E-0CCD9E0BBC7C}" destId="{1F0F47D5-208B-4D89-9757-2D5305B6AF8C}" srcOrd="1" destOrd="0" presId="urn:microsoft.com/office/officeart/2005/8/layout/list1"/>
    <dgm:cxn modelId="{1BA700C0-1B0F-4E34-B0A4-38D396C6D232}" type="presParOf" srcId="{5B9A5465-C476-4E4D-ABF0-103FF8498A2F}" destId="{FC18D41B-7CD2-43B9-B4E4-0CA71CA680C3}" srcOrd="9" destOrd="0" presId="urn:microsoft.com/office/officeart/2005/8/layout/list1"/>
    <dgm:cxn modelId="{6BC6199B-22AA-400B-A15D-63CC42FF3CF8}" type="presParOf" srcId="{5B9A5465-C476-4E4D-ABF0-103FF8498A2F}" destId="{B7129540-4BEB-40C4-AEA8-7186E5192BE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C75402-EA72-4062-8026-3F62E389B64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02177D3-87D6-4688-A312-2A3D3AC83924}">
      <dgm:prSet custT="1"/>
      <dgm:spPr/>
      <dgm:t>
        <a:bodyPr/>
        <a:lstStyle/>
        <a:p>
          <a:r>
            <a:rPr lang="en-US" sz="2400" dirty="0"/>
            <a:t>Scientific background and anticipated impact</a:t>
          </a:r>
          <a:r>
            <a:rPr lang="en-US" sz="1900" dirty="0"/>
            <a:t>	</a:t>
          </a:r>
        </a:p>
      </dgm:t>
    </dgm:pt>
    <dgm:pt modelId="{7460288A-D7ED-4B06-BB4C-79494FC40C20}" type="parTrans" cxnId="{07D6851F-8CC2-4AC8-989E-CF96027774EE}">
      <dgm:prSet/>
      <dgm:spPr/>
      <dgm:t>
        <a:bodyPr/>
        <a:lstStyle/>
        <a:p>
          <a:endParaRPr lang="en-US"/>
        </a:p>
      </dgm:t>
    </dgm:pt>
    <dgm:pt modelId="{29D5E482-7CF7-41F2-92B7-BEF73AA6D9D9}" type="sibTrans" cxnId="{07D6851F-8CC2-4AC8-989E-CF96027774EE}">
      <dgm:prSet/>
      <dgm:spPr/>
      <dgm:t>
        <a:bodyPr/>
        <a:lstStyle/>
        <a:p>
          <a:endParaRPr lang="en-US"/>
        </a:p>
      </dgm:t>
    </dgm:pt>
    <dgm:pt modelId="{4DD39A2C-D053-44E8-AE21-55A2D0ADB04C}">
      <dgm:prSet custT="1"/>
      <dgm:spPr/>
      <dgm:t>
        <a:bodyPr/>
        <a:lstStyle/>
        <a:p>
          <a:r>
            <a:rPr lang="en-US" sz="2400" dirty="0"/>
            <a:t>Methodology: sample preparation, specific concentrations</a:t>
          </a:r>
        </a:p>
      </dgm:t>
    </dgm:pt>
    <dgm:pt modelId="{B0063BB5-7639-4373-B8F7-7EE25650E0C2}" type="parTrans" cxnId="{519D0BFC-67DE-4D87-A4D2-196F2CDD7DA9}">
      <dgm:prSet/>
      <dgm:spPr/>
      <dgm:t>
        <a:bodyPr/>
        <a:lstStyle/>
        <a:p>
          <a:endParaRPr lang="en-US"/>
        </a:p>
      </dgm:t>
    </dgm:pt>
    <dgm:pt modelId="{2036582B-1448-4B91-B2EF-136FB2341BDA}" type="sibTrans" cxnId="{519D0BFC-67DE-4D87-A4D2-196F2CDD7DA9}">
      <dgm:prSet/>
      <dgm:spPr/>
      <dgm:t>
        <a:bodyPr/>
        <a:lstStyle/>
        <a:p>
          <a:endParaRPr lang="en-US"/>
        </a:p>
      </dgm:t>
    </dgm:pt>
    <dgm:pt modelId="{E2171F3F-3C8F-456E-9B74-F2738EC9DB33}">
      <dgm:prSet custT="1"/>
      <dgm:spPr/>
      <dgm:t>
        <a:bodyPr/>
        <a:lstStyle/>
        <a:p>
          <a:r>
            <a:rPr lang="en-US" sz="2400" dirty="0"/>
            <a:t>Sample: Do you have the sample? – powders, crystals, deuterated materials</a:t>
          </a:r>
        </a:p>
      </dgm:t>
    </dgm:pt>
    <dgm:pt modelId="{541258A7-43C7-475F-8B24-FB1EB6C66C5C}" type="parTrans" cxnId="{1BFF3AE3-04B3-4FCD-A712-F1BF4B89C49E}">
      <dgm:prSet/>
      <dgm:spPr/>
      <dgm:t>
        <a:bodyPr/>
        <a:lstStyle/>
        <a:p>
          <a:endParaRPr lang="en-US"/>
        </a:p>
      </dgm:t>
    </dgm:pt>
    <dgm:pt modelId="{4308E247-E3D9-48A3-96B3-CED6346972C8}" type="sibTrans" cxnId="{1BFF3AE3-04B3-4FCD-A712-F1BF4B89C49E}">
      <dgm:prSet/>
      <dgm:spPr/>
      <dgm:t>
        <a:bodyPr/>
        <a:lstStyle/>
        <a:p>
          <a:endParaRPr lang="en-US"/>
        </a:p>
      </dgm:t>
    </dgm:pt>
    <dgm:pt modelId="{BD0245CA-8ECE-44A6-96D2-BA31B91D2625}">
      <dgm:prSet custT="1"/>
      <dgm:spPr/>
      <dgm:t>
        <a:bodyPr/>
        <a:lstStyle/>
        <a:p>
          <a:r>
            <a:rPr lang="en-US" sz="2400" dirty="0"/>
            <a:t>Data analysis: anticipated method</a:t>
          </a:r>
        </a:p>
      </dgm:t>
    </dgm:pt>
    <dgm:pt modelId="{D191AE18-6655-4CEA-A021-2B7AD7DA849A}" type="parTrans" cxnId="{B8ECF442-46F0-4686-A0DB-0EFA133C5AE6}">
      <dgm:prSet/>
      <dgm:spPr/>
      <dgm:t>
        <a:bodyPr/>
        <a:lstStyle/>
        <a:p>
          <a:endParaRPr lang="en-US"/>
        </a:p>
      </dgm:t>
    </dgm:pt>
    <dgm:pt modelId="{B8E246C6-424E-4375-8CBF-74EBB5F52A83}" type="sibTrans" cxnId="{B8ECF442-46F0-4686-A0DB-0EFA133C5AE6}">
      <dgm:prSet/>
      <dgm:spPr/>
      <dgm:t>
        <a:bodyPr/>
        <a:lstStyle/>
        <a:p>
          <a:endParaRPr lang="en-US"/>
        </a:p>
      </dgm:t>
    </dgm:pt>
    <dgm:pt modelId="{FD537C3C-7024-4EBD-9AFD-72C45B5B0144}">
      <dgm:prSet custT="1"/>
      <dgm:spPr/>
      <dgm:t>
        <a:bodyPr/>
        <a:lstStyle/>
        <a:p>
          <a:r>
            <a:rPr lang="en-US" sz="2400" dirty="0"/>
            <a:t>Justifications: #of samples, #of runs, Q-ranges, temperatures, fields, </a:t>
          </a:r>
          <a:r>
            <a:rPr lang="en-US" sz="2400" dirty="0" err="1"/>
            <a:t>etc</a:t>
          </a:r>
          <a:endParaRPr lang="en-US" sz="2400" dirty="0"/>
        </a:p>
      </dgm:t>
    </dgm:pt>
    <dgm:pt modelId="{66584902-8E8E-4C94-871D-586403615810}" type="parTrans" cxnId="{29A321C2-30DC-49E2-A7D2-02FE1EAA4064}">
      <dgm:prSet/>
      <dgm:spPr/>
      <dgm:t>
        <a:bodyPr/>
        <a:lstStyle/>
        <a:p>
          <a:endParaRPr lang="en-US"/>
        </a:p>
      </dgm:t>
    </dgm:pt>
    <dgm:pt modelId="{EBF93099-039E-4B19-98DE-211B4C2F7255}" type="sibTrans" cxnId="{29A321C2-30DC-49E2-A7D2-02FE1EAA4064}">
      <dgm:prSet/>
      <dgm:spPr/>
      <dgm:t>
        <a:bodyPr/>
        <a:lstStyle/>
        <a:p>
          <a:endParaRPr lang="en-US"/>
        </a:p>
      </dgm:t>
    </dgm:pt>
    <dgm:pt modelId="{258FBF83-E1F4-4A16-8F39-1467EC63D436}">
      <dgm:prSet custT="1"/>
      <dgm:spPr/>
      <dgm:t>
        <a:bodyPr/>
        <a:lstStyle/>
        <a:p>
          <a:r>
            <a:rPr lang="en-US" sz="2400" dirty="0"/>
            <a:t>List of publications from prior NCNR instrument time</a:t>
          </a:r>
        </a:p>
      </dgm:t>
    </dgm:pt>
    <dgm:pt modelId="{AAF1DE17-9750-465E-8145-3477C57542C4}" type="parTrans" cxnId="{6EF515AF-7CA8-40E5-9963-0C8718F1A6D7}">
      <dgm:prSet/>
      <dgm:spPr/>
      <dgm:t>
        <a:bodyPr/>
        <a:lstStyle/>
        <a:p>
          <a:endParaRPr lang="en-US"/>
        </a:p>
      </dgm:t>
    </dgm:pt>
    <dgm:pt modelId="{7312E7AE-1D8B-4B5D-A0FB-FED05BE8DFDD}" type="sibTrans" cxnId="{6EF515AF-7CA8-40E5-9963-0C8718F1A6D7}">
      <dgm:prSet/>
      <dgm:spPr/>
      <dgm:t>
        <a:bodyPr/>
        <a:lstStyle/>
        <a:p>
          <a:endParaRPr lang="en-US"/>
        </a:p>
      </dgm:t>
    </dgm:pt>
    <dgm:pt modelId="{2E8C6628-1259-466C-A164-C68BB5B16E55}" type="pres">
      <dgm:prSet presAssocID="{3AC75402-EA72-4062-8026-3F62E389B646}" presName="root" presStyleCnt="0">
        <dgm:presLayoutVars>
          <dgm:dir/>
          <dgm:resizeHandles val="exact"/>
        </dgm:presLayoutVars>
      </dgm:prSet>
      <dgm:spPr/>
    </dgm:pt>
    <dgm:pt modelId="{0D203C0D-6D2A-484C-8C65-C2B0E3E22B94}" type="pres">
      <dgm:prSet presAssocID="{502177D3-87D6-4688-A312-2A3D3AC83924}" presName="compNode" presStyleCnt="0"/>
      <dgm:spPr/>
    </dgm:pt>
    <dgm:pt modelId="{A2FC32CA-1994-4B1F-8DDF-CEC78E23CA79}" type="pres">
      <dgm:prSet presAssocID="{502177D3-87D6-4688-A312-2A3D3AC83924}" presName="bgRect" presStyleLbl="bgShp" presStyleIdx="0" presStyleCnt="6"/>
      <dgm:spPr/>
    </dgm:pt>
    <dgm:pt modelId="{1FCD1773-7560-47F7-AC14-A55AC5BABFC4}" type="pres">
      <dgm:prSet presAssocID="{502177D3-87D6-4688-A312-2A3D3AC83924}"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lask"/>
        </a:ext>
      </dgm:extLst>
    </dgm:pt>
    <dgm:pt modelId="{CBB2F3E9-1FAF-4F3E-AAD7-E804591EDB53}" type="pres">
      <dgm:prSet presAssocID="{502177D3-87D6-4688-A312-2A3D3AC83924}" presName="spaceRect" presStyleCnt="0"/>
      <dgm:spPr/>
    </dgm:pt>
    <dgm:pt modelId="{6A714E03-658F-4727-81C7-4523622E1EB1}" type="pres">
      <dgm:prSet presAssocID="{502177D3-87D6-4688-A312-2A3D3AC83924}" presName="parTx" presStyleLbl="revTx" presStyleIdx="0" presStyleCnt="6" custLinFactNeighborX="490" custLinFactNeighborY="18463">
        <dgm:presLayoutVars>
          <dgm:chMax val="0"/>
          <dgm:chPref val="0"/>
        </dgm:presLayoutVars>
      </dgm:prSet>
      <dgm:spPr/>
    </dgm:pt>
    <dgm:pt modelId="{0A0B12C2-F988-43C4-8E7B-7D7B16CABEF5}" type="pres">
      <dgm:prSet presAssocID="{29D5E482-7CF7-41F2-92B7-BEF73AA6D9D9}" presName="sibTrans" presStyleCnt="0"/>
      <dgm:spPr/>
    </dgm:pt>
    <dgm:pt modelId="{564404C1-D03A-4EEA-984C-7B77E7129D4A}" type="pres">
      <dgm:prSet presAssocID="{4DD39A2C-D053-44E8-AE21-55A2D0ADB04C}" presName="compNode" presStyleCnt="0"/>
      <dgm:spPr/>
    </dgm:pt>
    <dgm:pt modelId="{1804DFAE-2F63-4CDD-A3E5-CF63B9EDFB21}" type="pres">
      <dgm:prSet presAssocID="{4DD39A2C-D053-44E8-AE21-55A2D0ADB04C}" presName="bgRect" presStyleLbl="bgShp" presStyleIdx="1" presStyleCnt="6"/>
      <dgm:spPr/>
    </dgm:pt>
    <dgm:pt modelId="{FC82EB82-21C8-43C9-8A33-49C35500FD42}" type="pres">
      <dgm:prSet presAssocID="{4DD39A2C-D053-44E8-AE21-55A2D0ADB04C}"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eaker"/>
        </a:ext>
      </dgm:extLst>
    </dgm:pt>
    <dgm:pt modelId="{59AEBFFC-394E-4C7B-9DF4-ECE49F4DDEB3}" type="pres">
      <dgm:prSet presAssocID="{4DD39A2C-D053-44E8-AE21-55A2D0ADB04C}" presName="spaceRect" presStyleCnt="0"/>
      <dgm:spPr/>
    </dgm:pt>
    <dgm:pt modelId="{96537638-6685-48EC-AF86-7840555CBEED}" type="pres">
      <dgm:prSet presAssocID="{4DD39A2C-D053-44E8-AE21-55A2D0ADB04C}" presName="parTx" presStyleLbl="revTx" presStyleIdx="1" presStyleCnt="6">
        <dgm:presLayoutVars>
          <dgm:chMax val="0"/>
          <dgm:chPref val="0"/>
        </dgm:presLayoutVars>
      </dgm:prSet>
      <dgm:spPr/>
    </dgm:pt>
    <dgm:pt modelId="{C2F772F0-5D01-4D14-96DC-229B17E20ACF}" type="pres">
      <dgm:prSet presAssocID="{2036582B-1448-4B91-B2EF-136FB2341BDA}" presName="sibTrans" presStyleCnt="0"/>
      <dgm:spPr/>
    </dgm:pt>
    <dgm:pt modelId="{D48D70A9-7E72-4129-99E9-2D227D40F965}" type="pres">
      <dgm:prSet presAssocID="{E2171F3F-3C8F-456E-9B74-F2738EC9DB33}" presName="compNode" presStyleCnt="0"/>
      <dgm:spPr/>
    </dgm:pt>
    <dgm:pt modelId="{77FA2817-96DC-4811-BCDA-CE893D4FCD4B}" type="pres">
      <dgm:prSet presAssocID="{E2171F3F-3C8F-456E-9B74-F2738EC9DB33}" presName="bgRect" presStyleLbl="bgShp" presStyleIdx="2" presStyleCnt="6"/>
      <dgm:spPr/>
    </dgm:pt>
    <dgm:pt modelId="{C6F3EB79-3D4D-448F-B113-86EDF0E8129A}" type="pres">
      <dgm:prSet presAssocID="{E2171F3F-3C8F-456E-9B74-F2738EC9DB33}"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adioactive Sign"/>
        </a:ext>
      </dgm:extLst>
    </dgm:pt>
    <dgm:pt modelId="{51A8CAF9-DD93-4115-A735-2824F9C364EE}" type="pres">
      <dgm:prSet presAssocID="{E2171F3F-3C8F-456E-9B74-F2738EC9DB33}" presName="spaceRect" presStyleCnt="0"/>
      <dgm:spPr/>
    </dgm:pt>
    <dgm:pt modelId="{F3206F88-DC68-4E1A-B04F-F017031A0B72}" type="pres">
      <dgm:prSet presAssocID="{E2171F3F-3C8F-456E-9B74-F2738EC9DB33}" presName="parTx" presStyleLbl="revTx" presStyleIdx="2" presStyleCnt="6">
        <dgm:presLayoutVars>
          <dgm:chMax val="0"/>
          <dgm:chPref val="0"/>
        </dgm:presLayoutVars>
      </dgm:prSet>
      <dgm:spPr/>
    </dgm:pt>
    <dgm:pt modelId="{3FD2B1BF-121B-4411-9B77-29012B17C1C9}" type="pres">
      <dgm:prSet presAssocID="{4308E247-E3D9-48A3-96B3-CED6346972C8}" presName="sibTrans" presStyleCnt="0"/>
      <dgm:spPr/>
    </dgm:pt>
    <dgm:pt modelId="{6999DB0C-3A67-432B-B73E-BE31598F6453}" type="pres">
      <dgm:prSet presAssocID="{BD0245CA-8ECE-44A6-96D2-BA31B91D2625}" presName="compNode" presStyleCnt="0"/>
      <dgm:spPr/>
    </dgm:pt>
    <dgm:pt modelId="{46A30FCF-2A99-497C-928E-B597ABE15C98}" type="pres">
      <dgm:prSet presAssocID="{BD0245CA-8ECE-44A6-96D2-BA31B91D2625}" presName="bgRect" presStyleLbl="bgShp" presStyleIdx="3" presStyleCnt="6"/>
      <dgm:spPr/>
    </dgm:pt>
    <dgm:pt modelId="{9E0D63B5-BAA4-4CFD-92CE-B02AEDE4A30B}" type="pres">
      <dgm:prSet presAssocID="{BD0245CA-8ECE-44A6-96D2-BA31B91D2625}"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r chart"/>
        </a:ext>
      </dgm:extLst>
    </dgm:pt>
    <dgm:pt modelId="{8DD331BB-88D6-481F-83E8-0BB4EE4896E0}" type="pres">
      <dgm:prSet presAssocID="{BD0245CA-8ECE-44A6-96D2-BA31B91D2625}" presName="spaceRect" presStyleCnt="0"/>
      <dgm:spPr/>
    </dgm:pt>
    <dgm:pt modelId="{1289BE2F-08C9-4666-9A65-094A83ACB63B}" type="pres">
      <dgm:prSet presAssocID="{BD0245CA-8ECE-44A6-96D2-BA31B91D2625}" presName="parTx" presStyleLbl="revTx" presStyleIdx="3" presStyleCnt="6">
        <dgm:presLayoutVars>
          <dgm:chMax val="0"/>
          <dgm:chPref val="0"/>
        </dgm:presLayoutVars>
      </dgm:prSet>
      <dgm:spPr/>
    </dgm:pt>
    <dgm:pt modelId="{904D7C76-1A96-4220-8AC0-E20BEB5B9C71}" type="pres">
      <dgm:prSet presAssocID="{B8E246C6-424E-4375-8CBF-74EBB5F52A83}" presName="sibTrans" presStyleCnt="0"/>
      <dgm:spPr/>
    </dgm:pt>
    <dgm:pt modelId="{C86D650A-F5F4-4A51-AA06-D18677D6DC66}" type="pres">
      <dgm:prSet presAssocID="{FD537C3C-7024-4EBD-9AFD-72C45B5B0144}" presName="compNode" presStyleCnt="0"/>
      <dgm:spPr/>
    </dgm:pt>
    <dgm:pt modelId="{88C344A9-F60D-4CE2-A15E-4A177FE91B00}" type="pres">
      <dgm:prSet presAssocID="{FD537C3C-7024-4EBD-9AFD-72C45B5B0144}" presName="bgRect" presStyleLbl="bgShp" presStyleIdx="4" presStyleCnt="6"/>
      <dgm:spPr/>
    </dgm:pt>
    <dgm:pt modelId="{F0A2D258-D143-4D30-BC7C-D168E1D6D8AC}" type="pres">
      <dgm:prSet presAssocID="{FD537C3C-7024-4EBD-9AFD-72C45B5B0144}"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ice"/>
        </a:ext>
      </dgm:extLst>
    </dgm:pt>
    <dgm:pt modelId="{D2C93561-560D-4B20-9913-8DF72D1D0D6F}" type="pres">
      <dgm:prSet presAssocID="{FD537C3C-7024-4EBD-9AFD-72C45B5B0144}" presName="spaceRect" presStyleCnt="0"/>
      <dgm:spPr/>
    </dgm:pt>
    <dgm:pt modelId="{7DAC52DC-08A9-4FB8-9BC1-5FEAD416EE94}" type="pres">
      <dgm:prSet presAssocID="{FD537C3C-7024-4EBD-9AFD-72C45B5B0144}" presName="parTx" presStyleLbl="revTx" presStyleIdx="4" presStyleCnt="6">
        <dgm:presLayoutVars>
          <dgm:chMax val="0"/>
          <dgm:chPref val="0"/>
        </dgm:presLayoutVars>
      </dgm:prSet>
      <dgm:spPr/>
    </dgm:pt>
    <dgm:pt modelId="{F654EAAD-0083-4625-9735-BB05FFADC410}" type="pres">
      <dgm:prSet presAssocID="{EBF93099-039E-4B19-98DE-211B4C2F7255}" presName="sibTrans" presStyleCnt="0"/>
      <dgm:spPr/>
    </dgm:pt>
    <dgm:pt modelId="{3CFA34C3-C54A-4A96-B125-F05A516CDF71}" type="pres">
      <dgm:prSet presAssocID="{258FBF83-E1F4-4A16-8F39-1467EC63D436}" presName="compNode" presStyleCnt="0"/>
      <dgm:spPr/>
    </dgm:pt>
    <dgm:pt modelId="{708BB240-58FD-486D-BDA5-E5602EE81AAE}" type="pres">
      <dgm:prSet presAssocID="{258FBF83-E1F4-4A16-8F39-1467EC63D436}" presName="bgRect" presStyleLbl="bgShp" presStyleIdx="5" presStyleCnt="6"/>
      <dgm:spPr/>
    </dgm:pt>
    <dgm:pt modelId="{91F55F81-3DBA-42BB-B78B-1E8CE94A86FB}" type="pres">
      <dgm:prSet presAssocID="{258FBF83-E1F4-4A16-8F39-1467EC63D436}"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Stopwatch"/>
        </a:ext>
      </dgm:extLst>
    </dgm:pt>
    <dgm:pt modelId="{8BB1BBD6-22A1-4CD1-B926-60CFB1EFD590}" type="pres">
      <dgm:prSet presAssocID="{258FBF83-E1F4-4A16-8F39-1467EC63D436}" presName="spaceRect" presStyleCnt="0"/>
      <dgm:spPr/>
    </dgm:pt>
    <dgm:pt modelId="{1402032F-AFB3-4787-9942-C1E9E9B9FE90}" type="pres">
      <dgm:prSet presAssocID="{258FBF83-E1F4-4A16-8F39-1467EC63D436}" presName="parTx" presStyleLbl="revTx" presStyleIdx="5" presStyleCnt="6">
        <dgm:presLayoutVars>
          <dgm:chMax val="0"/>
          <dgm:chPref val="0"/>
        </dgm:presLayoutVars>
      </dgm:prSet>
      <dgm:spPr/>
    </dgm:pt>
  </dgm:ptLst>
  <dgm:cxnLst>
    <dgm:cxn modelId="{9926E107-6C48-42F9-A0EF-351A81A27A93}" type="presOf" srcId="{502177D3-87D6-4688-A312-2A3D3AC83924}" destId="{6A714E03-658F-4727-81C7-4523622E1EB1}" srcOrd="0" destOrd="0" presId="urn:microsoft.com/office/officeart/2018/2/layout/IconVerticalSolidList"/>
    <dgm:cxn modelId="{3447A51E-95F3-4861-9114-3BD357AE2188}" type="presOf" srcId="{258FBF83-E1F4-4A16-8F39-1467EC63D436}" destId="{1402032F-AFB3-4787-9942-C1E9E9B9FE90}" srcOrd="0" destOrd="0" presId="urn:microsoft.com/office/officeart/2018/2/layout/IconVerticalSolidList"/>
    <dgm:cxn modelId="{07D6851F-8CC2-4AC8-989E-CF96027774EE}" srcId="{3AC75402-EA72-4062-8026-3F62E389B646}" destId="{502177D3-87D6-4688-A312-2A3D3AC83924}" srcOrd="0" destOrd="0" parTransId="{7460288A-D7ED-4B06-BB4C-79494FC40C20}" sibTransId="{29D5E482-7CF7-41F2-92B7-BEF73AA6D9D9}"/>
    <dgm:cxn modelId="{BE93AB22-1604-48EE-BC23-CE69013A2185}" type="presOf" srcId="{4DD39A2C-D053-44E8-AE21-55A2D0ADB04C}" destId="{96537638-6685-48EC-AF86-7840555CBEED}" srcOrd="0" destOrd="0" presId="urn:microsoft.com/office/officeart/2018/2/layout/IconVerticalSolidList"/>
    <dgm:cxn modelId="{3E79F636-7605-465E-A043-AF7384E803FC}" type="presOf" srcId="{E2171F3F-3C8F-456E-9B74-F2738EC9DB33}" destId="{F3206F88-DC68-4E1A-B04F-F017031A0B72}" srcOrd="0" destOrd="0" presId="urn:microsoft.com/office/officeart/2018/2/layout/IconVerticalSolidList"/>
    <dgm:cxn modelId="{9438D85E-264A-488D-9C8B-0AE97C5EC59B}" type="presOf" srcId="{FD537C3C-7024-4EBD-9AFD-72C45B5B0144}" destId="{7DAC52DC-08A9-4FB8-9BC1-5FEAD416EE94}" srcOrd="0" destOrd="0" presId="urn:microsoft.com/office/officeart/2018/2/layout/IconVerticalSolidList"/>
    <dgm:cxn modelId="{B8ECF442-46F0-4686-A0DB-0EFA133C5AE6}" srcId="{3AC75402-EA72-4062-8026-3F62E389B646}" destId="{BD0245CA-8ECE-44A6-96D2-BA31B91D2625}" srcOrd="3" destOrd="0" parTransId="{D191AE18-6655-4CEA-A021-2B7AD7DA849A}" sibTransId="{B8E246C6-424E-4375-8CBF-74EBB5F52A83}"/>
    <dgm:cxn modelId="{240CF171-4D62-4EDF-9EF8-60237B717040}" type="presOf" srcId="{BD0245CA-8ECE-44A6-96D2-BA31B91D2625}" destId="{1289BE2F-08C9-4666-9A65-094A83ACB63B}" srcOrd="0" destOrd="0" presId="urn:microsoft.com/office/officeart/2018/2/layout/IconVerticalSolidList"/>
    <dgm:cxn modelId="{BF290272-2A1D-407A-BABE-012BDCE2B122}" type="presOf" srcId="{3AC75402-EA72-4062-8026-3F62E389B646}" destId="{2E8C6628-1259-466C-A164-C68BB5B16E55}" srcOrd="0" destOrd="0" presId="urn:microsoft.com/office/officeart/2018/2/layout/IconVerticalSolidList"/>
    <dgm:cxn modelId="{6EF515AF-7CA8-40E5-9963-0C8718F1A6D7}" srcId="{3AC75402-EA72-4062-8026-3F62E389B646}" destId="{258FBF83-E1F4-4A16-8F39-1467EC63D436}" srcOrd="5" destOrd="0" parTransId="{AAF1DE17-9750-465E-8145-3477C57542C4}" sibTransId="{7312E7AE-1D8B-4B5D-A0FB-FED05BE8DFDD}"/>
    <dgm:cxn modelId="{29A321C2-30DC-49E2-A7D2-02FE1EAA4064}" srcId="{3AC75402-EA72-4062-8026-3F62E389B646}" destId="{FD537C3C-7024-4EBD-9AFD-72C45B5B0144}" srcOrd="4" destOrd="0" parTransId="{66584902-8E8E-4C94-871D-586403615810}" sibTransId="{EBF93099-039E-4B19-98DE-211B4C2F7255}"/>
    <dgm:cxn modelId="{1BFF3AE3-04B3-4FCD-A712-F1BF4B89C49E}" srcId="{3AC75402-EA72-4062-8026-3F62E389B646}" destId="{E2171F3F-3C8F-456E-9B74-F2738EC9DB33}" srcOrd="2" destOrd="0" parTransId="{541258A7-43C7-475F-8B24-FB1EB6C66C5C}" sibTransId="{4308E247-E3D9-48A3-96B3-CED6346972C8}"/>
    <dgm:cxn modelId="{519D0BFC-67DE-4D87-A4D2-196F2CDD7DA9}" srcId="{3AC75402-EA72-4062-8026-3F62E389B646}" destId="{4DD39A2C-D053-44E8-AE21-55A2D0ADB04C}" srcOrd="1" destOrd="0" parTransId="{B0063BB5-7639-4373-B8F7-7EE25650E0C2}" sibTransId="{2036582B-1448-4B91-B2EF-136FB2341BDA}"/>
    <dgm:cxn modelId="{DBC8658E-ECA8-4B89-9610-D52EA4497DBA}" type="presParOf" srcId="{2E8C6628-1259-466C-A164-C68BB5B16E55}" destId="{0D203C0D-6D2A-484C-8C65-C2B0E3E22B94}" srcOrd="0" destOrd="0" presId="urn:microsoft.com/office/officeart/2018/2/layout/IconVerticalSolidList"/>
    <dgm:cxn modelId="{4C67414F-E59C-45FA-8370-6AE1F186D604}" type="presParOf" srcId="{0D203C0D-6D2A-484C-8C65-C2B0E3E22B94}" destId="{A2FC32CA-1994-4B1F-8DDF-CEC78E23CA79}" srcOrd="0" destOrd="0" presId="urn:microsoft.com/office/officeart/2018/2/layout/IconVerticalSolidList"/>
    <dgm:cxn modelId="{6314EACC-60A7-4DA9-A9B3-8C7E360CB58A}" type="presParOf" srcId="{0D203C0D-6D2A-484C-8C65-C2B0E3E22B94}" destId="{1FCD1773-7560-47F7-AC14-A55AC5BABFC4}" srcOrd="1" destOrd="0" presId="urn:microsoft.com/office/officeart/2018/2/layout/IconVerticalSolidList"/>
    <dgm:cxn modelId="{9F1F9F9C-7FA1-4598-A18D-C8664217BFE4}" type="presParOf" srcId="{0D203C0D-6D2A-484C-8C65-C2B0E3E22B94}" destId="{CBB2F3E9-1FAF-4F3E-AAD7-E804591EDB53}" srcOrd="2" destOrd="0" presId="urn:microsoft.com/office/officeart/2018/2/layout/IconVerticalSolidList"/>
    <dgm:cxn modelId="{FCC20FC5-0896-448D-A48C-F6B0AB44B3B6}" type="presParOf" srcId="{0D203C0D-6D2A-484C-8C65-C2B0E3E22B94}" destId="{6A714E03-658F-4727-81C7-4523622E1EB1}" srcOrd="3" destOrd="0" presId="urn:microsoft.com/office/officeart/2018/2/layout/IconVerticalSolidList"/>
    <dgm:cxn modelId="{175A3397-0995-4714-A96E-24E58C7BE1F1}" type="presParOf" srcId="{2E8C6628-1259-466C-A164-C68BB5B16E55}" destId="{0A0B12C2-F988-43C4-8E7B-7D7B16CABEF5}" srcOrd="1" destOrd="0" presId="urn:microsoft.com/office/officeart/2018/2/layout/IconVerticalSolidList"/>
    <dgm:cxn modelId="{7795A86D-C410-4380-915E-4A746F5665D1}" type="presParOf" srcId="{2E8C6628-1259-466C-A164-C68BB5B16E55}" destId="{564404C1-D03A-4EEA-984C-7B77E7129D4A}" srcOrd="2" destOrd="0" presId="urn:microsoft.com/office/officeart/2018/2/layout/IconVerticalSolidList"/>
    <dgm:cxn modelId="{57646F93-10FB-4A91-9668-23A4ED16DFF3}" type="presParOf" srcId="{564404C1-D03A-4EEA-984C-7B77E7129D4A}" destId="{1804DFAE-2F63-4CDD-A3E5-CF63B9EDFB21}" srcOrd="0" destOrd="0" presId="urn:microsoft.com/office/officeart/2018/2/layout/IconVerticalSolidList"/>
    <dgm:cxn modelId="{530B5BF8-EDA4-4246-B5B4-962A01850DAC}" type="presParOf" srcId="{564404C1-D03A-4EEA-984C-7B77E7129D4A}" destId="{FC82EB82-21C8-43C9-8A33-49C35500FD42}" srcOrd="1" destOrd="0" presId="urn:microsoft.com/office/officeart/2018/2/layout/IconVerticalSolidList"/>
    <dgm:cxn modelId="{585B7686-3F2F-4135-8576-5BB5D2CC8DA4}" type="presParOf" srcId="{564404C1-D03A-4EEA-984C-7B77E7129D4A}" destId="{59AEBFFC-394E-4C7B-9DF4-ECE49F4DDEB3}" srcOrd="2" destOrd="0" presId="urn:microsoft.com/office/officeart/2018/2/layout/IconVerticalSolidList"/>
    <dgm:cxn modelId="{702C660E-6D61-45AA-B867-EBDAB84E244E}" type="presParOf" srcId="{564404C1-D03A-4EEA-984C-7B77E7129D4A}" destId="{96537638-6685-48EC-AF86-7840555CBEED}" srcOrd="3" destOrd="0" presId="urn:microsoft.com/office/officeart/2018/2/layout/IconVerticalSolidList"/>
    <dgm:cxn modelId="{5CEC62E7-5490-4280-AE85-012F200F293A}" type="presParOf" srcId="{2E8C6628-1259-466C-A164-C68BB5B16E55}" destId="{C2F772F0-5D01-4D14-96DC-229B17E20ACF}" srcOrd="3" destOrd="0" presId="urn:microsoft.com/office/officeart/2018/2/layout/IconVerticalSolidList"/>
    <dgm:cxn modelId="{865B18A5-8940-4066-969F-2A22E581AA93}" type="presParOf" srcId="{2E8C6628-1259-466C-A164-C68BB5B16E55}" destId="{D48D70A9-7E72-4129-99E9-2D227D40F965}" srcOrd="4" destOrd="0" presId="urn:microsoft.com/office/officeart/2018/2/layout/IconVerticalSolidList"/>
    <dgm:cxn modelId="{D685E215-2A4A-4D17-8EC2-91AF18AA92AE}" type="presParOf" srcId="{D48D70A9-7E72-4129-99E9-2D227D40F965}" destId="{77FA2817-96DC-4811-BCDA-CE893D4FCD4B}" srcOrd="0" destOrd="0" presId="urn:microsoft.com/office/officeart/2018/2/layout/IconVerticalSolidList"/>
    <dgm:cxn modelId="{5C79E4AE-7844-49BB-9F61-1015CA77211A}" type="presParOf" srcId="{D48D70A9-7E72-4129-99E9-2D227D40F965}" destId="{C6F3EB79-3D4D-448F-B113-86EDF0E8129A}" srcOrd="1" destOrd="0" presId="urn:microsoft.com/office/officeart/2018/2/layout/IconVerticalSolidList"/>
    <dgm:cxn modelId="{A164A2D0-C213-4A3F-9781-76AEB06E8ABE}" type="presParOf" srcId="{D48D70A9-7E72-4129-99E9-2D227D40F965}" destId="{51A8CAF9-DD93-4115-A735-2824F9C364EE}" srcOrd="2" destOrd="0" presId="urn:microsoft.com/office/officeart/2018/2/layout/IconVerticalSolidList"/>
    <dgm:cxn modelId="{2C6D766C-B801-4884-9B44-1A092ADE0991}" type="presParOf" srcId="{D48D70A9-7E72-4129-99E9-2D227D40F965}" destId="{F3206F88-DC68-4E1A-B04F-F017031A0B72}" srcOrd="3" destOrd="0" presId="urn:microsoft.com/office/officeart/2018/2/layout/IconVerticalSolidList"/>
    <dgm:cxn modelId="{7720B4BD-2C77-49DC-859D-F1028A968A9F}" type="presParOf" srcId="{2E8C6628-1259-466C-A164-C68BB5B16E55}" destId="{3FD2B1BF-121B-4411-9B77-29012B17C1C9}" srcOrd="5" destOrd="0" presId="urn:microsoft.com/office/officeart/2018/2/layout/IconVerticalSolidList"/>
    <dgm:cxn modelId="{A9DA61E4-4039-45CC-BAEA-A9FE55303F1E}" type="presParOf" srcId="{2E8C6628-1259-466C-A164-C68BB5B16E55}" destId="{6999DB0C-3A67-432B-B73E-BE31598F6453}" srcOrd="6" destOrd="0" presId="urn:microsoft.com/office/officeart/2018/2/layout/IconVerticalSolidList"/>
    <dgm:cxn modelId="{0B6BF3D3-88E7-40BF-A72A-F67F498F3526}" type="presParOf" srcId="{6999DB0C-3A67-432B-B73E-BE31598F6453}" destId="{46A30FCF-2A99-497C-928E-B597ABE15C98}" srcOrd="0" destOrd="0" presId="urn:microsoft.com/office/officeart/2018/2/layout/IconVerticalSolidList"/>
    <dgm:cxn modelId="{564E5048-92A3-4C7D-97BF-DA1BEE1A5387}" type="presParOf" srcId="{6999DB0C-3A67-432B-B73E-BE31598F6453}" destId="{9E0D63B5-BAA4-4CFD-92CE-B02AEDE4A30B}" srcOrd="1" destOrd="0" presId="urn:microsoft.com/office/officeart/2018/2/layout/IconVerticalSolidList"/>
    <dgm:cxn modelId="{805645C5-3C0B-4185-82E1-24F4CE16F316}" type="presParOf" srcId="{6999DB0C-3A67-432B-B73E-BE31598F6453}" destId="{8DD331BB-88D6-481F-83E8-0BB4EE4896E0}" srcOrd="2" destOrd="0" presId="urn:microsoft.com/office/officeart/2018/2/layout/IconVerticalSolidList"/>
    <dgm:cxn modelId="{1201AB9E-A6D4-4F04-812F-0BAE75CF762A}" type="presParOf" srcId="{6999DB0C-3A67-432B-B73E-BE31598F6453}" destId="{1289BE2F-08C9-4666-9A65-094A83ACB63B}" srcOrd="3" destOrd="0" presId="urn:microsoft.com/office/officeart/2018/2/layout/IconVerticalSolidList"/>
    <dgm:cxn modelId="{FDBD7B46-CE00-4B03-BFFE-491340C63FFE}" type="presParOf" srcId="{2E8C6628-1259-466C-A164-C68BB5B16E55}" destId="{904D7C76-1A96-4220-8AC0-E20BEB5B9C71}" srcOrd="7" destOrd="0" presId="urn:microsoft.com/office/officeart/2018/2/layout/IconVerticalSolidList"/>
    <dgm:cxn modelId="{67CC973C-6ECD-4F99-B865-DDA64458A151}" type="presParOf" srcId="{2E8C6628-1259-466C-A164-C68BB5B16E55}" destId="{C86D650A-F5F4-4A51-AA06-D18677D6DC66}" srcOrd="8" destOrd="0" presId="urn:microsoft.com/office/officeart/2018/2/layout/IconVerticalSolidList"/>
    <dgm:cxn modelId="{A8E74D1F-11B0-4814-B9C9-C6A83209AD70}" type="presParOf" srcId="{C86D650A-F5F4-4A51-AA06-D18677D6DC66}" destId="{88C344A9-F60D-4CE2-A15E-4A177FE91B00}" srcOrd="0" destOrd="0" presId="urn:microsoft.com/office/officeart/2018/2/layout/IconVerticalSolidList"/>
    <dgm:cxn modelId="{05D5C653-A687-4148-9E9A-A4075ACF3C0D}" type="presParOf" srcId="{C86D650A-F5F4-4A51-AA06-D18677D6DC66}" destId="{F0A2D258-D143-4D30-BC7C-D168E1D6D8AC}" srcOrd="1" destOrd="0" presId="urn:microsoft.com/office/officeart/2018/2/layout/IconVerticalSolidList"/>
    <dgm:cxn modelId="{A54B2808-4C52-4CBD-8830-CFF8E9E019E1}" type="presParOf" srcId="{C86D650A-F5F4-4A51-AA06-D18677D6DC66}" destId="{D2C93561-560D-4B20-9913-8DF72D1D0D6F}" srcOrd="2" destOrd="0" presId="urn:microsoft.com/office/officeart/2018/2/layout/IconVerticalSolidList"/>
    <dgm:cxn modelId="{03BA6C71-CD82-4BE9-9976-974514FFB6D8}" type="presParOf" srcId="{C86D650A-F5F4-4A51-AA06-D18677D6DC66}" destId="{7DAC52DC-08A9-4FB8-9BC1-5FEAD416EE94}" srcOrd="3" destOrd="0" presId="urn:microsoft.com/office/officeart/2018/2/layout/IconVerticalSolidList"/>
    <dgm:cxn modelId="{2F0402B2-3D70-4A4D-8D1A-8F9038F39D42}" type="presParOf" srcId="{2E8C6628-1259-466C-A164-C68BB5B16E55}" destId="{F654EAAD-0083-4625-9735-BB05FFADC410}" srcOrd="9" destOrd="0" presId="urn:microsoft.com/office/officeart/2018/2/layout/IconVerticalSolidList"/>
    <dgm:cxn modelId="{70508299-4EFD-4EAA-92CE-4151F3127AEE}" type="presParOf" srcId="{2E8C6628-1259-466C-A164-C68BB5B16E55}" destId="{3CFA34C3-C54A-4A96-B125-F05A516CDF71}" srcOrd="10" destOrd="0" presId="urn:microsoft.com/office/officeart/2018/2/layout/IconVerticalSolidList"/>
    <dgm:cxn modelId="{95FCA142-C531-4138-B889-B7228EB2CB09}" type="presParOf" srcId="{3CFA34C3-C54A-4A96-B125-F05A516CDF71}" destId="{708BB240-58FD-486D-BDA5-E5602EE81AAE}" srcOrd="0" destOrd="0" presId="urn:microsoft.com/office/officeart/2018/2/layout/IconVerticalSolidList"/>
    <dgm:cxn modelId="{072D57E9-A9B8-443B-886A-F51791F23558}" type="presParOf" srcId="{3CFA34C3-C54A-4A96-B125-F05A516CDF71}" destId="{91F55F81-3DBA-42BB-B78B-1E8CE94A86FB}" srcOrd="1" destOrd="0" presId="urn:microsoft.com/office/officeart/2018/2/layout/IconVerticalSolidList"/>
    <dgm:cxn modelId="{062B8791-DCFF-41F1-84FF-EDF78E80FF89}" type="presParOf" srcId="{3CFA34C3-C54A-4A96-B125-F05A516CDF71}" destId="{8BB1BBD6-22A1-4CD1-B926-60CFB1EFD590}" srcOrd="2" destOrd="0" presId="urn:microsoft.com/office/officeart/2018/2/layout/IconVerticalSolidList"/>
    <dgm:cxn modelId="{80F0ED05-B096-4EF0-8D3B-AF058A770D1F}" type="presParOf" srcId="{3CFA34C3-C54A-4A96-B125-F05A516CDF71}" destId="{1402032F-AFB3-4787-9942-C1E9E9B9FE9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2BB111-BE3E-4AE5-A247-6C7E4FC4BA6E}">
      <dsp:nvSpPr>
        <dsp:cNvPr id="0" name=""/>
        <dsp:cNvSpPr/>
      </dsp:nvSpPr>
      <dsp:spPr>
        <a:xfrm>
          <a:off x="0" y="719"/>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5F6389-7672-4F9E-9D10-CD5B3BED46B4}">
      <dsp:nvSpPr>
        <dsp:cNvPr id="0" name=""/>
        <dsp:cNvSpPr/>
      </dsp:nvSpPr>
      <dsp:spPr>
        <a:xfrm>
          <a:off x="509522" y="379703"/>
          <a:ext cx="926404" cy="9264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65022C-4796-4DA8-9D26-68891E496B56}">
      <dsp:nvSpPr>
        <dsp:cNvPr id="0" name=""/>
        <dsp:cNvSpPr/>
      </dsp:nvSpPr>
      <dsp:spPr>
        <a:xfrm>
          <a:off x="1945450" y="719"/>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1111250">
            <a:lnSpc>
              <a:spcPct val="100000"/>
            </a:lnSpc>
            <a:spcBef>
              <a:spcPct val="0"/>
            </a:spcBef>
            <a:spcAft>
              <a:spcPct val="35000"/>
            </a:spcAft>
            <a:buNone/>
          </a:pPr>
          <a:r>
            <a:rPr lang="en-US" sz="2500" kern="1200"/>
            <a:t>It will help you learn the basics of writing a proposal</a:t>
          </a:r>
        </a:p>
      </dsp:txBody>
      <dsp:txXfrm>
        <a:off x="1945450" y="719"/>
        <a:ext cx="4643240" cy="1684372"/>
      </dsp:txXfrm>
    </dsp:sp>
    <dsp:sp modelId="{000886C9-75C3-48F3-8643-D75A7CD94766}">
      <dsp:nvSpPr>
        <dsp:cNvPr id="0" name=""/>
        <dsp:cNvSpPr/>
      </dsp:nvSpPr>
      <dsp:spPr>
        <a:xfrm>
          <a:off x="0" y="2106185"/>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B11538-F49C-451A-A442-FA120DAA1844}">
      <dsp:nvSpPr>
        <dsp:cNvPr id="0" name=""/>
        <dsp:cNvSpPr/>
      </dsp:nvSpPr>
      <dsp:spPr>
        <a:xfrm>
          <a:off x="509522" y="2485169"/>
          <a:ext cx="926404" cy="9264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04FCD4-F473-4904-B9D9-F19BCBA9F078}">
      <dsp:nvSpPr>
        <dsp:cNvPr id="0" name=""/>
        <dsp:cNvSpPr/>
      </dsp:nvSpPr>
      <dsp:spPr>
        <a:xfrm>
          <a:off x="1945450" y="2106185"/>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1111250">
            <a:lnSpc>
              <a:spcPct val="100000"/>
            </a:lnSpc>
            <a:spcBef>
              <a:spcPct val="0"/>
            </a:spcBef>
            <a:spcAft>
              <a:spcPct val="35000"/>
            </a:spcAft>
            <a:buNone/>
          </a:pPr>
          <a:r>
            <a:rPr lang="en-US" sz="2500" kern="1200">
              <a:latin typeface="+mn-lt"/>
            </a:rPr>
            <a:t>If you have written a proposal already- it may help you improve your submission</a:t>
          </a:r>
        </a:p>
      </dsp:txBody>
      <dsp:txXfrm>
        <a:off x="1945450" y="2106185"/>
        <a:ext cx="4643240" cy="1684372"/>
      </dsp:txXfrm>
    </dsp:sp>
    <dsp:sp modelId="{323DB412-2BBF-406A-B791-B1929C7186D2}">
      <dsp:nvSpPr>
        <dsp:cNvPr id="0" name=""/>
        <dsp:cNvSpPr/>
      </dsp:nvSpPr>
      <dsp:spPr>
        <a:xfrm>
          <a:off x="0" y="4211650"/>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779193-1F91-4B9E-ACAA-719DAA19436D}">
      <dsp:nvSpPr>
        <dsp:cNvPr id="0" name=""/>
        <dsp:cNvSpPr/>
      </dsp:nvSpPr>
      <dsp:spPr>
        <a:xfrm>
          <a:off x="509522" y="4590634"/>
          <a:ext cx="926404" cy="9264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2F5981-3245-4B80-8AC7-5B55A5F78D3C}">
      <dsp:nvSpPr>
        <dsp:cNvPr id="0" name=""/>
        <dsp:cNvSpPr/>
      </dsp:nvSpPr>
      <dsp:spPr>
        <a:xfrm>
          <a:off x="1945450" y="4211650"/>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1111250">
            <a:lnSpc>
              <a:spcPct val="100000"/>
            </a:lnSpc>
            <a:spcBef>
              <a:spcPct val="0"/>
            </a:spcBef>
            <a:spcAft>
              <a:spcPct val="35000"/>
            </a:spcAft>
            <a:buNone/>
          </a:pPr>
          <a:r>
            <a:rPr lang="en-US" sz="2500" kern="1200"/>
            <a:t>It is your final scattering school project!</a:t>
          </a:r>
        </a:p>
      </dsp:txBody>
      <dsp:txXfrm>
        <a:off x="1945450" y="4211650"/>
        <a:ext cx="4643240" cy="16843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07B5FB-F7DF-4155-80FB-1FA6CB3655F0}">
      <dsp:nvSpPr>
        <dsp:cNvPr id="0" name=""/>
        <dsp:cNvSpPr/>
      </dsp:nvSpPr>
      <dsp:spPr>
        <a:xfrm>
          <a:off x="0" y="354968"/>
          <a:ext cx="6900512" cy="13041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479044" rIns="535556" bIns="163576" numCol="1" spcCol="1270" anchor="t" anchorCtr="0">
          <a:noAutofit/>
        </a:bodyPr>
        <a:lstStyle/>
        <a:p>
          <a:pPr marL="228600" lvl="1" indent="-228600" algn="l" defTabSz="1022350" rtl="0">
            <a:lnSpc>
              <a:spcPct val="90000"/>
            </a:lnSpc>
            <a:spcBef>
              <a:spcPct val="0"/>
            </a:spcBef>
            <a:spcAft>
              <a:spcPct val="15000"/>
            </a:spcAft>
            <a:buChar char="•"/>
          </a:pPr>
          <a:r>
            <a:rPr lang="en-US" sz="2300" kern="1200" dirty="0">
              <a:latin typeface="+mn-lt"/>
            </a:rPr>
            <a:t>Have other scientists used neutrons to find an answer to similar problems?</a:t>
          </a:r>
        </a:p>
      </dsp:txBody>
      <dsp:txXfrm>
        <a:off x="0" y="354968"/>
        <a:ext cx="6900512" cy="1304100"/>
      </dsp:txXfrm>
    </dsp:sp>
    <dsp:sp modelId="{38178C5A-E2B9-45E5-A894-4587ED7773D2}">
      <dsp:nvSpPr>
        <dsp:cNvPr id="0" name=""/>
        <dsp:cNvSpPr/>
      </dsp:nvSpPr>
      <dsp:spPr>
        <a:xfrm>
          <a:off x="345025" y="15488"/>
          <a:ext cx="4830358" cy="6789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022350">
            <a:lnSpc>
              <a:spcPct val="90000"/>
            </a:lnSpc>
            <a:spcBef>
              <a:spcPct val="0"/>
            </a:spcBef>
            <a:spcAft>
              <a:spcPct val="35000"/>
            </a:spcAft>
            <a:buNone/>
          </a:pPr>
          <a:r>
            <a:rPr lang="en-US" sz="2300" kern="1200"/>
            <a:t>Literature research</a:t>
          </a:r>
        </a:p>
      </dsp:txBody>
      <dsp:txXfrm>
        <a:off x="378169" y="48632"/>
        <a:ext cx="4764070" cy="612672"/>
      </dsp:txXfrm>
    </dsp:sp>
    <dsp:sp modelId="{8341B529-497E-44DE-A59A-A1170E3AEE29}">
      <dsp:nvSpPr>
        <dsp:cNvPr id="0" name=""/>
        <dsp:cNvSpPr/>
      </dsp:nvSpPr>
      <dsp:spPr>
        <a:xfrm>
          <a:off x="0" y="2122748"/>
          <a:ext cx="6900512" cy="1630125"/>
        </a:xfrm>
        <a:prstGeom prst="rect">
          <a:avLst/>
        </a:prstGeom>
        <a:solidFill>
          <a:schemeClr val="lt1">
            <a:alpha val="90000"/>
            <a:hueOff val="0"/>
            <a:satOff val="0"/>
            <a:lumOff val="0"/>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479044" rIns="535556" bIns="163576" numCol="1" spcCol="1270" anchor="t" anchorCtr="0">
          <a:noAutofit/>
        </a:bodyPr>
        <a:lstStyle/>
        <a:p>
          <a:pPr marL="228600" lvl="1" indent="-228600" algn="l" defTabSz="1022350" rtl="0">
            <a:lnSpc>
              <a:spcPct val="90000"/>
            </a:lnSpc>
            <a:spcBef>
              <a:spcPct val="0"/>
            </a:spcBef>
            <a:spcAft>
              <a:spcPct val="15000"/>
            </a:spcAft>
            <a:buChar char="•"/>
          </a:pPr>
          <a:r>
            <a:rPr lang="en-US" sz="2300" kern="1200"/>
            <a:t>Research neutron scattering facilities, who works there, instrumentation,</a:t>
          </a:r>
          <a:r>
            <a:rPr lang="en-US" sz="2300" kern="1200">
              <a:latin typeface="Calibri Light" panose="020F0302020204030204"/>
            </a:rPr>
            <a:t> </a:t>
          </a:r>
          <a:r>
            <a:rPr lang="en-US" sz="2300" kern="1200"/>
            <a:t> sample environments, etc</a:t>
          </a:r>
          <a:endParaRPr lang="en-US" sz="2300" kern="1200" err="1"/>
        </a:p>
      </dsp:txBody>
      <dsp:txXfrm>
        <a:off x="0" y="2122748"/>
        <a:ext cx="6900512" cy="1630125"/>
      </dsp:txXfrm>
    </dsp:sp>
    <dsp:sp modelId="{22EC7738-D69F-4B1A-9662-7987E9DE983D}">
      <dsp:nvSpPr>
        <dsp:cNvPr id="0" name=""/>
        <dsp:cNvSpPr/>
      </dsp:nvSpPr>
      <dsp:spPr>
        <a:xfrm>
          <a:off x="345025" y="1783268"/>
          <a:ext cx="4830358" cy="67896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022350" rtl="0">
            <a:lnSpc>
              <a:spcPct val="90000"/>
            </a:lnSpc>
            <a:spcBef>
              <a:spcPct val="0"/>
            </a:spcBef>
            <a:spcAft>
              <a:spcPct val="35000"/>
            </a:spcAft>
            <a:buNone/>
          </a:pPr>
          <a:r>
            <a:rPr lang="en-US" sz="2300" kern="1200"/>
            <a:t>Web searches</a:t>
          </a:r>
          <a:r>
            <a:rPr lang="en-US" sz="2300" kern="1200">
              <a:latin typeface="Calibri Light" panose="020F0302020204030204"/>
            </a:rPr>
            <a:t> </a:t>
          </a:r>
        </a:p>
      </dsp:txBody>
      <dsp:txXfrm>
        <a:off x="378169" y="1816412"/>
        <a:ext cx="4764070" cy="612672"/>
      </dsp:txXfrm>
    </dsp:sp>
    <dsp:sp modelId="{B7129540-4BEB-40C4-AEA8-7186E5192BE8}">
      <dsp:nvSpPr>
        <dsp:cNvPr id="0" name=""/>
        <dsp:cNvSpPr/>
      </dsp:nvSpPr>
      <dsp:spPr>
        <a:xfrm>
          <a:off x="0" y="4216553"/>
          <a:ext cx="6900512" cy="13041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479044" rIns="535556"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One of the </a:t>
          </a:r>
          <a:r>
            <a:rPr lang="en-US" sz="2400" kern="1200" dirty="0">
              <a:latin typeface="+mn-lt"/>
            </a:rPr>
            <a:t>most </a:t>
          </a:r>
          <a:r>
            <a:rPr lang="en-US" sz="2300" kern="1200" dirty="0"/>
            <a:t>valuable resources that can help with all your questions!</a:t>
          </a:r>
        </a:p>
      </dsp:txBody>
      <dsp:txXfrm>
        <a:off x="0" y="4216553"/>
        <a:ext cx="6900512" cy="1304100"/>
      </dsp:txXfrm>
    </dsp:sp>
    <dsp:sp modelId="{1F0F47D5-208B-4D89-9757-2D5305B6AF8C}">
      <dsp:nvSpPr>
        <dsp:cNvPr id="0" name=""/>
        <dsp:cNvSpPr/>
      </dsp:nvSpPr>
      <dsp:spPr>
        <a:xfrm>
          <a:off x="345025" y="3877073"/>
          <a:ext cx="4830358" cy="67896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1022350">
            <a:lnSpc>
              <a:spcPct val="90000"/>
            </a:lnSpc>
            <a:spcBef>
              <a:spcPct val="0"/>
            </a:spcBef>
            <a:spcAft>
              <a:spcPct val="35000"/>
            </a:spcAft>
            <a:buNone/>
          </a:pPr>
          <a:r>
            <a:rPr lang="en-US" sz="2300" kern="1200"/>
            <a:t>Instrument Scientists</a:t>
          </a:r>
        </a:p>
      </dsp:txBody>
      <dsp:txXfrm>
        <a:off x="378169" y="3910217"/>
        <a:ext cx="4764070" cy="6126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FC32CA-1994-4B1F-8DDF-CEC78E23CA79}">
      <dsp:nvSpPr>
        <dsp:cNvPr id="0" name=""/>
        <dsp:cNvSpPr/>
      </dsp:nvSpPr>
      <dsp:spPr>
        <a:xfrm>
          <a:off x="0" y="2102"/>
          <a:ext cx="6994187" cy="8957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D1773-7560-47F7-AC14-A55AC5BABFC4}">
      <dsp:nvSpPr>
        <dsp:cNvPr id="0" name=""/>
        <dsp:cNvSpPr/>
      </dsp:nvSpPr>
      <dsp:spPr>
        <a:xfrm>
          <a:off x="270951" y="203635"/>
          <a:ext cx="492638" cy="49263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A714E03-658F-4727-81C7-4523622E1EB1}">
      <dsp:nvSpPr>
        <dsp:cNvPr id="0" name=""/>
        <dsp:cNvSpPr/>
      </dsp:nvSpPr>
      <dsp:spPr>
        <a:xfrm>
          <a:off x="1034540" y="167476"/>
          <a:ext cx="5959646" cy="89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796" tIns="94796" rIns="94796" bIns="94796" numCol="1" spcCol="1270" anchor="ctr" anchorCtr="0">
          <a:noAutofit/>
        </a:bodyPr>
        <a:lstStyle/>
        <a:p>
          <a:pPr marL="0" lvl="0" indent="0" algn="l" defTabSz="1066800">
            <a:lnSpc>
              <a:spcPct val="90000"/>
            </a:lnSpc>
            <a:spcBef>
              <a:spcPct val="0"/>
            </a:spcBef>
            <a:spcAft>
              <a:spcPct val="35000"/>
            </a:spcAft>
            <a:buNone/>
          </a:pPr>
          <a:r>
            <a:rPr lang="en-US" sz="2400" kern="1200" dirty="0"/>
            <a:t>Scientific background and anticipated impact</a:t>
          </a:r>
          <a:r>
            <a:rPr lang="en-US" sz="1900" kern="1200" dirty="0"/>
            <a:t>	</a:t>
          </a:r>
        </a:p>
      </dsp:txBody>
      <dsp:txXfrm>
        <a:off x="1034540" y="167476"/>
        <a:ext cx="5959646" cy="895706"/>
      </dsp:txXfrm>
    </dsp:sp>
    <dsp:sp modelId="{1804DFAE-2F63-4CDD-A3E5-CF63B9EDFB21}">
      <dsp:nvSpPr>
        <dsp:cNvPr id="0" name=""/>
        <dsp:cNvSpPr/>
      </dsp:nvSpPr>
      <dsp:spPr>
        <a:xfrm>
          <a:off x="0" y="1121735"/>
          <a:ext cx="6994187" cy="8957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82EB82-21C8-43C9-8A33-49C35500FD42}">
      <dsp:nvSpPr>
        <dsp:cNvPr id="0" name=""/>
        <dsp:cNvSpPr/>
      </dsp:nvSpPr>
      <dsp:spPr>
        <a:xfrm>
          <a:off x="270951" y="1323269"/>
          <a:ext cx="492638" cy="49263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6537638-6685-48EC-AF86-7840555CBEED}">
      <dsp:nvSpPr>
        <dsp:cNvPr id="0" name=""/>
        <dsp:cNvSpPr/>
      </dsp:nvSpPr>
      <dsp:spPr>
        <a:xfrm>
          <a:off x="1034540" y="1121735"/>
          <a:ext cx="5959646" cy="89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796" tIns="94796" rIns="94796" bIns="94796" numCol="1" spcCol="1270" anchor="ctr" anchorCtr="0">
          <a:noAutofit/>
        </a:bodyPr>
        <a:lstStyle/>
        <a:p>
          <a:pPr marL="0" lvl="0" indent="0" algn="l" defTabSz="1066800">
            <a:lnSpc>
              <a:spcPct val="90000"/>
            </a:lnSpc>
            <a:spcBef>
              <a:spcPct val="0"/>
            </a:spcBef>
            <a:spcAft>
              <a:spcPct val="35000"/>
            </a:spcAft>
            <a:buNone/>
          </a:pPr>
          <a:r>
            <a:rPr lang="en-US" sz="2400" kern="1200" dirty="0"/>
            <a:t>Methodology: sample preparation, specific concentrations</a:t>
          </a:r>
        </a:p>
      </dsp:txBody>
      <dsp:txXfrm>
        <a:off x="1034540" y="1121735"/>
        <a:ext cx="5959646" cy="895706"/>
      </dsp:txXfrm>
    </dsp:sp>
    <dsp:sp modelId="{77FA2817-96DC-4811-BCDA-CE893D4FCD4B}">
      <dsp:nvSpPr>
        <dsp:cNvPr id="0" name=""/>
        <dsp:cNvSpPr/>
      </dsp:nvSpPr>
      <dsp:spPr>
        <a:xfrm>
          <a:off x="0" y="2241368"/>
          <a:ext cx="6994187" cy="8957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F3EB79-3D4D-448F-B113-86EDF0E8129A}">
      <dsp:nvSpPr>
        <dsp:cNvPr id="0" name=""/>
        <dsp:cNvSpPr/>
      </dsp:nvSpPr>
      <dsp:spPr>
        <a:xfrm>
          <a:off x="270951" y="2442902"/>
          <a:ext cx="492638" cy="49263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3206F88-DC68-4E1A-B04F-F017031A0B72}">
      <dsp:nvSpPr>
        <dsp:cNvPr id="0" name=""/>
        <dsp:cNvSpPr/>
      </dsp:nvSpPr>
      <dsp:spPr>
        <a:xfrm>
          <a:off x="1034540" y="2241368"/>
          <a:ext cx="5959646" cy="89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796" tIns="94796" rIns="94796" bIns="94796" numCol="1" spcCol="1270" anchor="ctr" anchorCtr="0">
          <a:noAutofit/>
        </a:bodyPr>
        <a:lstStyle/>
        <a:p>
          <a:pPr marL="0" lvl="0" indent="0" algn="l" defTabSz="1066800">
            <a:lnSpc>
              <a:spcPct val="90000"/>
            </a:lnSpc>
            <a:spcBef>
              <a:spcPct val="0"/>
            </a:spcBef>
            <a:spcAft>
              <a:spcPct val="35000"/>
            </a:spcAft>
            <a:buNone/>
          </a:pPr>
          <a:r>
            <a:rPr lang="en-US" sz="2400" kern="1200" dirty="0"/>
            <a:t>Sample: Do you have the sample? – powders, crystals, deuterated materials</a:t>
          </a:r>
        </a:p>
      </dsp:txBody>
      <dsp:txXfrm>
        <a:off x="1034540" y="2241368"/>
        <a:ext cx="5959646" cy="895706"/>
      </dsp:txXfrm>
    </dsp:sp>
    <dsp:sp modelId="{46A30FCF-2A99-497C-928E-B597ABE15C98}">
      <dsp:nvSpPr>
        <dsp:cNvPr id="0" name=""/>
        <dsp:cNvSpPr/>
      </dsp:nvSpPr>
      <dsp:spPr>
        <a:xfrm>
          <a:off x="0" y="3361001"/>
          <a:ext cx="6994187" cy="8957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0D63B5-BAA4-4CFD-92CE-B02AEDE4A30B}">
      <dsp:nvSpPr>
        <dsp:cNvPr id="0" name=""/>
        <dsp:cNvSpPr/>
      </dsp:nvSpPr>
      <dsp:spPr>
        <a:xfrm>
          <a:off x="270951" y="3562535"/>
          <a:ext cx="492638" cy="49263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89BE2F-08C9-4666-9A65-094A83ACB63B}">
      <dsp:nvSpPr>
        <dsp:cNvPr id="0" name=""/>
        <dsp:cNvSpPr/>
      </dsp:nvSpPr>
      <dsp:spPr>
        <a:xfrm>
          <a:off x="1034540" y="3361001"/>
          <a:ext cx="5959646" cy="89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796" tIns="94796" rIns="94796" bIns="94796" numCol="1" spcCol="1270" anchor="ctr" anchorCtr="0">
          <a:noAutofit/>
        </a:bodyPr>
        <a:lstStyle/>
        <a:p>
          <a:pPr marL="0" lvl="0" indent="0" algn="l" defTabSz="1066800">
            <a:lnSpc>
              <a:spcPct val="90000"/>
            </a:lnSpc>
            <a:spcBef>
              <a:spcPct val="0"/>
            </a:spcBef>
            <a:spcAft>
              <a:spcPct val="35000"/>
            </a:spcAft>
            <a:buNone/>
          </a:pPr>
          <a:r>
            <a:rPr lang="en-US" sz="2400" kern="1200" dirty="0"/>
            <a:t>Data analysis: anticipated method</a:t>
          </a:r>
        </a:p>
      </dsp:txBody>
      <dsp:txXfrm>
        <a:off x="1034540" y="3361001"/>
        <a:ext cx="5959646" cy="895706"/>
      </dsp:txXfrm>
    </dsp:sp>
    <dsp:sp modelId="{88C344A9-F60D-4CE2-A15E-4A177FE91B00}">
      <dsp:nvSpPr>
        <dsp:cNvPr id="0" name=""/>
        <dsp:cNvSpPr/>
      </dsp:nvSpPr>
      <dsp:spPr>
        <a:xfrm>
          <a:off x="0" y="4480634"/>
          <a:ext cx="6994187" cy="8957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A2D258-D143-4D30-BC7C-D168E1D6D8AC}">
      <dsp:nvSpPr>
        <dsp:cNvPr id="0" name=""/>
        <dsp:cNvSpPr/>
      </dsp:nvSpPr>
      <dsp:spPr>
        <a:xfrm>
          <a:off x="270951" y="4682168"/>
          <a:ext cx="492638" cy="49263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AC52DC-08A9-4FB8-9BC1-5FEAD416EE94}">
      <dsp:nvSpPr>
        <dsp:cNvPr id="0" name=""/>
        <dsp:cNvSpPr/>
      </dsp:nvSpPr>
      <dsp:spPr>
        <a:xfrm>
          <a:off x="1034540" y="4480634"/>
          <a:ext cx="5959646" cy="89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796" tIns="94796" rIns="94796" bIns="94796" numCol="1" spcCol="1270" anchor="ctr" anchorCtr="0">
          <a:noAutofit/>
        </a:bodyPr>
        <a:lstStyle/>
        <a:p>
          <a:pPr marL="0" lvl="0" indent="0" algn="l" defTabSz="1066800">
            <a:lnSpc>
              <a:spcPct val="90000"/>
            </a:lnSpc>
            <a:spcBef>
              <a:spcPct val="0"/>
            </a:spcBef>
            <a:spcAft>
              <a:spcPct val="35000"/>
            </a:spcAft>
            <a:buNone/>
          </a:pPr>
          <a:r>
            <a:rPr lang="en-US" sz="2400" kern="1200" dirty="0"/>
            <a:t>Justifications: #of samples, #of runs, Q-ranges, temperatures, fields, </a:t>
          </a:r>
          <a:r>
            <a:rPr lang="en-US" sz="2400" kern="1200" dirty="0" err="1"/>
            <a:t>etc</a:t>
          </a:r>
          <a:endParaRPr lang="en-US" sz="2400" kern="1200" dirty="0"/>
        </a:p>
      </dsp:txBody>
      <dsp:txXfrm>
        <a:off x="1034540" y="4480634"/>
        <a:ext cx="5959646" cy="895706"/>
      </dsp:txXfrm>
    </dsp:sp>
    <dsp:sp modelId="{708BB240-58FD-486D-BDA5-E5602EE81AAE}">
      <dsp:nvSpPr>
        <dsp:cNvPr id="0" name=""/>
        <dsp:cNvSpPr/>
      </dsp:nvSpPr>
      <dsp:spPr>
        <a:xfrm>
          <a:off x="0" y="5600267"/>
          <a:ext cx="6994187" cy="8957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F55F81-3DBA-42BB-B78B-1E8CE94A86FB}">
      <dsp:nvSpPr>
        <dsp:cNvPr id="0" name=""/>
        <dsp:cNvSpPr/>
      </dsp:nvSpPr>
      <dsp:spPr>
        <a:xfrm>
          <a:off x="270951" y="5801801"/>
          <a:ext cx="492638" cy="492638"/>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402032F-AFB3-4787-9942-C1E9E9B9FE90}">
      <dsp:nvSpPr>
        <dsp:cNvPr id="0" name=""/>
        <dsp:cNvSpPr/>
      </dsp:nvSpPr>
      <dsp:spPr>
        <a:xfrm>
          <a:off x="1034540" y="5600267"/>
          <a:ext cx="5959646" cy="89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796" tIns="94796" rIns="94796" bIns="94796" numCol="1" spcCol="1270" anchor="ctr" anchorCtr="0">
          <a:noAutofit/>
        </a:bodyPr>
        <a:lstStyle/>
        <a:p>
          <a:pPr marL="0" lvl="0" indent="0" algn="l" defTabSz="1066800">
            <a:lnSpc>
              <a:spcPct val="90000"/>
            </a:lnSpc>
            <a:spcBef>
              <a:spcPct val="0"/>
            </a:spcBef>
            <a:spcAft>
              <a:spcPct val="35000"/>
            </a:spcAft>
            <a:buNone/>
          </a:pPr>
          <a:r>
            <a:rPr lang="en-US" sz="2400" kern="1200" dirty="0"/>
            <a:t>List of publications from prior NCNR instrument time</a:t>
          </a:r>
        </a:p>
      </dsp:txBody>
      <dsp:txXfrm>
        <a:off x="1034540" y="5600267"/>
        <a:ext cx="5959646" cy="89570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2D0D69-4F14-4877-B4D8-AEADE1B5694C}" type="datetimeFigureOut">
              <a:rPr lang="en-US" smtClean="0"/>
              <a:t>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3A2C1B-03B9-4178-8755-9DB285C30095}" type="slidenum">
              <a:rPr lang="en-US" smtClean="0"/>
              <a:t>‹#›</a:t>
            </a:fld>
            <a:endParaRPr lang="en-US"/>
          </a:p>
        </p:txBody>
      </p:sp>
    </p:spTree>
    <p:extLst>
      <p:ext uri="{BB962C8B-B14F-4D97-AF65-F5344CB8AC3E}">
        <p14:creationId xmlns:p14="http://schemas.microsoft.com/office/powerpoint/2010/main" val="1411695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3A2C1B-03B9-4178-8755-9DB285C30095}" type="slidenum">
              <a:rPr lang="en-US" smtClean="0"/>
              <a:t>19</a:t>
            </a:fld>
            <a:endParaRPr lang="en-US"/>
          </a:p>
        </p:txBody>
      </p:sp>
    </p:spTree>
    <p:extLst>
      <p:ext uri="{BB962C8B-B14F-4D97-AF65-F5344CB8AC3E}">
        <p14:creationId xmlns:p14="http://schemas.microsoft.com/office/powerpoint/2010/main" val="2092810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611D2-A24F-4A3E-98EC-0D187E37B3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62D394-AEBF-4341-B0D1-FF691FE6CA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606857-BF35-4DB2-A577-B5CD3B386A2D}"/>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5" name="Footer Placeholder 4">
            <a:extLst>
              <a:ext uri="{FF2B5EF4-FFF2-40B4-BE49-F238E27FC236}">
                <a16:creationId xmlns:a16="http://schemas.microsoft.com/office/drawing/2014/main" id="{320787C1-C7F6-4E0A-88B3-94A4F594B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6C2B52-B713-473E-A552-329A81FF1517}"/>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1881111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083F9-AE22-407F-AA6A-944CEAC692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8B7845-06D9-4506-ACDF-A29F0BF900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2B12CD-3EBA-4871-8596-FC395B6402CF}"/>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5" name="Footer Placeholder 4">
            <a:extLst>
              <a:ext uri="{FF2B5EF4-FFF2-40B4-BE49-F238E27FC236}">
                <a16:creationId xmlns:a16="http://schemas.microsoft.com/office/drawing/2014/main" id="{2ACC9153-77F7-47D6-937A-ABD4F3AB49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A9C7AA-9245-4DDF-BB22-A2A61553AFB5}"/>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754501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647AFC-4FD6-4C14-B09C-D8A1F9426C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80FA17-E93E-477A-A0BE-5DE159B88C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1B77A7-FF5B-4F05-8396-36F910FEE2A0}"/>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5" name="Footer Placeholder 4">
            <a:extLst>
              <a:ext uri="{FF2B5EF4-FFF2-40B4-BE49-F238E27FC236}">
                <a16:creationId xmlns:a16="http://schemas.microsoft.com/office/drawing/2014/main" id="{F5CE8251-C623-4AA4-9852-FEFB1824DF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ED84E1-6922-4286-B9BF-6D3C4311C6A7}"/>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265069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EEC6A-B018-4DEE-91E7-62933B429C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18DD0D-9B0A-41DC-BB22-88F80A2747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AA865C-00F1-4109-9961-6D9286BB057B}"/>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5" name="Footer Placeholder 4">
            <a:extLst>
              <a:ext uri="{FF2B5EF4-FFF2-40B4-BE49-F238E27FC236}">
                <a16:creationId xmlns:a16="http://schemas.microsoft.com/office/drawing/2014/main" id="{DEED9F74-1FA9-4B0A-929F-5E753DE38F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B6CB0D-09A3-469B-9553-9C314AB6D58C}"/>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3091005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09508-A3FD-47C3-84C2-2FA1B0BC9E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C9DFFA-0870-48C0-8474-F2E1F2EA9C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472D86-B47B-487E-BB76-4B7631745E56}"/>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5" name="Footer Placeholder 4">
            <a:extLst>
              <a:ext uri="{FF2B5EF4-FFF2-40B4-BE49-F238E27FC236}">
                <a16:creationId xmlns:a16="http://schemas.microsoft.com/office/drawing/2014/main" id="{1288A5A7-207E-4705-9481-3FA1E1FC06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D25D84-829C-4A49-9F6D-4A9B5ABCDC25}"/>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2322696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D8B14-A555-4048-836C-9074599048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62BBBA-0240-424E-A338-432890FC4E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7FE083-35C9-47B4-A826-59CEEE912E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9188B9-5ABA-4848-8AE8-49C11A505219}"/>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6" name="Footer Placeholder 5">
            <a:extLst>
              <a:ext uri="{FF2B5EF4-FFF2-40B4-BE49-F238E27FC236}">
                <a16:creationId xmlns:a16="http://schemas.microsoft.com/office/drawing/2014/main" id="{37B27F21-8FE0-40C1-B134-CDCEE09885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21A0F1-1EA2-474A-9C3C-FBB9EFF8AF67}"/>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2955605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C982F-A952-4399-9577-0EB76A22F40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461576-E2B8-44E9-9116-510B0B4446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E7E499-A2F6-40D7-862D-CC68C32134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31DF68-305A-40D8-957B-CC4E4B5242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F5A106-83BE-4011-AD68-2AA5C14566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B47C67-E9C9-4686-8AA6-F4E1ED55CF6B}"/>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8" name="Footer Placeholder 7">
            <a:extLst>
              <a:ext uri="{FF2B5EF4-FFF2-40B4-BE49-F238E27FC236}">
                <a16:creationId xmlns:a16="http://schemas.microsoft.com/office/drawing/2014/main" id="{FA6C327F-DAA9-4036-8D0E-94AEC18351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0A2608-D148-4292-99B7-857052800C34}"/>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1814793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46574-DF5C-49EC-92F8-25B8E8EF3F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9B28AF-C2E2-4EA1-BAA9-447A7553FB49}"/>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4" name="Footer Placeholder 3">
            <a:extLst>
              <a:ext uri="{FF2B5EF4-FFF2-40B4-BE49-F238E27FC236}">
                <a16:creationId xmlns:a16="http://schemas.microsoft.com/office/drawing/2014/main" id="{38C15120-1ACB-486C-B3FA-C6145BEEE9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FEC557-216C-45BC-A55D-6B5FD1F5439B}"/>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260215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37B569-6675-4510-93F9-19B08D499F4E}"/>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3" name="Footer Placeholder 2">
            <a:extLst>
              <a:ext uri="{FF2B5EF4-FFF2-40B4-BE49-F238E27FC236}">
                <a16:creationId xmlns:a16="http://schemas.microsoft.com/office/drawing/2014/main" id="{6554AECC-4945-4BB9-AEFE-54AB8502C5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DA2A3B-A53F-4484-BED0-FF05EC1A0E19}"/>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1971702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87F15-C272-4B4C-ACBD-C551644E60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597DD2-41DB-47D4-8233-75083B6E90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BAA6C3-2913-4F1A-8CF0-70070A7E9D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48A942-5F20-4462-9219-945FCEB4BFD0}"/>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6" name="Footer Placeholder 5">
            <a:extLst>
              <a:ext uri="{FF2B5EF4-FFF2-40B4-BE49-F238E27FC236}">
                <a16:creationId xmlns:a16="http://schemas.microsoft.com/office/drawing/2014/main" id="{37CD32DD-54A2-437D-99A9-FAD046CFDD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062EFA-DDFC-4BA0-8235-83B85D8075FB}"/>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152502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7530B-007A-41AB-ABDB-A8A00D6DE9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F04CD30-323C-4D09-BB57-9F8C744383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A12369-3431-4071-8CE7-99DE8C4189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86770-5718-4BF4-A5BD-55B2199AA76F}"/>
              </a:ext>
            </a:extLst>
          </p:cNvPr>
          <p:cNvSpPr>
            <a:spLocks noGrp="1"/>
          </p:cNvSpPr>
          <p:nvPr>
            <p:ph type="dt" sz="half" idx="10"/>
          </p:nvPr>
        </p:nvSpPr>
        <p:spPr/>
        <p:txBody>
          <a:bodyPr/>
          <a:lstStyle/>
          <a:p>
            <a:fld id="{907851BC-164A-4E4F-9E7F-3AABAA48FDFA}" type="datetimeFigureOut">
              <a:rPr lang="en-US" smtClean="0"/>
              <a:t>2/2/2021</a:t>
            </a:fld>
            <a:endParaRPr lang="en-US"/>
          </a:p>
        </p:txBody>
      </p:sp>
      <p:sp>
        <p:nvSpPr>
          <p:cNvPr id="6" name="Footer Placeholder 5">
            <a:extLst>
              <a:ext uri="{FF2B5EF4-FFF2-40B4-BE49-F238E27FC236}">
                <a16:creationId xmlns:a16="http://schemas.microsoft.com/office/drawing/2014/main" id="{F188E47E-256E-48FB-B300-47BD280719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C75415-4BB0-4310-AF35-55BDFAA16528}"/>
              </a:ext>
            </a:extLst>
          </p:cNvPr>
          <p:cNvSpPr>
            <a:spLocks noGrp="1"/>
          </p:cNvSpPr>
          <p:nvPr>
            <p:ph type="sldNum" sz="quarter" idx="12"/>
          </p:nvPr>
        </p:nvSpPr>
        <p:spPr/>
        <p:txBody>
          <a:bodyPr/>
          <a:lstStyle/>
          <a:p>
            <a:fld id="{B40E336C-CD40-4B16-B866-6E7EDAB522A2}" type="slidenum">
              <a:rPr lang="en-US" smtClean="0"/>
              <a:t>‹#›</a:t>
            </a:fld>
            <a:endParaRPr lang="en-US"/>
          </a:p>
        </p:txBody>
      </p:sp>
    </p:spTree>
    <p:extLst>
      <p:ext uri="{BB962C8B-B14F-4D97-AF65-F5344CB8AC3E}">
        <p14:creationId xmlns:p14="http://schemas.microsoft.com/office/powerpoint/2010/main" val="999120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85C9E3-C828-48B6-89A6-F34F0C9527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9E2A4A-BF5C-4B06-80D8-0E505F6003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F147BD-E3C3-40C8-B458-15036CE623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7851BC-164A-4E4F-9E7F-3AABAA48FDFA}" type="datetimeFigureOut">
              <a:rPr lang="en-US" smtClean="0"/>
              <a:t>2/2/2021</a:t>
            </a:fld>
            <a:endParaRPr lang="en-US"/>
          </a:p>
        </p:txBody>
      </p:sp>
      <p:sp>
        <p:nvSpPr>
          <p:cNvPr id="5" name="Footer Placeholder 4">
            <a:extLst>
              <a:ext uri="{FF2B5EF4-FFF2-40B4-BE49-F238E27FC236}">
                <a16:creationId xmlns:a16="http://schemas.microsoft.com/office/drawing/2014/main" id="{81876669-6CFE-4F5B-9C8D-FABF49E1A5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33BFC4-1B8F-41AC-9246-253212CDE0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0E336C-CD40-4B16-B866-6E7EDAB522A2}" type="slidenum">
              <a:rPr lang="en-US" smtClean="0"/>
              <a:t>‹#›</a:t>
            </a:fld>
            <a:endParaRPr lang="en-US"/>
          </a:p>
        </p:txBody>
      </p:sp>
    </p:spTree>
    <p:extLst>
      <p:ext uri="{BB962C8B-B14F-4D97-AF65-F5344CB8AC3E}">
        <p14:creationId xmlns:p14="http://schemas.microsoft.com/office/powerpoint/2010/main" val="3940384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14.svg"/><Relationship Id="rId2" Type="http://schemas.openxmlformats.org/officeDocument/2006/relationships/image" Target="../media/image9.png"/><Relationship Id="rId1" Type="http://schemas.openxmlformats.org/officeDocument/2006/relationships/slideLayout" Target="../slideLayouts/slideLayout6.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03E8531-4862-48A6-B51F-4EAEE985EC13}"/>
              </a:ext>
            </a:extLst>
          </p:cNvPr>
          <p:cNvSpPr>
            <a:spLocks noGrp="1"/>
          </p:cNvSpPr>
          <p:nvPr>
            <p:ph type="ctrTitle"/>
          </p:nvPr>
        </p:nvSpPr>
        <p:spPr>
          <a:xfrm>
            <a:off x="4038600" y="1939159"/>
            <a:ext cx="7644627" cy="2751086"/>
          </a:xfrm>
        </p:spPr>
        <p:txBody>
          <a:bodyPr>
            <a:normAutofit/>
          </a:bodyPr>
          <a:lstStyle/>
          <a:p>
            <a:pPr algn="r"/>
            <a:r>
              <a:rPr lang="en-US"/>
              <a:t>pro-pos-al</a:t>
            </a:r>
            <a:br>
              <a:rPr lang="en-US"/>
            </a:br>
            <a:r>
              <a:rPr lang="en-US"/>
              <a:t>/prəˈpōzəl/</a:t>
            </a:r>
          </a:p>
        </p:txBody>
      </p:sp>
      <p:sp>
        <p:nvSpPr>
          <p:cNvPr id="3" name="Subtitle 2">
            <a:extLst>
              <a:ext uri="{FF2B5EF4-FFF2-40B4-BE49-F238E27FC236}">
                <a16:creationId xmlns:a16="http://schemas.microsoft.com/office/drawing/2014/main" id="{AC1FCBBC-31E2-4A00-A95D-71E8F50ACCF7}"/>
              </a:ext>
            </a:extLst>
          </p:cNvPr>
          <p:cNvSpPr>
            <a:spLocks noGrp="1"/>
          </p:cNvSpPr>
          <p:nvPr>
            <p:ph type="subTitle" idx="1"/>
          </p:nvPr>
        </p:nvSpPr>
        <p:spPr>
          <a:xfrm>
            <a:off x="4038600" y="4782320"/>
            <a:ext cx="7644627" cy="1329443"/>
          </a:xfrm>
        </p:spPr>
        <p:txBody>
          <a:bodyPr>
            <a:normAutofit/>
          </a:bodyPr>
          <a:lstStyle/>
          <a:p>
            <a:pPr algn="r"/>
            <a:r>
              <a:rPr lang="en-US" i="1" dirty="0"/>
              <a:t>a plan or suggestion, especially a formal or written one, put forward for consideration or discussion by others.</a:t>
            </a:r>
          </a:p>
          <a:p>
            <a:pPr algn="r"/>
            <a:r>
              <a:rPr lang="en-US" dirty="0"/>
              <a:t>Oxford Language</a:t>
            </a:r>
          </a:p>
        </p:txBody>
      </p:sp>
    </p:spTree>
    <p:extLst>
      <p:ext uri="{BB962C8B-B14F-4D97-AF65-F5344CB8AC3E}">
        <p14:creationId xmlns:p14="http://schemas.microsoft.com/office/powerpoint/2010/main" val="2785281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BF411-214A-4C86-951A-3CF1087C7BEB}"/>
              </a:ext>
            </a:extLst>
          </p:cNvPr>
          <p:cNvSpPr>
            <a:spLocks noGrp="1"/>
          </p:cNvSpPr>
          <p:nvPr>
            <p:ph type="title"/>
          </p:nvPr>
        </p:nvSpPr>
        <p:spPr>
          <a:xfrm>
            <a:off x="0" y="15993"/>
            <a:ext cx="10515600" cy="1325563"/>
          </a:xfrm>
        </p:spPr>
        <p:txBody>
          <a:bodyPr/>
          <a:lstStyle/>
          <a:p>
            <a:r>
              <a:rPr lang="en-US">
                <a:ea typeface="+mj-lt"/>
                <a:cs typeface="+mj-lt"/>
              </a:rPr>
              <a:t>Start writing:</a:t>
            </a:r>
            <a:r>
              <a:rPr lang="en-US"/>
              <a:t> </a:t>
            </a:r>
            <a:r>
              <a:rPr lang="en-US">
                <a:solidFill>
                  <a:srgbClr val="C00000"/>
                </a:solidFill>
              </a:rPr>
              <a:t>Experiment description</a:t>
            </a:r>
            <a:endParaRPr lang="en-US">
              <a:solidFill>
                <a:srgbClr val="C00000"/>
              </a:solidFill>
              <a:cs typeface="Calibri Light"/>
            </a:endParaRPr>
          </a:p>
        </p:txBody>
      </p:sp>
      <p:sp>
        <p:nvSpPr>
          <p:cNvPr id="4" name="Rectangle 3">
            <a:extLst>
              <a:ext uri="{FF2B5EF4-FFF2-40B4-BE49-F238E27FC236}">
                <a16:creationId xmlns:a16="http://schemas.microsoft.com/office/drawing/2014/main" id="{25300BC7-90E1-46B2-995A-F9E848236C63}"/>
              </a:ext>
            </a:extLst>
          </p:cNvPr>
          <p:cNvSpPr/>
          <p:nvPr/>
        </p:nvSpPr>
        <p:spPr>
          <a:xfrm>
            <a:off x="202095" y="2029310"/>
            <a:ext cx="5404721" cy="4431983"/>
          </a:xfrm>
          <a:prstGeom prst="rect">
            <a:avLst/>
          </a:prstGeom>
        </p:spPr>
        <p:txBody>
          <a:bodyPr wrap="square" lIns="91440" tIns="45720" rIns="91440" bIns="45720" anchor="t">
            <a:spAutoFit/>
          </a:bodyPr>
          <a:lstStyle/>
          <a:p>
            <a:pPr>
              <a:defRPr b="1"/>
            </a:pPr>
            <a:r>
              <a:rPr lang="en-US" sz="2400" dirty="0"/>
              <a:t>Describe samples and the conditions for your experiment (shear, pressure, magnetic field, temperature) that relates to the problem you are studying. This should clearly relate to your </a:t>
            </a:r>
            <a:r>
              <a:rPr lang="en-US" sz="2400" dirty="0">
                <a:solidFill>
                  <a:srgbClr val="C00000"/>
                </a:solidFill>
                <a:ea typeface="+mn-lt"/>
                <a:cs typeface="+mn-lt"/>
              </a:rPr>
              <a:t>hypothesis.</a:t>
            </a:r>
          </a:p>
          <a:p>
            <a:pPr lvl="0">
              <a:lnSpc>
                <a:spcPct val="100000"/>
              </a:lnSpc>
              <a:defRPr b="1"/>
            </a:pPr>
            <a:endParaRPr lang="en-US" sz="2400" dirty="0">
              <a:cs typeface="Calibri"/>
            </a:endParaRPr>
          </a:p>
          <a:p>
            <a:pPr>
              <a:defRPr b="1"/>
            </a:pPr>
            <a:r>
              <a:rPr lang="en-US" sz="2400" b="1" dirty="0"/>
              <a:t>Would the sample be available for the experiment immediately? Have you done characterization? Are there sample availability restrictions (Expense? Lifetime? Collaborator makes them?)</a:t>
            </a:r>
            <a:endParaRPr lang="en-US" sz="2400" b="1" dirty="0">
              <a:cs typeface="Calibri"/>
            </a:endParaRPr>
          </a:p>
          <a:p>
            <a:pPr lvl="0">
              <a:lnSpc>
                <a:spcPct val="100000"/>
              </a:lnSpc>
              <a:defRPr b="1"/>
            </a:pPr>
            <a:endParaRPr lang="en-US" dirty="0"/>
          </a:p>
        </p:txBody>
      </p:sp>
      <p:sp>
        <p:nvSpPr>
          <p:cNvPr id="5" name="Rectangle 4">
            <a:extLst>
              <a:ext uri="{FF2B5EF4-FFF2-40B4-BE49-F238E27FC236}">
                <a16:creationId xmlns:a16="http://schemas.microsoft.com/office/drawing/2014/main" id="{09DEB919-BB73-4E6D-A39C-4F5BFA133855}"/>
              </a:ext>
            </a:extLst>
          </p:cNvPr>
          <p:cNvSpPr/>
          <p:nvPr/>
        </p:nvSpPr>
        <p:spPr>
          <a:xfrm>
            <a:off x="6227605" y="2028269"/>
            <a:ext cx="5655200" cy="4893647"/>
          </a:xfrm>
          <a:prstGeom prst="rect">
            <a:avLst/>
          </a:prstGeom>
        </p:spPr>
        <p:txBody>
          <a:bodyPr wrap="square" lIns="91440" tIns="45720" rIns="91440" bIns="45720" anchor="t">
            <a:spAutoFit/>
          </a:bodyPr>
          <a:lstStyle/>
          <a:p>
            <a:r>
              <a:rPr lang="en-US" sz="2400" b="1"/>
              <a:t>Include data from other techniques if appropriate (mw, SAXS, density, suceptiblity, film thickness, transition temperature…)</a:t>
            </a:r>
          </a:p>
          <a:p>
            <a:pPr lvl="0">
              <a:lnSpc>
                <a:spcPct val="100000"/>
              </a:lnSpc>
            </a:pPr>
            <a:endParaRPr lang="en-US" sz="2400" b="1"/>
          </a:p>
          <a:p>
            <a:r>
              <a:rPr lang="en-US" sz="2400" b="1"/>
              <a:t>Use equations and model calculations when possible for contrast/isotopic content/magnetic moment etc</a:t>
            </a:r>
            <a:endParaRPr lang="en-US" sz="2400" b="1">
              <a:cs typeface="Calibri"/>
            </a:endParaRPr>
          </a:p>
          <a:p>
            <a:pPr lvl="0">
              <a:lnSpc>
                <a:spcPct val="100000"/>
              </a:lnSpc>
            </a:pPr>
            <a:endParaRPr lang="en-US" sz="2400" b="1">
              <a:cs typeface="Calibri"/>
            </a:endParaRPr>
          </a:p>
          <a:p>
            <a:r>
              <a:rPr lang="en-US" sz="2400" b="1">
                <a:cs typeface="Calibri"/>
              </a:rPr>
              <a:t>Explain data analysis if non-standard</a:t>
            </a:r>
          </a:p>
          <a:p>
            <a:endParaRPr lang="en-US" sz="2400" b="1"/>
          </a:p>
          <a:p>
            <a:r>
              <a:rPr lang="en-US" sz="2400" b="1">
                <a:cs typeface="Calibri" panose="020F0502020204030204"/>
              </a:rPr>
              <a:t>Modeling/data from preliminary results or</a:t>
            </a:r>
            <a:r>
              <a:rPr lang="en-US" sz="2400" b="1"/>
              <a:t> if </a:t>
            </a:r>
            <a:r>
              <a:rPr lang="en-US" sz="2400" b="1">
                <a:ea typeface="+mn-lt"/>
                <a:cs typeface="+mn-lt"/>
              </a:rPr>
              <a:t>previously </a:t>
            </a:r>
            <a:r>
              <a:rPr lang="en-US" sz="2400" b="1"/>
              <a:t>awarded beamtime</a:t>
            </a:r>
            <a:endParaRPr lang="en-US" sz="2400" b="1">
              <a:cs typeface="Calibri"/>
            </a:endParaRPr>
          </a:p>
        </p:txBody>
      </p:sp>
      <p:pic>
        <p:nvPicPr>
          <p:cNvPr id="9" name="Graphic 8" descr="Upward trend">
            <a:extLst>
              <a:ext uri="{FF2B5EF4-FFF2-40B4-BE49-F238E27FC236}">
                <a16:creationId xmlns:a16="http://schemas.microsoft.com/office/drawing/2014/main" id="{4AAED76D-9847-4182-AAA5-9D5499A50C9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92988" y="1045384"/>
            <a:ext cx="914400" cy="914400"/>
          </a:xfrm>
          <a:prstGeom prst="rect">
            <a:avLst/>
          </a:prstGeom>
        </p:spPr>
      </p:pic>
      <p:pic>
        <p:nvPicPr>
          <p:cNvPr id="15" name="Graphic 14" descr="Microscope">
            <a:extLst>
              <a:ext uri="{FF2B5EF4-FFF2-40B4-BE49-F238E27FC236}">
                <a16:creationId xmlns:a16="http://schemas.microsoft.com/office/drawing/2014/main" id="{06379AE7-86A6-4FBF-8389-F795647E7A4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452258" y="1036512"/>
            <a:ext cx="914400" cy="914400"/>
          </a:xfrm>
          <a:prstGeom prst="rect">
            <a:avLst/>
          </a:prstGeom>
        </p:spPr>
      </p:pic>
      <p:pic>
        <p:nvPicPr>
          <p:cNvPr id="17" name="Graphic 16" descr="Flask">
            <a:extLst>
              <a:ext uri="{FF2B5EF4-FFF2-40B4-BE49-F238E27FC236}">
                <a16:creationId xmlns:a16="http://schemas.microsoft.com/office/drawing/2014/main" id="{0956BD30-911F-4D04-B422-12263FEE013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32326" y="1066394"/>
            <a:ext cx="914400" cy="914400"/>
          </a:xfrm>
          <a:prstGeom prst="rect">
            <a:avLst/>
          </a:prstGeom>
        </p:spPr>
      </p:pic>
    </p:spTree>
    <p:extLst>
      <p:ext uri="{BB962C8B-B14F-4D97-AF65-F5344CB8AC3E}">
        <p14:creationId xmlns:p14="http://schemas.microsoft.com/office/powerpoint/2010/main" val="665741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67F35-3493-4ADF-BAEA-34149F34808C}"/>
              </a:ext>
            </a:extLst>
          </p:cNvPr>
          <p:cNvSpPr>
            <a:spLocks noGrp="1"/>
          </p:cNvSpPr>
          <p:nvPr>
            <p:ph type="title"/>
          </p:nvPr>
        </p:nvSpPr>
        <p:spPr>
          <a:xfrm>
            <a:off x="0" y="16333"/>
            <a:ext cx="10515600" cy="1325563"/>
          </a:xfrm>
        </p:spPr>
        <p:txBody>
          <a:bodyPr/>
          <a:lstStyle/>
          <a:p>
            <a:r>
              <a:rPr lang="en-US">
                <a:ea typeface="+mj-lt"/>
                <a:cs typeface="+mj-lt"/>
              </a:rPr>
              <a:t>Start writing: </a:t>
            </a:r>
            <a:r>
              <a:rPr lang="en-US">
                <a:solidFill>
                  <a:srgbClr val="C00000"/>
                </a:solidFill>
                <a:ea typeface="+mj-lt"/>
                <a:cs typeface="+mj-lt"/>
              </a:rPr>
              <a:t>Justification</a:t>
            </a:r>
            <a:endParaRPr lang="en-US">
              <a:solidFill>
                <a:srgbClr val="C00000"/>
              </a:solidFill>
            </a:endParaRPr>
          </a:p>
        </p:txBody>
      </p:sp>
      <p:pic>
        <p:nvPicPr>
          <p:cNvPr id="5" name="Graphic 4" descr="Hourglass">
            <a:extLst>
              <a:ext uri="{FF2B5EF4-FFF2-40B4-BE49-F238E27FC236}">
                <a16:creationId xmlns:a16="http://schemas.microsoft.com/office/drawing/2014/main" id="{02DBA489-4D15-4DD6-80F5-983C3D01386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5864" y="2890083"/>
            <a:ext cx="1186206" cy="1186206"/>
          </a:xfrm>
          <a:prstGeom prst="rect">
            <a:avLst/>
          </a:prstGeom>
        </p:spPr>
      </p:pic>
      <p:sp>
        <p:nvSpPr>
          <p:cNvPr id="6" name="TextBox 5">
            <a:extLst>
              <a:ext uri="{FF2B5EF4-FFF2-40B4-BE49-F238E27FC236}">
                <a16:creationId xmlns:a16="http://schemas.microsoft.com/office/drawing/2014/main" id="{C29C08AD-2AC1-4C60-8AB7-7C1F73EFAAE7}"/>
              </a:ext>
            </a:extLst>
          </p:cNvPr>
          <p:cNvSpPr txBox="1"/>
          <p:nvPr/>
        </p:nvSpPr>
        <p:spPr>
          <a:xfrm>
            <a:off x="1978676" y="1477421"/>
            <a:ext cx="9307056" cy="4893647"/>
          </a:xfrm>
          <a:prstGeom prst="rect">
            <a:avLst/>
          </a:prstGeom>
          <a:noFill/>
        </p:spPr>
        <p:txBody>
          <a:bodyPr wrap="square" lIns="91440" tIns="45720" rIns="91440" bIns="45720" rtlCol="0" anchor="t">
            <a:spAutoFit/>
          </a:bodyPr>
          <a:lstStyle/>
          <a:p>
            <a:r>
              <a:rPr lang="en-US" sz="2400" dirty="0"/>
              <a:t>It cost between $3,000 to $5,000 to run an experiment at the NCNR</a:t>
            </a:r>
          </a:p>
          <a:p>
            <a:pPr marL="800100" lvl="1" indent="-342900">
              <a:buFont typeface="Arial,Sans-Serif"/>
              <a:buChar char="•"/>
            </a:pPr>
            <a:r>
              <a:rPr lang="en-US" sz="2400" b="1" i="1" dirty="0">
                <a:solidFill>
                  <a:schemeClr val="accent1"/>
                </a:solidFill>
                <a:ea typeface="+mn-lt"/>
                <a:cs typeface="+mn-lt"/>
              </a:rPr>
              <a:t>Can the goals of this experiment be achieved at my home lab?</a:t>
            </a:r>
            <a:endParaRPr lang="en-US" sz="2400" dirty="0">
              <a:solidFill>
                <a:schemeClr val="accent1"/>
              </a:solidFill>
              <a:ea typeface="+mn-lt"/>
              <a:cs typeface="+mn-lt"/>
            </a:endParaRPr>
          </a:p>
          <a:p>
            <a:endParaRPr lang="en-US" sz="2400" dirty="0">
              <a:cs typeface="Calibri"/>
            </a:endParaRPr>
          </a:p>
          <a:p>
            <a:r>
              <a:rPr lang="en-US" sz="2400" dirty="0"/>
              <a:t>The NCNR like other facilities are oversubscribed!</a:t>
            </a:r>
            <a:endParaRPr lang="en-US" sz="2400" dirty="0">
              <a:cs typeface="Calibri"/>
            </a:endParaRPr>
          </a:p>
          <a:p>
            <a:pPr marL="800100" lvl="1" indent="-342900">
              <a:buFont typeface="Arial,Sans-Serif"/>
              <a:buChar char="•"/>
            </a:pPr>
            <a:r>
              <a:rPr lang="en-US" sz="2400" b="1" i="1" dirty="0">
                <a:solidFill>
                  <a:schemeClr val="accent1"/>
                </a:solidFill>
                <a:ea typeface="+mn-lt"/>
                <a:cs typeface="+mn-lt"/>
              </a:rPr>
              <a:t>Can the goals of this experiment be achieved better at another facility? Could /should we get beamtime there?</a:t>
            </a:r>
            <a:endParaRPr lang="en-US" sz="2400" dirty="0">
              <a:solidFill>
                <a:schemeClr val="accent1"/>
              </a:solidFill>
              <a:ea typeface="+mn-lt"/>
              <a:cs typeface="+mn-lt"/>
            </a:endParaRPr>
          </a:p>
          <a:p>
            <a:endParaRPr lang="en-US" sz="2400" b="1" i="1" dirty="0">
              <a:solidFill>
                <a:schemeClr val="accent1"/>
              </a:solidFill>
              <a:cs typeface="Calibri"/>
            </a:endParaRPr>
          </a:p>
          <a:p>
            <a:r>
              <a:rPr lang="en-US" sz="2400" b="1" i="1" dirty="0"/>
              <a:t>Make sure you provide additional justification for :</a:t>
            </a:r>
            <a:endParaRPr lang="en-US" sz="2400" dirty="0">
              <a:cs typeface="Calibri" panose="020F0502020204030204"/>
            </a:endParaRPr>
          </a:p>
          <a:p>
            <a:pPr marL="800100" lvl="1" indent="-342900">
              <a:buFont typeface="Arial"/>
              <a:buChar char="•"/>
            </a:pPr>
            <a:r>
              <a:rPr lang="en-US" sz="2400" b="1" i="1" dirty="0">
                <a:solidFill>
                  <a:schemeClr val="accent1"/>
                </a:solidFill>
              </a:rPr>
              <a:t>the number of samples </a:t>
            </a:r>
            <a:endParaRPr lang="en-US" sz="2400" b="1" i="1" dirty="0">
              <a:solidFill>
                <a:schemeClr val="accent1"/>
              </a:solidFill>
              <a:cs typeface="Calibri" panose="020F0502020204030204"/>
            </a:endParaRPr>
          </a:p>
          <a:p>
            <a:pPr marL="800100" lvl="1" indent="-342900">
              <a:buFont typeface="Arial"/>
              <a:buChar char="•"/>
            </a:pPr>
            <a:r>
              <a:rPr lang="en-US" sz="2400" b="1" i="1" dirty="0">
                <a:solidFill>
                  <a:schemeClr val="accent1"/>
                </a:solidFill>
              </a:rPr>
              <a:t>the number of experimental conditions, or instrument settings</a:t>
            </a:r>
            <a:endParaRPr lang="en-US" sz="2400" b="1" i="1" dirty="0">
              <a:solidFill>
                <a:schemeClr val="accent1"/>
              </a:solidFill>
              <a:cs typeface="Calibri" panose="020F0502020204030204"/>
            </a:endParaRPr>
          </a:p>
          <a:p>
            <a:pPr marL="800100" lvl="1" indent="-342900">
              <a:buFont typeface="Arial"/>
              <a:buChar char="•"/>
            </a:pPr>
            <a:r>
              <a:rPr lang="en-US" sz="2400" b="1" i="1" dirty="0">
                <a:solidFill>
                  <a:schemeClr val="accent1"/>
                </a:solidFill>
                <a:cs typeface="Calibri" panose="020F0502020204030204"/>
              </a:rPr>
              <a:t>Time to collect data under each condition and total time</a:t>
            </a:r>
            <a:endParaRPr lang="en-US" sz="2400" b="1" i="1" dirty="0">
              <a:solidFill>
                <a:schemeClr val="accent1"/>
              </a:solidFill>
            </a:endParaRPr>
          </a:p>
          <a:p>
            <a:pPr marL="800100" lvl="1" indent="-342900">
              <a:buFont typeface="Arial"/>
              <a:buChar char="•"/>
            </a:pPr>
            <a:r>
              <a:rPr lang="en-US" sz="2400" b="1" i="1" dirty="0">
                <a:solidFill>
                  <a:schemeClr val="accent1"/>
                </a:solidFill>
              </a:rPr>
              <a:t>why neutrons? (if not done so already)</a:t>
            </a:r>
            <a:endParaRPr lang="en-US" sz="2400" b="1" i="1" dirty="0">
              <a:solidFill>
                <a:schemeClr val="accent1"/>
              </a:solidFill>
              <a:cs typeface="Calibri" panose="020F0502020204030204"/>
            </a:endParaRPr>
          </a:p>
          <a:p>
            <a:pPr marL="800100" lvl="1" indent="-342900">
              <a:buFont typeface="Arial"/>
              <a:buChar char="•"/>
            </a:pPr>
            <a:r>
              <a:rPr lang="en-US" sz="2400" b="1" i="1" dirty="0">
                <a:solidFill>
                  <a:schemeClr val="accent1"/>
                </a:solidFill>
              </a:rPr>
              <a:t>why this instrument? (if not done so already)</a:t>
            </a:r>
            <a:endParaRPr lang="en-US" sz="2400" b="1" i="1" dirty="0">
              <a:solidFill>
                <a:schemeClr val="accent1"/>
              </a:solidFill>
              <a:cs typeface="Calibri"/>
            </a:endParaRPr>
          </a:p>
        </p:txBody>
      </p:sp>
    </p:spTree>
    <p:extLst>
      <p:ext uri="{BB962C8B-B14F-4D97-AF65-F5344CB8AC3E}">
        <p14:creationId xmlns:p14="http://schemas.microsoft.com/office/powerpoint/2010/main" val="4026683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74863-32BA-4252-B387-1331D1BB9C1E}"/>
              </a:ext>
            </a:extLst>
          </p:cNvPr>
          <p:cNvSpPr>
            <a:spLocks noGrp="1"/>
          </p:cNvSpPr>
          <p:nvPr>
            <p:ph type="title"/>
          </p:nvPr>
        </p:nvSpPr>
        <p:spPr>
          <a:xfrm>
            <a:off x="0" y="82320"/>
            <a:ext cx="10515600" cy="1325563"/>
          </a:xfrm>
        </p:spPr>
        <p:txBody>
          <a:bodyPr>
            <a:normAutofit fontScale="90000"/>
          </a:bodyPr>
          <a:lstStyle/>
          <a:p>
            <a:r>
              <a:rPr lang="en-US" dirty="0"/>
              <a:t>Examples of comments from scientific reviewers</a:t>
            </a:r>
            <a:br>
              <a:rPr lang="en-US" dirty="0"/>
            </a:br>
            <a:r>
              <a:rPr lang="en-US" dirty="0"/>
              <a:t> </a:t>
            </a:r>
            <a:endParaRPr lang="en-US" sz="3600" i="1" dirty="0"/>
          </a:p>
        </p:txBody>
      </p:sp>
      <p:sp>
        <p:nvSpPr>
          <p:cNvPr id="3" name="Rectangle 2">
            <a:extLst>
              <a:ext uri="{FF2B5EF4-FFF2-40B4-BE49-F238E27FC236}">
                <a16:creationId xmlns:a16="http://schemas.microsoft.com/office/drawing/2014/main" id="{596581A9-5183-4A3B-AF51-1DC4C1B32A3A}"/>
              </a:ext>
            </a:extLst>
          </p:cNvPr>
          <p:cNvSpPr/>
          <p:nvPr/>
        </p:nvSpPr>
        <p:spPr>
          <a:xfrm>
            <a:off x="593887" y="1401188"/>
            <a:ext cx="11067068" cy="4421723"/>
          </a:xfrm>
          <a:prstGeom prst="rect">
            <a:avLst/>
          </a:prstGeom>
        </p:spPr>
        <p:txBody>
          <a:bodyPr wrap="square">
            <a:spAutoFit/>
          </a:bodyPr>
          <a:lstStyle/>
          <a:p>
            <a:pPr>
              <a:lnSpc>
                <a:spcPct val="107000"/>
              </a:lnSpc>
              <a:spcAft>
                <a:spcPts val="800"/>
              </a:spcAft>
            </a:pPr>
            <a:r>
              <a:rPr lang="en-US" sz="2400" dirty="0">
                <a:latin typeface="Calibri" panose="020F0502020204030204" pitchFamily="34" charset="0"/>
                <a:ea typeface="Calibri" panose="020F0502020204030204" pitchFamily="34" charset="0"/>
                <a:cs typeface="Calibri" panose="020F0502020204030204" pitchFamily="34" charset="0"/>
              </a:rPr>
              <a:t>“This project concerns PDMS copolymers for photonic bandgap materials. This is certainly an interesting topic, but I found the proposal a touch unsatisfying in a few respects. First, the main application is to measure the d-spacing of copolymer lamellae, which is fine </a:t>
            </a:r>
            <a:r>
              <a:rPr lang="en-US" sz="2400" dirty="0">
                <a:highlight>
                  <a:srgbClr val="FFFF00"/>
                </a:highlight>
                <a:latin typeface="Calibri" panose="020F0502020204030204" pitchFamily="34" charset="0"/>
                <a:ea typeface="Calibri" panose="020F0502020204030204" pitchFamily="34" charset="0"/>
                <a:cs typeface="Calibri" panose="020F0502020204030204" pitchFamily="34" charset="0"/>
              </a:rPr>
              <a:t>but hardly exciting</a:t>
            </a:r>
            <a:r>
              <a:rPr lang="en-US" sz="2400" dirty="0">
                <a:latin typeface="Calibri" panose="020F0502020204030204" pitchFamily="34" charset="0"/>
                <a:ea typeface="Calibri" panose="020F0502020204030204" pitchFamily="34" charset="0"/>
                <a:cs typeface="Calibri" panose="020F0502020204030204" pitchFamily="34" charset="0"/>
              </a:rPr>
              <a:t>. Two other projects are only mentioned in passing "studying phase segregation thermodynamics in a controlled temperature cell" for 48 hours. </a:t>
            </a:r>
            <a:r>
              <a:rPr lang="en-US" sz="2400" dirty="0">
                <a:highlight>
                  <a:srgbClr val="FFFF00"/>
                </a:highlight>
                <a:latin typeface="Calibri" panose="020F0502020204030204" pitchFamily="34" charset="0"/>
                <a:ea typeface="Calibri" panose="020F0502020204030204" pitchFamily="34" charset="0"/>
                <a:cs typeface="Calibri" panose="020F0502020204030204" pitchFamily="34" charset="0"/>
              </a:rPr>
              <a:t>What does this mean? What samples, what measurements, what information? </a:t>
            </a:r>
            <a:r>
              <a:rPr lang="en-US" sz="2400" dirty="0">
                <a:latin typeface="Calibri" panose="020F0502020204030204" pitchFamily="34" charset="0"/>
                <a:ea typeface="Calibri" panose="020F0502020204030204" pitchFamily="34" charset="0"/>
                <a:cs typeface="Calibri" panose="020F0502020204030204" pitchFamily="34" charset="0"/>
              </a:rPr>
              <a:t>I think (hope?) the authors mean that they will take a sample with an accessible ODT and study the disordered phase S(q) vs T to get chi, </a:t>
            </a:r>
            <a:r>
              <a:rPr lang="en-US" sz="2400" dirty="0">
                <a:highlight>
                  <a:srgbClr val="FFFF00"/>
                </a:highlight>
                <a:latin typeface="Calibri" panose="020F0502020204030204" pitchFamily="34" charset="0"/>
                <a:ea typeface="Calibri" panose="020F0502020204030204" pitchFamily="34" charset="0"/>
                <a:cs typeface="Calibri" panose="020F0502020204030204" pitchFamily="34" charset="0"/>
              </a:rPr>
              <a:t>but they don't actually say</a:t>
            </a:r>
            <a:r>
              <a:rPr lang="en-US" sz="2400" dirty="0">
                <a:latin typeface="Calibri" panose="020F0502020204030204" pitchFamily="34" charset="0"/>
                <a:ea typeface="Calibri" panose="020F0502020204030204" pitchFamily="34" charset="0"/>
                <a:cs typeface="Calibri" panose="020F0502020204030204" pitchFamily="34" charset="0"/>
              </a:rPr>
              <a:t>. Then they say "we will study the effect of solvent environment" for 36 hours. </a:t>
            </a:r>
            <a:r>
              <a:rPr lang="en-US" sz="2400" dirty="0">
                <a:highlight>
                  <a:srgbClr val="FFFF00"/>
                </a:highlight>
                <a:latin typeface="Calibri" panose="020F0502020204030204" pitchFamily="34" charset="0"/>
                <a:ea typeface="Calibri" panose="020F0502020204030204" pitchFamily="34" charset="0"/>
                <a:cs typeface="Calibri" panose="020F0502020204030204" pitchFamily="34" charset="0"/>
              </a:rPr>
              <a:t>What solvent? What effects are expected? What concentrations? Dilute, concentrated? What M?</a:t>
            </a:r>
            <a:r>
              <a:rPr lang="en-US" sz="2400" dirty="0">
                <a:latin typeface="Calibri" panose="020F0502020204030204" pitchFamily="34" charset="0"/>
                <a:ea typeface="Calibri" panose="020F0502020204030204" pitchFamily="34" charset="0"/>
                <a:cs typeface="Calibri" panose="020F0502020204030204" pitchFamily="34" charset="0"/>
              </a:rPr>
              <a:t> This is simply not a compelling proposal as written.”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B23251F2-DD2E-491E-914B-3825C0F0895B}"/>
              </a:ext>
            </a:extLst>
          </p:cNvPr>
          <p:cNvSpPr/>
          <p:nvPr/>
        </p:nvSpPr>
        <p:spPr>
          <a:xfrm>
            <a:off x="1234911" y="5822911"/>
            <a:ext cx="10209229" cy="1077218"/>
          </a:xfrm>
          <a:prstGeom prst="rect">
            <a:avLst/>
          </a:prstGeom>
        </p:spPr>
        <p:txBody>
          <a:bodyPr wrap="square" lIns="91440" tIns="45720" rIns="91440" bIns="45720" anchor="t">
            <a:spAutoFit/>
          </a:bodyPr>
          <a:lstStyle/>
          <a:p>
            <a:pPr algn="ctr"/>
            <a:r>
              <a:rPr lang="en-US" sz="3200" i="1">
                <a:solidFill>
                  <a:srgbClr val="C00000"/>
                </a:solidFill>
              </a:rPr>
              <a:t>Issues with motivation, experimental description and justification</a:t>
            </a:r>
            <a:endParaRPr lang="en-US" sz="3200">
              <a:solidFill>
                <a:srgbClr val="C00000"/>
              </a:solidFill>
              <a:cs typeface="Calibri"/>
            </a:endParaRPr>
          </a:p>
        </p:txBody>
      </p:sp>
    </p:spTree>
    <p:extLst>
      <p:ext uri="{BB962C8B-B14F-4D97-AF65-F5344CB8AC3E}">
        <p14:creationId xmlns:p14="http://schemas.microsoft.com/office/powerpoint/2010/main" val="347858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134C9A9-5304-4E6C-8794-2B49CD68A20D}"/>
              </a:ext>
            </a:extLst>
          </p:cNvPr>
          <p:cNvSpPr/>
          <p:nvPr/>
        </p:nvSpPr>
        <p:spPr>
          <a:xfrm>
            <a:off x="1904214" y="1020552"/>
            <a:ext cx="7918515" cy="4816896"/>
          </a:xfrm>
          <a:prstGeom prst="rect">
            <a:avLst/>
          </a:prstGeom>
        </p:spPr>
        <p:txBody>
          <a:bodyPr wrap="square" lIns="91440" tIns="45720" rIns="91440" bIns="45720" anchor="t">
            <a:spAutoFit/>
          </a:bodyPr>
          <a:lstStyle/>
          <a:p>
            <a:pPr>
              <a:lnSpc>
                <a:spcPct val="107000"/>
              </a:lnSpc>
              <a:spcAft>
                <a:spcPts val="800"/>
              </a:spcAft>
            </a:pPr>
            <a:r>
              <a:rPr lang="en-US" sz="2400" dirty="0">
                <a:latin typeface="Calibri"/>
                <a:ea typeface="Calibri" panose="020F0502020204030204" pitchFamily="34" charset="0"/>
                <a:cs typeface="Calibri"/>
              </a:rPr>
              <a:t>“I did not like this proposal at all; I think the </a:t>
            </a:r>
            <a:r>
              <a:rPr lang="en-US" sz="2400" dirty="0">
                <a:highlight>
                  <a:srgbClr val="FFFF00"/>
                </a:highlight>
                <a:latin typeface="Calibri"/>
                <a:ea typeface="Calibri" panose="020F0502020204030204" pitchFamily="34" charset="0"/>
                <a:cs typeface="Calibri"/>
              </a:rPr>
              <a:t>science is completely muddled</a:t>
            </a:r>
            <a:r>
              <a:rPr lang="en-US" sz="2400" dirty="0">
                <a:latin typeface="Calibri"/>
                <a:ea typeface="Calibri" panose="020F0502020204030204" pitchFamily="34" charset="0"/>
                <a:cs typeface="Calibri"/>
              </a:rPr>
              <a:t>. First, the conformation of a block in a block copolymer is not related to its conformation in a blend. the former is a tethered chain, and will be stretched; the latter will be a coil. Second, SANS has already been used to measure the conformation of blocks in ordered block copolymers, </a:t>
            </a:r>
            <a:r>
              <a:rPr lang="en-US" sz="2400" dirty="0">
                <a:highlight>
                  <a:srgbClr val="FFFF00"/>
                </a:highlight>
                <a:latin typeface="Calibri"/>
                <a:ea typeface="Calibri" panose="020F0502020204030204" pitchFamily="34" charset="0"/>
                <a:cs typeface="Calibri"/>
              </a:rPr>
              <a:t>first by Hashimoto and by </a:t>
            </a:r>
            <a:r>
              <a:rPr lang="en-US" sz="2400" dirty="0" err="1">
                <a:highlight>
                  <a:srgbClr val="FFFF00"/>
                </a:highlight>
                <a:latin typeface="Calibri"/>
                <a:ea typeface="Calibri" panose="020F0502020204030204" pitchFamily="34" charset="0"/>
                <a:cs typeface="Calibri"/>
              </a:rPr>
              <a:t>Hadziiouannou</a:t>
            </a:r>
            <a:r>
              <a:rPr lang="en-US" sz="2400" dirty="0">
                <a:highlight>
                  <a:srgbClr val="FFFF00"/>
                </a:highlight>
                <a:latin typeface="Calibri"/>
                <a:ea typeface="Calibri" panose="020F0502020204030204" pitchFamily="34" charset="0"/>
                <a:cs typeface="Calibri"/>
              </a:rPr>
              <a:t>, in the 1980s.</a:t>
            </a:r>
            <a:r>
              <a:rPr lang="en-US" sz="2400" dirty="0">
                <a:latin typeface="Calibri"/>
                <a:ea typeface="Calibri" panose="020F0502020204030204" pitchFamily="34" charset="0"/>
                <a:cs typeface="Calibri"/>
              </a:rPr>
              <a:t> Third, the blends will not be interesting. If the PB interpenetrates the PS coil, they will phase separate, ruining the experiment. If the PB does not penetrate, it will induce PS coil shrinkage, but that </a:t>
            </a:r>
            <a:r>
              <a:rPr lang="en-US" sz="2400" dirty="0">
                <a:highlight>
                  <a:srgbClr val="FFFF00"/>
                </a:highlight>
                <a:latin typeface="Calibri"/>
                <a:ea typeface="Calibri" panose="020F0502020204030204" pitchFamily="34" charset="0"/>
                <a:cs typeface="Calibri"/>
              </a:rPr>
              <a:t>has already been measured by many groups over the years</a:t>
            </a:r>
            <a:r>
              <a:rPr lang="en-US" sz="2400" dirty="0">
                <a:latin typeface="Calibri"/>
                <a:ea typeface="Calibri" panose="020F0502020204030204" pitchFamily="34" charset="0"/>
                <a:cs typeface="Calibri"/>
              </a:rPr>
              <a:t>. </a:t>
            </a:r>
            <a:r>
              <a:rPr lang="en-US" sz="2400" dirty="0">
                <a:highlight>
                  <a:srgbClr val="FFFF00"/>
                </a:highlight>
                <a:latin typeface="Calibri"/>
                <a:ea typeface="Calibri" panose="020F0502020204030204" pitchFamily="34" charset="0"/>
                <a:cs typeface="Calibri"/>
              </a:rPr>
              <a:t>(See </a:t>
            </a:r>
            <a:r>
              <a:rPr lang="en-US" sz="2400" dirty="0" err="1">
                <a:highlight>
                  <a:srgbClr val="FFFF00"/>
                </a:highlight>
                <a:latin typeface="Calibri"/>
                <a:ea typeface="Calibri" panose="020F0502020204030204" pitchFamily="34" charset="0"/>
                <a:cs typeface="Calibri"/>
              </a:rPr>
              <a:t>Graessley's</a:t>
            </a:r>
            <a:r>
              <a:rPr lang="en-US" sz="2400" dirty="0">
                <a:highlight>
                  <a:srgbClr val="FFFF00"/>
                </a:highlight>
                <a:latin typeface="Calibri"/>
                <a:ea typeface="Calibri" panose="020F0502020204030204" pitchFamily="34" charset="0"/>
                <a:cs typeface="Calibri"/>
              </a:rPr>
              <a:t> recent book for a thorough discussion).”</a:t>
            </a:r>
            <a:endParaRPr lang="en-US" sz="2400" dirty="0">
              <a:effectLst/>
              <a:highlight>
                <a:srgbClr val="FFFF00"/>
              </a:highlight>
              <a:latin typeface="Calibri"/>
              <a:ea typeface="Calibri" panose="020F0502020204030204" pitchFamily="34" charset="0"/>
              <a:cs typeface="Calibri"/>
            </a:endParaRPr>
          </a:p>
        </p:txBody>
      </p:sp>
      <p:sp>
        <p:nvSpPr>
          <p:cNvPr id="4" name="Title 1">
            <a:extLst>
              <a:ext uri="{FF2B5EF4-FFF2-40B4-BE49-F238E27FC236}">
                <a16:creationId xmlns:a16="http://schemas.microsoft.com/office/drawing/2014/main" id="{67A998FE-24B2-405F-955C-4243E16D87B1}"/>
              </a:ext>
            </a:extLst>
          </p:cNvPr>
          <p:cNvSpPr>
            <a:spLocks noGrp="1"/>
          </p:cNvSpPr>
          <p:nvPr>
            <p:ph type="title"/>
          </p:nvPr>
        </p:nvSpPr>
        <p:spPr>
          <a:xfrm>
            <a:off x="0" y="0"/>
            <a:ext cx="10515600" cy="1325563"/>
          </a:xfrm>
        </p:spPr>
        <p:txBody>
          <a:bodyPr>
            <a:normAutofit fontScale="90000"/>
          </a:bodyPr>
          <a:lstStyle/>
          <a:p>
            <a:r>
              <a:rPr lang="en-US" dirty="0"/>
              <a:t>Examples of comments from scientific reviewers</a:t>
            </a:r>
            <a:br>
              <a:rPr lang="en-US" dirty="0"/>
            </a:br>
            <a:r>
              <a:rPr lang="en-US" dirty="0"/>
              <a:t> </a:t>
            </a:r>
            <a:endParaRPr lang="en-US" sz="3600" i="1" dirty="0"/>
          </a:p>
        </p:txBody>
      </p:sp>
      <p:sp>
        <p:nvSpPr>
          <p:cNvPr id="5" name="Rectangle 4">
            <a:extLst>
              <a:ext uri="{FF2B5EF4-FFF2-40B4-BE49-F238E27FC236}">
                <a16:creationId xmlns:a16="http://schemas.microsoft.com/office/drawing/2014/main" id="{59F2A44E-C4BC-4B11-9A9A-00E465B26572}"/>
              </a:ext>
            </a:extLst>
          </p:cNvPr>
          <p:cNvSpPr/>
          <p:nvPr/>
        </p:nvSpPr>
        <p:spPr>
          <a:xfrm>
            <a:off x="1234911" y="5780782"/>
            <a:ext cx="10209229" cy="1077218"/>
          </a:xfrm>
          <a:prstGeom prst="rect">
            <a:avLst/>
          </a:prstGeom>
        </p:spPr>
        <p:txBody>
          <a:bodyPr wrap="square" lIns="91440" tIns="45720" rIns="91440" bIns="45720" anchor="t">
            <a:spAutoFit/>
          </a:bodyPr>
          <a:lstStyle/>
          <a:p>
            <a:pPr algn="ctr"/>
            <a:r>
              <a:rPr lang="en-US" sz="3200" i="1">
                <a:solidFill>
                  <a:srgbClr val="C00000"/>
                </a:solidFill>
              </a:rPr>
              <a:t>Issues with not doing an appropriate literature search and motivation</a:t>
            </a:r>
            <a:endParaRPr lang="en-US" sz="3200">
              <a:solidFill>
                <a:srgbClr val="C00000"/>
              </a:solidFill>
              <a:cs typeface="Calibri"/>
            </a:endParaRPr>
          </a:p>
        </p:txBody>
      </p:sp>
    </p:spTree>
    <p:extLst>
      <p:ext uri="{BB962C8B-B14F-4D97-AF65-F5344CB8AC3E}">
        <p14:creationId xmlns:p14="http://schemas.microsoft.com/office/powerpoint/2010/main" val="3600129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6843D-76CD-478C-B4CF-05BC5F7CD503}"/>
              </a:ext>
            </a:extLst>
          </p:cNvPr>
          <p:cNvSpPr>
            <a:spLocks noGrp="1"/>
          </p:cNvSpPr>
          <p:nvPr>
            <p:ph type="title"/>
          </p:nvPr>
        </p:nvSpPr>
        <p:spPr>
          <a:xfrm>
            <a:off x="0" y="0"/>
            <a:ext cx="10515600" cy="1325563"/>
          </a:xfrm>
        </p:spPr>
        <p:txBody>
          <a:bodyPr>
            <a:normAutofit/>
          </a:bodyPr>
          <a:lstStyle/>
          <a:p>
            <a:r>
              <a:rPr lang="en-US" sz="4000" dirty="0"/>
              <a:t>Examples of comments from scientific reviewers</a:t>
            </a:r>
          </a:p>
        </p:txBody>
      </p:sp>
      <p:sp>
        <p:nvSpPr>
          <p:cNvPr id="3" name="Rectangle 2">
            <a:extLst>
              <a:ext uri="{FF2B5EF4-FFF2-40B4-BE49-F238E27FC236}">
                <a16:creationId xmlns:a16="http://schemas.microsoft.com/office/drawing/2014/main" id="{4D01BDFA-658F-4564-A69E-6280C68BBB16}"/>
              </a:ext>
            </a:extLst>
          </p:cNvPr>
          <p:cNvSpPr/>
          <p:nvPr/>
        </p:nvSpPr>
        <p:spPr>
          <a:xfrm>
            <a:off x="725864" y="1536570"/>
            <a:ext cx="10435472" cy="3785652"/>
          </a:xfrm>
          <a:prstGeom prst="rect">
            <a:avLst/>
          </a:prstGeom>
        </p:spPr>
        <p:txBody>
          <a:bodyPr wrap="square" lIns="91440" tIns="45720" rIns="91440" bIns="45720" anchor="t">
            <a:spAutoFit/>
          </a:bodyPr>
          <a:lstStyle/>
          <a:p>
            <a:r>
              <a:rPr lang="en-US" sz="2400" dirty="0"/>
              <a:t>“Interactions between polymers and nanoparticles in nanocomposites are still not fully understood. </a:t>
            </a:r>
            <a:r>
              <a:rPr lang="en-US" sz="2400" dirty="0">
                <a:highlight>
                  <a:srgbClr val="FFFF00"/>
                </a:highlight>
              </a:rPr>
              <a:t>This experiment proposes to study these interactions by probing changes to the </a:t>
            </a:r>
            <a:r>
              <a:rPr lang="en-US" sz="2400" dirty="0" err="1">
                <a:highlight>
                  <a:srgbClr val="FFFF00"/>
                </a:highlight>
              </a:rPr>
              <a:t>centre</a:t>
            </a:r>
            <a:r>
              <a:rPr lang="en-US" sz="2400" dirty="0">
                <a:highlight>
                  <a:srgbClr val="FFFF00"/>
                </a:highlight>
              </a:rPr>
              <a:t> of mass diffusion of a short chain polymer with and without nanoparticles using the NSE spectrometer. </a:t>
            </a:r>
            <a:r>
              <a:rPr lang="en-US" sz="2400" dirty="0"/>
              <a:t>Data from </a:t>
            </a:r>
            <a:r>
              <a:rPr lang="en-US" sz="2400" dirty="0">
                <a:highlight>
                  <a:srgbClr val="FFFF00"/>
                </a:highlight>
              </a:rPr>
              <a:t>molecular dynamics </a:t>
            </a:r>
            <a:r>
              <a:rPr lang="en-US" sz="2400" dirty="0"/>
              <a:t>simulations show that the motion is in the window of the NSE spectrometer. To achieve 100ns will require long wavelength, 10-12Ang, </a:t>
            </a:r>
            <a:r>
              <a:rPr lang="en-US" sz="2400" dirty="0">
                <a:highlight>
                  <a:srgbClr val="FFFF00"/>
                </a:highlight>
              </a:rPr>
              <a:t>so the counting times asked for look reasonable</a:t>
            </a:r>
            <a:r>
              <a:rPr lang="en-US" sz="2400" dirty="0"/>
              <a:t>. I strongly support this experiment- good example of the importance of the simulation-neutron partnership.”</a:t>
            </a:r>
          </a:p>
          <a:p>
            <a:endParaRPr lang="en-US" sz="2400" dirty="0"/>
          </a:p>
          <a:p>
            <a:pPr algn="ctr"/>
            <a:r>
              <a:rPr lang="en-US" sz="2400" i="1">
                <a:solidFill>
                  <a:srgbClr val="C00000"/>
                </a:solidFill>
              </a:rPr>
              <a:t>Good motivation, good use of modeling data and good justification.</a:t>
            </a:r>
            <a:endParaRPr lang="en-US" sz="2400" i="1">
              <a:solidFill>
                <a:srgbClr val="C00000"/>
              </a:solidFill>
              <a:cs typeface="Calibri"/>
            </a:endParaRPr>
          </a:p>
        </p:txBody>
      </p:sp>
    </p:spTree>
    <p:extLst>
      <p:ext uri="{BB962C8B-B14F-4D97-AF65-F5344CB8AC3E}">
        <p14:creationId xmlns:p14="http://schemas.microsoft.com/office/powerpoint/2010/main" val="2657006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1E3EF-4A83-4195-8DC4-F11D45799915}"/>
              </a:ext>
            </a:extLst>
          </p:cNvPr>
          <p:cNvSpPr>
            <a:spLocks noGrp="1"/>
          </p:cNvSpPr>
          <p:nvPr>
            <p:ph type="title"/>
          </p:nvPr>
        </p:nvSpPr>
        <p:spPr>
          <a:xfrm>
            <a:off x="0" y="0"/>
            <a:ext cx="10515600" cy="1325563"/>
          </a:xfrm>
        </p:spPr>
        <p:txBody>
          <a:bodyPr/>
          <a:lstStyle/>
          <a:p>
            <a:r>
              <a:rPr lang="en-US" dirty="0"/>
              <a:t>Examples of comments from  technical reviewers</a:t>
            </a:r>
          </a:p>
        </p:txBody>
      </p:sp>
      <p:sp>
        <p:nvSpPr>
          <p:cNvPr id="3" name="Rectangle 2">
            <a:extLst>
              <a:ext uri="{FF2B5EF4-FFF2-40B4-BE49-F238E27FC236}">
                <a16:creationId xmlns:a16="http://schemas.microsoft.com/office/drawing/2014/main" id="{F54AF417-7008-4D0B-8708-2164B585D473}"/>
              </a:ext>
            </a:extLst>
          </p:cNvPr>
          <p:cNvSpPr/>
          <p:nvPr/>
        </p:nvSpPr>
        <p:spPr>
          <a:xfrm>
            <a:off x="829559" y="1791093"/>
            <a:ext cx="9144000" cy="1938992"/>
          </a:xfrm>
          <a:prstGeom prst="rect">
            <a:avLst/>
          </a:prstGeom>
        </p:spPr>
        <p:txBody>
          <a:bodyPr wrap="square">
            <a:spAutoFit/>
          </a:bodyPr>
          <a:lstStyle/>
          <a:p>
            <a:r>
              <a:rPr lang="en-US" sz="2400" b="1" dirty="0"/>
              <a:t>Zero days recommended:</a:t>
            </a:r>
          </a:p>
          <a:p>
            <a:r>
              <a:rPr lang="en-US" sz="2400" dirty="0"/>
              <a:t>“Submission was for PBR, but the proposal describes work on ANDR. I cannot identify where the authors say exactly what they're going to do with the reflectometer. It may be a good experiment, but I cannot assess feasibility with the given information.”</a:t>
            </a:r>
          </a:p>
        </p:txBody>
      </p:sp>
      <p:sp>
        <p:nvSpPr>
          <p:cNvPr id="4" name="Rectangle 3">
            <a:extLst>
              <a:ext uri="{FF2B5EF4-FFF2-40B4-BE49-F238E27FC236}">
                <a16:creationId xmlns:a16="http://schemas.microsoft.com/office/drawing/2014/main" id="{F3E65ED1-70A8-455B-A4C4-7FFFAA42E8E4}"/>
              </a:ext>
            </a:extLst>
          </p:cNvPr>
          <p:cNvSpPr/>
          <p:nvPr/>
        </p:nvSpPr>
        <p:spPr>
          <a:xfrm>
            <a:off x="829559" y="3996964"/>
            <a:ext cx="7899662" cy="1200329"/>
          </a:xfrm>
          <a:prstGeom prst="rect">
            <a:avLst/>
          </a:prstGeom>
        </p:spPr>
        <p:txBody>
          <a:bodyPr wrap="square">
            <a:spAutoFit/>
          </a:bodyPr>
          <a:lstStyle/>
          <a:p>
            <a:r>
              <a:rPr lang="en-US" sz="2400" b="1" dirty="0"/>
              <a:t>All days recommended:</a:t>
            </a:r>
          </a:p>
          <a:p>
            <a:r>
              <a:rPr lang="en-US" sz="2400" dirty="0"/>
              <a:t>“Measurement is plausible. The standard PBR </a:t>
            </a:r>
            <a:r>
              <a:rPr lang="en-US" sz="2400" dirty="0" err="1"/>
              <a:t>displex</a:t>
            </a:r>
            <a:r>
              <a:rPr lang="en-US" sz="2400" dirty="0"/>
              <a:t> is wired for application of voltages up to 300 V. 6 days is reasonable.” </a:t>
            </a:r>
          </a:p>
        </p:txBody>
      </p:sp>
    </p:spTree>
    <p:extLst>
      <p:ext uri="{BB962C8B-B14F-4D97-AF65-F5344CB8AC3E}">
        <p14:creationId xmlns:p14="http://schemas.microsoft.com/office/powerpoint/2010/main" val="2960882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8575C10-8187-4AC4-AD72-C754EAFD28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ABCB22D-FEA2-483D-820D-12564BA95A21}"/>
              </a:ext>
            </a:extLst>
          </p:cNvPr>
          <p:cNvSpPr>
            <a:spLocks noGrp="1"/>
          </p:cNvSpPr>
          <p:nvPr>
            <p:ph type="title"/>
          </p:nvPr>
        </p:nvSpPr>
        <p:spPr>
          <a:xfrm>
            <a:off x="413373" y="559678"/>
            <a:ext cx="3916542" cy="4952492"/>
          </a:xfrm>
        </p:spPr>
        <p:txBody>
          <a:bodyPr vert="horz" lIns="91440" tIns="45720" rIns="91440" bIns="45720" rtlCol="0" anchor="ctr">
            <a:normAutofit/>
          </a:bodyPr>
          <a:lstStyle/>
          <a:p>
            <a:r>
              <a:rPr lang="en-US" kern="1200" dirty="0">
                <a:solidFill>
                  <a:schemeClr val="bg1"/>
                </a:solidFill>
                <a:latin typeface="+mj-lt"/>
                <a:ea typeface="+mj-ea"/>
                <a:cs typeface="+mj-cs"/>
              </a:rPr>
              <a:t>Beam Time Allocation Committee (BTAC)</a:t>
            </a:r>
            <a:r>
              <a:rPr lang="en-US">
                <a:solidFill>
                  <a:schemeClr val="bg1"/>
                </a:solidFill>
              </a:rPr>
              <a:t> </a:t>
            </a:r>
            <a:br>
              <a:rPr lang="en-US">
                <a:solidFill>
                  <a:schemeClr val="bg1"/>
                </a:solidFill>
                <a:cs typeface="Calibri Light"/>
              </a:rPr>
            </a:br>
            <a:br>
              <a:rPr lang="en-US"/>
            </a:br>
            <a:r>
              <a:rPr lang="en-US" sz="4000">
                <a:solidFill>
                  <a:schemeClr val="bg1"/>
                </a:solidFill>
              </a:rPr>
              <a:t>KEY CONSIDERATIONS</a:t>
            </a:r>
            <a:endParaRPr lang="en-US" sz="4000" kern="1200">
              <a:solidFill>
                <a:schemeClr val="bg1"/>
              </a:solidFill>
              <a:latin typeface="+mj-lt"/>
              <a:cs typeface="Calibri Light"/>
            </a:endParaRPr>
          </a:p>
        </p:txBody>
      </p:sp>
      <p:cxnSp>
        <p:nvCxnSpPr>
          <p:cNvPr id="13" name="Straight Connector 12">
            <a:extLst>
              <a:ext uri="{FF2B5EF4-FFF2-40B4-BE49-F238E27FC236}">
                <a16:creationId xmlns:a16="http://schemas.microsoft.com/office/drawing/2014/main" id="{74E776C9-ED67-41B7-B3A3-4DF76EF3ACE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99730"/>
            <a:ext cx="429768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aphicFrame>
        <p:nvGraphicFramePr>
          <p:cNvPr id="7" name="TextBox 4">
            <a:extLst>
              <a:ext uri="{FF2B5EF4-FFF2-40B4-BE49-F238E27FC236}">
                <a16:creationId xmlns:a16="http://schemas.microsoft.com/office/drawing/2014/main" id="{F12316CF-CD98-431B-8830-A863AC1B0EE3}"/>
              </a:ext>
            </a:extLst>
          </p:cNvPr>
          <p:cNvGraphicFramePr/>
          <p:nvPr>
            <p:extLst>
              <p:ext uri="{D42A27DB-BD31-4B8C-83A1-F6EECF244321}">
                <p14:modId xmlns:p14="http://schemas.microsoft.com/office/powerpoint/2010/main" val="831847627"/>
              </p:ext>
            </p:extLst>
          </p:nvPr>
        </p:nvGraphicFramePr>
        <p:xfrm>
          <a:off x="4922195" y="214009"/>
          <a:ext cx="6994187" cy="64980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5120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F6D72-7806-4522-8BFB-C6DD03DE0C1D}"/>
              </a:ext>
            </a:extLst>
          </p:cNvPr>
          <p:cNvSpPr>
            <a:spLocks noGrp="1"/>
          </p:cNvSpPr>
          <p:nvPr>
            <p:ph type="title"/>
          </p:nvPr>
        </p:nvSpPr>
        <p:spPr>
          <a:xfrm>
            <a:off x="0" y="0"/>
            <a:ext cx="10515600" cy="1325563"/>
          </a:xfrm>
        </p:spPr>
        <p:txBody>
          <a:bodyPr/>
          <a:lstStyle/>
          <a:p>
            <a:r>
              <a:rPr lang="en-US" dirty="0"/>
              <a:t>BTAC comments</a:t>
            </a:r>
          </a:p>
        </p:txBody>
      </p:sp>
      <p:sp>
        <p:nvSpPr>
          <p:cNvPr id="3" name="Rectangle 2">
            <a:extLst>
              <a:ext uri="{FF2B5EF4-FFF2-40B4-BE49-F238E27FC236}">
                <a16:creationId xmlns:a16="http://schemas.microsoft.com/office/drawing/2014/main" id="{CDD7716A-C63B-4AF4-9696-78D138936778}"/>
              </a:ext>
            </a:extLst>
          </p:cNvPr>
          <p:cNvSpPr/>
          <p:nvPr/>
        </p:nvSpPr>
        <p:spPr>
          <a:xfrm>
            <a:off x="3340229" y="4472001"/>
            <a:ext cx="8584677" cy="1938992"/>
          </a:xfrm>
          <a:prstGeom prst="rect">
            <a:avLst/>
          </a:prstGeom>
        </p:spPr>
        <p:txBody>
          <a:bodyPr wrap="square">
            <a:spAutoFit/>
          </a:bodyPr>
          <a:lstStyle/>
          <a:p>
            <a:r>
              <a:rPr lang="en-US" sz="2400" dirty="0">
                <a:solidFill>
                  <a:srgbClr val="000000"/>
                </a:solidFill>
              </a:rPr>
              <a:t>“Proposal would be strengthened by including more magnetic characterization of multiple samples. If the reduced magnetization is due to interfacial effects, characterizing multiple samples of varying thicknesses would be an </a:t>
            </a:r>
            <a:r>
              <a:rPr lang="en-US" sz="2400" dirty="0">
                <a:solidFill>
                  <a:srgbClr val="000000"/>
                </a:solidFill>
                <a:highlight>
                  <a:srgbClr val="FFFF00"/>
                </a:highlight>
              </a:rPr>
              <a:t>easier way to test this hypothesis</a:t>
            </a:r>
            <a:r>
              <a:rPr lang="en-US" sz="2400" dirty="0">
                <a:solidFill>
                  <a:srgbClr val="000000"/>
                </a:solidFill>
              </a:rPr>
              <a:t>.”  </a:t>
            </a:r>
            <a:endParaRPr lang="en-US" sz="2400" dirty="0"/>
          </a:p>
        </p:txBody>
      </p:sp>
      <p:sp>
        <p:nvSpPr>
          <p:cNvPr id="4" name="Rectangle 3">
            <a:extLst>
              <a:ext uri="{FF2B5EF4-FFF2-40B4-BE49-F238E27FC236}">
                <a16:creationId xmlns:a16="http://schemas.microsoft.com/office/drawing/2014/main" id="{6D5B72C7-0870-45F9-A3E2-AFCAE770396B}"/>
              </a:ext>
            </a:extLst>
          </p:cNvPr>
          <p:cNvSpPr/>
          <p:nvPr/>
        </p:nvSpPr>
        <p:spPr>
          <a:xfrm>
            <a:off x="362146" y="1891171"/>
            <a:ext cx="9791307" cy="2308324"/>
          </a:xfrm>
          <a:prstGeom prst="rect">
            <a:avLst/>
          </a:prstGeom>
        </p:spPr>
        <p:txBody>
          <a:bodyPr wrap="square">
            <a:spAutoFit/>
          </a:bodyPr>
          <a:lstStyle/>
          <a:p>
            <a:r>
              <a:rPr lang="en-US" sz="2400" dirty="0">
                <a:solidFill>
                  <a:srgbClr val="000000"/>
                </a:solidFill>
              </a:rPr>
              <a:t>“Have structural changes in the protein been ruled out for the observed changes in the activity? Otherwise, </a:t>
            </a:r>
            <a:r>
              <a:rPr lang="en-US" sz="2400" dirty="0">
                <a:solidFill>
                  <a:srgbClr val="000000"/>
                </a:solidFill>
                <a:highlight>
                  <a:srgbClr val="FFFF00"/>
                </a:highlight>
              </a:rPr>
              <a:t>hard to see</a:t>
            </a:r>
            <a:r>
              <a:rPr lang="en-US" sz="2400" dirty="0">
                <a:solidFill>
                  <a:srgbClr val="000000"/>
                </a:solidFill>
              </a:rPr>
              <a:t> how these measurements can be useful. Also, what pressures are going to be addressed? The dynamic range is too broad to be of use. Too much is being proposed for this type of study. Other types of measurements should be done to narrow the window of interest for HFBS.” </a:t>
            </a:r>
            <a:endParaRPr lang="en-US" sz="2400" dirty="0"/>
          </a:p>
        </p:txBody>
      </p:sp>
      <p:sp>
        <p:nvSpPr>
          <p:cNvPr id="6" name="Rectangle 5">
            <a:extLst>
              <a:ext uri="{FF2B5EF4-FFF2-40B4-BE49-F238E27FC236}">
                <a16:creationId xmlns:a16="http://schemas.microsoft.com/office/drawing/2014/main" id="{BEAB7DB5-C964-455E-84DA-9BA3CD92E111}"/>
              </a:ext>
            </a:extLst>
          </p:cNvPr>
          <p:cNvSpPr/>
          <p:nvPr/>
        </p:nvSpPr>
        <p:spPr>
          <a:xfrm>
            <a:off x="7208874" y="662781"/>
            <a:ext cx="4489691" cy="584775"/>
          </a:xfrm>
          <a:prstGeom prst="rect">
            <a:avLst/>
          </a:prstGeom>
        </p:spPr>
        <p:txBody>
          <a:bodyPr wrap="none" lIns="91440" tIns="45720" rIns="91440" bIns="45720" anchor="t">
            <a:spAutoFit/>
          </a:bodyPr>
          <a:lstStyle/>
          <a:p>
            <a:r>
              <a:rPr lang="en-US" sz="3200" b="1">
                <a:solidFill>
                  <a:srgbClr val="C00000"/>
                </a:solidFill>
              </a:rPr>
              <a:t>Zero days recommended</a:t>
            </a:r>
            <a:endParaRPr lang="en-US" sz="3200" b="1">
              <a:solidFill>
                <a:srgbClr val="C00000"/>
              </a:solidFill>
              <a:cs typeface="Calibri"/>
            </a:endParaRPr>
          </a:p>
        </p:txBody>
      </p:sp>
    </p:spTree>
    <p:extLst>
      <p:ext uri="{BB962C8B-B14F-4D97-AF65-F5344CB8AC3E}">
        <p14:creationId xmlns:p14="http://schemas.microsoft.com/office/powerpoint/2010/main" val="69026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C953E-4D9C-4271-BA12-6C7D5E4BC90A}"/>
              </a:ext>
            </a:extLst>
          </p:cNvPr>
          <p:cNvSpPr>
            <a:spLocks noGrp="1"/>
          </p:cNvSpPr>
          <p:nvPr>
            <p:ph type="title"/>
          </p:nvPr>
        </p:nvSpPr>
        <p:spPr>
          <a:xfrm>
            <a:off x="0" y="16332"/>
            <a:ext cx="10515600" cy="1325563"/>
          </a:xfrm>
        </p:spPr>
        <p:txBody>
          <a:bodyPr/>
          <a:lstStyle/>
          <a:p>
            <a:r>
              <a:rPr lang="en-US" dirty="0"/>
              <a:t>BTAC Comments</a:t>
            </a:r>
          </a:p>
        </p:txBody>
      </p:sp>
      <p:sp>
        <p:nvSpPr>
          <p:cNvPr id="3" name="Rectangle 2">
            <a:extLst>
              <a:ext uri="{FF2B5EF4-FFF2-40B4-BE49-F238E27FC236}">
                <a16:creationId xmlns:a16="http://schemas.microsoft.com/office/drawing/2014/main" id="{C7B4B003-D465-4DF9-90A6-C28158B62B47}"/>
              </a:ext>
            </a:extLst>
          </p:cNvPr>
          <p:cNvSpPr/>
          <p:nvPr/>
        </p:nvSpPr>
        <p:spPr>
          <a:xfrm>
            <a:off x="688157" y="1951243"/>
            <a:ext cx="9125146" cy="830997"/>
          </a:xfrm>
          <a:prstGeom prst="rect">
            <a:avLst/>
          </a:prstGeom>
        </p:spPr>
        <p:txBody>
          <a:bodyPr wrap="square">
            <a:spAutoFit/>
          </a:bodyPr>
          <a:lstStyle/>
          <a:p>
            <a:r>
              <a:rPr lang="en-US" sz="2400" dirty="0">
                <a:solidFill>
                  <a:srgbClr val="000000"/>
                </a:solidFill>
              </a:rPr>
              <a:t>“ Experimental goal and plan. Topic of significant current interest. …first single crystal experiment and very large single crystal available.” </a:t>
            </a:r>
            <a:endParaRPr lang="en-US" sz="2400" dirty="0"/>
          </a:p>
        </p:txBody>
      </p:sp>
      <p:sp>
        <p:nvSpPr>
          <p:cNvPr id="4" name="Rectangle 3">
            <a:extLst>
              <a:ext uri="{FF2B5EF4-FFF2-40B4-BE49-F238E27FC236}">
                <a16:creationId xmlns:a16="http://schemas.microsoft.com/office/drawing/2014/main" id="{C7B3A499-84E7-4421-BC61-0E16019AE424}"/>
              </a:ext>
            </a:extLst>
          </p:cNvPr>
          <p:cNvSpPr/>
          <p:nvPr/>
        </p:nvSpPr>
        <p:spPr>
          <a:xfrm>
            <a:off x="2997229" y="4366124"/>
            <a:ext cx="7973273" cy="461665"/>
          </a:xfrm>
          <a:prstGeom prst="rect">
            <a:avLst/>
          </a:prstGeom>
        </p:spPr>
        <p:txBody>
          <a:bodyPr wrap="none">
            <a:spAutoFit/>
          </a:bodyPr>
          <a:lstStyle/>
          <a:p>
            <a:r>
              <a:rPr lang="en-US" sz="2400" dirty="0">
                <a:solidFill>
                  <a:srgbClr val="000000"/>
                </a:solidFill>
              </a:rPr>
              <a:t>“The BTAC recommends … days for the proposed experiment.” </a:t>
            </a:r>
            <a:endParaRPr lang="en-US" sz="2400" dirty="0"/>
          </a:p>
        </p:txBody>
      </p:sp>
      <p:sp>
        <p:nvSpPr>
          <p:cNvPr id="5" name="Rectangle 4">
            <a:extLst>
              <a:ext uri="{FF2B5EF4-FFF2-40B4-BE49-F238E27FC236}">
                <a16:creationId xmlns:a16="http://schemas.microsoft.com/office/drawing/2014/main" id="{C939BED3-C944-48B0-BE20-B0B8C6C64E37}"/>
              </a:ext>
            </a:extLst>
          </p:cNvPr>
          <p:cNvSpPr/>
          <p:nvPr/>
        </p:nvSpPr>
        <p:spPr>
          <a:xfrm>
            <a:off x="7208874" y="662781"/>
            <a:ext cx="3563155" cy="584775"/>
          </a:xfrm>
          <a:prstGeom prst="rect">
            <a:avLst/>
          </a:prstGeom>
        </p:spPr>
        <p:txBody>
          <a:bodyPr wrap="none" lIns="91440" tIns="45720" rIns="91440" bIns="45720" anchor="t">
            <a:spAutoFit/>
          </a:bodyPr>
          <a:lstStyle/>
          <a:p>
            <a:r>
              <a:rPr lang="en-US" sz="3200" b="1">
                <a:solidFill>
                  <a:srgbClr val="C00000"/>
                </a:solidFill>
              </a:rPr>
              <a:t>Days recommended</a:t>
            </a:r>
            <a:endParaRPr lang="en-US" sz="3200" b="1">
              <a:solidFill>
                <a:srgbClr val="C00000"/>
              </a:solidFill>
              <a:cs typeface="Calibri"/>
            </a:endParaRPr>
          </a:p>
        </p:txBody>
      </p:sp>
    </p:spTree>
    <p:extLst>
      <p:ext uri="{BB962C8B-B14F-4D97-AF65-F5344CB8AC3E}">
        <p14:creationId xmlns:p14="http://schemas.microsoft.com/office/powerpoint/2010/main" val="3590733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18272-2C76-4E47-ABAC-F040B9419354}"/>
              </a:ext>
            </a:extLst>
          </p:cNvPr>
          <p:cNvSpPr>
            <a:spLocks noGrp="1"/>
          </p:cNvSpPr>
          <p:nvPr>
            <p:ph type="title"/>
          </p:nvPr>
        </p:nvSpPr>
        <p:spPr>
          <a:xfrm>
            <a:off x="0" y="16333"/>
            <a:ext cx="10515600" cy="1325563"/>
          </a:xfrm>
        </p:spPr>
        <p:txBody>
          <a:bodyPr/>
          <a:lstStyle/>
          <a:p>
            <a:r>
              <a:rPr lang="en-US" dirty="0"/>
              <a:t>Other things to consider when writing your </a:t>
            </a:r>
            <a:r>
              <a:rPr lang="en-US"/>
              <a:t>proposal</a:t>
            </a:r>
            <a:endParaRPr lang="en-US" dirty="0"/>
          </a:p>
        </p:txBody>
      </p:sp>
      <p:sp>
        <p:nvSpPr>
          <p:cNvPr id="7" name="Rectangle 6">
            <a:extLst>
              <a:ext uri="{FF2B5EF4-FFF2-40B4-BE49-F238E27FC236}">
                <a16:creationId xmlns:a16="http://schemas.microsoft.com/office/drawing/2014/main" id="{FB135C40-6EBD-47FF-98E9-CC2330171577}"/>
              </a:ext>
            </a:extLst>
          </p:cNvPr>
          <p:cNvSpPr/>
          <p:nvPr/>
        </p:nvSpPr>
        <p:spPr>
          <a:xfrm>
            <a:off x="333777" y="1651897"/>
            <a:ext cx="11336635" cy="6186309"/>
          </a:xfrm>
          <a:prstGeom prst="rect">
            <a:avLst/>
          </a:prstGeom>
        </p:spPr>
        <p:txBody>
          <a:bodyPr wrap="square" lIns="91440" tIns="45720" rIns="91440" bIns="45720" anchor="t">
            <a:spAutoFit/>
          </a:bodyPr>
          <a:lstStyle/>
          <a:p>
            <a:r>
              <a:rPr lang="en-US" sz="3600">
                <a:solidFill>
                  <a:srgbClr val="C00000"/>
                </a:solidFill>
              </a:rPr>
              <a:t>Do </a:t>
            </a:r>
            <a:r>
              <a:rPr lang="en-US" sz="3600">
                <a:solidFill>
                  <a:srgbClr val="000000"/>
                </a:solidFill>
              </a:rPr>
              <a:t>make</a:t>
            </a:r>
            <a:r>
              <a:rPr lang="en-US" sz="3600"/>
              <a:t> sure to read, revise, and re-read your proposal</a:t>
            </a:r>
            <a:endParaRPr lang="en-US" sz="3600">
              <a:cs typeface="Calibri"/>
            </a:endParaRPr>
          </a:p>
          <a:p>
            <a:endParaRPr lang="en-US" sz="3600">
              <a:cs typeface="Calibri"/>
            </a:endParaRPr>
          </a:p>
          <a:p>
            <a:r>
              <a:rPr lang="en-US" sz="3600">
                <a:solidFill>
                  <a:srgbClr val="C00000"/>
                </a:solidFill>
                <a:ea typeface="+mn-lt"/>
                <a:cs typeface="+mn-lt"/>
              </a:rPr>
              <a:t>Do </a:t>
            </a:r>
            <a:r>
              <a:rPr lang="en-US" sz="3600">
                <a:solidFill>
                  <a:srgbClr val="000000"/>
                </a:solidFill>
                <a:ea typeface="+mn-lt"/>
                <a:cs typeface="+mn-lt"/>
              </a:rPr>
              <a:t>make</a:t>
            </a:r>
            <a:r>
              <a:rPr lang="en-US" sz="3600"/>
              <a:t> sure your grammar is correct and your sentences are clear</a:t>
            </a:r>
            <a:endParaRPr lang="en-US" sz="3600">
              <a:cs typeface="Calibri"/>
            </a:endParaRPr>
          </a:p>
          <a:p>
            <a:endParaRPr lang="en-US" sz="3600">
              <a:cs typeface="Calibri"/>
            </a:endParaRPr>
          </a:p>
          <a:p>
            <a:r>
              <a:rPr lang="en-US" sz="3600">
                <a:solidFill>
                  <a:srgbClr val="C00000"/>
                </a:solidFill>
                <a:ea typeface="+mn-lt"/>
                <a:cs typeface="+mn-lt"/>
              </a:rPr>
              <a:t>Do </a:t>
            </a:r>
            <a:r>
              <a:rPr lang="en-US" sz="3600">
                <a:solidFill>
                  <a:srgbClr val="000000"/>
                </a:solidFill>
                <a:ea typeface="+mn-lt"/>
                <a:cs typeface="+mn-lt"/>
              </a:rPr>
              <a:t>make</a:t>
            </a:r>
            <a:r>
              <a:rPr lang="en-US" sz="3600"/>
              <a:t> sure if you copy and paste you update relevant information</a:t>
            </a:r>
            <a:endParaRPr lang="en-US" sz="3600">
              <a:cs typeface="Calibri"/>
            </a:endParaRPr>
          </a:p>
          <a:p>
            <a:endParaRPr lang="en-US" sz="3600">
              <a:cs typeface="Calibri"/>
            </a:endParaRPr>
          </a:p>
          <a:p>
            <a:r>
              <a:rPr lang="en-US" sz="3600">
                <a:solidFill>
                  <a:srgbClr val="C00000"/>
                </a:solidFill>
                <a:ea typeface="+mn-lt"/>
                <a:cs typeface="+mn-lt"/>
              </a:rPr>
              <a:t>Do </a:t>
            </a:r>
            <a:r>
              <a:rPr lang="en-US" sz="3600"/>
              <a:t>make sure that your figures are clear and readable</a:t>
            </a:r>
            <a:endParaRPr lang="en-US" sz="3600">
              <a:cs typeface="Calibri"/>
            </a:endParaRPr>
          </a:p>
          <a:p>
            <a:endParaRPr lang="en-US" sz="3600">
              <a:cs typeface="Calibri"/>
            </a:endParaRPr>
          </a:p>
          <a:p>
            <a:endParaRPr lang="en-US" sz="3600">
              <a:cs typeface="Calibri"/>
            </a:endParaRPr>
          </a:p>
        </p:txBody>
      </p:sp>
    </p:spTree>
    <p:extLst>
      <p:ext uri="{BB962C8B-B14F-4D97-AF65-F5344CB8AC3E}">
        <p14:creationId xmlns:p14="http://schemas.microsoft.com/office/powerpoint/2010/main" val="13799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4D7D51-CCB4-4BF5-9D08-79844B704A58}"/>
              </a:ext>
            </a:extLst>
          </p:cNvPr>
          <p:cNvSpPr>
            <a:spLocks noGrp="1"/>
          </p:cNvSpPr>
          <p:nvPr>
            <p:ph type="title"/>
          </p:nvPr>
        </p:nvSpPr>
        <p:spPr>
          <a:xfrm>
            <a:off x="594360" y="637125"/>
            <a:ext cx="3802276" cy="5256371"/>
          </a:xfrm>
        </p:spPr>
        <p:txBody>
          <a:bodyPr vert="horz" lIns="91440" tIns="45720" rIns="91440" bIns="45720" rtlCol="0" anchor="ctr">
            <a:normAutofit/>
          </a:bodyPr>
          <a:lstStyle/>
          <a:p>
            <a:r>
              <a:rPr lang="en-US" sz="4800" kern="1200">
                <a:solidFill>
                  <a:schemeClr val="tx1"/>
                </a:solidFill>
                <a:latin typeface="+mj-lt"/>
                <a:ea typeface="+mj-ea"/>
                <a:cs typeface="+mj-cs"/>
              </a:rPr>
              <a:t>Why is this talk important?</a:t>
            </a:r>
          </a:p>
        </p:txBody>
      </p:sp>
      <p:graphicFrame>
        <p:nvGraphicFramePr>
          <p:cNvPr id="5" name="TextBox 2">
            <a:extLst>
              <a:ext uri="{FF2B5EF4-FFF2-40B4-BE49-F238E27FC236}">
                <a16:creationId xmlns:a16="http://schemas.microsoft.com/office/drawing/2014/main" id="{37F83D6C-366E-4659-B4A6-C5D20509290E}"/>
              </a:ext>
            </a:extLst>
          </p:cNvPr>
          <p:cNvGraphicFramePr/>
          <p:nvPr>
            <p:extLst>
              <p:ext uri="{D42A27DB-BD31-4B8C-83A1-F6EECF244321}">
                <p14:modId xmlns:p14="http://schemas.microsoft.com/office/powerpoint/2010/main" val="424868396"/>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1484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DB9A3-3F94-4058-A201-A8C4A67AC729}"/>
              </a:ext>
            </a:extLst>
          </p:cNvPr>
          <p:cNvSpPr>
            <a:spLocks noGrp="1"/>
          </p:cNvSpPr>
          <p:nvPr>
            <p:ph type="title"/>
          </p:nvPr>
        </p:nvSpPr>
        <p:spPr>
          <a:xfrm>
            <a:off x="9427" y="0"/>
            <a:ext cx="10515600" cy="1325563"/>
          </a:xfrm>
        </p:spPr>
        <p:txBody>
          <a:bodyPr/>
          <a:lstStyle/>
          <a:p>
            <a:r>
              <a:rPr lang="en-US" dirty="0"/>
              <a:t>Other things to consider when writing your </a:t>
            </a:r>
            <a:r>
              <a:rPr lang="en-US"/>
              <a:t>proposal</a:t>
            </a:r>
            <a:endParaRPr lang="en-US" dirty="0"/>
          </a:p>
        </p:txBody>
      </p:sp>
      <p:sp>
        <p:nvSpPr>
          <p:cNvPr id="3" name="TextBox 2">
            <a:extLst>
              <a:ext uri="{FF2B5EF4-FFF2-40B4-BE49-F238E27FC236}">
                <a16:creationId xmlns:a16="http://schemas.microsoft.com/office/drawing/2014/main" id="{14685632-0778-4F64-89C6-40F0129D3320}"/>
              </a:ext>
            </a:extLst>
          </p:cNvPr>
          <p:cNvSpPr txBox="1"/>
          <p:nvPr/>
        </p:nvSpPr>
        <p:spPr>
          <a:xfrm>
            <a:off x="368352" y="1228955"/>
            <a:ext cx="11453567" cy="5509200"/>
          </a:xfrm>
          <a:prstGeom prst="rect">
            <a:avLst/>
          </a:prstGeom>
          <a:noFill/>
        </p:spPr>
        <p:txBody>
          <a:bodyPr wrap="square" lIns="91440" tIns="45720" rIns="91440" bIns="45720" rtlCol="0" anchor="t">
            <a:spAutoFit/>
          </a:bodyPr>
          <a:lstStyle/>
          <a:p>
            <a:r>
              <a:rPr lang="en-US" sz="3200">
                <a:solidFill>
                  <a:srgbClr val="C00000"/>
                </a:solidFill>
              </a:rPr>
              <a:t>Do not</a:t>
            </a:r>
            <a:r>
              <a:rPr lang="en-US" sz="3200"/>
              <a:t> wait until the last minute to write your proposal</a:t>
            </a:r>
            <a:endParaRPr lang="en-US" sz="3200">
              <a:cs typeface="Calibri"/>
            </a:endParaRPr>
          </a:p>
          <a:p>
            <a:endParaRPr lang="en-US" sz="3200">
              <a:cs typeface="Calibri"/>
            </a:endParaRPr>
          </a:p>
          <a:p>
            <a:r>
              <a:rPr lang="en-US" sz="3200">
                <a:solidFill>
                  <a:srgbClr val="C00000"/>
                </a:solidFill>
              </a:rPr>
              <a:t>Do not</a:t>
            </a:r>
            <a:r>
              <a:rPr lang="en-US" sz="3200"/>
              <a:t> submit the wrong pdf!</a:t>
            </a:r>
            <a:endParaRPr lang="en-US" sz="3200">
              <a:cs typeface="Calibri"/>
            </a:endParaRPr>
          </a:p>
          <a:p>
            <a:endParaRPr lang="en-US" sz="3200">
              <a:cs typeface="Calibri"/>
            </a:endParaRPr>
          </a:p>
          <a:p>
            <a:r>
              <a:rPr lang="en-US" sz="3200">
                <a:solidFill>
                  <a:srgbClr val="C00000"/>
                </a:solidFill>
              </a:rPr>
              <a:t>Do not</a:t>
            </a:r>
            <a:r>
              <a:rPr lang="en-US" sz="3200"/>
              <a:t> use flamboyant language -  this is a scientific proposal</a:t>
            </a:r>
            <a:endParaRPr lang="en-US" sz="3200">
              <a:cs typeface="Calibri"/>
            </a:endParaRPr>
          </a:p>
          <a:p>
            <a:endParaRPr lang="en-US" sz="3200">
              <a:cs typeface="Calibri"/>
            </a:endParaRPr>
          </a:p>
          <a:p>
            <a:r>
              <a:rPr lang="en-US" sz="3200">
                <a:solidFill>
                  <a:srgbClr val="C00000"/>
                </a:solidFill>
              </a:rPr>
              <a:t>Do not</a:t>
            </a:r>
            <a:r>
              <a:rPr lang="en-US" sz="3200"/>
              <a:t> tell the reviewers to contact you if they want more information!</a:t>
            </a:r>
            <a:endParaRPr lang="en-US" sz="3200">
              <a:cs typeface="Calibri"/>
            </a:endParaRPr>
          </a:p>
          <a:p>
            <a:endParaRPr lang="en-US" sz="3200">
              <a:cs typeface="Calibri"/>
            </a:endParaRPr>
          </a:p>
          <a:p>
            <a:r>
              <a:rPr lang="en-US" sz="3200">
                <a:solidFill>
                  <a:srgbClr val="C00000"/>
                </a:solidFill>
              </a:rPr>
              <a:t>Do not</a:t>
            </a:r>
            <a:r>
              <a:rPr lang="en-US" sz="3200"/>
              <a:t> tell reviewers you would do great science without providing evidence!</a:t>
            </a:r>
            <a:endParaRPr lang="en-US" sz="3200">
              <a:cs typeface="Calibri"/>
            </a:endParaRPr>
          </a:p>
        </p:txBody>
      </p:sp>
    </p:spTree>
    <p:extLst>
      <p:ext uri="{BB962C8B-B14F-4D97-AF65-F5344CB8AC3E}">
        <p14:creationId xmlns:p14="http://schemas.microsoft.com/office/powerpoint/2010/main" val="4136265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F94AA-CA45-44A5-9E11-527BFFCC7903}"/>
              </a:ext>
            </a:extLst>
          </p:cNvPr>
          <p:cNvSpPr>
            <a:spLocks noGrp="1"/>
          </p:cNvSpPr>
          <p:nvPr>
            <p:ph type="title"/>
          </p:nvPr>
        </p:nvSpPr>
        <p:spPr>
          <a:xfrm>
            <a:off x="0" y="16333"/>
            <a:ext cx="10515600" cy="1325563"/>
          </a:xfrm>
        </p:spPr>
        <p:txBody>
          <a:bodyPr/>
          <a:lstStyle/>
          <a:p>
            <a:r>
              <a:rPr lang="en-US" dirty="0"/>
              <a:t>For your submission- School</a:t>
            </a:r>
          </a:p>
        </p:txBody>
      </p:sp>
      <p:sp>
        <p:nvSpPr>
          <p:cNvPr id="3" name="TextBox 2">
            <a:extLst>
              <a:ext uri="{FF2B5EF4-FFF2-40B4-BE49-F238E27FC236}">
                <a16:creationId xmlns:a16="http://schemas.microsoft.com/office/drawing/2014/main" id="{4F5DF3C5-2745-4CEF-8722-FB051378F5C0}"/>
              </a:ext>
            </a:extLst>
          </p:cNvPr>
          <p:cNvSpPr txBox="1"/>
          <p:nvPr/>
        </p:nvSpPr>
        <p:spPr>
          <a:xfrm flipH="1">
            <a:off x="1886223" y="1074657"/>
            <a:ext cx="9124283" cy="5509200"/>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en-US" sz="3200" dirty="0"/>
              <a:t>Prepare your material in a file before hand and wait to upload</a:t>
            </a:r>
          </a:p>
          <a:p>
            <a:pPr marL="342900" indent="-342900">
              <a:buFont typeface="Arial" panose="020B0604020202020204" pitchFamily="34" charset="0"/>
              <a:buChar char="•"/>
            </a:pPr>
            <a:r>
              <a:rPr lang="en-US" sz="3200" dirty="0"/>
              <a:t>On the title use -Neutron School; Title</a:t>
            </a:r>
          </a:p>
          <a:p>
            <a:pPr marL="342900" indent="-342900">
              <a:buFont typeface="Arial" panose="020B0604020202020204" pitchFamily="34" charset="0"/>
              <a:buChar char="•"/>
            </a:pPr>
            <a:r>
              <a:rPr lang="en-US" sz="3200" dirty="0"/>
              <a:t>Use Joseph Dura as the contact</a:t>
            </a:r>
          </a:p>
          <a:p>
            <a:pPr marL="342900" indent="-342900">
              <a:buFont typeface="Arial" panose="020B0604020202020204" pitchFamily="34" charset="0"/>
              <a:buChar char="•"/>
            </a:pPr>
            <a:r>
              <a:rPr lang="en-US" sz="3200" dirty="0"/>
              <a:t>Select a reflectometry or SANS instrument</a:t>
            </a:r>
          </a:p>
          <a:p>
            <a:r>
              <a:rPr lang="en-US" sz="3200" dirty="0"/>
              <a:t>	Submission window</a:t>
            </a:r>
          </a:p>
          <a:p>
            <a:pPr lvl="1"/>
            <a:r>
              <a:rPr lang="en-US" sz="3200" dirty="0">
                <a:solidFill>
                  <a:srgbClr val="C00000"/>
                </a:solidFill>
              </a:rPr>
              <a:t>	OPENS</a:t>
            </a:r>
            <a:r>
              <a:rPr lang="en-US" sz="3200" dirty="0"/>
              <a:t>: </a:t>
            </a:r>
            <a:r>
              <a:rPr lang="en-US" sz="3200" b="1" dirty="0"/>
              <a:t>February 15, 2021 at 8:00am (EST) </a:t>
            </a:r>
            <a:endParaRPr lang="en-US" sz="3200" dirty="0">
              <a:cs typeface="Calibri" panose="020F0502020204030204"/>
            </a:endParaRPr>
          </a:p>
          <a:p>
            <a:pPr lvl="1"/>
            <a:r>
              <a:rPr lang="en-US" sz="3200" dirty="0">
                <a:solidFill>
                  <a:srgbClr val="C00000"/>
                </a:solidFill>
              </a:rPr>
              <a:t>	CLOSES</a:t>
            </a:r>
            <a:r>
              <a:rPr lang="en-US" sz="3200" dirty="0"/>
              <a:t>: </a:t>
            </a:r>
            <a:r>
              <a:rPr lang="en-US" sz="3200" b="1" dirty="0"/>
              <a:t>February 17, 2021 at 5:30pm (EST)</a:t>
            </a:r>
          </a:p>
          <a:p>
            <a:pPr lvl="1"/>
            <a:endParaRPr lang="en-US" sz="3200" b="1" dirty="0">
              <a:cs typeface="Calibri"/>
            </a:endParaRPr>
          </a:p>
          <a:p>
            <a:pPr lvl="1"/>
            <a:r>
              <a:rPr lang="en-US" sz="3200" dirty="0">
                <a:cs typeface="Calibri"/>
              </a:rPr>
              <a:t>If you encounter any IMS problems, email:</a:t>
            </a:r>
          </a:p>
          <a:p>
            <a:pPr lvl="1"/>
            <a:r>
              <a:rPr lang="en-US" sz="3200" b="1" dirty="0">
                <a:cs typeface="Calibri"/>
              </a:rPr>
              <a:t>yamali@nist.gov</a:t>
            </a:r>
          </a:p>
        </p:txBody>
      </p:sp>
    </p:spTree>
    <p:extLst>
      <p:ext uri="{BB962C8B-B14F-4D97-AF65-F5344CB8AC3E}">
        <p14:creationId xmlns:p14="http://schemas.microsoft.com/office/powerpoint/2010/main" val="652634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4972E-C61D-4AD6-8C3D-79AC278EECEB}"/>
              </a:ext>
            </a:extLst>
          </p:cNvPr>
          <p:cNvSpPr>
            <a:spLocks noGrp="1"/>
          </p:cNvSpPr>
          <p:nvPr>
            <p:ph type="title"/>
          </p:nvPr>
        </p:nvSpPr>
        <p:spPr>
          <a:xfrm>
            <a:off x="0" y="3290"/>
            <a:ext cx="10515600" cy="1325563"/>
          </a:xfrm>
        </p:spPr>
        <p:txBody>
          <a:bodyPr/>
          <a:lstStyle/>
          <a:p>
            <a:r>
              <a:rPr lang="en-US" dirty="0"/>
              <a:t>NCNR IMS system</a:t>
            </a:r>
          </a:p>
        </p:txBody>
      </p:sp>
      <p:sp>
        <p:nvSpPr>
          <p:cNvPr id="3" name="Rectangle 2">
            <a:extLst>
              <a:ext uri="{FF2B5EF4-FFF2-40B4-BE49-F238E27FC236}">
                <a16:creationId xmlns:a16="http://schemas.microsoft.com/office/drawing/2014/main" id="{FE657654-A125-4911-A724-773AA53897E4}"/>
              </a:ext>
            </a:extLst>
          </p:cNvPr>
          <p:cNvSpPr/>
          <p:nvPr/>
        </p:nvSpPr>
        <p:spPr>
          <a:xfrm>
            <a:off x="2282380" y="2844225"/>
            <a:ext cx="7458709" cy="584775"/>
          </a:xfrm>
          <a:prstGeom prst="rect">
            <a:avLst/>
          </a:prstGeom>
        </p:spPr>
        <p:txBody>
          <a:bodyPr wrap="none">
            <a:spAutoFit/>
          </a:bodyPr>
          <a:lstStyle/>
          <a:p>
            <a:r>
              <a:rPr lang="en-US" sz="3200" dirty="0"/>
              <a:t>https://www-s.nist.gov/NCNR-IMS/login.do</a:t>
            </a:r>
          </a:p>
        </p:txBody>
      </p:sp>
    </p:spTree>
    <p:extLst>
      <p:ext uri="{BB962C8B-B14F-4D97-AF65-F5344CB8AC3E}">
        <p14:creationId xmlns:p14="http://schemas.microsoft.com/office/powerpoint/2010/main" val="2016219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8DBF6-2B55-4CF7-AB96-7160F146A4C4}"/>
              </a:ext>
            </a:extLst>
          </p:cNvPr>
          <p:cNvSpPr>
            <a:spLocks noGrp="1"/>
          </p:cNvSpPr>
          <p:nvPr>
            <p:ph type="title"/>
          </p:nvPr>
        </p:nvSpPr>
        <p:spPr>
          <a:xfrm>
            <a:off x="1245072" y="1289765"/>
            <a:ext cx="3651101" cy="4270963"/>
          </a:xfrm>
        </p:spPr>
        <p:txBody>
          <a:bodyPr vert="horz" lIns="91440" tIns="45720" rIns="91440" bIns="45720" rtlCol="0" anchor="ctr">
            <a:normAutofit/>
          </a:bodyPr>
          <a:lstStyle/>
          <a:p>
            <a:pPr algn="ctr"/>
            <a:r>
              <a:rPr lang="en-US" sz="3900" kern="1200" dirty="0">
                <a:solidFill>
                  <a:srgbClr val="FFFFFF"/>
                </a:solidFill>
                <a:latin typeface="+mj-lt"/>
                <a:ea typeface="+mj-ea"/>
                <a:cs typeface="+mj-cs"/>
              </a:rPr>
              <a:t>If you, your advisor and/or collaborators think you need neutrons- start with some basic questions</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TextBox 2">
            <a:extLst>
              <a:ext uri="{FF2B5EF4-FFF2-40B4-BE49-F238E27FC236}">
                <a16:creationId xmlns:a16="http://schemas.microsoft.com/office/drawing/2014/main" id="{73280DD6-50EE-4E9A-BD22-4AB988D06144}"/>
              </a:ext>
            </a:extLst>
          </p:cNvPr>
          <p:cNvSpPr txBox="1"/>
          <p:nvPr/>
        </p:nvSpPr>
        <p:spPr>
          <a:xfrm>
            <a:off x="6588954" y="1360647"/>
            <a:ext cx="4771607" cy="5837949"/>
          </a:xfrm>
          <a:prstGeom prst="rect">
            <a:avLst/>
          </a:prstGeom>
        </p:spPr>
        <p:txBody>
          <a:bodyPr vert="horz" lIns="91440" tIns="45720" rIns="91440" bIns="45720" rtlCol="0" anchor="ctr">
            <a:normAutofit lnSpcReduction="10000"/>
          </a:bodyPr>
          <a:lstStyle/>
          <a:p>
            <a:pPr marL="571500" indent="-228600">
              <a:lnSpc>
                <a:spcPct val="90000"/>
              </a:lnSpc>
              <a:spcBef>
                <a:spcPts val="1000"/>
              </a:spcBef>
              <a:buFont typeface="Arial" panose="020B0604020202020204" pitchFamily="34" charset="0"/>
              <a:buChar char="•"/>
            </a:pPr>
            <a:r>
              <a:rPr lang="en-US" sz="2800" dirty="0">
                <a:solidFill>
                  <a:schemeClr val="tx1">
                    <a:alpha val="80000"/>
                  </a:schemeClr>
                </a:solidFill>
              </a:rPr>
              <a:t>Are neutrons the appropriate tool to study the problem I’m investigating?</a:t>
            </a:r>
          </a:p>
          <a:p>
            <a:pPr marL="342900">
              <a:lnSpc>
                <a:spcPct val="90000"/>
              </a:lnSpc>
              <a:spcBef>
                <a:spcPts val="1000"/>
              </a:spcBef>
            </a:pPr>
            <a:endParaRPr lang="en-US" sz="2800" dirty="0">
              <a:solidFill>
                <a:schemeClr val="tx1">
                  <a:alpha val="80000"/>
                </a:schemeClr>
              </a:solidFill>
            </a:endParaRPr>
          </a:p>
          <a:p>
            <a:pPr marL="342900">
              <a:lnSpc>
                <a:spcPct val="90000"/>
              </a:lnSpc>
              <a:spcBef>
                <a:spcPts val="1000"/>
              </a:spcBef>
            </a:pPr>
            <a:r>
              <a:rPr lang="en-US" sz="2800" dirty="0">
                <a:solidFill>
                  <a:schemeClr val="tx1">
                    <a:alpha val="80000"/>
                  </a:schemeClr>
                </a:solidFill>
              </a:rPr>
              <a:t>If yes,</a:t>
            </a:r>
          </a:p>
          <a:p>
            <a:pPr marL="571500" indent="-228600">
              <a:lnSpc>
                <a:spcPct val="90000"/>
              </a:lnSpc>
              <a:spcBef>
                <a:spcPts val="1000"/>
              </a:spcBef>
              <a:buFont typeface="Arial" panose="020B0604020202020204" pitchFamily="34" charset="0"/>
              <a:buChar char="•"/>
            </a:pPr>
            <a:r>
              <a:rPr lang="en-US" sz="2800" dirty="0">
                <a:solidFill>
                  <a:schemeClr val="tx1">
                    <a:alpha val="80000"/>
                  </a:schemeClr>
                </a:solidFill>
              </a:rPr>
              <a:t>Which is the right instrument?</a:t>
            </a:r>
          </a:p>
          <a:p>
            <a:pPr marL="571500" indent="-228600">
              <a:lnSpc>
                <a:spcPct val="90000"/>
              </a:lnSpc>
              <a:spcBef>
                <a:spcPts val="1000"/>
              </a:spcBef>
              <a:buFont typeface="Arial" panose="020B0604020202020204" pitchFamily="34" charset="0"/>
              <a:buChar char="•"/>
            </a:pPr>
            <a:r>
              <a:rPr lang="en-US" sz="2800" dirty="0">
                <a:solidFill>
                  <a:schemeClr val="tx1">
                    <a:alpha val="80000"/>
                  </a:schemeClr>
                </a:solidFill>
              </a:rPr>
              <a:t>What sample environment should I use? What sample preparation resources will I need?</a:t>
            </a:r>
            <a:endParaRPr lang="en-US" sz="2800" dirty="0">
              <a:solidFill>
                <a:schemeClr val="tx1">
                  <a:alpha val="80000"/>
                </a:schemeClr>
              </a:solidFill>
              <a:cs typeface="Calibri"/>
            </a:endParaRPr>
          </a:p>
          <a:p>
            <a:pPr marL="571500" indent="-228600">
              <a:lnSpc>
                <a:spcPct val="90000"/>
              </a:lnSpc>
              <a:spcBef>
                <a:spcPts val="1000"/>
              </a:spcBef>
              <a:buFont typeface="Arial" panose="020B0604020202020204" pitchFamily="34" charset="0"/>
              <a:buChar char="•"/>
            </a:pPr>
            <a:r>
              <a:rPr lang="en-US" sz="2800" dirty="0">
                <a:solidFill>
                  <a:schemeClr val="tx1">
                    <a:alpha val="80000"/>
                  </a:schemeClr>
                </a:solidFill>
              </a:rPr>
              <a:t>Where do I apply for neutron time?</a:t>
            </a:r>
          </a:p>
          <a:p>
            <a:pPr indent="-228600">
              <a:lnSpc>
                <a:spcPct val="90000"/>
              </a:lnSpc>
              <a:spcBef>
                <a:spcPts val="1000"/>
              </a:spcBef>
              <a:buFont typeface="Arial" panose="020B0604020202020204" pitchFamily="34" charset="0"/>
              <a:buChar char="•"/>
            </a:pPr>
            <a:endParaRPr lang="en-US" sz="2000" dirty="0">
              <a:solidFill>
                <a:schemeClr val="tx1">
                  <a:alpha val="80000"/>
                </a:schemeClr>
              </a:solidFill>
            </a:endParaRPr>
          </a:p>
          <a:p>
            <a:pPr indent="-228600">
              <a:lnSpc>
                <a:spcPct val="90000"/>
              </a:lnSpc>
              <a:spcBef>
                <a:spcPts val="1000"/>
              </a:spcBef>
              <a:buFont typeface="Arial" panose="020B0604020202020204" pitchFamily="34" charset="0"/>
              <a:buChar char="•"/>
            </a:pPr>
            <a:endParaRPr lang="en-US" sz="2000" dirty="0">
              <a:solidFill>
                <a:schemeClr val="tx1">
                  <a:alpha val="80000"/>
                </a:schemeClr>
              </a:solidFill>
            </a:endParaRPr>
          </a:p>
          <a:p>
            <a:pPr indent="-228600">
              <a:lnSpc>
                <a:spcPct val="90000"/>
              </a:lnSpc>
              <a:spcBef>
                <a:spcPts val="1000"/>
              </a:spcBef>
              <a:buFont typeface="Arial" panose="020B0604020202020204" pitchFamily="34" charset="0"/>
              <a:buChar char="•"/>
            </a:pPr>
            <a:endParaRPr lang="en-US" sz="2000" dirty="0">
              <a:solidFill>
                <a:schemeClr val="tx1">
                  <a:alpha val="80000"/>
                </a:schemeClr>
              </a:solidFill>
            </a:endParaRPr>
          </a:p>
          <a:p>
            <a:pPr indent="-228600">
              <a:lnSpc>
                <a:spcPct val="90000"/>
              </a:lnSpc>
              <a:spcBef>
                <a:spcPts val="1000"/>
              </a:spcBef>
              <a:buFont typeface="Arial" panose="020B0604020202020204" pitchFamily="34" charset="0"/>
              <a:buChar char="•"/>
            </a:pPr>
            <a:endParaRPr lang="en-US" sz="20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7585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43D908-904E-426F-898E-C91DBCA98D5E}"/>
              </a:ext>
            </a:extLst>
          </p:cNvPr>
          <p:cNvSpPr>
            <a:spLocks noGrp="1"/>
          </p:cNvSpPr>
          <p:nvPr>
            <p:ph type="title"/>
          </p:nvPr>
        </p:nvSpPr>
        <p:spPr>
          <a:xfrm>
            <a:off x="635000" y="640823"/>
            <a:ext cx="3418659" cy="5583148"/>
          </a:xfrm>
        </p:spPr>
        <p:txBody>
          <a:bodyPr vert="horz" lIns="91440" tIns="45720" rIns="91440" bIns="45720" rtlCol="0" anchor="ctr">
            <a:normAutofit/>
          </a:bodyPr>
          <a:lstStyle/>
          <a:p>
            <a:r>
              <a:rPr lang="en-US" sz="5400" kern="1200">
                <a:latin typeface="+mj-lt"/>
                <a:ea typeface="+mj-ea"/>
                <a:cs typeface="+mj-cs"/>
              </a:rPr>
              <a:t>Resources to help answer your basic questions!</a:t>
            </a:r>
          </a:p>
        </p:txBody>
      </p:sp>
      <p:sp>
        <p:nvSpPr>
          <p:cNvPr id="26"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TextBox 2">
            <a:extLst>
              <a:ext uri="{FF2B5EF4-FFF2-40B4-BE49-F238E27FC236}">
                <a16:creationId xmlns:a16="http://schemas.microsoft.com/office/drawing/2014/main" id="{953E982E-8601-4F5C-A6DF-A48484B051B7}"/>
              </a:ext>
            </a:extLst>
          </p:cNvPr>
          <p:cNvGraphicFramePr/>
          <p:nvPr>
            <p:extLst>
              <p:ext uri="{D42A27DB-BD31-4B8C-83A1-F6EECF244321}">
                <p14:modId xmlns:p14="http://schemas.microsoft.com/office/powerpoint/2010/main" val="365170497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0413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CF697-9835-4A70-9418-7A79451DF68C}"/>
              </a:ext>
            </a:extLst>
          </p:cNvPr>
          <p:cNvSpPr>
            <a:spLocks noGrp="1"/>
          </p:cNvSpPr>
          <p:nvPr>
            <p:ph type="title"/>
          </p:nvPr>
        </p:nvSpPr>
        <p:spPr>
          <a:xfrm>
            <a:off x="0" y="23081"/>
            <a:ext cx="10515600" cy="1325563"/>
          </a:xfrm>
        </p:spPr>
        <p:txBody>
          <a:bodyPr/>
          <a:lstStyle/>
          <a:p>
            <a:r>
              <a:rPr lang="en-US" dirty="0"/>
              <a:t>NCNR Beamtime Access</a:t>
            </a:r>
          </a:p>
        </p:txBody>
      </p:sp>
      <p:sp>
        <p:nvSpPr>
          <p:cNvPr id="3" name="TextBox 2">
            <a:extLst>
              <a:ext uri="{FF2B5EF4-FFF2-40B4-BE49-F238E27FC236}">
                <a16:creationId xmlns:a16="http://schemas.microsoft.com/office/drawing/2014/main" id="{F1D1825D-4B6B-4D54-AEA6-25F222757F42}"/>
              </a:ext>
            </a:extLst>
          </p:cNvPr>
          <p:cNvSpPr txBox="1"/>
          <p:nvPr/>
        </p:nvSpPr>
        <p:spPr>
          <a:xfrm>
            <a:off x="1217127" y="1113583"/>
            <a:ext cx="9757746" cy="5632311"/>
          </a:xfrm>
          <a:prstGeom prst="rect">
            <a:avLst/>
          </a:prstGeom>
          <a:noFill/>
        </p:spPr>
        <p:txBody>
          <a:bodyPr wrap="square" lIns="91440" tIns="45720" rIns="91440" bIns="45720" rtlCol="0" anchor="t">
            <a:spAutoFit/>
          </a:bodyPr>
          <a:lstStyle/>
          <a:p>
            <a:r>
              <a:rPr lang="en-US" sz="2400" b="1" dirty="0"/>
              <a:t>At the NCNR, there are 3 main ways to obtain beamtime (if you need to do proprietary research talk to Dan Neumann)</a:t>
            </a:r>
            <a:endParaRPr lang="en-US" sz="2400" b="1" dirty="0">
              <a:cs typeface="Calibri"/>
            </a:endParaRPr>
          </a:p>
          <a:p>
            <a:endParaRPr lang="en-US" sz="2400" dirty="0"/>
          </a:p>
          <a:p>
            <a:r>
              <a:rPr lang="en-US" sz="2400" b="1" dirty="0">
                <a:solidFill>
                  <a:srgbClr val="C00000"/>
                </a:solidFill>
              </a:rPr>
              <a:t>New Proposal:</a:t>
            </a:r>
            <a:r>
              <a:rPr lang="en-US" sz="2400" b="1" dirty="0"/>
              <a:t> is a proposal for instrument time submitted when a call is announced.  The proposals will be reviewed by scientific and technical reviewers, as well as by the Beam Time Allocation Committee (BTAC).</a:t>
            </a:r>
          </a:p>
          <a:p>
            <a:endParaRPr lang="en-US" sz="2400" dirty="0"/>
          </a:p>
          <a:p>
            <a:r>
              <a:rPr lang="en-US" sz="2400" b="1" i="1" dirty="0">
                <a:solidFill>
                  <a:schemeClr val="accent6"/>
                </a:solidFill>
              </a:rPr>
              <a:t>Quick Access Proposal</a:t>
            </a:r>
            <a:r>
              <a:rPr lang="en-US" sz="2400" b="1" dirty="0">
                <a:solidFill>
                  <a:schemeClr val="accent6"/>
                </a:solidFill>
              </a:rPr>
              <a:t>:</a:t>
            </a:r>
            <a:r>
              <a:rPr lang="en-US" sz="2400" dirty="0"/>
              <a:t> a proposal submitted to ask for access to the instruments in the very near future for measurements that cannot be delayed. It will be reviewed by the BTAC and held to a higher standard than regular proposals.</a:t>
            </a:r>
          </a:p>
          <a:p>
            <a:endParaRPr lang="en-US" sz="2400" dirty="0"/>
          </a:p>
          <a:p>
            <a:r>
              <a:rPr lang="en-US" sz="2400" b="1" dirty="0">
                <a:solidFill>
                  <a:srgbClr val="7030A0"/>
                </a:solidFill>
              </a:rPr>
              <a:t>Beamtime request</a:t>
            </a:r>
            <a:r>
              <a:rPr lang="en-US" sz="2400" dirty="0">
                <a:solidFill>
                  <a:srgbClr val="7030A0"/>
                </a:solidFill>
              </a:rPr>
              <a:t>:</a:t>
            </a:r>
            <a:r>
              <a:rPr lang="en-US" sz="2400" dirty="0"/>
              <a:t> </a:t>
            </a:r>
            <a:r>
              <a:rPr lang="en-US" sz="2400" dirty="0">
                <a:highlight>
                  <a:srgbClr val="FFFF00"/>
                </a:highlight>
              </a:rPr>
              <a:t>this is not a proposal; it is a request</a:t>
            </a:r>
            <a:r>
              <a:rPr lang="en-US" sz="2400" dirty="0"/>
              <a:t>.  It is NIST internal time.  Under certain conditions (like feasibility time) external users can coordinate time with an instrument scientist.</a:t>
            </a:r>
          </a:p>
        </p:txBody>
      </p:sp>
    </p:spTree>
    <p:extLst>
      <p:ext uri="{BB962C8B-B14F-4D97-AF65-F5344CB8AC3E}">
        <p14:creationId xmlns:p14="http://schemas.microsoft.com/office/powerpoint/2010/main" val="1987015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AB090-C63E-4A1A-ADA0-BC13B8F7AD7D}"/>
              </a:ext>
            </a:extLst>
          </p:cNvPr>
          <p:cNvSpPr>
            <a:spLocks noGrp="1"/>
          </p:cNvSpPr>
          <p:nvPr>
            <p:ph type="title"/>
          </p:nvPr>
        </p:nvSpPr>
        <p:spPr>
          <a:xfrm>
            <a:off x="0" y="3290"/>
            <a:ext cx="10515600" cy="1325563"/>
          </a:xfrm>
        </p:spPr>
        <p:txBody>
          <a:bodyPr/>
          <a:lstStyle/>
          <a:p>
            <a:r>
              <a:rPr lang="en-US" dirty="0"/>
              <a:t>Before writing</a:t>
            </a:r>
            <a:r>
              <a:rPr lang="en-US"/>
              <a:t>, </a:t>
            </a:r>
            <a:r>
              <a:rPr lang="en-US">
                <a:solidFill>
                  <a:srgbClr val="C00000"/>
                </a:solidFill>
              </a:rPr>
              <a:t>remember your audience</a:t>
            </a:r>
            <a:endParaRPr lang="en-US">
              <a:solidFill>
                <a:srgbClr val="C00000"/>
              </a:solidFill>
              <a:cs typeface="Calibri Light"/>
            </a:endParaRPr>
          </a:p>
        </p:txBody>
      </p:sp>
      <p:sp>
        <p:nvSpPr>
          <p:cNvPr id="3" name="TextBox 2">
            <a:extLst>
              <a:ext uri="{FF2B5EF4-FFF2-40B4-BE49-F238E27FC236}">
                <a16:creationId xmlns:a16="http://schemas.microsoft.com/office/drawing/2014/main" id="{9C330383-30C2-49D7-A0AE-73660ECCD315}"/>
              </a:ext>
            </a:extLst>
          </p:cNvPr>
          <p:cNvSpPr txBox="1"/>
          <p:nvPr/>
        </p:nvSpPr>
        <p:spPr>
          <a:xfrm>
            <a:off x="1593130" y="2064469"/>
            <a:ext cx="184731" cy="923330"/>
          </a:xfrm>
          <a:prstGeom prst="rect">
            <a:avLst/>
          </a:prstGeom>
          <a:noFill/>
        </p:spPr>
        <p:txBody>
          <a:bodyPr wrap="none" rtlCol="0">
            <a:spAutoFit/>
          </a:bodyPr>
          <a:lstStyle/>
          <a:p>
            <a:endParaRPr lang="en-US"/>
          </a:p>
          <a:p>
            <a:endParaRPr lang="en-US"/>
          </a:p>
          <a:p>
            <a:endParaRPr lang="en-US"/>
          </a:p>
        </p:txBody>
      </p:sp>
      <p:sp>
        <p:nvSpPr>
          <p:cNvPr id="4" name="TextBox 3">
            <a:extLst>
              <a:ext uri="{FF2B5EF4-FFF2-40B4-BE49-F238E27FC236}">
                <a16:creationId xmlns:a16="http://schemas.microsoft.com/office/drawing/2014/main" id="{68F14FBB-C27B-4332-99F0-CBC0419F9E12}"/>
              </a:ext>
            </a:extLst>
          </p:cNvPr>
          <p:cNvSpPr txBox="1"/>
          <p:nvPr/>
        </p:nvSpPr>
        <p:spPr>
          <a:xfrm>
            <a:off x="1461156" y="1168597"/>
            <a:ext cx="10332460" cy="8125301"/>
          </a:xfrm>
          <a:prstGeom prst="rect">
            <a:avLst/>
          </a:prstGeom>
          <a:noFill/>
        </p:spPr>
        <p:txBody>
          <a:bodyPr wrap="square" lIns="91440" tIns="45720" rIns="91440" bIns="45720" rtlCol="0" anchor="t">
            <a:spAutoFit/>
          </a:bodyPr>
          <a:lstStyle/>
          <a:p>
            <a:endParaRPr lang="en-US" dirty="0"/>
          </a:p>
          <a:p>
            <a:r>
              <a:rPr lang="en-US" sz="2400" dirty="0"/>
              <a:t>At the NCNR your proposal might be read by 7 reviewers and several NCNR staff</a:t>
            </a:r>
            <a:endParaRPr lang="en-US" dirty="0"/>
          </a:p>
          <a:p>
            <a:endParaRPr lang="en-US" sz="2400" dirty="0"/>
          </a:p>
          <a:p>
            <a:pPr lvl="1"/>
            <a:r>
              <a:rPr lang="en-US" sz="2400" dirty="0"/>
              <a:t>They are very busy, and they will not spend excessive time on your proposal. </a:t>
            </a:r>
            <a:endParaRPr lang="en-US" sz="2400" dirty="0">
              <a:cs typeface="Calibri"/>
            </a:endParaRPr>
          </a:p>
          <a:p>
            <a:pPr lvl="1"/>
            <a:endParaRPr lang="en-US" sz="2400" dirty="0">
              <a:cs typeface="Calibri"/>
            </a:endParaRPr>
          </a:p>
          <a:p>
            <a:pPr lvl="1"/>
            <a:r>
              <a:rPr lang="en-US" sz="2400" dirty="0">
                <a:ea typeface="+mn-lt"/>
                <a:cs typeface="+mn-lt"/>
              </a:rPr>
              <a:t>They may not be an expert in your sub-field – but they also might be.</a:t>
            </a:r>
            <a:endParaRPr lang="en-US" sz="2400" dirty="0">
              <a:cs typeface="Calibri"/>
            </a:endParaRPr>
          </a:p>
          <a:p>
            <a:pPr lvl="1"/>
            <a:endParaRPr lang="en-US" sz="2400" dirty="0">
              <a:cs typeface="Calibri"/>
            </a:endParaRPr>
          </a:p>
          <a:p>
            <a:pPr lvl="1"/>
            <a:r>
              <a:rPr lang="en-US" sz="2400" dirty="0"/>
              <a:t>They may or may not have time to look at your references.</a:t>
            </a:r>
            <a:endParaRPr lang="en-US" sz="2400" dirty="0">
              <a:cs typeface="Calibri"/>
            </a:endParaRPr>
          </a:p>
          <a:p>
            <a:endParaRPr lang="en-US" sz="2400" dirty="0"/>
          </a:p>
          <a:p>
            <a:endParaRPr lang="en-US" sz="2400" dirty="0"/>
          </a:p>
          <a:p>
            <a:r>
              <a:rPr lang="en-US" sz="2400" dirty="0"/>
              <a:t>It is your responsibility to provide them with a clear plan and a clear proposal! </a:t>
            </a:r>
            <a:endParaRPr lang="en-US" sz="2400" dirty="0">
              <a:cs typeface="Calibri"/>
            </a:endParaRPr>
          </a:p>
          <a:p>
            <a:endParaRPr lang="en-US" sz="2400" dirty="0"/>
          </a:p>
          <a:p>
            <a:r>
              <a:rPr lang="en-US" sz="2400" b="1" dirty="0"/>
              <a:t>Reviewers shouldn't have to struggle to find information or make assumptions.</a:t>
            </a:r>
            <a:endParaRPr lang="en-US" b="1" dirty="0">
              <a:cs typeface="Calibri" panose="020F0502020204030204"/>
            </a:endParaRPr>
          </a:p>
          <a:p>
            <a:endParaRPr lang="en-US" sz="2400" dirty="0"/>
          </a:p>
          <a:p>
            <a:endParaRPr lang="en-US" sz="2400" dirty="0">
              <a:cs typeface="Calibri"/>
            </a:endParaRPr>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p:txBody>
      </p:sp>
      <p:pic>
        <p:nvPicPr>
          <p:cNvPr id="6" name="Graphic 5" descr="Target Audience">
            <a:extLst>
              <a:ext uri="{FF2B5EF4-FFF2-40B4-BE49-F238E27FC236}">
                <a16:creationId xmlns:a16="http://schemas.microsoft.com/office/drawing/2014/main" id="{16BB058A-D5C8-48CA-A503-87162E6B45C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8384" y="1328853"/>
            <a:ext cx="914400" cy="914400"/>
          </a:xfrm>
          <a:prstGeom prst="rect">
            <a:avLst/>
          </a:prstGeom>
        </p:spPr>
      </p:pic>
    </p:spTree>
    <p:extLst>
      <p:ext uri="{BB962C8B-B14F-4D97-AF65-F5344CB8AC3E}">
        <p14:creationId xmlns:p14="http://schemas.microsoft.com/office/powerpoint/2010/main" val="4097161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A8461-BD8C-48DA-8FDC-51C6E09AB063}"/>
              </a:ext>
            </a:extLst>
          </p:cNvPr>
          <p:cNvSpPr>
            <a:spLocks noGrp="1"/>
          </p:cNvSpPr>
          <p:nvPr>
            <p:ph type="title"/>
          </p:nvPr>
        </p:nvSpPr>
        <p:spPr>
          <a:xfrm>
            <a:off x="0" y="0"/>
            <a:ext cx="10515600" cy="1325563"/>
          </a:xfrm>
        </p:spPr>
        <p:txBody>
          <a:bodyPr/>
          <a:lstStyle/>
          <a:p>
            <a:r>
              <a:rPr lang="en-US" dirty="0"/>
              <a:t>Before writing</a:t>
            </a:r>
            <a:r>
              <a:rPr lang="en-US"/>
              <a:t>: </a:t>
            </a:r>
            <a:r>
              <a:rPr lang="en-US">
                <a:solidFill>
                  <a:srgbClr val="C00000"/>
                </a:solidFill>
              </a:rPr>
              <a:t>consider these</a:t>
            </a:r>
            <a:endParaRPr lang="en-US">
              <a:solidFill>
                <a:srgbClr val="C00000"/>
              </a:solidFill>
              <a:cs typeface="Calibri Light"/>
            </a:endParaRPr>
          </a:p>
        </p:txBody>
      </p:sp>
      <p:sp>
        <p:nvSpPr>
          <p:cNvPr id="3" name="TextBox 2">
            <a:extLst>
              <a:ext uri="{FF2B5EF4-FFF2-40B4-BE49-F238E27FC236}">
                <a16:creationId xmlns:a16="http://schemas.microsoft.com/office/drawing/2014/main" id="{056FD540-0356-478D-8375-0452C6E0C529}"/>
              </a:ext>
            </a:extLst>
          </p:cNvPr>
          <p:cNvSpPr txBox="1"/>
          <p:nvPr/>
        </p:nvSpPr>
        <p:spPr>
          <a:xfrm>
            <a:off x="1069941" y="903515"/>
            <a:ext cx="10515600" cy="7201972"/>
          </a:xfrm>
          <a:prstGeom prst="rect">
            <a:avLst/>
          </a:prstGeom>
          <a:noFill/>
        </p:spPr>
        <p:txBody>
          <a:bodyPr wrap="square" lIns="91440" tIns="45720" rIns="91440" bIns="45720" rtlCol="0" anchor="t">
            <a:spAutoFit/>
          </a:bodyPr>
          <a:lstStyle/>
          <a:p>
            <a:pPr marL="457200" indent="-457200">
              <a:buFont typeface="Wingdings" panose="05000000000000000000" pitchFamily="2" charset="2"/>
              <a:buChar char="v"/>
            </a:pPr>
            <a:r>
              <a:rPr lang="en-US" sz="2400">
                <a:cs typeface="Calibri"/>
              </a:rPr>
              <a:t>Can you clearly state your hypothesis or goal?</a:t>
            </a:r>
            <a:endParaRPr lang="en-US" sz="2400"/>
          </a:p>
          <a:p>
            <a:pPr marL="457200" indent="-457200">
              <a:buFont typeface="Wingdings" panose="05000000000000000000" pitchFamily="2" charset="2"/>
              <a:buChar char="v"/>
            </a:pPr>
            <a:endParaRPr lang="en-US" sz="2400"/>
          </a:p>
          <a:p>
            <a:pPr marL="457200" indent="-457200">
              <a:buFont typeface="Wingdings" panose="05000000000000000000" pitchFamily="2" charset="2"/>
              <a:buChar char="v"/>
            </a:pPr>
            <a:r>
              <a:rPr lang="en-US" sz="2400" dirty="0"/>
              <a:t>Have you done sufficient 'pre-neutron' sample characterization?</a:t>
            </a:r>
            <a:endParaRPr lang="en-US"/>
          </a:p>
          <a:p>
            <a:pPr marL="285750" indent="-285750">
              <a:buFont typeface="Wingdings" panose="05000000000000000000" pitchFamily="2" charset="2"/>
              <a:buChar char="v"/>
            </a:pPr>
            <a:r>
              <a:rPr lang="en-US" sz="2400" dirty="0">
                <a:solidFill>
                  <a:schemeClr val="bg1"/>
                </a:solidFill>
                <a:cs typeface="Calibri"/>
              </a:rPr>
              <a:t>-</a:t>
            </a:r>
            <a:endParaRPr lang="en-US" sz="2400" dirty="0">
              <a:solidFill>
                <a:schemeClr val="bg1"/>
              </a:solidFill>
            </a:endParaRPr>
          </a:p>
          <a:p>
            <a:pPr marL="457200" indent="-457200">
              <a:buFont typeface="Wingdings" panose="05000000000000000000" pitchFamily="2" charset="2"/>
              <a:buChar char="v"/>
            </a:pPr>
            <a:r>
              <a:rPr lang="en-US" sz="2400" dirty="0"/>
              <a:t>Do you need deuteration?</a:t>
            </a:r>
            <a:r>
              <a:rPr lang="en-US" sz="2400"/>
              <a:t> </a:t>
            </a:r>
            <a:endParaRPr lang="en-US" sz="2400">
              <a:cs typeface="Calibri"/>
            </a:endParaRPr>
          </a:p>
          <a:p>
            <a:pPr marL="285750" indent="-285750">
              <a:buFont typeface="Wingdings" panose="05000000000000000000" pitchFamily="2" charset="2"/>
              <a:buChar char="v"/>
            </a:pPr>
            <a:r>
              <a:rPr lang="en-US" sz="2400" dirty="0">
                <a:solidFill>
                  <a:schemeClr val="bg1"/>
                </a:solidFill>
                <a:ea typeface="+mn-lt"/>
                <a:cs typeface="+mn-lt"/>
              </a:rPr>
              <a:t>-</a:t>
            </a:r>
          </a:p>
          <a:p>
            <a:pPr marL="457200" indent="-457200">
              <a:buFont typeface="Wingdings" panose="05000000000000000000" pitchFamily="2" charset="2"/>
              <a:buChar char="v"/>
            </a:pPr>
            <a:r>
              <a:rPr lang="en-US" sz="2400" dirty="0"/>
              <a:t>Have you considered contrast, SLD, concentration, magnetic moment … </a:t>
            </a:r>
            <a:r>
              <a:rPr lang="en-US" sz="2400" dirty="0" err="1"/>
              <a:t>etc</a:t>
            </a:r>
            <a:r>
              <a:rPr lang="en-US" sz="2400" dirty="0"/>
              <a:t>?</a:t>
            </a:r>
            <a:endParaRPr lang="en-US" sz="2400">
              <a:cs typeface="Calibri"/>
            </a:endParaRPr>
          </a:p>
          <a:p>
            <a:pPr marL="285750" indent="-285750">
              <a:buFont typeface="Wingdings" panose="05000000000000000000" pitchFamily="2" charset="2"/>
              <a:buChar char="v"/>
            </a:pPr>
            <a:r>
              <a:rPr lang="en-US" sz="2400" dirty="0">
                <a:solidFill>
                  <a:schemeClr val="bg1"/>
                </a:solidFill>
                <a:ea typeface="+mn-lt"/>
                <a:cs typeface="+mn-lt"/>
              </a:rPr>
              <a:t>-</a:t>
            </a:r>
          </a:p>
          <a:p>
            <a:pPr marL="457200" indent="-457200">
              <a:buFont typeface="Wingdings" panose="05000000000000000000" pitchFamily="2" charset="2"/>
              <a:buChar char="v"/>
            </a:pPr>
            <a:r>
              <a:rPr lang="en-US" sz="2400" dirty="0">
                <a:cs typeface="Calibri"/>
              </a:rPr>
              <a:t>Are there path-length issues or neutron adsorption?</a:t>
            </a:r>
          </a:p>
          <a:p>
            <a:pPr marL="285750" indent="-285750">
              <a:buFont typeface="Wingdings" panose="05000000000000000000" pitchFamily="2" charset="2"/>
              <a:buChar char="v"/>
            </a:pPr>
            <a:r>
              <a:rPr lang="en-US" sz="2400" dirty="0">
                <a:solidFill>
                  <a:schemeClr val="bg1"/>
                </a:solidFill>
                <a:ea typeface="+mn-lt"/>
                <a:cs typeface="+mn-lt"/>
              </a:rPr>
              <a:t>-</a:t>
            </a:r>
          </a:p>
          <a:p>
            <a:pPr marL="457200" indent="-457200">
              <a:buFont typeface="Wingdings" panose="05000000000000000000" pitchFamily="2" charset="2"/>
              <a:buChar char="v"/>
            </a:pPr>
            <a:r>
              <a:rPr lang="en-US" sz="2400" dirty="0">
                <a:cs typeface="Calibri"/>
              </a:rPr>
              <a:t>Can you predict/model expected data? Should you include it?</a:t>
            </a:r>
          </a:p>
          <a:p>
            <a:pPr marL="285750" indent="-285750">
              <a:buFont typeface="Wingdings" panose="05000000000000000000" pitchFamily="2" charset="2"/>
              <a:buChar char="v"/>
            </a:pPr>
            <a:r>
              <a:rPr lang="en-US" sz="2400" dirty="0">
                <a:solidFill>
                  <a:schemeClr val="bg1"/>
                </a:solidFill>
                <a:ea typeface="+mn-lt"/>
                <a:cs typeface="+mn-lt"/>
              </a:rPr>
              <a:t>-</a:t>
            </a:r>
          </a:p>
          <a:p>
            <a:pPr marL="457200" indent="-457200">
              <a:buFont typeface="Wingdings" panose="05000000000000000000" pitchFamily="2" charset="2"/>
              <a:buChar char="v"/>
            </a:pPr>
            <a:r>
              <a:rPr lang="en-US" sz="2400" dirty="0">
                <a:solidFill>
                  <a:srgbClr val="000000"/>
                </a:solidFill>
                <a:ea typeface="+mn-lt"/>
                <a:cs typeface="+mn-lt"/>
              </a:rPr>
              <a:t>Are your references suitable, but not a full literature review?</a:t>
            </a:r>
          </a:p>
          <a:p>
            <a:pPr marL="285750" indent="-285750">
              <a:buFont typeface="Wingdings" panose="05000000000000000000" pitchFamily="2" charset="2"/>
              <a:buChar char="v"/>
            </a:pPr>
            <a:r>
              <a:rPr lang="en-US" sz="2400" dirty="0">
                <a:solidFill>
                  <a:schemeClr val="bg1"/>
                </a:solidFill>
                <a:ea typeface="+mn-lt"/>
                <a:cs typeface="+mn-lt"/>
              </a:rPr>
              <a:t>-</a:t>
            </a:r>
          </a:p>
          <a:p>
            <a:pPr marL="457200" indent="-457200">
              <a:buFont typeface="Wingdings" panose="05000000000000000000" pitchFamily="2" charset="2"/>
              <a:buChar char="v"/>
            </a:pPr>
            <a:r>
              <a:rPr lang="en-US" sz="2400" dirty="0">
                <a:solidFill>
                  <a:srgbClr val="0070C0"/>
                </a:solidFill>
                <a:cs typeface="Calibri" panose="020F0502020204030204"/>
              </a:rPr>
              <a:t>Safety, safety, safety. Let us know if samples or experimental conditions may pose a risk or hazard</a:t>
            </a:r>
          </a:p>
          <a:p>
            <a:r>
              <a:rPr lang="en-US" sz="1400" dirty="0">
                <a:solidFill>
                  <a:schemeClr val="bg1"/>
                </a:solidFill>
                <a:ea typeface="+mn-lt"/>
                <a:cs typeface="+mn-lt"/>
              </a:rPr>
              <a:t>-</a:t>
            </a:r>
          </a:p>
          <a:p>
            <a:endParaRPr lang="en-US" sz="3200" dirty="0">
              <a:cs typeface="Calibri"/>
            </a:endParaRPr>
          </a:p>
          <a:p>
            <a:endParaRPr lang="en-US" sz="3200" dirty="0">
              <a:cs typeface="Calibri"/>
            </a:endParaRPr>
          </a:p>
        </p:txBody>
      </p:sp>
    </p:spTree>
    <p:extLst>
      <p:ext uri="{BB962C8B-B14F-4D97-AF65-F5344CB8AC3E}">
        <p14:creationId xmlns:p14="http://schemas.microsoft.com/office/powerpoint/2010/main" val="1035433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13F07-8427-482E-96C8-E932CEE2E7D2}"/>
              </a:ext>
            </a:extLst>
          </p:cNvPr>
          <p:cNvSpPr>
            <a:spLocks noGrp="1"/>
          </p:cNvSpPr>
          <p:nvPr>
            <p:ph type="title"/>
          </p:nvPr>
        </p:nvSpPr>
        <p:spPr>
          <a:xfrm>
            <a:off x="9427" y="16333"/>
            <a:ext cx="10515600" cy="1325563"/>
          </a:xfrm>
        </p:spPr>
        <p:txBody>
          <a:bodyPr/>
          <a:lstStyle/>
          <a:p>
            <a:pPr>
              <a:lnSpc>
                <a:spcPct val="100000"/>
              </a:lnSpc>
              <a:spcBef>
                <a:spcPts val="0"/>
              </a:spcBef>
            </a:pPr>
            <a:r>
              <a:rPr lang="en-US" dirty="0"/>
              <a:t>Before writing: </a:t>
            </a:r>
            <a:r>
              <a:rPr lang="en-US" dirty="0">
                <a:solidFill>
                  <a:srgbClr val="C00000"/>
                </a:solidFill>
                <a:ea typeface="+mj-lt"/>
                <a:cs typeface="+mj-lt"/>
              </a:rPr>
              <a:t>be aware!!!!!!!</a:t>
            </a:r>
          </a:p>
        </p:txBody>
      </p:sp>
      <p:sp>
        <p:nvSpPr>
          <p:cNvPr id="3" name="TextBox 2">
            <a:extLst>
              <a:ext uri="{FF2B5EF4-FFF2-40B4-BE49-F238E27FC236}">
                <a16:creationId xmlns:a16="http://schemas.microsoft.com/office/drawing/2014/main" id="{4875FB8C-F7AD-4388-93DE-771ADEBF967E}"/>
              </a:ext>
            </a:extLst>
          </p:cNvPr>
          <p:cNvSpPr txBox="1"/>
          <p:nvPr/>
        </p:nvSpPr>
        <p:spPr>
          <a:xfrm rot="10800000" flipV="1">
            <a:off x="1140975" y="1618895"/>
            <a:ext cx="10341326" cy="4893647"/>
          </a:xfrm>
          <a:prstGeom prst="rect">
            <a:avLst/>
          </a:prstGeom>
          <a:noFill/>
        </p:spPr>
        <p:txBody>
          <a:bodyPr wrap="square" lIns="91440" tIns="45720" rIns="91440" bIns="45720" rtlCol="0" anchor="t">
            <a:spAutoFit/>
          </a:bodyPr>
          <a:lstStyle/>
          <a:p>
            <a:r>
              <a:rPr lang="en-US" sz="3600"/>
              <a:t>The</a:t>
            </a:r>
            <a:r>
              <a:rPr lang="en-US" sz="3600" dirty="0"/>
              <a:t> </a:t>
            </a:r>
            <a:r>
              <a:rPr lang="en-US" sz="3600"/>
              <a:t>PDF of your proposal must not</a:t>
            </a:r>
            <a:r>
              <a:rPr lang="en-US" sz="3600" dirty="0"/>
              <a:t> be longer than 3 letter-size pages in length-including references, nor more than 1500 kb in file size.</a:t>
            </a:r>
            <a:endParaRPr lang="en-US"/>
          </a:p>
          <a:p>
            <a:endParaRPr lang="en-US" sz="3600">
              <a:cs typeface="Calibri"/>
            </a:endParaRPr>
          </a:p>
          <a:p>
            <a:r>
              <a:rPr lang="en-US" sz="3600" i="1">
                <a:cs typeface="Calibri"/>
              </a:rPr>
              <a:t>This is a proposal for ONE EXPERIMENT, it is not a 25-page multifaceted proposal to a funding body.</a:t>
            </a:r>
          </a:p>
          <a:p>
            <a:endParaRPr lang="en-US" sz="3600"/>
          </a:p>
          <a:p>
            <a:r>
              <a:rPr lang="en-US" sz="3600" dirty="0"/>
              <a:t>You can use high resolution images- recommended!</a:t>
            </a:r>
          </a:p>
          <a:p>
            <a:endParaRPr lang="en-US" sz="2400" dirty="0"/>
          </a:p>
        </p:txBody>
      </p:sp>
    </p:spTree>
    <p:extLst>
      <p:ext uri="{BB962C8B-B14F-4D97-AF65-F5344CB8AC3E}">
        <p14:creationId xmlns:p14="http://schemas.microsoft.com/office/powerpoint/2010/main" val="3753065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F2220-92FD-4C68-B1D3-52DCCC9108AB}"/>
              </a:ext>
            </a:extLst>
          </p:cNvPr>
          <p:cNvSpPr>
            <a:spLocks noGrp="1"/>
          </p:cNvSpPr>
          <p:nvPr>
            <p:ph type="title"/>
          </p:nvPr>
        </p:nvSpPr>
        <p:spPr>
          <a:xfrm>
            <a:off x="0" y="0"/>
            <a:ext cx="11302501" cy="1325563"/>
          </a:xfrm>
        </p:spPr>
        <p:txBody>
          <a:bodyPr/>
          <a:lstStyle/>
          <a:p>
            <a:r>
              <a:rPr lang="en-US"/>
              <a:t>Start</a:t>
            </a:r>
            <a:r>
              <a:rPr lang="en-US" dirty="0"/>
              <a:t> writing</a:t>
            </a:r>
            <a:r>
              <a:rPr lang="en-US"/>
              <a:t>: </a:t>
            </a:r>
            <a:r>
              <a:rPr lang="en-US">
                <a:solidFill>
                  <a:srgbClr val="C00000"/>
                </a:solidFill>
                <a:ea typeface="+mj-lt"/>
                <a:cs typeface="+mj-lt"/>
              </a:rPr>
              <a:t>Motivation </a:t>
            </a:r>
            <a:r>
              <a:rPr lang="en-US" sz="3200" b="1">
                <a:solidFill>
                  <a:srgbClr val="C00000"/>
                </a:solidFill>
                <a:ea typeface="+mj-lt"/>
                <a:cs typeface="+mj-lt"/>
              </a:rPr>
              <a:t>(2-3 paragraphs maximum!)</a:t>
            </a:r>
            <a:r>
              <a:rPr lang="en-US" b="1">
                <a:solidFill>
                  <a:srgbClr val="C00000"/>
                </a:solidFill>
                <a:ea typeface="+mj-lt"/>
                <a:cs typeface="+mj-lt"/>
              </a:rPr>
              <a:t> </a:t>
            </a:r>
            <a:endParaRPr lang="en-US" b="1">
              <a:ea typeface="+mj-lt"/>
              <a:cs typeface="+mj-lt"/>
            </a:endParaRPr>
          </a:p>
        </p:txBody>
      </p:sp>
      <p:sp>
        <p:nvSpPr>
          <p:cNvPr id="3" name="Rectangle 2">
            <a:extLst>
              <a:ext uri="{FF2B5EF4-FFF2-40B4-BE49-F238E27FC236}">
                <a16:creationId xmlns:a16="http://schemas.microsoft.com/office/drawing/2014/main" id="{AA669B41-BB14-440F-8ED0-7A00F2A1EACF}"/>
              </a:ext>
            </a:extLst>
          </p:cNvPr>
          <p:cNvSpPr/>
          <p:nvPr/>
        </p:nvSpPr>
        <p:spPr>
          <a:xfrm>
            <a:off x="245097" y="1595021"/>
            <a:ext cx="11679461" cy="5632311"/>
          </a:xfrm>
          <a:prstGeom prst="rect">
            <a:avLst/>
          </a:prstGeom>
        </p:spPr>
        <p:txBody>
          <a:bodyPr wrap="square" lIns="91440" tIns="45720" rIns="91440" bIns="45720" anchor="t">
            <a:spAutoFit/>
          </a:bodyPr>
          <a:lstStyle/>
          <a:p>
            <a:pPr marL="800100" lvl="1" indent="-342900">
              <a:buFont typeface="Wingdings" panose="05000000000000000000" pitchFamily="2" charset="2"/>
              <a:buChar char="ü"/>
              <a:tabLst>
                <a:tab pos="1143000" algn="l"/>
              </a:tabLst>
            </a:pPr>
            <a:r>
              <a:rPr lang="en-US" sz="2400" dirty="0">
                <a:solidFill>
                  <a:schemeClr val="accent1"/>
                </a:solidFill>
                <a:ea typeface="Times New Roman" panose="02020603050405020304" pitchFamily="18" charset="0"/>
              </a:rPr>
              <a:t>What is the general problem and why it is important</a:t>
            </a:r>
            <a:r>
              <a:rPr lang="en-US" sz="2400" dirty="0">
                <a:ea typeface="Times New Roman" panose="02020603050405020304" pitchFamily="18" charset="0"/>
                <a:cs typeface="Calibri"/>
              </a:rPr>
              <a:t> (We will solve the world's energy crisis</a:t>
            </a:r>
            <a:r>
              <a:rPr lang="en-US" sz="2400">
                <a:ea typeface="Times New Roman" panose="02020603050405020304" pitchFamily="18" charset="0"/>
                <a:cs typeface="Calibri"/>
              </a:rPr>
              <a:t> </a:t>
            </a:r>
            <a:r>
              <a:rPr lang="en-US" sz="2400" dirty="0">
                <a:ea typeface="Times New Roman" panose="02020603050405020304" pitchFamily="18" charset="0"/>
                <a:cs typeface="Calibri"/>
              </a:rPr>
              <a:t>...)</a:t>
            </a:r>
            <a:endParaRPr lang="en-US" sz="2400">
              <a:ea typeface="Times New Roman" panose="02020603050405020304" pitchFamily="18" charset="0"/>
              <a:cs typeface="Calibri"/>
            </a:endParaRPr>
          </a:p>
          <a:p>
            <a:pPr lvl="1">
              <a:tabLst>
                <a:tab pos="1143000" algn="l"/>
              </a:tabLst>
            </a:pPr>
            <a:endParaRPr lang="en-US" sz="2400" dirty="0">
              <a:ea typeface="Times New Roman" panose="02020603050405020304" pitchFamily="18" charset="0"/>
              <a:cs typeface="Calibri"/>
            </a:endParaRPr>
          </a:p>
          <a:p>
            <a:pPr marL="800100" lvl="1" indent="-342900">
              <a:buFont typeface="Wingdings,Sans-Serif" panose="05000000000000000000" pitchFamily="2" charset="2"/>
              <a:buChar char="ü"/>
              <a:tabLst>
                <a:tab pos="1143000" algn="l"/>
              </a:tabLst>
            </a:pPr>
            <a:r>
              <a:rPr lang="en-US" sz="2400">
                <a:solidFill>
                  <a:schemeClr val="accent1"/>
                </a:solidFill>
                <a:ea typeface="Times New Roman" panose="02020603050405020304" pitchFamily="18" charset="0"/>
              </a:rPr>
              <a:t>State your </a:t>
            </a:r>
            <a:r>
              <a:rPr lang="en-US" sz="2400" b="1">
                <a:solidFill>
                  <a:srgbClr val="C00000"/>
                </a:solidFill>
                <a:ea typeface="Times New Roman" panose="02020603050405020304" pitchFamily="18" charset="0"/>
              </a:rPr>
              <a:t>hypothesis </a:t>
            </a:r>
            <a:r>
              <a:rPr lang="en-US" sz="2400">
                <a:solidFill>
                  <a:schemeClr val="accent1"/>
                </a:solidFill>
                <a:ea typeface="Times New Roman" panose="02020603050405020304" pitchFamily="18" charset="0"/>
              </a:rPr>
              <a:t>and what </a:t>
            </a:r>
            <a:r>
              <a:rPr lang="en-US" sz="2400" dirty="0">
                <a:solidFill>
                  <a:schemeClr val="accent1"/>
                </a:solidFill>
                <a:ea typeface="Times New Roman" panose="02020603050405020304" pitchFamily="18" charset="0"/>
              </a:rPr>
              <a:t>is the particular aspect of the problem being investigated by the team and how does it relate to the larger issue </a:t>
            </a:r>
            <a:r>
              <a:rPr lang="en-US" sz="2400" dirty="0">
                <a:ea typeface="Times New Roman" panose="02020603050405020304" pitchFamily="18" charset="0"/>
              </a:rPr>
              <a:t>OR</a:t>
            </a:r>
            <a:r>
              <a:rPr lang="en-US" sz="2400" dirty="0">
                <a:solidFill>
                  <a:schemeClr val="accent1"/>
                </a:solidFill>
                <a:ea typeface="Times New Roman" panose="02020603050405020304" pitchFamily="18" charset="0"/>
              </a:rPr>
              <a:t> </a:t>
            </a:r>
            <a:r>
              <a:rPr lang="en-US" sz="2400" dirty="0">
                <a:solidFill>
                  <a:schemeClr val="accent1"/>
                </a:solidFill>
                <a:ea typeface="+mn-lt"/>
                <a:cs typeface="+mn-lt"/>
              </a:rPr>
              <a:t>How is your project different from what has been done before?</a:t>
            </a:r>
            <a:r>
              <a:rPr lang="en-US" sz="2400" dirty="0">
                <a:ea typeface="Times New Roman" panose="02020603050405020304" pitchFamily="18" charset="0"/>
                <a:cs typeface="Calibri"/>
              </a:rPr>
              <a:t> (Revealing new insights into the cooperative mechanism of</a:t>
            </a:r>
            <a:r>
              <a:rPr lang="en-US" sz="2400">
                <a:ea typeface="Times New Roman" panose="02020603050405020304" pitchFamily="18" charset="0"/>
                <a:cs typeface="Calibri"/>
              </a:rPr>
              <a:t> proton conduction in </a:t>
            </a:r>
            <a:r>
              <a:rPr lang="en-US" sz="2400" dirty="0">
                <a:ea typeface="Times New Roman" panose="02020603050405020304" pitchFamily="18" charset="0"/>
                <a:cs typeface="Calibri"/>
              </a:rPr>
              <a:t>…. )</a:t>
            </a:r>
          </a:p>
          <a:p>
            <a:pPr marL="800100" lvl="1" indent="-342900">
              <a:buFont typeface="Wingdings" panose="05000000000000000000" pitchFamily="2" charset="2"/>
              <a:buChar char="ü"/>
              <a:tabLst>
                <a:tab pos="1143000" algn="l"/>
              </a:tabLst>
            </a:pPr>
            <a:endParaRPr lang="en-US" sz="2400" dirty="0">
              <a:ea typeface="+mn-lt"/>
              <a:cs typeface="+mn-lt"/>
            </a:endParaRPr>
          </a:p>
          <a:p>
            <a:pPr marL="800100" lvl="1" indent="-342900">
              <a:buFont typeface="Wingdings" panose="05000000000000000000" pitchFamily="2" charset="2"/>
              <a:buChar char="ü"/>
              <a:tabLst>
                <a:tab pos="1143000" algn="l"/>
              </a:tabLst>
            </a:pPr>
            <a:r>
              <a:rPr lang="en-US" sz="2400">
                <a:solidFill>
                  <a:srgbClr val="0070C0"/>
                </a:solidFill>
                <a:ea typeface="+mn-lt"/>
                <a:cs typeface="+mn-lt"/>
              </a:rPr>
              <a:t>How this neutron scattering experiment will help answer the problem you are investigating?</a:t>
            </a:r>
            <a:r>
              <a:rPr lang="en-US" sz="2400" dirty="0">
                <a:ea typeface="+mn-lt"/>
                <a:cs typeface="+mn-lt"/>
              </a:rPr>
              <a:t> (</a:t>
            </a:r>
            <a:r>
              <a:rPr lang="en-US" sz="2400">
                <a:ea typeface="+mn-lt"/>
                <a:cs typeface="+mn-lt"/>
              </a:rPr>
              <a:t>The contrast factor will allow us to focus on just the proton ...)</a:t>
            </a:r>
            <a:endParaRPr lang="en-US" sz="2400" dirty="0">
              <a:ea typeface="Times New Roman" panose="02020603050405020304" pitchFamily="18" charset="0"/>
              <a:cs typeface="Calibri"/>
            </a:endParaRPr>
          </a:p>
          <a:p>
            <a:pPr marL="800100" lvl="1" indent="-342900">
              <a:buFont typeface="Wingdings" panose="05000000000000000000" pitchFamily="2" charset="2"/>
              <a:buChar char="ü"/>
              <a:tabLst>
                <a:tab pos="1143000" algn="l"/>
              </a:tabLst>
            </a:pPr>
            <a:endParaRPr lang="en-US" sz="2400" dirty="0">
              <a:solidFill>
                <a:srgbClr val="000000"/>
              </a:solidFill>
              <a:ea typeface="Times New Roman" panose="02020603050405020304" pitchFamily="18" charset="0"/>
              <a:cs typeface="Calibri"/>
            </a:endParaRPr>
          </a:p>
          <a:p>
            <a:pPr marL="800100" lvl="1" indent="-342900">
              <a:buFont typeface="Wingdings" panose="05000000000000000000" pitchFamily="2" charset="2"/>
              <a:buChar char="ü"/>
              <a:tabLst>
                <a:tab pos="1143000" algn="l"/>
              </a:tabLst>
            </a:pPr>
            <a:r>
              <a:rPr lang="en-US" sz="2400" dirty="0">
                <a:solidFill>
                  <a:schemeClr val="accent1"/>
                </a:solidFill>
                <a:ea typeface="Times New Roman" panose="02020603050405020304" pitchFamily="18" charset="0"/>
                <a:cs typeface="Calibri"/>
              </a:rPr>
              <a:t>What are the expected outcomes? </a:t>
            </a:r>
            <a:r>
              <a:rPr lang="en-US" sz="2400" dirty="0">
                <a:ea typeface="Times New Roman" panose="02020603050405020304" pitchFamily="18" charset="0"/>
                <a:cs typeface="Calibri"/>
              </a:rPr>
              <a:t>(Oh, a Nature paper you say! How may we help? )</a:t>
            </a:r>
            <a:endParaRPr lang="en-US" sz="2400" dirty="0">
              <a:cs typeface="Calibri" panose="020F0502020204030204"/>
            </a:endParaRPr>
          </a:p>
          <a:p>
            <a:pPr lvl="1">
              <a:tabLst>
                <a:tab pos="1143000" algn="l"/>
              </a:tabLst>
            </a:pPr>
            <a:r>
              <a:rPr lang="en-US" sz="2400" dirty="0">
                <a:ea typeface="+mn-lt"/>
                <a:cs typeface="+mn-lt"/>
              </a:rPr>
              <a:t>     (We expect to be able to </a:t>
            </a:r>
            <a:r>
              <a:rPr lang="en-US" sz="2400">
                <a:ea typeface="+mn-lt"/>
                <a:cs typeface="+mn-lt"/>
              </a:rPr>
              <a:t>determine if </a:t>
            </a:r>
            <a:r>
              <a:rPr lang="en-US" sz="2400" dirty="0">
                <a:ea typeface="+mn-lt"/>
                <a:cs typeface="+mn-lt"/>
              </a:rPr>
              <a:t>the </a:t>
            </a:r>
            <a:r>
              <a:rPr lang="en-US" sz="2400" b="1">
                <a:solidFill>
                  <a:srgbClr val="C00000"/>
                </a:solidFill>
                <a:ea typeface="+mn-lt"/>
                <a:cs typeface="+mn-lt"/>
              </a:rPr>
              <a:t>hypothesized </a:t>
            </a:r>
            <a:r>
              <a:rPr lang="en-US" sz="2400">
                <a:solidFill>
                  <a:srgbClr val="000000"/>
                </a:solidFill>
                <a:ea typeface="+mn-lt"/>
                <a:cs typeface="+mn-lt"/>
              </a:rPr>
              <a:t>coupling</a:t>
            </a:r>
            <a:r>
              <a:rPr lang="en-US" sz="2400">
                <a:ea typeface="+mn-lt"/>
                <a:cs typeface="+mn-lt"/>
              </a:rPr>
              <a:t> between H</a:t>
            </a:r>
            <a:r>
              <a:rPr lang="en-US" sz="2400" baseline="30000">
                <a:ea typeface="+mn-lt"/>
                <a:cs typeface="+mn-lt"/>
              </a:rPr>
              <a:t>+</a:t>
            </a:r>
            <a:r>
              <a:rPr lang="en-US" sz="2400">
                <a:ea typeface="+mn-lt"/>
                <a:cs typeface="+mn-lt"/>
              </a:rPr>
              <a:t> and  </a:t>
            </a:r>
            <a:r>
              <a:rPr lang="en-US" sz="2400" dirty="0">
                <a:ea typeface="+mn-lt"/>
                <a:cs typeface="+mn-lt"/>
              </a:rPr>
              <a:t>….  )</a:t>
            </a:r>
            <a:endParaRPr lang="en-US" sz="2400" dirty="0">
              <a:cs typeface="Calibri"/>
            </a:endParaRPr>
          </a:p>
          <a:p>
            <a:pPr lvl="1">
              <a:tabLst>
                <a:tab pos="1143000" algn="l"/>
              </a:tabLst>
            </a:pPr>
            <a:endParaRPr lang="en-US" sz="2400" dirty="0">
              <a:ea typeface="Times New Roman" panose="02020603050405020304" pitchFamily="18" charset="0"/>
              <a:cs typeface="Calibri"/>
            </a:endParaRPr>
          </a:p>
          <a:p>
            <a:pPr lvl="1">
              <a:tabLst>
                <a:tab pos="1143000" algn="l"/>
              </a:tabLst>
            </a:pPr>
            <a:endParaRPr lang="en-US" sz="2400" b="1" dirty="0">
              <a:effectLst/>
              <a:ea typeface="Times New Roman" panose="02020603050405020304" pitchFamily="18" charset="0"/>
              <a:cs typeface="Calibri"/>
            </a:endParaRPr>
          </a:p>
        </p:txBody>
      </p:sp>
    </p:spTree>
    <p:extLst>
      <p:ext uri="{BB962C8B-B14F-4D97-AF65-F5344CB8AC3E}">
        <p14:creationId xmlns:p14="http://schemas.microsoft.com/office/powerpoint/2010/main" val="1198349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E31C41C7C162549BB174207A2936418" ma:contentTypeVersion="14" ma:contentTypeDescription="Create a new document." ma:contentTypeScope="" ma:versionID="a875d74d701ba4060c9f54071de9ac34">
  <xsd:schema xmlns:xsd="http://www.w3.org/2001/XMLSchema" xmlns:xs="http://www.w3.org/2001/XMLSchema" xmlns:p="http://schemas.microsoft.com/office/2006/metadata/properties" xmlns:ns1="http://schemas.microsoft.com/sharepoint/v3" xmlns:ns3="ee5da8f3-02c8-4e9c-a21c-2b9a391b91e0" xmlns:ns4="8d7346f8-46a5-48d0-a25a-d5019160828f" targetNamespace="http://schemas.microsoft.com/office/2006/metadata/properties" ma:root="true" ma:fieldsID="f68964e0661354ab0af4f7e4d0016fc2" ns1:_="" ns3:_="" ns4:_="">
    <xsd:import namespace="http://schemas.microsoft.com/sharepoint/v3"/>
    <xsd:import namespace="ee5da8f3-02c8-4e9c-a21c-2b9a391b91e0"/>
    <xsd:import namespace="8d7346f8-46a5-48d0-a25a-d5019160828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OCR" minOccurs="0"/>
                <xsd:element ref="ns4:MediaServiceAutoKeyPoints" minOccurs="0"/>
                <xsd:element ref="ns4:MediaServiceKeyPoint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5da8f3-02c8-4e9c-a21c-2b9a391b91e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d7346f8-46a5-48d0-a25a-d5019160828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A422D7C9-69DA-4A35-9FB4-CD4A3D6DBB3F}">
  <ds:schemaRefs>
    <ds:schemaRef ds:uri="http://schemas.microsoft.com/sharepoint/v3/contenttype/forms"/>
  </ds:schemaRefs>
</ds:datastoreItem>
</file>

<file path=customXml/itemProps2.xml><?xml version="1.0" encoding="utf-8"?>
<ds:datastoreItem xmlns:ds="http://schemas.openxmlformats.org/officeDocument/2006/customXml" ds:itemID="{EF1CB160-5941-4875-8894-9FF0958929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5da8f3-02c8-4e9c-a21c-2b9a391b91e0"/>
    <ds:schemaRef ds:uri="8d7346f8-46a5-48d0-a25a-d501916082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C4654B-8A41-4784-99FC-B95C1CE262D2}">
  <ds:schemaRefs>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otalTime>2383</TotalTime>
  <Words>1982</Words>
  <Application>Microsoft Office PowerPoint</Application>
  <PresentationFormat>Widescreen</PresentationFormat>
  <Paragraphs>171</Paragraphs>
  <Slides>22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Arial,Sans-Serif</vt:lpstr>
      <vt:lpstr>Calibri</vt:lpstr>
      <vt:lpstr>Calibri Light</vt:lpstr>
      <vt:lpstr>Wingdings</vt:lpstr>
      <vt:lpstr>Wingdings,Sans-Serif</vt:lpstr>
      <vt:lpstr>Office Theme</vt:lpstr>
      <vt:lpstr>pro-pos-al /prəˈpōzəl/</vt:lpstr>
      <vt:lpstr>Why is this talk important?</vt:lpstr>
      <vt:lpstr>If you, your advisor and/or collaborators think you need neutrons- start with some basic questions</vt:lpstr>
      <vt:lpstr>Resources to help answer your basic questions!</vt:lpstr>
      <vt:lpstr>NCNR Beamtime Access</vt:lpstr>
      <vt:lpstr>Before writing, remember your audience</vt:lpstr>
      <vt:lpstr>Before writing: consider these</vt:lpstr>
      <vt:lpstr>Before writing: be aware!!!!!!!</vt:lpstr>
      <vt:lpstr>Start writing: Motivation (2-3 paragraphs maximum!) </vt:lpstr>
      <vt:lpstr>Start writing: Experiment description</vt:lpstr>
      <vt:lpstr>Start writing: Justification</vt:lpstr>
      <vt:lpstr>Examples of comments from scientific reviewers  </vt:lpstr>
      <vt:lpstr>Examples of comments from scientific reviewers  </vt:lpstr>
      <vt:lpstr>Examples of comments from scientific reviewers</vt:lpstr>
      <vt:lpstr>Examples of comments from  technical reviewers</vt:lpstr>
      <vt:lpstr>Beam Time Allocation Committee (BTAC)   KEY CONSIDERATIONS</vt:lpstr>
      <vt:lpstr>BTAC comments</vt:lpstr>
      <vt:lpstr>BTAC Comments</vt:lpstr>
      <vt:lpstr>Other things to consider when writing your proposal</vt:lpstr>
      <vt:lpstr>Other things to consider when writing your proposal</vt:lpstr>
      <vt:lpstr>For your submission- School</vt:lpstr>
      <vt:lpstr>NCNR IMS system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pro-pos-al /prəˈpōzəl/</dc:title>
  <dc:creator>Hernandez, Yamali (Fed)</dc:creator>
  <cp:lastModifiedBy>Hernandez, Yamali (Fed)</cp:lastModifiedBy>
  <cp:revision>1</cp:revision>
  <dcterms:created xsi:type="dcterms:W3CDTF">2021-02-01T20:54:08Z</dcterms:created>
  <dcterms:modified xsi:type="dcterms:W3CDTF">2021-02-03T16:03:52Z</dcterms:modified>
</cp:coreProperties>
</file>