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TI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0"/>
  </p:notesMasterIdLst>
  <p:handoutMasterIdLst>
    <p:handoutMasterId r:id="rId11"/>
  </p:handoutMasterIdLst>
  <p:sldIdLst>
    <p:sldId id="287" r:id="rId2"/>
    <p:sldId id="289" r:id="rId3"/>
    <p:sldId id="297" r:id="rId4"/>
    <p:sldId id="292" r:id="rId5"/>
    <p:sldId id="293" r:id="rId6"/>
    <p:sldId id="296" r:id="rId7"/>
    <p:sldId id="298" r:id="rId8"/>
    <p:sldId id="299" r:id="rId9"/>
  </p:sldIdLst>
  <p:sldSz cx="12192000" cy="6858000"/>
  <p:notesSz cx="9296400" cy="7010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00"/>
    <a:srgbClr val="FFFFFF"/>
    <a:srgbClr val="FF00FF"/>
    <a:srgbClr val="0033CC"/>
    <a:srgbClr val="0000FF"/>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46966" autoAdjust="0"/>
  </p:normalViewPr>
  <p:slideViewPr>
    <p:cSldViewPr>
      <p:cViewPr varScale="1">
        <p:scale>
          <a:sx n="52" d="100"/>
          <a:sy n="52" d="100"/>
        </p:scale>
        <p:origin x="2232" y="60"/>
      </p:cViewPr>
      <p:guideLst>
        <p:guide orient="horz" pos="2160"/>
        <p:guide pos="3840"/>
      </p:guideLst>
    </p:cSldViewPr>
  </p:slideViewPr>
  <p:outlineViewPr>
    <p:cViewPr>
      <p:scale>
        <a:sx n="33" d="100"/>
        <a:sy n="33" d="100"/>
      </p:scale>
      <p:origin x="0" y="-5304"/>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99" d="100"/>
          <a:sy n="99" d="100"/>
        </p:scale>
        <p:origin x="3528"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29075" cy="352425"/>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sz="quarter" idx="1"/>
          </p:nvPr>
        </p:nvSpPr>
        <p:spPr>
          <a:xfrm>
            <a:off x="5265738" y="0"/>
            <a:ext cx="4029075" cy="352425"/>
          </a:xfrm>
          <a:prstGeom prst="rect">
            <a:avLst/>
          </a:prstGeom>
        </p:spPr>
        <p:txBody>
          <a:bodyPr vert="horz" lIns="91440" tIns="45720" rIns="91440" bIns="45720" rtlCol="0"/>
          <a:lstStyle>
            <a:lvl1pPr algn="r">
              <a:defRPr sz="1200" smtClean="0"/>
            </a:lvl1pPr>
          </a:lstStyle>
          <a:p>
            <a:pPr>
              <a:defRPr/>
            </a:pPr>
            <a:fld id="{DF9FD7C5-0239-4CF1-825E-CD53B56688C5}" type="datetimeFigureOut">
              <a:rPr lang="en-US"/>
              <a:pPr>
                <a:defRPr/>
              </a:pPr>
              <a:t>9/21/2017</a:t>
            </a:fld>
            <a:endParaRPr lang="en-US"/>
          </a:p>
        </p:txBody>
      </p:sp>
      <p:sp>
        <p:nvSpPr>
          <p:cNvPr id="4" name="Footer Placeholder 3"/>
          <p:cNvSpPr>
            <a:spLocks noGrp="1"/>
          </p:cNvSpPr>
          <p:nvPr>
            <p:ph type="ftr" sz="quarter" idx="2"/>
          </p:nvPr>
        </p:nvSpPr>
        <p:spPr>
          <a:xfrm>
            <a:off x="0" y="6657975"/>
            <a:ext cx="4029075" cy="352425"/>
          </a:xfrm>
          <a:prstGeom prst="rect">
            <a:avLst/>
          </a:prstGeom>
        </p:spPr>
        <p:txBody>
          <a:bodyPr vert="horz" lIns="91440" tIns="45720" rIns="91440" bIns="45720" rtlCol="0" anchor="b"/>
          <a:lstStyle>
            <a:lvl1pPr algn="l">
              <a:defRPr sz="1200" smtClean="0"/>
            </a:lvl1pPr>
          </a:lstStyle>
          <a:p>
            <a:pPr>
              <a:defRPr/>
            </a:pPr>
            <a:endParaRPr lang="en-US"/>
          </a:p>
        </p:txBody>
      </p:sp>
      <p:sp>
        <p:nvSpPr>
          <p:cNvPr id="5" name="Slide Number Placeholder 4"/>
          <p:cNvSpPr>
            <a:spLocks noGrp="1"/>
          </p:cNvSpPr>
          <p:nvPr>
            <p:ph type="sldNum" sz="quarter" idx="3"/>
          </p:nvPr>
        </p:nvSpPr>
        <p:spPr>
          <a:xfrm>
            <a:off x="5265738" y="6657975"/>
            <a:ext cx="4029075" cy="352425"/>
          </a:xfrm>
          <a:prstGeom prst="rect">
            <a:avLst/>
          </a:prstGeom>
        </p:spPr>
        <p:txBody>
          <a:bodyPr vert="horz" lIns="91440" tIns="45720" rIns="91440" bIns="45720" rtlCol="0" anchor="b"/>
          <a:lstStyle>
            <a:lvl1pPr algn="r">
              <a:defRPr sz="1200" smtClean="0"/>
            </a:lvl1pPr>
          </a:lstStyle>
          <a:p>
            <a:pPr>
              <a:defRPr/>
            </a:pPr>
            <a:fld id="{6806BC21-F36D-48A5-8A77-4C49CFC68900}" type="slidenum">
              <a:rPr lang="en-US"/>
              <a:pPr>
                <a:defRPr/>
              </a:pPr>
              <a:t>‹#›</a:t>
            </a:fld>
            <a:endParaRPr lang="en-US"/>
          </a:p>
        </p:txBody>
      </p:sp>
    </p:spTree>
    <p:extLst>
      <p:ext uri="{BB962C8B-B14F-4D97-AF65-F5344CB8AC3E}">
        <p14:creationId xmlns:p14="http://schemas.microsoft.com/office/powerpoint/2010/main" val="1042328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29075" cy="352425"/>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5265738" y="0"/>
            <a:ext cx="4029075" cy="352425"/>
          </a:xfrm>
          <a:prstGeom prst="rect">
            <a:avLst/>
          </a:prstGeom>
        </p:spPr>
        <p:txBody>
          <a:bodyPr vert="horz" lIns="91440" tIns="45720" rIns="91440" bIns="45720" rtlCol="0"/>
          <a:lstStyle>
            <a:lvl1pPr algn="r">
              <a:defRPr sz="1200"/>
            </a:lvl1pPr>
          </a:lstStyle>
          <a:p>
            <a:pPr>
              <a:defRPr/>
            </a:pPr>
            <a:fld id="{A584D795-87D0-4D9F-9482-DDAA69969C6A}" type="datetimeFigureOut">
              <a:rPr lang="en-US"/>
              <a:pPr>
                <a:defRPr/>
              </a:pPr>
              <a:t>9/21/2017</a:t>
            </a:fld>
            <a:endParaRPr lang="en-US"/>
          </a:p>
        </p:txBody>
      </p:sp>
      <p:sp>
        <p:nvSpPr>
          <p:cNvPr id="4" name="Slide Image Placeholder 3"/>
          <p:cNvSpPr>
            <a:spLocks noGrp="1" noRot="1" noChangeAspect="1"/>
          </p:cNvSpPr>
          <p:nvPr>
            <p:ph type="sldImg" idx="2"/>
          </p:nvPr>
        </p:nvSpPr>
        <p:spPr>
          <a:xfrm>
            <a:off x="2546350" y="876300"/>
            <a:ext cx="4203700" cy="23653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930275" y="3373438"/>
            <a:ext cx="7435850" cy="27606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657975"/>
            <a:ext cx="4029075" cy="352425"/>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5265738" y="6657975"/>
            <a:ext cx="4029075" cy="352425"/>
          </a:xfrm>
          <a:prstGeom prst="rect">
            <a:avLst/>
          </a:prstGeom>
        </p:spPr>
        <p:txBody>
          <a:bodyPr vert="horz" lIns="91440" tIns="45720" rIns="91440" bIns="45720" rtlCol="0" anchor="b"/>
          <a:lstStyle>
            <a:lvl1pPr algn="r">
              <a:defRPr sz="1200"/>
            </a:lvl1pPr>
          </a:lstStyle>
          <a:p>
            <a:pPr>
              <a:defRPr/>
            </a:pPr>
            <a:fld id="{B044249E-AA8F-4E7C-9AE5-9B60B2B45BA6}" type="slidenum">
              <a:rPr lang="en-US"/>
              <a:pPr>
                <a:defRPr/>
              </a:pPr>
              <a:t>‹#›</a:t>
            </a:fld>
            <a:endParaRPr lang="en-US"/>
          </a:p>
        </p:txBody>
      </p:sp>
    </p:spTree>
    <p:extLst>
      <p:ext uri="{BB962C8B-B14F-4D97-AF65-F5344CB8AC3E}">
        <p14:creationId xmlns:p14="http://schemas.microsoft.com/office/powerpoint/2010/main" val="6397858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xfrm>
            <a:off x="2546350" y="876300"/>
            <a:ext cx="4203700" cy="23653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This presentation will describe gravimetric preparation of solution calibrants with solid and liquid constituents.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Details are described for </a:t>
            </a:r>
            <a:r>
              <a:rPr lang="en-US" sz="1200" kern="1200" baseline="0" dirty="0">
                <a:solidFill>
                  <a:schemeClr val="tx1"/>
                </a:solidFill>
                <a:effectLst/>
                <a:latin typeface="+mn-lt"/>
                <a:ea typeface="+mn-ea"/>
                <a:cs typeface="+mn-cs"/>
              </a:rPr>
              <a:t>special requirements employed with the certification of Standard Reference Materials.</a:t>
            </a:r>
            <a:endParaRPr lang="en-US" sz="1200" kern="1200" dirty="0">
              <a:solidFill>
                <a:schemeClr val="tx1"/>
              </a:solidFill>
              <a:effectLst/>
              <a:latin typeface="+mn-lt"/>
              <a:ea typeface="+mn-ea"/>
              <a:cs typeface="+mn-cs"/>
            </a:endParaRPr>
          </a:p>
          <a:p>
            <a:endParaRPr lang="en-US" altLang="en-US" dirty="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92BA136-6DF6-4828-BE00-1C24F427182A}" type="slidenum">
              <a:rPr lang="en-US" altLang="en-US" smtClean="0"/>
              <a:pPr/>
              <a:t>1</a:t>
            </a:fld>
            <a:endParaRPr lang="en-US" altLang="en-US"/>
          </a:p>
        </p:txBody>
      </p:sp>
    </p:spTree>
    <p:extLst>
      <p:ext uri="{BB962C8B-B14F-4D97-AF65-F5344CB8AC3E}">
        <p14:creationId xmlns:p14="http://schemas.microsoft.com/office/powerpoint/2010/main" val="1330961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6350" y="876300"/>
            <a:ext cx="4203700" cy="2365375"/>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Calibration solutions provide the basis for quantitation for most instrumental techniques.  The instrumental responses for analytes in calibrants of known composition are compared with corresponding responses in samples to provide quantitation of the constituents.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Calibrants</a:t>
            </a:r>
            <a:r>
              <a:rPr lang="en-US" sz="1200" kern="1200" baseline="0" dirty="0">
                <a:solidFill>
                  <a:schemeClr val="tx1"/>
                </a:solidFill>
                <a:effectLst/>
                <a:latin typeface="+mn-lt"/>
                <a:ea typeface="+mn-ea"/>
                <a:cs typeface="+mn-cs"/>
              </a:rPr>
              <a:t> constitute a step in the traceability chain from higher order standards to the applied measurements.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general, calibrants are prepared </a:t>
            </a:r>
            <a:r>
              <a:rPr lang="en-US" sz="1200" i="1" kern="1200" dirty="0">
                <a:solidFill>
                  <a:schemeClr val="tx1"/>
                </a:solidFill>
                <a:effectLst/>
                <a:latin typeface="+mn-lt"/>
                <a:ea typeface="+mn-ea"/>
                <a:cs typeface="+mn-cs"/>
              </a:rPr>
              <a:t>gravimetrically</a:t>
            </a:r>
            <a:r>
              <a:rPr lang="en-US" sz="1200" kern="1200" dirty="0">
                <a:solidFill>
                  <a:schemeClr val="tx1"/>
                </a:solidFill>
                <a:effectLst/>
                <a:latin typeface="+mn-lt"/>
                <a:ea typeface="+mn-ea"/>
                <a:cs typeface="+mn-cs"/>
              </a:rPr>
              <a:t> using reference standards or reference materials of known purity; however, </a:t>
            </a:r>
            <a:r>
              <a:rPr lang="en-US" sz="1200" i="1" kern="1200" dirty="0">
                <a:solidFill>
                  <a:schemeClr val="tx1"/>
                </a:solidFill>
                <a:effectLst/>
                <a:latin typeface="+mn-lt"/>
                <a:ea typeface="+mn-ea"/>
                <a:cs typeface="+mn-cs"/>
              </a:rPr>
              <a:t>volumetric</a:t>
            </a:r>
            <a:r>
              <a:rPr lang="en-US" sz="1200" kern="1200" dirty="0">
                <a:solidFill>
                  <a:schemeClr val="tx1"/>
                </a:solidFill>
                <a:effectLst/>
                <a:latin typeface="+mn-lt"/>
                <a:ea typeface="+mn-ea"/>
                <a:cs typeface="+mn-cs"/>
              </a:rPr>
              <a:t> or other fraction basis is also possible.  Gravimetric preparation of solution calibrants is preferable since the accuracy of volumetrically prepared calibrants is limited by the skill of the analyst, temperature and density determinations, and calibration of glassware and pipets.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Calibrants may be prepared with pure solvents, or with natural or other complex matrix materials such as biological fluids.  For such cases, the materials must be well characterized to assure the absence of matrix interferences.  Calibration solutions are used for external standard, internal standard, and standard addition approaches to quantitation.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2</a:t>
            </a:fld>
            <a:endParaRPr lang="en-US"/>
          </a:p>
        </p:txBody>
      </p:sp>
    </p:spTree>
    <p:extLst>
      <p:ext uri="{BB962C8B-B14F-4D97-AF65-F5344CB8AC3E}">
        <p14:creationId xmlns:p14="http://schemas.microsoft.com/office/powerpoint/2010/main" val="3197352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Measurement</a:t>
            </a:r>
            <a:r>
              <a:rPr lang="en-US" sz="1200" kern="1200" baseline="0" dirty="0">
                <a:solidFill>
                  <a:schemeClr val="tx1"/>
                </a:solidFill>
                <a:effectLst/>
                <a:latin typeface="+mn-lt"/>
                <a:ea typeface="+mn-ea"/>
                <a:cs typeface="+mn-cs"/>
              </a:rPr>
              <a:t> traceability is in part achieved through decisions made in the planning and design of the calibration solutions.  When available, </a:t>
            </a:r>
            <a:r>
              <a:rPr lang="en-US" sz="1200" kern="1200" dirty="0">
                <a:solidFill>
                  <a:schemeClr val="tx1"/>
                </a:solidFill>
                <a:effectLst/>
                <a:latin typeface="+mn-lt"/>
                <a:ea typeface="+mn-ea"/>
                <a:cs typeface="+mn-cs"/>
              </a:rPr>
              <a:t>Certified Reference Materials can be used in the preparation of calibrants,</a:t>
            </a:r>
            <a:r>
              <a:rPr lang="en-US" sz="1200" kern="1200" baseline="0" dirty="0">
                <a:solidFill>
                  <a:schemeClr val="tx1"/>
                </a:solidFill>
                <a:effectLst/>
                <a:latin typeface="+mn-lt"/>
                <a:ea typeface="+mn-ea"/>
                <a:cs typeface="+mn-cs"/>
              </a:rPr>
              <a:t> and provide a direct traceability link to higher order reference standards.  CRMs can take the form of pure substances such as crystalline solids, or solutions with certified levels.  In a few instances, CRMs may be available in a format that do not require further manipulation for use as calibration solutions.  Because CRMs are certified for composition, additional p</a:t>
            </a:r>
            <a:r>
              <a:rPr lang="en-US" sz="1200" kern="1200" dirty="0">
                <a:solidFill>
                  <a:schemeClr val="tx1"/>
                </a:solidFill>
                <a:effectLst/>
                <a:latin typeface="+mn-lt"/>
                <a:ea typeface="+mn-ea"/>
                <a:cs typeface="+mn-cs"/>
              </a:rPr>
              <a:t>urity determinations are not required to achieve measurement traceability to the amount of substance units of the SI.</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Commercially</a:t>
            </a:r>
            <a:r>
              <a:rPr lang="en-US" sz="1200" kern="1200" baseline="0" dirty="0">
                <a:solidFill>
                  <a:schemeClr val="tx1"/>
                </a:solidFill>
                <a:effectLst/>
                <a:latin typeface="+mn-lt"/>
                <a:ea typeface="+mn-ea"/>
                <a:cs typeface="+mn-cs"/>
              </a:rPr>
              <a:t> sourced r</a:t>
            </a:r>
            <a:r>
              <a:rPr lang="en-US" sz="1200" kern="1200" dirty="0">
                <a:solidFill>
                  <a:schemeClr val="tx1"/>
                </a:solidFill>
                <a:effectLst/>
                <a:latin typeface="+mn-lt"/>
                <a:ea typeface="+mn-ea"/>
                <a:cs typeface="+mn-cs"/>
              </a:rPr>
              <a:t>eagents are commonly</a:t>
            </a:r>
            <a:r>
              <a:rPr lang="en-US" sz="1200" kern="1200" baseline="0" dirty="0">
                <a:solidFill>
                  <a:schemeClr val="tx1"/>
                </a:solidFill>
                <a:effectLst/>
                <a:latin typeface="+mn-lt"/>
                <a:ea typeface="+mn-ea"/>
                <a:cs typeface="+mn-cs"/>
              </a:rPr>
              <a:t> used as reference standards; however, the purity of these materials must be characterized </a:t>
            </a:r>
            <a:r>
              <a:rPr lang="en-US" sz="1200" kern="1200" dirty="0">
                <a:solidFill>
                  <a:schemeClr val="tx1"/>
                </a:solidFill>
                <a:effectLst/>
                <a:latin typeface="+mn-lt"/>
                <a:ea typeface="+mn-ea"/>
                <a:cs typeface="+mn-cs"/>
              </a:rPr>
              <a:t>to be fit for this purpose.  If purity is not characterized, measurement traceability stops</a:t>
            </a:r>
            <a:r>
              <a:rPr lang="en-US" sz="1200" kern="1200" baseline="0" dirty="0">
                <a:solidFill>
                  <a:schemeClr val="tx1"/>
                </a:solidFill>
                <a:effectLst/>
                <a:latin typeface="+mn-lt"/>
                <a:ea typeface="+mn-ea"/>
                <a:cs typeface="+mn-cs"/>
              </a:rPr>
              <a:t> at the declaration of the manufacturer as to purity.  </a:t>
            </a:r>
            <a:r>
              <a:rPr lang="en-US" sz="1200" kern="1200" dirty="0">
                <a:solidFill>
                  <a:schemeClr val="tx1"/>
                </a:solidFill>
                <a:effectLst/>
                <a:latin typeface="+mn-lt"/>
                <a:ea typeface="+mn-ea"/>
                <a:cs typeface="+mn-cs"/>
              </a:rPr>
              <a:t>Reagent purity is usually determined by a consensus of multiple analytical techniques (chosen based on the properties of the analyte of interest) such as quantitative nuclear magnetic resonance spectroscopy, differential scanning calorimetry, liquid chromatography, gas chromatography, and/or mass spectrometry.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3</a:t>
            </a:fld>
            <a:endParaRPr lang="en-US"/>
          </a:p>
        </p:txBody>
      </p:sp>
    </p:spTree>
    <p:extLst>
      <p:ext uri="{BB962C8B-B14F-4D97-AF65-F5344CB8AC3E}">
        <p14:creationId xmlns:p14="http://schemas.microsoft.com/office/powerpoint/2010/main" val="2096396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The number and concentrations of calibration solutions used in quantitation will influence the uncertainty of the determination.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The use of multiple calibrants</a:t>
            </a:r>
            <a:r>
              <a:rPr lang="en-US" sz="1200" kern="1200" baseline="0" dirty="0">
                <a:solidFill>
                  <a:schemeClr val="tx1"/>
                </a:solidFill>
                <a:effectLst/>
                <a:latin typeface="+mn-lt"/>
                <a:ea typeface="+mn-ea"/>
                <a:cs typeface="+mn-cs"/>
              </a:rPr>
              <a:t> serves several purposes.  Measurement error is associated with the preparation of calibration solutions.  Potential biases in calibration are reduced with increased number of calibrants.  The use of multiple calibrants is particularly effective to catch blunders in preparation that might go unnoticed with the preparation of a single calibrant.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baseline="0" dirty="0">
                <a:solidFill>
                  <a:schemeClr val="tx1"/>
                </a:solidFill>
                <a:effectLst/>
                <a:latin typeface="+mn-lt"/>
                <a:ea typeface="+mn-ea"/>
                <a:cs typeface="+mn-cs"/>
              </a:rPr>
              <a:t>This reasoning also applies to the use of a single stock solution for preparation of dilutions.</a:t>
            </a: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Decisions</a:t>
            </a:r>
            <a:r>
              <a:rPr lang="en-US" sz="1200" kern="1200" baseline="0" dirty="0">
                <a:solidFill>
                  <a:schemeClr val="tx1"/>
                </a:solidFill>
                <a:effectLst/>
                <a:latin typeface="+mn-lt"/>
                <a:ea typeface="+mn-ea"/>
                <a:cs typeface="+mn-cs"/>
              </a:rPr>
              <a:t> about the concentrations of calibrants depend on knowledge of the samples.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In general, when the constituent levels in the sample can be estimated by preliminary measurements, it is best to prepare multiple calibrants at the concentration of the constituent in the sample.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For samples that may span a mass fraction range, calibrants should be prepared that also span this range.  Calibrants should be prepared by independent gravimetric procedures, rather than serial dilutions of a stock solution, when feasible.  When direct gravimetric preparation is not feasible (e.g., mass determinations &lt;&lt; 1 mg) dilutions may be the best approach.  </a:t>
            </a:r>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4</a:t>
            </a:fld>
            <a:endParaRPr lang="en-US"/>
          </a:p>
        </p:txBody>
      </p:sp>
    </p:spTree>
    <p:extLst>
      <p:ext uri="{BB962C8B-B14F-4D97-AF65-F5344CB8AC3E}">
        <p14:creationId xmlns:p14="http://schemas.microsoft.com/office/powerpoint/2010/main" val="3301515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Gravimetric preparation of calibrants offers several advantages to volumetric</a:t>
            </a:r>
            <a:r>
              <a:rPr lang="en-US" sz="1200" kern="1200" baseline="0" dirty="0">
                <a:solidFill>
                  <a:schemeClr val="tx1"/>
                </a:solidFill>
                <a:effectLst/>
                <a:latin typeface="+mn-lt"/>
                <a:ea typeface="+mn-ea"/>
                <a:cs typeface="+mn-cs"/>
              </a:rPr>
              <a:t> approaches.  Although certain precautions still need to be taken with gravimetric preparation approaches, less skill is required by the analyst to achieve high accuracy results.  Weighing operations are much less sensitive to environmental conditions, particularly temperature, than are volumetric based measurements.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baseline="0" dirty="0">
                <a:solidFill>
                  <a:schemeClr val="tx1"/>
                </a:solidFill>
                <a:effectLst/>
                <a:latin typeface="+mn-lt"/>
                <a:ea typeface="+mn-ea"/>
                <a:cs typeface="+mn-cs"/>
              </a:rPr>
              <a:t>In contrast, volumetric based measurements are more difficult to perform accurately, and require more skill on the part of the analyst.  In practice, the accuracy of volumetric based calibration solutions is probably no better than about 1 %.  Temperature is a significant consideration for volumetric based metrology, since volumetric glassware is calibrated at 20 C, and the density of liquids changes as a function of temperature.  If ambient conditions differ, error will be introduced.</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When concentration units must be reported, conversion of units can be made through solution density.</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5</a:t>
            </a:fld>
            <a:endParaRPr lang="en-US"/>
          </a:p>
        </p:txBody>
      </p:sp>
    </p:spTree>
    <p:extLst>
      <p:ext uri="{BB962C8B-B14F-4D97-AF65-F5344CB8AC3E}">
        <p14:creationId xmlns:p14="http://schemas.microsoft.com/office/powerpoint/2010/main" val="3377378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few guidelines can be made that apply to the certification of Standard Reference Materials.</a:t>
            </a:r>
          </a:p>
          <a:p>
            <a:r>
              <a:rPr lang="en-US" sz="1200" kern="1200" dirty="0">
                <a:solidFill>
                  <a:schemeClr val="tx1"/>
                </a:solidFill>
                <a:effectLst/>
                <a:latin typeface="+mn-lt"/>
                <a:ea typeface="+mn-ea"/>
                <a:cs typeface="+mn-cs"/>
              </a:rPr>
              <a:t>Employ at least three independently prepared calibrants.</a:t>
            </a:r>
          </a:p>
          <a:p>
            <a:r>
              <a:rPr lang="en-US" sz="1200" kern="1200" dirty="0">
                <a:solidFill>
                  <a:schemeClr val="tx1"/>
                </a:solidFill>
                <a:effectLst/>
                <a:latin typeface="+mn-lt"/>
                <a:ea typeface="+mn-ea"/>
                <a:cs typeface="+mn-cs"/>
              </a:rPr>
              <a:t>When available, consider the use of CRMs or SRMs as calibrants.</a:t>
            </a:r>
          </a:p>
          <a:p>
            <a:r>
              <a:rPr lang="en-US" sz="1200" kern="1200" dirty="0">
                <a:solidFill>
                  <a:schemeClr val="tx1"/>
                </a:solidFill>
                <a:effectLst/>
                <a:latin typeface="+mn-lt"/>
                <a:ea typeface="+mn-ea"/>
                <a:cs typeface="+mn-cs"/>
              </a:rPr>
              <a:t>Transfer reagents and weighing containers together.</a:t>
            </a:r>
          </a:p>
          <a:p>
            <a:r>
              <a:rPr lang="en-US" sz="1200" kern="1200" dirty="0">
                <a:solidFill>
                  <a:schemeClr val="tx1"/>
                </a:solidFill>
                <a:effectLst/>
                <a:latin typeface="+mn-lt"/>
                <a:ea typeface="+mn-ea"/>
                <a:cs typeface="+mn-cs"/>
              </a:rPr>
              <a:t>Avoid determining small quantities as the difference of large quantities.</a:t>
            </a:r>
          </a:p>
          <a:p>
            <a:r>
              <a:rPr lang="en-US" sz="1200" kern="1200" dirty="0">
                <a:solidFill>
                  <a:schemeClr val="tx1"/>
                </a:solidFill>
                <a:effectLst/>
                <a:latin typeface="+mn-lt"/>
                <a:ea typeface="+mn-ea"/>
                <a:cs typeface="+mn-cs"/>
              </a:rPr>
              <a:t>And finally, avoid mass measurements much less than 1 mg.</a:t>
            </a:r>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6</a:t>
            </a:fld>
            <a:endParaRPr lang="en-US"/>
          </a:p>
        </p:txBody>
      </p:sp>
    </p:spTree>
    <p:extLst>
      <p:ext uri="{BB962C8B-B14F-4D97-AF65-F5344CB8AC3E}">
        <p14:creationId xmlns:p14="http://schemas.microsoft.com/office/powerpoint/2010/main" val="1964788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Prior to use, balance bans should be cleaned and it should be verified that the balance is level and is calibrated.  Begin by determining the mass of the container, the cap, and the stir bar, if one is being used.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Add a portion of solvent to the container to promote dissolution of solid reagents.</a:t>
            </a:r>
          </a:p>
          <a:p>
            <a:r>
              <a:rPr lang="en-US" sz="1200" kern="1200" dirty="0">
                <a:solidFill>
                  <a:schemeClr val="tx1"/>
                </a:solidFill>
                <a:effectLst/>
                <a:latin typeface="+mn-lt"/>
                <a:ea typeface="+mn-ea"/>
                <a:cs typeface="+mn-cs"/>
              </a:rPr>
              <a:t>The masses of liquid reagents may be determined by difference using a gas tight syringe.  A syringe is filled with the reagent and weighed.  Care must be taken to avoid introducing any of the liquid reagent on the exterior of the syringe.</a:t>
            </a:r>
          </a:p>
          <a:p>
            <a:r>
              <a:rPr lang="en-US" sz="1200" kern="1200" dirty="0">
                <a:solidFill>
                  <a:schemeClr val="tx1"/>
                </a:solidFill>
                <a:effectLst/>
                <a:latin typeface="+mn-lt"/>
                <a:ea typeface="+mn-ea"/>
                <a:cs typeface="+mn-cs"/>
              </a:rPr>
              <a:t>The amount to be delivered can be approximated by volume.  This is a convenient way of obtaining the target constituent levels.</a:t>
            </a:r>
          </a:p>
          <a:p>
            <a:r>
              <a:rPr lang="en-US" sz="1200" kern="1200" dirty="0">
                <a:solidFill>
                  <a:schemeClr val="tx1"/>
                </a:solidFill>
                <a:effectLst/>
                <a:latin typeface="+mn-lt"/>
                <a:ea typeface="+mn-ea"/>
                <a:cs typeface="+mn-cs"/>
              </a:rPr>
              <a:t>After filling the syringe,  it is useful to wipe the needle with a tissue to remove any residual solution.</a:t>
            </a:r>
          </a:p>
          <a:p>
            <a:r>
              <a:rPr lang="en-US" sz="1200" kern="1200" dirty="0">
                <a:solidFill>
                  <a:schemeClr val="tx1"/>
                </a:solidFill>
                <a:effectLst/>
                <a:latin typeface="+mn-lt"/>
                <a:ea typeface="+mn-ea"/>
                <a:cs typeface="+mn-cs"/>
              </a:rPr>
              <a:t>The syringe is then placed on the balance and is weighed.</a:t>
            </a:r>
          </a:p>
          <a:p>
            <a:r>
              <a:rPr lang="en-US" sz="1200" kern="1200" dirty="0">
                <a:solidFill>
                  <a:schemeClr val="tx1"/>
                </a:solidFill>
                <a:effectLst/>
                <a:latin typeface="+mn-lt"/>
                <a:ea typeface="+mn-ea"/>
                <a:cs typeface="+mn-cs"/>
              </a:rPr>
              <a:t>Evaporation through the needle is typically not significant, although if balance readings are unstable during weighing, the needle can be closed by using a rubber septum</a:t>
            </a:r>
          </a:p>
          <a:p>
            <a:r>
              <a:rPr lang="en-US" sz="1200" kern="1200" dirty="0">
                <a:solidFill>
                  <a:schemeClr val="tx1"/>
                </a:solidFill>
                <a:effectLst/>
                <a:latin typeface="+mn-lt"/>
                <a:ea typeface="+mn-ea"/>
                <a:cs typeface="+mn-cs"/>
              </a:rPr>
              <a:t>The reagent is introduced into the solution container, and the mass of the syringe is again determined.</a:t>
            </a:r>
          </a:p>
          <a:p>
            <a:r>
              <a:rPr lang="en-US" sz="1200" kern="1200" dirty="0">
                <a:solidFill>
                  <a:schemeClr val="tx1"/>
                </a:solidFill>
                <a:effectLst/>
                <a:latin typeface="+mn-lt"/>
                <a:ea typeface="+mn-ea"/>
                <a:cs typeface="+mn-cs"/>
              </a:rPr>
              <a:t>It is important at this step to make sure that any solution aliquoted from the syringe is transferred quantitatively to the solution vessel.  After the transfer, the syringe needle should not be wiped, because this would bias the measurement.  </a:t>
            </a:r>
          </a:p>
          <a:p>
            <a:r>
              <a:rPr lang="en-US" sz="1200" kern="1200" dirty="0">
                <a:solidFill>
                  <a:schemeClr val="tx1"/>
                </a:solidFill>
                <a:effectLst/>
                <a:latin typeface="+mn-lt"/>
                <a:ea typeface="+mn-ea"/>
                <a:cs typeface="+mn-cs"/>
              </a:rPr>
              <a:t>For most applications, solid reference standards will be added at milligram quantities, and a high sensitivity balance should be utilized.  Solids are conveniently weighed using aluminum or gold weighing vessels that are fabricated in house for this purpose.  The mass of the empty weighing vessel is determined and the mass recorded.</a:t>
            </a:r>
          </a:p>
          <a:p>
            <a:r>
              <a:rPr lang="en-US" sz="1200" kern="1200" dirty="0">
                <a:solidFill>
                  <a:schemeClr val="tx1"/>
                </a:solidFill>
                <a:effectLst/>
                <a:latin typeface="+mn-lt"/>
                <a:ea typeface="+mn-ea"/>
                <a:cs typeface="+mn-cs"/>
              </a:rPr>
              <a:t>The reagent is placed in the vessel, the vessel and reagent are weighed, and the mass recorded.  In general, it is best not to attempt to deliver exact target quantities of reagents (e.g., to deliver 1.000 mg for a target of 1 mg).  Multiple additions or subtractions of reagents from weighing vessels increase the probability of spillage and increase the time the reagent is exposed to air.  </a:t>
            </a:r>
          </a:p>
          <a:p>
            <a:r>
              <a:rPr lang="en-US" sz="1200" kern="1200" dirty="0">
                <a:solidFill>
                  <a:schemeClr val="tx1"/>
                </a:solidFill>
                <a:effectLst/>
                <a:latin typeface="+mn-lt"/>
                <a:ea typeface="+mn-ea"/>
                <a:cs typeface="+mn-cs"/>
              </a:rPr>
              <a:t>Once the mass has been determined, the reagent and weighing vessel together are introduced into the calibrant solution.  It is important to use care in this transfer to be sure that no solids are lost.  It’s not necessary to retrieve the weighing vessel from the calibrant solution since corrections can be made for its mass.  </a:t>
            </a:r>
          </a:p>
          <a:p>
            <a:r>
              <a:rPr lang="en-US" sz="1200" kern="1200" dirty="0">
                <a:solidFill>
                  <a:schemeClr val="tx1"/>
                </a:solidFill>
                <a:effectLst/>
                <a:latin typeface="+mn-lt"/>
                <a:ea typeface="+mn-ea"/>
                <a:cs typeface="+mn-cs"/>
              </a:rPr>
              <a:t>Once all of the components have been added to the calibrant solution, the final step is to dilute the solution to the desired volume.  In this example a volumetric flask is used, but it is used in a non-volumetric sense.  The volume of the solution is kept below the neck of the flask to promote better stirring.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After the solvent is added, it is important to make sure that there is no solvent on the outside of the flask prior to obtaining the final mass of the solution.</a:t>
            </a:r>
          </a:p>
          <a:p>
            <a:r>
              <a:rPr lang="en-US" sz="1200" kern="1200" dirty="0">
                <a:solidFill>
                  <a:schemeClr val="tx1"/>
                </a:solidFill>
                <a:effectLst/>
                <a:latin typeface="+mn-lt"/>
                <a:ea typeface="+mn-ea"/>
                <a:cs typeface="+mn-cs"/>
              </a:rPr>
              <a:t>The final step is to complete dissolution of all of the solid components, and a magnetic stirrer is used for this process.</a:t>
            </a:r>
          </a:p>
          <a:p>
            <a:r>
              <a:rPr lang="en-US" sz="1200" kern="1200" dirty="0">
                <a:solidFill>
                  <a:schemeClr val="tx1"/>
                </a:solidFill>
                <a:effectLst/>
                <a:latin typeface="+mn-lt"/>
                <a:ea typeface="+mn-ea"/>
                <a:cs typeface="+mn-cs"/>
              </a:rPr>
              <a:t>Once all of the solids are dissolved, a final mass can be obtained for comparison with the previous solution mass.</a:t>
            </a:r>
          </a:p>
          <a:p>
            <a:r>
              <a:rPr lang="en-US" sz="1200" kern="1200" dirty="0">
                <a:solidFill>
                  <a:schemeClr val="tx1"/>
                </a:solidFill>
                <a:effectLst/>
                <a:latin typeface="+mn-lt"/>
                <a:ea typeface="+mn-ea"/>
                <a:cs typeface="+mn-cs"/>
              </a:rPr>
              <a:t>Dilutions of calibration solutions are possible using the same steps that were used in preparation of the original calibration solution.  Before beginning, calculations should be carried out to determine the approximate quantities of calibrant and solvent that are needed to obtain the desired dilution.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Begin by weighing the empty container.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Add the approximate predetermined quantity of solvent needed for the dilution and obtain the exact mass.  Be sure that any solvent is removed from the exterior of the container before making this mass determination.  It can be noted that if any solvent is subject to evaporation, mass readings will decrease continuously making accurate determination impossible.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Using a clean and dry gas tight syringe, withdraw the required amount of the concentrated calibration solution to be used for the dilution.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Prior to determining the mass of the syringe and solution, wipe the needle to remove any volatile solution.  Determine the mass of the syringe and solution.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Transfer the approximate predetermined quantity of calibration solution to the container with the dilution solvent.  Take care that all of the solution delivered from the syringe is transferred to the container, and is not lost to other locations.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Determine the mass of the syringe and solution after this transfer.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Determine the final mass of the diluted calibration solution.  This mass should equal the combined masses of the solvent and the transferred concentrated calibration solution.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Mix the diluted calibrant prior to taking any subsamples for use.  Shaking is usually sufficient for this purpose.</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7</a:t>
            </a:fld>
            <a:endParaRPr lang="en-US"/>
          </a:p>
        </p:txBody>
      </p:sp>
    </p:spTree>
    <p:extLst>
      <p:ext uri="{BB962C8B-B14F-4D97-AF65-F5344CB8AC3E}">
        <p14:creationId xmlns:p14="http://schemas.microsoft.com/office/powerpoint/2010/main" val="362264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To learn more about the National Institute of Standards and Technology, visit www.nist.gov</a:t>
            </a:r>
          </a:p>
          <a:p>
            <a:endParaRPr lang="en-US" dirty="0"/>
          </a:p>
        </p:txBody>
      </p:sp>
      <p:sp>
        <p:nvSpPr>
          <p:cNvPr id="4" name="Slide Number Placeholder 3"/>
          <p:cNvSpPr>
            <a:spLocks noGrp="1"/>
          </p:cNvSpPr>
          <p:nvPr>
            <p:ph type="sldNum" sz="quarter" idx="10"/>
          </p:nvPr>
        </p:nvSpPr>
        <p:spPr/>
        <p:txBody>
          <a:bodyPr/>
          <a:lstStyle/>
          <a:p>
            <a:pPr>
              <a:defRPr/>
            </a:pPr>
            <a:fld id="{B044249E-AA8F-4E7C-9AE5-9B60B2B45BA6}" type="slidenum">
              <a:rPr lang="en-US" smtClean="0"/>
              <a:pPr>
                <a:defRPr/>
              </a:pPr>
              <a:t>8</a:t>
            </a:fld>
            <a:endParaRPr lang="en-US"/>
          </a:p>
        </p:txBody>
      </p:sp>
    </p:spTree>
    <p:extLst>
      <p:ext uri="{BB962C8B-B14F-4D97-AF65-F5344CB8AC3E}">
        <p14:creationId xmlns:p14="http://schemas.microsoft.com/office/powerpoint/2010/main" val="351116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11684000" cy="5943600"/>
            <a:chOff x="0" y="0"/>
            <a:chExt cx="5520" cy="3744"/>
          </a:xfrm>
        </p:grpSpPr>
        <p:sp>
          <p:nvSpPr>
            <p:cNvPr id="5"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6" name="Group 4"/>
            <p:cNvGrpSpPr>
              <a:grpSpLocks/>
            </p:cNvGrpSpPr>
            <p:nvPr userDrawn="1"/>
          </p:nvGrpSpPr>
          <p:grpSpPr bwMode="auto">
            <a:xfrm>
              <a:off x="0" y="2208"/>
              <a:ext cx="5520" cy="1536"/>
              <a:chOff x="0" y="2208"/>
              <a:chExt cx="5520" cy="1536"/>
            </a:xfrm>
          </p:grpSpPr>
          <p:sp>
            <p:nvSpPr>
              <p:cNvPr id="10"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1"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2"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7" name="Group 8"/>
            <p:cNvGrpSpPr>
              <a:grpSpLocks/>
            </p:cNvGrpSpPr>
            <p:nvPr userDrawn="1"/>
          </p:nvGrpSpPr>
          <p:grpSpPr bwMode="auto">
            <a:xfrm>
              <a:off x="400" y="336"/>
              <a:ext cx="5088" cy="192"/>
              <a:chOff x="400" y="336"/>
              <a:chExt cx="5088" cy="192"/>
            </a:xfrm>
          </p:grpSpPr>
          <p:sp>
            <p:nvSpPr>
              <p:cNvPr id="8"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9"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3131"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noProof="0"/>
              <a:t>Click to edit Master title style</a:t>
            </a:r>
          </a:p>
        </p:txBody>
      </p:sp>
      <p:sp>
        <p:nvSpPr>
          <p:cNvPr id="133132"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US" noProof="0"/>
              <a:t>Click to edit Master subtitle style</a:t>
            </a:r>
          </a:p>
        </p:txBody>
      </p:sp>
      <p:sp>
        <p:nvSpPr>
          <p:cNvPr id="13" name="Rectangle 13"/>
          <p:cNvSpPr>
            <a:spLocks noGrp="1" noChangeArrowheads="1"/>
          </p:cNvSpPr>
          <p:nvPr>
            <p:ph type="dt" sz="half" idx="10"/>
          </p:nvPr>
        </p:nvSpPr>
        <p:spPr>
          <a:xfrm>
            <a:off x="1217084" y="6251575"/>
            <a:ext cx="2540000" cy="457200"/>
          </a:xfrm>
        </p:spPr>
        <p:txBody>
          <a:bodyPr/>
          <a:lstStyle>
            <a:lvl1pPr>
              <a:defRPr/>
            </a:lvl1pPr>
          </a:lstStyle>
          <a:p>
            <a:pPr>
              <a:defRPr/>
            </a:pPr>
            <a:endParaRPr lang="en-US"/>
          </a:p>
        </p:txBody>
      </p:sp>
      <p:sp>
        <p:nvSpPr>
          <p:cNvPr id="14" name="Rectangle 14"/>
          <p:cNvSpPr>
            <a:spLocks noGrp="1" noChangeArrowheads="1"/>
          </p:cNvSpPr>
          <p:nvPr>
            <p:ph type="ftr" sz="quarter" idx="11"/>
          </p:nvPr>
        </p:nvSpPr>
        <p:spPr>
          <a:xfrm>
            <a:off x="4472517" y="6248400"/>
            <a:ext cx="3860800" cy="457200"/>
          </a:xfrm>
        </p:spPr>
        <p:txBody>
          <a:bodyPr/>
          <a:lstStyle>
            <a:lvl1pPr>
              <a:defRPr/>
            </a:lvl1pPr>
          </a:lstStyle>
          <a:p>
            <a:pPr>
              <a:defRPr/>
            </a:pPr>
            <a:endParaRPr lang="en-US"/>
          </a:p>
        </p:txBody>
      </p:sp>
      <p:sp>
        <p:nvSpPr>
          <p:cNvPr id="15" name="Rectangle 15"/>
          <p:cNvSpPr>
            <a:spLocks noGrp="1" noChangeArrowheads="1"/>
          </p:cNvSpPr>
          <p:nvPr>
            <p:ph type="sldNum" sz="quarter" idx="12"/>
          </p:nvPr>
        </p:nvSpPr>
        <p:spPr/>
        <p:txBody>
          <a:bodyPr/>
          <a:lstStyle>
            <a:lvl1pPr>
              <a:defRPr/>
            </a:lvl1pPr>
          </a:lstStyle>
          <a:p>
            <a:pPr>
              <a:defRPr/>
            </a:pPr>
            <a:fld id="{39B25BA9-A9AA-45DF-A0F5-274DAD78B237}" type="slidenum">
              <a:rPr lang="en-US" altLang="en-US"/>
              <a:pPr>
                <a:defRPr/>
              </a:pPr>
              <a:t>‹#›</a:t>
            </a:fld>
            <a:endParaRPr lang="en-US" altLang="en-US"/>
          </a:p>
        </p:txBody>
      </p:sp>
    </p:spTree>
    <p:extLst>
      <p:ext uri="{BB962C8B-B14F-4D97-AF65-F5344CB8AC3E}">
        <p14:creationId xmlns:p14="http://schemas.microsoft.com/office/powerpoint/2010/main" val="1062040264"/>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74A2994E-E179-4E7E-83E6-9DD4F837DCD3}" type="slidenum">
              <a:rPr lang="en-US" altLang="en-US"/>
              <a:pPr>
                <a:defRPr/>
              </a:pPr>
              <a:t>‹#›</a:t>
            </a:fld>
            <a:endParaRPr lang="en-US" altLang="en-US"/>
          </a:p>
        </p:txBody>
      </p:sp>
    </p:spTree>
    <p:extLst>
      <p:ext uri="{BB962C8B-B14F-4D97-AF65-F5344CB8AC3E}">
        <p14:creationId xmlns:p14="http://schemas.microsoft.com/office/powerpoint/2010/main" val="3889370509"/>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C52ED970-FB6C-4547-80FF-89756B6FD567}" type="slidenum">
              <a:rPr lang="en-US" altLang="en-US"/>
              <a:pPr>
                <a:defRPr/>
              </a:pPr>
              <a:t>‹#›</a:t>
            </a:fld>
            <a:endParaRPr lang="en-US" altLang="en-US"/>
          </a:p>
        </p:txBody>
      </p:sp>
    </p:spTree>
    <p:extLst>
      <p:ext uri="{BB962C8B-B14F-4D97-AF65-F5344CB8AC3E}">
        <p14:creationId xmlns:p14="http://schemas.microsoft.com/office/powerpoint/2010/main" val="881683749"/>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1600203"/>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3"/>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27473DB2-0CD6-42C6-82F5-1FB2B45AF45B}" type="slidenum">
              <a:rPr lang="en-US" altLang="en-US"/>
              <a:pPr>
                <a:defRPr/>
              </a:pPr>
              <a:t>‹#›</a:t>
            </a:fld>
            <a:endParaRPr lang="en-US" altLang="en-US"/>
          </a:p>
        </p:txBody>
      </p:sp>
    </p:spTree>
    <p:extLst>
      <p:ext uri="{BB962C8B-B14F-4D97-AF65-F5344CB8AC3E}">
        <p14:creationId xmlns:p14="http://schemas.microsoft.com/office/powerpoint/2010/main" val="368505789"/>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6CBC6877-EEF0-47D5-9903-BFF0F3CCEF31}" type="slidenum">
              <a:rPr lang="en-US" altLang="en-US"/>
              <a:pPr>
                <a:defRPr/>
              </a:pPr>
              <a:t>‹#›</a:t>
            </a:fld>
            <a:endParaRPr lang="en-US" altLang="en-US"/>
          </a:p>
        </p:txBody>
      </p:sp>
    </p:spTree>
    <p:extLst>
      <p:ext uri="{BB962C8B-B14F-4D97-AF65-F5344CB8AC3E}">
        <p14:creationId xmlns:p14="http://schemas.microsoft.com/office/powerpoint/2010/main" val="4170200508"/>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9"/>
          <p:cNvSpPr>
            <a:spLocks noGrp="1" noChangeArrowheads="1"/>
          </p:cNvSpPr>
          <p:nvPr>
            <p:ph type="dt" sz="half" idx="10"/>
          </p:nvPr>
        </p:nvSpPr>
        <p:spPr>
          <a:ln/>
        </p:spPr>
        <p:txBody>
          <a:bodyPr/>
          <a:lstStyle>
            <a:lvl1pPr>
              <a:defRPr/>
            </a:lvl1pPr>
          </a:lstStyle>
          <a:p>
            <a:pPr>
              <a:defRPr/>
            </a:pPr>
            <a:endParaRPr lang="en-US"/>
          </a:p>
        </p:txBody>
      </p:sp>
      <p:sp>
        <p:nvSpPr>
          <p:cNvPr id="4" name="Rectangle 10"/>
          <p:cNvSpPr>
            <a:spLocks noGrp="1" noChangeArrowheads="1"/>
          </p:cNvSpPr>
          <p:nvPr>
            <p:ph type="ftr" sz="quarter" idx="11"/>
          </p:nvPr>
        </p:nvSpPr>
        <p:spPr>
          <a:ln/>
        </p:spPr>
        <p:txBody>
          <a:bodyPr/>
          <a:lstStyle>
            <a:lvl1pPr>
              <a:defRPr/>
            </a:lvl1pPr>
          </a:lstStyle>
          <a:p>
            <a:pPr>
              <a:defRPr/>
            </a:pPr>
            <a:endParaRPr lang="en-US"/>
          </a:p>
        </p:txBody>
      </p:sp>
      <p:sp>
        <p:nvSpPr>
          <p:cNvPr id="5" name="Rectangle 11"/>
          <p:cNvSpPr>
            <a:spLocks noGrp="1" noChangeArrowheads="1"/>
          </p:cNvSpPr>
          <p:nvPr>
            <p:ph type="sldNum" sz="quarter" idx="12"/>
          </p:nvPr>
        </p:nvSpPr>
        <p:spPr>
          <a:ln/>
        </p:spPr>
        <p:txBody>
          <a:bodyPr/>
          <a:lstStyle>
            <a:lvl1pPr>
              <a:defRPr/>
            </a:lvl1pPr>
          </a:lstStyle>
          <a:p>
            <a:pPr>
              <a:defRPr/>
            </a:pPr>
            <a:fld id="{63A95B57-ACE7-450B-870D-34B3D8F4A33C}" type="slidenum">
              <a:rPr lang="en-US" altLang="en-US"/>
              <a:pPr>
                <a:defRPr/>
              </a:pPr>
              <a:t>‹#›</a:t>
            </a:fld>
            <a:endParaRPr lang="en-US" altLang="en-US"/>
          </a:p>
        </p:txBody>
      </p:sp>
    </p:spTree>
    <p:extLst>
      <p:ext uri="{BB962C8B-B14F-4D97-AF65-F5344CB8AC3E}">
        <p14:creationId xmlns:p14="http://schemas.microsoft.com/office/powerpoint/2010/main" val="1107285429"/>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p:cNvSpPr>
            <a:spLocks noGrp="1" noChangeArrowheads="1"/>
          </p:cNvSpPr>
          <p:nvPr>
            <p:ph type="dt" sz="half" idx="10"/>
          </p:nvPr>
        </p:nvSpPr>
        <p:spPr>
          <a:ln/>
        </p:spPr>
        <p:txBody>
          <a:bodyPr/>
          <a:lstStyle>
            <a:lvl1pPr>
              <a:defRPr/>
            </a:lvl1pPr>
          </a:lstStyle>
          <a:p>
            <a:pPr>
              <a:defRPr/>
            </a:pPr>
            <a:endParaRPr lang="en-US"/>
          </a:p>
        </p:txBody>
      </p:sp>
      <p:sp>
        <p:nvSpPr>
          <p:cNvPr id="3" name="Rectangle 10"/>
          <p:cNvSpPr>
            <a:spLocks noGrp="1" noChangeArrowheads="1"/>
          </p:cNvSpPr>
          <p:nvPr>
            <p:ph type="ftr" sz="quarter" idx="11"/>
          </p:nvPr>
        </p:nvSpPr>
        <p:spPr>
          <a:ln/>
        </p:spPr>
        <p:txBody>
          <a:bodyPr/>
          <a:lstStyle>
            <a:lvl1pPr>
              <a:defRPr/>
            </a:lvl1pPr>
          </a:lstStyle>
          <a:p>
            <a:pPr>
              <a:defRPr/>
            </a:pPr>
            <a:endParaRPr lang="en-US"/>
          </a:p>
        </p:txBody>
      </p:sp>
      <p:sp>
        <p:nvSpPr>
          <p:cNvPr id="4" name="Rectangle 11"/>
          <p:cNvSpPr>
            <a:spLocks noGrp="1" noChangeArrowheads="1"/>
          </p:cNvSpPr>
          <p:nvPr>
            <p:ph type="sldNum" sz="quarter" idx="12"/>
          </p:nvPr>
        </p:nvSpPr>
        <p:spPr>
          <a:ln/>
        </p:spPr>
        <p:txBody>
          <a:bodyPr/>
          <a:lstStyle>
            <a:lvl1pPr>
              <a:defRPr/>
            </a:lvl1pPr>
          </a:lstStyle>
          <a:p>
            <a:pPr>
              <a:defRPr/>
            </a:pPr>
            <a:fld id="{182E1486-72AB-4D52-A1B0-19FAD3FD5A3C}" type="slidenum">
              <a:rPr lang="en-US" altLang="en-US"/>
              <a:pPr>
                <a:defRPr/>
              </a:pPr>
              <a:t>‹#›</a:t>
            </a:fld>
            <a:endParaRPr lang="en-US" altLang="en-US"/>
          </a:p>
        </p:txBody>
      </p:sp>
    </p:spTree>
    <p:extLst>
      <p:ext uri="{BB962C8B-B14F-4D97-AF65-F5344CB8AC3E}">
        <p14:creationId xmlns:p14="http://schemas.microsoft.com/office/powerpoint/2010/main" val="1451960251"/>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7B44405C-9465-4889-9327-863A7FC3B20E}" type="slidenum">
              <a:rPr lang="en-US" altLang="en-US"/>
              <a:pPr>
                <a:defRPr/>
              </a:pPr>
              <a:t>‹#›</a:t>
            </a:fld>
            <a:endParaRPr lang="en-US" altLang="en-US"/>
          </a:p>
        </p:txBody>
      </p:sp>
    </p:spTree>
    <p:extLst>
      <p:ext uri="{BB962C8B-B14F-4D97-AF65-F5344CB8AC3E}">
        <p14:creationId xmlns:p14="http://schemas.microsoft.com/office/powerpoint/2010/main" val="1804380475"/>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5E243FE1-90E7-401A-902C-069D3C6B21F1}" type="slidenum">
              <a:rPr lang="en-US" altLang="en-US"/>
              <a:pPr>
                <a:defRPr/>
              </a:pPr>
              <a:t>‹#›</a:t>
            </a:fld>
            <a:endParaRPr lang="en-US" altLang="en-US"/>
          </a:p>
        </p:txBody>
      </p:sp>
    </p:spTree>
    <p:extLst>
      <p:ext uri="{BB962C8B-B14F-4D97-AF65-F5344CB8AC3E}">
        <p14:creationId xmlns:p14="http://schemas.microsoft.com/office/powerpoint/2010/main" val="3294108446"/>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97109527-E327-479F-A4A2-A85356519271}" type="slidenum">
              <a:rPr lang="en-US" altLang="en-US"/>
              <a:pPr>
                <a:defRPr/>
              </a:pPr>
              <a:t>‹#›</a:t>
            </a:fld>
            <a:endParaRPr lang="en-US" altLang="en-US"/>
          </a:p>
        </p:txBody>
      </p:sp>
    </p:spTree>
    <p:extLst>
      <p:ext uri="{BB962C8B-B14F-4D97-AF65-F5344CB8AC3E}">
        <p14:creationId xmlns:p14="http://schemas.microsoft.com/office/powerpoint/2010/main" val="1351008235"/>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pPr>
              <a:defRPr/>
            </a:pPr>
            <a:fld id="{DC39EB96-9E33-45BE-BE32-707586E44EF3}" type="slidenum">
              <a:rPr lang="en-US" altLang="en-US"/>
              <a:pPr>
                <a:defRPr/>
              </a:pPr>
              <a:t>‹#›</a:t>
            </a:fld>
            <a:endParaRPr lang="en-US" altLang="en-US"/>
          </a:p>
        </p:txBody>
      </p:sp>
    </p:spTree>
    <p:extLst>
      <p:ext uri="{BB962C8B-B14F-4D97-AF65-F5344CB8AC3E}">
        <p14:creationId xmlns:p14="http://schemas.microsoft.com/office/powerpoint/2010/main" val="941555272"/>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ln/>
        </p:spPr>
        <p:txBody>
          <a:bodyPr/>
          <a:lstStyle>
            <a:lvl1pPr>
              <a:defRPr/>
            </a:lvl1pPr>
          </a:lstStyle>
          <a:p>
            <a:pPr>
              <a:defRPr/>
            </a:pPr>
            <a:endParaRPr lang="en-US"/>
          </a:p>
        </p:txBody>
      </p:sp>
      <p:sp>
        <p:nvSpPr>
          <p:cNvPr id="6" name="Rectangle 10"/>
          <p:cNvSpPr>
            <a:spLocks noGrp="1" noChangeArrowheads="1"/>
          </p:cNvSpPr>
          <p:nvPr>
            <p:ph type="ftr" sz="quarter" idx="11"/>
          </p:nvPr>
        </p:nvSpPr>
        <p:spPr>
          <a:ln/>
        </p:spPr>
        <p:txBody>
          <a:bodyPr/>
          <a:lstStyle>
            <a:lvl1pPr>
              <a:defRPr/>
            </a:lvl1pPr>
          </a:lstStyle>
          <a:p>
            <a:pPr>
              <a:defRPr/>
            </a:pPr>
            <a:endParaRPr lang="en-US"/>
          </a:p>
        </p:txBody>
      </p:sp>
      <p:sp>
        <p:nvSpPr>
          <p:cNvPr id="7" name="Rectangle 11"/>
          <p:cNvSpPr>
            <a:spLocks noGrp="1" noChangeArrowheads="1"/>
          </p:cNvSpPr>
          <p:nvPr>
            <p:ph type="sldNum" sz="quarter" idx="12"/>
          </p:nvPr>
        </p:nvSpPr>
        <p:spPr>
          <a:ln/>
        </p:spPr>
        <p:txBody>
          <a:bodyPr/>
          <a:lstStyle>
            <a:lvl1pPr>
              <a:defRPr/>
            </a:lvl1pPr>
          </a:lstStyle>
          <a:p>
            <a:pPr>
              <a:defRPr/>
            </a:pPr>
            <a:fld id="{BC09CAD7-839C-4AA9-89DC-D235A18E1248}" type="slidenum">
              <a:rPr lang="en-US" altLang="en-US"/>
              <a:pPr>
                <a:defRPr/>
              </a:pPr>
              <a:t>‹#›</a:t>
            </a:fld>
            <a:endParaRPr lang="en-US" altLang="en-US"/>
          </a:p>
        </p:txBody>
      </p:sp>
    </p:spTree>
    <p:extLst>
      <p:ext uri="{BB962C8B-B14F-4D97-AF65-F5344CB8AC3E}">
        <p14:creationId xmlns:p14="http://schemas.microsoft.com/office/powerpoint/2010/main" val="3805287256"/>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Content Placeholder 2"/>
          <p:cNvSpPr>
            <a:spLocks noGrp="1"/>
          </p:cNvSpPr>
          <p:nvPr>
            <p:ph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C9B5B86B-E462-4DF0-BB8D-558FAD568FC8}" type="slidenum">
              <a:rPr lang="en-US" altLang="en-US"/>
              <a:pPr>
                <a:defRPr/>
              </a:pPr>
              <a:t>‹#›</a:t>
            </a:fld>
            <a:endParaRPr lang="en-US" altLang="en-US"/>
          </a:p>
        </p:txBody>
      </p:sp>
    </p:spTree>
    <p:extLst>
      <p:ext uri="{BB962C8B-B14F-4D97-AF65-F5344CB8AC3E}">
        <p14:creationId xmlns:p14="http://schemas.microsoft.com/office/powerpoint/2010/main" val="665761300"/>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219200" y="277816"/>
            <a:ext cx="10363200" cy="636587"/>
          </a:xfrm>
        </p:spPr>
        <p:txBody>
          <a:bodyPr/>
          <a:lstStyle/>
          <a:p>
            <a:r>
              <a:rPr lang="en-US"/>
              <a:t>Click to edit Master title style</a:t>
            </a:r>
          </a:p>
        </p:txBody>
      </p:sp>
      <p:sp>
        <p:nvSpPr>
          <p:cNvPr id="3" name="Content Placeholder 2"/>
          <p:cNvSpPr>
            <a:spLocks noGrp="1"/>
          </p:cNvSpPr>
          <p:nvPr>
            <p:ph sz="quarter" idx="1"/>
          </p:nvPr>
        </p:nvSpPr>
        <p:spPr>
          <a:xfrm>
            <a:off x="12192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2192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9"/>
          <p:cNvSpPr>
            <a:spLocks noGrp="1" noChangeArrowheads="1"/>
          </p:cNvSpPr>
          <p:nvPr>
            <p:ph type="dt" sz="half" idx="10"/>
          </p:nvPr>
        </p:nvSpPr>
        <p:spPr>
          <a:ln/>
        </p:spPr>
        <p:txBody>
          <a:bodyPr/>
          <a:lstStyle>
            <a:lvl1pPr>
              <a:defRPr/>
            </a:lvl1pPr>
          </a:lstStyle>
          <a:p>
            <a:pPr>
              <a:defRPr/>
            </a:pPr>
            <a:endParaRPr lang="en-US"/>
          </a:p>
        </p:txBody>
      </p:sp>
      <p:sp>
        <p:nvSpPr>
          <p:cNvPr id="8" name="Rectangle 10"/>
          <p:cNvSpPr>
            <a:spLocks noGrp="1" noChangeArrowheads="1"/>
          </p:cNvSpPr>
          <p:nvPr>
            <p:ph type="ftr" sz="quarter" idx="11"/>
          </p:nvPr>
        </p:nvSpPr>
        <p:spPr>
          <a:ln/>
        </p:spPr>
        <p:txBody>
          <a:bodyPr/>
          <a:lstStyle>
            <a:lvl1pPr>
              <a:defRPr/>
            </a:lvl1pPr>
          </a:lstStyle>
          <a:p>
            <a:pPr>
              <a:defRPr/>
            </a:pPr>
            <a:endParaRPr lang="en-US"/>
          </a:p>
        </p:txBody>
      </p:sp>
      <p:sp>
        <p:nvSpPr>
          <p:cNvPr id="9" name="Rectangle 11"/>
          <p:cNvSpPr>
            <a:spLocks noGrp="1" noChangeArrowheads="1"/>
          </p:cNvSpPr>
          <p:nvPr>
            <p:ph type="sldNum" sz="quarter" idx="12"/>
          </p:nvPr>
        </p:nvSpPr>
        <p:spPr>
          <a:ln/>
        </p:spPr>
        <p:txBody>
          <a:bodyPr/>
          <a:lstStyle>
            <a:lvl1pPr>
              <a:defRPr/>
            </a:lvl1pPr>
          </a:lstStyle>
          <a:p>
            <a:pPr>
              <a:defRPr/>
            </a:pPr>
            <a:fld id="{02063B27-EA69-4432-AFF1-5CA19D9EB55F}" type="slidenum">
              <a:rPr lang="en-US" altLang="en-US"/>
              <a:pPr>
                <a:defRPr/>
              </a:pPr>
              <a:t>‹#›</a:t>
            </a:fld>
            <a:endParaRPr lang="en-US" altLang="en-US"/>
          </a:p>
        </p:txBody>
      </p:sp>
    </p:spTree>
    <p:extLst>
      <p:ext uri="{BB962C8B-B14F-4D97-AF65-F5344CB8AC3E}">
        <p14:creationId xmlns:p14="http://schemas.microsoft.com/office/powerpoint/2010/main" val="3480636241"/>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6"/>
            <a:ext cx="10363200" cy="636587"/>
          </a:xfrm>
        </p:spPr>
        <p:txBody>
          <a:bodyPr/>
          <a:lstStyle/>
          <a:p>
            <a:r>
              <a:rPr lang="en-US"/>
              <a:t>Click to edit Master title style</a:t>
            </a:r>
          </a:p>
        </p:txBody>
      </p:sp>
      <p:sp>
        <p:nvSpPr>
          <p:cNvPr id="3" name="Text Placeholder 2"/>
          <p:cNvSpPr>
            <a:spLocks noGrp="1"/>
          </p:cNvSpPr>
          <p:nvPr>
            <p:ph type="body" sz="half" idx="1"/>
          </p:nvPr>
        </p:nvSpPr>
        <p:spPr>
          <a:xfrm>
            <a:off x="1219200" y="1600203"/>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pPr>
              <a:defRPr/>
            </a:pPr>
            <a:fld id="{0BBC7D29-70C5-4098-8B5C-F7D1814353BE}" type="slidenum">
              <a:rPr lang="en-US" altLang="en-US"/>
              <a:pPr>
                <a:defRPr/>
              </a:pPr>
              <a:t>‹#›</a:t>
            </a:fld>
            <a:endParaRPr lang="en-US" altLang="en-US"/>
          </a:p>
        </p:txBody>
      </p:sp>
    </p:spTree>
    <p:extLst>
      <p:ext uri="{BB962C8B-B14F-4D97-AF65-F5344CB8AC3E}">
        <p14:creationId xmlns:p14="http://schemas.microsoft.com/office/powerpoint/2010/main" val="2966324196"/>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Rectangle 3"/>
          <p:cNvSpPr>
            <a:spLocks noChangeArrowheads="1"/>
          </p:cNvSpPr>
          <p:nvPr/>
        </p:nvSpPr>
        <p:spPr bwMode="auto">
          <a:xfrm>
            <a:off x="0" y="0"/>
            <a:ext cx="508000" cy="4876800"/>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grpSp>
        <p:nvGrpSpPr>
          <p:cNvPr id="1027" name="Group 4"/>
          <p:cNvGrpSpPr>
            <a:grpSpLocks/>
          </p:cNvGrpSpPr>
          <p:nvPr/>
        </p:nvGrpSpPr>
        <p:grpSpPr bwMode="auto">
          <a:xfrm>
            <a:off x="508000" y="990603"/>
            <a:ext cx="11684000" cy="182563"/>
            <a:chOff x="240" y="893"/>
            <a:chExt cx="5232" cy="115"/>
          </a:xfrm>
        </p:grpSpPr>
        <p:sp>
          <p:nvSpPr>
            <p:cNvPr id="1034"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1035"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28" name="Rectangle 7"/>
          <p:cNvSpPr>
            <a:spLocks noGrp="1" noChangeArrowheads="1"/>
          </p:cNvSpPr>
          <p:nvPr>
            <p:ph type="title"/>
          </p:nvPr>
        </p:nvSpPr>
        <p:spPr bwMode="auto">
          <a:xfrm>
            <a:off x="1219200" y="277816"/>
            <a:ext cx="10363200" cy="636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8"/>
          <p:cNvSpPr>
            <a:spLocks noGrp="1" noChangeArrowheads="1"/>
          </p:cNvSpPr>
          <p:nvPr>
            <p:ph type="body" idx="1"/>
          </p:nvPr>
        </p:nvSpPr>
        <p:spPr bwMode="auto">
          <a:xfrm>
            <a:off x="1219200" y="1600203"/>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2105"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atin typeface="Arial" charset="0"/>
              </a:defRPr>
            </a:lvl1pPr>
          </a:lstStyle>
          <a:p>
            <a:pPr>
              <a:defRPr/>
            </a:pPr>
            <a:endParaRPr lang="en-US"/>
          </a:p>
        </p:txBody>
      </p:sp>
      <p:sp>
        <p:nvSpPr>
          <p:cNvPr id="132106"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atin typeface="Arial" charset="0"/>
              </a:defRPr>
            </a:lvl1pPr>
          </a:lstStyle>
          <a:p>
            <a:pPr>
              <a:defRPr/>
            </a:pPr>
            <a:endParaRPr lang="en-US"/>
          </a:p>
        </p:txBody>
      </p:sp>
      <p:sp>
        <p:nvSpPr>
          <p:cNvPr id="132107"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0618F12E-5829-4D60-9B3A-49803C2DAB17}" type="slidenum">
              <a:rPr lang="en-US" altLang="en-US"/>
              <a:pPr>
                <a:defRPr/>
              </a:pPr>
              <a:t>‹#›</a:t>
            </a:fld>
            <a:endParaRPr lang="en-US" altLang="en-US"/>
          </a:p>
        </p:txBody>
      </p:sp>
      <p:sp>
        <p:nvSpPr>
          <p:cNvPr id="1033" name="Line 12"/>
          <p:cNvSpPr>
            <a:spLocks noChangeShapeType="1"/>
          </p:cNvSpPr>
          <p:nvPr/>
        </p:nvSpPr>
        <p:spPr bwMode="auto">
          <a:xfrm>
            <a:off x="0" y="4876800"/>
            <a:ext cx="5080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 bg1="lt1" tx1="dk1" bg2="lt2" tx2="dk2" accent1="accent1" accent2="accent2" accent3="accent3" accent4="accent4" accent5="accent5" accent6="accent6" hlink="hlink" folHlink="folHlink"/>
  <p:sldLayoutIdLst>
    <p:sldLayoutId id="2147483898"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Lst>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pitchFamily="18" charset="0"/>
        </a:defRPr>
      </a:lvl2pPr>
      <a:lvl3pPr algn="l" rtl="0" eaLnBrk="0" fontAlgn="base" hangingPunct="0">
        <a:spcBef>
          <a:spcPct val="0"/>
        </a:spcBef>
        <a:spcAft>
          <a:spcPct val="0"/>
        </a:spcAft>
        <a:defRPr sz="4200">
          <a:solidFill>
            <a:schemeClr val="tx2"/>
          </a:solidFill>
          <a:latin typeface="Times New Roman" pitchFamily="18" charset="0"/>
        </a:defRPr>
      </a:lvl3pPr>
      <a:lvl4pPr algn="l" rtl="0" eaLnBrk="0" fontAlgn="base" hangingPunct="0">
        <a:spcBef>
          <a:spcPct val="0"/>
        </a:spcBef>
        <a:spcAft>
          <a:spcPct val="0"/>
        </a:spcAft>
        <a:defRPr sz="4200">
          <a:solidFill>
            <a:schemeClr val="tx2"/>
          </a:solidFill>
          <a:latin typeface="Times New Roman" pitchFamily="18" charset="0"/>
        </a:defRPr>
      </a:lvl4pPr>
      <a:lvl5pPr algn="l" rtl="0" eaLnBrk="0" fontAlgn="base" hangingPunct="0">
        <a:spcBef>
          <a:spcPct val="0"/>
        </a:spcBef>
        <a:spcAft>
          <a:spcPct val="0"/>
        </a:spcAft>
        <a:defRPr sz="4200">
          <a:solidFill>
            <a:schemeClr val="tx2"/>
          </a:solidFill>
          <a:latin typeface="Times New Roman" pitchFamily="18" charset="0"/>
        </a:defRPr>
      </a:lvl5pPr>
      <a:lvl6pPr marL="457200" algn="l" rtl="0" fontAlgn="base">
        <a:spcBef>
          <a:spcPct val="0"/>
        </a:spcBef>
        <a:spcAft>
          <a:spcPct val="0"/>
        </a:spcAft>
        <a:defRPr sz="4200">
          <a:solidFill>
            <a:schemeClr val="tx2"/>
          </a:solidFill>
          <a:latin typeface="Times New Roman" pitchFamily="18" charset="0"/>
        </a:defRPr>
      </a:lvl6pPr>
      <a:lvl7pPr marL="914400" algn="l" rtl="0" fontAlgn="base">
        <a:spcBef>
          <a:spcPct val="0"/>
        </a:spcBef>
        <a:spcAft>
          <a:spcPct val="0"/>
        </a:spcAft>
        <a:defRPr sz="4200">
          <a:solidFill>
            <a:schemeClr val="tx2"/>
          </a:solidFill>
          <a:latin typeface="Times New Roman" pitchFamily="18" charset="0"/>
        </a:defRPr>
      </a:lvl7pPr>
      <a:lvl8pPr marL="1371600" algn="l" rtl="0" fontAlgn="base">
        <a:spcBef>
          <a:spcPct val="0"/>
        </a:spcBef>
        <a:spcAft>
          <a:spcPct val="0"/>
        </a:spcAft>
        <a:defRPr sz="4200">
          <a:solidFill>
            <a:schemeClr val="tx2"/>
          </a:solidFill>
          <a:latin typeface="Times New Roman" pitchFamily="18" charset="0"/>
        </a:defRPr>
      </a:lvl8pPr>
      <a:lvl9pPr marL="1828800" algn="l" rtl="0" fontAlgn="base">
        <a:spcBef>
          <a:spcPct val="0"/>
        </a:spcBef>
        <a:spcAft>
          <a:spcPct val="0"/>
        </a:spcAft>
        <a:defRPr sz="42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TIF"/><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4.TIF"/><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5.TIF"/><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6.TIF"/><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7.TIF"/><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8.TIF"/><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TIF"/><Relationship Id="rId5" Type="http://schemas.openxmlformats.org/officeDocument/2006/relationships/image" Target="../media/image10.png"/><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1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725400" y="6096000"/>
            <a:ext cx="609600" cy="609600"/>
          </a:xfrm>
          <a:prstGeom prst="rect">
            <a:avLst/>
          </a:prstGeom>
        </p:spPr>
      </p:pic>
      <p:pic>
        <p:nvPicPr>
          <p:cNvPr id="4" name="Picture 3">
            <a:extLst>
              <a:ext uri="{FF2B5EF4-FFF2-40B4-BE49-F238E27FC236}">
                <a16:creationId xmlns:a16="http://schemas.microsoft.com/office/drawing/2014/main" id="{9F880100-A534-4AED-86FE-917C911CF34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19000">
        <p:fade/>
      </p:transition>
    </mc:Choice>
    <mc:Fallback xmlns="">
      <p:transition spd="med" advTm="1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4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2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573000" y="6248400"/>
            <a:ext cx="609600" cy="609600"/>
          </a:xfrm>
          <a:prstGeom prst="rect">
            <a:avLst/>
          </a:prstGeom>
        </p:spPr>
      </p:pic>
      <p:pic>
        <p:nvPicPr>
          <p:cNvPr id="20" name="Picture 19">
            <a:extLst>
              <a:ext uri="{FF2B5EF4-FFF2-40B4-BE49-F238E27FC236}">
                <a16:creationId xmlns:a16="http://schemas.microsoft.com/office/drawing/2014/main" id="{7007B00F-6AE1-4B68-958A-547D97037A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3977233066"/>
      </p:ext>
    </p:extLst>
  </p:cSld>
  <p:clrMapOvr>
    <a:masterClrMapping/>
  </p:clrMapOvr>
  <mc:AlternateContent xmlns:mc="http://schemas.openxmlformats.org/markup-compatibility/2006" xmlns:p14="http://schemas.microsoft.com/office/powerpoint/2010/main">
    <mc:Choice Requires="p14">
      <p:transition spd="med" p14:dur="700" advTm="85000">
        <p:fade/>
      </p:transition>
    </mc:Choice>
    <mc:Fallback xmlns="">
      <p:transition spd="med" advTm="8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8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3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649200" y="6153051"/>
            <a:ext cx="609600" cy="609600"/>
          </a:xfrm>
          <a:prstGeom prst="rect">
            <a:avLst/>
          </a:prstGeom>
        </p:spPr>
      </p:pic>
      <p:pic>
        <p:nvPicPr>
          <p:cNvPr id="10" name="Picture 9">
            <a:extLst>
              <a:ext uri="{FF2B5EF4-FFF2-40B4-BE49-F238E27FC236}">
                <a16:creationId xmlns:a16="http://schemas.microsoft.com/office/drawing/2014/main" id="{54401CCF-9E22-44CB-839A-DA9CE23E283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253363630"/>
      </p:ext>
    </p:extLst>
  </p:cSld>
  <p:clrMapOvr>
    <a:masterClrMapping/>
  </p:clrMapOvr>
  <mc:AlternateContent xmlns:mc="http://schemas.openxmlformats.org/markup-compatibility/2006" xmlns:p14="http://schemas.microsoft.com/office/powerpoint/2010/main">
    <mc:Choice Requires="p14">
      <p:transition spd="med" p14:dur="700" advTm="93000">
        <p:fade/>
      </p:transition>
    </mc:Choice>
    <mc:Fallback xmlns="">
      <p:transition spd="med" advTm="9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8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4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649200" y="6130928"/>
            <a:ext cx="609600" cy="609600"/>
          </a:xfrm>
          <a:prstGeom prst="rect">
            <a:avLst/>
          </a:prstGeom>
        </p:spPr>
      </p:pic>
      <p:pic>
        <p:nvPicPr>
          <p:cNvPr id="10" name="Picture 9">
            <a:extLst>
              <a:ext uri="{FF2B5EF4-FFF2-40B4-BE49-F238E27FC236}">
                <a16:creationId xmlns:a16="http://schemas.microsoft.com/office/drawing/2014/main" id="{33A4CB9A-FA13-47AD-A515-5F809AE2E1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428751106"/>
      </p:ext>
    </p:extLst>
  </p:cSld>
  <p:clrMapOvr>
    <a:masterClrMapping/>
  </p:clrMapOvr>
  <mc:AlternateContent xmlns:mc="http://schemas.openxmlformats.org/markup-compatibility/2006" xmlns:p14="http://schemas.microsoft.com/office/powerpoint/2010/main">
    <mc:Choice Requires="p14">
      <p:transition spd="med" p14:dur="700" advTm="94000">
        <p:fade/>
      </p:transition>
    </mc:Choice>
    <mc:Fallback xmlns="">
      <p:transition spd="med" advTm="9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8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5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496800" y="6096000"/>
            <a:ext cx="609600" cy="609600"/>
          </a:xfrm>
          <a:prstGeom prst="rect">
            <a:avLst/>
          </a:prstGeom>
        </p:spPr>
      </p:pic>
      <p:pic>
        <p:nvPicPr>
          <p:cNvPr id="10" name="Picture 9">
            <a:extLst>
              <a:ext uri="{FF2B5EF4-FFF2-40B4-BE49-F238E27FC236}">
                <a16:creationId xmlns:a16="http://schemas.microsoft.com/office/drawing/2014/main" id="{A1D5510A-339A-4342-BC1F-790548AF7CB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300725720"/>
      </p:ext>
    </p:extLst>
  </p:cSld>
  <p:clrMapOvr>
    <a:masterClrMapping/>
  </p:clrMapOvr>
  <mc:AlternateContent xmlns:mc="http://schemas.openxmlformats.org/markup-compatibility/2006" xmlns:p14="http://schemas.microsoft.com/office/powerpoint/2010/main">
    <mc:Choice Requires="p14">
      <p:transition spd="med" p14:dur="700" advTm="75000">
        <p:fade/>
      </p:transition>
    </mc:Choice>
    <mc:Fallback xmlns="">
      <p:transition spd="med" advTm="7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7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6a">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2649200" y="6130928"/>
            <a:ext cx="609600" cy="609600"/>
          </a:xfrm>
          <a:prstGeom prst="rect">
            <a:avLst/>
          </a:prstGeom>
        </p:spPr>
      </p:pic>
      <p:pic>
        <p:nvPicPr>
          <p:cNvPr id="10" name="Picture 9">
            <a:extLst>
              <a:ext uri="{FF2B5EF4-FFF2-40B4-BE49-F238E27FC236}">
                <a16:creationId xmlns:a16="http://schemas.microsoft.com/office/drawing/2014/main" id="{EA8CE282-E1A0-4615-A45D-F205D85FD52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476603978"/>
      </p:ext>
    </p:extLst>
  </p:cSld>
  <p:clrMapOvr>
    <a:masterClrMapping/>
  </p:clrMapOvr>
  <mc:AlternateContent xmlns:mc="http://schemas.openxmlformats.org/markup-compatibility/2006" xmlns:p14="http://schemas.microsoft.com/office/powerpoint/2010/main">
    <mc:Choice Requires="p14">
      <p:transition spd="med" p14:dur="700" advTm="38000">
        <p:fade/>
      </p:transition>
    </mc:Choice>
    <mc:Fallback xmlns="">
      <p:transition spd="med" advTm="3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alibration solutions lab vide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87609176"/>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80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lide12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12365567" y="5772150"/>
            <a:ext cx="228600" cy="228600"/>
          </a:xfrm>
          <a:prstGeom prst="rect">
            <a:avLst/>
          </a:prstGeom>
        </p:spPr>
      </p:pic>
      <p:pic>
        <p:nvPicPr>
          <p:cNvPr id="8" name="Picture 7">
            <a:extLst>
              <a:ext uri="{FF2B5EF4-FFF2-40B4-BE49-F238E27FC236}">
                <a16:creationId xmlns:a16="http://schemas.microsoft.com/office/drawing/2014/main" id="{DE1117FF-F79E-4E9C-BDDA-0B513B188C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91277227"/>
      </p:ext>
    </p:extLst>
  </p:cSld>
  <p:clrMapOvr>
    <a:masterClrMapping/>
  </p:clrMapOvr>
  <mc:AlternateContent xmlns:mc="http://schemas.openxmlformats.org/markup-compatibility/2006" xmlns:p14="http://schemas.microsoft.com/office/powerpoint/2010/main">
    <mc:Choice Requires="p14">
      <p:transition spd="med" p14:dur="700" advTm="15962">
        <p:fade/>
      </p:transition>
    </mc:Choice>
    <mc:Fallback xmlns="">
      <p:transition spd="med" advTm="159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7|8|30.7"/>
</p:tagLst>
</file>

<file path=ppt/tags/tag2.xml><?xml version="1.0" encoding="utf-8"?>
<p:tagLst xmlns:a="http://schemas.openxmlformats.org/drawingml/2006/main" xmlns:r="http://schemas.openxmlformats.org/officeDocument/2006/relationships" xmlns:p="http://schemas.openxmlformats.org/presentationml/2006/main">
  <p:tag name="TIMING" val="|1.4|48.2"/>
</p:tagLst>
</file>

<file path=ppt/tags/tag3.xml><?xml version="1.0" encoding="utf-8"?>
<p:tagLst xmlns:a="http://schemas.openxmlformats.org/drawingml/2006/main" xmlns:r="http://schemas.openxmlformats.org/officeDocument/2006/relationships" xmlns:p="http://schemas.openxmlformats.org/presentationml/2006/main">
  <p:tag name="TIMING" val="|9|26.4|9.1|8.3|14.8"/>
</p:tagLst>
</file>

<file path=ppt/tags/tag4.xml><?xml version="1.0" encoding="utf-8"?>
<p:tagLst xmlns:a="http://schemas.openxmlformats.org/drawingml/2006/main" xmlns:r="http://schemas.openxmlformats.org/officeDocument/2006/relationships" xmlns:p="http://schemas.openxmlformats.org/presentationml/2006/main">
  <p:tag name="TIMING" val="|1.5|28.3"/>
</p:tagLst>
</file>

<file path=ppt/tags/tag5.xml><?xml version="1.0" encoding="utf-8"?>
<p:tagLst xmlns:a="http://schemas.openxmlformats.org/drawingml/2006/main" xmlns:r="http://schemas.openxmlformats.org/officeDocument/2006/relationships" xmlns:p="http://schemas.openxmlformats.org/presentationml/2006/main">
  <p:tag name="TIMING" val="|5.8|4.6|8.4|10.8|6.4"/>
</p:tagLst>
</file>

<file path=ppt/theme/theme1.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Layers</Template>
  <TotalTime>35191</TotalTime>
  <Words>856</Words>
  <Application>Microsoft Office PowerPoint</Application>
  <PresentationFormat>Widescreen</PresentationFormat>
  <Paragraphs>80</Paragraphs>
  <Slides>8</Slides>
  <Notes>8</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Wingdings</vt:lpstr>
      <vt:lpstr>Layers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NIST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Quantitation</dc:title>
  <dc:creator>Lane Sander</dc:creator>
  <cp:lastModifiedBy>Sander, Lane C. Dr. (Fed)</cp:lastModifiedBy>
  <cp:revision>252</cp:revision>
  <cp:lastPrinted>2015-06-22T20:05:53Z</cp:lastPrinted>
  <dcterms:created xsi:type="dcterms:W3CDTF">2003-06-25T13:09:07Z</dcterms:created>
  <dcterms:modified xsi:type="dcterms:W3CDTF">2017-09-21T19:02:31Z</dcterms:modified>
</cp:coreProperties>
</file>