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4286" r:id="rId3"/>
  </p:sldMasterIdLst>
  <p:notesMasterIdLst>
    <p:notesMasterId r:id="rId24"/>
  </p:notesMasterIdLst>
  <p:handoutMasterIdLst>
    <p:handoutMasterId r:id="rId25"/>
  </p:handoutMasterIdLst>
  <p:sldIdLst>
    <p:sldId id="267" r:id="rId4"/>
    <p:sldId id="586" r:id="rId5"/>
    <p:sldId id="585" r:id="rId6"/>
    <p:sldId id="584" r:id="rId7"/>
    <p:sldId id="583" r:id="rId8"/>
    <p:sldId id="600" r:id="rId9"/>
    <p:sldId id="601" r:id="rId10"/>
    <p:sldId id="602" r:id="rId11"/>
    <p:sldId id="603" r:id="rId12"/>
    <p:sldId id="599" r:id="rId13"/>
    <p:sldId id="597" r:id="rId14"/>
    <p:sldId id="607" r:id="rId15"/>
    <p:sldId id="598" r:id="rId16"/>
    <p:sldId id="608" r:id="rId17"/>
    <p:sldId id="604" r:id="rId18"/>
    <p:sldId id="609" r:id="rId19"/>
    <p:sldId id="610" r:id="rId20"/>
    <p:sldId id="611" r:id="rId21"/>
    <p:sldId id="606" r:id="rId22"/>
    <p:sldId id="594" r:id="rId23"/>
  </p:sldIdLst>
  <p:sldSz cx="9144000" cy="6858000" type="screen4x3"/>
  <p:notesSz cx="6858000" cy="92964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F33"/>
    <a:srgbClr val="00466C"/>
    <a:srgbClr val="000099"/>
    <a:srgbClr val="FF00FF"/>
    <a:srgbClr val="4799B5"/>
    <a:srgbClr val="C00000"/>
    <a:srgbClr val="606D1A"/>
    <a:srgbClr val="A8A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2422" autoAdjust="0"/>
  </p:normalViewPr>
  <p:slideViewPr>
    <p:cSldViewPr>
      <p:cViewPr>
        <p:scale>
          <a:sx n="75" d="100"/>
          <a:sy n="75" d="100"/>
        </p:scale>
        <p:origin x="-1699" y="-2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D5450743-CEDC-4134-A7C7-586D9CEA4FFA}" type="presOf" srcId="{81ADEB71-8BE6-4D39-B52F-8A83ED47C7A1}" destId="{7E789E0A-5BF3-4BC7-812E-0D222F5D582F}" srcOrd="0" destOrd="0" presId="urn:microsoft.com/office/officeart/2005/8/layout/pList1"/>
    <dgm:cxn modelId="{305E8AF3-E07C-42C2-A3A4-2873066F5AC5}" type="presOf" srcId="{F69CF412-3307-4F98-8FBB-961D04AA0C50}" destId="{C3DE50EF-910B-471C-B1F6-3A8D380EF97F}" srcOrd="0" destOrd="0" presId="urn:microsoft.com/office/officeart/2005/8/layout/pList1"/>
    <dgm:cxn modelId="{9A32CA6D-1C55-4027-BBEB-7A8E967A30CF}" type="presOf" srcId="{64F46945-9E50-41EC-B61B-16C0CCE2245B}" destId="{35C7A962-20D1-4040-9764-A184E34F8105}"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C174A992-C83E-41A2-9138-28F25FA6AA07}" type="presOf" srcId="{EC11BA76-E664-4405-A107-CBF2A44C8D81}" destId="{C33A3E0E-7B09-449C-8B68-10C446BA4C29}" srcOrd="0" destOrd="0" presId="urn:microsoft.com/office/officeart/2005/8/layout/pList1"/>
    <dgm:cxn modelId="{EC83E92E-BC9A-48EC-9187-1664A861D96D}" type="presOf" srcId="{1FD6F680-C4DC-4C43-AE53-FA38EFCB4115}" destId="{ACDBC1C0-BB6A-4371-B180-97A923E11E4D}" srcOrd="0" destOrd="0" presId="urn:microsoft.com/office/officeart/2005/8/layout/pList1"/>
    <dgm:cxn modelId="{BB5771EC-9E4C-47FA-939F-0CD42B943337}" type="presOf" srcId="{E5CC2FDC-788E-445F-AE93-5231CE9DD81D}" destId="{926B3005-EDEE-40C0-AEC5-C2F078CDE71A}" srcOrd="0" destOrd="0" presId="urn:microsoft.com/office/officeart/2005/8/layout/pList1"/>
    <dgm:cxn modelId="{71721582-CD35-426E-B7BC-9847F3C07BCD}" type="presOf" srcId="{56196C8E-2717-45C4-8F4A-5FFA49BAC2DC}" destId="{CC50E82A-EE3D-47FD-9E0E-8B34BD0E41D0}"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D45B8500-DFB4-45F3-9B9D-D194D4D7F912}" type="presOf" srcId="{E925353F-32C5-48D9-A17E-6AC4744C08E8}" destId="{25F72F0D-5047-47E8-A62D-50E4563F25B6}"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E92D9A9C-0DAB-4F50-8F55-887B895B8B59}" type="presParOf" srcId="{ACDBC1C0-BB6A-4371-B180-97A923E11E4D}" destId="{4A865830-3726-45F1-BC74-985CB06ADE77}" srcOrd="0" destOrd="0" presId="urn:microsoft.com/office/officeart/2005/8/layout/pList1"/>
    <dgm:cxn modelId="{B6F82AB5-D54B-4C05-9247-8DFC4106AF8D}" type="presParOf" srcId="{4A865830-3726-45F1-BC74-985CB06ADE77}" destId="{181AA492-B501-4C34-8E7D-9D05887363AA}" srcOrd="0" destOrd="0" presId="urn:microsoft.com/office/officeart/2005/8/layout/pList1"/>
    <dgm:cxn modelId="{01E196B6-6924-4A1D-92BB-35662E78231F}" type="presParOf" srcId="{4A865830-3726-45F1-BC74-985CB06ADE77}" destId="{35C7A962-20D1-4040-9764-A184E34F8105}" srcOrd="1" destOrd="0" presId="urn:microsoft.com/office/officeart/2005/8/layout/pList1"/>
    <dgm:cxn modelId="{054BE05F-5582-405B-9DB6-CA9146154526}" type="presParOf" srcId="{ACDBC1C0-BB6A-4371-B180-97A923E11E4D}" destId="{7E789E0A-5BF3-4BC7-812E-0D222F5D582F}" srcOrd="1" destOrd="0" presId="urn:microsoft.com/office/officeart/2005/8/layout/pList1"/>
    <dgm:cxn modelId="{D933E5B0-8B9F-455C-8722-39CB0D9EB1D5}" type="presParOf" srcId="{ACDBC1C0-BB6A-4371-B180-97A923E11E4D}" destId="{06599BCA-DBD6-4A9E-BB2F-51582B705F25}" srcOrd="2" destOrd="0" presId="urn:microsoft.com/office/officeart/2005/8/layout/pList1"/>
    <dgm:cxn modelId="{C8C0F8BC-49A0-4CCB-8BB7-6A05F6365C58}" type="presParOf" srcId="{06599BCA-DBD6-4A9E-BB2F-51582B705F25}" destId="{2BD1EE0B-D847-44D0-96B0-38572B3F4B9C}" srcOrd="0" destOrd="0" presId="urn:microsoft.com/office/officeart/2005/8/layout/pList1"/>
    <dgm:cxn modelId="{F14D2EA5-1130-4CEB-9257-44A10429D259}" type="presParOf" srcId="{06599BCA-DBD6-4A9E-BB2F-51582B705F25}" destId="{CC50E82A-EE3D-47FD-9E0E-8B34BD0E41D0}" srcOrd="1" destOrd="0" presId="urn:microsoft.com/office/officeart/2005/8/layout/pList1"/>
    <dgm:cxn modelId="{93721BCC-C609-4B08-B41C-8BC4494CE284}" type="presParOf" srcId="{ACDBC1C0-BB6A-4371-B180-97A923E11E4D}" destId="{926B3005-EDEE-40C0-AEC5-C2F078CDE71A}" srcOrd="3" destOrd="0" presId="urn:microsoft.com/office/officeart/2005/8/layout/pList1"/>
    <dgm:cxn modelId="{0634100E-1920-450C-83A6-1E670E22FFE5}" type="presParOf" srcId="{ACDBC1C0-BB6A-4371-B180-97A923E11E4D}" destId="{93B3FE1B-43BC-4ACC-AE71-73419F7F44F5}" srcOrd="4" destOrd="0" presId="urn:microsoft.com/office/officeart/2005/8/layout/pList1"/>
    <dgm:cxn modelId="{3E89728A-BD1F-48E4-9BAD-E6D3475BDA18}" type="presParOf" srcId="{93B3FE1B-43BC-4ACC-AE71-73419F7F44F5}" destId="{B4C7C390-8C76-463A-BF93-3A88C833F1B9}" srcOrd="0" destOrd="0" presId="urn:microsoft.com/office/officeart/2005/8/layout/pList1"/>
    <dgm:cxn modelId="{37370D2A-7A8A-4456-AB70-1EA21D410964}" type="presParOf" srcId="{93B3FE1B-43BC-4ACC-AE71-73419F7F44F5}" destId="{C3DE50EF-910B-471C-B1F6-3A8D380EF97F}" srcOrd="1" destOrd="0" presId="urn:microsoft.com/office/officeart/2005/8/layout/pList1"/>
    <dgm:cxn modelId="{ED508291-CFEF-41EA-8532-6E1996837F71}" type="presParOf" srcId="{ACDBC1C0-BB6A-4371-B180-97A923E11E4D}" destId="{25F72F0D-5047-47E8-A62D-50E4563F25B6}" srcOrd="5" destOrd="0" presId="urn:microsoft.com/office/officeart/2005/8/layout/pList1"/>
    <dgm:cxn modelId="{94799974-04C1-42FF-9D2C-19BC05F164DF}" type="presParOf" srcId="{ACDBC1C0-BB6A-4371-B180-97A923E11E4D}" destId="{AC10DE37-5B21-4794-A584-EFE0BFD3417F}" srcOrd="6" destOrd="0" presId="urn:microsoft.com/office/officeart/2005/8/layout/pList1"/>
    <dgm:cxn modelId="{47AAF36A-646E-4800-8BA3-2371471E4FA3}" type="presParOf" srcId="{AC10DE37-5B21-4794-A584-EFE0BFD3417F}" destId="{186BAA5E-5493-4015-BCCC-C27628846C4A}" srcOrd="0" destOrd="0" presId="urn:microsoft.com/office/officeart/2005/8/layout/pList1"/>
    <dgm:cxn modelId="{7CD122B9-87FF-4056-A1FD-4CA9471A60F6}"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custLinFactX="-137547" custLinFactY="-100000" custLinFactNeighborX="-200000" custLinFactNeighborY="-139051"/>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CE6049AD-D58A-468F-BF19-2DD929F1492D}" type="presOf" srcId="{1FD6F680-C4DC-4C43-AE53-FA38EFCB4115}" destId="{ACDBC1C0-BB6A-4371-B180-97A923E11E4D}"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56941BFE-EB15-454F-99A2-3FB9F8204190}" type="presOf" srcId="{E925353F-32C5-48D9-A17E-6AC4744C08E8}" destId="{25F72F0D-5047-47E8-A62D-50E4563F25B6}" srcOrd="0" destOrd="0" presId="urn:microsoft.com/office/officeart/2005/8/layout/pList1"/>
    <dgm:cxn modelId="{CDEF9F78-AFA6-40C2-803B-0C73E1DA7871}" type="presOf" srcId="{E5CC2FDC-788E-445F-AE93-5231CE9DD81D}" destId="{926B3005-EDEE-40C0-AEC5-C2F078CDE71A}" srcOrd="0" destOrd="0" presId="urn:microsoft.com/office/officeart/2005/8/layout/pList1"/>
    <dgm:cxn modelId="{79E20260-2E55-42E1-A72E-15BA192968D0}" type="presOf" srcId="{64F46945-9E50-41EC-B61B-16C0CCE2245B}" destId="{35C7A962-20D1-4040-9764-A184E34F8105}" srcOrd="0" destOrd="0" presId="urn:microsoft.com/office/officeart/2005/8/layout/pList1"/>
    <dgm:cxn modelId="{3A25ED2C-6E80-4FD7-9C6D-B6E099186DCB}" type="presOf" srcId="{81ADEB71-8BE6-4D39-B52F-8A83ED47C7A1}" destId="{7E789E0A-5BF3-4BC7-812E-0D222F5D582F}"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74D0CC45-A891-400C-A11C-C3158659B808}" type="presOf" srcId="{56196C8E-2717-45C4-8F4A-5FFA49BAC2DC}" destId="{CC50E82A-EE3D-47FD-9E0E-8B34BD0E41D0}" srcOrd="0" destOrd="0" presId="urn:microsoft.com/office/officeart/2005/8/layout/pList1"/>
    <dgm:cxn modelId="{937ACF16-344A-4C63-B29A-D1018CB0895B}" type="presOf" srcId="{EC11BA76-E664-4405-A107-CBF2A44C8D81}" destId="{C33A3E0E-7B09-449C-8B68-10C446BA4C29}"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FCA0B53B-FDF2-4B89-9FB0-58EFCED069EE}" type="presOf" srcId="{F69CF412-3307-4F98-8FBB-961D04AA0C50}" destId="{C3DE50EF-910B-471C-B1F6-3A8D380EF97F}" srcOrd="0" destOrd="0" presId="urn:microsoft.com/office/officeart/2005/8/layout/pList1"/>
    <dgm:cxn modelId="{F06E4F76-D6DE-4D67-AA45-B86FE304BEA2}" type="presParOf" srcId="{ACDBC1C0-BB6A-4371-B180-97A923E11E4D}" destId="{4A865830-3726-45F1-BC74-985CB06ADE77}" srcOrd="0" destOrd="0" presId="urn:microsoft.com/office/officeart/2005/8/layout/pList1"/>
    <dgm:cxn modelId="{23B7D7DE-8ACC-410E-BC4A-A617ACAAB7C3}" type="presParOf" srcId="{4A865830-3726-45F1-BC74-985CB06ADE77}" destId="{181AA492-B501-4C34-8E7D-9D05887363AA}" srcOrd="0" destOrd="0" presId="urn:microsoft.com/office/officeart/2005/8/layout/pList1"/>
    <dgm:cxn modelId="{D49CE5B4-E93D-4EA5-84E0-E809CC734449}" type="presParOf" srcId="{4A865830-3726-45F1-BC74-985CB06ADE77}" destId="{35C7A962-20D1-4040-9764-A184E34F8105}" srcOrd="1" destOrd="0" presId="urn:microsoft.com/office/officeart/2005/8/layout/pList1"/>
    <dgm:cxn modelId="{48AEE957-4361-46C5-A5D7-1A07450B99FF}" type="presParOf" srcId="{ACDBC1C0-BB6A-4371-B180-97A923E11E4D}" destId="{7E789E0A-5BF3-4BC7-812E-0D222F5D582F}" srcOrd="1" destOrd="0" presId="urn:microsoft.com/office/officeart/2005/8/layout/pList1"/>
    <dgm:cxn modelId="{ABFB4346-EC0D-44B1-92AB-544E5BD0F454}" type="presParOf" srcId="{ACDBC1C0-BB6A-4371-B180-97A923E11E4D}" destId="{06599BCA-DBD6-4A9E-BB2F-51582B705F25}" srcOrd="2" destOrd="0" presId="urn:microsoft.com/office/officeart/2005/8/layout/pList1"/>
    <dgm:cxn modelId="{2B3C30DF-0E35-4E14-8BA5-0D6F6826585F}" type="presParOf" srcId="{06599BCA-DBD6-4A9E-BB2F-51582B705F25}" destId="{2BD1EE0B-D847-44D0-96B0-38572B3F4B9C}" srcOrd="0" destOrd="0" presId="urn:microsoft.com/office/officeart/2005/8/layout/pList1"/>
    <dgm:cxn modelId="{3F3A377E-F769-4842-A2DD-0F42DF071137}" type="presParOf" srcId="{06599BCA-DBD6-4A9E-BB2F-51582B705F25}" destId="{CC50E82A-EE3D-47FD-9E0E-8B34BD0E41D0}" srcOrd="1" destOrd="0" presId="urn:microsoft.com/office/officeart/2005/8/layout/pList1"/>
    <dgm:cxn modelId="{F6113962-283A-42BD-9F90-A6B27809FA90}" type="presParOf" srcId="{ACDBC1C0-BB6A-4371-B180-97A923E11E4D}" destId="{926B3005-EDEE-40C0-AEC5-C2F078CDE71A}" srcOrd="3" destOrd="0" presId="urn:microsoft.com/office/officeart/2005/8/layout/pList1"/>
    <dgm:cxn modelId="{4A088ACD-D74A-4224-9B1C-AFD26EC41859}" type="presParOf" srcId="{ACDBC1C0-BB6A-4371-B180-97A923E11E4D}" destId="{93B3FE1B-43BC-4ACC-AE71-73419F7F44F5}" srcOrd="4" destOrd="0" presId="urn:microsoft.com/office/officeart/2005/8/layout/pList1"/>
    <dgm:cxn modelId="{40C05DF3-EF10-45DE-994F-D1736A1A6B03}" type="presParOf" srcId="{93B3FE1B-43BC-4ACC-AE71-73419F7F44F5}" destId="{B4C7C390-8C76-463A-BF93-3A88C833F1B9}" srcOrd="0" destOrd="0" presId="urn:microsoft.com/office/officeart/2005/8/layout/pList1"/>
    <dgm:cxn modelId="{EE0E7446-B051-4691-9648-CFF45BE307FC}" type="presParOf" srcId="{93B3FE1B-43BC-4ACC-AE71-73419F7F44F5}" destId="{C3DE50EF-910B-471C-B1F6-3A8D380EF97F}" srcOrd="1" destOrd="0" presId="urn:microsoft.com/office/officeart/2005/8/layout/pList1"/>
    <dgm:cxn modelId="{AD88B194-96B8-482F-9FA6-C74A2A9A4587}" type="presParOf" srcId="{ACDBC1C0-BB6A-4371-B180-97A923E11E4D}" destId="{25F72F0D-5047-47E8-A62D-50E4563F25B6}" srcOrd="5" destOrd="0" presId="urn:microsoft.com/office/officeart/2005/8/layout/pList1"/>
    <dgm:cxn modelId="{1433C20A-65F1-4F93-B9C2-2D55212AB345}" type="presParOf" srcId="{ACDBC1C0-BB6A-4371-B180-97A923E11E4D}" destId="{AC10DE37-5B21-4794-A584-EFE0BFD3417F}" srcOrd="6" destOrd="0" presId="urn:microsoft.com/office/officeart/2005/8/layout/pList1"/>
    <dgm:cxn modelId="{7AB71440-CCE7-408E-8187-60207DD959BD}" type="presParOf" srcId="{AC10DE37-5B21-4794-A584-EFE0BFD3417F}" destId="{186BAA5E-5493-4015-BCCC-C27628846C4A}" srcOrd="0" destOrd="0" presId="urn:microsoft.com/office/officeart/2005/8/layout/pList1"/>
    <dgm:cxn modelId="{2308D118-E430-44FB-8903-F85F1F1E128D}"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1A890568-A793-4D5E-8614-31A997A12E2E}" type="presOf" srcId="{56196C8E-2717-45C4-8F4A-5FFA49BAC2DC}" destId="{CC50E82A-EE3D-47FD-9E0E-8B34BD0E41D0}" srcOrd="0" destOrd="0" presId="urn:microsoft.com/office/officeart/2005/8/layout/pList1"/>
    <dgm:cxn modelId="{E44415B8-C3A0-48D3-9C7D-25FAA92B541A}" type="presOf" srcId="{1FD6F680-C4DC-4C43-AE53-FA38EFCB4115}" destId="{ACDBC1C0-BB6A-4371-B180-97A923E11E4D}" srcOrd="0" destOrd="0" presId="urn:microsoft.com/office/officeart/2005/8/layout/pList1"/>
    <dgm:cxn modelId="{946DD9CB-BA12-40AC-99CE-31AA99047FAF}" type="presOf" srcId="{81ADEB71-8BE6-4D39-B52F-8A83ED47C7A1}" destId="{7E789E0A-5BF3-4BC7-812E-0D222F5D582F}" srcOrd="0" destOrd="0" presId="urn:microsoft.com/office/officeart/2005/8/layout/pList1"/>
    <dgm:cxn modelId="{45CA3EDE-8415-4F20-BFBC-2FDD2B443926}" type="presOf" srcId="{E925353F-32C5-48D9-A17E-6AC4744C08E8}" destId="{25F72F0D-5047-47E8-A62D-50E4563F25B6}" srcOrd="0" destOrd="0" presId="urn:microsoft.com/office/officeart/2005/8/layout/pList1"/>
    <dgm:cxn modelId="{EB95CB9A-9849-4005-ACB5-6F419C38ABAF}" type="presOf" srcId="{E5CC2FDC-788E-445F-AE93-5231CE9DD81D}" destId="{926B3005-EDEE-40C0-AEC5-C2F078CDE71A}"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9297E0D2-92C6-4542-9EA4-B3CFA7F2CD4D}" type="presOf" srcId="{EC11BA76-E664-4405-A107-CBF2A44C8D81}" destId="{C33A3E0E-7B09-449C-8B68-10C446BA4C29}" srcOrd="0" destOrd="0" presId="urn:microsoft.com/office/officeart/2005/8/layout/pList1"/>
    <dgm:cxn modelId="{EC9C0230-D7C0-498E-97A7-BFE78CADAAFF}" type="presOf" srcId="{F69CF412-3307-4F98-8FBB-961D04AA0C50}" destId="{C3DE50EF-910B-471C-B1F6-3A8D380EF97F}" srcOrd="0" destOrd="0" presId="urn:microsoft.com/office/officeart/2005/8/layout/pList1"/>
    <dgm:cxn modelId="{60E6F268-25C0-4C43-832C-900F9E2F3056}" type="presOf" srcId="{64F46945-9E50-41EC-B61B-16C0CCE2245B}" destId="{35C7A962-20D1-4040-9764-A184E34F8105}"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7551FDFE-11BE-4B35-B1CA-D1BAB928DDAD}" srcId="{1FD6F680-C4DC-4C43-AE53-FA38EFCB4115}" destId="{64F46945-9E50-41EC-B61B-16C0CCE2245B}" srcOrd="0" destOrd="0" parTransId="{ADDAD01C-468C-4978-9ED0-8D5A8EE3505C}" sibTransId="{81ADEB71-8BE6-4D39-B52F-8A83ED47C7A1}"/>
    <dgm:cxn modelId="{E1585DD5-5A2D-4E6E-86C4-EBCA8B1A0164}" type="presParOf" srcId="{ACDBC1C0-BB6A-4371-B180-97A923E11E4D}" destId="{4A865830-3726-45F1-BC74-985CB06ADE77}" srcOrd="0" destOrd="0" presId="urn:microsoft.com/office/officeart/2005/8/layout/pList1"/>
    <dgm:cxn modelId="{0B9E4FB0-2EC2-46D6-9291-78DA99883ED8}" type="presParOf" srcId="{4A865830-3726-45F1-BC74-985CB06ADE77}" destId="{181AA492-B501-4C34-8E7D-9D05887363AA}" srcOrd="0" destOrd="0" presId="urn:microsoft.com/office/officeart/2005/8/layout/pList1"/>
    <dgm:cxn modelId="{9865858B-2661-4C15-A72B-FBF413A50F08}" type="presParOf" srcId="{4A865830-3726-45F1-BC74-985CB06ADE77}" destId="{35C7A962-20D1-4040-9764-A184E34F8105}" srcOrd="1" destOrd="0" presId="urn:microsoft.com/office/officeart/2005/8/layout/pList1"/>
    <dgm:cxn modelId="{F842BB25-0871-4451-A79A-A420157A9D35}" type="presParOf" srcId="{ACDBC1C0-BB6A-4371-B180-97A923E11E4D}" destId="{7E789E0A-5BF3-4BC7-812E-0D222F5D582F}" srcOrd="1" destOrd="0" presId="urn:microsoft.com/office/officeart/2005/8/layout/pList1"/>
    <dgm:cxn modelId="{58530664-DCA7-4653-8EE1-FB2CCCB2E102}" type="presParOf" srcId="{ACDBC1C0-BB6A-4371-B180-97A923E11E4D}" destId="{06599BCA-DBD6-4A9E-BB2F-51582B705F25}" srcOrd="2" destOrd="0" presId="urn:microsoft.com/office/officeart/2005/8/layout/pList1"/>
    <dgm:cxn modelId="{EA4D6F64-177C-4672-94CE-F007DF5A2412}" type="presParOf" srcId="{06599BCA-DBD6-4A9E-BB2F-51582B705F25}" destId="{2BD1EE0B-D847-44D0-96B0-38572B3F4B9C}" srcOrd="0" destOrd="0" presId="urn:microsoft.com/office/officeart/2005/8/layout/pList1"/>
    <dgm:cxn modelId="{C93EA8A9-9711-45C5-9C07-0A8DE5BAE36C}" type="presParOf" srcId="{06599BCA-DBD6-4A9E-BB2F-51582B705F25}" destId="{CC50E82A-EE3D-47FD-9E0E-8B34BD0E41D0}" srcOrd="1" destOrd="0" presId="urn:microsoft.com/office/officeart/2005/8/layout/pList1"/>
    <dgm:cxn modelId="{76286E9F-4EA4-44CF-8387-D5B85FD6A435}" type="presParOf" srcId="{ACDBC1C0-BB6A-4371-B180-97A923E11E4D}" destId="{926B3005-EDEE-40C0-AEC5-C2F078CDE71A}" srcOrd="3" destOrd="0" presId="urn:microsoft.com/office/officeart/2005/8/layout/pList1"/>
    <dgm:cxn modelId="{5BE265A1-50C5-4F09-9606-52244BAF7418}" type="presParOf" srcId="{ACDBC1C0-BB6A-4371-B180-97A923E11E4D}" destId="{93B3FE1B-43BC-4ACC-AE71-73419F7F44F5}" srcOrd="4" destOrd="0" presId="urn:microsoft.com/office/officeart/2005/8/layout/pList1"/>
    <dgm:cxn modelId="{297E6ED1-DAEB-4CC2-823A-2BA030F41C30}" type="presParOf" srcId="{93B3FE1B-43BC-4ACC-AE71-73419F7F44F5}" destId="{B4C7C390-8C76-463A-BF93-3A88C833F1B9}" srcOrd="0" destOrd="0" presId="urn:microsoft.com/office/officeart/2005/8/layout/pList1"/>
    <dgm:cxn modelId="{63979756-E4C5-45A7-8955-A06B6A7FC0B0}" type="presParOf" srcId="{93B3FE1B-43BC-4ACC-AE71-73419F7F44F5}" destId="{C3DE50EF-910B-471C-B1F6-3A8D380EF97F}" srcOrd="1" destOrd="0" presId="urn:microsoft.com/office/officeart/2005/8/layout/pList1"/>
    <dgm:cxn modelId="{EF3B83B2-B653-41BA-B008-355933B40271}" type="presParOf" srcId="{ACDBC1C0-BB6A-4371-B180-97A923E11E4D}" destId="{25F72F0D-5047-47E8-A62D-50E4563F25B6}" srcOrd="5" destOrd="0" presId="urn:microsoft.com/office/officeart/2005/8/layout/pList1"/>
    <dgm:cxn modelId="{0100A2E6-95F6-4119-AB95-5F7F0AA66035}" type="presParOf" srcId="{ACDBC1C0-BB6A-4371-B180-97A923E11E4D}" destId="{AC10DE37-5B21-4794-A584-EFE0BFD3417F}" srcOrd="6" destOrd="0" presId="urn:microsoft.com/office/officeart/2005/8/layout/pList1"/>
    <dgm:cxn modelId="{42EB3C3F-0A7D-41AB-8624-C2578BAA54F4}" type="presParOf" srcId="{AC10DE37-5B21-4794-A584-EFE0BFD3417F}" destId="{186BAA5E-5493-4015-BCCC-C27628846C4A}" srcOrd="0" destOrd="0" presId="urn:microsoft.com/office/officeart/2005/8/layout/pList1"/>
    <dgm:cxn modelId="{21303A31-FDEE-47F3-9DC4-11BFF2FD1EEF}"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custLinFactX="-56223" custLinFactY="-103689" custLinFactNeighborX="-100000" custLinFactNeighborY="-200000"/>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custLinFactX="-203735" custLinFactY="-928012" custLinFactNeighborX="-300000" custLinFactNeighborY="-1000000"/>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BF9BA349-F1E3-41CF-8BAB-6B732BC35453}" type="presOf" srcId="{E925353F-32C5-48D9-A17E-6AC4744C08E8}" destId="{25F72F0D-5047-47E8-A62D-50E4563F25B6}" srcOrd="0" destOrd="0" presId="urn:microsoft.com/office/officeart/2005/8/layout/pList1"/>
    <dgm:cxn modelId="{0ED5281E-A4F9-43DE-BC4E-2ECFA4C09479}" type="presOf" srcId="{E5CC2FDC-788E-445F-AE93-5231CE9DD81D}" destId="{926B3005-EDEE-40C0-AEC5-C2F078CDE71A}"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606E127F-425A-4C6E-87A6-B6EAF91A47FA}" type="presOf" srcId="{EC11BA76-E664-4405-A107-CBF2A44C8D81}" destId="{C33A3E0E-7B09-449C-8B68-10C446BA4C29}" srcOrd="0" destOrd="0" presId="urn:microsoft.com/office/officeart/2005/8/layout/pList1"/>
    <dgm:cxn modelId="{3B5B5250-6D5E-405B-B875-871EFC1B8A81}" type="presOf" srcId="{56196C8E-2717-45C4-8F4A-5FFA49BAC2DC}" destId="{CC50E82A-EE3D-47FD-9E0E-8B34BD0E41D0}" srcOrd="0" destOrd="0" presId="urn:microsoft.com/office/officeart/2005/8/layout/pList1"/>
    <dgm:cxn modelId="{5D9AF021-4018-4344-9730-EDF6403DB42A}" type="presOf" srcId="{F69CF412-3307-4F98-8FBB-961D04AA0C50}" destId="{C3DE50EF-910B-471C-B1F6-3A8D380EF97F}" srcOrd="0" destOrd="0" presId="urn:microsoft.com/office/officeart/2005/8/layout/pList1"/>
    <dgm:cxn modelId="{8C204B09-A617-4A1F-B6A8-5B8DF987F549}" type="presOf" srcId="{81ADEB71-8BE6-4D39-B52F-8A83ED47C7A1}" destId="{7E789E0A-5BF3-4BC7-812E-0D222F5D582F}"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DCAA2AD2-4C93-46C9-B695-B75752D6FA9F}" type="presOf" srcId="{1FD6F680-C4DC-4C43-AE53-FA38EFCB4115}" destId="{ACDBC1C0-BB6A-4371-B180-97A923E11E4D}" srcOrd="0" destOrd="0" presId="urn:microsoft.com/office/officeart/2005/8/layout/pList1"/>
    <dgm:cxn modelId="{2DF557EE-A624-4261-ABC0-2E76AC8910C5}" type="presOf" srcId="{64F46945-9E50-41EC-B61B-16C0CCE2245B}" destId="{35C7A962-20D1-4040-9764-A184E34F8105}"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6D335A17-B33F-4EBD-97EB-AE04B9ACA585}" type="presParOf" srcId="{ACDBC1C0-BB6A-4371-B180-97A923E11E4D}" destId="{4A865830-3726-45F1-BC74-985CB06ADE77}" srcOrd="0" destOrd="0" presId="urn:microsoft.com/office/officeart/2005/8/layout/pList1"/>
    <dgm:cxn modelId="{B6CA9859-741B-4403-A7A1-F615E08986FE}" type="presParOf" srcId="{4A865830-3726-45F1-BC74-985CB06ADE77}" destId="{181AA492-B501-4C34-8E7D-9D05887363AA}" srcOrd="0" destOrd="0" presId="urn:microsoft.com/office/officeart/2005/8/layout/pList1"/>
    <dgm:cxn modelId="{E888944F-DD27-4F3F-9562-8565615155E5}" type="presParOf" srcId="{4A865830-3726-45F1-BC74-985CB06ADE77}" destId="{35C7A962-20D1-4040-9764-A184E34F8105}" srcOrd="1" destOrd="0" presId="urn:microsoft.com/office/officeart/2005/8/layout/pList1"/>
    <dgm:cxn modelId="{A418A650-3025-471F-A9CC-751A95D8F5D3}" type="presParOf" srcId="{ACDBC1C0-BB6A-4371-B180-97A923E11E4D}" destId="{7E789E0A-5BF3-4BC7-812E-0D222F5D582F}" srcOrd="1" destOrd="0" presId="urn:microsoft.com/office/officeart/2005/8/layout/pList1"/>
    <dgm:cxn modelId="{0EED80F1-5BC6-4ACE-9755-51E8FC237A5C}" type="presParOf" srcId="{ACDBC1C0-BB6A-4371-B180-97A923E11E4D}" destId="{06599BCA-DBD6-4A9E-BB2F-51582B705F25}" srcOrd="2" destOrd="0" presId="urn:microsoft.com/office/officeart/2005/8/layout/pList1"/>
    <dgm:cxn modelId="{437F65C3-FD62-4E7D-AFFA-8A2C475FE9AB}" type="presParOf" srcId="{06599BCA-DBD6-4A9E-BB2F-51582B705F25}" destId="{2BD1EE0B-D847-44D0-96B0-38572B3F4B9C}" srcOrd="0" destOrd="0" presId="urn:microsoft.com/office/officeart/2005/8/layout/pList1"/>
    <dgm:cxn modelId="{5676DD3C-8D65-4F0E-B479-2E61A474EF5E}" type="presParOf" srcId="{06599BCA-DBD6-4A9E-BB2F-51582B705F25}" destId="{CC50E82A-EE3D-47FD-9E0E-8B34BD0E41D0}" srcOrd="1" destOrd="0" presId="urn:microsoft.com/office/officeart/2005/8/layout/pList1"/>
    <dgm:cxn modelId="{A67B1030-8B36-4B3E-B45F-3265E0B19FB1}" type="presParOf" srcId="{ACDBC1C0-BB6A-4371-B180-97A923E11E4D}" destId="{926B3005-EDEE-40C0-AEC5-C2F078CDE71A}" srcOrd="3" destOrd="0" presId="urn:microsoft.com/office/officeart/2005/8/layout/pList1"/>
    <dgm:cxn modelId="{F49862BE-9443-4CB9-94D7-8F8F937628AC}" type="presParOf" srcId="{ACDBC1C0-BB6A-4371-B180-97A923E11E4D}" destId="{93B3FE1B-43BC-4ACC-AE71-73419F7F44F5}" srcOrd="4" destOrd="0" presId="urn:microsoft.com/office/officeart/2005/8/layout/pList1"/>
    <dgm:cxn modelId="{BC8517BA-4203-4449-89EE-2CC1865DB8F8}" type="presParOf" srcId="{93B3FE1B-43BC-4ACC-AE71-73419F7F44F5}" destId="{B4C7C390-8C76-463A-BF93-3A88C833F1B9}" srcOrd="0" destOrd="0" presId="urn:microsoft.com/office/officeart/2005/8/layout/pList1"/>
    <dgm:cxn modelId="{D5923335-0F3F-439D-BEE8-B41F79CF0A08}" type="presParOf" srcId="{93B3FE1B-43BC-4ACC-AE71-73419F7F44F5}" destId="{C3DE50EF-910B-471C-B1F6-3A8D380EF97F}" srcOrd="1" destOrd="0" presId="urn:microsoft.com/office/officeart/2005/8/layout/pList1"/>
    <dgm:cxn modelId="{A066ACC4-31E9-4A4F-8720-D26B3ABEA186}" type="presParOf" srcId="{ACDBC1C0-BB6A-4371-B180-97A923E11E4D}" destId="{25F72F0D-5047-47E8-A62D-50E4563F25B6}" srcOrd="5" destOrd="0" presId="urn:microsoft.com/office/officeart/2005/8/layout/pList1"/>
    <dgm:cxn modelId="{7037AB22-AFE2-4E4C-B2F2-7705078CD890}" type="presParOf" srcId="{ACDBC1C0-BB6A-4371-B180-97A923E11E4D}" destId="{AC10DE37-5B21-4794-A584-EFE0BFD3417F}" srcOrd="6" destOrd="0" presId="urn:microsoft.com/office/officeart/2005/8/layout/pList1"/>
    <dgm:cxn modelId="{3EBC70A7-3F8B-4EBD-8CCC-7D04D74FFAC5}" type="presParOf" srcId="{AC10DE37-5B21-4794-A584-EFE0BFD3417F}" destId="{186BAA5E-5493-4015-BCCC-C27628846C4A}" srcOrd="0" destOrd="0" presId="urn:microsoft.com/office/officeart/2005/8/layout/pList1"/>
    <dgm:cxn modelId="{9DABC6FC-57CD-4BA3-BD93-C8D85B805E6B}"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6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custLinFactX="-269830" custLinFactY="-700000" custLinFactNeighborX="-300000" custLinFactNeighborY="-761721"/>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46E68FEC-3953-411B-AE82-C5CD22B7446A}" type="presOf" srcId="{EC11BA76-E664-4405-A107-CBF2A44C8D81}" destId="{C33A3E0E-7B09-449C-8B68-10C446BA4C29}" srcOrd="0" destOrd="0" presId="urn:microsoft.com/office/officeart/2005/8/layout/pList1"/>
    <dgm:cxn modelId="{876D2655-16A2-43BA-9869-F67E1A7EB442}" type="presOf" srcId="{56196C8E-2717-45C4-8F4A-5FFA49BAC2DC}" destId="{CC50E82A-EE3D-47FD-9E0E-8B34BD0E41D0}" srcOrd="0" destOrd="0" presId="urn:microsoft.com/office/officeart/2005/8/layout/pList1"/>
    <dgm:cxn modelId="{16D9A24A-EAB4-40D6-8AEB-31C5885DAEFD}" type="presOf" srcId="{1FD6F680-C4DC-4C43-AE53-FA38EFCB4115}" destId="{ACDBC1C0-BB6A-4371-B180-97A923E11E4D}" srcOrd="0" destOrd="0" presId="urn:microsoft.com/office/officeart/2005/8/layout/pList1"/>
    <dgm:cxn modelId="{87838160-F575-4F66-8D76-C499D204BA4E}" type="presOf" srcId="{E5CC2FDC-788E-445F-AE93-5231CE9DD81D}" destId="{926B3005-EDEE-40C0-AEC5-C2F078CDE71A}"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9E77475D-2DD4-431E-BB30-5218360FC56C}" type="presOf" srcId="{81ADEB71-8BE6-4D39-B52F-8A83ED47C7A1}" destId="{7E789E0A-5BF3-4BC7-812E-0D222F5D582F}"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508C085C-EB9D-409E-AE4F-8D8BCDC05F96}" type="presOf" srcId="{F69CF412-3307-4F98-8FBB-961D04AA0C50}" destId="{C3DE50EF-910B-471C-B1F6-3A8D380EF97F}"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92F11925-B848-4BB3-99CF-B974392B49A9}" type="presOf" srcId="{64F46945-9E50-41EC-B61B-16C0CCE2245B}" destId="{35C7A962-20D1-4040-9764-A184E34F8105}" srcOrd="0" destOrd="0" presId="urn:microsoft.com/office/officeart/2005/8/layout/pList1"/>
    <dgm:cxn modelId="{9FA31CCA-0DD2-4E81-AF05-4D42BB6ABD50}" type="presOf" srcId="{E925353F-32C5-48D9-A17E-6AC4744C08E8}" destId="{25F72F0D-5047-47E8-A62D-50E4563F25B6}" srcOrd="0" destOrd="0" presId="urn:microsoft.com/office/officeart/2005/8/layout/pList1"/>
    <dgm:cxn modelId="{6B5A2BFC-4E0E-438A-8016-5EF58EE0DA86}" type="presParOf" srcId="{ACDBC1C0-BB6A-4371-B180-97A923E11E4D}" destId="{4A865830-3726-45F1-BC74-985CB06ADE77}" srcOrd="0" destOrd="0" presId="urn:microsoft.com/office/officeart/2005/8/layout/pList1"/>
    <dgm:cxn modelId="{65E6E461-30CA-4404-A4AA-651818F561E7}" type="presParOf" srcId="{4A865830-3726-45F1-BC74-985CB06ADE77}" destId="{181AA492-B501-4C34-8E7D-9D05887363AA}" srcOrd="0" destOrd="0" presId="urn:microsoft.com/office/officeart/2005/8/layout/pList1"/>
    <dgm:cxn modelId="{C276D5D9-20BA-48C8-8578-9262DD54E4B5}" type="presParOf" srcId="{4A865830-3726-45F1-BC74-985CB06ADE77}" destId="{35C7A962-20D1-4040-9764-A184E34F8105}" srcOrd="1" destOrd="0" presId="urn:microsoft.com/office/officeart/2005/8/layout/pList1"/>
    <dgm:cxn modelId="{CC834D59-F989-45D8-A65A-170A10F8848C}" type="presParOf" srcId="{ACDBC1C0-BB6A-4371-B180-97A923E11E4D}" destId="{7E789E0A-5BF3-4BC7-812E-0D222F5D582F}" srcOrd="1" destOrd="0" presId="urn:microsoft.com/office/officeart/2005/8/layout/pList1"/>
    <dgm:cxn modelId="{496A2EF7-1689-4504-AC1A-89AC706CE950}" type="presParOf" srcId="{ACDBC1C0-BB6A-4371-B180-97A923E11E4D}" destId="{06599BCA-DBD6-4A9E-BB2F-51582B705F25}" srcOrd="2" destOrd="0" presId="urn:microsoft.com/office/officeart/2005/8/layout/pList1"/>
    <dgm:cxn modelId="{10B8BDFE-E83D-41F6-8062-4A8A0474B864}" type="presParOf" srcId="{06599BCA-DBD6-4A9E-BB2F-51582B705F25}" destId="{2BD1EE0B-D847-44D0-96B0-38572B3F4B9C}" srcOrd="0" destOrd="0" presId="urn:microsoft.com/office/officeart/2005/8/layout/pList1"/>
    <dgm:cxn modelId="{36520142-529B-40CF-9439-A5EC02BAE9E6}" type="presParOf" srcId="{06599BCA-DBD6-4A9E-BB2F-51582B705F25}" destId="{CC50E82A-EE3D-47FD-9E0E-8B34BD0E41D0}" srcOrd="1" destOrd="0" presId="urn:microsoft.com/office/officeart/2005/8/layout/pList1"/>
    <dgm:cxn modelId="{528497BC-BE21-4FBA-86BD-96A131256CED}" type="presParOf" srcId="{ACDBC1C0-BB6A-4371-B180-97A923E11E4D}" destId="{926B3005-EDEE-40C0-AEC5-C2F078CDE71A}" srcOrd="3" destOrd="0" presId="urn:microsoft.com/office/officeart/2005/8/layout/pList1"/>
    <dgm:cxn modelId="{79D97347-2637-4FA0-99E2-43576E310DD6}" type="presParOf" srcId="{ACDBC1C0-BB6A-4371-B180-97A923E11E4D}" destId="{93B3FE1B-43BC-4ACC-AE71-73419F7F44F5}" srcOrd="4" destOrd="0" presId="urn:microsoft.com/office/officeart/2005/8/layout/pList1"/>
    <dgm:cxn modelId="{5CA737AB-1C24-4524-8F5D-D5F3BC231AAB}" type="presParOf" srcId="{93B3FE1B-43BC-4ACC-AE71-73419F7F44F5}" destId="{B4C7C390-8C76-463A-BF93-3A88C833F1B9}" srcOrd="0" destOrd="0" presId="urn:microsoft.com/office/officeart/2005/8/layout/pList1"/>
    <dgm:cxn modelId="{2685516A-6F6B-45FC-9D3D-DDF22E336647}" type="presParOf" srcId="{93B3FE1B-43BC-4ACC-AE71-73419F7F44F5}" destId="{C3DE50EF-910B-471C-B1F6-3A8D380EF97F}" srcOrd="1" destOrd="0" presId="urn:microsoft.com/office/officeart/2005/8/layout/pList1"/>
    <dgm:cxn modelId="{901ABF31-E348-455F-B122-DAD3E1185CF0}" type="presParOf" srcId="{ACDBC1C0-BB6A-4371-B180-97A923E11E4D}" destId="{25F72F0D-5047-47E8-A62D-50E4563F25B6}" srcOrd="5" destOrd="0" presId="urn:microsoft.com/office/officeart/2005/8/layout/pList1"/>
    <dgm:cxn modelId="{571610FD-B3DD-448B-9FAC-DEFBF38303DB}" type="presParOf" srcId="{ACDBC1C0-BB6A-4371-B180-97A923E11E4D}" destId="{AC10DE37-5B21-4794-A584-EFE0BFD3417F}" srcOrd="6" destOrd="0" presId="urn:microsoft.com/office/officeart/2005/8/layout/pList1"/>
    <dgm:cxn modelId="{608E9774-52B8-400B-9204-C66BC7C27972}" type="presParOf" srcId="{AC10DE37-5B21-4794-A584-EFE0BFD3417F}" destId="{186BAA5E-5493-4015-BCCC-C27628846C4A}" srcOrd="0" destOrd="0" presId="urn:microsoft.com/office/officeart/2005/8/layout/pList1"/>
    <dgm:cxn modelId="{04EEA435-98D5-4E17-91C5-83216B0EF50C}"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6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B0AD1926-C1CA-4496-9756-E6CF67994C0F}" type="presOf" srcId="{E5CC2FDC-788E-445F-AE93-5231CE9DD81D}" destId="{926B3005-EDEE-40C0-AEC5-C2F078CDE71A}" srcOrd="0" destOrd="0" presId="urn:microsoft.com/office/officeart/2005/8/layout/pList1"/>
    <dgm:cxn modelId="{60128595-681E-4735-922C-9CA3126DF7E7}" type="presOf" srcId="{64F46945-9E50-41EC-B61B-16C0CCE2245B}" destId="{35C7A962-20D1-4040-9764-A184E34F8105}" srcOrd="0" destOrd="0" presId="urn:microsoft.com/office/officeart/2005/8/layout/pList1"/>
    <dgm:cxn modelId="{FEA4F3BF-7C4F-49F1-A40A-CAF5E3F00F19}" type="presOf" srcId="{81ADEB71-8BE6-4D39-B52F-8A83ED47C7A1}" destId="{7E789E0A-5BF3-4BC7-812E-0D222F5D582F}" srcOrd="0" destOrd="0" presId="urn:microsoft.com/office/officeart/2005/8/layout/pList1"/>
    <dgm:cxn modelId="{EC5A236A-7FF0-4FB5-96C1-C6EDDB8E3204}" type="presOf" srcId="{56196C8E-2717-45C4-8F4A-5FFA49BAC2DC}" destId="{CC50E82A-EE3D-47FD-9E0E-8B34BD0E41D0}"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25A25159-37F4-4FA7-95BD-8B02B3DAE949}" type="presOf" srcId="{EC11BA76-E664-4405-A107-CBF2A44C8D81}" destId="{C33A3E0E-7B09-449C-8B68-10C446BA4C29}" srcOrd="0" destOrd="0" presId="urn:microsoft.com/office/officeart/2005/8/layout/pList1"/>
    <dgm:cxn modelId="{D61D3155-3B4E-4B17-86D3-4A82AB96B36B}" type="presOf" srcId="{E925353F-32C5-48D9-A17E-6AC4744C08E8}" destId="{25F72F0D-5047-47E8-A62D-50E4563F25B6}"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14ABC928-B34B-4569-A8E5-8D2587336FCE}" type="presOf" srcId="{1FD6F680-C4DC-4C43-AE53-FA38EFCB4115}" destId="{ACDBC1C0-BB6A-4371-B180-97A923E11E4D}"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151E700D-2DDB-4EFA-86A1-0AC98BB88B75}" type="presOf" srcId="{F69CF412-3307-4F98-8FBB-961D04AA0C50}" destId="{C3DE50EF-910B-471C-B1F6-3A8D380EF97F}" srcOrd="0" destOrd="0" presId="urn:microsoft.com/office/officeart/2005/8/layout/pList1"/>
    <dgm:cxn modelId="{804F8835-3131-4D43-88EF-46DFB1ADDBFB}" type="presParOf" srcId="{ACDBC1C0-BB6A-4371-B180-97A923E11E4D}" destId="{4A865830-3726-45F1-BC74-985CB06ADE77}" srcOrd="0" destOrd="0" presId="urn:microsoft.com/office/officeart/2005/8/layout/pList1"/>
    <dgm:cxn modelId="{35726EFA-0C74-4898-8429-BEB3DBEE799A}" type="presParOf" srcId="{4A865830-3726-45F1-BC74-985CB06ADE77}" destId="{181AA492-B501-4C34-8E7D-9D05887363AA}" srcOrd="0" destOrd="0" presId="urn:microsoft.com/office/officeart/2005/8/layout/pList1"/>
    <dgm:cxn modelId="{989E3E33-108B-4DCB-8842-70AC209B5718}" type="presParOf" srcId="{4A865830-3726-45F1-BC74-985CB06ADE77}" destId="{35C7A962-20D1-4040-9764-A184E34F8105}" srcOrd="1" destOrd="0" presId="urn:microsoft.com/office/officeart/2005/8/layout/pList1"/>
    <dgm:cxn modelId="{76265E39-BA4A-4996-B59A-5112309A5EED}" type="presParOf" srcId="{ACDBC1C0-BB6A-4371-B180-97A923E11E4D}" destId="{7E789E0A-5BF3-4BC7-812E-0D222F5D582F}" srcOrd="1" destOrd="0" presId="urn:microsoft.com/office/officeart/2005/8/layout/pList1"/>
    <dgm:cxn modelId="{9558A575-EA90-408A-8710-A87D4BEE0A19}" type="presParOf" srcId="{ACDBC1C0-BB6A-4371-B180-97A923E11E4D}" destId="{06599BCA-DBD6-4A9E-BB2F-51582B705F25}" srcOrd="2" destOrd="0" presId="urn:microsoft.com/office/officeart/2005/8/layout/pList1"/>
    <dgm:cxn modelId="{A032FD1D-9440-4B59-A0D1-AD780D020C35}" type="presParOf" srcId="{06599BCA-DBD6-4A9E-BB2F-51582B705F25}" destId="{2BD1EE0B-D847-44D0-96B0-38572B3F4B9C}" srcOrd="0" destOrd="0" presId="urn:microsoft.com/office/officeart/2005/8/layout/pList1"/>
    <dgm:cxn modelId="{0D94C218-4B45-4144-B459-0351E9495671}" type="presParOf" srcId="{06599BCA-DBD6-4A9E-BB2F-51582B705F25}" destId="{CC50E82A-EE3D-47FD-9E0E-8B34BD0E41D0}" srcOrd="1" destOrd="0" presId="urn:microsoft.com/office/officeart/2005/8/layout/pList1"/>
    <dgm:cxn modelId="{0CCCA377-A50A-422B-BD9B-C656D84825E9}" type="presParOf" srcId="{ACDBC1C0-BB6A-4371-B180-97A923E11E4D}" destId="{926B3005-EDEE-40C0-AEC5-C2F078CDE71A}" srcOrd="3" destOrd="0" presId="urn:microsoft.com/office/officeart/2005/8/layout/pList1"/>
    <dgm:cxn modelId="{20CDD6C5-E141-4C14-AC56-66DF3ACB161F}" type="presParOf" srcId="{ACDBC1C0-BB6A-4371-B180-97A923E11E4D}" destId="{93B3FE1B-43BC-4ACC-AE71-73419F7F44F5}" srcOrd="4" destOrd="0" presId="urn:microsoft.com/office/officeart/2005/8/layout/pList1"/>
    <dgm:cxn modelId="{35577C22-A32B-4302-B26A-B2B4FD43B945}" type="presParOf" srcId="{93B3FE1B-43BC-4ACC-AE71-73419F7F44F5}" destId="{B4C7C390-8C76-463A-BF93-3A88C833F1B9}" srcOrd="0" destOrd="0" presId="urn:microsoft.com/office/officeart/2005/8/layout/pList1"/>
    <dgm:cxn modelId="{BB5CCAFB-63BC-471C-9905-C7009905633B}" type="presParOf" srcId="{93B3FE1B-43BC-4ACC-AE71-73419F7F44F5}" destId="{C3DE50EF-910B-471C-B1F6-3A8D380EF97F}" srcOrd="1" destOrd="0" presId="urn:microsoft.com/office/officeart/2005/8/layout/pList1"/>
    <dgm:cxn modelId="{B2082D0D-94A0-450E-BCB8-A1BCB44C6612}" type="presParOf" srcId="{ACDBC1C0-BB6A-4371-B180-97A923E11E4D}" destId="{25F72F0D-5047-47E8-A62D-50E4563F25B6}" srcOrd="5" destOrd="0" presId="urn:microsoft.com/office/officeart/2005/8/layout/pList1"/>
    <dgm:cxn modelId="{9DA42368-067B-48AA-BE7F-C74982C5302C}" type="presParOf" srcId="{ACDBC1C0-BB6A-4371-B180-97A923E11E4D}" destId="{AC10DE37-5B21-4794-A584-EFE0BFD3417F}" srcOrd="6" destOrd="0" presId="urn:microsoft.com/office/officeart/2005/8/layout/pList1"/>
    <dgm:cxn modelId="{AE75A399-FFCA-4083-AD0A-FC41808CAC80}" type="presParOf" srcId="{AC10DE37-5B21-4794-A584-EFE0BFD3417F}" destId="{186BAA5E-5493-4015-BCCC-C27628846C4A}" srcOrd="0" destOrd="0" presId="urn:microsoft.com/office/officeart/2005/8/layout/pList1"/>
    <dgm:cxn modelId="{7E3ABF09-F9F8-40E1-997F-77B7CFC6EA38}"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7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756B90FD-43D4-4358-9875-D5F662756584}" type="presOf" srcId="{81ADEB71-8BE6-4D39-B52F-8A83ED47C7A1}" destId="{7E789E0A-5BF3-4BC7-812E-0D222F5D582F}" srcOrd="0" destOrd="0" presId="urn:microsoft.com/office/officeart/2005/8/layout/pList1"/>
    <dgm:cxn modelId="{173B5359-7D3C-4D93-8549-6C1F4D518FB5}" type="presOf" srcId="{64F46945-9E50-41EC-B61B-16C0CCE2245B}" destId="{35C7A962-20D1-4040-9764-A184E34F8105}" srcOrd="0" destOrd="0" presId="urn:microsoft.com/office/officeart/2005/8/layout/pList1"/>
    <dgm:cxn modelId="{838EC4D4-A661-4EB9-81BC-9822C9AE4AA6}" type="presOf" srcId="{E5CC2FDC-788E-445F-AE93-5231CE9DD81D}" destId="{926B3005-EDEE-40C0-AEC5-C2F078CDE71A}"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EA0A6DE9-2BA3-4E9A-904B-E13EBD1D7311}" type="presOf" srcId="{56196C8E-2717-45C4-8F4A-5FFA49BAC2DC}" destId="{CC50E82A-EE3D-47FD-9E0E-8B34BD0E41D0}" srcOrd="0" destOrd="0" presId="urn:microsoft.com/office/officeart/2005/8/layout/pList1"/>
    <dgm:cxn modelId="{9E76CEA1-AD3B-45A3-98B9-008E077F0AC5}" type="presOf" srcId="{EC11BA76-E664-4405-A107-CBF2A44C8D81}" destId="{C33A3E0E-7B09-449C-8B68-10C446BA4C29}" srcOrd="0" destOrd="0" presId="urn:microsoft.com/office/officeart/2005/8/layout/pList1"/>
    <dgm:cxn modelId="{5641E135-7612-4A0B-B6C0-2BF01D94D1B8}" type="presOf" srcId="{F69CF412-3307-4F98-8FBB-961D04AA0C50}" destId="{C3DE50EF-910B-471C-B1F6-3A8D380EF97F}" srcOrd="0" destOrd="0" presId="urn:microsoft.com/office/officeart/2005/8/layout/pList1"/>
    <dgm:cxn modelId="{AF424BCC-A203-4746-B70B-D6B7DC70BEB4}" type="presOf" srcId="{1FD6F680-C4DC-4C43-AE53-FA38EFCB4115}" destId="{ACDBC1C0-BB6A-4371-B180-97A923E11E4D}" srcOrd="0" destOrd="0" presId="urn:microsoft.com/office/officeart/2005/8/layout/pList1"/>
    <dgm:cxn modelId="{9696FC44-0B89-49F3-83C7-04BD00E463BF}" type="presOf" srcId="{E925353F-32C5-48D9-A17E-6AC4744C08E8}" destId="{25F72F0D-5047-47E8-A62D-50E4563F25B6}"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0DA985A1-4ADD-4673-87BA-29614853C4E1}" type="presParOf" srcId="{ACDBC1C0-BB6A-4371-B180-97A923E11E4D}" destId="{4A865830-3726-45F1-BC74-985CB06ADE77}" srcOrd="0" destOrd="0" presId="urn:microsoft.com/office/officeart/2005/8/layout/pList1"/>
    <dgm:cxn modelId="{C77D999B-8715-436B-9E3D-634E61580E61}" type="presParOf" srcId="{4A865830-3726-45F1-BC74-985CB06ADE77}" destId="{181AA492-B501-4C34-8E7D-9D05887363AA}" srcOrd="0" destOrd="0" presId="urn:microsoft.com/office/officeart/2005/8/layout/pList1"/>
    <dgm:cxn modelId="{82488EAC-FC29-4D5F-8BB0-28E794CEBB34}" type="presParOf" srcId="{4A865830-3726-45F1-BC74-985CB06ADE77}" destId="{35C7A962-20D1-4040-9764-A184E34F8105}" srcOrd="1" destOrd="0" presId="urn:microsoft.com/office/officeart/2005/8/layout/pList1"/>
    <dgm:cxn modelId="{F2EC047A-2109-43B8-B5D9-D12FEFA23545}" type="presParOf" srcId="{ACDBC1C0-BB6A-4371-B180-97A923E11E4D}" destId="{7E789E0A-5BF3-4BC7-812E-0D222F5D582F}" srcOrd="1" destOrd="0" presId="urn:microsoft.com/office/officeart/2005/8/layout/pList1"/>
    <dgm:cxn modelId="{78C10895-E6B7-43BF-9109-E69C723CCE15}" type="presParOf" srcId="{ACDBC1C0-BB6A-4371-B180-97A923E11E4D}" destId="{06599BCA-DBD6-4A9E-BB2F-51582B705F25}" srcOrd="2" destOrd="0" presId="urn:microsoft.com/office/officeart/2005/8/layout/pList1"/>
    <dgm:cxn modelId="{9CD3B095-982A-4AA3-9840-CFFAEF80465E}" type="presParOf" srcId="{06599BCA-DBD6-4A9E-BB2F-51582B705F25}" destId="{2BD1EE0B-D847-44D0-96B0-38572B3F4B9C}" srcOrd="0" destOrd="0" presId="urn:microsoft.com/office/officeart/2005/8/layout/pList1"/>
    <dgm:cxn modelId="{75E38174-EC38-4EFD-83DA-B9E1186B55B3}" type="presParOf" srcId="{06599BCA-DBD6-4A9E-BB2F-51582B705F25}" destId="{CC50E82A-EE3D-47FD-9E0E-8B34BD0E41D0}" srcOrd="1" destOrd="0" presId="urn:microsoft.com/office/officeart/2005/8/layout/pList1"/>
    <dgm:cxn modelId="{1BD4CAF4-3397-4EA1-BA75-4DF6AB269838}" type="presParOf" srcId="{ACDBC1C0-BB6A-4371-B180-97A923E11E4D}" destId="{926B3005-EDEE-40C0-AEC5-C2F078CDE71A}" srcOrd="3" destOrd="0" presId="urn:microsoft.com/office/officeart/2005/8/layout/pList1"/>
    <dgm:cxn modelId="{639B20D2-A687-4B1A-B7C8-F6FA88E13885}" type="presParOf" srcId="{ACDBC1C0-BB6A-4371-B180-97A923E11E4D}" destId="{93B3FE1B-43BC-4ACC-AE71-73419F7F44F5}" srcOrd="4" destOrd="0" presId="urn:microsoft.com/office/officeart/2005/8/layout/pList1"/>
    <dgm:cxn modelId="{98A592A7-F0DC-4211-BCA1-1AC15DCAB2EB}" type="presParOf" srcId="{93B3FE1B-43BC-4ACC-AE71-73419F7F44F5}" destId="{B4C7C390-8C76-463A-BF93-3A88C833F1B9}" srcOrd="0" destOrd="0" presId="urn:microsoft.com/office/officeart/2005/8/layout/pList1"/>
    <dgm:cxn modelId="{5E55C1E8-4F2E-4D6B-BE00-1DD97013771D}" type="presParOf" srcId="{93B3FE1B-43BC-4ACC-AE71-73419F7F44F5}" destId="{C3DE50EF-910B-471C-B1F6-3A8D380EF97F}" srcOrd="1" destOrd="0" presId="urn:microsoft.com/office/officeart/2005/8/layout/pList1"/>
    <dgm:cxn modelId="{503AEAEF-A121-4AD1-8E1D-FF5E3F28AB9D}" type="presParOf" srcId="{ACDBC1C0-BB6A-4371-B180-97A923E11E4D}" destId="{25F72F0D-5047-47E8-A62D-50E4563F25B6}" srcOrd="5" destOrd="0" presId="urn:microsoft.com/office/officeart/2005/8/layout/pList1"/>
    <dgm:cxn modelId="{214F9F7E-C8F9-4817-AC1E-254B4338FFE3}" type="presParOf" srcId="{ACDBC1C0-BB6A-4371-B180-97A923E11E4D}" destId="{AC10DE37-5B21-4794-A584-EFE0BFD3417F}" srcOrd="6" destOrd="0" presId="urn:microsoft.com/office/officeart/2005/8/layout/pList1"/>
    <dgm:cxn modelId="{CC74B142-0741-4CE2-9483-0269AE7A8BAA}" type="presParOf" srcId="{AC10DE37-5B21-4794-A584-EFE0BFD3417F}" destId="{186BAA5E-5493-4015-BCCC-C27628846C4A}" srcOrd="0" destOrd="0" presId="urn:microsoft.com/office/officeart/2005/8/layout/pList1"/>
    <dgm:cxn modelId="{B784FA0D-C98D-45AC-84A3-0DC34D890BCF}"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7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36657BC8-D09F-4184-80BC-C878EC587938}" type="presOf" srcId="{F69CF412-3307-4F98-8FBB-961D04AA0C50}" destId="{C3DE50EF-910B-471C-B1F6-3A8D380EF97F}"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00978719-CC46-45CC-8D1D-21DF5F7E8889}" type="presOf" srcId="{56196C8E-2717-45C4-8F4A-5FFA49BAC2DC}" destId="{CC50E82A-EE3D-47FD-9E0E-8B34BD0E41D0}" srcOrd="0" destOrd="0" presId="urn:microsoft.com/office/officeart/2005/8/layout/pList1"/>
    <dgm:cxn modelId="{D9F74023-9CF6-4DE3-B179-0E5C4AB7962D}" type="presOf" srcId="{E5CC2FDC-788E-445F-AE93-5231CE9DD81D}" destId="{926B3005-EDEE-40C0-AEC5-C2F078CDE71A}" srcOrd="0" destOrd="0" presId="urn:microsoft.com/office/officeart/2005/8/layout/pList1"/>
    <dgm:cxn modelId="{855BD06B-65FF-4FF3-8784-170D7CD04A3A}" type="presOf" srcId="{1FD6F680-C4DC-4C43-AE53-FA38EFCB4115}" destId="{ACDBC1C0-BB6A-4371-B180-97A923E11E4D}" srcOrd="0" destOrd="0" presId="urn:microsoft.com/office/officeart/2005/8/layout/pList1"/>
    <dgm:cxn modelId="{D2A64918-5C3E-445C-BD5B-ED16851938D6}" type="presOf" srcId="{64F46945-9E50-41EC-B61B-16C0CCE2245B}" destId="{35C7A962-20D1-4040-9764-A184E34F8105}" srcOrd="0" destOrd="0" presId="urn:microsoft.com/office/officeart/2005/8/layout/pList1"/>
    <dgm:cxn modelId="{C872A3F7-76EC-4F3C-9575-2F264747041F}" type="presOf" srcId="{E925353F-32C5-48D9-A17E-6AC4744C08E8}" destId="{25F72F0D-5047-47E8-A62D-50E4563F25B6}" srcOrd="0" destOrd="0" presId="urn:microsoft.com/office/officeart/2005/8/layout/pList1"/>
    <dgm:cxn modelId="{7EC21480-4C29-4CB2-AA93-48A18BA7A3E3}" type="presOf" srcId="{81ADEB71-8BE6-4D39-B52F-8A83ED47C7A1}" destId="{7E789E0A-5BF3-4BC7-812E-0D222F5D582F}"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282E1E3C-8E63-4E0F-9022-57AF5F26A817}" type="presOf" srcId="{EC11BA76-E664-4405-A107-CBF2A44C8D81}" destId="{C33A3E0E-7B09-449C-8B68-10C446BA4C29}"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772C3101-B77B-46B5-8B2E-CF939C32B162}" type="presParOf" srcId="{ACDBC1C0-BB6A-4371-B180-97A923E11E4D}" destId="{4A865830-3726-45F1-BC74-985CB06ADE77}" srcOrd="0" destOrd="0" presId="urn:microsoft.com/office/officeart/2005/8/layout/pList1"/>
    <dgm:cxn modelId="{8F385D52-CCCC-4E75-A479-67C0613C2E0C}" type="presParOf" srcId="{4A865830-3726-45F1-BC74-985CB06ADE77}" destId="{181AA492-B501-4C34-8E7D-9D05887363AA}" srcOrd="0" destOrd="0" presId="urn:microsoft.com/office/officeart/2005/8/layout/pList1"/>
    <dgm:cxn modelId="{C8DC2790-776D-4624-B43B-09C520A53571}" type="presParOf" srcId="{4A865830-3726-45F1-BC74-985CB06ADE77}" destId="{35C7A962-20D1-4040-9764-A184E34F8105}" srcOrd="1" destOrd="0" presId="urn:microsoft.com/office/officeart/2005/8/layout/pList1"/>
    <dgm:cxn modelId="{C08F2144-F27C-4581-90F3-AFC8C25DB028}" type="presParOf" srcId="{ACDBC1C0-BB6A-4371-B180-97A923E11E4D}" destId="{7E789E0A-5BF3-4BC7-812E-0D222F5D582F}" srcOrd="1" destOrd="0" presId="urn:microsoft.com/office/officeart/2005/8/layout/pList1"/>
    <dgm:cxn modelId="{F48E7DC0-0B08-4B7D-B06F-60CDE32D08F5}" type="presParOf" srcId="{ACDBC1C0-BB6A-4371-B180-97A923E11E4D}" destId="{06599BCA-DBD6-4A9E-BB2F-51582B705F25}" srcOrd="2" destOrd="0" presId="urn:microsoft.com/office/officeart/2005/8/layout/pList1"/>
    <dgm:cxn modelId="{E16E8083-7D01-4F1B-ABA0-A24EEA71B734}" type="presParOf" srcId="{06599BCA-DBD6-4A9E-BB2F-51582B705F25}" destId="{2BD1EE0B-D847-44D0-96B0-38572B3F4B9C}" srcOrd="0" destOrd="0" presId="urn:microsoft.com/office/officeart/2005/8/layout/pList1"/>
    <dgm:cxn modelId="{3B9B866B-99A5-4C42-AA57-934D96E5AC58}" type="presParOf" srcId="{06599BCA-DBD6-4A9E-BB2F-51582B705F25}" destId="{CC50E82A-EE3D-47FD-9E0E-8B34BD0E41D0}" srcOrd="1" destOrd="0" presId="urn:microsoft.com/office/officeart/2005/8/layout/pList1"/>
    <dgm:cxn modelId="{7DB22D96-FA47-4CC5-9A0D-C1BF2E79B989}" type="presParOf" srcId="{ACDBC1C0-BB6A-4371-B180-97A923E11E4D}" destId="{926B3005-EDEE-40C0-AEC5-C2F078CDE71A}" srcOrd="3" destOrd="0" presId="urn:microsoft.com/office/officeart/2005/8/layout/pList1"/>
    <dgm:cxn modelId="{222D51BD-B098-456A-B618-4AE1C905C65E}" type="presParOf" srcId="{ACDBC1C0-BB6A-4371-B180-97A923E11E4D}" destId="{93B3FE1B-43BC-4ACC-AE71-73419F7F44F5}" srcOrd="4" destOrd="0" presId="urn:microsoft.com/office/officeart/2005/8/layout/pList1"/>
    <dgm:cxn modelId="{A200735B-35B1-4F52-A70F-A43C6C669658}" type="presParOf" srcId="{93B3FE1B-43BC-4ACC-AE71-73419F7F44F5}" destId="{B4C7C390-8C76-463A-BF93-3A88C833F1B9}" srcOrd="0" destOrd="0" presId="urn:microsoft.com/office/officeart/2005/8/layout/pList1"/>
    <dgm:cxn modelId="{AC112E70-04B9-4CEC-B685-AD6041D339CE}" type="presParOf" srcId="{93B3FE1B-43BC-4ACC-AE71-73419F7F44F5}" destId="{C3DE50EF-910B-471C-B1F6-3A8D380EF97F}" srcOrd="1" destOrd="0" presId="urn:microsoft.com/office/officeart/2005/8/layout/pList1"/>
    <dgm:cxn modelId="{FF2B3318-6ADF-4A3E-B558-5ACBDB17BA10}" type="presParOf" srcId="{ACDBC1C0-BB6A-4371-B180-97A923E11E4D}" destId="{25F72F0D-5047-47E8-A62D-50E4563F25B6}" srcOrd="5" destOrd="0" presId="urn:microsoft.com/office/officeart/2005/8/layout/pList1"/>
    <dgm:cxn modelId="{42869B68-F17A-400B-9815-A631189C9013}" type="presParOf" srcId="{ACDBC1C0-BB6A-4371-B180-97A923E11E4D}" destId="{AC10DE37-5B21-4794-A584-EFE0BFD3417F}" srcOrd="6" destOrd="0" presId="urn:microsoft.com/office/officeart/2005/8/layout/pList1"/>
    <dgm:cxn modelId="{A18A4328-AE8B-4CC1-943D-616E7C3AA41E}" type="presParOf" srcId="{AC10DE37-5B21-4794-A584-EFE0BFD3417F}" destId="{186BAA5E-5493-4015-BCCC-C27628846C4A}" srcOrd="0" destOrd="0" presId="urn:microsoft.com/office/officeart/2005/8/layout/pList1"/>
    <dgm:cxn modelId="{F2D7DCAA-B4E7-47F9-BB79-564E0B83DA45}"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8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E9A69307-7BDA-417B-82D2-C37E35468AD2}" type="presOf" srcId="{F69CF412-3307-4F98-8FBB-961D04AA0C50}" destId="{C3DE50EF-910B-471C-B1F6-3A8D380EF97F}" srcOrd="0" destOrd="0" presId="urn:microsoft.com/office/officeart/2005/8/layout/pList1"/>
    <dgm:cxn modelId="{A6DE763B-A3B3-4E3C-8C30-EFB5FD155FF0}" type="presOf" srcId="{1FD6F680-C4DC-4C43-AE53-FA38EFCB4115}" destId="{ACDBC1C0-BB6A-4371-B180-97A923E11E4D}" srcOrd="0" destOrd="0" presId="urn:microsoft.com/office/officeart/2005/8/layout/pList1"/>
    <dgm:cxn modelId="{12B744F7-BFEE-4E18-BFD6-2445F6FAC87C}" type="presOf" srcId="{EC11BA76-E664-4405-A107-CBF2A44C8D81}" destId="{C33A3E0E-7B09-449C-8B68-10C446BA4C29}" srcOrd="0" destOrd="0" presId="urn:microsoft.com/office/officeart/2005/8/layout/pList1"/>
    <dgm:cxn modelId="{D1DFE7B5-2BE9-487B-8FC2-2483398EFBDD}" srcId="{1FD6F680-C4DC-4C43-AE53-FA38EFCB4115}" destId="{56196C8E-2717-45C4-8F4A-5FFA49BAC2DC}" srcOrd="1" destOrd="0" parTransId="{193426CB-E44E-40AC-81D0-A7D7B5451BCD}" sibTransId="{E5CC2FDC-788E-445F-AE93-5231CE9DD81D}"/>
    <dgm:cxn modelId="{6E283E8F-0DFB-4DEC-A2C0-B8B4D92B185E}" srcId="{1FD6F680-C4DC-4C43-AE53-FA38EFCB4115}" destId="{F69CF412-3307-4F98-8FBB-961D04AA0C50}" srcOrd="2" destOrd="0" parTransId="{111262AF-1157-40E6-8E18-8DA702764AB1}" sibTransId="{E925353F-32C5-48D9-A17E-6AC4744C08E8}"/>
    <dgm:cxn modelId="{7551FDFE-11BE-4B35-B1CA-D1BAB928DDAD}" srcId="{1FD6F680-C4DC-4C43-AE53-FA38EFCB4115}" destId="{64F46945-9E50-41EC-B61B-16C0CCE2245B}" srcOrd="0" destOrd="0" parTransId="{ADDAD01C-468C-4978-9ED0-8D5A8EE3505C}" sibTransId="{81ADEB71-8BE6-4D39-B52F-8A83ED47C7A1}"/>
    <dgm:cxn modelId="{FAABF8C8-F5C6-428E-8EC8-74F9A7B95CC4}" type="presOf" srcId="{E925353F-32C5-48D9-A17E-6AC4744C08E8}" destId="{25F72F0D-5047-47E8-A62D-50E4563F25B6}" srcOrd="0" destOrd="0" presId="urn:microsoft.com/office/officeart/2005/8/layout/pList1"/>
    <dgm:cxn modelId="{09421774-326A-4E10-8807-6C2A8ED46024}" type="presOf" srcId="{56196C8E-2717-45C4-8F4A-5FFA49BAC2DC}" destId="{CC50E82A-EE3D-47FD-9E0E-8B34BD0E41D0}" srcOrd="0" destOrd="0" presId="urn:microsoft.com/office/officeart/2005/8/layout/pList1"/>
    <dgm:cxn modelId="{67C3CE12-E1DD-4F41-A513-4223F1B9B385}" type="presOf" srcId="{64F46945-9E50-41EC-B61B-16C0CCE2245B}" destId="{35C7A962-20D1-4040-9764-A184E34F8105}"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AF7A0D55-E050-4C1D-8266-48AD1DE0D43F}" type="presOf" srcId="{81ADEB71-8BE6-4D39-B52F-8A83ED47C7A1}" destId="{7E789E0A-5BF3-4BC7-812E-0D222F5D582F}" srcOrd="0" destOrd="0" presId="urn:microsoft.com/office/officeart/2005/8/layout/pList1"/>
    <dgm:cxn modelId="{EB2E677E-048B-49D2-AE17-BE2EBECC309D}" type="presOf" srcId="{E5CC2FDC-788E-445F-AE93-5231CE9DD81D}" destId="{926B3005-EDEE-40C0-AEC5-C2F078CDE71A}" srcOrd="0" destOrd="0" presId="urn:microsoft.com/office/officeart/2005/8/layout/pList1"/>
    <dgm:cxn modelId="{24829F97-80E6-4A93-A6DC-5D1FFD4B0A84}" type="presParOf" srcId="{ACDBC1C0-BB6A-4371-B180-97A923E11E4D}" destId="{4A865830-3726-45F1-BC74-985CB06ADE77}" srcOrd="0" destOrd="0" presId="urn:microsoft.com/office/officeart/2005/8/layout/pList1"/>
    <dgm:cxn modelId="{700853E1-C01B-400D-9D5C-2741300E1435}" type="presParOf" srcId="{4A865830-3726-45F1-BC74-985CB06ADE77}" destId="{181AA492-B501-4C34-8E7D-9D05887363AA}" srcOrd="0" destOrd="0" presId="urn:microsoft.com/office/officeart/2005/8/layout/pList1"/>
    <dgm:cxn modelId="{43773456-CF14-401D-AADC-511A9D16B2B6}" type="presParOf" srcId="{4A865830-3726-45F1-BC74-985CB06ADE77}" destId="{35C7A962-20D1-4040-9764-A184E34F8105}" srcOrd="1" destOrd="0" presId="urn:microsoft.com/office/officeart/2005/8/layout/pList1"/>
    <dgm:cxn modelId="{E60065F2-284A-491F-856E-E176B3EBE7CE}" type="presParOf" srcId="{ACDBC1C0-BB6A-4371-B180-97A923E11E4D}" destId="{7E789E0A-5BF3-4BC7-812E-0D222F5D582F}" srcOrd="1" destOrd="0" presId="urn:microsoft.com/office/officeart/2005/8/layout/pList1"/>
    <dgm:cxn modelId="{7092B87D-36E2-45E8-85DC-02847870E493}" type="presParOf" srcId="{ACDBC1C0-BB6A-4371-B180-97A923E11E4D}" destId="{06599BCA-DBD6-4A9E-BB2F-51582B705F25}" srcOrd="2" destOrd="0" presId="urn:microsoft.com/office/officeart/2005/8/layout/pList1"/>
    <dgm:cxn modelId="{46F6C0DA-B791-458A-B9CD-173C2FE563D1}" type="presParOf" srcId="{06599BCA-DBD6-4A9E-BB2F-51582B705F25}" destId="{2BD1EE0B-D847-44D0-96B0-38572B3F4B9C}" srcOrd="0" destOrd="0" presId="urn:microsoft.com/office/officeart/2005/8/layout/pList1"/>
    <dgm:cxn modelId="{CBA458AC-DBCB-435A-B1AD-970C423C94EA}" type="presParOf" srcId="{06599BCA-DBD6-4A9E-BB2F-51582B705F25}" destId="{CC50E82A-EE3D-47FD-9E0E-8B34BD0E41D0}" srcOrd="1" destOrd="0" presId="urn:microsoft.com/office/officeart/2005/8/layout/pList1"/>
    <dgm:cxn modelId="{4A709AB0-755F-4143-AC62-583FC091C3C6}" type="presParOf" srcId="{ACDBC1C0-BB6A-4371-B180-97A923E11E4D}" destId="{926B3005-EDEE-40C0-AEC5-C2F078CDE71A}" srcOrd="3" destOrd="0" presId="urn:microsoft.com/office/officeart/2005/8/layout/pList1"/>
    <dgm:cxn modelId="{F8AF4EB8-C3F5-49B7-964A-BF1FFA6D8B95}" type="presParOf" srcId="{ACDBC1C0-BB6A-4371-B180-97A923E11E4D}" destId="{93B3FE1B-43BC-4ACC-AE71-73419F7F44F5}" srcOrd="4" destOrd="0" presId="urn:microsoft.com/office/officeart/2005/8/layout/pList1"/>
    <dgm:cxn modelId="{2721D03A-ACD9-4258-8DFA-0CFC49A0A137}" type="presParOf" srcId="{93B3FE1B-43BC-4ACC-AE71-73419F7F44F5}" destId="{B4C7C390-8C76-463A-BF93-3A88C833F1B9}" srcOrd="0" destOrd="0" presId="urn:microsoft.com/office/officeart/2005/8/layout/pList1"/>
    <dgm:cxn modelId="{79E89FE8-7C12-4A73-971A-E8C5376718CF}" type="presParOf" srcId="{93B3FE1B-43BC-4ACC-AE71-73419F7F44F5}" destId="{C3DE50EF-910B-471C-B1F6-3A8D380EF97F}" srcOrd="1" destOrd="0" presId="urn:microsoft.com/office/officeart/2005/8/layout/pList1"/>
    <dgm:cxn modelId="{7A473C45-3C06-4162-B03A-22DABB239619}" type="presParOf" srcId="{ACDBC1C0-BB6A-4371-B180-97A923E11E4D}" destId="{25F72F0D-5047-47E8-A62D-50E4563F25B6}" srcOrd="5" destOrd="0" presId="urn:microsoft.com/office/officeart/2005/8/layout/pList1"/>
    <dgm:cxn modelId="{4B3D4AE7-EBD1-428D-B728-5D0316F66DB1}" type="presParOf" srcId="{ACDBC1C0-BB6A-4371-B180-97A923E11E4D}" destId="{AC10DE37-5B21-4794-A584-EFE0BFD3417F}" srcOrd="6" destOrd="0" presId="urn:microsoft.com/office/officeart/2005/8/layout/pList1"/>
    <dgm:cxn modelId="{28BF79CB-A126-4BF9-BDDF-7832646D726E}" type="presParOf" srcId="{AC10DE37-5B21-4794-A584-EFE0BFD3417F}" destId="{186BAA5E-5493-4015-BCCC-C27628846C4A}" srcOrd="0" destOrd="0" presId="urn:microsoft.com/office/officeart/2005/8/layout/pList1"/>
    <dgm:cxn modelId="{548464F7-CAB0-4B97-AEC2-18C7E1FCAB52}"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8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EBEDF2AD-D8EF-47DA-B6D7-B500758AF078}" type="presOf" srcId="{F69CF412-3307-4F98-8FBB-961D04AA0C50}" destId="{C3DE50EF-910B-471C-B1F6-3A8D380EF97F}" srcOrd="0" destOrd="0" presId="urn:microsoft.com/office/officeart/2005/8/layout/pList1"/>
    <dgm:cxn modelId="{9458693C-9043-4F57-8513-896561416AC5}" type="presOf" srcId="{1FD6F680-C4DC-4C43-AE53-FA38EFCB4115}" destId="{ACDBC1C0-BB6A-4371-B180-97A923E11E4D}"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D784D681-5150-4794-8366-0A6198CA4D3B}" type="presOf" srcId="{EC11BA76-E664-4405-A107-CBF2A44C8D81}" destId="{C33A3E0E-7B09-449C-8B68-10C446BA4C29}" srcOrd="0" destOrd="0" presId="urn:microsoft.com/office/officeart/2005/8/layout/pList1"/>
    <dgm:cxn modelId="{EFD9BA15-7D6F-48E3-861C-4C00CE3417BD}" type="presOf" srcId="{64F46945-9E50-41EC-B61B-16C0CCE2245B}" destId="{35C7A962-20D1-4040-9764-A184E34F8105}" srcOrd="0" destOrd="0" presId="urn:microsoft.com/office/officeart/2005/8/layout/pList1"/>
    <dgm:cxn modelId="{C4CA0DFC-590D-491C-AC93-AD619679014A}" type="presOf" srcId="{E925353F-32C5-48D9-A17E-6AC4744C08E8}" destId="{25F72F0D-5047-47E8-A62D-50E4563F25B6}"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AB37B5AB-BA7C-466F-9A6D-46FD7CF9E96E}" type="presOf" srcId="{56196C8E-2717-45C4-8F4A-5FFA49BAC2DC}" destId="{CC50E82A-EE3D-47FD-9E0E-8B34BD0E41D0}" srcOrd="0" destOrd="0" presId="urn:microsoft.com/office/officeart/2005/8/layout/pList1"/>
    <dgm:cxn modelId="{E984924A-CFBC-4E2F-9CBC-8421B56C6170}" type="presOf" srcId="{E5CC2FDC-788E-445F-AE93-5231CE9DD81D}" destId="{926B3005-EDEE-40C0-AEC5-C2F078CDE71A}" srcOrd="0" destOrd="0" presId="urn:microsoft.com/office/officeart/2005/8/layout/pList1"/>
    <dgm:cxn modelId="{CFE98553-8E23-4141-BC23-B60E5E6BF24D}" type="presOf" srcId="{81ADEB71-8BE6-4D39-B52F-8A83ED47C7A1}" destId="{7E789E0A-5BF3-4BC7-812E-0D222F5D582F}"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CA1B5C18-EF11-4CAC-BF71-25F30E82AAE8}" type="presParOf" srcId="{ACDBC1C0-BB6A-4371-B180-97A923E11E4D}" destId="{4A865830-3726-45F1-BC74-985CB06ADE77}" srcOrd="0" destOrd="0" presId="urn:microsoft.com/office/officeart/2005/8/layout/pList1"/>
    <dgm:cxn modelId="{E04DD3AD-A477-4610-ADBB-6579B3738BEF}" type="presParOf" srcId="{4A865830-3726-45F1-BC74-985CB06ADE77}" destId="{181AA492-B501-4C34-8E7D-9D05887363AA}" srcOrd="0" destOrd="0" presId="urn:microsoft.com/office/officeart/2005/8/layout/pList1"/>
    <dgm:cxn modelId="{72869543-EA2B-4577-B025-9CA9EA90E3B0}" type="presParOf" srcId="{4A865830-3726-45F1-BC74-985CB06ADE77}" destId="{35C7A962-20D1-4040-9764-A184E34F8105}" srcOrd="1" destOrd="0" presId="urn:microsoft.com/office/officeart/2005/8/layout/pList1"/>
    <dgm:cxn modelId="{4F4CA45F-847C-4536-949A-ABEAC7170068}" type="presParOf" srcId="{ACDBC1C0-BB6A-4371-B180-97A923E11E4D}" destId="{7E789E0A-5BF3-4BC7-812E-0D222F5D582F}" srcOrd="1" destOrd="0" presId="urn:microsoft.com/office/officeart/2005/8/layout/pList1"/>
    <dgm:cxn modelId="{662A46D3-6728-4C8E-90E9-16A4932B5064}" type="presParOf" srcId="{ACDBC1C0-BB6A-4371-B180-97A923E11E4D}" destId="{06599BCA-DBD6-4A9E-BB2F-51582B705F25}" srcOrd="2" destOrd="0" presId="urn:microsoft.com/office/officeart/2005/8/layout/pList1"/>
    <dgm:cxn modelId="{2581C257-5133-4232-BEA0-41B83B482A7D}" type="presParOf" srcId="{06599BCA-DBD6-4A9E-BB2F-51582B705F25}" destId="{2BD1EE0B-D847-44D0-96B0-38572B3F4B9C}" srcOrd="0" destOrd="0" presId="urn:microsoft.com/office/officeart/2005/8/layout/pList1"/>
    <dgm:cxn modelId="{17052037-C0B5-4BE3-9C99-A275401E5A13}" type="presParOf" srcId="{06599BCA-DBD6-4A9E-BB2F-51582B705F25}" destId="{CC50E82A-EE3D-47FD-9E0E-8B34BD0E41D0}" srcOrd="1" destOrd="0" presId="urn:microsoft.com/office/officeart/2005/8/layout/pList1"/>
    <dgm:cxn modelId="{3CCDEAAD-5849-42D1-89AD-86911377576A}" type="presParOf" srcId="{ACDBC1C0-BB6A-4371-B180-97A923E11E4D}" destId="{926B3005-EDEE-40C0-AEC5-C2F078CDE71A}" srcOrd="3" destOrd="0" presId="urn:microsoft.com/office/officeart/2005/8/layout/pList1"/>
    <dgm:cxn modelId="{6F41F07F-1632-4E5E-A650-BA4D0795B467}" type="presParOf" srcId="{ACDBC1C0-BB6A-4371-B180-97A923E11E4D}" destId="{93B3FE1B-43BC-4ACC-AE71-73419F7F44F5}" srcOrd="4" destOrd="0" presId="urn:microsoft.com/office/officeart/2005/8/layout/pList1"/>
    <dgm:cxn modelId="{01612C6F-0702-4BA0-B4FB-9E99978B5CF5}" type="presParOf" srcId="{93B3FE1B-43BC-4ACC-AE71-73419F7F44F5}" destId="{B4C7C390-8C76-463A-BF93-3A88C833F1B9}" srcOrd="0" destOrd="0" presId="urn:microsoft.com/office/officeart/2005/8/layout/pList1"/>
    <dgm:cxn modelId="{25A65FE6-4815-4725-BD35-B1FD22D0930E}" type="presParOf" srcId="{93B3FE1B-43BC-4ACC-AE71-73419F7F44F5}" destId="{C3DE50EF-910B-471C-B1F6-3A8D380EF97F}" srcOrd="1" destOrd="0" presId="urn:microsoft.com/office/officeart/2005/8/layout/pList1"/>
    <dgm:cxn modelId="{BC54CC0B-4EFD-4D0C-89B6-5142763FDFAF}" type="presParOf" srcId="{ACDBC1C0-BB6A-4371-B180-97A923E11E4D}" destId="{25F72F0D-5047-47E8-A62D-50E4563F25B6}" srcOrd="5" destOrd="0" presId="urn:microsoft.com/office/officeart/2005/8/layout/pList1"/>
    <dgm:cxn modelId="{4643B4A2-B579-4211-ACFE-0DEB383DA653}" type="presParOf" srcId="{ACDBC1C0-BB6A-4371-B180-97A923E11E4D}" destId="{AC10DE37-5B21-4794-A584-EFE0BFD3417F}" srcOrd="6" destOrd="0" presId="urn:microsoft.com/office/officeart/2005/8/layout/pList1"/>
    <dgm:cxn modelId="{26874AF9-5019-4EED-91CF-F20C3493B4C1}" type="presParOf" srcId="{AC10DE37-5B21-4794-A584-EFE0BFD3417F}" destId="{186BAA5E-5493-4015-BCCC-C27628846C4A}" srcOrd="0" destOrd="0" presId="urn:microsoft.com/office/officeart/2005/8/layout/pList1"/>
    <dgm:cxn modelId="{9A5008CF-9B31-479D-B015-97F456EE2981}"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9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custLinFactX="200000" custLinFactY="-650074" custLinFactNeighborX="237476" custLinFactNeighborY="-700000"/>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5CD4642D-D770-497D-A156-77536725D282}" type="presOf" srcId="{1FD6F680-C4DC-4C43-AE53-FA38EFCB4115}" destId="{ACDBC1C0-BB6A-4371-B180-97A923E11E4D}" srcOrd="0" destOrd="0" presId="urn:microsoft.com/office/officeart/2005/8/layout/pList1"/>
    <dgm:cxn modelId="{320A9611-1015-4128-AB20-36E2D95119AF}" type="presOf" srcId="{81ADEB71-8BE6-4D39-B52F-8A83ED47C7A1}" destId="{7E789E0A-5BF3-4BC7-812E-0D222F5D582F}" srcOrd="0" destOrd="0" presId="urn:microsoft.com/office/officeart/2005/8/layout/pList1"/>
    <dgm:cxn modelId="{292DD4E7-A8C0-4A32-938D-FF54C7489B3F}" type="presOf" srcId="{F69CF412-3307-4F98-8FBB-961D04AA0C50}" destId="{C3DE50EF-910B-471C-B1F6-3A8D380EF97F}"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1AA21E44-4C26-4C3A-A689-2127A15338DF}" type="presOf" srcId="{E925353F-32C5-48D9-A17E-6AC4744C08E8}" destId="{25F72F0D-5047-47E8-A62D-50E4563F25B6}" srcOrd="0" destOrd="0" presId="urn:microsoft.com/office/officeart/2005/8/layout/pList1"/>
    <dgm:cxn modelId="{403829DA-9C1E-4EEA-98E8-0C566F26BAB1}" type="presOf" srcId="{E5CC2FDC-788E-445F-AE93-5231CE9DD81D}" destId="{926B3005-EDEE-40C0-AEC5-C2F078CDE71A}" srcOrd="0" destOrd="0" presId="urn:microsoft.com/office/officeart/2005/8/layout/pList1"/>
    <dgm:cxn modelId="{8E4AA31D-D320-43C0-AA4C-A57D24D812A7}" type="presOf" srcId="{64F46945-9E50-41EC-B61B-16C0CCE2245B}" destId="{35C7A962-20D1-4040-9764-A184E34F8105}"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4D9438D9-A6C6-43F9-8874-D8233DABCB20}" type="presOf" srcId="{56196C8E-2717-45C4-8F4A-5FFA49BAC2DC}" destId="{CC50E82A-EE3D-47FD-9E0E-8B34BD0E41D0}"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73DD9474-3D05-4E5C-A381-103B7DD4B163}" type="presOf" srcId="{EC11BA76-E664-4405-A107-CBF2A44C8D81}" destId="{C33A3E0E-7B09-449C-8B68-10C446BA4C29}" srcOrd="0" destOrd="0" presId="urn:microsoft.com/office/officeart/2005/8/layout/pList1"/>
    <dgm:cxn modelId="{C523A06F-84C9-4F78-957C-97D82AD27408}" type="presParOf" srcId="{ACDBC1C0-BB6A-4371-B180-97A923E11E4D}" destId="{4A865830-3726-45F1-BC74-985CB06ADE77}" srcOrd="0" destOrd="0" presId="urn:microsoft.com/office/officeart/2005/8/layout/pList1"/>
    <dgm:cxn modelId="{6596F973-4A71-4E94-9B47-433C489CF6C4}" type="presParOf" srcId="{4A865830-3726-45F1-BC74-985CB06ADE77}" destId="{181AA492-B501-4C34-8E7D-9D05887363AA}" srcOrd="0" destOrd="0" presId="urn:microsoft.com/office/officeart/2005/8/layout/pList1"/>
    <dgm:cxn modelId="{26875ED7-F49C-44C8-93C7-D9263187FE1D}" type="presParOf" srcId="{4A865830-3726-45F1-BC74-985CB06ADE77}" destId="{35C7A962-20D1-4040-9764-A184E34F8105}" srcOrd="1" destOrd="0" presId="urn:microsoft.com/office/officeart/2005/8/layout/pList1"/>
    <dgm:cxn modelId="{48ACCDCB-E83A-4EE6-A18F-D0EE794C6EE5}" type="presParOf" srcId="{ACDBC1C0-BB6A-4371-B180-97A923E11E4D}" destId="{7E789E0A-5BF3-4BC7-812E-0D222F5D582F}" srcOrd="1" destOrd="0" presId="urn:microsoft.com/office/officeart/2005/8/layout/pList1"/>
    <dgm:cxn modelId="{7727B1B8-FEFA-4871-A099-302CBF91DAA2}" type="presParOf" srcId="{ACDBC1C0-BB6A-4371-B180-97A923E11E4D}" destId="{06599BCA-DBD6-4A9E-BB2F-51582B705F25}" srcOrd="2" destOrd="0" presId="urn:microsoft.com/office/officeart/2005/8/layout/pList1"/>
    <dgm:cxn modelId="{883FA681-687F-4CAE-94E5-77F60C7DAEB4}" type="presParOf" srcId="{06599BCA-DBD6-4A9E-BB2F-51582B705F25}" destId="{2BD1EE0B-D847-44D0-96B0-38572B3F4B9C}" srcOrd="0" destOrd="0" presId="urn:microsoft.com/office/officeart/2005/8/layout/pList1"/>
    <dgm:cxn modelId="{1B10AE4E-B260-4574-A0A3-7F512C20FA28}" type="presParOf" srcId="{06599BCA-DBD6-4A9E-BB2F-51582B705F25}" destId="{CC50E82A-EE3D-47FD-9E0E-8B34BD0E41D0}" srcOrd="1" destOrd="0" presId="urn:microsoft.com/office/officeart/2005/8/layout/pList1"/>
    <dgm:cxn modelId="{AD2D0393-F81C-45D0-BF2F-4C77A92AEAB2}" type="presParOf" srcId="{ACDBC1C0-BB6A-4371-B180-97A923E11E4D}" destId="{926B3005-EDEE-40C0-AEC5-C2F078CDE71A}" srcOrd="3" destOrd="0" presId="urn:microsoft.com/office/officeart/2005/8/layout/pList1"/>
    <dgm:cxn modelId="{0DFA2BA0-9DEC-4E2F-BC5F-097B8C97FC4E}" type="presParOf" srcId="{ACDBC1C0-BB6A-4371-B180-97A923E11E4D}" destId="{93B3FE1B-43BC-4ACC-AE71-73419F7F44F5}" srcOrd="4" destOrd="0" presId="urn:microsoft.com/office/officeart/2005/8/layout/pList1"/>
    <dgm:cxn modelId="{AD2CB50F-4F68-4491-9DDE-0F560B38F948}" type="presParOf" srcId="{93B3FE1B-43BC-4ACC-AE71-73419F7F44F5}" destId="{B4C7C390-8C76-463A-BF93-3A88C833F1B9}" srcOrd="0" destOrd="0" presId="urn:microsoft.com/office/officeart/2005/8/layout/pList1"/>
    <dgm:cxn modelId="{1B4C7F76-6A4A-4CEE-9DB3-CB3BFC91A22B}" type="presParOf" srcId="{93B3FE1B-43BC-4ACC-AE71-73419F7F44F5}" destId="{C3DE50EF-910B-471C-B1F6-3A8D380EF97F}" srcOrd="1" destOrd="0" presId="urn:microsoft.com/office/officeart/2005/8/layout/pList1"/>
    <dgm:cxn modelId="{CDDF6A17-2F01-4062-AD19-CEC6DD61074B}" type="presParOf" srcId="{ACDBC1C0-BB6A-4371-B180-97A923E11E4D}" destId="{25F72F0D-5047-47E8-A62D-50E4563F25B6}" srcOrd="5" destOrd="0" presId="urn:microsoft.com/office/officeart/2005/8/layout/pList1"/>
    <dgm:cxn modelId="{47DF4654-C036-438E-BBAB-897D185EDD93}" type="presParOf" srcId="{ACDBC1C0-BB6A-4371-B180-97A923E11E4D}" destId="{AC10DE37-5B21-4794-A584-EFE0BFD3417F}" srcOrd="6" destOrd="0" presId="urn:microsoft.com/office/officeart/2005/8/layout/pList1"/>
    <dgm:cxn modelId="{44ADE1EA-7978-4F97-9067-5140EC0A8EE4}" type="presParOf" srcId="{AC10DE37-5B21-4794-A584-EFE0BFD3417F}" destId="{186BAA5E-5493-4015-BCCC-C27628846C4A}" srcOrd="0" destOrd="0" presId="urn:microsoft.com/office/officeart/2005/8/layout/pList1"/>
    <dgm:cxn modelId="{C7D21084-4E46-4489-951F-260B180CC35D}"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BACD7CE8-83D6-4659-A21D-37D34FD21E65}" type="presOf" srcId="{E925353F-32C5-48D9-A17E-6AC4744C08E8}" destId="{25F72F0D-5047-47E8-A62D-50E4563F25B6}" srcOrd="0" destOrd="0" presId="urn:microsoft.com/office/officeart/2005/8/layout/pList1"/>
    <dgm:cxn modelId="{9CA21967-1B4A-46A5-89B4-B096AD300D01}" type="presOf" srcId="{56196C8E-2717-45C4-8F4A-5FFA49BAC2DC}" destId="{CC50E82A-EE3D-47FD-9E0E-8B34BD0E41D0}" srcOrd="0" destOrd="0" presId="urn:microsoft.com/office/officeart/2005/8/layout/pList1"/>
    <dgm:cxn modelId="{48A13864-4116-4977-A4CB-8A796A650314}" type="presOf" srcId="{81ADEB71-8BE6-4D39-B52F-8A83ED47C7A1}" destId="{7E789E0A-5BF3-4BC7-812E-0D222F5D582F}"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060AC170-3FD4-4E69-83D4-DDD6ACEC2E5D}" type="presOf" srcId="{F69CF412-3307-4F98-8FBB-961D04AA0C50}" destId="{C3DE50EF-910B-471C-B1F6-3A8D380EF97F}" srcOrd="0" destOrd="0" presId="urn:microsoft.com/office/officeart/2005/8/layout/pList1"/>
    <dgm:cxn modelId="{824FF8AD-1274-4DBB-A6D8-100539496DE3}" type="presOf" srcId="{EC11BA76-E664-4405-A107-CBF2A44C8D81}" destId="{C33A3E0E-7B09-449C-8B68-10C446BA4C29}"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1B194013-D431-4C0A-9DC9-DEEABF62B105}" type="presOf" srcId="{E5CC2FDC-788E-445F-AE93-5231CE9DD81D}" destId="{926B3005-EDEE-40C0-AEC5-C2F078CDE71A}" srcOrd="0" destOrd="0" presId="urn:microsoft.com/office/officeart/2005/8/layout/pList1"/>
    <dgm:cxn modelId="{DBFD6018-095C-4D47-8590-57FA4B67B3B2}" type="presOf" srcId="{64F46945-9E50-41EC-B61B-16C0CCE2245B}" destId="{35C7A962-20D1-4040-9764-A184E34F8105}"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9A097029-5684-4082-91A8-226B7F9DE278}" type="presOf" srcId="{1FD6F680-C4DC-4C43-AE53-FA38EFCB4115}" destId="{ACDBC1C0-BB6A-4371-B180-97A923E11E4D}" srcOrd="0" destOrd="0" presId="urn:microsoft.com/office/officeart/2005/8/layout/pList1"/>
    <dgm:cxn modelId="{28373FD2-CE64-428F-BCC3-23E2B3AE3CC0}" type="presParOf" srcId="{ACDBC1C0-BB6A-4371-B180-97A923E11E4D}" destId="{4A865830-3726-45F1-BC74-985CB06ADE77}" srcOrd="0" destOrd="0" presId="urn:microsoft.com/office/officeart/2005/8/layout/pList1"/>
    <dgm:cxn modelId="{D7BD893F-466B-46E3-A66A-ABD7766DB712}" type="presParOf" srcId="{4A865830-3726-45F1-BC74-985CB06ADE77}" destId="{181AA492-B501-4C34-8E7D-9D05887363AA}" srcOrd="0" destOrd="0" presId="urn:microsoft.com/office/officeart/2005/8/layout/pList1"/>
    <dgm:cxn modelId="{AF5629E5-1584-4F76-A429-3D857C429E20}" type="presParOf" srcId="{4A865830-3726-45F1-BC74-985CB06ADE77}" destId="{35C7A962-20D1-4040-9764-A184E34F8105}" srcOrd="1" destOrd="0" presId="urn:microsoft.com/office/officeart/2005/8/layout/pList1"/>
    <dgm:cxn modelId="{10CCA79E-9EC9-4AEB-81E4-154F683637A9}" type="presParOf" srcId="{ACDBC1C0-BB6A-4371-B180-97A923E11E4D}" destId="{7E789E0A-5BF3-4BC7-812E-0D222F5D582F}" srcOrd="1" destOrd="0" presId="urn:microsoft.com/office/officeart/2005/8/layout/pList1"/>
    <dgm:cxn modelId="{D0F42F82-913D-444E-B7E8-0289A4C3C40D}" type="presParOf" srcId="{ACDBC1C0-BB6A-4371-B180-97A923E11E4D}" destId="{06599BCA-DBD6-4A9E-BB2F-51582B705F25}" srcOrd="2" destOrd="0" presId="urn:microsoft.com/office/officeart/2005/8/layout/pList1"/>
    <dgm:cxn modelId="{D6F99521-8E98-404F-B656-EED7A668CA2C}" type="presParOf" srcId="{06599BCA-DBD6-4A9E-BB2F-51582B705F25}" destId="{2BD1EE0B-D847-44D0-96B0-38572B3F4B9C}" srcOrd="0" destOrd="0" presId="urn:microsoft.com/office/officeart/2005/8/layout/pList1"/>
    <dgm:cxn modelId="{BCF47C9E-7ACD-4216-BEDC-B3701DEA0C26}" type="presParOf" srcId="{06599BCA-DBD6-4A9E-BB2F-51582B705F25}" destId="{CC50E82A-EE3D-47FD-9E0E-8B34BD0E41D0}" srcOrd="1" destOrd="0" presId="urn:microsoft.com/office/officeart/2005/8/layout/pList1"/>
    <dgm:cxn modelId="{5AE13BED-B156-419F-AC0C-A764E95FE4E3}" type="presParOf" srcId="{ACDBC1C0-BB6A-4371-B180-97A923E11E4D}" destId="{926B3005-EDEE-40C0-AEC5-C2F078CDE71A}" srcOrd="3" destOrd="0" presId="urn:microsoft.com/office/officeart/2005/8/layout/pList1"/>
    <dgm:cxn modelId="{FB4A6C67-08FE-4CBF-A52A-BA89AF4BA722}" type="presParOf" srcId="{ACDBC1C0-BB6A-4371-B180-97A923E11E4D}" destId="{93B3FE1B-43BC-4ACC-AE71-73419F7F44F5}" srcOrd="4" destOrd="0" presId="urn:microsoft.com/office/officeart/2005/8/layout/pList1"/>
    <dgm:cxn modelId="{E93F7FFF-0BCE-425A-AB58-FB3CC46C6102}" type="presParOf" srcId="{93B3FE1B-43BC-4ACC-AE71-73419F7F44F5}" destId="{B4C7C390-8C76-463A-BF93-3A88C833F1B9}" srcOrd="0" destOrd="0" presId="urn:microsoft.com/office/officeart/2005/8/layout/pList1"/>
    <dgm:cxn modelId="{E2AB7F6B-D829-4FFB-AB36-4C08F122DBD4}" type="presParOf" srcId="{93B3FE1B-43BC-4ACC-AE71-73419F7F44F5}" destId="{C3DE50EF-910B-471C-B1F6-3A8D380EF97F}" srcOrd="1" destOrd="0" presId="urn:microsoft.com/office/officeart/2005/8/layout/pList1"/>
    <dgm:cxn modelId="{31F809B0-9EA7-4AB2-BB90-C65FC4E59A9F}" type="presParOf" srcId="{ACDBC1C0-BB6A-4371-B180-97A923E11E4D}" destId="{25F72F0D-5047-47E8-A62D-50E4563F25B6}" srcOrd="5" destOrd="0" presId="urn:microsoft.com/office/officeart/2005/8/layout/pList1"/>
    <dgm:cxn modelId="{3AB95703-71EE-4FE6-B189-B0B8D8CFDB05}" type="presParOf" srcId="{ACDBC1C0-BB6A-4371-B180-97A923E11E4D}" destId="{AC10DE37-5B21-4794-A584-EFE0BFD3417F}" srcOrd="6" destOrd="0" presId="urn:microsoft.com/office/officeart/2005/8/layout/pList1"/>
    <dgm:cxn modelId="{A38C720F-7131-457E-AAA1-28189146EAF3}" type="presParOf" srcId="{AC10DE37-5B21-4794-A584-EFE0BFD3417F}" destId="{186BAA5E-5493-4015-BCCC-C27628846C4A}" srcOrd="0" destOrd="0" presId="urn:microsoft.com/office/officeart/2005/8/layout/pList1"/>
    <dgm:cxn modelId="{3B5F7EA0-DF7B-41FA-BB53-E7AA4850F3B5}"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D1DFE7B5-2BE9-487B-8FC2-2483398EFBDD}" srcId="{1FD6F680-C4DC-4C43-AE53-FA38EFCB4115}" destId="{56196C8E-2717-45C4-8F4A-5FFA49BAC2DC}" srcOrd="1" destOrd="0" parTransId="{193426CB-E44E-40AC-81D0-A7D7B5451BCD}" sibTransId="{E5CC2FDC-788E-445F-AE93-5231CE9DD81D}"/>
    <dgm:cxn modelId="{6E283E8F-0DFB-4DEC-A2C0-B8B4D92B185E}" srcId="{1FD6F680-C4DC-4C43-AE53-FA38EFCB4115}" destId="{F69CF412-3307-4F98-8FBB-961D04AA0C50}" srcOrd="2" destOrd="0" parTransId="{111262AF-1157-40E6-8E18-8DA702764AB1}" sibTransId="{E925353F-32C5-48D9-A17E-6AC4744C08E8}"/>
    <dgm:cxn modelId="{7551FDFE-11BE-4B35-B1CA-D1BAB928DDAD}" srcId="{1FD6F680-C4DC-4C43-AE53-FA38EFCB4115}" destId="{64F46945-9E50-41EC-B61B-16C0CCE2245B}" srcOrd="0" destOrd="0" parTransId="{ADDAD01C-468C-4978-9ED0-8D5A8EE3505C}" sibTransId="{81ADEB71-8BE6-4D39-B52F-8A83ED47C7A1}"/>
    <dgm:cxn modelId="{5A11EF63-49E3-41A4-B0EF-E5FA510DB632}" type="presOf" srcId="{64F46945-9E50-41EC-B61B-16C0CCE2245B}" destId="{35C7A962-20D1-4040-9764-A184E34F8105}" srcOrd="0" destOrd="0" presId="urn:microsoft.com/office/officeart/2005/8/layout/pList1"/>
    <dgm:cxn modelId="{EE7588B6-DE48-44EE-A58B-3401C55F66FB}" type="presOf" srcId="{81ADEB71-8BE6-4D39-B52F-8A83ED47C7A1}" destId="{7E789E0A-5BF3-4BC7-812E-0D222F5D582F}"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82461A76-702E-4AA2-8729-99B0AD68D9D9}" type="presOf" srcId="{EC11BA76-E664-4405-A107-CBF2A44C8D81}" destId="{C33A3E0E-7B09-449C-8B68-10C446BA4C29}" srcOrd="0" destOrd="0" presId="urn:microsoft.com/office/officeart/2005/8/layout/pList1"/>
    <dgm:cxn modelId="{88A1F922-572D-4D17-9D8E-D9906FD2ECDA}" type="presOf" srcId="{E5CC2FDC-788E-445F-AE93-5231CE9DD81D}" destId="{926B3005-EDEE-40C0-AEC5-C2F078CDE71A}" srcOrd="0" destOrd="0" presId="urn:microsoft.com/office/officeart/2005/8/layout/pList1"/>
    <dgm:cxn modelId="{6556CD7F-6B6F-4F9C-8DC5-D3D097DB8D19}" type="presOf" srcId="{56196C8E-2717-45C4-8F4A-5FFA49BAC2DC}" destId="{CC50E82A-EE3D-47FD-9E0E-8B34BD0E41D0}" srcOrd="0" destOrd="0" presId="urn:microsoft.com/office/officeart/2005/8/layout/pList1"/>
    <dgm:cxn modelId="{8062BD97-CD10-4039-97D9-2F6431C47D9E}" type="presOf" srcId="{1FD6F680-C4DC-4C43-AE53-FA38EFCB4115}" destId="{ACDBC1C0-BB6A-4371-B180-97A923E11E4D}" srcOrd="0" destOrd="0" presId="urn:microsoft.com/office/officeart/2005/8/layout/pList1"/>
    <dgm:cxn modelId="{E0A39C49-8F00-40B4-A0C4-C031A3771C75}" type="presOf" srcId="{E925353F-32C5-48D9-A17E-6AC4744C08E8}" destId="{25F72F0D-5047-47E8-A62D-50E4563F25B6}" srcOrd="0" destOrd="0" presId="urn:microsoft.com/office/officeart/2005/8/layout/pList1"/>
    <dgm:cxn modelId="{840C640D-301D-4EED-A0D0-CC9E398B61FB}" type="presOf" srcId="{F69CF412-3307-4F98-8FBB-961D04AA0C50}" destId="{C3DE50EF-910B-471C-B1F6-3A8D380EF97F}" srcOrd="0" destOrd="0" presId="urn:microsoft.com/office/officeart/2005/8/layout/pList1"/>
    <dgm:cxn modelId="{54832D6F-8731-4D62-AF4D-2CBA41BBE149}" type="presParOf" srcId="{ACDBC1C0-BB6A-4371-B180-97A923E11E4D}" destId="{4A865830-3726-45F1-BC74-985CB06ADE77}" srcOrd="0" destOrd="0" presId="urn:microsoft.com/office/officeart/2005/8/layout/pList1"/>
    <dgm:cxn modelId="{95DBAD8E-30FA-469B-8599-38823AA3A35A}" type="presParOf" srcId="{4A865830-3726-45F1-BC74-985CB06ADE77}" destId="{181AA492-B501-4C34-8E7D-9D05887363AA}" srcOrd="0" destOrd="0" presId="urn:microsoft.com/office/officeart/2005/8/layout/pList1"/>
    <dgm:cxn modelId="{E866D016-BCA3-411D-BA8D-76B62B226C7D}" type="presParOf" srcId="{4A865830-3726-45F1-BC74-985CB06ADE77}" destId="{35C7A962-20D1-4040-9764-A184E34F8105}" srcOrd="1" destOrd="0" presId="urn:microsoft.com/office/officeart/2005/8/layout/pList1"/>
    <dgm:cxn modelId="{614A11AB-0A0D-40EE-913C-7EBCDB4D9D44}" type="presParOf" srcId="{ACDBC1C0-BB6A-4371-B180-97A923E11E4D}" destId="{7E789E0A-5BF3-4BC7-812E-0D222F5D582F}" srcOrd="1" destOrd="0" presId="urn:microsoft.com/office/officeart/2005/8/layout/pList1"/>
    <dgm:cxn modelId="{EB677A7E-A998-4836-9A6B-E9B477FA4EF8}" type="presParOf" srcId="{ACDBC1C0-BB6A-4371-B180-97A923E11E4D}" destId="{06599BCA-DBD6-4A9E-BB2F-51582B705F25}" srcOrd="2" destOrd="0" presId="urn:microsoft.com/office/officeart/2005/8/layout/pList1"/>
    <dgm:cxn modelId="{218DC735-4047-4FF1-A077-1EB2F70754E7}" type="presParOf" srcId="{06599BCA-DBD6-4A9E-BB2F-51582B705F25}" destId="{2BD1EE0B-D847-44D0-96B0-38572B3F4B9C}" srcOrd="0" destOrd="0" presId="urn:microsoft.com/office/officeart/2005/8/layout/pList1"/>
    <dgm:cxn modelId="{AA7411A9-37FC-4646-9362-C986ECF2BDAB}" type="presParOf" srcId="{06599BCA-DBD6-4A9E-BB2F-51582B705F25}" destId="{CC50E82A-EE3D-47FD-9E0E-8B34BD0E41D0}" srcOrd="1" destOrd="0" presId="urn:microsoft.com/office/officeart/2005/8/layout/pList1"/>
    <dgm:cxn modelId="{4C950A80-BD28-4582-A799-62D1651BF378}" type="presParOf" srcId="{ACDBC1C0-BB6A-4371-B180-97A923E11E4D}" destId="{926B3005-EDEE-40C0-AEC5-C2F078CDE71A}" srcOrd="3" destOrd="0" presId="urn:microsoft.com/office/officeart/2005/8/layout/pList1"/>
    <dgm:cxn modelId="{92DB5EDB-93E9-4414-AC5D-71884BE0AA76}" type="presParOf" srcId="{ACDBC1C0-BB6A-4371-B180-97A923E11E4D}" destId="{93B3FE1B-43BC-4ACC-AE71-73419F7F44F5}" srcOrd="4" destOrd="0" presId="urn:microsoft.com/office/officeart/2005/8/layout/pList1"/>
    <dgm:cxn modelId="{B6026C89-BEB8-4350-83E4-DD87066C8CD1}" type="presParOf" srcId="{93B3FE1B-43BC-4ACC-AE71-73419F7F44F5}" destId="{B4C7C390-8C76-463A-BF93-3A88C833F1B9}" srcOrd="0" destOrd="0" presId="urn:microsoft.com/office/officeart/2005/8/layout/pList1"/>
    <dgm:cxn modelId="{1167609C-7BCC-4071-87F0-972460940BB8}" type="presParOf" srcId="{93B3FE1B-43BC-4ACC-AE71-73419F7F44F5}" destId="{C3DE50EF-910B-471C-B1F6-3A8D380EF97F}" srcOrd="1" destOrd="0" presId="urn:microsoft.com/office/officeart/2005/8/layout/pList1"/>
    <dgm:cxn modelId="{C9D86107-566A-4F71-A59E-48E621905C27}" type="presParOf" srcId="{ACDBC1C0-BB6A-4371-B180-97A923E11E4D}" destId="{25F72F0D-5047-47E8-A62D-50E4563F25B6}" srcOrd="5" destOrd="0" presId="urn:microsoft.com/office/officeart/2005/8/layout/pList1"/>
    <dgm:cxn modelId="{A4EE32E9-F5C3-4EA0-81F2-8196330A2B5F}" type="presParOf" srcId="{ACDBC1C0-BB6A-4371-B180-97A923E11E4D}" destId="{AC10DE37-5B21-4794-A584-EFE0BFD3417F}" srcOrd="6" destOrd="0" presId="urn:microsoft.com/office/officeart/2005/8/layout/pList1"/>
    <dgm:cxn modelId="{F81211EF-CC23-4C3C-84D6-3B1AE8742D9A}" type="presParOf" srcId="{AC10DE37-5B21-4794-A584-EFE0BFD3417F}" destId="{186BAA5E-5493-4015-BCCC-C27628846C4A}" srcOrd="0" destOrd="0" presId="urn:microsoft.com/office/officeart/2005/8/layout/pList1"/>
    <dgm:cxn modelId="{BC42A881-1BE0-40E8-B95D-E7363026FB14}"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custLinFactY="-167733" custLinFactNeighborX="-96751" custLinFactNeighborY="-200000"/>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897D4E8B-BA02-4930-AC3D-BDF67F4EDB5A}" type="presOf" srcId="{EC11BA76-E664-4405-A107-CBF2A44C8D81}" destId="{C33A3E0E-7B09-449C-8B68-10C446BA4C29}" srcOrd="0" destOrd="0" presId="urn:microsoft.com/office/officeart/2005/8/layout/pList1"/>
    <dgm:cxn modelId="{8F2F5D67-BF4B-4BBA-9F4F-FDE197477798}" type="presOf" srcId="{1FD6F680-C4DC-4C43-AE53-FA38EFCB4115}" destId="{ACDBC1C0-BB6A-4371-B180-97A923E11E4D}" srcOrd="0" destOrd="0" presId="urn:microsoft.com/office/officeart/2005/8/layout/pList1"/>
    <dgm:cxn modelId="{3D410133-CE8E-4D85-8B32-EDAA35C4939A}" type="presOf" srcId="{64F46945-9E50-41EC-B61B-16C0CCE2245B}" destId="{35C7A962-20D1-4040-9764-A184E34F8105}" srcOrd="0" destOrd="0" presId="urn:microsoft.com/office/officeart/2005/8/layout/pList1"/>
    <dgm:cxn modelId="{7E3119F7-0E52-41AA-95EC-BEA0FC842BB9}" type="presOf" srcId="{E5CC2FDC-788E-445F-AE93-5231CE9DD81D}" destId="{926B3005-EDEE-40C0-AEC5-C2F078CDE71A}" srcOrd="0" destOrd="0" presId="urn:microsoft.com/office/officeart/2005/8/layout/pList1"/>
    <dgm:cxn modelId="{D1DFE7B5-2BE9-487B-8FC2-2483398EFBDD}" srcId="{1FD6F680-C4DC-4C43-AE53-FA38EFCB4115}" destId="{56196C8E-2717-45C4-8F4A-5FFA49BAC2DC}" srcOrd="1" destOrd="0" parTransId="{193426CB-E44E-40AC-81D0-A7D7B5451BCD}" sibTransId="{E5CC2FDC-788E-445F-AE93-5231CE9DD81D}"/>
    <dgm:cxn modelId="{6E283E8F-0DFB-4DEC-A2C0-B8B4D92B185E}" srcId="{1FD6F680-C4DC-4C43-AE53-FA38EFCB4115}" destId="{F69CF412-3307-4F98-8FBB-961D04AA0C50}" srcOrd="2" destOrd="0" parTransId="{111262AF-1157-40E6-8E18-8DA702764AB1}" sibTransId="{E925353F-32C5-48D9-A17E-6AC4744C08E8}"/>
    <dgm:cxn modelId="{7551FDFE-11BE-4B35-B1CA-D1BAB928DDAD}" srcId="{1FD6F680-C4DC-4C43-AE53-FA38EFCB4115}" destId="{64F46945-9E50-41EC-B61B-16C0CCE2245B}" srcOrd="0" destOrd="0" parTransId="{ADDAD01C-468C-4978-9ED0-8D5A8EE3505C}" sibTransId="{81ADEB71-8BE6-4D39-B52F-8A83ED47C7A1}"/>
    <dgm:cxn modelId="{7FA211B9-3E95-4753-BC1F-A7FFC9D1EE38}" type="presOf" srcId="{56196C8E-2717-45C4-8F4A-5FFA49BAC2DC}" destId="{CC50E82A-EE3D-47FD-9E0E-8B34BD0E41D0}" srcOrd="0" destOrd="0" presId="urn:microsoft.com/office/officeart/2005/8/layout/pList1"/>
    <dgm:cxn modelId="{D3D008DE-70AB-4635-9DEC-F5CD126E375D}" type="presOf" srcId="{E925353F-32C5-48D9-A17E-6AC4744C08E8}" destId="{25F72F0D-5047-47E8-A62D-50E4563F25B6}" srcOrd="0" destOrd="0" presId="urn:microsoft.com/office/officeart/2005/8/layout/pList1"/>
    <dgm:cxn modelId="{9467B9E0-CB96-4A94-A983-2B29900E1A88}" type="presOf" srcId="{81ADEB71-8BE6-4D39-B52F-8A83ED47C7A1}" destId="{7E789E0A-5BF3-4BC7-812E-0D222F5D582F}" srcOrd="0" destOrd="0" presId="urn:microsoft.com/office/officeart/2005/8/layout/pList1"/>
    <dgm:cxn modelId="{AAF07B33-2D63-48C1-938F-D1622B4403EF}" type="presOf" srcId="{F69CF412-3307-4F98-8FBB-961D04AA0C50}" destId="{C3DE50EF-910B-471C-B1F6-3A8D380EF97F}"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7FA8E2C2-CE28-417B-8A2F-1704837C7FE9}" type="presParOf" srcId="{ACDBC1C0-BB6A-4371-B180-97A923E11E4D}" destId="{4A865830-3726-45F1-BC74-985CB06ADE77}" srcOrd="0" destOrd="0" presId="urn:microsoft.com/office/officeart/2005/8/layout/pList1"/>
    <dgm:cxn modelId="{5CC5532F-EF18-4A84-9DAC-572BFFACED46}" type="presParOf" srcId="{4A865830-3726-45F1-BC74-985CB06ADE77}" destId="{181AA492-B501-4C34-8E7D-9D05887363AA}" srcOrd="0" destOrd="0" presId="urn:microsoft.com/office/officeart/2005/8/layout/pList1"/>
    <dgm:cxn modelId="{19183974-97E0-42CA-9B64-887E9B9886F6}" type="presParOf" srcId="{4A865830-3726-45F1-BC74-985CB06ADE77}" destId="{35C7A962-20D1-4040-9764-A184E34F8105}" srcOrd="1" destOrd="0" presId="urn:microsoft.com/office/officeart/2005/8/layout/pList1"/>
    <dgm:cxn modelId="{274E4D63-C5FD-42BD-8B22-9725F7068C52}" type="presParOf" srcId="{ACDBC1C0-BB6A-4371-B180-97A923E11E4D}" destId="{7E789E0A-5BF3-4BC7-812E-0D222F5D582F}" srcOrd="1" destOrd="0" presId="urn:microsoft.com/office/officeart/2005/8/layout/pList1"/>
    <dgm:cxn modelId="{3416BD89-40F9-4913-8B93-B8C051D3CDB1}" type="presParOf" srcId="{ACDBC1C0-BB6A-4371-B180-97A923E11E4D}" destId="{06599BCA-DBD6-4A9E-BB2F-51582B705F25}" srcOrd="2" destOrd="0" presId="urn:microsoft.com/office/officeart/2005/8/layout/pList1"/>
    <dgm:cxn modelId="{567F774A-94CD-422E-A7D9-C755259CF056}" type="presParOf" srcId="{06599BCA-DBD6-4A9E-BB2F-51582B705F25}" destId="{2BD1EE0B-D847-44D0-96B0-38572B3F4B9C}" srcOrd="0" destOrd="0" presId="urn:microsoft.com/office/officeart/2005/8/layout/pList1"/>
    <dgm:cxn modelId="{DCB8FB31-133E-4034-869A-D272D2A36FD3}" type="presParOf" srcId="{06599BCA-DBD6-4A9E-BB2F-51582B705F25}" destId="{CC50E82A-EE3D-47FD-9E0E-8B34BD0E41D0}" srcOrd="1" destOrd="0" presId="urn:microsoft.com/office/officeart/2005/8/layout/pList1"/>
    <dgm:cxn modelId="{FC14B954-562B-4C3C-9866-BF1FCD1582EC}" type="presParOf" srcId="{ACDBC1C0-BB6A-4371-B180-97A923E11E4D}" destId="{926B3005-EDEE-40C0-AEC5-C2F078CDE71A}" srcOrd="3" destOrd="0" presId="urn:microsoft.com/office/officeart/2005/8/layout/pList1"/>
    <dgm:cxn modelId="{030694C8-6719-453B-AAC5-CC063A3C8220}" type="presParOf" srcId="{ACDBC1C0-BB6A-4371-B180-97A923E11E4D}" destId="{93B3FE1B-43BC-4ACC-AE71-73419F7F44F5}" srcOrd="4" destOrd="0" presId="urn:microsoft.com/office/officeart/2005/8/layout/pList1"/>
    <dgm:cxn modelId="{43570D0A-6546-4447-8B3D-A589A1CBF175}" type="presParOf" srcId="{93B3FE1B-43BC-4ACC-AE71-73419F7F44F5}" destId="{B4C7C390-8C76-463A-BF93-3A88C833F1B9}" srcOrd="0" destOrd="0" presId="urn:microsoft.com/office/officeart/2005/8/layout/pList1"/>
    <dgm:cxn modelId="{E3F53269-5645-4237-BDA0-194A6E91C18F}" type="presParOf" srcId="{93B3FE1B-43BC-4ACC-AE71-73419F7F44F5}" destId="{C3DE50EF-910B-471C-B1F6-3A8D380EF97F}" srcOrd="1" destOrd="0" presId="urn:microsoft.com/office/officeart/2005/8/layout/pList1"/>
    <dgm:cxn modelId="{9161DB56-BEA1-43AF-A0B6-337627D1CB2B}" type="presParOf" srcId="{ACDBC1C0-BB6A-4371-B180-97A923E11E4D}" destId="{25F72F0D-5047-47E8-A62D-50E4563F25B6}" srcOrd="5" destOrd="0" presId="urn:microsoft.com/office/officeart/2005/8/layout/pList1"/>
    <dgm:cxn modelId="{BA2CB69F-B3A5-4A22-94F2-41C48B0A7001}" type="presParOf" srcId="{ACDBC1C0-BB6A-4371-B180-97A923E11E4D}" destId="{AC10DE37-5B21-4794-A584-EFE0BFD3417F}" srcOrd="6" destOrd="0" presId="urn:microsoft.com/office/officeart/2005/8/layout/pList1"/>
    <dgm:cxn modelId="{50A89248-4F7E-445C-AF27-991DBD00B8F7}" type="presParOf" srcId="{AC10DE37-5B21-4794-A584-EFE0BFD3417F}" destId="{186BAA5E-5493-4015-BCCC-C27628846C4A}" srcOrd="0" destOrd="0" presId="urn:microsoft.com/office/officeart/2005/8/layout/pList1"/>
    <dgm:cxn modelId="{3C0F7D2C-83E3-4E6F-B1F3-B994B6DB900E}"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5C666FA9-FD87-41EB-9F98-DAD852D65716}" type="presOf" srcId="{64F46945-9E50-41EC-B61B-16C0CCE2245B}" destId="{35C7A962-20D1-4040-9764-A184E34F8105}" srcOrd="0" destOrd="0" presId="urn:microsoft.com/office/officeart/2005/8/layout/pList1"/>
    <dgm:cxn modelId="{7530EABC-DAF3-4074-8B99-D5141F585A40}" type="presOf" srcId="{E925353F-32C5-48D9-A17E-6AC4744C08E8}" destId="{25F72F0D-5047-47E8-A62D-50E4563F25B6}"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15C376F3-496E-47AB-83CB-B3902B298063}" type="presOf" srcId="{F69CF412-3307-4F98-8FBB-961D04AA0C50}" destId="{C3DE50EF-910B-471C-B1F6-3A8D380EF97F}" srcOrd="0" destOrd="0" presId="urn:microsoft.com/office/officeart/2005/8/layout/pList1"/>
    <dgm:cxn modelId="{DC74184E-C5E7-4E3D-9878-A7B1FB9A3063}" type="presOf" srcId="{81ADEB71-8BE6-4D39-B52F-8A83ED47C7A1}" destId="{7E789E0A-5BF3-4BC7-812E-0D222F5D582F}" srcOrd="0" destOrd="0" presId="urn:microsoft.com/office/officeart/2005/8/layout/pList1"/>
    <dgm:cxn modelId="{CA54BD33-6884-4254-9F59-5A4E48254878}" type="presOf" srcId="{EC11BA76-E664-4405-A107-CBF2A44C8D81}" destId="{C33A3E0E-7B09-449C-8B68-10C446BA4C29}" srcOrd="0" destOrd="0" presId="urn:microsoft.com/office/officeart/2005/8/layout/pList1"/>
    <dgm:cxn modelId="{D00657A5-B9C3-424D-85D9-5FEB6FECB852}" type="presOf" srcId="{E5CC2FDC-788E-445F-AE93-5231CE9DD81D}" destId="{926B3005-EDEE-40C0-AEC5-C2F078CDE71A}"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83560FD2-DCC4-4B11-BE59-20F63A2D98B9}" type="presOf" srcId="{56196C8E-2717-45C4-8F4A-5FFA49BAC2DC}" destId="{CC50E82A-EE3D-47FD-9E0E-8B34BD0E41D0}"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10289709-DD61-41EC-9C64-5BFC5DD34820}" type="presOf" srcId="{1FD6F680-C4DC-4C43-AE53-FA38EFCB4115}" destId="{ACDBC1C0-BB6A-4371-B180-97A923E11E4D}" srcOrd="0" destOrd="0" presId="urn:microsoft.com/office/officeart/2005/8/layout/pList1"/>
    <dgm:cxn modelId="{C5651232-C107-4E69-B7C9-1EFC9EE36310}" type="presParOf" srcId="{ACDBC1C0-BB6A-4371-B180-97A923E11E4D}" destId="{4A865830-3726-45F1-BC74-985CB06ADE77}" srcOrd="0" destOrd="0" presId="urn:microsoft.com/office/officeart/2005/8/layout/pList1"/>
    <dgm:cxn modelId="{EE899EB3-5CEE-46D2-95C7-E4C343263E9E}" type="presParOf" srcId="{4A865830-3726-45F1-BC74-985CB06ADE77}" destId="{181AA492-B501-4C34-8E7D-9D05887363AA}" srcOrd="0" destOrd="0" presId="urn:microsoft.com/office/officeart/2005/8/layout/pList1"/>
    <dgm:cxn modelId="{24846E32-CA82-4E1C-A37D-0C7432F229B4}" type="presParOf" srcId="{4A865830-3726-45F1-BC74-985CB06ADE77}" destId="{35C7A962-20D1-4040-9764-A184E34F8105}" srcOrd="1" destOrd="0" presId="urn:microsoft.com/office/officeart/2005/8/layout/pList1"/>
    <dgm:cxn modelId="{A25D3A69-1704-45F2-A7CE-413E4A255CF1}" type="presParOf" srcId="{ACDBC1C0-BB6A-4371-B180-97A923E11E4D}" destId="{7E789E0A-5BF3-4BC7-812E-0D222F5D582F}" srcOrd="1" destOrd="0" presId="urn:microsoft.com/office/officeart/2005/8/layout/pList1"/>
    <dgm:cxn modelId="{BBC659F8-A68B-4271-9E6D-F3393FF5F57D}" type="presParOf" srcId="{ACDBC1C0-BB6A-4371-B180-97A923E11E4D}" destId="{06599BCA-DBD6-4A9E-BB2F-51582B705F25}" srcOrd="2" destOrd="0" presId="urn:microsoft.com/office/officeart/2005/8/layout/pList1"/>
    <dgm:cxn modelId="{4048D9ED-C2C7-4678-B444-410E76F5844F}" type="presParOf" srcId="{06599BCA-DBD6-4A9E-BB2F-51582B705F25}" destId="{2BD1EE0B-D847-44D0-96B0-38572B3F4B9C}" srcOrd="0" destOrd="0" presId="urn:microsoft.com/office/officeart/2005/8/layout/pList1"/>
    <dgm:cxn modelId="{2ACE7F33-D713-4A17-81F1-0C10D66985CB}" type="presParOf" srcId="{06599BCA-DBD6-4A9E-BB2F-51582B705F25}" destId="{CC50E82A-EE3D-47FD-9E0E-8B34BD0E41D0}" srcOrd="1" destOrd="0" presId="urn:microsoft.com/office/officeart/2005/8/layout/pList1"/>
    <dgm:cxn modelId="{A63CAD53-3B65-45C4-A62A-2DFBEBCE9438}" type="presParOf" srcId="{ACDBC1C0-BB6A-4371-B180-97A923E11E4D}" destId="{926B3005-EDEE-40C0-AEC5-C2F078CDE71A}" srcOrd="3" destOrd="0" presId="urn:microsoft.com/office/officeart/2005/8/layout/pList1"/>
    <dgm:cxn modelId="{C9A568D6-E5BB-4D49-9F12-ACF4DDB3FEB9}" type="presParOf" srcId="{ACDBC1C0-BB6A-4371-B180-97A923E11E4D}" destId="{93B3FE1B-43BC-4ACC-AE71-73419F7F44F5}" srcOrd="4" destOrd="0" presId="urn:microsoft.com/office/officeart/2005/8/layout/pList1"/>
    <dgm:cxn modelId="{C52DF5B8-8BF1-453C-B5A3-565B25F589DC}" type="presParOf" srcId="{93B3FE1B-43BC-4ACC-AE71-73419F7F44F5}" destId="{B4C7C390-8C76-463A-BF93-3A88C833F1B9}" srcOrd="0" destOrd="0" presId="urn:microsoft.com/office/officeart/2005/8/layout/pList1"/>
    <dgm:cxn modelId="{E6DAAB92-F8D7-4225-8034-1BCEDA88DAF3}" type="presParOf" srcId="{93B3FE1B-43BC-4ACC-AE71-73419F7F44F5}" destId="{C3DE50EF-910B-471C-B1F6-3A8D380EF97F}" srcOrd="1" destOrd="0" presId="urn:microsoft.com/office/officeart/2005/8/layout/pList1"/>
    <dgm:cxn modelId="{C584439B-E42B-440D-BC54-9925F44551E9}" type="presParOf" srcId="{ACDBC1C0-BB6A-4371-B180-97A923E11E4D}" destId="{25F72F0D-5047-47E8-A62D-50E4563F25B6}" srcOrd="5" destOrd="0" presId="urn:microsoft.com/office/officeart/2005/8/layout/pList1"/>
    <dgm:cxn modelId="{6705B17D-DBA5-4301-B94A-DDCDE35CC213}" type="presParOf" srcId="{ACDBC1C0-BB6A-4371-B180-97A923E11E4D}" destId="{AC10DE37-5B21-4794-A584-EFE0BFD3417F}" srcOrd="6" destOrd="0" presId="urn:microsoft.com/office/officeart/2005/8/layout/pList1"/>
    <dgm:cxn modelId="{370BC5BB-17AB-44C4-AF75-47C39769C400}" type="presParOf" srcId="{AC10DE37-5B21-4794-A584-EFE0BFD3417F}" destId="{186BAA5E-5493-4015-BCCC-C27628846C4A}" srcOrd="0" destOrd="0" presId="urn:microsoft.com/office/officeart/2005/8/layout/pList1"/>
    <dgm:cxn modelId="{FAFD1E77-6D92-46DF-AE05-522A4F3AE7F8}"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B1116439-4A9D-4136-B1A7-4100693E9F75}" type="presOf" srcId="{E5CC2FDC-788E-445F-AE93-5231CE9DD81D}" destId="{926B3005-EDEE-40C0-AEC5-C2F078CDE71A}" srcOrd="0" destOrd="0" presId="urn:microsoft.com/office/officeart/2005/8/layout/pList1"/>
    <dgm:cxn modelId="{E4169067-92F9-42EF-A02F-148DF0298EAF}" type="presOf" srcId="{56196C8E-2717-45C4-8F4A-5FFA49BAC2DC}" destId="{CC50E82A-EE3D-47FD-9E0E-8B34BD0E41D0}" srcOrd="0" destOrd="0" presId="urn:microsoft.com/office/officeart/2005/8/layout/pList1"/>
    <dgm:cxn modelId="{6D4E186A-1666-4E9D-BC5C-54149CB9815B}" type="presOf" srcId="{81ADEB71-8BE6-4D39-B52F-8A83ED47C7A1}" destId="{7E789E0A-5BF3-4BC7-812E-0D222F5D582F}" srcOrd="0" destOrd="0" presId="urn:microsoft.com/office/officeart/2005/8/layout/pList1"/>
    <dgm:cxn modelId="{D1DFE7B5-2BE9-487B-8FC2-2483398EFBDD}" srcId="{1FD6F680-C4DC-4C43-AE53-FA38EFCB4115}" destId="{56196C8E-2717-45C4-8F4A-5FFA49BAC2DC}" srcOrd="1" destOrd="0" parTransId="{193426CB-E44E-40AC-81D0-A7D7B5451BCD}" sibTransId="{E5CC2FDC-788E-445F-AE93-5231CE9DD81D}"/>
    <dgm:cxn modelId="{B3370A80-AF32-48F6-B3C8-3A210F3F1987}" srcId="{1FD6F680-C4DC-4C43-AE53-FA38EFCB4115}" destId="{EC11BA76-E664-4405-A107-CBF2A44C8D81}" srcOrd="3" destOrd="0" parTransId="{AF6C3211-FD9C-4B3C-85A6-AE3A69A34D93}" sibTransId="{890A9EBC-44C1-4F6A-9284-2726D9F83763}"/>
    <dgm:cxn modelId="{8586EBF0-EE10-43BE-8E43-B6C7A995D6A3}" type="presOf" srcId="{F69CF412-3307-4F98-8FBB-961D04AA0C50}" destId="{C3DE50EF-910B-471C-B1F6-3A8D380EF97F}" srcOrd="0" destOrd="0" presId="urn:microsoft.com/office/officeart/2005/8/layout/pList1"/>
    <dgm:cxn modelId="{F2D826B8-F182-4B9D-839E-07A3C7DD1177}" type="presOf" srcId="{EC11BA76-E664-4405-A107-CBF2A44C8D81}" destId="{C33A3E0E-7B09-449C-8B68-10C446BA4C29}" srcOrd="0" destOrd="0" presId="urn:microsoft.com/office/officeart/2005/8/layout/pList1"/>
    <dgm:cxn modelId="{743BD6CB-BB7C-40AE-BE56-DE1295B1F64D}" type="presOf" srcId="{64F46945-9E50-41EC-B61B-16C0CCE2245B}" destId="{35C7A962-20D1-4040-9764-A184E34F8105}"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88BDC94C-20D0-45D7-BAB7-A36893CC7A59}" type="presOf" srcId="{1FD6F680-C4DC-4C43-AE53-FA38EFCB4115}" destId="{ACDBC1C0-BB6A-4371-B180-97A923E11E4D}" srcOrd="0" destOrd="0" presId="urn:microsoft.com/office/officeart/2005/8/layout/pList1"/>
    <dgm:cxn modelId="{18103DEF-0305-4A90-8142-848BD1F38674}" type="presOf" srcId="{E925353F-32C5-48D9-A17E-6AC4744C08E8}" destId="{25F72F0D-5047-47E8-A62D-50E4563F25B6}"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9FCFD5EA-EE51-4287-A9BC-42DF4736AB24}" type="presParOf" srcId="{ACDBC1C0-BB6A-4371-B180-97A923E11E4D}" destId="{4A865830-3726-45F1-BC74-985CB06ADE77}" srcOrd="0" destOrd="0" presId="urn:microsoft.com/office/officeart/2005/8/layout/pList1"/>
    <dgm:cxn modelId="{B29A5AFC-792A-461F-86D0-9CEAD9B74B3C}" type="presParOf" srcId="{4A865830-3726-45F1-BC74-985CB06ADE77}" destId="{181AA492-B501-4C34-8E7D-9D05887363AA}" srcOrd="0" destOrd="0" presId="urn:microsoft.com/office/officeart/2005/8/layout/pList1"/>
    <dgm:cxn modelId="{5E8489B0-36A4-4629-9586-318F085DE51B}" type="presParOf" srcId="{4A865830-3726-45F1-BC74-985CB06ADE77}" destId="{35C7A962-20D1-4040-9764-A184E34F8105}" srcOrd="1" destOrd="0" presId="urn:microsoft.com/office/officeart/2005/8/layout/pList1"/>
    <dgm:cxn modelId="{A7691016-517B-4F4D-BFF0-2F2BD6B53F91}" type="presParOf" srcId="{ACDBC1C0-BB6A-4371-B180-97A923E11E4D}" destId="{7E789E0A-5BF3-4BC7-812E-0D222F5D582F}" srcOrd="1" destOrd="0" presId="urn:microsoft.com/office/officeart/2005/8/layout/pList1"/>
    <dgm:cxn modelId="{6FD1EBA7-1745-46A8-9825-D3457BCAF47B}" type="presParOf" srcId="{ACDBC1C0-BB6A-4371-B180-97A923E11E4D}" destId="{06599BCA-DBD6-4A9E-BB2F-51582B705F25}" srcOrd="2" destOrd="0" presId="urn:microsoft.com/office/officeart/2005/8/layout/pList1"/>
    <dgm:cxn modelId="{77BFD294-9A79-427D-A529-1CFE79221CE7}" type="presParOf" srcId="{06599BCA-DBD6-4A9E-BB2F-51582B705F25}" destId="{2BD1EE0B-D847-44D0-96B0-38572B3F4B9C}" srcOrd="0" destOrd="0" presId="urn:microsoft.com/office/officeart/2005/8/layout/pList1"/>
    <dgm:cxn modelId="{5613B0C6-3A94-4273-80BB-EA6B9B6C0D9B}" type="presParOf" srcId="{06599BCA-DBD6-4A9E-BB2F-51582B705F25}" destId="{CC50E82A-EE3D-47FD-9E0E-8B34BD0E41D0}" srcOrd="1" destOrd="0" presId="urn:microsoft.com/office/officeart/2005/8/layout/pList1"/>
    <dgm:cxn modelId="{B90BEC1E-AB6C-42C8-8F8A-A8A299A72EC7}" type="presParOf" srcId="{ACDBC1C0-BB6A-4371-B180-97A923E11E4D}" destId="{926B3005-EDEE-40C0-AEC5-C2F078CDE71A}" srcOrd="3" destOrd="0" presId="urn:microsoft.com/office/officeart/2005/8/layout/pList1"/>
    <dgm:cxn modelId="{E4E679C7-D37A-44DB-9CB5-663F00C8344A}" type="presParOf" srcId="{ACDBC1C0-BB6A-4371-B180-97A923E11E4D}" destId="{93B3FE1B-43BC-4ACC-AE71-73419F7F44F5}" srcOrd="4" destOrd="0" presId="urn:microsoft.com/office/officeart/2005/8/layout/pList1"/>
    <dgm:cxn modelId="{08107462-1943-46AF-9C61-53106187B38D}" type="presParOf" srcId="{93B3FE1B-43BC-4ACC-AE71-73419F7F44F5}" destId="{B4C7C390-8C76-463A-BF93-3A88C833F1B9}" srcOrd="0" destOrd="0" presId="urn:microsoft.com/office/officeart/2005/8/layout/pList1"/>
    <dgm:cxn modelId="{42BD2316-2162-40F6-A5B5-FBC9766AF866}" type="presParOf" srcId="{93B3FE1B-43BC-4ACC-AE71-73419F7F44F5}" destId="{C3DE50EF-910B-471C-B1F6-3A8D380EF97F}" srcOrd="1" destOrd="0" presId="urn:microsoft.com/office/officeart/2005/8/layout/pList1"/>
    <dgm:cxn modelId="{921D2520-E597-457C-9430-AB3FCAF62DE6}" type="presParOf" srcId="{ACDBC1C0-BB6A-4371-B180-97A923E11E4D}" destId="{25F72F0D-5047-47E8-A62D-50E4563F25B6}" srcOrd="5" destOrd="0" presId="urn:microsoft.com/office/officeart/2005/8/layout/pList1"/>
    <dgm:cxn modelId="{AFF47F30-34E5-4D43-A1AA-F99E0D5294B7}" type="presParOf" srcId="{ACDBC1C0-BB6A-4371-B180-97A923E11E4D}" destId="{AC10DE37-5B21-4794-A584-EFE0BFD3417F}" srcOrd="6" destOrd="0" presId="urn:microsoft.com/office/officeart/2005/8/layout/pList1"/>
    <dgm:cxn modelId="{AE49DCC7-7408-45BD-9DD2-C827CA89856E}" type="presParOf" srcId="{AC10DE37-5B21-4794-A584-EFE0BFD3417F}" destId="{186BAA5E-5493-4015-BCCC-C27628846C4A}" srcOrd="0" destOrd="0" presId="urn:microsoft.com/office/officeart/2005/8/layout/pList1"/>
    <dgm:cxn modelId="{C7546DA1-F9FB-4947-9195-264708E7071E}"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custLinFactX="-100000" custLinFactY="-4548" custLinFactNeighborX="-150195" custLinFactNeighborY="-100000"/>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B9528021-C02E-4352-AF7B-E99F34C52ED8}" type="presOf" srcId="{56196C8E-2717-45C4-8F4A-5FFA49BAC2DC}" destId="{CC50E82A-EE3D-47FD-9E0E-8B34BD0E41D0}" srcOrd="0" destOrd="0" presId="urn:microsoft.com/office/officeart/2005/8/layout/pList1"/>
    <dgm:cxn modelId="{77A8D311-BA41-420D-9FD9-935F6E73F04B}" type="presOf" srcId="{1FD6F680-C4DC-4C43-AE53-FA38EFCB4115}" destId="{ACDBC1C0-BB6A-4371-B180-97A923E11E4D}" srcOrd="0" destOrd="0" presId="urn:microsoft.com/office/officeart/2005/8/layout/pList1"/>
    <dgm:cxn modelId="{E1FCD9F5-22D7-418B-B539-01B38DB03796}" type="presOf" srcId="{EC11BA76-E664-4405-A107-CBF2A44C8D81}" destId="{C33A3E0E-7B09-449C-8B68-10C446BA4C29}" srcOrd="0" destOrd="0" presId="urn:microsoft.com/office/officeart/2005/8/layout/pList1"/>
    <dgm:cxn modelId="{E30B25DE-A531-4ADC-A2AB-1079AC1D820D}" type="presOf" srcId="{64F46945-9E50-41EC-B61B-16C0CCE2245B}" destId="{35C7A962-20D1-4040-9764-A184E34F8105}"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D1DFE7B5-2BE9-487B-8FC2-2483398EFBDD}" srcId="{1FD6F680-C4DC-4C43-AE53-FA38EFCB4115}" destId="{56196C8E-2717-45C4-8F4A-5FFA49BAC2DC}" srcOrd="1" destOrd="0" parTransId="{193426CB-E44E-40AC-81D0-A7D7B5451BCD}" sibTransId="{E5CC2FDC-788E-445F-AE93-5231CE9DD81D}"/>
    <dgm:cxn modelId="{B946D202-9E02-4943-B881-B1B88A5ECCC5}" type="presOf" srcId="{81ADEB71-8BE6-4D39-B52F-8A83ED47C7A1}" destId="{7E789E0A-5BF3-4BC7-812E-0D222F5D582F}" srcOrd="0" destOrd="0" presId="urn:microsoft.com/office/officeart/2005/8/layout/pList1"/>
    <dgm:cxn modelId="{31AD510F-F4CA-45D6-86E7-739BF3CAF1B6}" type="presOf" srcId="{E925353F-32C5-48D9-A17E-6AC4744C08E8}" destId="{25F72F0D-5047-47E8-A62D-50E4563F25B6}" srcOrd="0" destOrd="0" presId="urn:microsoft.com/office/officeart/2005/8/layout/pList1"/>
    <dgm:cxn modelId="{C4375223-2147-43A7-9B31-832C41AB47CD}" type="presOf" srcId="{E5CC2FDC-788E-445F-AE93-5231CE9DD81D}" destId="{926B3005-EDEE-40C0-AEC5-C2F078CDE71A}" srcOrd="0" destOrd="0" presId="urn:microsoft.com/office/officeart/2005/8/layout/pList1"/>
    <dgm:cxn modelId="{6E283E8F-0DFB-4DEC-A2C0-B8B4D92B185E}" srcId="{1FD6F680-C4DC-4C43-AE53-FA38EFCB4115}" destId="{F69CF412-3307-4F98-8FBB-961D04AA0C50}" srcOrd="2" destOrd="0" parTransId="{111262AF-1157-40E6-8E18-8DA702764AB1}" sibTransId="{E925353F-32C5-48D9-A17E-6AC4744C08E8}"/>
    <dgm:cxn modelId="{ED579421-24FC-4BA8-B0C4-0D28796E7B1F}" type="presOf" srcId="{F69CF412-3307-4F98-8FBB-961D04AA0C50}" destId="{C3DE50EF-910B-471C-B1F6-3A8D380EF97F}" srcOrd="0" destOrd="0" presId="urn:microsoft.com/office/officeart/2005/8/layout/pList1"/>
    <dgm:cxn modelId="{7551FDFE-11BE-4B35-B1CA-D1BAB928DDAD}" srcId="{1FD6F680-C4DC-4C43-AE53-FA38EFCB4115}" destId="{64F46945-9E50-41EC-B61B-16C0CCE2245B}" srcOrd="0" destOrd="0" parTransId="{ADDAD01C-468C-4978-9ED0-8D5A8EE3505C}" sibTransId="{81ADEB71-8BE6-4D39-B52F-8A83ED47C7A1}"/>
    <dgm:cxn modelId="{8C4A8CD3-3DA1-4350-BA82-95321E1AA5C2}" type="presParOf" srcId="{ACDBC1C0-BB6A-4371-B180-97A923E11E4D}" destId="{4A865830-3726-45F1-BC74-985CB06ADE77}" srcOrd="0" destOrd="0" presId="urn:microsoft.com/office/officeart/2005/8/layout/pList1"/>
    <dgm:cxn modelId="{9C563D7D-FE79-49AE-9A8C-AC0CC16DA6CF}" type="presParOf" srcId="{4A865830-3726-45F1-BC74-985CB06ADE77}" destId="{181AA492-B501-4C34-8E7D-9D05887363AA}" srcOrd="0" destOrd="0" presId="urn:microsoft.com/office/officeart/2005/8/layout/pList1"/>
    <dgm:cxn modelId="{E876149F-DA87-489E-A5DC-6BD34C30AC63}" type="presParOf" srcId="{4A865830-3726-45F1-BC74-985CB06ADE77}" destId="{35C7A962-20D1-4040-9764-A184E34F8105}" srcOrd="1" destOrd="0" presId="urn:microsoft.com/office/officeart/2005/8/layout/pList1"/>
    <dgm:cxn modelId="{360C95D2-AE20-454F-B6DC-8EA45609983F}" type="presParOf" srcId="{ACDBC1C0-BB6A-4371-B180-97A923E11E4D}" destId="{7E789E0A-5BF3-4BC7-812E-0D222F5D582F}" srcOrd="1" destOrd="0" presId="urn:microsoft.com/office/officeart/2005/8/layout/pList1"/>
    <dgm:cxn modelId="{DD0B9A1F-AE2A-4401-914C-A9771F47565D}" type="presParOf" srcId="{ACDBC1C0-BB6A-4371-B180-97A923E11E4D}" destId="{06599BCA-DBD6-4A9E-BB2F-51582B705F25}" srcOrd="2" destOrd="0" presId="urn:microsoft.com/office/officeart/2005/8/layout/pList1"/>
    <dgm:cxn modelId="{F34390EC-7B16-4CA8-AC51-6F5B7B53933D}" type="presParOf" srcId="{06599BCA-DBD6-4A9E-BB2F-51582B705F25}" destId="{2BD1EE0B-D847-44D0-96B0-38572B3F4B9C}" srcOrd="0" destOrd="0" presId="urn:microsoft.com/office/officeart/2005/8/layout/pList1"/>
    <dgm:cxn modelId="{CC463149-8E06-42C2-9454-781793733418}" type="presParOf" srcId="{06599BCA-DBD6-4A9E-BB2F-51582B705F25}" destId="{CC50E82A-EE3D-47FD-9E0E-8B34BD0E41D0}" srcOrd="1" destOrd="0" presId="urn:microsoft.com/office/officeart/2005/8/layout/pList1"/>
    <dgm:cxn modelId="{95B87D9C-462C-409B-A049-544DEDFD799D}" type="presParOf" srcId="{ACDBC1C0-BB6A-4371-B180-97A923E11E4D}" destId="{926B3005-EDEE-40C0-AEC5-C2F078CDE71A}" srcOrd="3" destOrd="0" presId="urn:microsoft.com/office/officeart/2005/8/layout/pList1"/>
    <dgm:cxn modelId="{DAA9609F-F375-4E92-8418-88F0DBCCA770}" type="presParOf" srcId="{ACDBC1C0-BB6A-4371-B180-97A923E11E4D}" destId="{93B3FE1B-43BC-4ACC-AE71-73419F7F44F5}" srcOrd="4" destOrd="0" presId="urn:microsoft.com/office/officeart/2005/8/layout/pList1"/>
    <dgm:cxn modelId="{69D98AA7-A771-493D-A3FD-DA01E07CC8F4}" type="presParOf" srcId="{93B3FE1B-43BC-4ACC-AE71-73419F7F44F5}" destId="{B4C7C390-8C76-463A-BF93-3A88C833F1B9}" srcOrd="0" destOrd="0" presId="urn:microsoft.com/office/officeart/2005/8/layout/pList1"/>
    <dgm:cxn modelId="{50B65EBB-D44A-4534-BCC9-3E7032EED020}" type="presParOf" srcId="{93B3FE1B-43BC-4ACC-AE71-73419F7F44F5}" destId="{C3DE50EF-910B-471C-B1F6-3A8D380EF97F}" srcOrd="1" destOrd="0" presId="urn:microsoft.com/office/officeart/2005/8/layout/pList1"/>
    <dgm:cxn modelId="{1FE3713A-322A-4ECE-A16A-C33D77B14808}" type="presParOf" srcId="{ACDBC1C0-BB6A-4371-B180-97A923E11E4D}" destId="{25F72F0D-5047-47E8-A62D-50E4563F25B6}" srcOrd="5" destOrd="0" presId="urn:microsoft.com/office/officeart/2005/8/layout/pList1"/>
    <dgm:cxn modelId="{B7A54484-4B45-44B8-91E7-DF550F67A8A7}" type="presParOf" srcId="{ACDBC1C0-BB6A-4371-B180-97A923E11E4D}" destId="{AC10DE37-5B21-4794-A584-EFE0BFD3417F}" srcOrd="6" destOrd="0" presId="urn:microsoft.com/office/officeart/2005/8/layout/pList1"/>
    <dgm:cxn modelId="{69C35721-B8C0-4527-A194-EA4DE73FD9C2}" type="presParOf" srcId="{AC10DE37-5B21-4794-A584-EFE0BFD3417F}" destId="{186BAA5E-5493-4015-BCCC-C27628846C4A}" srcOrd="0" destOrd="0" presId="urn:microsoft.com/office/officeart/2005/8/layout/pList1"/>
    <dgm:cxn modelId="{3461463B-6056-466E-99DD-A43D7EC6B2A1}"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D6F680-C4DC-4C43-AE53-FA38EFCB411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64F46945-9E50-41EC-B61B-16C0CCE2245B}">
      <dgm:prSet phldrT="[Text]"/>
      <dgm:spPr/>
      <dgm:t>
        <a:bodyPr/>
        <a:lstStyle/>
        <a:p>
          <a:r>
            <a:rPr lang="en-US" smtClean="0"/>
            <a:t>mail</a:t>
          </a:r>
          <a:endParaRPr lang="en-US"/>
        </a:p>
      </dgm:t>
    </dgm:pt>
    <dgm:pt modelId="{ADDAD01C-468C-4978-9ED0-8D5A8EE3505C}" type="parTrans" cxnId="{7551FDFE-11BE-4B35-B1CA-D1BAB928DDAD}">
      <dgm:prSet/>
      <dgm:spPr/>
      <dgm:t>
        <a:bodyPr/>
        <a:lstStyle/>
        <a:p>
          <a:endParaRPr lang="en-US"/>
        </a:p>
      </dgm:t>
    </dgm:pt>
    <dgm:pt modelId="{81ADEB71-8BE6-4D39-B52F-8A83ED47C7A1}" type="sibTrans" cxnId="{7551FDFE-11BE-4B35-B1CA-D1BAB928DDAD}">
      <dgm:prSet/>
      <dgm:spPr/>
      <dgm:t>
        <a:bodyPr/>
        <a:lstStyle/>
        <a:p>
          <a:endParaRPr lang="en-US"/>
        </a:p>
      </dgm:t>
    </dgm:pt>
    <dgm:pt modelId="{56196C8E-2717-45C4-8F4A-5FFA49BAC2DC}">
      <dgm:prSet phldrT="[Text]"/>
      <dgm:spPr/>
      <dgm:t>
        <a:bodyPr/>
        <a:lstStyle/>
        <a:p>
          <a:r>
            <a:rPr lang="en-US" dirty="0" smtClean="0"/>
            <a:t>fax</a:t>
          </a:r>
          <a:endParaRPr lang="en-US" dirty="0"/>
        </a:p>
      </dgm:t>
    </dgm:pt>
    <dgm:pt modelId="{193426CB-E44E-40AC-81D0-A7D7B5451BCD}" type="parTrans" cxnId="{D1DFE7B5-2BE9-487B-8FC2-2483398EFBDD}">
      <dgm:prSet/>
      <dgm:spPr/>
      <dgm:t>
        <a:bodyPr/>
        <a:lstStyle/>
        <a:p>
          <a:endParaRPr lang="en-US"/>
        </a:p>
      </dgm:t>
    </dgm:pt>
    <dgm:pt modelId="{E5CC2FDC-788E-445F-AE93-5231CE9DD81D}" type="sibTrans" cxnId="{D1DFE7B5-2BE9-487B-8FC2-2483398EFBDD}">
      <dgm:prSet/>
      <dgm:spPr/>
      <dgm:t>
        <a:bodyPr/>
        <a:lstStyle/>
        <a:p>
          <a:endParaRPr lang="en-US"/>
        </a:p>
      </dgm:t>
    </dgm:pt>
    <dgm:pt modelId="{F69CF412-3307-4F98-8FBB-961D04AA0C50}">
      <dgm:prSet phldrT="[Text]"/>
      <dgm:spPr/>
      <dgm:t>
        <a:bodyPr/>
        <a:lstStyle/>
        <a:p>
          <a:r>
            <a:rPr lang="en-US" dirty="0" smtClean="0"/>
            <a:t>SD</a:t>
          </a:r>
          <a:endParaRPr lang="en-US" dirty="0"/>
        </a:p>
      </dgm:t>
    </dgm:pt>
    <dgm:pt modelId="{111262AF-1157-40E6-8E18-8DA702764AB1}" type="parTrans" cxnId="{6E283E8F-0DFB-4DEC-A2C0-B8B4D92B185E}">
      <dgm:prSet/>
      <dgm:spPr/>
      <dgm:t>
        <a:bodyPr/>
        <a:lstStyle/>
        <a:p>
          <a:endParaRPr lang="en-US"/>
        </a:p>
      </dgm:t>
    </dgm:pt>
    <dgm:pt modelId="{E925353F-32C5-48D9-A17E-6AC4744C08E8}" type="sibTrans" cxnId="{6E283E8F-0DFB-4DEC-A2C0-B8B4D92B185E}">
      <dgm:prSet/>
      <dgm:spPr/>
      <dgm:t>
        <a:bodyPr/>
        <a:lstStyle/>
        <a:p>
          <a:endParaRPr lang="en-US"/>
        </a:p>
      </dgm:t>
    </dgm:pt>
    <dgm:pt modelId="{EC11BA76-E664-4405-A107-CBF2A44C8D81}">
      <dgm:prSet phldrT="[Text]"/>
      <dgm:spPr/>
      <dgm:t>
        <a:bodyPr/>
        <a:lstStyle/>
        <a:p>
          <a:r>
            <a:rPr lang="en-US" dirty="0" err="1" smtClean="0"/>
            <a:t>Pdf</a:t>
          </a:r>
          <a:r>
            <a:rPr lang="en-US" dirty="0" smtClean="0"/>
            <a:t>/html</a:t>
          </a:r>
          <a:endParaRPr lang="en-US" dirty="0"/>
        </a:p>
      </dgm:t>
    </dgm:pt>
    <dgm:pt modelId="{AF6C3211-FD9C-4B3C-85A6-AE3A69A34D93}" type="parTrans" cxnId="{B3370A80-AF32-48F6-B3C8-3A210F3F1987}">
      <dgm:prSet/>
      <dgm:spPr/>
      <dgm:t>
        <a:bodyPr/>
        <a:lstStyle/>
        <a:p>
          <a:endParaRPr lang="en-US"/>
        </a:p>
      </dgm:t>
    </dgm:pt>
    <dgm:pt modelId="{890A9EBC-44C1-4F6A-9284-2726D9F83763}" type="sibTrans" cxnId="{B3370A80-AF32-48F6-B3C8-3A210F3F1987}">
      <dgm:prSet/>
      <dgm:spPr/>
      <dgm:t>
        <a:bodyPr/>
        <a:lstStyle/>
        <a:p>
          <a:endParaRPr lang="en-US"/>
        </a:p>
      </dgm:t>
    </dgm:pt>
    <dgm:pt modelId="{ACDBC1C0-BB6A-4371-B180-97A923E11E4D}" type="pres">
      <dgm:prSet presAssocID="{1FD6F680-C4DC-4C43-AE53-FA38EFCB4115}" presName="Name0" presStyleCnt="0">
        <dgm:presLayoutVars>
          <dgm:dir/>
          <dgm:resizeHandles val="exact"/>
        </dgm:presLayoutVars>
      </dgm:prSet>
      <dgm:spPr/>
      <dgm:t>
        <a:bodyPr/>
        <a:lstStyle/>
        <a:p>
          <a:endParaRPr lang="en-US"/>
        </a:p>
      </dgm:t>
    </dgm:pt>
    <dgm:pt modelId="{4A865830-3726-45F1-BC74-985CB06ADE77}" type="pres">
      <dgm:prSet presAssocID="{64F46945-9E50-41EC-B61B-16C0CCE2245B}" presName="compNode" presStyleCnt="0"/>
      <dgm:spPr/>
    </dgm:pt>
    <dgm:pt modelId="{181AA492-B501-4C34-8E7D-9D05887363AA}" type="pres">
      <dgm:prSet presAssocID="{64F46945-9E50-41EC-B61B-16C0CCE2245B}" presName="pictRect" presStyleLbl="node1" presStyleIdx="0" presStyleCnt="4" custLinFactX="600000" custLinFactY="-200000" custLinFactNeighborX="671841" custLinFactNeighborY="-206934"/>
      <dgm:spPr/>
      <dgm:t>
        <a:bodyPr/>
        <a:lstStyle/>
        <a:p>
          <a:endParaRPr lang="en-US"/>
        </a:p>
      </dgm:t>
    </dgm:pt>
    <dgm:pt modelId="{35C7A962-20D1-4040-9764-A184E34F8105}" type="pres">
      <dgm:prSet presAssocID="{64F46945-9E50-41EC-B61B-16C0CCE2245B}" presName="textRect" presStyleLbl="revTx" presStyleIdx="0" presStyleCnt="4">
        <dgm:presLayoutVars>
          <dgm:bulletEnabled val="1"/>
        </dgm:presLayoutVars>
      </dgm:prSet>
      <dgm:spPr/>
      <dgm:t>
        <a:bodyPr/>
        <a:lstStyle/>
        <a:p>
          <a:endParaRPr lang="en-US"/>
        </a:p>
      </dgm:t>
    </dgm:pt>
    <dgm:pt modelId="{7E789E0A-5BF3-4BC7-812E-0D222F5D582F}" type="pres">
      <dgm:prSet presAssocID="{81ADEB71-8BE6-4D39-B52F-8A83ED47C7A1}" presName="sibTrans" presStyleLbl="sibTrans2D1" presStyleIdx="0" presStyleCnt="0"/>
      <dgm:spPr/>
      <dgm:t>
        <a:bodyPr/>
        <a:lstStyle/>
        <a:p>
          <a:endParaRPr lang="en-US"/>
        </a:p>
      </dgm:t>
    </dgm:pt>
    <dgm:pt modelId="{06599BCA-DBD6-4A9E-BB2F-51582B705F25}" type="pres">
      <dgm:prSet presAssocID="{56196C8E-2717-45C4-8F4A-5FFA49BAC2DC}" presName="compNode" presStyleCnt="0"/>
      <dgm:spPr/>
    </dgm:pt>
    <dgm:pt modelId="{2BD1EE0B-D847-44D0-96B0-38572B3F4B9C}" type="pres">
      <dgm:prSet presAssocID="{56196C8E-2717-45C4-8F4A-5FFA49BAC2DC}" presName="pictRect" presStyleLbl="node1" presStyleIdx="1" presStyleCnt="4"/>
      <dgm:spPr/>
    </dgm:pt>
    <dgm:pt modelId="{CC50E82A-EE3D-47FD-9E0E-8B34BD0E41D0}" type="pres">
      <dgm:prSet presAssocID="{56196C8E-2717-45C4-8F4A-5FFA49BAC2DC}" presName="textRect" presStyleLbl="revTx" presStyleIdx="1" presStyleCnt="4">
        <dgm:presLayoutVars>
          <dgm:bulletEnabled val="1"/>
        </dgm:presLayoutVars>
      </dgm:prSet>
      <dgm:spPr/>
      <dgm:t>
        <a:bodyPr/>
        <a:lstStyle/>
        <a:p>
          <a:endParaRPr lang="en-US"/>
        </a:p>
      </dgm:t>
    </dgm:pt>
    <dgm:pt modelId="{926B3005-EDEE-40C0-AEC5-C2F078CDE71A}" type="pres">
      <dgm:prSet presAssocID="{E5CC2FDC-788E-445F-AE93-5231CE9DD81D}" presName="sibTrans" presStyleLbl="sibTrans2D1" presStyleIdx="0" presStyleCnt="0"/>
      <dgm:spPr/>
      <dgm:t>
        <a:bodyPr/>
        <a:lstStyle/>
        <a:p>
          <a:endParaRPr lang="en-US"/>
        </a:p>
      </dgm:t>
    </dgm:pt>
    <dgm:pt modelId="{93B3FE1B-43BC-4ACC-AE71-73419F7F44F5}" type="pres">
      <dgm:prSet presAssocID="{F69CF412-3307-4F98-8FBB-961D04AA0C50}" presName="compNode" presStyleCnt="0"/>
      <dgm:spPr/>
    </dgm:pt>
    <dgm:pt modelId="{B4C7C390-8C76-463A-BF93-3A88C833F1B9}" type="pres">
      <dgm:prSet presAssocID="{F69CF412-3307-4F98-8FBB-961D04AA0C50}" presName="pictRect" presStyleLbl="node1" presStyleIdx="2" presStyleCnt="4"/>
      <dgm:spPr/>
    </dgm:pt>
    <dgm:pt modelId="{C3DE50EF-910B-471C-B1F6-3A8D380EF97F}" type="pres">
      <dgm:prSet presAssocID="{F69CF412-3307-4F98-8FBB-961D04AA0C50}" presName="textRect" presStyleLbl="revTx" presStyleIdx="2" presStyleCnt="4">
        <dgm:presLayoutVars>
          <dgm:bulletEnabled val="1"/>
        </dgm:presLayoutVars>
      </dgm:prSet>
      <dgm:spPr/>
      <dgm:t>
        <a:bodyPr/>
        <a:lstStyle/>
        <a:p>
          <a:endParaRPr lang="en-US"/>
        </a:p>
      </dgm:t>
    </dgm:pt>
    <dgm:pt modelId="{25F72F0D-5047-47E8-A62D-50E4563F25B6}" type="pres">
      <dgm:prSet presAssocID="{E925353F-32C5-48D9-A17E-6AC4744C08E8}" presName="sibTrans" presStyleLbl="sibTrans2D1" presStyleIdx="0" presStyleCnt="0"/>
      <dgm:spPr/>
      <dgm:t>
        <a:bodyPr/>
        <a:lstStyle/>
        <a:p>
          <a:endParaRPr lang="en-US"/>
        </a:p>
      </dgm:t>
    </dgm:pt>
    <dgm:pt modelId="{AC10DE37-5B21-4794-A584-EFE0BFD3417F}" type="pres">
      <dgm:prSet presAssocID="{EC11BA76-E664-4405-A107-CBF2A44C8D81}" presName="compNode" presStyleCnt="0"/>
      <dgm:spPr/>
    </dgm:pt>
    <dgm:pt modelId="{186BAA5E-5493-4015-BCCC-C27628846C4A}" type="pres">
      <dgm:prSet presAssocID="{EC11BA76-E664-4405-A107-CBF2A44C8D81}" presName="pictRect" presStyleLbl="node1" presStyleIdx="3" presStyleCnt="4"/>
      <dgm:spPr/>
    </dgm:pt>
    <dgm:pt modelId="{C33A3E0E-7B09-449C-8B68-10C446BA4C29}" type="pres">
      <dgm:prSet presAssocID="{EC11BA76-E664-4405-A107-CBF2A44C8D81}" presName="textRect" presStyleLbl="revTx" presStyleIdx="3" presStyleCnt="4">
        <dgm:presLayoutVars>
          <dgm:bulletEnabled val="1"/>
        </dgm:presLayoutVars>
      </dgm:prSet>
      <dgm:spPr/>
      <dgm:t>
        <a:bodyPr/>
        <a:lstStyle/>
        <a:p>
          <a:endParaRPr lang="en-US"/>
        </a:p>
      </dgm:t>
    </dgm:pt>
  </dgm:ptLst>
  <dgm:cxnLst>
    <dgm:cxn modelId="{7A5D0926-F987-4973-B7C2-00856F9B6825}" type="presOf" srcId="{E5CC2FDC-788E-445F-AE93-5231CE9DD81D}" destId="{926B3005-EDEE-40C0-AEC5-C2F078CDE71A}" srcOrd="0" destOrd="0" presId="urn:microsoft.com/office/officeart/2005/8/layout/pList1"/>
    <dgm:cxn modelId="{79B361B7-B97E-49B2-95A9-6E76EAF51BC5}" type="presOf" srcId="{F69CF412-3307-4F98-8FBB-961D04AA0C50}" destId="{C3DE50EF-910B-471C-B1F6-3A8D380EF97F}" srcOrd="0" destOrd="0" presId="urn:microsoft.com/office/officeart/2005/8/layout/pList1"/>
    <dgm:cxn modelId="{047AFC54-D11A-48D6-8D92-4959727481C1}" type="presOf" srcId="{56196C8E-2717-45C4-8F4A-5FFA49BAC2DC}" destId="{CC50E82A-EE3D-47FD-9E0E-8B34BD0E41D0}" srcOrd="0" destOrd="0" presId="urn:microsoft.com/office/officeart/2005/8/layout/pList1"/>
    <dgm:cxn modelId="{B3370A80-AF32-48F6-B3C8-3A210F3F1987}" srcId="{1FD6F680-C4DC-4C43-AE53-FA38EFCB4115}" destId="{EC11BA76-E664-4405-A107-CBF2A44C8D81}" srcOrd="3" destOrd="0" parTransId="{AF6C3211-FD9C-4B3C-85A6-AE3A69A34D93}" sibTransId="{890A9EBC-44C1-4F6A-9284-2726D9F83763}"/>
    <dgm:cxn modelId="{6E283E8F-0DFB-4DEC-A2C0-B8B4D92B185E}" srcId="{1FD6F680-C4DC-4C43-AE53-FA38EFCB4115}" destId="{F69CF412-3307-4F98-8FBB-961D04AA0C50}" srcOrd="2" destOrd="0" parTransId="{111262AF-1157-40E6-8E18-8DA702764AB1}" sibTransId="{E925353F-32C5-48D9-A17E-6AC4744C08E8}"/>
    <dgm:cxn modelId="{7551FDFE-11BE-4B35-B1CA-D1BAB928DDAD}" srcId="{1FD6F680-C4DC-4C43-AE53-FA38EFCB4115}" destId="{64F46945-9E50-41EC-B61B-16C0CCE2245B}" srcOrd="0" destOrd="0" parTransId="{ADDAD01C-468C-4978-9ED0-8D5A8EE3505C}" sibTransId="{81ADEB71-8BE6-4D39-B52F-8A83ED47C7A1}"/>
    <dgm:cxn modelId="{9F02FE23-D929-46C9-B509-333D4FF6D39A}" type="presOf" srcId="{81ADEB71-8BE6-4D39-B52F-8A83ED47C7A1}" destId="{7E789E0A-5BF3-4BC7-812E-0D222F5D582F}" srcOrd="0" destOrd="0" presId="urn:microsoft.com/office/officeart/2005/8/layout/pList1"/>
    <dgm:cxn modelId="{D1DFE7B5-2BE9-487B-8FC2-2483398EFBDD}" srcId="{1FD6F680-C4DC-4C43-AE53-FA38EFCB4115}" destId="{56196C8E-2717-45C4-8F4A-5FFA49BAC2DC}" srcOrd="1" destOrd="0" parTransId="{193426CB-E44E-40AC-81D0-A7D7B5451BCD}" sibTransId="{E5CC2FDC-788E-445F-AE93-5231CE9DD81D}"/>
    <dgm:cxn modelId="{4706B3BF-8B20-438B-ACE9-940D939AB765}" type="presOf" srcId="{64F46945-9E50-41EC-B61B-16C0CCE2245B}" destId="{35C7A962-20D1-4040-9764-A184E34F8105}" srcOrd="0" destOrd="0" presId="urn:microsoft.com/office/officeart/2005/8/layout/pList1"/>
    <dgm:cxn modelId="{EBEAC575-BE72-48BC-85AA-8C3B92383961}" type="presOf" srcId="{E925353F-32C5-48D9-A17E-6AC4744C08E8}" destId="{25F72F0D-5047-47E8-A62D-50E4563F25B6}" srcOrd="0" destOrd="0" presId="urn:microsoft.com/office/officeart/2005/8/layout/pList1"/>
    <dgm:cxn modelId="{D94F7939-6E6F-423E-B116-FA8C5CFFDA28}" type="presOf" srcId="{EC11BA76-E664-4405-A107-CBF2A44C8D81}" destId="{C33A3E0E-7B09-449C-8B68-10C446BA4C29}" srcOrd="0" destOrd="0" presId="urn:microsoft.com/office/officeart/2005/8/layout/pList1"/>
    <dgm:cxn modelId="{4FBE68A0-3183-4371-9910-158A5AA48D4A}" type="presOf" srcId="{1FD6F680-C4DC-4C43-AE53-FA38EFCB4115}" destId="{ACDBC1C0-BB6A-4371-B180-97A923E11E4D}" srcOrd="0" destOrd="0" presId="urn:microsoft.com/office/officeart/2005/8/layout/pList1"/>
    <dgm:cxn modelId="{8B2C5A8E-27F0-4D5C-A48B-3BC22811C37A}" type="presParOf" srcId="{ACDBC1C0-BB6A-4371-B180-97A923E11E4D}" destId="{4A865830-3726-45F1-BC74-985CB06ADE77}" srcOrd="0" destOrd="0" presId="urn:microsoft.com/office/officeart/2005/8/layout/pList1"/>
    <dgm:cxn modelId="{C89BCDFF-A5E7-425D-B5A8-17AEFAA66B23}" type="presParOf" srcId="{4A865830-3726-45F1-BC74-985CB06ADE77}" destId="{181AA492-B501-4C34-8E7D-9D05887363AA}" srcOrd="0" destOrd="0" presId="urn:microsoft.com/office/officeart/2005/8/layout/pList1"/>
    <dgm:cxn modelId="{B3BAB179-4DAD-4EEB-BBB9-380DA29950F4}" type="presParOf" srcId="{4A865830-3726-45F1-BC74-985CB06ADE77}" destId="{35C7A962-20D1-4040-9764-A184E34F8105}" srcOrd="1" destOrd="0" presId="urn:microsoft.com/office/officeart/2005/8/layout/pList1"/>
    <dgm:cxn modelId="{45006BA4-B301-4649-B1F7-EBC459B0CC05}" type="presParOf" srcId="{ACDBC1C0-BB6A-4371-B180-97A923E11E4D}" destId="{7E789E0A-5BF3-4BC7-812E-0D222F5D582F}" srcOrd="1" destOrd="0" presId="urn:microsoft.com/office/officeart/2005/8/layout/pList1"/>
    <dgm:cxn modelId="{DF412753-2390-4E4B-9CCC-B70A1770ACEE}" type="presParOf" srcId="{ACDBC1C0-BB6A-4371-B180-97A923E11E4D}" destId="{06599BCA-DBD6-4A9E-BB2F-51582B705F25}" srcOrd="2" destOrd="0" presId="urn:microsoft.com/office/officeart/2005/8/layout/pList1"/>
    <dgm:cxn modelId="{F59D567B-797E-418E-848F-29684071FD4B}" type="presParOf" srcId="{06599BCA-DBD6-4A9E-BB2F-51582B705F25}" destId="{2BD1EE0B-D847-44D0-96B0-38572B3F4B9C}" srcOrd="0" destOrd="0" presId="urn:microsoft.com/office/officeart/2005/8/layout/pList1"/>
    <dgm:cxn modelId="{CA2945AC-A0D4-43B5-93C1-072446B1770D}" type="presParOf" srcId="{06599BCA-DBD6-4A9E-BB2F-51582B705F25}" destId="{CC50E82A-EE3D-47FD-9E0E-8B34BD0E41D0}" srcOrd="1" destOrd="0" presId="urn:microsoft.com/office/officeart/2005/8/layout/pList1"/>
    <dgm:cxn modelId="{6194293C-0961-4AD1-A32E-991F1F13AECE}" type="presParOf" srcId="{ACDBC1C0-BB6A-4371-B180-97A923E11E4D}" destId="{926B3005-EDEE-40C0-AEC5-C2F078CDE71A}" srcOrd="3" destOrd="0" presId="urn:microsoft.com/office/officeart/2005/8/layout/pList1"/>
    <dgm:cxn modelId="{EFD7E38B-CB0E-47FE-A69D-8601D3CBA1E7}" type="presParOf" srcId="{ACDBC1C0-BB6A-4371-B180-97A923E11E4D}" destId="{93B3FE1B-43BC-4ACC-AE71-73419F7F44F5}" srcOrd="4" destOrd="0" presId="urn:microsoft.com/office/officeart/2005/8/layout/pList1"/>
    <dgm:cxn modelId="{24960E83-8672-41F2-B423-0F20E0C05053}" type="presParOf" srcId="{93B3FE1B-43BC-4ACC-AE71-73419F7F44F5}" destId="{B4C7C390-8C76-463A-BF93-3A88C833F1B9}" srcOrd="0" destOrd="0" presId="urn:microsoft.com/office/officeart/2005/8/layout/pList1"/>
    <dgm:cxn modelId="{13C76A63-F55D-4B5C-AC94-F075F12194B7}" type="presParOf" srcId="{93B3FE1B-43BC-4ACC-AE71-73419F7F44F5}" destId="{C3DE50EF-910B-471C-B1F6-3A8D380EF97F}" srcOrd="1" destOrd="0" presId="urn:microsoft.com/office/officeart/2005/8/layout/pList1"/>
    <dgm:cxn modelId="{8B75D3CD-E5A0-44EB-8BD0-C4E7354C8C86}" type="presParOf" srcId="{ACDBC1C0-BB6A-4371-B180-97A923E11E4D}" destId="{25F72F0D-5047-47E8-A62D-50E4563F25B6}" srcOrd="5" destOrd="0" presId="urn:microsoft.com/office/officeart/2005/8/layout/pList1"/>
    <dgm:cxn modelId="{1B00DE8D-2F86-46FF-915B-354CDEA411D0}" type="presParOf" srcId="{ACDBC1C0-BB6A-4371-B180-97A923E11E4D}" destId="{AC10DE37-5B21-4794-A584-EFE0BFD3417F}" srcOrd="6" destOrd="0" presId="urn:microsoft.com/office/officeart/2005/8/layout/pList1"/>
    <dgm:cxn modelId="{F238669E-120B-44BB-8E1E-69196EAB234B}" type="presParOf" srcId="{AC10DE37-5B21-4794-A584-EFE0BFD3417F}" destId="{186BAA5E-5493-4015-BCCC-C27628846C4A}" srcOrd="0" destOrd="0" presId="urn:microsoft.com/office/officeart/2005/8/layout/pList1"/>
    <dgm:cxn modelId="{00DE6A6C-E8ED-4BBF-9090-63D2D4A69606}" type="presParOf" srcId="{AC10DE37-5B21-4794-A584-EFE0BFD3417F}" destId="{C33A3E0E-7B09-449C-8B68-10C446BA4C29}" srcOrd="1" destOrd="0" presId="urn:microsoft.com/office/officeart/2005/8/layout/pList1"/>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0" y="0"/>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0" y="0"/>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0" y="0"/>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0" y="0"/>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560571" y="0"/>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0" y="0"/>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11993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0" y="0"/>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AA492-B501-4C34-8E7D-9D05887363AA}">
      <dsp:nvSpPr>
        <dsp:cNvPr id="0" name=""/>
        <dsp:cNvSpPr/>
      </dsp:nvSpPr>
      <dsp:spPr>
        <a:xfrm>
          <a:off x="560571" y="0"/>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7A962-20D1-4040-9764-A184E34F8105}">
      <dsp:nvSpPr>
        <dsp:cNvPr id="0" name=""/>
        <dsp:cNvSpPr/>
      </dsp:nvSpPr>
      <dsp:spPr>
        <a:xfrm>
          <a:off x="11993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smtClean="0"/>
            <a:t>mail</a:t>
          </a:r>
          <a:endParaRPr lang="en-US" sz="500" kern="1200"/>
        </a:p>
      </dsp:txBody>
      <dsp:txXfrm>
        <a:off x="119930" y="201338"/>
        <a:ext cx="291543" cy="108162"/>
      </dsp:txXfrm>
    </dsp:sp>
    <dsp:sp modelId="{2BD1EE0B-D847-44D0-96B0-38572B3F4B9C}">
      <dsp:nvSpPr>
        <dsp:cNvPr id="0" name=""/>
        <dsp:cNvSpPr/>
      </dsp:nvSpPr>
      <dsp:spPr>
        <a:xfrm>
          <a:off x="440640" y="464"/>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0E82A-EE3D-47FD-9E0E-8B34BD0E41D0}">
      <dsp:nvSpPr>
        <dsp:cNvPr id="0" name=""/>
        <dsp:cNvSpPr/>
      </dsp:nvSpPr>
      <dsp:spPr>
        <a:xfrm>
          <a:off x="440640" y="20133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fax</a:t>
          </a:r>
          <a:endParaRPr lang="en-US" sz="500" kern="1200" dirty="0"/>
        </a:p>
      </dsp:txBody>
      <dsp:txXfrm>
        <a:off x="440640" y="201338"/>
        <a:ext cx="291543" cy="108162"/>
      </dsp:txXfrm>
    </dsp:sp>
    <dsp:sp modelId="{B4C7C390-8C76-463A-BF93-3A88C833F1B9}">
      <dsp:nvSpPr>
        <dsp:cNvPr id="0" name=""/>
        <dsp:cNvSpPr/>
      </dsp:nvSpPr>
      <dsp:spPr>
        <a:xfrm>
          <a:off x="11993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E50EF-910B-471C-B1F6-3A8D380EF97F}">
      <dsp:nvSpPr>
        <dsp:cNvPr id="0" name=""/>
        <dsp:cNvSpPr/>
      </dsp:nvSpPr>
      <dsp:spPr>
        <a:xfrm>
          <a:off x="11993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smtClean="0"/>
            <a:t>SD</a:t>
          </a:r>
          <a:endParaRPr lang="en-US" sz="500" kern="1200" dirty="0"/>
        </a:p>
      </dsp:txBody>
      <dsp:txXfrm>
        <a:off x="119930" y="539528"/>
        <a:ext cx="291543" cy="108162"/>
      </dsp:txXfrm>
    </dsp:sp>
    <dsp:sp modelId="{186BAA5E-5493-4015-BCCC-C27628846C4A}">
      <dsp:nvSpPr>
        <dsp:cNvPr id="0" name=""/>
        <dsp:cNvSpPr/>
      </dsp:nvSpPr>
      <dsp:spPr>
        <a:xfrm>
          <a:off x="440640" y="338655"/>
          <a:ext cx="291543" cy="2008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3A3E0E-7B09-449C-8B68-10C446BA4C29}">
      <dsp:nvSpPr>
        <dsp:cNvPr id="0" name=""/>
        <dsp:cNvSpPr/>
      </dsp:nvSpPr>
      <dsp:spPr>
        <a:xfrm>
          <a:off x="440640" y="539528"/>
          <a:ext cx="291543" cy="10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lvl="0" algn="ctr" defTabSz="222250">
            <a:lnSpc>
              <a:spcPct val="90000"/>
            </a:lnSpc>
            <a:spcBef>
              <a:spcPct val="0"/>
            </a:spcBef>
            <a:spcAft>
              <a:spcPct val="35000"/>
            </a:spcAft>
          </a:pPr>
          <a:r>
            <a:rPr lang="en-US" sz="500" kern="1200" dirty="0" err="1" smtClean="0"/>
            <a:t>Pdf</a:t>
          </a:r>
          <a:r>
            <a:rPr lang="en-US" sz="500" kern="1200" dirty="0" smtClean="0"/>
            <a:t>/html</a:t>
          </a:r>
          <a:endParaRPr lang="en-US" sz="500" kern="1200" dirty="0"/>
        </a:p>
      </dsp:txBody>
      <dsp:txXfrm>
        <a:off x="440640" y="539528"/>
        <a:ext cx="291543" cy="10816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34" charset="0"/>
              </a:defRPr>
            </a:lvl1pPr>
          </a:lstStyle>
          <a:p>
            <a:pPr>
              <a:defRPr/>
            </a:pPr>
            <a:endParaRPr lang="en-US"/>
          </a:p>
        </p:txBody>
      </p:sp>
      <p:sp>
        <p:nvSpPr>
          <p:cNvPr id="4915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34" charset="0"/>
              </a:defRPr>
            </a:lvl1pPr>
          </a:lstStyle>
          <a:p>
            <a:pPr>
              <a:defRPr/>
            </a:pPr>
            <a:endParaRPr lang="en-US"/>
          </a:p>
        </p:txBody>
      </p:sp>
      <p:sp>
        <p:nvSpPr>
          <p:cNvPr id="4915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34" charset="0"/>
              </a:defRPr>
            </a:lvl1pPr>
          </a:lstStyle>
          <a:p>
            <a:pPr>
              <a:defRPr/>
            </a:pPr>
            <a:endParaRPr lang="en-US"/>
          </a:p>
        </p:txBody>
      </p:sp>
      <p:sp>
        <p:nvSpPr>
          <p:cNvPr id="4915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pitchFamily="34" charset="0"/>
              </a:defRPr>
            </a:lvl1pPr>
          </a:lstStyle>
          <a:p>
            <a:pPr>
              <a:defRPr/>
            </a:pPr>
            <a:fld id="{34C46F03-E215-435D-965C-7D0C3082CCC6}" type="slidenum">
              <a:rPr lang="en-US"/>
              <a:pPr>
                <a:defRPr/>
              </a:pPr>
              <a:t>‹#›</a:t>
            </a:fld>
            <a:endParaRPr lang="en-US"/>
          </a:p>
        </p:txBody>
      </p:sp>
    </p:spTree>
    <p:extLst>
      <p:ext uri="{BB962C8B-B14F-4D97-AF65-F5344CB8AC3E}">
        <p14:creationId xmlns:p14="http://schemas.microsoft.com/office/powerpoint/2010/main" val="55107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34"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pitchFamily="34" charset="0"/>
              </a:defRPr>
            </a:lvl1pPr>
          </a:lstStyle>
          <a:p>
            <a:pPr>
              <a:defRPr/>
            </a:pPr>
            <a:fld id="{280A5F4F-5653-4D43-9623-1D054D9F0689}" type="slidenum">
              <a:rPr lang="en-US"/>
              <a:pPr>
                <a:defRPr/>
              </a:pPr>
              <a:t>‹#›</a:t>
            </a:fld>
            <a:endParaRPr lang="en-US"/>
          </a:p>
        </p:txBody>
      </p:sp>
    </p:spTree>
    <p:extLst>
      <p:ext uri="{BB962C8B-B14F-4D97-AF65-F5344CB8AC3E}">
        <p14:creationId xmlns:p14="http://schemas.microsoft.com/office/powerpoint/2010/main" val="293530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A0FA5D77-7EC7-4320-BBD1-6338257DBB48}" type="slidenum">
              <a:rPr lang="en-US" smtClean="0">
                <a:latin typeface="Arial" charset="0"/>
              </a:rPr>
              <a:pPr/>
              <a:t>1</a:t>
            </a:fld>
            <a:endParaRPr lang="en-US" smtClean="0">
              <a:latin typeface="Arial" charset="0"/>
            </a:endParaRPr>
          </a:p>
        </p:txBody>
      </p:sp>
      <p:sp>
        <p:nvSpPr>
          <p:cNvPr id="5120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3177" tIns="46589" rIns="93177" bIns="46589" anchor="b"/>
          <a:lstStyle/>
          <a:p>
            <a:pPr algn="r" defTabSz="931863"/>
            <a:fld id="{79750E0E-9D25-4A20-9BD7-4987FD7C3F1D}" type="slidenum">
              <a:rPr lang="en-US" sz="1200"/>
              <a:pPr algn="r" defTabSz="931863"/>
              <a:t>1</a:t>
            </a:fld>
            <a:endParaRPr lang="en-US" sz="1200"/>
          </a:p>
        </p:txBody>
      </p:sp>
      <p:sp>
        <p:nvSpPr>
          <p:cNvPr id="51203" name="Rectangle 2"/>
          <p:cNvSpPr>
            <a:spLocks noGrp="1" noRot="1" noChangeAspect="1" noChangeArrowheads="1" noTextEdit="1"/>
          </p:cNvSpPr>
          <p:nvPr>
            <p:ph type="sldImg"/>
          </p:nvPr>
        </p:nvSpPr>
        <p:spPr>
          <a:xfrm>
            <a:off x="1106488" y="696913"/>
            <a:ext cx="4648200" cy="3486150"/>
          </a:xfrm>
          <a:ln/>
        </p:spPr>
      </p:sp>
      <p:sp>
        <p:nvSpPr>
          <p:cNvPr id="51204" name="Rectangle 3"/>
          <p:cNvSpPr>
            <a:spLocks noGrp="1" noChangeArrowheads="1"/>
          </p:cNvSpPr>
          <p:nvPr>
            <p:ph type="body" idx="1"/>
          </p:nvPr>
        </p:nvSpPr>
        <p:spPr>
          <a:noFill/>
          <a:ln/>
        </p:spPr>
        <p:txBody>
          <a:bodyPr/>
          <a:lstStyle/>
          <a:p>
            <a:pPr marL="457200" indent="-457200" eaLnBrk="1" hangingPunct="1">
              <a:spcBef>
                <a:spcPct val="50000"/>
              </a:spcBef>
            </a:pPr>
            <a:r>
              <a:rPr lang="en-US" smtClean="0">
                <a:cs typeface="Arial" charset="0"/>
              </a:rPr>
              <a:t>Susan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705633-8A19-4058-A95E-EC1D83F9DB3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705633-8A19-4058-A95E-EC1D83F9DB3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noFill/>
          <a:ln/>
        </p:spPr>
        <p:txBody>
          <a:bodyPr/>
          <a:lstStyle/>
          <a:p>
            <a:r>
              <a:rPr lang="en-US" b="1" smtClean="0"/>
              <a:t>Susan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0A5F4F-5653-4D43-9623-1D054D9F0689}" type="slidenum">
              <a:rPr lang="en-US" smtClean="0"/>
              <a:pPr>
                <a:defRPr/>
              </a:pPr>
              <a:t>15</a:t>
            </a:fld>
            <a:endParaRPr lang="en-US"/>
          </a:p>
        </p:txBody>
      </p:sp>
    </p:spTree>
    <p:extLst>
      <p:ext uri="{BB962C8B-B14F-4D97-AF65-F5344CB8AC3E}">
        <p14:creationId xmlns:p14="http://schemas.microsoft.com/office/powerpoint/2010/main" val="3115750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some</a:t>
            </a:r>
            <a:r>
              <a:rPr lang="en-US" baseline="0" dirty="0" smtClean="0"/>
              <a:t> EHR products today is like playing the Game of Concentration. You look at one lab, you look at another lab, you look at another lab. You have to remember what ones are the same, different, changes, when it occurred in time, what you have already looked at, what is the definitive one that you are working with and what ones are related to each other. A photo organizer software has tags for particular photos or subsets where you can stack things in a pile. You can sort on what patients might need surgery, which ones are sicker, which ones have a </a:t>
            </a:r>
            <a:r>
              <a:rPr lang="en-US" baseline="0" dirty="0" err="1" smtClean="0"/>
              <a:t>dialated</a:t>
            </a:r>
            <a:r>
              <a:rPr lang="en-US" baseline="0" dirty="0" smtClean="0"/>
              <a:t> aorta. You can get a feel for what is there and how it’s organized on dimensions that matter to you by how the photo viewer is set up. You can look in detail at one photo while still viewing the context around it. It is not rigidly structured. Then let’s think about video games like Team Fortress 2. You are supported real-time in the tasks you are accomplishing, the interface is intuitive and you don’t require training, you can communicate easily with players in the context of the tasks you are trying to do, community contributors can create weapons and maps that others can use, you can have filters so that you can customize what you view for what you want to do individually. http://www.teamfortress.com/</a:t>
            </a:r>
          </a:p>
          <a:p>
            <a:r>
              <a:rPr lang="en-US" baseline="0" dirty="0" smtClean="0"/>
              <a:t>In general, EHRs can do a better job with managing files from the perspective of a clinician in terms of what matters to them to deal with data overload. For example, card sorts can be done by physician on lab results on their system for what groupings are informative to them with their data. Also what if questions can be asked to decouple tasks and communications, such as requesting that a lab be ordered by someone else and shared with you (rather than the order turns into the display and there is </a:t>
            </a:r>
            <a:r>
              <a:rPr lang="en-US" baseline="0" smtClean="0"/>
              <a:t>no communication).</a:t>
            </a:r>
            <a:endParaRPr lang="en-US" dirty="0"/>
          </a:p>
        </p:txBody>
      </p:sp>
      <p:sp>
        <p:nvSpPr>
          <p:cNvPr id="4" name="Slide Number Placeholder 3"/>
          <p:cNvSpPr>
            <a:spLocks noGrp="1"/>
          </p:cNvSpPr>
          <p:nvPr>
            <p:ph type="sldNum" sz="quarter" idx="10"/>
          </p:nvPr>
        </p:nvSpPr>
        <p:spPr/>
        <p:txBody>
          <a:bodyPr/>
          <a:lstStyle/>
          <a:p>
            <a:pPr>
              <a:defRPr/>
            </a:pPr>
            <a:fld id="{280A5F4F-5653-4D43-9623-1D054D9F0689}" type="slidenum">
              <a:rPr lang="en-US" smtClean="0"/>
              <a:pPr>
                <a:defRPr/>
              </a:pPr>
              <a:t>16</a:t>
            </a:fld>
            <a:endParaRPr lang="en-US"/>
          </a:p>
        </p:txBody>
      </p:sp>
    </p:spTree>
    <p:extLst>
      <p:ext uri="{BB962C8B-B14F-4D97-AF65-F5344CB8AC3E}">
        <p14:creationId xmlns:p14="http://schemas.microsoft.com/office/powerpoint/2010/main" val="674106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normative workflow model to avoid diagnostic</a:t>
            </a:r>
            <a:r>
              <a:rPr lang="en-US" baseline="0" dirty="0" smtClean="0"/>
              <a:t> error (fixation bias too early on the wrong diagnosis) is a good history and physical, patient complaint elicitation, identifying 10 problems, deciding what the chief complaint is, orienting and questioning around the chief complaint, ordering tests, and developing in parallel a differential diagnosis of 3-10 possible rank ordered lists of diagnoses. Tests should be used to rule out some of them or distinguish between them. It is considered bad practice to identify the diagnosis in detail (like a ICD-9 code requires) up front. It is considered bad practice to diagnose only from tests. Understanding commonalities in what is needed to support this task can be done by “in situ” observations of multiple physicians doing this. In particular, observations can focus on the “Sticky notes” that are used to supplement EHR functionality that point to what opportunities exist to add/modify functionality to be more useful.</a:t>
            </a:r>
            <a:endParaRPr lang="en-US" dirty="0"/>
          </a:p>
        </p:txBody>
      </p:sp>
      <p:sp>
        <p:nvSpPr>
          <p:cNvPr id="4" name="Slide Number Placeholder 3"/>
          <p:cNvSpPr>
            <a:spLocks noGrp="1"/>
          </p:cNvSpPr>
          <p:nvPr>
            <p:ph type="sldNum" sz="quarter" idx="10"/>
          </p:nvPr>
        </p:nvSpPr>
        <p:spPr/>
        <p:txBody>
          <a:bodyPr/>
          <a:lstStyle/>
          <a:p>
            <a:pPr>
              <a:defRPr/>
            </a:pPr>
            <a:fld id="{280A5F4F-5653-4D43-9623-1D054D9F0689}" type="slidenum">
              <a:rPr lang="en-US" smtClean="0"/>
              <a:pPr>
                <a:defRPr/>
              </a:pPr>
              <a:t>17</a:t>
            </a:fld>
            <a:endParaRPr lang="en-US"/>
          </a:p>
        </p:txBody>
      </p:sp>
    </p:spTree>
    <p:extLst>
      <p:ext uri="{BB962C8B-B14F-4D97-AF65-F5344CB8AC3E}">
        <p14:creationId xmlns:p14="http://schemas.microsoft.com/office/powerpoint/2010/main" val="674106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0A5F4F-5653-4D43-9623-1D054D9F0689}" type="slidenum">
              <a:rPr lang="en-US" smtClean="0"/>
              <a:pPr>
                <a:defRPr/>
              </a:pPr>
              <a:t>19</a:t>
            </a:fld>
            <a:endParaRPr lang="en-US"/>
          </a:p>
        </p:txBody>
      </p:sp>
    </p:spTree>
    <p:extLst>
      <p:ext uri="{BB962C8B-B14F-4D97-AF65-F5344CB8AC3E}">
        <p14:creationId xmlns:p14="http://schemas.microsoft.com/office/powerpoint/2010/main" val="1636922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switching</a:t>
            </a:r>
            <a:r>
              <a:rPr lang="en-US" baseline="0" dirty="0" smtClean="0"/>
              <a:t> from paper to electronic charts, how do we keep the idea of a nurse marking the chart and handing it to the doctor in a way that allows the sickest child to be easily identified and remembered? Event communication and memory can be supported with EHRs to avoid errors of omission. Walkthrough interviews and focus groups with nurses and physicians are methods that could be used to understand this aspect of workflow.</a:t>
            </a:r>
            <a:endParaRPr lang="en-US" dirty="0"/>
          </a:p>
        </p:txBody>
      </p:sp>
      <p:sp>
        <p:nvSpPr>
          <p:cNvPr id="4" name="Slide Number Placeholder 3"/>
          <p:cNvSpPr>
            <a:spLocks noGrp="1"/>
          </p:cNvSpPr>
          <p:nvPr>
            <p:ph type="sldNum" sz="quarter" idx="10"/>
          </p:nvPr>
        </p:nvSpPr>
        <p:spPr/>
        <p:txBody>
          <a:bodyPr/>
          <a:lstStyle/>
          <a:p>
            <a:pPr>
              <a:defRPr/>
            </a:pPr>
            <a:fld id="{280A5F4F-5653-4D43-9623-1D054D9F0689}" type="slidenum">
              <a:rPr lang="en-US" smtClean="0"/>
              <a:pPr>
                <a:defRPr/>
              </a:pPr>
              <a:t>20</a:t>
            </a:fld>
            <a:endParaRPr lang="en-US"/>
          </a:p>
        </p:txBody>
      </p:sp>
    </p:spTree>
    <p:extLst>
      <p:ext uri="{BB962C8B-B14F-4D97-AF65-F5344CB8AC3E}">
        <p14:creationId xmlns:p14="http://schemas.microsoft.com/office/powerpoint/2010/main" val="67410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2654AD-8E97-4A30-9545-8696C39AAD76}" type="slidenum">
              <a:rPr lang="en-US"/>
              <a:pPr/>
              <a:t>2</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2654AD-8E97-4A30-9545-8696C39AAD76}" type="slidenum">
              <a:rPr lang="en-US"/>
              <a:pPr/>
              <a:t>3</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2654AD-8E97-4A30-9545-8696C39AAD76}" type="slidenum">
              <a:rPr lang="en-US"/>
              <a:pPr/>
              <a:t>4</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2654AD-8E97-4A30-9545-8696C39AAD76}" type="slidenum">
              <a:rPr lang="en-US"/>
              <a:pPr/>
              <a:t>5</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705633-8A19-4058-A95E-EC1D83F9DB3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705633-8A19-4058-A95E-EC1D83F9DB3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705633-8A19-4058-A95E-EC1D83F9DB3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705633-8A19-4058-A95E-EC1D83F9DB3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rporate Title">
    <p:spTree>
      <p:nvGrpSpPr>
        <p:cNvPr id="1" name=""/>
        <p:cNvGrpSpPr/>
        <p:nvPr/>
      </p:nvGrpSpPr>
      <p:grpSpPr>
        <a:xfrm>
          <a:off x="0" y="0"/>
          <a:ext cx="0" cy="0"/>
          <a:chOff x="0" y="0"/>
          <a:chExt cx="0" cy="0"/>
        </a:xfrm>
      </p:grpSpPr>
      <p:pic>
        <p:nvPicPr>
          <p:cNvPr id="4" name="Picture 18" descr="corpTitle2e_tagChange1-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26"/>
          <p:cNvGrpSpPr>
            <a:grpSpLocks/>
          </p:cNvGrpSpPr>
          <p:nvPr/>
        </p:nvGrpSpPr>
        <p:grpSpPr bwMode="auto">
          <a:xfrm>
            <a:off x="5776913" y="5097463"/>
            <a:ext cx="2165350" cy="1049337"/>
            <a:chOff x="1017588" y="1603376"/>
            <a:chExt cx="3589337" cy="1738312"/>
          </a:xfrm>
        </p:grpSpPr>
        <p:sp>
          <p:nvSpPr>
            <p:cNvPr id="6" name="Freeform 11"/>
            <p:cNvSpPr>
              <a:spLocks/>
            </p:cNvSpPr>
            <p:nvPr/>
          </p:nvSpPr>
          <p:spPr bwMode="gray">
            <a:xfrm>
              <a:off x="1228106" y="2555372"/>
              <a:ext cx="326303" cy="186717"/>
            </a:xfrm>
            <a:custGeom>
              <a:avLst/>
              <a:gdLst/>
              <a:ahLst/>
              <a:cxnLst>
                <a:cxn ang="0">
                  <a:pos x="13" y="0"/>
                </a:cxn>
                <a:cxn ang="0">
                  <a:pos x="203" y="52"/>
                </a:cxn>
                <a:cxn ang="0">
                  <a:pos x="205" y="117"/>
                </a:cxn>
                <a:cxn ang="0">
                  <a:pos x="0" y="36"/>
                </a:cxn>
                <a:cxn ang="0">
                  <a:pos x="13" y="0"/>
                </a:cxn>
              </a:cxnLst>
              <a:rect l="0" t="0" r="r" b="b"/>
              <a:pathLst>
                <a:path w="205" h="117">
                  <a:moveTo>
                    <a:pt x="13" y="0"/>
                  </a:moveTo>
                  <a:lnTo>
                    <a:pt x="203" y="52"/>
                  </a:lnTo>
                  <a:lnTo>
                    <a:pt x="205" y="117"/>
                  </a:lnTo>
                  <a:lnTo>
                    <a:pt x="0" y="36"/>
                  </a:lnTo>
                  <a:lnTo>
                    <a:pt x="13" y="0"/>
                  </a:lnTo>
                  <a:close/>
                </a:path>
              </a:pathLst>
            </a:custGeom>
            <a:solidFill>
              <a:srgbClr val="6D8C24"/>
            </a:solidFill>
            <a:ln w="9525">
              <a:noFill/>
              <a:round/>
              <a:headEnd/>
              <a:tailEnd/>
            </a:ln>
          </p:spPr>
          <p:txBody>
            <a:bodyPr/>
            <a:lstStyle/>
            <a:p>
              <a:pPr>
                <a:defRPr/>
              </a:pPr>
              <a:endParaRPr lang="en-US"/>
            </a:p>
          </p:txBody>
        </p:sp>
        <p:sp>
          <p:nvSpPr>
            <p:cNvPr id="7" name="Freeform 12"/>
            <p:cNvSpPr>
              <a:spLocks/>
            </p:cNvSpPr>
            <p:nvPr/>
          </p:nvSpPr>
          <p:spPr bwMode="gray">
            <a:xfrm>
              <a:off x="1228106" y="2555372"/>
              <a:ext cx="326303" cy="186717"/>
            </a:xfrm>
            <a:custGeom>
              <a:avLst/>
              <a:gdLst/>
              <a:ahLst/>
              <a:cxnLst>
                <a:cxn ang="0">
                  <a:pos x="13" y="0"/>
                </a:cxn>
                <a:cxn ang="0">
                  <a:pos x="203" y="52"/>
                </a:cxn>
                <a:cxn ang="0">
                  <a:pos x="205" y="117"/>
                </a:cxn>
                <a:cxn ang="0">
                  <a:pos x="0" y="36"/>
                </a:cxn>
              </a:cxnLst>
              <a:rect l="0" t="0" r="r" b="b"/>
              <a:pathLst>
                <a:path w="205" h="117">
                  <a:moveTo>
                    <a:pt x="13" y="0"/>
                  </a:moveTo>
                  <a:lnTo>
                    <a:pt x="203" y="52"/>
                  </a:lnTo>
                  <a:lnTo>
                    <a:pt x="205" y="117"/>
                  </a:lnTo>
                  <a:lnTo>
                    <a:pt x="0" y="36"/>
                  </a:lnTo>
                </a:path>
              </a:pathLst>
            </a:custGeom>
            <a:noFill/>
            <a:ln w="9525">
              <a:noFill/>
              <a:round/>
              <a:headEnd/>
              <a:tailEnd/>
            </a:ln>
          </p:spPr>
          <p:txBody>
            <a:bodyPr/>
            <a:lstStyle/>
            <a:p>
              <a:pPr>
                <a:defRPr/>
              </a:pPr>
              <a:endParaRPr lang="en-US"/>
            </a:p>
          </p:txBody>
        </p:sp>
        <p:sp>
          <p:nvSpPr>
            <p:cNvPr id="8" name="Freeform 13"/>
            <p:cNvSpPr>
              <a:spLocks/>
            </p:cNvSpPr>
            <p:nvPr/>
          </p:nvSpPr>
          <p:spPr bwMode="gray">
            <a:xfrm>
              <a:off x="1017588" y="1769054"/>
              <a:ext cx="894703" cy="1572634"/>
            </a:xfrm>
            <a:custGeom>
              <a:avLst/>
              <a:gdLst/>
              <a:ahLst/>
              <a:cxnLst>
                <a:cxn ang="0">
                  <a:pos x="558" y="0"/>
                </a:cxn>
                <a:cxn ang="0">
                  <a:pos x="359" y="327"/>
                </a:cxn>
                <a:cxn ang="0">
                  <a:pos x="146" y="979"/>
                </a:cxn>
                <a:cxn ang="0">
                  <a:pos x="46" y="980"/>
                </a:cxn>
                <a:cxn ang="0">
                  <a:pos x="266" y="369"/>
                </a:cxn>
                <a:cxn ang="0">
                  <a:pos x="474" y="1"/>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path>
              </a:pathLst>
            </a:custGeom>
            <a:solidFill>
              <a:srgbClr val="E3701E"/>
            </a:solidFill>
            <a:ln w="9525">
              <a:noFill/>
              <a:round/>
              <a:headEnd/>
              <a:tailEnd/>
            </a:ln>
          </p:spPr>
          <p:txBody>
            <a:bodyPr/>
            <a:lstStyle/>
            <a:p>
              <a:pPr>
                <a:defRPr/>
              </a:pPr>
              <a:endParaRPr lang="en-US"/>
            </a:p>
          </p:txBody>
        </p:sp>
        <p:sp>
          <p:nvSpPr>
            <p:cNvPr id="9" name="Freeform 14"/>
            <p:cNvSpPr>
              <a:spLocks/>
            </p:cNvSpPr>
            <p:nvPr/>
          </p:nvSpPr>
          <p:spPr bwMode="gray">
            <a:xfrm>
              <a:off x="1017588" y="1769054"/>
              <a:ext cx="894703" cy="1572634"/>
            </a:xfrm>
            <a:custGeom>
              <a:avLst/>
              <a:gdLst/>
              <a:ahLst/>
              <a:cxnLst>
                <a:cxn ang="0">
                  <a:pos x="558" y="0"/>
                </a:cxn>
                <a:cxn ang="0">
                  <a:pos x="359" y="327"/>
                </a:cxn>
                <a:cxn ang="0">
                  <a:pos x="146" y="979"/>
                </a:cxn>
                <a:cxn ang="0">
                  <a:pos x="46" y="980"/>
                </a:cxn>
                <a:cxn ang="0">
                  <a:pos x="266" y="369"/>
                </a:cxn>
                <a:cxn ang="0">
                  <a:pos x="474" y="1"/>
                </a:cxn>
                <a:cxn ang="0">
                  <a:pos x="558" y="0"/>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lnTo>
                    <a:pt x="558" y="0"/>
                  </a:lnTo>
                  <a:close/>
                </a:path>
              </a:pathLst>
            </a:custGeom>
            <a:noFill/>
            <a:ln w="6" cap="flat">
              <a:solidFill>
                <a:srgbClr val="E3701E"/>
              </a:solidFill>
              <a:prstDash val="solid"/>
              <a:miter lim="800000"/>
              <a:headEnd/>
              <a:tailEnd/>
            </a:ln>
          </p:spPr>
          <p:txBody>
            <a:bodyPr/>
            <a:lstStyle/>
            <a:p>
              <a:pPr>
                <a:defRPr/>
              </a:pPr>
              <a:endParaRPr lang="en-US"/>
            </a:p>
          </p:txBody>
        </p:sp>
        <p:sp>
          <p:nvSpPr>
            <p:cNvPr id="10" name="Freeform 15"/>
            <p:cNvSpPr>
              <a:spLocks/>
            </p:cNvSpPr>
            <p:nvPr/>
          </p:nvSpPr>
          <p:spPr bwMode="gray">
            <a:xfrm>
              <a:off x="1275473" y="2823614"/>
              <a:ext cx="428930" cy="107822"/>
            </a:xfrm>
            <a:custGeom>
              <a:avLst/>
              <a:gdLst/>
              <a:ahLst/>
              <a:cxnLst>
                <a:cxn ang="0">
                  <a:pos x="0" y="5"/>
                </a:cxn>
                <a:cxn ang="0">
                  <a:pos x="266" y="0"/>
                </a:cxn>
                <a:cxn ang="0">
                  <a:pos x="269" y="32"/>
                </a:cxn>
                <a:cxn ang="0">
                  <a:pos x="0" y="69"/>
                </a:cxn>
                <a:cxn ang="0">
                  <a:pos x="0" y="5"/>
                </a:cxn>
              </a:cxnLst>
              <a:rect l="0" t="0" r="r" b="b"/>
              <a:pathLst>
                <a:path w="269" h="69">
                  <a:moveTo>
                    <a:pt x="0" y="5"/>
                  </a:moveTo>
                  <a:lnTo>
                    <a:pt x="266" y="0"/>
                  </a:lnTo>
                  <a:lnTo>
                    <a:pt x="269" y="32"/>
                  </a:lnTo>
                  <a:lnTo>
                    <a:pt x="0" y="69"/>
                  </a:lnTo>
                  <a:lnTo>
                    <a:pt x="0" y="5"/>
                  </a:lnTo>
                  <a:close/>
                </a:path>
              </a:pathLst>
            </a:custGeom>
            <a:solidFill>
              <a:srgbClr val="D31245"/>
            </a:solidFill>
            <a:ln w="9525">
              <a:noFill/>
              <a:round/>
              <a:headEnd/>
              <a:tailEnd/>
            </a:ln>
          </p:spPr>
          <p:txBody>
            <a:bodyPr/>
            <a:lstStyle/>
            <a:p>
              <a:pPr>
                <a:defRPr/>
              </a:pPr>
              <a:endParaRPr lang="en-US"/>
            </a:p>
          </p:txBody>
        </p:sp>
        <p:sp>
          <p:nvSpPr>
            <p:cNvPr id="11" name="Freeform 16"/>
            <p:cNvSpPr>
              <a:spLocks/>
            </p:cNvSpPr>
            <p:nvPr/>
          </p:nvSpPr>
          <p:spPr bwMode="gray">
            <a:xfrm>
              <a:off x="1275473" y="2823614"/>
              <a:ext cx="428930" cy="107822"/>
            </a:xfrm>
            <a:custGeom>
              <a:avLst/>
              <a:gdLst/>
              <a:ahLst/>
              <a:cxnLst>
                <a:cxn ang="0">
                  <a:pos x="0" y="5"/>
                </a:cxn>
                <a:cxn ang="0">
                  <a:pos x="266" y="0"/>
                </a:cxn>
                <a:cxn ang="0">
                  <a:pos x="269" y="32"/>
                </a:cxn>
                <a:cxn ang="0">
                  <a:pos x="0" y="69"/>
                </a:cxn>
              </a:cxnLst>
              <a:rect l="0" t="0" r="r" b="b"/>
              <a:pathLst>
                <a:path w="269" h="69">
                  <a:moveTo>
                    <a:pt x="0" y="5"/>
                  </a:moveTo>
                  <a:lnTo>
                    <a:pt x="266" y="0"/>
                  </a:lnTo>
                  <a:lnTo>
                    <a:pt x="269" y="32"/>
                  </a:lnTo>
                  <a:lnTo>
                    <a:pt x="0" y="69"/>
                  </a:lnTo>
                </a:path>
              </a:pathLst>
            </a:custGeom>
            <a:noFill/>
            <a:ln w="9525">
              <a:noFill/>
              <a:round/>
              <a:headEnd/>
              <a:tailEnd/>
            </a:ln>
          </p:spPr>
          <p:txBody>
            <a:bodyPr/>
            <a:lstStyle/>
            <a:p>
              <a:pPr>
                <a:defRPr/>
              </a:pPr>
              <a:endParaRPr lang="en-US"/>
            </a:p>
          </p:txBody>
        </p:sp>
        <p:sp>
          <p:nvSpPr>
            <p:cNvPr id="12" name="Freeform 17"/>
            <p:cNvSpPr>
              <a:spLocks/>
            </p:cNvSpPr>
            <p:nvPr/>
          </p:nvSpPr>
          <p:spPr bwMode="gray">
            <a:xfrm>
              <a:off x="1214948" y="1603376"/>
              <a:ext cx="602609" cy="1480589"/>
            </a:xfrm>
            <a:custGeom>
              <a:avLst/>
              <a:gdLst/>
              <a:ahLst/>
              <a:cxnLst>
                <a:cxn ang="0">
                  <a:pos x="330" y="924"/>
                </a:cxn>
                <a:cxn ang="0">
                  <a:pos x="166" y="422"/>
                </a:cxn>
                <a:cxn ang="0">
                  <a:pos x="139" y="0"/>
                </a:cxn>
                <a:cxn ang="0">
                  <a:pos x="51" y="0"/>
                </a:cxn>
                <a:cxn ang="0">
                  <a:pos x="142" y="437"/>
                </a:cxn>
                <a:cxn ang="0">
                  <a:pos x="242" y="641"/>
                </a:cxn>
                <a:cxn ang="0">
                  <a:pos x="217" y="924"/>
                </a:cxn>
              </a:cxnLst>
              <a:rect l="0" t="0" r="r" b="b"/>
              <a:pathLst>
                <a:path w="377" h="924">
                  <a:moveTo>
                    <a:pt x="330" y="924"/>
                  </a:moveTo>
                  <a:cubicBezTo>
                    <a:pt x="377" y="711"/>
                    <a:pt x="275" y="580"/>
                    <a:pt x="166" y="422"/>
                  </a:cubicBezTo>
                  <a:cubicBezTo>
                    <a:pt x="59" y="267"/>
                    <a:pt x="75" y="154"/>
                    <a:pt x="139" y="0"/>
                  </a:cubicBezTo>
                  <a:cubicBezTo>
                    <a:pt x="51" y="0"/>
                    <a:pt x="51" y="0"/>
                    <a:pt x="51" y="0"/>
                  </a:cubicBezTo>
                  <a:cubicBezTo>
                    <a:pt x="2" y="165"/>
                    <a:pt x="0" y="272"/>
                    <a:pt x="142" y="437"/>
                  </a:cubicBezTo>
                  <a:cubicBezTo>
                    <a:pt x="195" y="498"/>
                    <a:pt x="228" y="567"/>
                    <a:pt x="242" y="641"/>
                  </a:cubicBezTo>
                  <a:cubicBezTo>
                    <a:pt x="260" y="731"/>
                    <a:pt x="251" y="827"/>
                    <a:pt x="217" y="924"/>
                  </a:cubicBezTo>
                </a:path>
              </a:pathLst>
            </a:custGeom>
            <a:solidFill>
              <a:srgbClr val="006594"/>
            </a:solidFill>
            <a:ln w="9525">
              <a:noFill/>
              <a:round/>
              <a:headEnd/>
              <a:tailEnd/>
            </a:ln>
          </p:spPr>
          <p:txBody>
            <a:bodyPr/>
            <a:lstStyle/>
            <a:p>
              <a:pPr>
                <a:defRPr/>
              </a:pPr>
              <a:endParaRPr lang="en-US"/>
            </a:p>
          </p:txBody>
        </p:sp>
        <p:sp>
          <p:nvSpPr>
            <p:cNvPr id="13" name="Rectangle 18"/>
            <p:cNvSpPr>
              <a:spLocks noChangeArrowheads="1"/>
            </p:cNvSpPr>
            <p:nvPr/>
          </p:nvSpPr>
          <p:spPr bwMode="gray">
            <a:xfrm>
              <a:off x="1738613" y="2116191"/>
              <a:ext cx="968384" cy="970405"/>
            </a:xfrm>
            <a:prstGeom prst="rect">
              <a:avLst/>
            </a:prstGeom>
            <a:solidFill>
              <a:srgbClr val="D31245"/>
            </a:solidFill>
            <a:ln w="9525">
              <a:noFill/>
              <a:miter lim="800000"/>
              <a:headEnd/>
              <a:tailEnd/>
            </a:ln>
          </p:spPr>
          <p:txBody>
            <a:bodyPr/>
            <a:lstStyle/>
            <a:p>
              <a:pPr>
                <a:defRPr/>
              </a:pPr>
              <a:endParaRPr lang="en-US"/>
            </a:p>
          </p:txBody>
        </p:sp>
        <p:sp>
          <p:nvSpPr>
            <p:cNvPr id="14" name="Freeform 19"/>
            <p:cNvSpPr>
              <a:spLocks noEditPoints="1"/>
            </p:cNvSpPr>
            <p:nvPr/>
          </p:nvSpPr>
          <p:spPr bwMode="gray">
            <a:xfrm>
              <a:off x="1796506" y="2181937"/>
              <a:ext cx="855230" cy="833653"/>
            </a:xfrm>
            <a:custGeom>
              <a:avLst/>
              <a:gdLst/>
              <a:ahLst/>
              <a:cxnLst>
                <a:cxn ang="0">
                  <a:pos x="87" y="233"/>
                </a:cxn>
                <a:cxn ang="0">
                  <a:pos x="291" y="58"/>
                </a:cxn>
                <a:cxn ang="0">
                  <a:pos x="264" y="58"/>
                </a:cxn>
                <a:cxn ang="0">
                  <a:pos x="253" y="0"/>
                </a:cxn>
                <a:cxn ang="0">
                  <a:pos x="280" y="0"/>
                </a:cxn>
                <a:cxn ang="0">
                  <a:pos x="514" y="53"/>
                </a:cxn>
                <a:cxn ang="0">
                  <a:pos x="478" y="58"/>
                </a:cxn>
                <a:cxn ang="0">
                  <a:pos x="517" y="0"/>
                </a:cxn>
                <a:cxn ang="0">
                  <a:pos x="491" y="27"/>
                </a:cxn>
                <a:cxn ang="0">
                  <a:pos x="392" y="19"/>
                </a:cxn>
                <a:cxn ang="0">
                  <a:pos x="33" y="12"/>
                </a:cxn>
                <a:cxn ang="0">
                  <a:pos x="37" y="0"/>
                </a:cxn>
                <a:cxn ang="0">
                  <a:pos x="41" y="12"/>
                </a:cxn>
                <a:cxn ang="0">
                  <a:pos x="508" y="489"/>
                </a:cxn>
                <a:cxn ang="0">
                  <a:pos x="519" y="518"/>
                </a:cxn>
                <a:cxn ang="0">
                  <a:pos x="478" y="462"/>
                </a:cxn>
                <a:cxn ang="0">
                  <a:pos x="431" y="466"/>
                </a:cxn>
                <a:cxn ang="0">
                  <a:pos x="475" y="472"/>
                </a:cxn>
                <a:cxn ang="0">
                  <a:pos x="463" y="518"/>
                </a:cxn>
                <a:cxn ang="0">
                  <a:pos x="410" y="518"/>
                </a:cxn>
                <a:cxn ang="0">
                  <a:pos x="422" y="459"/>
                </a:cxn>
                <a:cxn ang="0">
                  <a:pos x="367" y="519"/>
                </a:cxn>
                <a:cxn ang="0">
                  <a:pos x="386" y="502"/>
                </a:cxn>
                <a:cxn ang="0">
                  <a:pos x="296" y="459"/>
                </a:cxn>
                <a:cxn ang="0">
                  <a:pos x="344" y="518"/>
                </a:cxn>
                <a:cxn ang="0">
                  <a:pos x="312" y="469"/>
                </a:cxn>
                <a:cxn ang="0">
                  <a:pos x="221" y="503"/>
                </a:cxn>
                <a:cxn ang="0">
                  <a:pos x="192" y="459"/>
                </a:cxn>
                <a:cxn ang="0">
                  <a:pos x="225" y="461"/>
                </a:cxn>
                <a:cxn ang="0">
                  <a:pos x="287" y="472"/>
                </a:cxn>
                <a:cxn ang="0">
                  <a:pos x="282" y="479"/>
                </a:cxn>
                <a:cxn ang="0">
                  <a:pos x="286" y="508"/>
                </a:cxn>
                <a:cxn ang="0">
                  <a:pos x="244" y="516"/>
                </a:cxn>
                <a:cxn ang="0">
                  <a:pos x="166" y="518"/>
                </a:cxn>
                <a:cxn ang="0">
                  <a:pos x="178" y="459"/>
                </a:cxn>
                <a:cxn ang="0">
                  <a:pos x="150" y="459"/>
                </a:cxn>
                <a:cxn ang="0">
                  <a:pos x="102" y="516"/>
                </a:cxn>
                <a:cxn ang="0">
                  <a:pos x="82" y="459"/>
                </a:cxn>
                <a:cxn ang="0">
                  <a:pos x="57" y="461"/>
                </a:cxn>
                <a:cxn ang="0">
                  <a:pos x="57" y="518"/>
                </a:cxn>
                <a:cxn ang="0">
                  <a:pos x="37" y="459"/>
                </a:cxn>
                <a:cxn ang="0">
                  <a:pos x="321" y="242"/>
                </a:cxn>
                <a:cxn ang="0">
                  <a:pos x="370" y="79"/>
                </a:cxn>
                <a:cxn ang="0">
                  <a:pos x="180" y="96"/>
                </a:cxn>
                <a:cxn ang="0">
                  <a:pos x="199" y="148"/>
                </a:cxn>
                <a:cxn ang="0">
                  <a:pos x="305" y="83"/>
                </a:cxn>
                <a:cxn ang="0">
                  <a:pos x="267" y="238"/>
                </a:cxn>
                <a:cxn ang="0">
                  <a:pos x="165" y="242"/>
                </a:cxn>
                <a:cxn ang="0">
                  <a:pos x="517" y="361"/>
                </a:cxn>
                <a:cxn ang="0">
                  <a:pos x="522" y="294"/>
                </a:cxn>
                <a:cxn ang="0">
                  <a:pos x="304" y="289"/>
                </a:cxn>
                <a:cxn ang="0">
                  <a:pos x="322" y="406"/>
                </a:cxn>
                <a:cxn ang="0">
                  <a:pos x="158" y="398"/>
                </a:cxn>
                <a:cxn ang="0">
                  <a:pos x="216" y="265"/>
                </a:cxn>
                <a:cxn ang="0">
                  <a:pos x="28" y="415"/>
                </a:cxn>
                <a:cxn ang="0">
                  <a:pos x="35" y="323"/>
                </a:cxn>
                <a:cxn ang="0">
                  <a:pos x="133" y="422"/>
                </a:cxn>
                <a:cxn ang="0">
                  <a:pos x="234" y="355"/>
                </a:cxn>
                <a:cxn ang="0">
                  <a:pos x="396" y="423"/>
                </a:cxn>
                <a:cxn ang="0">
                  <a:pos x="433" y="421"/>
                </a:cxn>
                <a:cxn ang="0">
                  <a:pos x="274" y="345"/>
                </a:cxn>
                <a:cxn ang="0">
                  <a:pos x="367" y="161"/>
                </a:cxn>
                <a:cxn ang="0">
                  <a:pos x="431" y="89"/>
                </a:cxn>
              </a:cxnLst>
              <a:rect l="0" t="0" r="r" b="b"/>
              <a:pathLst>
                <a:path w="535" h="519">
                  <a:moveTo>
                    <a:pt x="84" y="77"/>
                  </a:moveTo>
                  <a:cubicBezTo>
                    <a:pt x="38" y="77"/>
                    <a:pt x="0" y="115"/>
                    <a:pt x="0" y="161"/>
                  </a:cubicBezTo>
                  <a:cubicBezTo>
                    <a:pt x="0" y="207"/>
                    <a:pt x="38" y="245"/>
                    <a:pt x="84" y="245"/>
                  </a:cubicBezTo>
                  <a:cubicBezTo>
                    <a:pt x="85" y="245"/>
                    <a:pt x="85" y="245"/>
                    <a:pt x="85" y="245"/>
                  </a:cubicBezTo>
                  <a:cubicBezTo>
                    <a:pt x="131" y="244"/>
                    <a:pt x="168" y="207"/>
                    <a:pt x="168" y="161"/>
                  </a:cubicBezTo>
                  <a:cubicBezTo>
                    <a:pt x="168" y="115"/>
                    <a:pt x="131" y="77"/>
                    <a:pt x="84" y="77"/>
                  </a:cubicBezTo>
                  <a:close/>
                  <a:moveTo>
                    <a:pt x="104" y="232"/>
                  </a:moveTo>
                  <a:cubicBezTo>
                    <a:pt x="98" y="233"/>
                    <a:pt x="92" y="233"/>
                    <a:pt x="87" y="233"/>
                  </a:cubicBezTo>
                  <a:cubicBezTo>
                    <a:pt x="46" y="229"/>
                    <a:pt x="28" y="189"/>
                    <a:pt x="24" y="171"/>
                  </a:cubicBezTo>
                  <a:cubicBezTo>
                    <a:pt x="16" y="138"/>
                    <a:pt x="34" y="97"/>
                    <a:pt x="64" y="89"/>
                  </a:cubicBezTo>
                  <a:cubicBezTo>
                    <a:pt x="98" y="80"/>
                    <a:pt x="134" y="105"/>
                    <a:pt x="145" y="145"/>
                  </a:cubicBezTo>
                  <a:cubicBezTo>
                    <a:pt x="157" y="190"/>
                    <a:pt x="134" y="228"/>
                    <a:pt x="104" y="232"/>
                  </a:cubicBezTo>
                  <a:close/>
                  <a:moveTo>
                    <a:pt x="294" y="48"/>
                  </a:moveTo>
                  <a:cubicBezTo>
                    <a:pt x="294" y="54"/>
                    <a:pt x="294" y="55"/>
                    <a:pt x="301" y="55"/>
                  </a:cubicBezTo>
                  <a:cubicBezTo>
                    <a:pt x="301" y="58"/>
                    <a:pt x="301" y="58"/>
                    <a:pt x="301" y="58"/>
                  </a:cubicBezTo>
                  <a:cubicBezTo>
                    <a:pt x="298" y="58"/>
                    <a:pt x="294" y="58"/>
                    <a:pt x="291" y="58"/>
                  </a:cubicBezTo>
                  <a:cubicBezTo>
                    <a:pt x="287" y="58"/>
                    <a:pt x="283" y="58"/>
                    <a:pt x="280" y="58"/>
                  </a:cubicBezTo>
                  <a:cubicBezTo>
                    <a:pt x="280" y="55"/>
                    <a:pt x="280" y="55"/>
                    <a:pt x="280" y="55"/>
                  </a:cubicBezTo>
                  <a:cubicBezTo>
                    <a:pt x="287" y="55"/>
                    <a:pt x="287" y="54"/>
                    <a:pt x="287" y="48"/>
                  </a:cubicBezTo>
                  <a:cubicBezTo>
                    <a:pt x="287" y="29"/>
                    <a:pt x="287" y="29"/>
                    <a:pt x="287" y="29"/>
                  </a:cubicBezTo>
                  <a:cubicBezTo>
                    <a:pt x="257" y="29"/>
                    <a:pt x="257" y="29"/>
                    <a:pt x="257" y="29"/>
                  </a:cubicBezTo>
                  <a:cubicBezTo>
                    <a:pt x="257" y="48"/>
                    <a:pt x="257" y="48"/>
                    <a:pt x="257" y="48"/>
                  </a:cubicBezTo>
                  <a:cubicBezTo>
                    <a:pt x="257" y="54"/>
                    <a:pt x="257" y="55"/>
                    <a:pt x="264" y="55"/>
                  </a:cubicBezTo>
                  <a:cubicBezTo>
                    <a:pt x="264" y="58"/>
                    <a:pt x="264" y="58"/>
                    <a:pt x="264" y="58"/>
                  </a:cubicBezTo>
                  <a:cubicBezTo>
                    <a:pt x="261" y="58"/>
                    <a:pt x="257" y="58"/>
                    <a:pt x="253" y="58"/>
                  </a:cubicBezTo>
                  <a:cubicBezTo>
                    <a:pt x="250" y="58"/>
                    <a:pt x="246" y="58"/>
                    <a:pt x="243" y="58"/>
                  </a:cubicBezTo>
                  <a:cubicBezTo>
                    <a:pt x="243" y="55"/>
                    <a:pt x="243" y="55"/>
                    <a:pt x="243" y="55"/>
                  </a:cubicBezTo>
                  <a:cubicBezTo>
                    <a:pt x="250" y="55"/>
                    <a:pt x="250" y="54"/>
                    <a:pt x="250" y="48"/>
                  </a:cubicBezTo>
                  <a:cubicBezTo>
                    <a:pt x="250" y="10"/>
                    <a:pt x="250" y="10"/>
                    <a:pt x="250" y="10"/>
                  </a:cubicBezTo>
                  <a:cubicBezTo>
                    <a:pt x="250" y="3"/>
                    <a:pt x="250" y="3"/>
                    <a:pt x="243" y="2"/>
                  </a:cubicBezTo>
                  <a:cubicBezTo>
                    <a:pt x="243" y="0"/>
                    <a:pt x="243" y="0"/>
                    <a:pt x="243" y="0"/>
                  </a:cubicBezTo>
                  <a:cubicBezTo>
                    <a:pt x="246" y="0"/>
                    <a:pt x="250" y="0"/>
                    <a:pt x="253" y="0"/>
                  </a:cubicBezTo>
                  <a:cubicBezTo>
                    <a:pt x="257" y="0"/>
                    <a:pt x="261" y="0"/>
                    <a:pt x="264" y="0"/>
                  </a:cubicBezTo>
                  <a:cubicBezTo>
                    <a:pt x="264" y="2"/>
                    <a:pt x="264" y="2"/>
                    <a:pt x="264" y="2"/>
                  </a:cubicBezTo>
                  <a:cubicBezTo>
                    <a:pt x="257" y="3"/>
                    <a:pt x="257" y="3"/>
                    <a:pt x="257" y="10"/>
                  </a:cubicBezTo>
                  <a:cubicBezTo>
                    <a:pt x="257" y="25"/>
                    <a:pt x="257" y="25"/>
                    <a:pt x="257" y="25"/>
                  </a:cubicBezTo>
                  <a:cubicBezTo>
                    <a:pt x="287" y="25"/>
                    <a:pt x="287" y="25"/>
                    <a:pt x="287" y="25"/>
                  </a:cubicBezTo>
                  <a:cubicBezTo>
                    <a:pt x="287" y="10"/>
                    <a:pt x="287" y="10"/>
                    <a:pt x="287" y="10"/>
                  </a:cubicBezTo>
                  <a:cubicBezTo>
                    <a:pt x="287" y="3"/>
                    <a:pt x="287" y="3"/>
                    <a:pt x="280" y="2"/>
                  </a:cubicBezTo>
                  <a:cubicBezTo>
                    <a:pt x="280" y="0"/>
                    <a:pt x="280" y="0"/>
                    <a:pt x="280" y="0"/>
                  </a:cubicBezTo>
                  <a:cubicBezTo>
                    <a:pt x="283" y="0"/>
                    <a:pt x="287" y="0"/>
                    <a:pt x="291" y="0"/>
                  </a:cubicBezTo>
                  <a:cubicBezTo>
                    <a:pt x="294" y="0"/>
                    <a:pt x="298" y="0"/>
                    <a:pt x="301" y="0"/>
                  </a:cubicBezTo>
                  <a:cubicBezTo>
                    <a:pt x="301" y="2"/>
                    <a:pt x="301" y="2"/>
                    <a:pt x="301" y="2"/>
                  </a:cubicBezTo>
                  <a:cubicBezTo>
                    <a:pt x="294" y="3"/>
                    <a:pt x="294" y="3"/>
                    <a:pt x="294" y="10"/>
                  </a:cubicBezTo>
                  <a:moveTo>
                    <a:pt x="491" y="47"/>
                  </a:moveTo>
                  <a:cubicBezTo>
                    <a:pt x="491" y="50"/>
                    <a:pt x="491" y="52"/>
                    <a:pt x="492" y="54"/>
                  </a:cubicBezTo>
                  <a:cubicBezTo>
                    <a:pt x="495" y="54"/>
                    <a:pt x="498" y="54"/>
                    <a:pt x="502" y="54"/>
                  </a:cubicBezTo>
                  <a:cubicBezTo>
                    <a:pt x="506" y="54"/>
                    <a:pt x="510" y="54"/>
                    <a:pt x="514" y="53"/>
                  </a:cubicBezTo>
                  <a:cubicBezTo>
                    <a:pt x="514" y="51"/>
                    <a:pt x="515" y="50"/>
                    <a:pt x="515" y="49"/>
                  </a:cubicBezTo>
                  <a:cubicBezTo>
                    <a:pt x="516" y="44"/>
                    <a:pt x="516" y="44"/>
                    <a:pt x="516" y="44"/>
                  </a:cubicBezTo>
                  <a:cubicBezTo>
                    <a:pt x="518" y="44"/>
                    <a:pt x="518" y="44"/>
                    <a:pt x="518" y="44"/>
                  </a:cubicBezTo>
                  <a:cubicBezTo>
                    <a:pt x="518" y="46"/>
                    <a:pt x="517" y="48"/>
                    <a:pt x="517" y="51"/>
                  </a:cubicBezTo>
                  <a:cubicBezTo>
                    <a:pt x="517" y="58"/>
                    <a:pt x="517" y="58"/>
                    <a:pt x="517" y="58"/>
                  </a:cubicBezTo>
                  <a:cubicBezTo>
                    <a:pt x="515" y="58"/>
                    <a:pt x="510" y="58"/>
                    <a:pt x="505" y="58"/>
                  </a:cubicBezTo>
                  <a:cubicBezTo>
                    <a:pt x="500" y="58"/>
                    <a:pt x="496" y="58"/>
                    <a:pt x="491" y="58"/>
                  </a:cubicBezTo>
                  <a:cubicBezTo>
                    <a:pt x="487" y="58"/>
                    <a:pt x="482" y="58"/>
                    <a:pt x="478" y="58"/>
                  </a:cubicBezTo>
                  <a:cubicBezTo>
                    <a:pt x="478" y="55"/>
                    <a:pt x="478" y="55"/>
                    <a:pt x="478" y="55"/>
                  </a:cubicBezTo>
                  <a:cubicBezTo>
                    <a:pt x="482" y="55"/>
                    <a:pt x="484" y="54"/>
                    <a:pt x="484" y="48"/>
                  </a:cubicBezTo>
                  <a:cubicBezTo>
                    <a:pt x="484" y="10"/>
                    <a:pt x="484" y="10"/>
                    <a:pt x="484" y="10"/>
                  </a:cubicBezTo>
                  <a:cubicBezTo>
                    <a:pt x="484" y="3"/>
                    <a:pt x="484" y="3"/>
                    <a:pt x="477" y="2"/>
                  </a:cubicBezTo>
                  <a:cubicBezTo>
                    <a:pt x="477" y="0"/>
                    <a:pt x="477" y="0"/>
                    <a:pt x="477" y="0"/>
                  </a:cubicBezTo>
                  <a:cubicBezTo>
                    <a:pt x="482" y="0"/>
                    <a:pt x="486" y="0"/>
                    <a:pt x="491" y="0"/>
                  </a:cubicBezTo>
                  <a:cubicBezTo>
                    <a:pt x="496" y="0"/>
                    <a:pt x="500" y="0"/>
                    <a:pt x="505" y="0"/>
                  </a:cubicBezTo>
                  <a:cubicBezTo>
                    <a:pt x="509" y="0"/>
                    <a:pt x="515" y="0"/>
                    <a:pt x="517" y="0"/>
                  </a:cubicBezTo>
                  <a:cubicBezTo>
                    <a:pt x="516" y="3"/>
                    <a:pt x="516" y="6"/>
                    <a:pt x="516" y="8"/>
                  </a:cubicBezTo>
                  <a:cubicBezTo>
                    <a:pt x="516" y="10"/>
                    <a:pt x="516" y="12"/>
                    <a:pt x="516" y="13"/>
                  </a:cubicBezTo>
                  <a:cubicBezTo>
                    <a:pt x="513" y="13"/>
                    <a:pt x="513" y="13"/>
                    <a:pt x="513" y="13"/>
                  </a:cubicBezTo>
                  <a:cubicBezTo>
                    <a:pt x="513" y="10"/>
                    <a:pt x="513" y="8"/>
                    <a:pt x="512" y="5"/>
                  </a:cubicBezTo>
                  <a:cubicBezTo>
                    <a:pt x="509" y="4"/>
                    <a:pt x="505" y="4"/>
                    <a:pt x="501" y="4"/>
                  </a:cubicBezTo>
                  <a:cubicBezTo>
                    <a:pt x="498" y="4"/>
                    <a:pt x="494" y="4"/>
                    <a:pt x="492" y="4"/>
                  </a:cubicBezTo>
                  <a:cubicBezTo>
                    <a:pt x="491" y="6"/>
                    <a:pt x="491" y="8"/>
                    <a:pt x="491" y="11"/>
                  </a:cubicBezTo>
                  <a:cubicBezTo>
                    <a:pt x="491" y="27"/>
                    <a:pt x="491" y="27"/>
                    <a:pt x="491" y="27"/>
                  </a:cubicBezTo>
                  <a:cubicBezTo>
                    <a:pt x="508" y="27"/>
                    <a:pt x="509" y="28"/>
                    <a:pt x="509" y="20"/>
                  </a:cubicBezTo>
                  <a:cubicBezTo>
                    <a:pt x="511" y="20"/>
                    <a:pt x="511" y="20"/>
                    <a:pt x="511" y="20"/>
                  </a:cubicBezTo>
                  <a:cubicBezTo>
                    <a:pt x="511" y="39"/>
                    <a:pt x="511" y="39"/>
                    <a:pt x="511" y="39"/>
                  </a:cubicBezTo>
                  <a:cubicBezTo>
                    <a:pt x="509" y="39"/>
                    <a:pt x="509" y="39"/>
                    <a:pt x="509" y="39"/>
                  </a:cubicBezTo>
                  <a:cubicBezTo>
                    <a:pt x="509" y="29"/>
                    <a:pt x="508" y="30"/>
                    <a:pt x="491" y="31"/>
                  </a:cubicBezTo>
                  <a:moveTo>
                    <a:pt x="392" y="30"/>
                  </a:moveTo>
                  <a:cubicBezTo>
                    <a:pt x="389" y="30"/>
                    <a:pt x="386" y="28"/>
                    <a:pt x="386" y="25"/>
                  </a:cubicBezTo>
                  <a:cubicBezTo>
                    <a:pt x="386" y="22"/>
                    <a:pt x="389" y="19"/>
                    <a:pt x="392" y="19"/>
                  </a:cubicBezTo>
                  <a:cubicBezTo>
                    <a:pt x="395" y="19"/>
                    <a:pt x="397" y="22"/>
                    <a:pt x="397" y="25"/>
                  </a:cubicBezTo>
                  <a:cubicBezTo>
                    <a:pt x="397" y="28"/>
                    <a:pt x="395" y="30"/>
                    <a:pt x="392" y="30"/>
                  </a:cubicBezTo>
                  <a:moveTo>
                    <a:pt x="153" y="30"/>
                  </a:moveTo>
                  <a:cubicBezTo>
                    <a:pt x="150" y="30"/>
                    <a:pt x="147" y="28"/>
                    <a:pt x="147" y="25"/>
                  </a:cubicBezTo>
                  <a:cubicBezTo>
                    <a:pt x="147" y="22"/>
                    <a:pt x="150" y="19"/>
                    <a:pt x="153" y="19"/>
                  </a:cubicBezTo>
                  <a:cubicBezTo>
                    <a:pt x="156" y="19"/>
                    <a:pt x="158" y="22"/>
                    <a:pt x="158" y="25"/>
                  </a:cubicBezTo>
                  <a:cubicBezTo>
                    <a:pt x="158" y="28"/>
                    <a:pt x="156" y="30"/>
                    <a:pt x="153" y="30"/>
                  </a:cubicBezTo>
                  <a:moveTo>
                    <a:pt x="33" y="12"/>
                  </a:moveTo>
                  <a:cubicBezTo>
                    <a:pt x="33" y="9"/>
                    <a:pt x="33" y="7"/>
                    <a:pt x="33" y="4"/>
                  </a:cubicBezTo>
                  <a:cubicBezTo>
                    <a:pt x="20" y="5"/>
                    <a:pt x="20" y="5"/>
                    <a:pt x="20" y="5"/>
                  </a:cubicBezTo>
                  <a:cubicBezTo>
                    <a:pt x="18" y="5"/>
                    <a:pt x="17" y="5"/>
                    <a:pt x="17" y="7"/>
                  </a:cubicBezTo>
                  <a:cubicBezTo>
                    <a:pt x="17" y="9"/>
                    <a:pt x="16" y="11"/>
                    <a:pt x="16" y="13"/>
                  </a:cubicBezTo>
                  <a:cubicBezTo>
                    <a:pt x="14" y="13"/>
                    <a:pt x="14" y="13"/>
                    <a:pt x="14" y="13"/>
                  </a:cubicBezTo>
                  <a:cubicBezTo>
                    <a:pt x="14" y="9"/>
                    <a:pt x="14" y="9"/>
                    <a:pt x="14" y="9"/>
                  </a:cubicBezTo>
                  <a:cubicBezTo>
                    <a:pt x="14" y="6"/>
                    <a:pt x="13" y="3"/>
                    <a:pt x="13" y="0"/>
                  </a:cubicBezTo>
                  <a:cubicBezTo>
                    <a:pt x="21" y="0"/>
                    <a:pt x="29" y="0"/>
                    <a:pt x="37" y="0"/>
                  </a:cubicBezTo>
                  <a:cubicBezTo>
                    <a:pt x="45" y="0"/>
                    <a:pt x="53" y="0"/>
                    <a:pt x="61" y="0"/>
                  </a:cubicBezTo>
                  <a:cubicBezTo>
                    <a:pt x="61" y="3"/>
                    <a:pt x="61" y="6"/>
                    <a:pt x="61" y="9"/>
                  </a:cubicBezTo>
                  <a:cubicBezTo>
                    <a:pt x="61" y="13"/>
                    <a:pt x="61" y="13"/>
                    <a:pt x="61" y="13"/>
                  </a:cubicBezTo>
                  <a:cubicBezTo>
                    <a:pt x="58" y="13"/>
                    <a:pt x="58" y="13"/>
                    <a:pt x="58" y="13"/>
                  </a:cubicBezTo>
                  <a:cubicBezTo>
                    <a:pt x="58" y="11"/>
                    <a:pt x="58" y="9"/>
                    <a:pt x="57" y="7"/>
                  </a:cubicBezTo>
                  <a:cubicBezTo>
                    <a:pt x="57" y="5"/>
                    <a:pt x="56" y="5"/>
                    <a:pt x="54" y="5"/>
                  </a:cubicBezTo>
                  <a:cubicBezTo>
                    <a:pt x="41" y="4"/>
                    <a:pt x="41" y="4"/>
                    <a:pt x="41" y="4"/>
                  </a:cubicBezTo>
                  <a:cubicBezTo>
                    <a:pt x="41" y="7"/>
                    <a:pt x="41" y="9"/>
                    <a:pt x="41" y="12"/>
                  </a:cubicBezTo>
                  <a:cubicBezTo>
                    <a:pt x="41" y="48"/>
                    <a:pt x="41" y="48"/>
                    <a:pt x="41" y="48"/>
                  </a:cubicBezTo>
                  <a:cubicBezTo>
                    <a:pt x="41" y="54"/>
                    <a:pt x="41" y="55"/>
                    <a:pt x="49" y="55"/>
                  </a:cubicBezTo>
                  <a:cubicBezTo>
                    <a:pt x="49" y="58"/>
                    <a:pt x="49" y="58"/>
                    <a:pt x="49" y="58"/>
                  </a:cubicBezTo>
                  <a:cubicBezTo>
                    <a:pt x="45" y="58"/>
                    <a:pt x="41" y="58"/>
                    <a:pt x="37" y="58"/>
                  </a:cubicBezTo>
                  <a:cubicBezTo>
                    <a:pt x="33" y="58"/>
                    <a:pt x="29" y="58"/>
                    <a:pt x="25" y="58"/>
                  </a:cubicBezTo>
                  <a:cubicBezTo>
                    <a:pt x="25" y="55"/>
                    <a:pt x="25" y="55"/>
                    <a:pt x="25" y="55"/>
                  </a:cubicBezTo>
                  <a:cubicBezTo>
                    <a:pt x="33" y="55"/>
                    <a:pt x="33" y="54"/>
                    <a:pt x="33" y="48"/>
                  </a:cubicBezTo>
                  <a:moveTo>
                    <a:pt x="508" y="489"/>
                  </a:moveTo>
                  <a:cubicBezTo>
                    <a:pt x="517" y="475"/>
                    <a:pt x="517" y="475"/>
                    <a:pt x="517" y="475"/>
                  </a:cubicBezTo>
                  <a:cubicBezTo>
                    <a:pt x="520" y="469"/>
                    <a:pt x="524" y="464"/>
                    <a:pt x="526" y="459"/>
                  </a:cubicBezTo>
                  <a:cubicBezTo>
                    <a:pt x="533" y="460"/>
                    <a:pt x="533" y="460"/>
                    <a:pt x="533" y="460"/>
                  </a:cubicBezTo>
                  <a:cubicBezTo>
                    <a:pt x="526" y="468"/>
                    <a:pt x="516" y="483"/>
                    <a:pt x="512" y="490"/>
                  </a:cubicBezTo>
                  <a:cubicBezTo>
                    <a:pt x="511" y="492"/>
                    <a:pt x="511" y="494"/>
                    <a:pt x="511" y="497"/>
                  </a:cubicBezTo>
                  <a:cubicBezTo>
                    <a:pt x="511" y="508"/>
                    <a:pt x="511" y="508"/>
                    <a:pt x="511" y="508"/>
                  </a:cubicBezTo>
                  <a:cubicBezTo>
                    <a:pt x="511" y="515"/>
                    <a:pt x="511" y="515"/>
                    <a:pt x="519" y="516"/>
                  </a:cubicBezTo>
                  <a:cubicBezTo>
                    <a:pt x="519" y="518"/>
                    <a:pt x="519" y="518"/>
                    <a:pt x="519" y="518"/>
                  </a:cubicBezTo>
                  <a:cubicBezTo>
                    <a:pt x="515" y="518"/>
                    <a:pt x="511" y="518"/>
                    <a:pt x="507" y="518"/>
                  </a:cubicBezTo>
                  <a:cubicBezTo>
                    <a:pt x="503" y="518"/>
                    <a:pt x="499" y="518"/>
                    <a:pt x="495" y="518"/>
                  </a:cubicBezTo>
                  <a:cubicBezTo>
                    <a:pt x="495" y="516"/>
                    <a:pt x="495" y="516"/>
                    <a:pt x="495" y="516"/>
                  </a:cubicBezTo>
                  <a:cubicBezTo>
                    <a:pt x="503" y="515"/>
                    <a:pt x="503" y="515"/>
                    <a:pt x="503" y="508"/>
                  </a:cubicBezTo>
                  <a:cubicBezTo>
                    <a:pt x="503" y="495"/>
                    <a:pt x="503" y="495"/>
                    <a:pt x="503" y="495"/>
                  </a:cubicBezTo>
                  <a:cubicBezTo>
                    <a:pt x="503" y="495"/>
                    <a:pt x="503" y="494"/>
                    <a:pt x="503" y="493"/>
                  </a:cubicBezTo>
                  <a:cubicBezTo>
                    <a:pt x="492" y="475"/>
                    <a:pt x="492" y="475"/>
                    <a:pt x="492" y="475"/>
                  </a:cubicBezTo>
                  <a:cubicBezTo>
                    <a:pt x="490" y="470"/>
                    <a:pt x="484" y="462"/>
                    <a:pt x="478" y="462"/>
                  </a:cubicBezTo>
                  <a:cubicBezTo>
                    <a:pt x="478" y="460"/>
                    <a:pt x="478" y="460"/>
                    <a:pt x="478" y="460"/>
                  </a:cubicBezTo>
                  <a:cubicBezTo>
                    <a:pt x="487" y="458"/>
                    <a:pt x="487" y="458"/>
                    <a:pt x="487" y="458"/>
                  </a:cubicBezTo>
                  <a:cubicBezTo>
                    <a:pt x="490" y="458"/>
                    <a:pt x="491" y="459"/>
                    <a:pt x="492" y="461"/>
                  </a:cubicBezTo>
                  <a:cubicBezTo>
                    <a:pt x="494" y="463"/>
                    <a:pt x="495" y="465"/>
                    <a:pt x="496" y="466"/>
                  </a:cubicBezTo>
                  <a:moveTo>
                    <a:pt x="447" y="471"/>
                  </a:moveTo>
                  <a:cubicBezTo>
                    <a:pt x="447" y="468"/>
                    <a:pt x="447" y="466"/>
                    <a:pt x="447" y="463"/>
                  </a:cubicBezTo>
                  <a:cubicBezTo>
                    <a:pt x="434" y="463"/>
                    <a:pt x="434" y="463"/>
                    <a:pt x="434" y="463"/>
                  </a:cubicBezTo>
                  <a:cubicBezTo>
                    <a:pt x="432" y="463"/>
                    <a:pt x="431" y="464"/>
                    <a:pt x="431" y="466"/>
                  </a:cubicBezTo>
                  <a:cubicBezTo>
                    <a:pt x="430" y="468"/>
                    <a:pt x="430" y="470"/>
                    <a:pt x="430" y="472"/>
                  </a:cubicBezTo>
                  <a:cubicBezTo>
                    <a:pt x="427" y="472"/>
                    <a:pt x="427" y="472"/>
                    <a:pt x="427" y="472"/>
                  </a:cubicBezTo>
                  <a:cubicBezTo>
                    <a:pt x="427" y="468"/>
                    <a:pt x="427" y="468"/>
                    <a:pt x="427" y="468"/>
                  </a:cubicBezTo>
                  <a:cubicBezTo>
                    <a:pt x="427" y="465"/>
                    <a:pt x="427" y="462"/>
                    <a:pt x="427" y="459"/>
                  </a:cubicBezTo>
                  <a:cubicBezTo>
                    <a:pt x="435" y="459"/>
                    <a:pt x="443" y="459"/>
                    <a:pt x="451" y="459"/>
                  </a:cubicBezTo>
                  <a:cubicBezTo>
                    <a:pt x="459" y="459"/>
                    <a:pt x="467" y="459"/>
                    <a:pt x="476" y="459"/>
                  </a:cubicBezTo>
                  <a:cubicBezTo>
                    <a:pt x="475" y="462"/>
                    <a:pt x="475" y="465"/>
                    <a:pt x="475" y="468"/>
                  </a:cubicBezTo>
                  <a:cubicBezTo>
                    <a:pt x="475" y="472"/>
                    <a:pt x="475" y="472"/>
                    <a:pt x="475" y="472"/>
                  </a:cubicBezTo>
                  <a:cubicBezTo>
                    <a:pt x="473" y="472"/>
                    <a:pt x="473" y="472"/>
                    <a:pt x="473" y="472"/>
                  </a:cubicBezTo>
                  <a:cubicBezTo>
                    <a:pt x="473" y="470"/>
                    <a:pt x="472" y="468"/>
                    <a:pt x="472" y="466"/>
                  </a:cubicBezTo>
                  <a:cubicBezTo>
                    <a:pt x="471" y="464"/>
                    <a:pt x="470" y="463"/>
                    <a:pt x="469" y="463"/>
                  </a:cubicBezTo>
                  <a:cubicBezTo>
                    <a:pt x="455" y="463"/>
                    <a:pt x="455" y="463"/>
                    <a:pt x="455" y="463"/>
                  </a:cubicBezTo>
                  <a:cubicBezTo>
                    <a:pt x="455" y="466"/>
                    <a:pt x="455" y="468"/>
                    <a:pt x="455" y="471"/>
                  </a:cubicBezTo>
                  <a:cubicBezTo>
                    <a:pt x="455" y="508"/>
                    <a:pt x="455" y="508"/>
                    <a:pt x="455" y="508"/>
                  </a:cubicBezTo>
                  <a:cubicBezTo>
                    <a:pt x="455" y="515"/>
                    <a:pt x="455" y="515"/>
                    <a:pt x="463" y="516"/>
                  </a:cubicBezTo>
                  <a:cubicBezTo>
                    <a:pt x="463" y="518"/>
                    <a:pt x="463" y="518"/>
                    <a:pt x="463" y="518"/>
                  </a:cubicBezTo>
                  <a:cubicBezTo>
                    <a:pt x="459" y="518"/>
                    <a:pt x="455" y="518"/>
                    <a:pt x="451" y="518"/>
                  </a:cubicBezTo>
                  <a:cubicBezTo>
                    <a:pt x="447" y="518"/>
                    <a:pt x="443" y="518"/>
                    <a:pt x="439" y="518"/>
                  </a:cubicBezTo>
                  <a:cubicBezTo>
                    <a:pt x="439" y="516"/>
                    <a:pt x="439" y="516"/>
                    <a:pt x="439" y="516"/>
                  </a:cubicBezTo>
                  <a:cubicBezTo>
                    <a:pt x="447" y="515"/>
                    <a:pt x="447" y="515"/>
                    <a:pt x="447" y="508"/>
                  </a:cubicBezTo>
                  <a:moveTo>
                    <a:pt x="414" y="508"/>
                  </a:moveTo>
                  <a:cubicBezTo>
                    <a:pt x="414" y="515"/>
                    <a:pt x="414" y="515"/>
                    <a:pt x="422" y="516"/>
                  </a:cubicBezTo>
                  <a:cubicBezTo>
                    <a:pt x="422" y="518"/>
                    <a:pt x="422" y="518"/>
                    <a:pt x="422" y="518"/>
                  </a:cubicBezTo>
                  <a:cubicBezTo>
                    <a:pt x="418" y="518"/>
                    <a:pt x="414" y="518"/>
                    <a:pt x="410" y="518"/>
                  </a:cubicBezTo>
                  <a:cubicBezTo>
                    <a:pt x="406" y="518"/>
                    <a:pt x="402" y="518"/>
                    <a:pt x="398" y="518"/>
                  </a:cubicBezTo>
                  <a:cubicBezTo>
                    <a:pt x="398" y="516"/>
                    <a:pt x="398" y="516"/>
                    <a:pt x="398" y="516"/>
                  </a:cubicBezTo>
                  <a:cubicBezTo>
                    <a:pt x="406" y="515"/>
                    <a:pt x="406" y="515"/>
                    <a:pt x="406" y="508"/>
                  </a:cubicBezTo>
                  <a:cubicBezTo>
                    <a:pt x="406" y="469"/>
                    <a:pt x="406" y="469"/>
                    <a:pt x="406" y="469"/>
                  </a:cubicBezTo>
                  <a:cubicBezTo>
                    <a:pt x="406" y="462"/>
                    <a:pt x="406" y="462"/>
                    <a:pt x="398" y="461"/>
                  </a:cubicBezTo>
                  <a:cubicBezTo>
                    <a:pt x="398" y="459"/>
                    <a:pt x="398" y="459"/>
                    <a:pt x="398" y="459"/>
                  </a:cubicBezTo>
                  <a:cubicBezTo>
                    <a:pt x="402" y="459"/>
                    <a:pt x="406" y="459"/>
                    <a:pt x="410" y="459"/>
                  </a:cubicBezTo>
                  <a:cubicBezTo>
                    <a:pt x="414" y="459"/>
                    <a:pt x="418" y="459"/>
                    <a:pt x="422" y="459"/>
                  </a:cubicBezTo>
                  <a:cubicBezTo>
                    <a:pt x="422" y="461"/>
                    <a:pt x="422" y="461"/>
                    <a:pt x="422" y="461"/>
                  </a:cubicBezTo>
                  <a:cubicBezTo>
                    <a:pt x="414" y="462"/>
                    <a:pt x="414" y="462"/>
                    <a:pt x="414" y="469"/>
                  </a:cubicBezTo>
                  <a:moveTo>
                    <a:pt x="385" y="473"/>
                  </a:moveTo>
                  <a:cubicBezTo>
                    <a:pt x="385" y="470"/>
                    <a:pt x="385" y="467"/>
                    <a:pt x="384" y="466"/>
                  </a:cubicBezTo>
                  <a:cubicBezTo>
                    <a:pt x="382" y="463"/>
                    <a:pt x="376" y="461"/>
                    <a:pt x="372" y="461"/>
                  </a:cubicBezTo>
                  <a:cubicBezTo>
                    <a:pt x="365" y="461"/>
                    <a:pt x="359" y="466"/>
                    <a:pt x="359" y="473"/>
                  </a:cubicBezTo>
                  <a:cubicBezTo>
                    <a:pt x="359" y="492"/>
                    <a:pt x="393" y="476"/>
                    <a:pt x="393" y="498"/>
                  </a:cubicBezTo>
                  <a:cubicBezTo>
                    <a:pt x="393" y="512"/>
                    <a:pt x="380" y="519"/>
                    <a:pt x="367" y="519"/>
                  </a:cubicBezTo>
                  <a:cubicBezTo>
                    <a:pt x="362" y="519"/>
                    <a:pt x="357" y="518"/>
                    <a:pt x="353" y="516"/>
                  </a:cubicBezTo>
                  <a:cubicBezTo>
                    <a:pt x="353" y="513"/>
                    <a:pt x="353" y="509"/>
                    <a:pt x="353" y="505"/>
                  </a:cubicBezTo>
                  <a:cubicBezTo>
                    <a:pt x="353" y="503"/>
                    <a:pt x="353" y="503"/>
                    <a:pt x="353" y="503"/>
                  </a:cubicBezTo>
                  <a:cubicBezTo>
                    <a:pt x="356" y="503"/>
                    <a:pt x="356" y="503"/>
                    <a:pt x="356" y="503"/>
                  </a:cubicBezTo>
                  <a:cubicBezTo>
                    <a:pt x="356" y="507"/>
                    <a:pt x="356" y="507"/>
                    <a:pt x="356" y="507"/>
                  </a:cubicBezTo>
                  <a:cubicBezTo>
                    <a:pt x="356" y="509"/>
                    <a:pt x="356" y="511"/>
                    <a:pt x="357" y="512"/>
                  </a:cubicBezTo>
                  <a:cubicBezTo>
                    <a:pt x="361" y="514"/>
                    <a:pt x="366" y="515"/>
                    <a:pt x="371" y="515"/>
                  </a:cubicBezTo>
                  <a:cubicBezTo>
                    <a:pt x="378" y="515"/>
                    <a:pt x="386" y="511"/>
                    <a:pt x="386" y="502"/>
                  </a:cubicBezTo>
                  <a:cubicBezTo>
                    <a:pt x="386" y="482"/>
                    <a:pt x="352" y="501"/>
                    <a:pt x="352" y="476"/>
                  </a:cubicBezTo>
                  <a:cubicBezTo>
                    <a:pt x="352" y="465"/>
                    <a:pt x="362" y="457"/>
                    <a:pt x="373" y="457"/>
                  </a:cubicBezTo>
                  <a:cubicBezTo>
                    <a:pt x="379" y="457"/>
                    <a:pt x="384" y="459"/>
                    <a:pt x="389" y="461"/>
                  </a:cubicBezTo>
                  <a:cubicBezTo>
                    <a:pt x="389" y="463"/>
                    <a:pt x="389" y="464"/>
                    <a:pt x="389" y="465"/>
                  </a:cubicBezTo>
                  <a:cubicBezTo>
                    <a:pt x="389" y="468"/>
                    <a:pt x="388" y="470"/>
                    <a:pt x="388" y="473"/>
                  </a:cubicBezTo>
                  <a:moveTo>
                    <a:pt x="304" y="469"/>
                  </a:moveTo>
                  <a:cubicBezTo>
                    <a:pt x="304" y="462"/>
                    <a:pt x="304" y="462"/>
                    <a:pt x="296" y="461"/>
                  </a:cubicBezTo>
                  <a:cubicBezTo>
                    <a:pt x="296" y="459"/>
                    <a:pt x="296" y="459"/>
                    <a:pt x="296" y="459"/>
                  </a:cubicBezTo>
                  <a:cubicBezTo>
                    <a:pt x="300" y="459"/>
                    <a:pt x="305" y="459"/>
                    <a:pt x="310" y="459"/>
                  </a:cubicBezTo>
                  <a:cubicBezTo>
                    <a:pt x="315" y="459"/>
                    <a:pt x="320" y="459"/>
                    <a:pt x="325" y="459"/>
                  </a:cubicBezTo>
                  <a:cubicBezTo>
                    <a:pt x="337" y="458"/>
                    <a:pt x="342" y="464"/>
                    <a:pt x="342" y="472"/>
                  </a:cubicBezTo>
                  <a:cubicBezTo>
                    <a:pt x="342" y="481"/>
                    <a:pt x="334" y="486"/>
                    <a:pt x="326" y="488"/>
                  </a:cubicBezTo>
                  <a:cubicBezTo>
                    <a:pt x="345" y="513"/>
                    <a:pt x="345" y="513"/>
                    <a:pt x="345" y="513"/>
                  </a:cubicBezTo>
                  <a:cubicBezTo>
                    <a:pt x="346" y="515"/>
                    <a:pt x="348" y="515"/>
                    <a:pt x="350" y="516"/>
                  </a:cubicBezTo>
                  <a:cubicBezTo>
                    <a:pt x="350" y="518"/>
                    <a:pt x="350" y="518"/>
                    <a:pt x="350" y="518"/>
                  </a:cubicBezTo>
                  <a:cubicBezTo>
                    <a:pt x="348" y="518"/>
                    <a:pt x="346" y="518"/>
                    <a:pt x="344" y="518"/>
                  </a:cubicBezTo>
                  <a:cubicBezTo>
                    <a:pt x="342" y="518"/>
                    <a:pt x="340" y="518"/>
                    <a:pt x="338" y="518"/>
                  </a:cubicBezTo>
                  <a:cubicBezTo>
                    <a:pt x="337" y="516"/>
                    <a:pt x="336" y="515"/>
                    <a:pt x="335" y="513"/>
                  </a:cubicBezTo>
                  <a:cubicBezTo>
                    <a:pt x="315" y="486"/>
                    <a:pt x="315" y="486"/>
                    <a:pt x="315" y="486"/>
                  </a:cubicBezTo>
                  <a:cubicBezTo>
                    <a:pt x="318" y="486"/>
                    <a:pt x="320" y="486"/>
                    <a:pt x="323" y="486"/>
                  </a:cubicBezTo>
                  <a:cubicBezTo>
                    <a:pt x="329" y="485"/>
                    <a:pt x="334" y="480"/>
                    <a:pt x="334" y="474"/>
                  </a:cubicBezTo>
                  <a:cubicBezTo>
                    <a:pt x="334" y="465"/>
                    <a:pt x="327" y="462"/>
                    <a:pt x="321" y="462"/>
                  </a:cubicBezTo>
                  <a:cubicBezTo>
                    <a:pt x="318" y="462"/>
                    <a:pt x="315" y="462"/>
                    <a:pt x="312" y="463"/>
                  </a:cubicBezTo>
                  <a:cubicBezTo>
                    <a:pt x="312" y="464"/>
                    <a:pt x="312" y="466"/>
                    <a:pt x="312" y="469"/>
                  </a:cubicBezTo>
                  <a:cubicBezTo>
                    <a:pt x="312" y="508"/>
                    <a:pt x="312" y="508"/>
                    <a:pt x="312" y="508"/>
                  </a:cubicBezTo>
                  <a:cubicBezTo>
                    <a:pt x="312" y="515"/>
                    <a:pt x="312" y="515"/>
                    <a:pt x="320" y="516"/>
                  </a:cubicBezTo>
                  <a:cubicBezTo>
                    <a:pt x="320" y="518"/>
                    <a:pt x="320" y="518"/>
                    <a:pt x="320" y="518"/>
                  </a:cubicBezTo>
                  <a:cubicBezTo>
                    <a:pt x="316" y="518"/>
                    <a:pt x="312" y="518"/>
                    <a:pt x="308" y="518"/>
                  </a:cubicBezTo>
                  <a:cubicBezTo>
                    <a:pt x="303" y="518"/>
                    <a:pt x="299" y="518"/>
                    <a:pt x="296" y="518"/>
                  </a:cubicBezTo>
                  <a:cubicBezTo>
                    <a:pt x="296" y="516"/>
                    <a:pt x="296" y="516"/>
                    <a:pt x="296" y="516"/>
                  </a:cubicBezTo>
                  <a:cubicBezTo>
                    <a:pt x="304" y="515"/>
                    <a:pt x="304" y="515"/>
                    <a:pt x="304" y="508"/>
                  </a:cubicBezTo>
                  <a:moveTo>
                    <a:pt x="221" y="503"/>
                  </a:moveTo>
                  <a:cubicBezTo>
                    <a:pt x="215" y="518"/>
                    <a:pt x="215" y="518"/>
                    <a:pt x="215" y="518"/>
                  </a:cubicBezTo>
                  <a:cubicBezTo>
                    <a:pt x="210" y="518"/>
                    <a:pt x="210" y="518"/>
                    <a:pt x="210" y="518"/>
                  </a:cubicBezTo>
                  <a:cubicBezTo>
                    <a:pt x="208" y="513"/>
                    <a:pt x="208" y="513"/>
                    <a:pt x="208" y="513"/>
                  </a:cubicBezTo>
                  <a:cubicBezTo>
                    <a:pt x="205" y="505"/>
                    <a:pt x="205" y="505"/>
                    <a:pt x="205" y="505"/>
                  </a:cubicBezTo>
                  <a:cubicBezTo>
                    <a:pt x="188" y="467"/>
                    <a:pt x="188" y="467"/>
                    <a:pt x="188" y="467"/>
                  </a:cubicBezTo>
                  <a:cubicBezTo>
                    <a:pt x="186" y="462"/>
                    <a:pt x="187" y="462"/>
                    <a:pt x="180" y="461"/>
                  </a:cubicBezTo>
                  <a:cubicBezTo>
                    <a:pt x="180" y="459"/>
                    <a:pt x="180" y="459"/>
                    <a:pt x="180" y="459"/>
                  </a:cubicBezTo>
                  <a:cubicBezTo>
                    <a:pt x="184" y="459"/>
                    <a:pt x="188" y="459"/>
                    <a:pt x="192" y="459"/>
                  </a:cubicBezTo>
                  <a:cubicBezTo>
                    <a:pt x="196" y="459"/>
                    <a:pt x="200" y="459"/>
                    <a:pt x="205" y="459"/>
                  </a:cubicBezTo>
                  <a:cubicBezTo>
                    <a:pt x="205" y="461"/>
                    <a:pt x="205" y="461"/>
                    <a:pt x="205" y="461"/>
                  </a:cubicBezTo>
                  <a:cubicBezTo>
                    <a:pt x="196" y="461"/>
                    <a:pt x="196" y="463"/>
                    <a:pt x="197" y="464"/>
                  </a:cubicBezTo>
                  <a:cubicBezTo>
                    <a:pt x="200" y="474"/>
                    <a:pt x="200" y="474"/>
                    <a:pt x="200" y="474"/>
                  </a:cubicBezTo>
                  <a:cubicBezTo>
                    <a:pt x="215" y="507"/>
                    <a:pt x="215" y="507"/>
                    <a:pt x="215" y="507"/>
                  </a:cubicBezTo>
                  <a:cubicBezTo>
                    <a:pt x="227" y="480"/>
                    <a:pt x="227" y="480"/>
                    <a:pt x="227" y="480"/>
                  </a:cubicBezTo>
                  <a:cubicBezTo>
                    <a:pt x="231" y="469"/>
                    <a:pt x="231" y="469"/>
                    <a:pt x="231" y="469"/>
                  </a:cubicBezTo>
                  <a:cubicBezTo>
                    <a:pt x="233" y="465"/>
                    <a:pt x="236" y="461"/>
                    <a:pt x="225" y="461"/>
                  </a:cubicBezTo>
                  <a:cubicBezTo>
                    <a:pt x="225" y="459"/>
                    <a:pt x="225" y="459"/>
                    <a:pt x="225" y="459"/>
                  </a:cubicBezTo>
                  <a:cubicBezTo>
                    <a:pt x="228" y="459"/>
                    <a:pt x="231" y="459"/>
                    <a:pt x="235" y="459"/>
                  </a:cubicBezTo>
                  <a:cubicBezTo>
                    <a:pt x="238" y="459"/>
                    <a:pt x="241" y="459"/>
                    <a:pt x="245" y="459"/>
                  </a:cubicBezTo>
                  <a:cubicBezTo>
                    <a:pt x="250" y="459"/>
                    <a:pt x="254" y="459"/>
                    <a:pt x="259" y="459"/>
                  </a:cubicBezTo>
                  <a:cubicBezTo>
                    <a:pt x="264" y="459"/>
                    <a:pt x="270" y="459"/>
                    <a:pt x="275" y="459"/>
                  </a:cubicBezTo>
                  <a:cubicBezTo>
                    <a:pt x="280" y="459"/>
                    <a:pt x="286" y="459"/>
                    <a:pt x="289" y="459"/>
                  </a:cubicBezTo>
                  <a:cubicBezTo>
                    <a:pt x="288" y="462"/>
                    <a:pt x="288" y="465"/>
                    <a:pt x="288" y="467"/>
                  </a:cubicBezTo>
                  <a:cubicBezTo>
                    <a:pt x="288" y="469"/>
                    <a:pt x="287" y="471"/>
                    <a:pt x="287" y="472"/>
                  </a:cubicBezTo>
                  <a:cubicBezTo>
                    <a:pt x="285" y="472"/>
                    <a:pt x="285" y="472"/>
                    <a:pt x="285" y="472"/>
                  </a:cubicBezTo>
                  <a:cubicBezTo>
                    <a:pt x="285" y="469"/>
                    <a:pt x="284" y="467"/>
                    <a:pt x="283" y="464"/>
                  </a:cubicBezTo>
                  <a:cubicBezTo>
                    <a:pt x="279" y="463"/>
                    <a:pt x="275" y="463"/>
                    <a:pt x="271" y="463"/>
                  </a:cubicBezTo>
                  <a:cubicBezTo>
                    <a:pt x="267" y="463"/>
                    <a:pt x="263" y="463"/>
                    <a:pt x="260" y="463"/>
                  </a:cubicBezTo>
                  <a:cubicBezTo>
                    <a:pt x="260" y="465"/>
                    <a:pt x="260" y="467"/>
                    <a:pt x="260" y="470"/>
                  </a:cubicBezTo>
                  <a:cubicBezTo>
                    <a:pt x="260" y="486"/>
                    <a:pt x="260" y="486"/>
                    <a:pt x="260" y="486"/>
                  </a:cubicBezTo>
                  <a:cubicBezTo>
                    <a:pt x="278" y="486"/>
                    <a:pt x="280" y="487"/>
                    <a:pt x="280" y="479"/>
                  </a:cubicBezTo>
                  <a:cubicBezTo>
                    <a:pt x="282" y="479"/>
                    <a:pt x="282" y="479"/>
                    <a:pt x="282" y="479"/>
                  </a:cubicBezTo>
                  <a:cubicBezTo>
                    <a:pt x="282" y="498"/>
                    <a:pt x="282" y="498"/>
                    <a:pt x="282" y="498"/>
                  </a:cubicBezTo>
                  <a:cubicBezTo>
                    <a:pt x="280" y="498"/>
                    <a:pt x="280" y="498"/>
                    <a:pt x="280" y="498"/>
                  </a:cubicBezTo>
                  <a:cubicBezTo>
                    <a:pt x="280" y="489"/>
                    <a:pt x="279" y="489"/>
                    <a:pt x="260" y="490"/>
                  </a:cubicBezTo>
                  <a:cubicBezTo>
                    <a:pt x="260" y="506"/>
                    <a:pt x="260" y="506"/>
                    <a:pt x="260" y="506"/>
                  </a:cubicBezTo>
                  <a:cubicBezTo>
                    <a:pt x="260" y="509"/>
                    <a:pt x="260" y="512"/>
                    <a:pt x="260" y="514"/>
                  </a:cubicBezTo>
                  <a:cubicBezTo>
                    <a:pt x="263" y="514"/>
                    <a:pt x="268" y="514"/>
                    <a:pt x="272" y="514"/>
                  </a:cubicBezTo>
                  <a:cubicBezTo>
                    <a:pt x="276" y="514"/>
                    <a:pt x="281" y="514"/>
                    <a:pt x="285" y="513"/>
                  </a:cubicBezTo>
                  <a:cubicBezTo>
                    <a:pt x="286" y="511"/>
                    <a:pt x="286" y="510"/>
                    <a:pt x="286" y="508"/>
                  </a:cubicBezTo>
                  <a:cubicBezTo>
                    <a:pt x="287" y="504"/>
                    <a:pt x="287" y="504"/>
                    <a:pt x="287" y="504"/>
                  </a:cubicBezTo>
                  <a:cubicBezTo>
                    <a:pt x="290" y="504"/>
                    <a:pt x="290" y="504"/>
                    <a:pt x="290" y="504"/>
                  </a:cubicBezTo>
                  <a:cubicBezTo>
                    <a:pt x="290" y="505"/>
                    <a:pt x="289" y="508"/>
                    <a:pt x="289" y="511"/>
                  </a:cubicBezTo>
                  <a:cubicBezTo>
                    <a:pt x="289" y="518"/>
                    <a:pt x="289" y="518"/>
                    <a:pt x="289" y="518"/>
                  </a:cubicBezTo>
                  <a:cubicBezTo>
                    <a:pt x="286" y="518"/>
                    <a:pt x="280" y="518"/>
                    <a:pt x="275" y="518"/>
                  </a:cubicBezTo>
                  <a:cubicBezTo>
                    <a:pt x="270" y="518"/>
                    <a:pt x="265" y="518"/>
                    <a:pt x="260" y="518"/>
                  </a:cubicBezTo>
                  <a:cubicBezTo>
                    <a:pt x="255" y="518"/>
                    <a:pt x="250" y="518"/>
                    <a:pt x="244" y="518"/>
                  </a:cubicBezTo>
                  <a:cubicBezTo>
                    <a:pt x="244" y="516"/>
                    <a:pt x="244" y="516"/>
                    <a:pt x="244" y="516"/>
                  </a:cubicBezTo>
                  <a:cubicBezTo>
                    <a:pt x="249" y="515"/>
                    <a:pt x="252" y="514"/>
                    <a:pt x="252" y="508"/>
                  </a:cubicBezTo>
                  <a:cubicBezTo>
                    <a:pt x="252" y="469"/>
                    <a:pt x="252" y="469"/>
                    <a:pt x="252" y="469"/>
                  </a:cubicBezTo>
                  <a:cubicBezTo>
                    <a:pt x="252" y="462"/>
                    <a:pt x="252" y="462"/>
                    <a:pt x="244" y="461"/>
                  </a:cubicBezTo>
                  <a:cubicBezTo>
                    <a:pt x="239" y="461"/>
                    <a:pt x="239" y="464"/>
                    <a:pt x="237" y="468"/>
                  </a:cubicBezTo>
                  <a:moveTo>
                    <a:pt x="170" y="508"/>
                  </a:moveTo>
                  <a:cubicBezTo>
                    <a:pt x="170" y="515"/>
                    <a:pt x="170" y="515"/>
                    <a:pt x="178" y="516"/>
                  </a:cubicBezTo>
                  <a:cubicBezTo>
                    <a:pt x="178" y="518"/>
                    <a:pt x="178" y="518"/>
                    <a:pt x="178" y="518"/>
                  </a:cubicBezTo>
                  <a:cubicBezTo>
                    <a:pt x="174" y="518"/>
                    <a:pt x="170" y="518"/>
                    <a:pt x="166" y="518"/>
                  </a:cubicBezTo>
                  <a:cubicBezTo>
                    <a:pt x="161" y="518"/>
                    <a:pt x="157" y="518"/>
                    <a:pt x="154" y="518"/>
                  </a:cubicBezTo>
                  <a:cubicBezTo>
                    <a:pt x="154" y="516"/>
                    <a:pt x="154" y="516"/>
                    <a:pt x="154" y="516"/>
                  </a:cubicBezTo>
                  <a:cubicBezTo>
                    <a:pt x="162" y="515"/>
                    <a:pt x="162" y="515"/>
                    <a:pt x="162" y="508"/>
                  </a:cubicBezTo>
                  <a:cubicBezTo>
                    <a:pt x="162" y="469"/>
                    <a:pt x="162" y="469"/>
                    <a:pt x="162" y="469"/>
                  </a:cubicBezTo>
                  <a:cubicBezTo>
                    <a:pt x="162" y="463"/>
                    <a:pt x="162" y="462"/>
                    <a:pt x="154" y="461"/>
                  </a:cubicBezTo>
                  <a:cubicBezTo>
                    <a:pt x="154" y="459"/>
                    <a:pt x="154" y="459"/>
                    <a:pt x="154" y="459"/>
                  </a:cubicBezTo>
                  <a:cubicBezTo>
                    <a:pt x="157" y="459"/>
                    <a:pt x="161" y="459"/>
                    <a:pt x="166" y="459"/>
                  </a:cubicBezTo>
                  <a:cubicBezTo>
                    <a:pt x="170" y="459"/>
                    <a:pt x="174" y="459"/>
                    <a:pt x="178" y="459"/>
                  </a:cubicBezTo>
                  <a:cubicBezTo>
                    <a:pt x="178" y="461"/>
                    <a:pt x="178" y="461"/>
                    <a:pt x="178" y="461"/>
                  </a:cubicBezTo>
                  <a:cubicBezTo>
                    <a:pt x="170" y="462"/>
                    <a:pt x="170" y="463"/>
                    <a:pt x="170" y="469"/>
                  </a:cubicBezTo>
                  <a:moveTo>
                    <a:pt x="138" y="509"/>
                  </a:moveTo>
                  <a:cubicBezTo>
                    <a:pt x="138" y="467"/>
                    <a:pt x="138" y="467"/>
                    <a:pt x="138" y="467"/>
                  </a:cubicBezTo>
                  <a:cubicBezTo>
                    <a:pt x="138" y="462"/>
                    <a:pt x="136" y="461"/>
                    <a:pt x="130" y="461"/>
                  </a:cubicBezTo>
                  <a:cubicBezTo>
                    <a:pt x="130" y="459"/>
                    <a:pt x="130" y="459"/>
                    <a:pt x="130" y="459"/>
                  </a:cubicBezTo>
                  <a:cubicBezTo>
                    <a:pt x="133" y="459"/>
                    <a:pt x="137" y="459"/>
                    <a:pt x="140" y="459"/>
                  </a:cubicBezTo>
                  <a:cubicBezTo>
                    <a:pt x="143" y="459"/>
                    <a:pt x="147" y="459"/>
                    <a:pt x="150" y="459"/>
                  </a:cubicBezTo>
                  <a:cubicBezTo>
                    <a:pt x="149" y="461"/>
                    <a:pt x="149" y="461"/>
                    <a:pt x="149" y="461"/>
                  </a:cubicBezTo>
                  <a:cubicBezTo>
                    <a:pt x="143" y="461"/>
                    <a:pt x="142" y="462"/>
                    <a:pt x="142" y="467"/>
                  </a:cubicBezTo>
                  <a:cubicBezTo>
                    <a:pt x="142" y="516"/>
                    <a:pt x="142" y="516"/>
                    <a:pt x="142" y="516"/>
                  </a:cubicBezTo>
                  <a:cubicBezTo>
                    <a:pt x="142" y="519"/>
                    <a:pt x="142" y="519"/>
                    <a:pt x="142" y="519"/>
                  </a:cubicBezTo>
                  <a:cubicBezTo>
                    <a:pt x="135" y="518"/>
                    <a:pt x="135" y="518"/>
                    <a:pt x="135" y="518"/>
                  </a:cubicBezTo>
                  <a:cubicBezTo>
                    <a:pt x="93" y="468"/>
                    <a:pt x="93" y="468"/>
                    <a:pt x="93" y="468"/>
                  </a:cubicBezTo>
                  <a:cubicBezTo>
                    <a:pt x="93" y="510"/>
                    <a:pt x="93" y="510"/>
                    <a:pt x="93" y="510"/>
                  </a:cubicBezTo>
                  <a:cubicBezTo>
                    <a:pt x="93" y="515"/>
                    <a:pt x="95" y="515"/>
                    <a:pt x="102" y="516"/>
                  </a:cubicBezTo>
                  <a:cubicBezTo>
                    <a:pt x="102" y="518"/>
                    <a:pt x="102" y="518"/>
                    <a:pt x="102" y="518"/>
                  </a:cubicBezTo>
                  <a:cubicBezTo>
                    <a:pt x="99" y="518"/>
                    <a:pt x="95" y="518"/>
                    <a:pt x="92" y="518"/>
                  </a:cubicBezTo>
                  <a:cubicBezTo>
                    <a:pt x="88" y="518"/>
                    <a:pt x="85" y="518"/>
                    <a:pt x="81" y="518"/>
                  </a:cubicBezTo>
                  <a:cubicBezTo>
                    <a:pt x="83" y="515"/>
                    <a:pt x="83" y="515"/>
                    <a:pt x="83" y="515"/>
                  </a:cubicBezTo>
                  <a:cubicBezTo>
                    <a:pt x="88" y="515"/>
                    <a:pt x="90" y="515"/>
                    <a:pt x="90" y="510"/>
                  </a:cubicBezTo>
                  <a:cubicBezTo>
                    <a:pt x="90" y="467"/>
                    <a:pt x="90" y="467"/>
                    <a:pt x="90" y="467"/>
                  </a:cubicBezTo>
                  <a:cubicBezTo>
                    <a:pt x="90" y="462"/>
                    <a:pt x="88" y="461"/>
                    <a:pt x="82" y="461"/>
                  </a:cubicBezTo>
                  <a:cubicBezTo>
                    <a:pt x="82" y="459"/>
                    <a:pt x="82" y="459"/>
                    <a:pt x="82" y="459"/>
                  </a:cubicBezTo>
                  <a:cubicBezTo>
                    <a:pt x="85" y="459"/>
                    <a:pt x="87" y="459"/>
                    <a:pt x="90" y="459"/>
                  </a:cubicBezTo>
                  <a:cubicBezTo>
                    <a:pt x="92" y="459"/>
                    <a:pt x="95" y="459"/>
                    <a:pt x="97" y="459"/>
                  </a:cubicBezTo>
                  <a:moveTo>
                    <a:pt x="28" y="498"/>
                  </a:moveTo>
                  <a:cubicBezTo>
                    <a:pt x="28" y="511"/>
                    <a:pt x="35" y="514"/>
                    <a:pt x="47" y="514"/>
                  </a:cubicBezTo>
                  <a:cubicBezTo>
                    <a:pt x="52" y="514"/>
                    <a:pt x="59" y="513"/>
                    <a:pt x="62" y="508"/>
                  </a:cubicBezTo>
                  <a:cubicBezTo>
                    <a:pt x="65" y="504"/>
                    <a:pt x="66" y="499"/>
                    <a:pt x="66" y="494"/>
                  </a:cubicBezTo>
                  <a:cubicBezTo>
                    <a:pt x="66" y="467"/>
                    <a:pt x="66" y="467"/>
                    <a:pt x="66" y="467"/>
                  </a:cubicBezTo>
                  <a:cubicBezTo>
                    <a:pt x="66" y="462"/>
                    <a:pt x="64" y="461"/>
                    <a:pt x="57" y="461"/>
                  </a:cubicBezTo>
                  <a:cubicBezTo>
                    <a:pt x="57" y="459"/>
                    <a:pt x="57" y="459"/>
                    <a:pt x="57" y="459"/>
                  </a:cubicBezTo>
                  <a:cubicBezTo>
                    <a:pt x="61" y="459"/>
                    <a:pt x="65" y="459"/>
                    <a:pt x="68" y="459"/>
                  </a:cubicBezTo>
                  <a:cubicBezTo>
                    <a:pt x="72" y="459"/>
                    <a:pt x="76" y="459"/>
                    <a:pt x="79" y="459"/>
                  </a:cubicBezTo>
                  <a:cubicBezTo>
                    <a:pt x="78" y="461"/>
                    <a:pt x="78" y="461"/>
                    <a:pt x="78" y="461"/>
                  </a:cubicBezTo>
                  <a:cubicBezTo>
                    <a:pt x="72" y="461"/>
                    <a:pt x="70" y="462"/>
                    <a:pt x="70" y="467"/>
                  </a:cubicBezTo>
                  <a:cubicBezTo>
                    <a:pt x="70" y="498"/>
                    <a:pt x="70" y="498"/>
                    <a:pt x="70" y="498"/>
                  </a:cubicBezTo>
                  <a:cubicBezTo>
                    <a:pt x="70" y="503"/>
                    <a:pt x="69" y="507"/>
                    <a:pt x="66" y="511"/>
                  </a:cubicBezTo>
                  <a:cubicBezTo>
                    <a:pt x="64" y="513"/>
                    <a:pt x="60" y="517"/>
                    <a:pt x="57" y="518"/>
                  </a:cubicBezTo>
                  <a:cubicBezTo>
                    <a:pt x="53" y="519"/>
                    <a:pt x="48" y="519"/>
                    <a:pt x="44" y="519"/>
                  </a:cubicBezTo>
                  <a:cubicBezTo>
                    <a:pt x="36" y="519"/>
                    <a:pt x="26" y="518"/>
                    <a:pt x="22" y="511"/>
                  </a:cubicBezTo>
                  <a:cubicBezTo>
                    <a:pt x="20" y="507"/>
                    <a:pt x="20" y="504"/>
                    <a:pt x="20" y="499"/>
                  </a:cubicBezTo>
                  <a:cubicBezTo>
                    <a:pt x="20" y="469"/>
                    <a:pt x="20" y="469"/>
                    <a:pt x="20" y="469"/>
                  </a:cubicBezTo>
                  <a:cubicBezTo>
                    <a:pt x="20" y="462"/>
                    <a:pt x="20" y="462"/>
                    <a:pt x="11" y="461"/>
                  </a:cubicBezTo>
                  <a:cubicBezTo>
                    <a:pt x="11" y="459"/>
                    <a:pt x="11" y="459"/>
                    <a:pt x="11" y="459"/>
                  </a:cubicBezTo>
                  <a:cubicBezTo>
                    <a:pt x="15" y="459"/>
                    <a:pt x="19" y="459"/>
                    <a:pt x="24" y="459"/>
                  </a:cubicBezTo>
                  <a:cubicBezTo>
                    <a:pt x="28" y="459"/>
                    <a:pt x="33" y="459"/>
                    <a:pt x="37" y="459"/>
                  </a:cubicBezTo>
                  <a:cubicBezTo>
                    <a:pt x="37" y="461"/>
                    <a:pt x="37" y="461"/>
                    <a:pt x="37" y="461"/>
                  </a:cubicBezTo>
                  <a:cubicBezTo>
                    <a:pt x="28" y="462"/>
                    <a:pt x="28" y="462"/>
                    <a:pt x="28" y="469"/>
                  </a:cubicBezTo>
                  <a:moveTo>
                    <a:pt x="354" y="158"/>
                  </a:moveTo>
                  <a:cubicBezTo>
                    <a:pt x="354" y="222"/>
                    <a:pt x="354" y="222"/>
                    <a:pt x="354" y="222"/>
                  </a:cubicBezTo>
                  <a:cubicBezTo>
                    <a:pt x="354" y="235"/>
                    <a:pt x="360" y="236"/>
                    <a:pt x="365" y="238"/>
                  </a:cubicBezTo>
                  <a:cubicBezTo>
                    <a:pt x="370" y="238"/>
                    <a:pt x="370" y="238"/>
                    <a:pt x="370" y="238"/>
                  </a:cubicBezTo>
                  <a:cubicBezTo>
                    <a:pt x="370" y="242"/>
                    <a:pt x="370" y="242"/>
                    <a:pt x="370" y="242"/>
                  </a:cubicBezTo>
                  <a:cubicBezTo>
                    <a:pt x="321" y="242"/>
                    <a:pt x="321" y="242"/>
                    <a:pt x="321" y="242"/>
                  </a:cubicBezTo>
                  <a:cubicBezTo>
                    <a:pt x="321" y="238"/>
                    <a:pt x="321" y="238"/>
                    <a:pt x="321" y="238"/>
                  </a:cubicBezTo>
                  <a:cubicBezTo>
                    <a:pt x="328" y="238"/>
                    <a:pt x="328" y="238"/>
                    <a:pt x="328" y="238"/>
                  </a:cubicBezTo>
                  <a:cubicBezTo>
                    <a:pt x="332" y="236"/>
                    <a:pt x="336" y="238"/>
                    <a:pt x="336" y="222"/>
                  </a:cubicBezTo>
                  <a:cubicBezTo>
                    <a:pt x="336" y="96"/>
                    <a:pt x="336" y="96"/>
                    <a:pt x="336" y="96"/>
                  </a:cubicBezTo>
                  <a:cubicBezTo>
                    <a:pt x="336" y="83"/>
                    <a:pt x="329" y="83"/>
                    <a:pt x="326" y="83"/>
                  </a:cubicBezTo>
                  <a:cubicBezTo>
                    <a:pt x="319" y="83"/>
                    <a:pt x="319" y="83"/>
                    <a:pt x="319" y="83"/>
                  </a:cubicBezTo>
                  <a:cubicBezTo>
                    <a:pt x="319" y="79"/>
                    <a:pt x="319" y="79"/>
                    <a:pt x="319" y="79"/>
                  </a:cubicBezTo>
                  <a:cubicBezTo>
                    <a:pt x="370" y="79"/>
                    <a:pt x="370" y="79"/>
                    <a:pt x="370" y="79"/>
                  </a:cubicBezTo>
                  <a:cubicBezTo>
                    <a:pt x="370" y="83"/>
                    <a:pt x="370" y="83"/>
                    <a:pt x="370" y="83"/>
                  </a:cubicBezTo>
                  <a:cubicBezTo>
                    <a:pt x="363" y="83"/>
                    <a:pt x="363" y="83"/>
                    <a:pt x="363" y="83"/>
                  </a:cubicBezTo>
                  <a:cubicBezTo>
                    <a:pt x="360" y="83"/>
                    <a:pt x="355" y="83"/>
                    <a:pt x="355" y="96"/>
                  </a:cubicBezTo>
                  <a:cubicBezTo>
                    <a:pt x="355" y="148"/>
                    <a:pt x="355" y="148"/>
                    <a:pt x="355" y="148"/>
                  </a:cubicBezTo>
                  <a:moveTo>
                    <a:pt x="165" y="238"/>
                  </a:moveTo>
                  <a:cubicBezTo>
                    <a:pt x="172" y="238"/>
                    <a:pt x="172" y="238"/>
                    <a:pt x="172" y="238"/>
                  </a:cubicBezTo>
                  <a:cubicBezTo>
                    <a:pt x="175" y="238"/>
                    <a:pt x="180" y="238"/>
                    <a:pt x="180" y="222"/>
                  </a:cubicBezTo>
                  <a:cubicBezTo>
                    <a:pt x="180" y="96"/>
                    <a:pt x="180" y="96"/>
                    <a:pt x="180" y="96"/>
                  </a:cubicBezTo>
                  <a:cubicBezTo>
                    <a:pt x="180" y="83"/>
                    <a:pt x="173" y="83"/>
                    <a:pt x="170" y="83"/>
                  </a:cubicBezTo>
                  <a:cubicBezTo>
                    <a:pt x="163" y="83"/>
                    <a:pt x="163" y="83"/>
                    <a:pt x="163" y="83"/>
                  </a:cubicBezTo>
                  <a:cubicBezTo>
                    <a:pt x="163" y="79"/>
                    <a:pt x="163" y="79"/>
                    <a:pt x="163" y="79"/>
                  </a:cubicBezTo>
                  <a:cubicBezTo>
                    <a:pt x="214" y="79"/>
                    <a:pt x="214" y="79"/>
                    <a:pt x="214" y="79"/>
                  </a:cubicBezTo>
                  <a:cubicBezTo>
                    <a:pt x="214" y="83"/>
                    <a:pt x="214" y="83"/>
                    <a:pt x="214" y="83"/>
                  </a:cubicBezTo>
                  <a:cubicBezTo>
                    <a:pt x="207" y="83"/>
                    <a:pt x="207" y="83"/>
                    <a:pt x="207" y="83"/>
                  </a:cubicBezTo>
                  <a:cubicBezTo>
                    <a:pt x="204" y="83"/>
                    <a:pt x="199" y="83"/>
                    <a:pt x="199" y="96"/>
                  </a:cubicBezTo>
                  <a:cubicBezTo>
                    <a:pt x="199" y="148"/>
                    <a:pt x="199" y="148"/>
                    <a:pt x="199" y="148"/>
                  </a:cubicBezTo>
                  <a:cubicBezTo>
                    <a:pt x="277" y="148"/>
                    <a:pt x="277" y="148"/>
                    <a:pt x="277" y="148"/>
                  </a:cubicBezTo>
                  <a:cubicBezTo>
                    <a:pt x="277" y="96"/>
                    <a:pt x="277" y="96"/>
                    <a:pt x="277" y="96"/>
                  </a:cubicBezTo>
                  <a:cubicBezTo>
                    <a:pt x="277" y="83"/>
                    <a:pt x="270" y="83"/>
                    <a:pt x="267" y="83"/>
                  </a:cubicBezTo>
                  <a:cubicBezTo>
                    <a:pt x="260" y="83"/>
                    <a:pt x="260" y="83"/>
                    <a:pt x="260" y="83"/>
                  </a:cubicBezTo>
                  <a:cubicBezTo>
                    <a:pt x="260" y="79"/>
                    <a:pt x="260" y="79"/>
                    <a:pt x="260" y="79"/>
                  </a:cubicBezTo>
                  <a:cubicBezTo>
                    <a:pt x="312" y="79"/>
                    <a:pt x="312" y="79"/>
                    <a:pt x="312" y="79"/>
                  </a:cubicBezTo>
                  <a:cubicBezTo>
                    <a:pt x="312" y="83"/>
                    <a:pt x="312" y="83"/>
                    <a:pt x="312" y="83"/>
                  </a:cubicBezTo>
                  <a:cubicBezTo>
                    <a:pt x="305" y="83"/>
                    <a:pt x="305" y="83"/>
                    <a:pt x="305" y="83"/>
                  </a:cubicBezTo>
                  <a:cubicBezTo>
                    <a:pt x="302" y="83"/>
                    <a:pt x="295" y="84"/>
                    <a:pt x="295" y="96"/>
                  </a:cubicBezTo>
                  <a:cubicBezTo>
                    <a:pt x="295" y="222"/>
                    <a:pt x="295" y="222"/>
                    <a:pt x="295" y="222"/>
                  </a:cubicBezTo>
                  <a:cubicBezTo>
                    <a:pt x="295" y="233"/>
                    <a:pt x="301" y="236"/>
                    <a:pt x="305" y="238"/>
                  </a:cubicBezTo>
                  <a:cubicBezTo>
                    <a:pt x="312" y="238"/>
                    <a:pt x="312" y="238"/>
                    <a:pt x="312" y="238"/>
                  </a:cubicBezTo>
                  <a:cubicBezTo>
                    <a:pt x="312" y="242"/>
                    <a:pt x="312" y="242"/>
                    <a:pt x="312" y="242"/>
                  </a:cubicBezTo>
                  <a:cubicBezTo>
                    <a:pt x="261" y="242"/>
                    <a:pt x="261" y="242"/>
                    <a:pt x="261" y="242"/>
                  </a:cubicBezTo>
                  <a:cubicBezTo>
                    <a:pt x="261" y="238"/>
                    <a:pt x="261" y="238"/>
                    <a:pt x="261" y="238"/>
                  </a:cubicBezTo>
                  <a:cubicBezTo>
                    <a:pt x="261" y="238"/>
                    <a:pt x="264" y="238"/>
                    <a:pt x="267" y="238"/>
                  </a:cubicBezTo>
                  <a:cubicBezTo>
                    <a:pt x="271" y="237"/>
                    <a:pt x="277" y="230"/>
                    <a:pt x="277" y="222"/>
                  </a:cubicBezTo>
                  <a:cubicBezTo>
                    <a:pt x="277" y="158"/>
                    <a:pt x="277" y="158"/>
                    <a:pt x="277" y="158"/>
                  </a:cubicBezTo>
                  <a:cubicBezTo>
                    <a:pt x="199" y="158"/>
                    <a:pt x="199" y="158"/>
                    <a:pt x="199" y="158"/>
                  </a:cubicBezTo>
                  <a:cubicBezTo>
                    <a:pt x="199" y="222"/>
                    <a:pt x="199" y="222"/>
                    <a:pt x="199" y="222"/>
                  </a:cubicBezTo>
                  <a:cubicBezTo>
                    <a:pt x="199" y="235"/>
                    <a:pt x="206" y="238"/>
                    <a:pt x="209" y="238"/>
                  </a:cubicBezTo>
                  <a:cubicBezTo>
                    <a:pt x="216" y="238"/>
                    <a:pt x="216" y="238"/>
                    <a:pt x="216" y="238"/>
                  </a:cubicBezTo>
                  <a:cubicBezTo>
                    <a:pt x="216" y="242"/>
                    <a:pt x="216" y="242"/>
                    <a:pt x="216" y="242"/>
                  </a:cubicBezTo>
                  <a:cubicBezTo>
                    <a:pt x="165" y="242"/>
                    <a:pt x="165" y="242"/>
                    <a:pt x="165" y="242"/>
                  </a:cubicBezTo>
                  <a:moveTo>
                    <a:pt x="522" y="397"/>
                  </a:moveTo>
                  <a:cubicBezTo>
                    <a:pt x="519" y="404"/>
                    <a:pt x="518" y="419"/>
                    <a:pt x="509" y="419"/>
                  </a:cubicBezTo>
                  <a:cubicBezTo>
                    <a:pt x="460" y="419"/>
                    <a:pt x="460" y="419"/>
                    <a:pt x="460" y="419"/>
                  </a:cubicBezTo>
                  <a:cubicBezTo>
                    <a:pt x="455" y="419"/>
                    <a:pt x="456" y="416"/>
                    <a:pt x="456" y="408"/>
                  </a:cubicBezTo>
                  <a:cubicBezTo>
                    <a:pt x="456" y="347"/>
                    <a:pt x="456" y="347"/>
                    <a:pt x="456" y="347"/>
                  </a:cubicBezTo>
                  <a:cubicBezTo>
                    <a:pt x="503" y="346"/>
                    <a:pt x="503" y="346"/>
                    <a:pt x="503" y="346"/>
                  </a:cubicBezTo>
                  <a:cubicBezTo>
                    <a:pt x="513" y="346"/>
                    <a:pt x="512" y="357"/>
                    <a:pt x="512" y="361"/>
                  </a:cubicBezTo>
                  <a:cubicBezTo>
                    <a:pt x="512" y="363"/>
                    <a:pt x="517" y="363"/>
                    <a:pt x="517" y="361"/>
                  </a:cubicBezTo>
                  <a:cubicBezTo>
                    <a:pt x="517" y="322"/>
                    <a:pt x="517" y="322"/>
                    <a:pt x="517" y="322"/>
                  </a:cubicBezTo>
                  <a:cubicBezTo>
                    <a:pt x="517" y="319"/>
                    <a:pt x="513" y="318"/>
                    <a:pt x="513" y="321"/>
                  </a:cubicBezTo>
                  <a:cubicBezTo>
                    <a:pt x="512" y="326"/>
                    <a:pt x="512" y="336"/>
                    <a:pt x="504" y="337"/>
                  </a:cubicBezTo>
                  <a:cubicBezTo>
                    <a:pt x="456" y="337"/>
                    <a:pt x="456" y="337"/>
                    <a:pt x="456" y="337"/>
                  </a:cubicBezTo>
                  <a:cubicBezTo>
                    <a:pt x="456" y="273"/>
                    <a:pt x="456" y="273"/>
                    <a:pt x="456" y="273"/>
                  </a:cubicBezTo>
                  <a:cubicBezTo>
                    <a:pt x="501" y="273"/>
                    <a:pt x="501" y="273"/>
                    <a:pt x="501" y="273"/>
                  </a:cubicBezTo>
                  <a:cubicBezTo>
                    <a:pt x="504" y="273"/>
                    <a:pt x="516" y="273"/>
                    <a:pt x="516" y="294"/>
                  </a:cubicBezTo>
                  <a:cubicBezTo>
                    <a:pt x="522" y="294"/>
                    <a:pt x="522" y="294"/>
                    <a:pt x="522" y="294"/>
                  </a:cubicBezTo>
                  <a:cubicBezTo>
                    <a:pt x="521" y="288"/>
                    <a:pt x="522" y="269"/>
                    <a:pt x="522" y="269"/>
                  </a:cubicBezTo>
                  <a:cubicBezTo>
                    <a:pt x="522" y="267"/>
                    <a:pt x="519" y="264"/>
                    <a:pt x="515" y="264"/>
                  </a:cubicBezTo>
                  <a:cubicBezTo>
                    <a:pt x="506" y="265"/>
                    <a:pt x="469" y="265"/>
                    <a:pt x="417" y="264"/>
                  </a:cubicBezTo>
                  <a:cubicBezTo>
                    <a:pt x="413" y="264"/>
                    <a:pt x="413" y="264"/>
                    <a:pt x="413" y="264"/>
                  </a:cubicBezTo>
                  <a:cubicBezTo>
                    <a:pt x="302" y="264"/>
                    <a:pt x="302" y="264"/>
                    <a:pt x="302" y="264"/>
                  </a:cubicBezTo>
                  <a:cubicBezTo>
                    <a:pt x="300" y="264"/>
                    <a:pt x="299" y="265"/>
                    <a:pt x="299" y="267"/>
                  </a:cubicBezTo>
                  <a:cubicBezTo>
                    <a:pt x="299" y="289"/>
                    <a:pt x="299" y="289"/>
                    <a:pt x="299" y="289"/>
                  </a:cubicBezTo>
                  <a:cubicBezTo>
                    <a:pt x="304" y="289"/>
                    <a:pt x="304" y="289"/>
                    <a:pt x="304" y="289"/>
                  </a:cubicBezTo>
                  <a:cubicBezTo>
                    <a:pt x="304" y="284"/>
                    <a:pt x="304" y="284"/>
                    <a:pt x="304" y="284"/>
                  </a:cubicBezTo>
                  <a:cubicBezTo>
                    <a:pt x="304" y="281"/>
                    <a:pt x="307" y="273"/>
                    <a:pt x="314" y="273"/>
                  </a:cubicBezTo>
                  <a:cubicBezTo>
                    <a:pt x="358" y="273"/>
                    <a:pt x="358" y="273"/>
                    <a:pt x="358" y="273"/>
                  </a:cubicBezTo>
                  <a:cubicBezTo>
                    <a:pt x="358" y="343"/>
                    <a:pt x="358" y="343"/>
                    <a:pt x="358" y="343"/>
                  </a:cubicBezTo>
                  <a:cubicBezTo>
                    <a:pt x="358" y="413"/>
                    <a:pt x="358" y="413"/>
                    <a:pt x="358" y="413"/>
                  </a:cubicBezTo>
                  <a:cubicBezTo>
                    <a:pt x="357" y="416"/>
                    <a:pt x="354" y="424"/>
                    <a:pt x="347" y="424"/>
                  </a:cubicBezTo>
                  <a:cubicBezTo>
                    <a:pt x="340" y="424"/>
                    <a:pt x="339" y="424"/>
                    <a:pt x="336" y="423"/>
                  </a:cubicBezTo>
                  <a:cubicBezTo>
                    <a:pt x="332" y="421"/>
                    <a:pt x="324" y="413"/>
                    <a:pt x="322" y="406"/>
                  </a:cubicBezTo>
                  <a:cubicBezTo>
                    <a:pt x="295" y="343"/>
                    <a:pt x="295" y="343"/>
                    <a:pt x="295" y="343"/>
                  </a:cubicBezTo>
                  <a:cubicBezTo>
                    <a:pt x="260" y="258"/>
                    <a:pt x="260" y="258"/>
                    <a:pt x="260" y="258"/>
                  </a:cubicBezTo>
                  <a:cubicBezTo>
                    <a:pt x="260" y="257"/>
                    <a:pt x="258" y="256"/>
                    <a:pt x="257" y="258"/>
                  </a:cubicBezTo>
                  <a:cubicBezTo>
                    <a:pt x="214" y="343"/>
                    <a:pt x="214" y="343"/>
                    <a:pt x="214" y="343"/>
                  </a:cubicBezTo>
                  <a:cubicBezTo>
                    <a:pt x="179" y="413"/>
                    <a:pt x="179" y="413"/>
                    <a:pt x="179" y="413"/>
                  </a:cubicBezTo>
                  <a:cubicBezTo>
                    <a:pt x="177" y="416"/>
                    <a:pt x="172" y="422"/>
                    <a:pt x="167" y="422"/>
                  </a:cubicBezTo>
                  <a:cubicBezTo>
                    <a:pt x="163" y="422"/>
                    <a:pt x="159" y="418"/>
                    <a:pt x="159" y="411"/>
                  </a:cubicBezTo>
                  <a:cubicBezTo>
                    <a:pt x="158" y="403"/>
                    <a:pt x="158" y="398"/>
                    <a:pt x="158" y="398"/>
                  </a:cubicBezTo>
                  <a:cubicBezTo>
                    <a:pt x="158" y="343"/>
                    <a:pt x="158" y="343"/>
                    <a:pt x="158" y="343"/>
                  </a:cubicBezTo>
                  <a:cubicBezTo>
                    <a:pt x="158" y="277"/>
                    <a:pt x="158" y="277"/>
                    <a:pt x="158" y="277"/>
                  </a:cubicBezTo>
                  <a:cubicBezTo>
                    <a:pt x="158" y="275"/>
                    <a:pt x="158" y="273"/>
                    <a:pt x="161" y="273"/>
                  </a:cubicBezTo>
                  <a:cubicBezTo>
                    <a:pt x="203" y="273"/>
                    <a:pt x="203" y="273"/>
                    <a:pt x="203" y="273"/>
                  </a:cubicBezTo>
                  <a:cubicBezTo>
                    <a:pt x="207" y="274"/>
                    <a:pt x="215" y="276"/>
                    <a:pt x="215" y="290"/>
                  </a:cubicBezTo>
                  <a:cubicBezTo>
                    <a:pt x="219" y="290"/>
                    <a:pt x="219" y="290"/>
                    <a:pt x="219" y="290"/>
                  </a:cubicBezTo>
                  <a:cubicBezTo>
                    <a:pt x="219" y="267"/>
                    <a:pt x="219" y="267"/>
                    <a:pt x="219" y="267"/>
                  </a:cubicBezTo>
                  <a:cubicBezTo>
                    <a:pt x="219" y="265"/>
                    <a:pt x="218" y="265"/>
                    <a:pt x="216" y="265"/>
                  </a:cubicBezTo>
                  <a:cubicBezTo>
                    <a:pt x="74" y="265"/>
                    <a:pt x="74" y="265"/>
                    <a:pt x="74" y="265"/>
                  </a:cubicBezTo>
                  <a:cubicBezTo>
                    <a:pt x="67" y="265"/>
                    <a:pt x="53" y="264"/>
                    <a:pt x="40" y="271"/>
                  </a:cubicBezTo>
                  <a:cubicBezTo>
                    <a:pt x="4" y="293"/>
                    <a:pt x="13" y="328"/>
                    <a:pt x="24" y="340"/>
                  </a:cubicBezTo>
                  <a:cubicBezTo>
                    <a:pt x="25" y="341"/>
                    <a:pt x="26" y="342"/>
                    <a:pt x="27" y="343"/>
                  </a:cubicBezTo>
                  <a:cubicBezTo>
                    <a:pt x="36" y="349"/>
                    <a:pt x="51" y="353"/>
                    <a:pt x="59" y="355"/>
                  </a:cubicBezTo>
                  <a:cubicBezTo>
                    <a:pt x="68" y="357"/>
                    <a:pt x="83" y="359"/>
                    <a:pt x="93" y="369"/>
                  </a:cubicBezTo>
                  <a:cubicBezTo>
                    <a:pt x="105" y="381"/>
                    <a:pt x="100" y="404"/>
                    <a:pt x="89" y="415"/>
                  </a:cubicBezTo>
                  <a:cubicBezTo>
                    <a:pt x="72" y="431"/>
                    <a:pt x="44" y="433"/>
                    <a:pt x="28" y="415"/>
                  </a:cubicBezTo>
                  <a:cubicBezTo>
                    <a:pt x="24" y="410"/>
                    <a:pt x="24" y="409"/>
                    <a:pt x="23" y="407"/>
                  </a:cubicBezTo>
                  <a:cubicBezTo>
                    <a:pt x="23" y="406"/>
                    <a:pt x="21" y="398"/>
                    <a:pt x="21" y="392"/>
                  </a:cubicBezTo>
                  <a:cubicBezTo>
                    <a:pt x="16" y="392"/>
                    <a:pt x="16" y="392"/>
                    <a:pt x="16" y="392"/>
                  </a:cubicBezTo>
                  <a:cubicBezTo>
                    <a:pt x="16" y="427"/>
                    <a:pt x="16" y="427"/>
                    <a:pt x="16" y="427"/>
                  </a:cubicBezTo>
                  <a:cubicBezTo>
                    <a:pt x="41" y="438"/>
                    <a:pt x="73" y="440"/>
                    <a:pt x="93" y="424"/>
                  </a:cubicBezTo>
                  <a:cubicBezTo>
                    <a:pt x="109" y="410"/>
                    <a:pt x="117" y="400"/>
                    <a:pt x="117" y="377"/>
                  </a:cubicBezTo>
                  <a:cubicBezTo>
                    <a:pt x="117" y="377"/>
                    <a:pt x="116" y="351"/>
                    <a:pt x="86" y="343"/>
                  </a:cubicBezTo>
                  <a:cubicBezTo>
                    <a:pt x="60" y="336"/>
                    <a:pt x="42" y="333"/>
                    <a:pt x="35" y="323"/>
                  </a:cubicBezTo>
                  <a:cubicBezTo>
                    <a:pt x="31" y="317"/>
                    <a:pt x="24" y="291"/>
                    <a:pt x="43" y="279"/>
                  </a:cubicBezTo>
                  <a:cubicBezTo>
                    <a:pt x="50" y="276"/>
                    <a:pt x="55" y="273"/>
                    <a:pt x="69" y="273"/>
                  </a:cubicBezTo>
                  <a:cubicBezTo>
                    <a:pt x="137" y="273"/>
                    <a:pt x="137" y="273"/>
                    <a:pt x="137" y="273"/>
                  </a:cubicBezTo>
                  <a:cubicBezTo>
                    <a:pt x="139" y="273"/>
                    <a:pt x="139" y="275"/>
                    <a:pt x="139" y="277"/>
                  </a:cubicBezTo>
                  <a:cubicBezTo>
                    <a:pt x="139" y="343"/>
                    <a:pt x="139" y="343"/>
                    <a:pt x="139" y="343"/>
                  </a:cubicBezTo>
                  <a:cubicBezTo>
                    <a:pt x="139" y="398"/>
                    <a:pt x="139" y="398"/>
                    <a:pt x="139" y="398"/>
                  </a:cubicBezTo>
                  <a:cubicBezTo>
                    <a:pt x="139" y="401"/>
                    <a:pt x="138" y="409"/>
                    <a:pt x="138" y="411"/>
                  </a:cubicBezTo>
                  <a:cubicBezTo>
                    <a:pt x="138" y="414"/>
                    <a:pt x="139" y="421"/>
                    <a:pt x="133" y="422"/>
                  </a:cubicBezTo>
                  <a:cubicBezTo>
                    <a:pt x="127" y="423"/>
                    <a:pt x="121" y="423"/>
                    <a:pt x="121" y="423"/>
                  </a:cubicBezTo>
                  <a:cubicBezTo>
                    <a:pt x="121" y="427"/>
                    <a:pt x="121" y="427"/>
                    <a:pt x="121" y="427"/>
                  </a:cubicBezTo>
                  <a:cubicBezTo>
                    <a:pt x="206" y="427"/>
                    <a:pt x="206" y="427"/>
                    <a:pt x="206" y="427"/>
                  </a:cubicBezTo>
                  <a:cubicBezTo>
                    <a:pt x="206" y="423"/>
                    <a:pt x="206" y="423"/>
                    <a:pt x="206" y="423"/>
                  </a:cubicBezTo>
                  <a:cubicBezTo>
                    <a:pt x="202" y="423"/>
                    <a:pt x="189" y="419"/>
                    <a:pt x="196" y="404"/>
                  </a:cubicBezTo>
                  <a:cubicBezTo>
                    <a:pt x="196" y="404"/>
                    <a:pt x="217" y="361"/>
                    <a:pt x="218" y="358"/>
                  </a:cubicBezTo>
                  <a:cubicBezTo>
                    <a:pt x="220" y="356"/>
                    <a:pt x="220" y="355"/>
                    <a:pt x="223" y="355"/>
                  </a:cubicBezTo>
                  <a:cubicBezTo>
                    <a:pt x="234" y="355"/>
                    <a:pt x="234" y="355"/>
                    <a:pt x="234" y="355"/>
                  </a:cubicBezTo>
                  <a:cubicBezTo>
                    <a:pt x="278" y="355"/>
                    <a:pt x="278" y="355"/>
                    <a:pt x="278" y="355"/>
                  </a:cubicBezTo>
                  <a:cubicBezTo>
                    <a:pt x="280" y="355"/>
                    <a:pt x="281" y="356"/>
                    <a:pt x="282" y="358"/>
                  </a:cubicBezTo>
                  <a:cubicBezTo>
                    <a:pt x="303" y="410"/>
                    <a:pt x="303" y="410"/>
                    <a:pt x="303" y="410"/>
                  </a:cubicBezTo>
                  <a:cubicBezTo>
                    <a:pt x="305" y="414"/>
                    <a:pt x="303" y="423"/>
                    <a:pt x="298" y="423"/>
                  </a:cubicBezTo>
                  <a:cubicBezTo>
                    <a:pt x="290" y="423"/>
                    <a:pt x="290" y="423"/>
                    <a:pt x="290" y="423"/>
                  </a:cubicBezTo>
                  <a:cubicBezTo>
                    <a:pt x="290" y="427"/>
                    <a:pt x="290" y="427"/>
                    <a:pt x="290" y="427"/>
                  </a:cubicBezTo>
                  <a:cubicBezTo>
                    <a:pt x="396" y="427"/>
                    <a:pt x="396" y="427"/>
                    <a:pt x="396" y="427"/>
                  </a:cubicBezTo>
                  <a:cubicBezTo>
                    <a:pt x="396" y="423"/>
                    <a:pt x="396" y="423"/>
                    <a:pt x="396" y="423"/>
                  </a:cubicBezTo>
                  <a:cubicBezTo>
                    <a:pt x="391" y="423"/>
                    <a:pt x="391" y="423"/>
                    <a:pt x="391" y="423"/>
                  </a:cubicBezTo>
                  <a:cubicBezTo>
                    <a:pt x="388" y="423"/>
                    <a:pt x="376" y="421"/>
                    <a:pt x="376" y="408"/>
                  </a:cubicBezTo>
                  <a:cubicBezTo>
                    <a:pt x="376" y="343"/>
                    <a:pt x="376" y="343"/>
                    <a:pt x="376" y="343"/>
                  </a:cubicBezTo>
                  <a:cubicBezTo>
                    <a:pt x="376" y="273"/>
                    <a:pt x="376" y="273"/>
                    <a:pt x="376" y="273"/>
                  </a:cubicBezTo>
                  <a:cubicBezTo>
                    <a:pt x="420" y="273"/>
                    <a:pt x="420" y="273"/>
                    <a:pt x="420" y="273"/>
                  </a:cubicBezTo>
                  <a:cubicBezTo>
                    <a:pt x="439" y="273"/>
                    <a:pt x="438" y="280"/>
                    <a:pt x="439" y="290"/>
                  </a:cubicBezTo>
                  <a:cubicBezTo>
                    <a:pt x="439" y="406"/>
                    <a:pt x="439" y="406"/>
                    <a:pt x="439" y="406"/>
                  </a:cubicBezTo>
                  <a:cubicBezTo>
                    <a:pt x="439" y="415"/>
                    <a:pt x="436" y="418"/>
                    <a:pt x="433" y="421"/>
                  </a:cubicBezTo>
                  <a:cubicBezTo>
                    <a:pt x="430" y="423"/>
                    <a:pt x="425" y="424"/>
                    <a:pt x="420" y="424"/>
                  </a:cubicBezTo>
                  <a:cubicBezTo>
                    <a:pt x="420" y="428"/>
                    <a:pt x="420" y="428"/>
                    <a:pt x="420" y="428"/>
                  </a:cubicBezTo>
                  <a:cubicBezTo>
                    <a:pt x="449" y="427"/>
                    <a:pt x="449" y="427"/>
                    <a:pt x="449" y="427"/>
                  </a:cubicBezTo>
                  <a:cubicBezTo>
                    <a:pt x="519" y="427"/>
                    <a:pt x="519" y="427"/>
                    <a:pt x="519" y="427"/>
                  </a:cubicBezTo>
                  <a:cubicBezTo>
                    <a:pt x="523" y="427"/>
                    <a:pt x="524" y="424"/>
                    <a:pt x="524" y="422"/>
                  </a:cubicBezTo>
                  <a:cubicBezTo>
                    <a:pt x="525" y="419"/>
                    <a:pt x="527" y="401"/>
                    <a:pt x="528" y="397"/>
                  </a:cubicBezTo>
                  <a:cubicBezTo>
                    <a:pt x="528" y="395"/>
                    <a:pt x="523" y="394"/>
                    <a:pt x="522" y="397"/>
                  </a:cubicBezTo>
                  <a:close/>
                  <a:moveTo>
                    <a:pt x="274" y="345"/>
                  </a:moveTo>
                  <a:cubicBezTo>
                    <a:pt x="236" y="345"/>
                    <a:pt x="236" y="345"/>
                    <a:pt x="236" y="345"/>
                  </a:cubicBezTo>
                  <a:cubicBezTo>
                    <a:pt x="227" y="345"/>
                    <a:pt x="227" y="345"/>
                    <a:pt x="227" y="345"/>
                  </a:cubicBezTo>
                  <a:cubicBezTo>
                    <a:pt x="226" y="345"/>
                    <a:pt x="225" y="345"/>
                    <a:pt x="226" y="343"/>
                  </a:cubicBezTo>
                  <a:cubicBezTo>
                    <a:pt x="252" y="289"/>
                    <a:pt x="252" y="289"/>
                    <a:pt x="252" y="289"/>
                  </a:cubicBezTo>
                  <a:cubicBezTo>
                    <a:pt x="275" y="341"/>
                    <a:pt x="275" y="341"/>
                    <a:pt x="275" y="341"/>
                  </a:cubicBezTo>
                  <a:cubicBezTo>
                    <a:pt x="276" y="345"/>
                    <a:pt x="275" y="345"/>
                    <a:pt x="274" y="345"/>
                  </a:cubicBezTo>
                  <a:close/>
                  <a:moveTo>
                    <a:pt x="451" y="77"/>
                  </a:moveTo>
                  <a:cubicBezTo>
                    <a:pt x="405" y="77"/>
                    <a:pt x="367" y="115"/>
                    <a:pt x="367" y="161"/>
                  </a:cubicBezTo>
                  <a:cubicBezTo>
                    <a:pt x="367" y="207"/>
                    <a:pt x="405" y="245"/>
                    <a:pt x="451" y="245"/>
                  </a:cubicBezTo>
                  <a:cubicBezTo>
                    <a:pt x="453" y="244"/>
                    <a:pt x="453" y="244"/>
                    <a:pt x="453" y="244"/>
                  </a:cubicBezTo>
                  <a:cubicBezTo>
                    <a:pt x="499" y="243"/>
                    <a:pt x="535" y="207"/>
                    <a:pt x="535" y="161"/>
                  </a:cubicBezTo>
                  <a:cubicBezTo>
                    <a:pt x="535" y="115"/>
                    <a:pt x="498" y="77"/>
                    <a:pt x="451" y="77"/>
                  </a:cubicBezTo>
                  <a:close/>
                  <a:moveTo>
                    <a:pt x="471" y="232"/>
                  </a:moveTo>
                  <a:cubicBezTo>
                    <a:pt x="466" y="233"/>
                    <a:pt x="461" y="233"/>
                    <a:pt x="457" y="233"/>
                  </a:cubicBezTo>
                  <a:cubicBezTo>
                    <a:pt x="414" y="230"/>
                    <a:pt x="395" y="190"/>
                    <a:pt x="391" y="171"/>
                  </a:cubicBezTo>
                  <a:cubicBezTo>
                    <a:pt x="383" y="138"/>
                    <a:pt x="401" y="97"/>
                    <a:pt x="431" y="89"/>
                  </a:cubicBezTo>
                  <a:cubicBezTo>
                    <a:pt x="465" y="80"/>
                    <a:pt x="501" y="105"/>
                    <a:pt x="512" y="145"/>
                  </a:cubicBezTo>
                  <a:cubicBezTo>
                    <a:pt x="524" y="190"/>
                    <a:pt x="501" y="228"/>
                    <a:pt x="471" y="232"/>
                  </a:cubicBezTo>
                  <a:close/>
                </a:path>
              </a:pathLst>
            </a:custGeom>
            <a:solidFill>
              <a:srgbClr val="FFFFFF"/>
            </a:solidFill>
            <a:ln w="9525">
              <a:noFill/>
              <a:round/>
              <a:headEnd/>
              <a:tailEnd/>
            </a:ln>
          </p:spPr>
          <p:txBody>
            <a:bodyPr/>
            <a:lstStyle/>
            <a:p>
              <a:pPr>
                <a:defRPr/>
              </a:pPr>
              <a:endParaRPr lang="en-US"/>
            </a:p>
          </p:txBody>
        </p:sp>
        <p:sp>
          <p:nvSpPr>
            <p:cNvPr id="15" name="Freeform 20"/>
            <p:cNvSpPr>
              <a:spLocks/>
            </p:cNvSpPr>
            <p:nvPr/>
          </p:nvSpPr>
          <p:spPr bwMode="gray">
            <a:xfrm>
              <a:off x="1451781" y="1882137"/>
              <a:ext cx="147363" cy="199867"/>
            </a:xfrm>
            <a:custGeom>
              <a:avLst/>
              <a:gdLst/>
              <a:ahLst/>
              <a:cxnLst>
                <a:cxn ang="0">
                  <a:pos x="4" y="57"/>
                </a:cxn>
                <a:cxn ang="0">
                  <a:pos x="54" y="3"/>
                </a:cxn>
                <a:cxn ang="0">
                  <a:pos x="88" y="69"/>
                </a:cxn>
                <a:cxn ang="0">
                  <a:pos x="38" y="122"/>
                </a:cxn>
                <a:cxn ang="0">
                  <a:pos x="4" y="57"/>
                </a:cxn>
              </a:cxnLst>
              <a:rect l="0" t="0" r="r" b="b"/>
              <a:pathLst>
                <a:path w="92" h="125">
                  <a:moveTo>
                    <a:pt x="4" y="57"/>
                  </a:moveTo>
                  <a:cubicBezTo>
                    <a:pt x="9" y="24"/>
                    <a:pt x="31" y="0"/>
                    <a:pt x="54" y="3"/>
                  </a:cubicBezTo>
                  <a:cubicBezTo>
                    <a:pt x="77" y="7"/>
                    <a:pt x="92" y="36"/>
                    <a:pt x="88" y="69"/>
                  </a:cubicBezTo>
                  <a:cubicBezTo>
                    <a:pt x="83" y="102"/>
                    <a:pt x="61" y="125"/>
                    <a:pt x="38" y="122"/>
                  </a:cubicBezTo>
                  <a:cubicBezTo>
                    <a:pt x="15" y="119"/>
                    <a:pt x="0" y="90"/>
                    <a:pt x="4" y="57"/>
                  </a:cubicBezTo>
                </a:path>
              </a:pathLst>
            </a:custGeom>
            <a:solidFill>
              <a:srgbClr val="D31245"/>
            </a:solidFill>
            <a:ln w="9525">
              <a:noFill/>
              <a:round/>
              <a:headEnd/>
              <a:tailEnd/>
            </a:ln>
          </p:spPr>
          <p:txBody>
            <a:bodyPr/>
            <a:lstStyle/>
            <a:p>
              <a:pPr>
                <a:defRPr/>
              </a:pPr>
              <a:endParaRPr lang="en-US"/>
            </a:p>
          </p:txBody>
        </p:sp>
        <p:sp>
          <p:nvSpPr>
            <p:cNvPr id="16" name="Freeform 21"/>
            <p:cNvSpPr>
              <a:spLocks noEditPoints="1"/>
            </p:cNvSpPr>
            <p:nvPr/>
          </p:nvSpPr>
          <p:spPr bwMode="gray">
            <a:xfrm>
              <a:off x="2825413" y="2160898"/>
              <a:ext cx="1781512" cy="909919"/>
            </a:xfrm>
            <a:custGeom>
              <a:avLst/>
              <a:gdLst/>
              <a:ahLst/>
              <a:cxnLst>
                <a:cxn ang="0">
                  <a:pos x="0" y="444"/>
                </a:cxn>
                <a:cxn ang="0">
                  <a:pos x="175" y="372"/>
                </a:cxn>
                <a:cxn ang="0">
                  <a:pos x="112" y="538"/>
                </a:cxn>
                <a:cxn ang="0">
                  <a:pos x="324" y="461"/>
                </a:cxn>
                <a:cxn ang="0">
                  <a:pos x="324" y="461"/>
                </a:cxn>
                <a:cxn ang="0">
                  <a:pos x="291" y="541"/>
                </a:cxn>
                <a:cxn ang="0">
                  <a:pos x="288" y="567"/>
                </a:cxn>
                <a:cxn ang="0">
                  <a:pos x="355" y="477"/>
                </a:cxn>
                <a:cxn ang="0">
                  <a:pos x="526" y="443"/>
                </a:cxn>
                <a:cxn ang="0">
                  <a:pos x="415" y="398"/>
                </a:cxn>
                <a:cxn ang="0">
                  <a:pos x="422" y="564"/>
                </a:cxn>
                <a:cxn ang="0">
                  <a:pos x="495" y="450"/>
                </a:cxn>
                <a:cxn ang="0">
                  <a:pos x="646" y="538"/>
                </a:cxn>
                <a:cxn ang="0">
                  <a:pos x="609" y="424"/>
                </a:cxn>
                <a:cxn ang="0">
                  <a:pos x="609" y="398"/>
                </a:cxn>
                <a:cxn ang="0">
                  <a:pos x="579" y="398"/>
                </a:cxn>
                <a:cxn ang="0">
                  <a:pos x="579" y="424"/>
                </a:cxn>
                <a:cxn ang="0">
                  <a:pos x="650" y="564"/>
                </a:cxn>
                <a:cxn ang="0">
                  <a:pos x="706" y="461"/>
                </a:cxn>
                <a:cxn ang="0">
                  <a:pos x="705" y="484"/>
                </a:cxn>
                <a:cxn ang="0">
                  <a:pos x="817" y="545"/>
                </a:cxn>
                <a:cxn ang="0">
                  <a:pos x="747" y="394"/>
                </a:cxn>
                <a:cxn ang="0">
                  <a:pos x="946" y="424"/>
                </a:cxn>
                <a:cxn ang="0">
                  <a:pos x="878" y="398"/>
                </a:cxn>
                <a:cxn ang="0">
                  <a:pos x="884" y="564"/>
                </a:cxn>
                <a:cxn ang="0">
                  <a:pos x="272" y="251"/>
                </a:cxn>
                <a:cxn ang="0">
                  <a:pos x="138" y="208"/>
                </a:cxn>
                <a:cxn ang="0">
                  <a:pos x="4" y="251"/>
                </a:cxn>
                <a:cxn ang="0">
                  <a:pos x="125" y="253"/>
                </a:cxn>
                <a:cxn ang="0">
                  <a:pos x="240" y="251"/>
                </a:cxn>
                <a:cxn ang="0">
                  <a:pos x="338" y="148"/>
                </a:cxn>
                <a:cxn ang="0">
                  <a:pos x="337" y="172"/>
                </a:cxn>
                <a:cxn ang="0">
                  <a:pos x="449" y="233"/>
                </a:cxn>
                <a:cxn ang="0">
                  <a:pos x="379" y="82"/>
                </a:cxn>
                <a:cxn ang="0">
                  <a:pos x="593" y="119"/>
                </a:cxn>
                <a:cxn ang="0">
                  <a:pos x="546" y="227"/>
                </a:cxn>
                <a:cxn ang="0">
                  <a:pos x="595" y="227"/>
                </a:cxn>
                <a:cxn ang="0">
                  <a:pos x="551" y="83"/>
                </a:cxn>
                <a:cxn ang="0">
                  <a:pos x="624" y="0"/>
                </a:cxn>
                <a:cxn ang="0">
                  <a:pos x="671" y="251"/>
                </a:cxn>
                <a:cxn ang="0">
                  <a:pos x="702" y="251"/>
                </a:cxn>
                <a:cxn ang="0">
                  <a:pos x="687" y="13"/>
                </a:cxn>
                <a:cxn ang="0">
                  <a:pos x="875" y="237"/>
                </a:cxn>
                <a:cxn ang="0">
                  <a:pos x="772" y="168"/>
                </a:cxn>
                <a:cxn ang="0">
                  <a:pos x="873" y="97"/>
                </a:cxn>
                <a:cxn ang="0">
                  <a:pos x="818" y="255"/>
                </a:cxn>
                <a:cxn ang="0">
                  <a:pos x="930" y="207"/>
                </a:cxn>
                <a:cxn ang="0">
                  <a:pos x="1010" y="251"/>
                </a:cxn>
                <a:cxn ang="0">
                  <a:pos x="900" y="209"/>
                </a:cxn>
                <a:cxn ang="0">
                  <a:pos x="973" y="108"/>
                </a:cxn>
                <a:cxn ang="0">
                  <a:pos x="976" y="82"/>
                </a:cxn>
                <a:cxn ang="0">
                  <a:pos x="1010" y="251"/>
                </a:cxn>
                <a:cxn ang="0">
                  <a:pos x="1082" y="5"/>
                </a:cxn>
              </a:cxnLst>
              <a:rect l="0" t="0" r="r" b="b"/>
              <a:pathLst>
                <a:path w="1113" h="568">
                  <a:moveTo>
                    <a:pt x="184" y="545"/>
                  </a:moveTo>
                  <a:cubicBezTo>
                    <a:pt x="166" y="558"/>
                    <a:pt x="139" y="568"/>
                    <a:pt x="111" y="568"/>
                  </a:cubicBezTo>
                  <a:cubicBezTo>
                    <a:pt x="44" y="568"/>
                    <a:pt x="0" y="518"/>
                    <a:pt x="0" y="444"/>
                  </a:cubicBezTo>
                  <a:cubicBezTo>
                    <a:pt x="0" y="369"/>
                    <a:pt x="44" y="319"/>
                    <a:pt x="112" y="319"/>
                  </a:cubicBezTo>
                  <a:cubicBezTo>
                    <a:pt x="140" y="319"/>
                    <a:pt x="162" y="326"/>
                    <a:pt x="180" y="339"/>
                  </a:cubicBezTo>
                  <a:cubicBezTo>
                    <a:pt x="175" y="372"/>
                    <a:pt x="175" y="372"/>
                    <a:pt x="175" y="372"/>
                  </a:cubicBezTo>
                  <a:cubicBezTo>
                    <a:pt x="158" y="359"/>
                    <a:pt x="137" y="349"/>
                    <a:pt x="112" y="349"/>
                  </a:cubicBezTo>
                  <a:cubicBezTo>
                    <a:pt x="63" y="349"/>
                    <a:pt x="34" y="386"/>
                    <a:pt x="34" y="443"/>
                  </a:cubicBezTo>
                  <a:cubicBezTo>
                    <a:pt x="34" y="501"/>
                    <a:pt x="63" y="538"/>
                    <a:pt x="112" y="538"/>
                  </a:cubicBezTo>
                  <a:cubicBezTo>
                    <a:pt x="137" y="538"/>
                    <a:pt x="160" y="528"/>
                    <a:pt x="179" y="514"/>
                  </a:cubicBezTo>
                  <a:cubicBezTo>
                    <a:pt x="184" y="545"/>
                    <a:pt x="184" y="545"/>
                    <a:pt x="184" y="545"/>
                  </a:cubicBezTo>
                  <a:moveTo>
                    <a:pt x="324" y="461"/>
                  </a:moveTo>
                  <a:cubicBezTo>
                    <a:pt x="320" y="434"/>
                    <a:pt x="308" y="418"/>
                    <a:pt x="284" y="418"/>
                  </a:cubicBezTo>
                  <a:cubicBezTo>
                    <a:pt x="265" y="418"/>
                    <a:pt x="248" y="432"/>
                    <a:pt x="244" y="461"/>
                  </a:cubicBezTo>
                  <a:cubicBezTo>
                    <a:pt x="324" y="461"/>
                    <a:pt x="324" y="461"/>
                    <a:pt x="324" y="461"/>
                  </a:cubicBezTo>
                  <a:moveTo>
                    <a:pt x="355" y="484"/>
                  </a:moveTo>
                  <a:cubicBezTo>
                    <a:pt x="242" y="484"/>
                    <a:pt x="242" y="484"/>
                    <a:pt x="242" y="484"/>
                  </a:cubicBezTo>
                  <a:cubicBezTo>
                    <a:pt x="243" y="522"/>
                    <a:pt x="262" y="541"/>
                    <a:pt x="291" y="541"/>
                  </a:cubicBezTo>
                  <a:cubicBezTo>
                    <a:pt x="315" y="541"/>
                    <a:pt x="332" y="531"/>
                    <a:pt x="350" y="517"/>
                  </a:cubicBezTo>
                  <a:cubicBezTo>
                    <a:pt x="355" y="545"/>
                    <a:pt x="355" y="545"/>
                    <a:pt x="355" y="545"/>
                  </a:cubicBezTo>
                  <a:cubicBezTo>
                    <a:pt x="337" y="559"/>
                    <a:pt x="316" y="567"/>
                    <a:pt x="288" y="567"/>
                  </a:cubicBezTo>
                  <a:cubicBezTo>
                    <a:pt x="245" y="567"/>
                    <a:pt x="211" y="541"/>
                    <a:pt x="211" y="480"/>
                  </a:cubicBezTo>
                  <a:cubicBezTo>
                    <a:pt x="211" y="427"/>
                    <a:pt x="242" y="394"/>
                    <a:pt x="284" y="394"/>
                  </a:cubicBezTo>
                  <a:cubicBezTo>
                    <a:pt x="333" y="394"/>
                    <a:pt x="355" y="431"/>
                    <a:pt x="355" y="477"/>
                  </a:cubicBezTo>
                  <a:cubicBezTo>
                    <a:pt x="355" y="479"/>
                    <a:pt x="355" y="482"/>
                    <a:pt x="355" y="484"/>
                  </a:cubicBezTo>
                  <a:close/>
                  <a:moveTo>
                    <a:pt x="526" y="564"/>
                  </a:moveTo>
                  <a:cubicBezTo>
                    <a:pt x="526" y="443"/>
                    <a:pt x="526" y="443"/>
                    <a:pt x="526" y="443"/>
                  </a:cubicBezTo>
                  <a:cubicBezTo>
                    <a:pt x="526" y="413"/>
                    <a:pt x="509" y="394"/>
                    <a:pt x="478" y="394"/>
                  </a:cubicBezTo>
                  <a:cubicBezTo>
                    <a:pt x="454" y="394"/>
                    <a:pt x="435" y="407"/>
                    <a:pt x="419" y="422"/>
                  </a:cubicBezTo>
                  <a:cubicBezTo>
                    <a:pt x="415" y="398"/>
                    <a:pt x="415" y="398"/>
                    <a:pt x="415" y="398"/>
                  </a:cubicBezTo>
                  <a:cubicBezTo>
                    <a:pt x="391" y="398"/>
                    <a:pt x="391" y="398"/>
                    <a:pt x="391" y="398"/>
                  </a:cubicBezTo>
                  <a:cubicBezTo>
                    <a:pt x="391" y="564"/>
                    <a:pt x="391" y="564"/>
                    <a:pt x="391" y="564"/>
                  </a:cubicBezTo>
                  <a:cubicBezTo>
                    <a:pt x="422" y="564"/>
                    <a:pt x="422" y="564"/>
                    <a:pt x="422" y="564"/>
                  </a:cubicBezTo>
                  <a:cubicBezTo>
                    <a:pt x="422" y="449"/>
                    <a:pt x="422" y="449"/>
                    <a:pt x="422" y="449"/>
                  </a:cubicBezTo>
                  <a:cubicBezTo>
                    <a:pt x="437" y="433"/>
                    <a:pt x="453" y="422"/>
                    <a:pt x="470" y="422"/>
                  </a:cubicBezTo>
                  <a:cubicBezTo>
                    <a:pt x="488" y="422"/>
                    <a:pt x="495" y="433"/>
                    <a:pt x="495" y="450"/>
                  </a:cubicBezTo>
                  <a:cubicBezTo>
                    <a:pt x="495" y="564"/>
                    <a:pt x="495" y="564"/>
                    <a:pt x="495" y="564"/>
                  </a:cubicBezTo>
                  <a:moveTo>
                    <a:pt x="650" y="564"/>
                  </a:moveTo>
                  <a:cubicBezTo>
                    <a:pt x="646" y="538"/>
                    <a:pt x="646" y="538"/>
                    <a:pt x="646" y="538"/>
                  </a:cubicBezTo>
                  <a:cubicBezTo>
                    <a:pt x="642" y="538"/>
                    <a:pt x="637" y="539"/>
                    <a:pt x="632" y="539"/>
                  </a:cubicBezTo>
                  <a:cubicBezTo>
                    <a:pt x="614" y="539"/>
                    <a:pt x="609" y="530"/>
                    <a:pt x="609" y="517"/>
                  </a:cubicBezTo>
                  <a:cubicBezTo>
                    <a:pt x="609" y="424"/>
                    <a:pt x="609" y="424"/>
                    <a:pt x="609" y="424"/>
                  </a:cubicBezTo>
                  <a:cubicBezTo>
                    <a:pt x="649" y="424"/>
                    <a:pt x="649" y="424"/>
                    <a:pt x="649" y="424"/>
                  </a:cubicBezTo>
                  <a:cubicBezTo>
                    <a:pt x="645" y="398"/>
                    <a:pt x="645" y="398"/>
                    <a:pt x="645" y="398"/>
                  </a:cubicBezTo>
                  <a:cubicBezTo>
                    <a:pt x="609" y="398"/>
                    <a:pt x="609" y="398"/>
                    <a:pt x="609" y="398"/>
                  </a:cubicBezTo>
                  <a:cubicBezTo>
                    <a:pt x="609" y="338"/>
                    <a:pt x="609" y="338"/>
                    <a:pt x="609" y="338"/>
                  </a:cubicBezTo>
                  <a:cubicBezTo>
                    <a:pt x="579" y="342"/>
                    <a:pt x="579" y="342"/>
                    <a:pt x="579" y="342"/>
                  </a:cubicBezTo>
                  <a:cubicBezTo>
                    <a:pt x="579" y="398"/>
                    <a:pt x="579" y="398"/>
                    <a:pt x="579" y="398"/>
                  </a:cubicBezTo>
                  <a:cubicBezTo>
                    <a:pt x="554" y="398"/>
                    <a:pt x="554" y="398"/>
                    <a:pt x="554" y="398"/>
                  </a:cubicBezTo>
                  <a:cubicBezTo>
                    <a:pt x="554" y="424"/>
                    <a:pt x="554" y="424"/>
                    <a:pt x="554" y="424"/>
                  </a:cubicBezTo>
                  <a:cubicBezTo>
                    <a:pt x="579" y="424"/>
                    <a:pt x="579" y="424"/>
                    <a:pt x="579" y="424"/>
                  </a:cubicBezTo>
                  <a:cubicBezTo>
                    <a:pt x="579" y="522"/>
                    <a:pt x="579" y="522"/>
                    <a:pt x="579" y="522"/>
                  </a:cubicBezTo>
                  <a:cubicBezTo>
                    <a:pt x="579" y="556"/>
                    <a:pt x="598" y="566"/>
                    <a:pt x="627" y="566"/>
                  </a:cubicBezTo>
                  <a:cubicBezTo>
                    <a:pt x="638" y="566"/>
                    <a:pt x="645" y="565"/>
                    <a:pt x="650" y="564"/>
                  </a:cubicBezTo>
                  <a:moveTo>
                    <a:pt x="786" y="461"/>
                  </a:moveTo>
                  <a:cubicBezTo>
                    <a:pt x="782" y="434"/>
                    <a:pt x="770" y="418"/>
                    <a:pt x="746" y="418"/>
                  </a:cubicBezTo>
                  <a:cubicBezTo>
                    <a:pt x="727" y="418"/>
                    <a:pt x="711" y="432"/>
                    <a:pt x="706" y="461"/>
                  </a:cubicBezTo>
                  <a:cubicBezTo>
                    <a:pt x="786" y="461"/>
                    <a:pt x="786" y="461"/>
                    <a:pt x="786" y="461"/>
                  </a:cubicBezTo>
                  <a:moveTo>
                    <a:pt x="817" y="484"/>
                  </a:moveTo>
                  <a:cubicBezTo>
                    <a:pt x="705" y="484"/>
                    <a:pt x="705" y="484"/>
                    <a:pt x="705" y="484"/>
                  </a:cubicBezTo>
                  <a:cubicBezTo>
                    <a:pt x="706" y="522"/>
                    <a:pt x="724" y="541"/>
                    <a:pt x="753" y="541"/>
                  </a:cubicBezTo>
                  <a:cubicBezTo>
                    <a:pt x="777" y="541"/>
                    <a:pt x="794" y="531"/>
                    <a:pt x="813" y="517"/>
                  </a:cubicBezTo>
                  <a:cubicBezTo>
                    <a:pt x="817" y="545"/>
                    <a:pt x="817" y="545"/>
                    <a:pt x="817" y="545"/>
                  </a:cubicBezTo>
                  <a:cubicBezTo>
                    <a:pt x="799" y="559"/>
                    <a:pt x="778" y="567"/>
                    <a:pt x="751" y="567"/>
                  </a:cubicBezTo>
                  <a:cubicBezTo>
                    <a:pt x="707" y="567"/>
                    <a:pt x="674" y="541"/>
                    <a:pt x="674" y="480"/>
                  </a:cubicBezTo>
                  <a:cubicBezTo>
                    <a:pt x="674" y="427"/>
                    <a:pt x="705" y="394"/>
                    <a:pt x="747" y="394"/>
                  </a:cubicBezTo>
                  <a:cubicBezTo>
                    <a:pt x="795" y="394"/>
                    <a:pt x="817" y="431"/>
                    <a:pt x="817" y="477"/>
                  </a:cubicBezTo>
                  <a:cubicBezTo>
                    <a:pt x="817" y="479"/>
                    <a:pt x="817" y="482"/>
                    <a:pt x="817" y="484"/>
                  </a:cubicBezTo>
                  <a:close/>
                  <a:moveTo>
                    <a:pt x="946" y="424"/>
                  </a:moveTo>
                  <a:cubicBezTo>
                    <a:pt x="941" y="394"/>
                    <a:pt x="941" y="394"/>
                    <a:pt x="941" y="394"/>
                  </a:cubicBezTo>
                  <a:cubicBezTo>
                    <a:pt x="914" y="395"/>
                    <a:pt x="895" y="412"/>
                    <a:pt x="883" y="431"/>
                  </a:cubicBezTo>
                  <a:cubicBezTo>
                    <a:pt x="878" y="398"/>
                    <a:pt x="878" y="398"/>
                    <a:pt x="878" y="398"/>
                  </a:cubicBezTo>
                  <a:cubicBezTo>
                    <a:pt x="853" y="398"/>
                    <a:pt x="853" y="398"/>
                    <a:pt x="853" y="398"/>
                  </a:cubicBezTo>
                  <a:cubicBezTo>
                    <a:pt x="853" y="564"/>
                    <a:pt x="853" y="564"/>
                    <a:pt x="853" y="564"/>
                  </a:cubicBezTo>
                  <a:cubicBezTo>
                    <a:pt x="884" y="564"/>
                    <a:pt x="884" y="564"/>
                    <a:pt x="884" y="564"/>
                  </a:cubicBezTo>
                  <a:cubicBezTo>
                    <a:pt x="884" y="465"/>
                    <a:pt x="884" y="465"/>
                    <a:pt x="884" y="465"/>
                  </a:cubicBezTo>
                  <a:cubicBezTo>
                    <a:pt x="895" y="443"/>
                    <a:pt x="919" y="425"/>
                    <a:pt x="946" y="424"/>
                  </a:cubicBezTo>
                  <a:moveTo>
                    <a:pt x="272" y="251"/>
                  </a:moveTo>
                  <a:cubicBezTo>
                    <a:pt x="253" y="11"/>
                    <a:pt x="253" y="11"/>
                    <a:pt x="253" y="11"/>
                  </a:cubicBezTo>
                  <a:cubicBezTo>
                    <a:pt x="213" y="11"/>
                    <a:pt x="213" y="11"/>
                    <a:pt x="213" y="11"/>
                  </a:cubicBezTo>
                  <a:cubicBezTo>
                    <a:pt x="138" y="208"/>
                    <a:pt x="138" y="208"/>
                    <a:pt x="138" y="208"/>
                  </a:cubicBezTo>
                  <a:cubicBezTo>
                    <a:pt x="63" y="11"/>
                    <a:pt x="63" y="11"/>
                    <a:pt x="63" y="11"/>
                  </a:cubicBezTo>
                  <a:cubicBezTo>
                    <a:pt x="23" y="11"/>
                    <a:pt x="23" y="11"/>
                    <a:pt x="23" y="11"/>
                  </a:cubicBezTo>
                  <a:cubicBezTo>
                    <a:pt x="4" y="251"/>
                    <a:pt x="4" y="251"/>
                    <a:pt x="4" y="251"/>
                  </a:cubicBezTo>
                  <a:cubicBezTo>
                    <a:pt x="34" y="251"/>
                    <a:pt x="34" y="251"/>
                    <a:pt x="34" y="251"/>
                  </a:cubicBezTo>
                  <a:cubicBezTo>
                    <a:pt x="49" y="60"/>
                    <a:pt x="49" y="60"/>
                    <a:pt x="49" y="60"/>
                  </a:cubicBezTo>
                  <a:cubicBezTo>
                    <a:pt x="125" y="253"/>
                    <a:pt x="125" y="253"/>
                    <a:pt x="125" y="253"/>
                  </a:cubicBezTo>
                  <a:cubicBezTo>
                    <a:pt x="150" y="253"/>
                    <a:pt x="150" y="253"/>
                    <a:pt x="150" y="253"/>
                  </a:cubicBezTo>
                  <a:cubicBezTo>
                    <a:pt x="225" y="60"/>
                    <a:pt x="225" y="60"/>
                    <a:pt x="225" y="60"/>
                  </a:cubicBezTo>
                  <a:cubicBezTo>
                    <a:pt x="240" y="251"/>
                    <a:pt x="240" y="251"/>
                    <a:pt x="240" y="251"/>
                  </a:cubicBezTo>
                  <a:moveTo>
                    <a:pt x="418" y="148"/>
                  </a:moveTo>
                  <a:cubicBezTo>
                    <a:pt x="414" y="122"/>
                    <a:pt x="403" y="106"/>
                    <a:pt x="379" y="106"/>
                  </a:cubicBezTo>
                  <a:cubicBezTo>
                    <a:pt x="359" y="106"/>
                    <a:pt x="343" y="120"/>
                    <a:pt x="338" y="148"/>
                  </a:cubicBezTo>
                  <a:cubicBezTo>
                    <a:pt x="418" y="148"/>
                    <a:pt x="418" y="148"/>
                    <a:pt x="418" y="148"/>
                  </a:cubicBezTo>
                  <a:moveTo>
                    <a:pt x="450" y="172"/>
                  </a:moveTo>
                  <a:cubicBezTo>
                    <a:pt x="337" y="172"/>
                    <a:pt x="337" y="172"/>
                    <a:pt x="337" y="172"/>
                  </a:cubicBezTo>
                  <a:cubicBezTo>
                    <a:pt x="338" y="210"/>
                    <a:pt x="356" y="229"/>
                    <a:pt x="385" y="229"/>
                  </a:cubicBezTo>
                  <a:cubicBezTo>
                    <a:pt x="409" y="229"/>
                    <a:pt x="427" y="219"/>
                    <a:pt x="445" y="205"/>
                  </a:cubicBezTo>
                  <a:cubicBezTo>
                    <a:pt x="449" y="233"/>
                    <a:pt x="449" y="233"/>
                    <a:pt x="449" y="233"/>
                  </a:cubicBezTo>
                  <a:cubicBezTo>
                    <a:pt x="431" y="247"/>
                    <a:pt x="410" y="255"/>
                    <a:pt x="383" y="255"/>
                  </a:cubicBezTo>
                  <a:cubicBezTo>
                    <a:pt x="340" y="255"/>
                    <a:pt x="306" y="229"/>
                    <a:pt x="306" y="168"/>
                  </a:cubicBezTo>
                  <a:cubicBezTo>
                    <a:pt x="306" y="115"/>
                    <a:pt x="337" y="82"/>
                    <a:pt x="379" y="82"/>
                  </a:cubicBezTo>
                  <a:cubicBezTo>
                    <a:pt x="427" y="82"/>
                    <a:pt x="450" y="119"/>
                    <a:pt x="450" y="165"/>
                  </a:cubicBezTo>
                  <a:cubicBezTo>
                    <a:pt x="450" y="167"/>
                    <a:pt x="450" y="170"/>
                    <a:pt x="450" y="172"/>
                  </a:cubicBezTo>
                  <a:close/>
                  <a:moveTo>
                    <a:pt x="593" y="119"/>
                  </a:moveTo>
                  <a:cubicBezTo>
                    <a:pt x="580" y="112"/>
                    <a:pt x="570" y="109"/>
                    <a:pt x="552" y="109"/>
                  </a:cubicBezTo>
                  <a:cubicBezTo>
                    <a:pt x="526" y="109"/>
                    <a:pt x="507" y="131"/>
                    <a:pt x="507" y="172"/>
                  </a:cubicBezTo>
                  <a:cubicBezTo>
                    <a:pt x="507" y="208"/>
                    <a:pt x="524" y="227"/>
                    <a:pt x="546" y="227"/>
                  </a:cubicBezTo>
                  <a:cubicBezTo>
                    <a:pt x="565" y="227"/>
                    <a:pt x="580" y="216"/>
                    <a:pt x="593" y="198"/>
                  </a:cubicBezTo>
                  <a:moveTo>
                    <a:pt x="599" y="251"/>
                  </a:moveTo>
                  <a:cubicBezTo>
                    <a:pt x="595" y="227"/>
                    <a:pt x="595" y="227"/>
                    <a:pt x="595" y="227"/>
                  </a:cubicBezTo>
                  <a:cubicBezTo>
                    <a:pt x="583" y="242"/>
                    <a:pt x="566" y="255"/>
                    <a:pt x="541" y="255"/>
                  </a:cubicBezTo>
                  <a:cubicBezTo>
                    <a:pt x="506" y="255"/>
                    <a:pt x="476" y="229"/>
                    <a:pt x="476" y="173"/>
                  </a:cubicBezTo>
                  <a:cubicBezTo>
                    <a:pt x="476" y="113"/>
                    <a:pt x="511" y="83"/>
                    <a:pt x="551" y="83"/>
                  </a:cubicBezTo>
                  <a:cubicBezTo>
                    <a:pt x="567" y="83"/>
                    <a:pt x="582" y="86"/>
                    <a:pt x="593" y="91"/>
                  </a:cubicBezTo>
                  <a:cubicBezTo>
                    <a:pt x="593" y="5"/>
                    <a:pt x="593" y="5"/>
                    <a:pt x="593" y="5"/>
                  </a:cubicBezTo>
                  <a:cubicBezTo>
                    <a:pt x="624" y="0"/>
                    <a:pt x="624" y="0"/>
                    <a:pt x="624" y="0"/>
                  </a:cubicBezTo>
                  <a:cubicBezTo>
                    <a:pt x="624" y="251"/>
                    <a:pt x="624" y="251"/>
                    <a:pt x="624" y="251"/>
                  </a:cubicBezTo>
                  <a:lnTo>
                    <a:pt x="599" y="251"/>
                  </a:lnTo>
                  <a:close/>
                  <a:moveTo>
                    <a:pt x="671" y="251"/>
                  </a:moveTo>
                  <a:cubicBezTo>
                    <a:pt x="671" y="85"/>
                    <a:pt x="671" y="85"/>
                    <a:pt x="671" y="85"/>
                  </a:cubicBezTo>
                  <a:cubicBezTo>
                    <a:pt x="702" y="85"/>
                    <a:pt x="702" y="85"/>
                    <a:pt x="702" y="85"/>
                  </a:cubicBezTo>
                  <a:cubicBezTo>
                    <a:pt x="702" y="251"/>
                    <a:pt x="702" y="251"/>
                    <a:pt x="702" y="251"/>
                  </a:cubicBezTo>
                  <a:moveTo>
                    <a:pt x="687" y="52"/>
                  </a:moveTo>
                  <a:cubicBezTo>
                    <a:pt x="676" y="52"/>
                    <a:pt x="667" y="43"/>
                    <a:pt x="667" y="33"/>
                  </a:cubicBezTo>
                  <a:cubicBezTo>
                    <a:pt x="667" y="22"/>
                    <a:pt x="676" y="13"/>
                    <a:pt x="687" y="13"/>
                  </a:cubicBezTo>
                  <a:cubicBezTo>
                    <a:pt x="698" y="13"/>
                    <a:pt x="707" y="22"/>
                    <a:pt x="707" y="33"/>
                  </a:cubicBezTo>
                  <a:cubicBezTo>
                    <a:pt x="707" y="43"/>
                    <a:pt x="698" y="52"/>
                    <a:pt x="687" y="52"/>
                  </a:cubicBezTo>
                  <a:close/>
                  <a:moveTo>
                    <a:pt x="875" y="237"/>
                  </a:moveTo>
                  <a:cubicBezTo>
                    <a:pt x="870" y="209"/>
                    <a:pt x="870" y="209"/>
                    <a:pt x="870" y="209"/>
                  </a:cubicBezTo>
                  <a:cubicBezTo>
                    <a:pt x="853" y="224"/>
                    <a:pt x="839" y="228"/>
                    <a:pt x="822" y="228"/>
                  </a:cubicBezTo>
                  <a:cubicBezTo>
                    <a:pt x="793" y="228"/>
                    <a:pt x="772" y="209"/>
                    <a:pt x="772" y="168"/>
                  </a:cubicBezTo>
                  <a:cubicBezTo>
                    <a:pt x="772" y="130"/>
                    <a:pt x="791" y="109"/>
                    <a:pt x="818" y="109"/>
                  </a:cubicBezTo>
                  <a:cubicBezTo>
                    <a:pt x="837" y="109"/>
                    <a:pt x="853" y="115"/>
                    <a:pt x="868" y="128"/>
                  </a:cubicBezTo>
                  <a:cubicBezTo>
                    <a:pt x="873" y="97"/>
                    <a:pt x="873" y="97"/>
                    <a:pt x="873" y="97"/>
                  </a:cubicBezTo>
                  <a:cubicBezTo>
                    <a:pt x="860" y="88"/>
                    <a:pt x="843" y="82"/>
                    <a:pt x="819" y="82"/>
                  </a:cubicBezTo>
                  <a:cubicBezTo>
                    <a:pt x="776" y="82"/>
                    <a:pt x="741" y="112"/>
                    <a:pt x="741" y="169"/>
                  </a:cubicBezTo>
                  <a:cubicBezTo>
                    <a:pt x="741" y="224"/>
                    <a:pt x="773" y="255"/>
                    <a:pt x="818" y="255"/>
                  </a:cubicBezTo>
                  <a:cubicBezTo>
                    <a:pt x="840" y="255"/>
                    <a:pt x="858" y="250"/>
                    <a:pt x="875" y="237"/>
                  </a:cubicBezTo>
                  <a:moveTo>
                    <a:pt x="1005" y="167"/>
                  </a:moveTo>
                  <a:cubicBezTo>
                    <a:pt x="943" y="173"/>
                    <a:pt x="930" y="190"/>
                    <a:pt x="930" y="207"/>
                  </a:cubicBezTo>
                  <a:cubicBezTo>
                    <a:pt x="930" y="221"/>
                    <a:pt x="939" y="229"/>
                    <a:pt x="955" y="229"/>
                  </a:cubicBezTo>
                  <a:cubicBezTo>
                    <a:pt x="973" y="229"/>
                    <a:pt x="991" y="220"/>
                    <a:pt x="1005" y="206"/>
                  </a:cubicBezTo>
                  <a:moveTo>
                    <a:pt x="1010" y="251"/>
                  </a:moveTo>
                  <a:cubicBezTo>
                    <a:pt x="1007" y="229"/>
                    <a:pt x="1007" y="229"/>
                    <a:pt x="1007" y="229"/>
                  </a:cubicBezTo>
                  <a:cubicBezTo>
                    <a:pt x="994" y="243"/>
                    <a:pt x="976" y="255"/>
                    <a:pt x="948" y="255"/>
                  </a:cubicBezTo>
                  <a:cubicBezTo>
                    <a:pt x="919" y="255"/>
                    <a:pt x="900" y="237"/>
                    <a:pt x="900" y="209"/>
                  </a:cubicBezTo>
                  <a:cubicBezTo>
                    <a:pt x="900" y="167"/>
                    <a:pt x="935" y="151"/>
                    <a:pt x="1005" y="144"/>
                  </a:cubicBezTo>
                  <a:cubicBezTo>
                    <a:pt x="1005" y="137"/>
                    <a:pt x="1005" y="137"/>
                    <a:pt x="1005" y="137"/>
                  </a:cubicBezTo>
                  <a:cubicBezTo>
                    <a:pt x="1005" y="116"/>
                    <a:pt x="992" y="108"/>
                    <a:pt x="973" y="108"/>
                  </a:cubicBezTo>
                  <a:cubicBezTo>
                    <a:pt x="953" y="108"/>
                    <a:pt x="934" y="115"/>
                    <a:pt x="915" y="123"/>
                  </a:cubicBezTo>
                  <a:cubicBezTo>
                    <a:pt x="911" y="96"/>
                    <a:pt x="911" y="96"/>
                    <a:pt x="911" y="96"/>
                  </a:cubicBezTo>
                  <a:cubicBezTo>
                    <a:pt x="931" y="88"/>
                    <a:pt x="950" y="82"/>
                    <a:pt x="976" y="82"/>
                  </a:cubicBezTo>
                  <a:cubicBezTo>
                    <a:pt x="1016" y="82"/>
                    <a:pt x="1036" y="98"/>
                    <a:pt x="1036" y="135"/>
                  </a:cubicBezTo>
                  <a:cubicBezTo>
                    <a:pt x="1036" y="251"/>
                    <a:pt x="1036" y="251"/>
                    <a:pt x="1036" y="251"/>
                  </a:cubicBezTo>
                  <a:lnTo>
                    <a:pt x="1010" y="251"/>
                  </a:lnTo>
                  <a:close/>
                  <a:moveTo>
                    <a:pt x="1113" y="251"/>
                  </a:moveTo>
                  <a:cubicBezTo>
                    <a:pt x="1113" y="0"/>
                    <a:pt x="1113" y="0"/>
                    <a:pt x="1113" y="0"/>
                  </a:cubicBezTo>
                  <a:cubicBezTo>
                    <a:pt x="1082" y="5"/>
                    <a:pt x="1082" y="5"/>
                    <a:pt x="1082" y="5"/>
                  </a:cubicBezTo>
                  <a:cubicBezTo>
                    <a:pt x="1082" y="251"/>
                    <a:pt x="1082" y="251"/>
                    <a:pt x="1082" y="251"/>
                  </a:cubicBezTo>
                </a:path>
              </a:pathLst>
            </a:custGeom>
            <a:solidFill>
              <a:srgbClr val="231F20"/>
            </a:solidFill>
            <a:ln w="9525">
              <a:noFill/>
              <a:round/>
              <a:headEnd/>
              <a:tailEnd/>
            </a:ln>
          </p:spPr>
          <p:txBody>
            <a:bodyPr/>
            <a:lstStyle/>
            <a:p>
              <a:pPr>
                <a:defRPr/>
              </a:pPr>
              <a:endParaRPr lang="en-US"/>
            </a:p>
          </p:txBody>
        </p:sp>
      </p:grpSp>
      <p:sp>
        <p:nvSpPr>
          <p:cNvPr id="42" name="Title 41"/>
          <p:cNvSpPr>
            <a:spLocks noGrp="1"/>
          </p:cNvSpPr>
          <p:nvPr>
            <p:ph type="title"/>
          </p:nvPr>
        </p:nvSpPr>
        <p:spPr>
          <a:xfrm>
            <a:off x="3886200" y="345058"/>
            <a:ext cx="4267200" cy="1293962"/>
          </a:xfrm>
          <a:prstGeom prst="rect">
            <a:avLst/>
          </a:prstGeom>
        </p:spPr>
        <p:txBody>
          <a:bodyPr anchor="b">
            <a:noAutofit/>
          </a:bodyPr>
          <a:lstStyle>
            <a:lvl1pPr>
              <a:defRPr sz="2800"/>
            </a:lvl1pPr>
          </a:lstStyle>
          <a:p>
            <a:r>
              <a:rPr lang="en-US" smtClean="0"/>
              <a:t>Click to edit Master title style</a:t>
            </a:r>
            <a:endParaRPr lang="en-US" dirty="0"/>
          </a:p>
        </p:txBody>
      </p:sp>
      <p:sp>
        <p:nvSpPr>
          <p:cNvPr id="53" name="Rectangle 4"/>
          <p:cNvSpPr>
            <a:spLocks noGrp="1" noChangeArrowheads="1"/>
          </p:cNvSpPr>
          <p:nvPr>
            <p:ph type="subTitle" idx="1"/>
          </p:nvPr>
        </p:nvSpPr>
        <p:spPr>
          <a:xfrm>
            <a:off x="3878960" y="1779219"/>
            <a:ext cx="4355776"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44"/>
          <p:cNvSpPr txBox="1">
            <a:spLocks/>
          </p:cNvSpPr>
          <p:nvPr/>
        </p:nvSpPr>
        <p:spPr>
          <a:xfrm>
            <a:off x="34925" y="6556375"/>
            <a:ext cx="482600" cy="233363"/>
          </a:xfrm>
          <a:prstGeom prst="rect">
            <a:avLst/>
          </a:prstGeom>
          <a:noFill/>
          <a:ln w="9525">
            <a:noFill/>
            <a:miter lim="800000"/>
            <a:headEnd/>
            <a:tailEnd/>
          </a:ln>
          <a:effectLst/>
        </p:spPr>
        <p:txBody>
          <a:bodyPr lIns="0" tIns="0" rIns="0" bIns="0" anchor="b"/>
          <a:lstStyle>
            <a:lvl1pPr algn="r">
              <a:defRPr kumimoji="0" lang="en-US" sz="1000" b="0" i="0" u="none" strike="noStrike" kern="1200" cap="none" spc="0" normalizeH="0" baseline="0" noProof="0" smtClean="0">
                <a:ln>
                  <a:noFill/>
                </a:ln>
                <a:solidFill>
                  <a:srgbClr val="B61340">
                    <a:lumMod val="20000"/>
                    <a:lumOff val="80000"/>
                  </a:srgbClr>
                </a:solidFill>
                <a:effectLst/>
                <a:uLnTx/>
                <a:uFillTx/>
                <a:latin typeface="Arial" pitchFamily="34" charset="0"/>
                <a:ea typeface="+mn-ea"/>
                <a:cs typeface="+mn-cs"/>
              </a:defRPr>
            </a:lvl1pPr>
          </a:lstStyle>
          <a:p>
            <a:pPr algn="l">
              <a:defRPr/>
            </a:pPr>
            <a:fld id="{81F070FC-E171-4B45-A74C-06832C62299F}" type="slidenum">
              <a:rPr/>
              <a:pPr algn="l">
                <a:defRPr/>
              </a:pPr>
              <a:t>‹#›</a:t>
            </a:fld>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44"/>
          <p:cNvSpPr txBox="1">
            <a:spLocks/>
          </p:cNvSpPr>
          <p:nvPr/>
        </p:nvSpPr>
        <p:spPr>
          <a:xfrm>
            <a:off x="34925" y="6556375"/>
            <a:ext cx="482600" cy="233363"/>
          </a:xfrm>
          <a:prstGeom prst="rect">
            <a:avLst/>
          </a:prstGeom>
          <a:noFill/>
          <a:ln w="9525">
            <a:noFill/>
            <a:miter lim="800000"/>
            <a:headEnd/>
            <a:tailEnd/>
          </a:ln>
          <a:effectLst/>
        </p:spPr>
        <p:txBody>
          <a:bodyPr lIns="0" tIns="0" rIns="0" bIns="0" anchor="b"/>
          <a:lstStyle>
            <a:lvl1pPr algn="r">
              <a:defRPr kumimoji="0" lang="en-US" sz="1000" b="0" i="0" u="none" strike="noStrike" kern="1200" cap="none" spc="0" normalizeH="0" baseline="0" noProof="0" smtClean="0">
                <a:ln>
                  <a:noFill/>
                </a:ln>
                <a:solidFill>
                  <a:srgbClr val="B61340">
                    <a:lumMod val="20000"/>
                    <a:lumOff val="80000"/>
                  </a:srgbClr>
                </a:solidFill>
                <a:effectLst/>
                <a:uLnTx/>
                <a:uFillTx/>
                <a:latin typeface="Arial" pitchFamily="34" charset="0"/>
                <a:ea typeface="+mn-ea"/>
                <a:cs typeface="+mn-cs"/>
              </a:defRPr>
            </a:lvl1pPr>
          </a:lstStyle>
          <a:p>
            <a:pPr algn="l">
              <a:defRPr/>
            </a:pPr>
            <a:fld id="{7D9D49F2-3744-4DA8-9B67-CC62621771B4}" type="slidenum">
              <a:rPr/>
              <a:pPr algn="l">
                <a:defRPr/>
              </a:pPr>
              <a:t>‹#›</a:t>
            </a:fld>
            <a:endParaRP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Slide Number Placeholder 44"/>
          <p:cNvSpPr txBox="1">
            <a:spLocks/>
          </p:cNvSpPr>
          <p:nvPr/>
        </p:nvSpPr>
        <p:spPr>
          <a:xfrm>
            <a:off x="34925" y="6556375"/>
            <a:ext cx="482600" cy="233363"/>
          </a:xfrm>
          <a:prstGeom prst="rect">
            <a:avLst/>
          </a:prstGeom>
          <a:noFill/>
          <a:ln w="9525">
            <a:noFill/>
            <a:miter lim="800000"/>
            <a:headEnd/>
            <a:tailEnd/>
          </a:ln>
          <a:effectLst/>
        </p:spPr>
        <p:txBody>
          <a:bodyPr lIns="0" tIns="0" rIns="0" bIns="0" anchor="b"/>
          <a:lstStyle>
            <a:lvl1pPr algn="r">
              <a:defRPr kumimoji="0" lang="en-US" sz="1000" b="0" i="0" u="none" strike="noStrike" kern="1200" cap="none" spc="0" normalizeH="0" baseline="0" noProof="0" smtClean="0">
                <a:ln>
                  <a:noFill/>
                </a:ln>
                <a:solidFill>
                  <a:srgbClr val="B61340">
                    <a:lumMod val="20000"/>
                    <a:lumOff val="80000"/>
                  </a:srgbClr>
                </a:solidFill>
                <a:effectLst/>
                <a:uLnTx/>
                <a:uFillTx/>
                <a:latin typeface="Arial" pitchFamily="34" charset="0"/>
                <a:ea typeface="+mn-ea"/>
                <a:cs typeface="+mn-cs"/>
              </a:defRPr>
            </a:lvl1pPr>
          </a:lstStyle>
          <a:p>
            <a:pPr algn="l">
              <a:defRPr/>
            </a:pPr>
            <a:fld id="{3146497A-A1F8-465C-83D1-13C67EC7F14B}" type="slidenum">
              <a:rPr/>
              <a:pPr algn="l">
                <a:defRPr/>
              </a:pPr>
              <a:t>‹#›</a:t>
            </a:fld>
            <a:endParaRPr/>
          </a:p>
        </p:txBody>
      </p:sp>
      <p:sp>
        <p:nvSpPr>
          <p:cNvPr id="3" name="Content Placeholder 2"/>
          <p:cNvSpPr>
            <a:spLocks noGrp="1"/>
          </p:cNvSpPr>
          <p:nvPr>
            <p:ph sz="half" idx="1"/>
          </p:nvPr>
        </p:nvSpPr>
        <p:spPr>
          <a:xfrm>
            <a:off x="465827" y="12810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827" y="12810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Slide Number Placeholder 44"/>
          <p:cNvSpPr txBox="1">
            <a:spLocks/>
          </p:cNvSpPr>
          <p:nvPr/>
        </p:nvSpPr>
        <p:spPr>
          <a:xfrm>
            <a:off x="34925" y="6556375"/>
            <a:ext cx="482600" cy="233363"/>
          </a:xfrm>
          <a:prstGeom prst="rect">
            <a:avLst/>
          </a:prstGeom>
          <a:noFill/>
          <a:ln w="9525">
            <a:noFill/>
            <a:miter lim="800000"/>
            <a:headEnd/>
            <a:tailEnd/>
          </a:ln>
          <a:effectLst/>
        </p:spPr>
        <p:txBody>
          <a:bodyPr lIns="0" tIns="0" rIns="0" bIns="0" anchor="b"/>
          <a:lstStyle>
            <a:lvl1pPr algn="r">
              <a:defRPr kumimoji="0" lang="en-US" sz="1000" b="0" i="0" u="none" strike="noStrike" kern="1200" cap="none" spc="0" normalizeH="0" baseline="0" noProof="0" smtClean="0">
                <a:ln>
                  <a:noFill/>
                </a:ln>
                <a:solidFill>
                  <a:srgbClr val="B61340">
                    <a:lumMod val="20000"/>
                    <a:lumOff val="80000"/>
                  </a:srgbClr>
                </a:solidFill>
                <a:effectLst/>
                <a:uLnTx/>
                <a:uFillTx/>
                <a:latin typeface="Arial" pitchFamily="34" charset="0"/>
                <a:ea typeface="+mn-ea"/>
                <a:cs typeface="+mn-cs"/>
              </a:defRPr>
            </a:lvl1pPr>
          </a:lstStyle>
          <a:p>
            <a:pPr algn="l">
              <a:defRPr/>
            </a:pPr>
            <a:fld id="{D5C74CFE-DA99-4AE3-8E78-2AE0F277627D}" type="slidenum">
              <a:rPr/>
              <a:pPr algn="l">
                <a:defRPr/>
              </a:pPr>
              <a:t>‹#›</a:t>
            </a:fld>
            <a:endParaRPr/>
          </a:p>
        </p:txBody>
      </p:sp>
      <p:sp>
        <p:nvSpPr>
          <p:cNvPr id="3" name="Text Placeholder 2"/>
          <p:cNvSpPr>
            <a:spLocks noGrp="1"/>
          </p:cNvSpPr>
          <p:nvPr>
            <p:ph type="body" idx="1"/>
          </p:nvPr>
        </p:nvSpPr>
        <p:spPr>
          <a:xfrm>
            <a:off x="457200" y="131082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50589"/>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1082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50589"/>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451A59-2599-4B78-8029-997FF6F236EF}" type="slidenum">
              <a:rPr/>
              <a:pPr>
                <a:defRPr/>
              </a:pPr>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NO LOGO standard">
    <p:spTree>
      <p:nvGrpSpPr>
        <p:cNvPr id="1" name=""/>
        <p:cNvGrpSpPr/>
        <p:nvPr/>
      </p:nvGrpSpPr>
      <p:grpSpPr>
        <a:xfrm>
          <a:off x="0" y="0"/>
          <a:ext cx="0" cy="0"/>
          <a:chOff x="0" y="0"/>
          <a:chExt cx="0" cy="0"/>
        </a:xfrm>
      </p:grpSpPr>
      <p:pic>
        <p:nvPicPr>
          <p:cNvPr id="4" name="Picture 22" descr="corpContent2d_noLo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Placeholder 43"/>
          <p:cNvSpPr>
            <a:spLocks noGrp="1"/>
          </p:cNvSpPr>
          <p:nvPr>
            <p:ph type="title"/>
          </p:nvPr>
        </p:nvSpPr>
        <p:spPr>
          <a:xfrm>
            <a:off x="457200" y="258283"/>
            <a:ext cx="3435350" cy="831682"/>
          </a:xfrm>
          <a:prstGeom prst="rect">
            <a:avLst/>
          </a:prstGeom>
        </p:spPr>
        <p:txBody>
          <a:bodyPr rtlCol="0" anchor="t">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481013" y="1258214"/>
            <a:ext cx="3411537" cy="5179162"/>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D37122E7-2D15-46F5-8785-1419E9CBD495}" type="slidenum">
              <a:rPr/>
              <a:pPr>
                <a:defRPr/>
              </a:pPr>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289D18C-A956-486B-9489-0EED26CCB662}" type="slidenum">
              <a:rPr/>
              <a:pPr>
                <a:defRPr/>
              </a:pPr>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rporate Title">
    <p:spTree>
      <p:nvGrpSpPr>
        <p:cNvPr id="1" name=""/>
        <p:cNvGrpSpPr/>
        <p:nvPr/>
      </p:nvGrpSpPr>
      <p:grpSpPr>
        <a:xfrm>
          <a:off x="0" y="0"/>
          <a:ext cx="0" cy="0"/>
          <a:chOff x="0" y="0"/>
          <a:chExt cx="0" cy="0"/>
        </a:xfrm>
      </p:grpSpPr>
      <p:pic>
        <p:nvPicPr>
          <p:cNvPr id="4" name="Picture 18" descr="corpTitle2e_tagChange1-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26"/>
          <p:cNvGrpSpPr>
            <a:grpSpLocks/>
          </p:cNvGrpSpPr>
          <p:nvPr/>
        </p:nvGrpSpPr>
        <p:grpSpPr bwMode="auto">
          <a:xfrm>
            <a:off x="5776913" y="5097463"/>
            <a:ext cx="2165350" cy="1049337"/>
            <a:chOff x="1017588" y="1603376"/>
            <a:chExt cx="3589337" cy="1738312"/>
          </a:xfrm>
        </p:grpSpPr>
        <p:sp>
          <p:nvSpPr>
            <p:cNvPr id="6" name="Freeform 11"/>
            <p:cNvSpPr>
              <a:spLocks/>
            </p:cNvSpPr>
            <p:nvPr/>
          </p:nvSpPr>
          <p:spPr bwMode="gray">
            <a:xfrm>
              <a:off x="1228106" y="2555372"/>
              <a:ext cx="326303" cy="186717"/>
            </a:xfrm>
            <a:custGeom>
              <a:avLst/>
              <a:gdLst/>
              <a:ahLst/>
              <a:cxnLst>
                <a:cxn ang="0">
                  <a:pos x="13" y="0"/>
                </a:cxn>
                <a:cxn ang="0">
                  <a:pos x="203" y="52"/>
                </a:cxn>
                <a:cxn ang="0">
                  <a:pos x="205" y="117"/>
                </a:cxn>
                <a:cxn ang="0">
                  <a:pos x="0" y="36"/>
                </a:cxn>
                <a:cxn ang="0">
                  <a:pos x="13" y="0"/>
                </a:cxn>
              </a:cxnLst>
              <a:rect l="0" t="0" r="r" b="b"/>
              <a:pathLst>
                <a:path w="205" h="117">
                  <a:moveTo>
                    <a:pt x="13" y="0"/>
                  </a:moveTo>
                  <a:lnTo>
                    <a:pt x="203" y="52"/>
                  </a:lnTo>
                  <a:lnTo>
                    <a:pt x="205" y="117"/>
                  </a:lnTo>
                  <a:lnTo>
                    <a:pt x="0" y="36"/>
                  </a:lnTo>
                  <a:lnTo>
                    <a:pt x="13" y="0"/>
                  </a:lnTo>
                  <a:close/>
                </a:path>
              </a:pathLst>
            </a:custGeom>
            <a:solidFill>
              <a:srgbClr val="6D8C24"/>
            </a:solidFill>
            <a:ln w="9525">
              <a:noFill/>
              <a:round/>
              <a:headEnd/>
              <a:tailEnd/>
            </a:ln>
          </p:spPr>
          <p:txBody>
            <a:bodyPr/>
            <a:lstStyle/>
            <a:p>
              <a:pPr>
                <a:defRPr/>
              </a:pPr>
              <a:endParaRPr lang="en-US"/>
            </a:p>
          </p:txBody>
        </p:sp>
        <p:sp>
          <p:nvSpPr>
            <p:cNvPr id="7" name="Freeform 12"/>
            <p:cNvSpPr>
              <a:spLocks/>
            </p:cNvSpPr>
            <p:nvPr/>
          </p:nvSpPr>
          <p:spPr bwMode="gray">
            <a:xfrm>
              <a:off x="1228106" y="2555372"/>
              <a:ext cx="326303" cy="186717"/>
            </a:xfrm>
            <a:custGeom>
              <a:avLst/>
              <a:gdLst/>
              <a:ahLst/>
              <a:cxnLst>
                <a:cxn ang="0">
                  <a:pos x="13" y="0"/>
                </a:cxn>
                <a:cxn ang="0">
                  <a:pos x="203" y="52"/>
                </a:cxn>
                <a:cxn ang="0">
                  <a:pos x="205" y="117"/>
                </a:cxn>
                <a:cxn ang="0">
                  <a:pos x="0" y="36"/>
                </a:cxn>
              </a:cxnLst>
              <a:rect l="0" t="0" r="r" b="b"/>
              <a:pathLst>
                <a:path w="205" h="117">
                  <a:moveTo>
                    <a:pt x="13" y="0"/>
                  </a:moveTo>
                  <a:lnTo>
                    <a:pt x="203" y="52"/>
                  </a:lnTo>
                  <a:lnTo>
                    <a:pt x="205" y="117"/>
                  </a:lnTo>
                  <a:lnTo>
                    <a:pt x="0" y="36"/>
                  </a:lnTo>
                </a:path>
              </a:pathLst>
            </a:custGeom>
            <a:noFill/>
            <a:ln w="9525">
              <a:noFill/>
              <a:round/>
              <a:headEnd/>
              <a:tailEnd/>
            </a:ln>
          </p:spPr>
          <p:txBody>
            <a:bodyPr/>
            <a:lstStyle/>
            <a:p>
              <a:pPr>
                <a:defRPr/>
              </a:pPr>
              <a:endParaRPr lang="en-US"/>
            </a:p>
          </p:txBody>
        </p:sp>
        <p:sp>
          <p:nvSpPr>
            <p:cNvPr id="8" name="Freeform 13"/>
            <p:cNvSpPr>
              <a:spLocks/>
            </p:cNvSpPr>
            <p:nvPr/>
          </p:nvSpPr>
          <p:spPr bwMode="gray">
            <a:xfrm>
              <a:off x="1017588" y="1769054"/>
              <a:ext cx="894703" cy="1572634"/>
            </a:xfrm>
            <a:custGeom>
              <a:avLst/>
              <a:gdLst/>
              <a:ahLst/>
              <a:cxnLst>
                <a:cxn ang="0">
                  <a:pos x="558" y="0"/>
                </a:cxn>
                <a:cxn ang="0">
                  <a:pos x="359" y="327"/>
                </a:cxn>
                <a:cxn ang="0">
                  <a:pos x="146" y="979"/>
                </a:cxn>
                <a:cxn ang="0">
                  <a:pos x="46" y="980"/>
                </a:cxn>
                <a:cxn ang="0">
                  <a:pos x="266" y="369"/>
                </a:cxn>
                <a:cxn ang="0">
                  <a:pos x="474" y="1"/>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path>
              </a:pathLst>
            </a:custGeom>
            <a:solidFill>
              <a:srgbClr val="E3701E"/>
            </a:solidFill>
            <a:ln w="9525">
              <a:noFill/>
              <a:round/>
              <a:headEnd/>
              <a:tailEnd/>
            </a:ln>
          </p:spPr>
          <p:txBody>
            <a:bodyPr/>
            <a:lstStyle/>
            <a:p>
              <a:pPr>
                <a:defRPr/>
              </a:pPr>
              <a:endParaRPr lang="en-US"/>
            </a:p>
          </p:txBody>
        </p:sp>
        <p:sp>
          <p:nvSpPr>
            <p:cNvPr id="9" name="Freeform 14"/>
            <p:cNvSpPr>
              <a:spLocks/>
            </p:cNvSpPr>
            <p:nvPr/>
          </p:nvSpPr>
          <p:spPr bwMode="gray">
            <a:xfrm>
              <a:off x="1017588" y="1769054"/>
              <a:ext cx="894703" cy="1572634"/>
            </a:xfrm>
            <a:custGeom>
              <a:avLst/>
              <a:gdLst/>
              <a:ahLst/>
              <a:cxnLst>
                <a:cxn ang="0">
                  <a:pos x="558" y="0"/>
                </a:cxn>
                <a:cxn ang="0">
                  <a:pos x="359" y="327"/>
                </a:cxn>
                <a:cxn ang="0">
                  <a:pos x="146" y="979"/>
                </a:cxn>
                <a:cxn ang="0">
                  <a:pos x="46" y="980"/>
                </a:cxn>
                <a:cxn ang="0">
                  <a:pos x="266" y="369"/>
                </a:cxn>
                <a:cxn ang="0">
                  <a:pos x="474" y="1"/>
                </a:cxn>
                <a:cxn ang="0">
                  <a:pos x="558" y="0"/>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lnTo>
                    <a:pt x="558" y="0"/>
                  </a:lnTo>
                  <a:close/>
                </a:path>
              </a:pathLst>
            </a:custGeom>
            <a:noFill/>
            <a:ln w="6" cap="flat">
              <a:solidFill>
                <a:srgbClr val="E3701E"/>
              </a:solidFill>
              <a:prstDash val="solid"/>
              <a:miter lim="800000"/>
              <a:headEnd/>
              <a:tailEnd/>
            </a:ln>
          </p:spPr>
          <p:txBody>
            <a:bodyPr/>
            <a:lstStyle/>
            <a:p>
              <a:pPr>
                <a:defRPr/>
              </a:pPr>
              <a:endParaRPr lang="en-US"/>
            </a:p>
          </p:txBody>
        </p:sp>
        <p:sp>
          <p:nvSpPr>
            <p:cNvPr id="10" name="Freeform 15"/>
            <p:cNvSpPr>
              <a:spLocks/>
            </p:cNvSpPr>
            <p:nvPr/>
          </p:nvSpPr>
          <p:spPr bwMode="gray">
            <a:xfrm>
              <a:off x="1275473" y="2823614"/>
              <a:ext cx="428930" cy="107822"/>
            </a:xfrm>
            <a:custGeom>
              <a:avLst/>
              <a:gdLst/>
              <a:ahLst/>
              <a:cxnLst>
                <a:cxn ang="0">
                  <a:pos x="0" y="5"/>
                </a:cxn>
                <a:cxn ang="0">
                  <a:pos x="266" y="0"/>
                </a:cxn>
                <a:cxn ang="0">
                  <a:pos x="269" y="32"/>
                </a:cxn>
                <a:cxn ang="0">
                  <a:pos x="0" y="69"/>
                </a:cxn>
                <a:cxn ang="0">
                  <a:pos x="0" y="5"/>
                </a:cxn>
              </a:cxnLst>
              <a:rect l="0" t="0" r="r" b="b"/>
              <a:pathLst>
                <a:path w="269" h="69">
                  <a:moveTo>
                    <a:pt x="0" y="5"/>
                  </a:moveTo>
                  <a:lnTo>
                    <a:pt x="266" y="0"/>
                  </a:lnTo>
                  <a:lnTo>
                    <a:pt x="269" y="32"/>
                  </a:lnTo>
                  <a:lnTo>
                    <a:pt x="0" y="69"/>
                  </a:lnTo>
                  <a:lnTo>
                    <a:pt x="0" y="5"/>
                  </a:lnTo>
                  <a:close/>
                </a:path>
              </a:pathLst>
            </a:custGeom>
            <a:solidFill>
              <a:srgbClr val="D31245"/>
            </a:solidFill>
            <a:ln w="9525">
              <a:noFill/>
              <a:round/>
              <a:headEnd/>
              <a:tailEnd/>
            </a:ln>
          </p:spPr>
          <p:txBody>
            <a:bodyPr/>
            <a:lstStyle/>
            <a:p>
              <a:pPr>
                <a:defRPr/>
              </a:pPr>
              <a:endParaRPr lang="en-US"/>
            </a:p>
          </p:txBody>
        </p:sp>
        <p:sp>
          <p:nvSpPr>
            <p:cNvPr id="11" name="Freeform 16"/>
            <p:cNvSpPr>
              <a:spLocks/>
            </p:cNvSpPr>
            <p:nvPr/>
          </p:nvSpPr>
          <p:spPr bwMode="gray">
            <a:xfrm>
              <a:off x="1275473" y="2823614"/>
              <a:ext cx="428930" cy="107822"/>
            </a:xfrm>
            <a:custGeom>
              <a:avLst/>
              <a:gdLst/>
              <a:ahLst/>
              <a:cxnLst>
                <a:cxn ang="0">
                  <a:pos x="0" y="5"/>
                </a:cxn>
                <a:cxn ang="0">
                  <a:pos x="266" y="0"/>
                </a:cxn>
                <a:cxn ang="0">
                  <a:pos x="269" y="32"/>
                </a:cxn>
                <a:cxn ang="0">
                  <a:pos x="0" y="69"/>
                </a:cxn>
              </a:cxnLst>
              <a:rect l="0" t="0" r="r" b="b"/>
              <a:pathLst>
                <a:path w="269" h="69">
                  <a:moveTo>
                    <a:pt x="0" y="5"/>
                  </a:moveTo>
                  <a:lnTo>
                    <a:pt x="266" y="0"/>
                  </a:lnTo>
                  <a:lnTo>
                    <a:pt x="269" y="32"/>
                  </a:lnTo>
                  <a:lnTo>
                    <a:pt x="0" y="69"/>
                  </a:lnTo>
                </a:path>
              </a:pathLst>
            </a:custGeom>
            <a:noFill/>
            <a:ln w="9525">
              <a:noFill/>
              <a:round/>
              <a:headEnd/>
              <a:tailEnd/>
            </a:ln>
          </p:spPr>
          <p:txBody>
            <a:bodyPr/>
            <a:lstStyle/>
            <a:p>
              <a:pPr>
                <a:defRPr/>
              </a:pPr>
              <a:endParaRPr lang="en-US"/>
            </a:p>
          </p:txBody>
        </p:sp>
        <p:sp>
          <p:nvSpPr>
            <p:cNvPr id="12" name="Freeform 17"/>
            <p:cNvSpPr>
              <a:spLocks/>
            </p:cNvSpPr>
            <p:nvPr/>
          </p:nvSpPr>
          <p:spPr bwMode="gray">
            <a:xfrm>
              <a:off x="1214948" y="1603376"/>
              <a:ext cx="602609" cy="1480589"/>
            </a:xfrm>
            <a:custGeom>
              <a:avLst/>
              <a:gdLst/>
              <a:ahLst/>
              <a:cxnLst>
                <a:cxn ang="0">
                  <a:pos x="330" y="924"/>
                </a:cxn>
                <a:cxn ang="0">
                  <a:pos x="166" y="422"/>
                </a:cxn>
                <a:cxn ang="0">
                  <a:pos x="139" y="0"/>
                </a:cxn>
                <a:cxn ang="0">
                  <a:pos x="51" y="0"/>
                </a:cxn>
                <a:cxn ang="0">
                  <a:pos x="142" y="437"/>
                </a:cxn>
                <a:cxn ang="0">
                  <a:pos x="242" y="641"/>
                </a:cxn>
                <a:cxn ang="0">
                  <a:pos x="217" y="924"/>
                </a:cxn>
              </a:cxnLst>
              <a:rect l="0" t="0" r="r" b="b"/>
              <a:pathLst>
                <a:path w="377" h="924">
                  <a:moveTo>
                    <a:pt x="330" y="924"/>
                  </a:moveTo>
                  <a:cubicBezTo>
                    <a:pt x="377" y="711"/>
                    <a:pt x="275" y="580"/>
                    <a:pt x="166" y="422"/>
                  </a:cubicBezTo>
                  <a:cubicBezTo>
                    <a:pt x="59" y="267"/>
                    <a:pt x="75" y="154"/>
                    <a:pt x="139" y="0"/>
                  </a:cubicBezTo>
                  <a:cubicBezTo>
                    <a:pt x="51" y="0"/>
                    <a:pt x="51" y="0"/>
                    <a:pt x="51" y="0"/>
                  </a:cubicBezTo>
                  <a:cubicBezTo>
                    <a:pt x="2" y="165"/>
                    <a:pt x="0" y="272"/>
                    <a:pt x="142" y="437"/>
                  </a:cubicBezTo>
                  <a:cubicBezTo>
                    <a:pt x="195" y="498"/>
                    <a:pt x="228" y="567"/>
                    <a:pt x="242" y="641"/>
                  </a:cubicBezTo>
                  <a:cubicBezTo>
                    <a:pt x="260" y="731"/>
                    <a:pt x="251" y="827"/>
                    <a:pt x="217" y="924"/>
                  </a:cubicBezTo>
                </a:path>
              </a:pathLst>
            </a:custGeom>
            <a:solidFill>
              <a:srgbClr val="006594"/>
            </a:solidFill>
            <a:ln w="9525">
              <a:noFill/>
              <a:round/>
              <a:headEnd/>
              <a:tailEnd/>
            </a:ln>
          </p:spPr>
          <p:txBody>
            <a:bodyPr/>
            <a:lstStyle/>
            <a:p>
              <a:pPr>
                <a:defRPr/>
              </a:pPr>
              <a:endParaRPr lang="en-US"/>
            </a:p>
          </p:txBody>
        </p:sp>
        <p:sp>
          <p:nvSpPr>
            <p:cNvPr id="13" name="Rectangle 18"/>
            <p:cNvSpPr>
              <a:spLocks noChangeArrowheads="1"/>
            </p:cNvSpPr>
            <p:nvPr/>
          </p:nvSpPr>
          <p:spPr bwMode="gray">
            <a:xfrm>
              <a:off x="1738613" y="2116191"/>
              <a:ext cx="968384" cy="970405"/>
            </a:xfrm>
            <a:prstGeom prst="rect">
              <a:avLst/>
            </a:prstGeom>
            <a:solidFill>
              <a:srgbClr val="D31245"/>
            </a:solidFill>
            <a:ln w="9525">
              <a:noFill/>
              <a:miter lim="800000"/>
              <a:headEnd/>
              <a:tailEnd/>
            </a:ln>
          </p:spPr>
          <p:txBody>
            <a:bodyPr/>
            <a:lstStyle/>
            <a:p>
              <a:pPr>
                <a:defRPr/>
              </a:pPr>
              <a:endParaRPr lang="en-US"/>
            </a:p>
          </p:txBody>
        </p:sp>
        <p:sp>
          <p:nvSpPr>
            <p:cNvPr id="14" name="Freeform 19"/>
            <p:cNvSpPr>
              <a:spLocks noEditPoints="1"/>
            </p:cNvSpPr>
            <p:nvPr/>
          </p:nvSpPr>
          <p:spPr bwMode="gray">
            <a:xfrm>
              <a:off x="1796506" y="2181937"/>
              <a:ext cx="855230" cy="833653"/>
            </a:xfrm>
            <a:custGeom>
              <a:avLst/>
              <a:gdLst/>
              <a:ahLst/>
              <a:cxnLst>
                <a:cxn ang="0">
                  <a:pos x="87" y="233"/>
                </a:cxn>
                <a:cxn ang="0">
                  <a:pos x="291" y="58"/>
                </a:cxn>
                <a:cxn ang="0">
                  <a:pos x="264" y="58"/>
                </a:cxn>
                <a:cxn ang="0">
                  <a:pos x="253" y="0"/>
                </a:cxn>
                <a:cxn ang="0">
                  <a:pos x="280" y="0"/>
                </a:cxn>
                <a:cxn ang="0">
                  <a:pos x="514" y="53"/>
                </a:cxn>
                <a:cxn ang="0">
                  <a:pos x="478" y="58"/>
                </a:cxn>
                <a:cxn ang="0">
                  <a:pos x="517" y="0"/>
                </a:cxn>
                <a:cxn ang="0">
                  <a:pos x="491" y="27"/>
                </a:cxn>
                <a:cxn ang="0">
                  <a:pos x="392" y="19"/>
                </a:cxn>
                <a:cxn ang="0">
                  <a:pos x="33" y="12"/>
                </a:cxn>
                <a:cxn ang="0">
                  <a:pos x="37" y="0"/>
                </a:cxn>
                <a:cxn ang="0">
                  <a:pos x="41" y="12"/>
                </a:cxn>
                <a:cxn ang="0">
                  <a:pos x="508" y="489"/>
                </a:cxn>
                <a:cxn ang="0">
                  <a:pos x="519" y="518"/>
                </a:cxn>
                <a:cxn ang="0">
                  <a:pos x="478" y="462"/>
                </a:cxn>
                <a:cxn ang="0">
                  <a:pos x="431" y="466"/>
                </a:cxn>
                <a:cxn ang="0">
                  <a:pos x="475" y="472"/>
                </a:cxn>
                <a:cxn ang="0">
                  <a:pos x="463" y="518"/>
                </a:cxn>
                <a:cxn ang="0">
                  <a:pos x="410" y="518"/>
                </a:cxn>
                <a:cxn ang="0">
                  <a:pos x="422" y="459"/>
                </a:cxn>
                <a:cxn ang="0">
                  <a:pos x="367" y="519"/>
                </a:cxn>
                <a:cxn ang="0">
                  <a:pos x="386" y="502"/>
                </a:cxn>
                <a:cxn ang="0">
                  <a:pos x="296" y="459"/>
                </a:cxn>
                <a:cxn ang="0">
                  <a:pos x="344" y="518"/>
                </a:cxn>
                <a:cxn ang="0">
                  <a:pos x="312" y="469"/>
                </a:cxn>
                <a:cxn ang="0">
                  <a:pos x="221" y="503"/>
                </a:cxn>
                <a:cxn ang="0">
                  <a:pos x="192" y="459"/>
                </a:cxn>
                <a:cxn ang="0">
                  <a:pos x="225" y="461"/>
                </a:cxn>
                <a:cxn ang="0">
                  <a:pos x="287" y="472"/>
                </a:cxn>
                <a:cxn ang="0">
                  <a:pos x="282" y="479"/>
                </a:cxn>
                <a:cxn ang="0">
                  <a:pos x="286" y="508"/>
                </a:cxn>
                <a:cxn ang="0">
                  <a:pos x="244" y="516"/>
                </a:cxn>
                <a:cxn ang="0">
                  <a:pos x="166" y="518"/>
                </a:cxn>
                <a:cxn ang="0">
                  <a:pos x="178" y="459"/>
                </a:cxn>
                <a:cxn ang="0">
                  <a:pos x="150" y="459"/>
                </a:cxn>
                <a:cxn ang="0">
                  <a:pos x="102" y="516"/>
                </a:cxn>
                <a:cxn ang="0">
                  <a:pos x="82" y="459"/>
                </a:cxn>
                <a:cxn ang="0">
                  <a:pos x="57" y="461"/>
                </a:cxn>
                <a:cxn ang="0">
                  <a:pos x="57" y="518"/>
                </a:cxn>
                <a:cxn ang="0">
                  <a:pos x="37" y="459"/>
                </a:cxn>
                <a:cxn ang="0">
                  <a:pos x="321" y="242"/>
                </a:cxn>
                <a:cxn ang="0">
                  <a:pos x="370" y="79"/>
                </a:cxn>
                <a:cxn ang="0">
                  <a:pos x="180" y="96"/>
                </a:cxn>
                <a:cxn ang="0">
                  <a:pos x="199" y="148"/>
                </a:cxn>
                <a:cxn ang="0">
                  <a:pos x="305" y="83"/>
                </a:cxn>
                <a:cxn ang="0">
                  <a:pos x="267" y="238"/>
                </a:cxn>
                <a:cxn ang="0">
                  <a:pos x="165" y="242"/>
                </a:cxn>
                <a:cxn ang="0">
                  <a:pos x="517" y="361"/>
                </a:cxn>
                <a:cxn ang="0">
                  <a:pos x="522" y="294"/>
                </a:cxn>
                <a:cxn ang="0">
                  <a:pos x="304" y="289"/>
                </a:cxn>
                <a:cxn ang="0">
                  <a:pos x="322" y="406"/>
                </a:cxn>
                <a:cxn ang="0">
                  <a:pos x="158" y="398"/>
                </a:cxn>
                <a:cxn ang="0">
                  <a:pos x="216" y="265"/>
                </a:cxn>
                <a:cxn ang="0">
                  <a:pos x="28" y="415"/>
                </a:cxn>
                <a:cxn ang="0">
                  <a:pos x="35" y="323"/>
                </a:cxn>
                <a:cxn ang="0">
                  <a:pos x="133" y="422"/>
                </a:cxn>
                <a:cxn ang="0">
                  <a:pos x="234" y="355"/>
                </a:cxn>
                <a:cxn ang="0">
                  <a:pos x="396" y="423"/>
                </a:cxn>
                <a:cxn ang="0">
                  <a:pos x="433" y="421"/>
                </a:cxn>
                <a:cxn ang="0">
                  <a:pos x="274" y="345"/>
                </a:cxn>
                <a:cxn ang="0">
                  <a:pos x="367" y="161"/>
                </a:cxn>
                <a:cxn ang="0">
                  <a:pos x="431" y="89"/>
                </a:cxn>
              </a:cxnLst>
              <a:rect l="0" t="0" r="r" b="b"/>
              <a:pathLst>
                <a:path w="535" h="519">
                  <a:moveTo>
                    <a:pt x="84" y="77"/>
                  </a:moveTo>
                  <a:cubicBezTo>
                    <a:pt x="38" y="77"/>
                    <a:pt x="0" y="115"/>
                    <a:pt x="0" y="161"/>
                  </a:cubicBezTo>
                  <a:cubicBezTo>
                    <a:pt x="0" y="207"/>
                    <a:pt x="38" y="245"/>
                    <a:pt x="84" y="245"/>
                  </a:cubicBezTo>
                  <a:cubicBezTo>
                    <a:pt x="85" y="245"/>
                    <a:pt x="85" y="245"/>
                    <a:pt x="85" y="245"/>
                  </a:cubicBezTo>
                  <a:cubicBezTo>
                    <a:pt x="131" y="244"/>
                    <a:pt x="168" y="207"/>
                    <a:pt x="168" y="161"/>
                  </a:cubicBezTo>
                  <a:cubicBezTo>
                    <a:pt x="168" y="115"/>
                    <a:pt x="131" y="77"/>
                    <a:pt x="84" y="77"/>
                  </a:cubicBezTo>
                  <a:close/>
                  <a:moveTo>
                    <a:pt x="104" y="232"/>
                  </a:moveTo>
                  <a:cubicBezTo>
                    <a:pt x="98" y="233"/>
                    <a:pt x="92" y="233"/>
                    <a:pt x="87" y="233"/>
                  </a:cubicBezTo>
                  <a:cubicBezTo>
                    <a:pt x="46" y="229"/>
                    <a:pt x="28" y="189"/>
                    <a:pt x="24" y="171"/>
                  </a:cubicBezTo>
                  <a:cubicBezTo>
                    <a:pt x="16" y="138"/>
                    <a:pt x="34" y="97"/>
                    <a:pt x="64" y="89"/>
                  </a:cubicBezTo>
                  <a:cubicBezTo>
                    <a:pt x="98" y="80"/>
                    <a:pt x="134" y="105"/>
                    <a:pt x="145" y="145"/>
                  </a:cubicBezTo>
                  <a:cubicBezTo>
                    <a:pt x="157" y="190"/>
                    <a:pt x="134" y="228"/>
                    <a:pt x="104" y="232"/>
                  </a:cubicBezTo>
                  <a:close/>
                  <a:moveTo>
                    <a:pt x="294" y="48"/>
                  </a:moveTo>
                  <a:cubicBezTo>
                    <a:pt x="294" y="54"/>
                    <a:pt x="294" y="55"/>
                    <a:pt x="301" y="55"/>
                  </a:cubicBezTo>
                  <a:cubicBezTo>
                    <a:pt x="301" y="58"/>
                    <a:pt x="301" y="58"/>
                    <a:pt x="301" y="58"/>
                  </a:cubicBezTo>
                  <a:cubicBezTo>
                    <a:pt x="298" y="58"/>
                    <a:pt x="294" y="58"/>
                    <a:pt x="291" y="58"/>
                  </a:cubicBezTo>
                  <a:cubicBezTo>
                    <a:pt x="287" y="58"/>
                    <a:pt x="283" y="58"/>
                    <a:pt x="280" y="58"/>
                  </a:cubicBezTo>
                  <a:cubicBezTo>
                    <a:pt x="280" y="55"/>
                    <a:pt x="280" y="55"/>
                    <a:pt x="280" y="55"/>
                  </a:cubicBezTo>
                  <a:cubicBezTo>
                    <a:pt x="287" y="55"/>
                    <a:pt x="287" y="54"/>
                    <a:pt x="287" y="48"/>
                  </a:cubicBezTo>
                  <a:cubicBezTo>
                    <a:pt x="287" y="29"/>
                    <a:pt x="287" y="29"/>
                    <a:pt x="287" y="29"/>
                  </a:cubicBezTo>
                  <a:cubicBezTo>
                    <a:pt x="257" y="29"/>
                    <a:pt x="257" y="29"/>
                    <a:pt x="257" y="29"/>
                  </a:cubicBezTo>
                  <a:cubicBezTo>
                    <a:pt x="257" y="48"/>
                    <a:pt x="257" y="48"/>
                    <a:pt x="257" y="48"/>
                  </a:cubicBezTo>
                  <a:cubicBezTo>
                    <a:pt x="257" y="54"/>
                    <a:pt x="257" y="55"/>
                    <a:pt x="264" y="55"/>
                  </a:cubicBezTo>
                  <a:cubicBezTo>
                    <a:pt x="264" y="58"/>
                    <a:pt x="264" y="58"/>
                    <a:pt x="264" y="58"/>
                  </a:cubicBezTo>
                  <a:cubicBezTo>
                    <a:pt x="261" y="58"/>
                    <a:pt x="257" y="58"/>
                    <a:pt x="253" y="58"/>
                  </a:cubicBezTo>
                  <a:cubicBezTo>
                    <a:pt x="250" y="58"/>
                    <a:pt x="246" y="58"/>
                    <a:pt x="243" y="58"/>
                  </a:cubicBezTo>
                  <a:cubicBezTo>
                    <a:pt x="243" y="55"/>
                    <a:pt x="243" y="55"/>
                    <a:pt x="243" y="55"/>
                  </a:cubicBezTo>
                  <a:cubicBezTo>
                    <a:pt x="250" y="55"/>
                    <a:pt x="250" y="54"/>
                    <a:pt x="250" y="48"/>
                  </a:cubicBezTo>
                  <a:cubicBezTo>
                    <a:pt x="250" y="10"/>
                    <a:pt x="250" y="10"/>
                    <a:pt x="250" y="10"/>
                  </a:cubicBezTo>
                  <a:cubicBezTo>
                    <a:pt x="250" y="3"/>
                    <a:pt x="250" y="3"/>
                    <a:pt x="243" y="2"/>
                  </a:cubicBezTo>
                  <a:cubicBezTo>
                    <a:pt x="243" y="0"/>
                    <a:pt x="243" y="0"/>
                    <a:pt x="243" y="0"/>
                  </a:cubicBezTo>
                  <a:cubicBezTo>
                    <a:pt x="246" y="0"/>
                    <a:pt x="250" y="0"/>
                    <a:pt x="253" y="0"/>
                  </a:cubicBezTo>
                  <a:cubicBezTo>
                    <a:pt x="257" y="0"/>
                    <a:pt x="261" y="0"/>
                    <a:pt x="264" y="0"/>
                  </a:cubicBezTo>
                  <a:cubicBezTo>
                    <a:pt x="264" y="2"/>
                    <a:pt x="264" y="2"/>
                    <a:pt x="264" y="2"/>
                  </a:cubicBezTo>
                  <a:cubicBezTo>
                    <a:pt x="257" y="3"/>
                    <a:pt x="257" y="3"/>
                    <a:pt x="257" y="10"/>
                  </a:cubicBezTo>
                  <a:cubicBezTo>
                    <a:pt x="257" y="25"/>
                    <a:pt x="257" y="25"/>
                    <a:pt x="257" y="25"/>
                  </a:cubicBezTo>
                  <a:cubicBezTo>
                    <a:pt x="287" y="25"/>
                    <a:pt x="287" y="25"/>
                    <a:pt x="287" y="25"/>
                  </a:cubicBezTo>
                  <a:cubicBezTo>
                    <a:pt x="287" y="10"/>
                    <a:pt x="287" y="10"/>
                    <a:pt x="287" y="10"/>
                  </a:cubicBezTo>
                  <a:cubicBezTo>
                    <a:pt x="287" y="3"/>
                    <a:pt x="287" y="3"/>
                    <a:pt x="280" y="2"/>
                  </a:cubicBezTo>
                  <a:cubicBezTo>
                    <a:pt x="280" y="0"/>
                    <a:pt x="280" y="0"/>
                    <a:pt x="280" y="0"/>
                  </a:cubicBezTo>
                  <a:cubicBezTo>
                    <a:pt x="283" y="0"/>
                    <a:pt x="287" y="0"/>
                    <a:pt x="291" y="0"/>
                  </a:cubicBezTo>
                  <a:cubicBezTo>
                    <a:pt x="294" y="0"/>
                    <a:pt x="298" y="0"/>
                    <a:pt x="301" y="0"/>
                  </a:cubicBezTo>
                  <a:cubicBezTo>
                    <a:pt x="301" y="2"/>
                    <a:pt x="301" y="2"/>
                    <a:pt x="301" y="2"/>
                  </a:cubicBezTo>
                  <a:cubicBezTo>
                    <a:pt x="294" y="3"/>
                    <a:pt x="294" y="3"/>
                    <a:pt x="294" y="10"/>
                  </a:cubicBezTo>
                  <a:moveTo>
                    <a:pt x="491" y="47"/>
                  </a:moveTo>
                  <a:cubicBezTo>
                    <a:pt x="491" y="50"/>
                    <a:pt x="491" y="52"/>
                    <a:pt x="492" y="54"/>
                  </a:cubicBezTo>
                  <a:cubicBezTo>
                    <a:pt x="495" y="54"/>
                    <a:pt x="498" y="54"/>
                    <a:pt x="502" y="54"/>
                  </a:cubicBezTo>
                  <a:cubicBezTo>
                    <a:pt x="506" y="54"/>
                    <a:pt x="510" y="54"/>
                    <a:pt x="514" y="53"/>
                  </a:cubicBezTo>
                  <a:cubicBezTo>
                    <a:pt x="514" y="51"/>
                    <a:pt x="515" y="50"/>
                    <a:pt x="515" y="49"/>
                  </a:cubicBezTo>
                  <a:cubicBezTo>
                    <a:pt x="516" y="44"/>
                    <a:pt x="516" y="44"/>
                    <a:pt x="516" y="44"/>
                  </a:cubicBezTo>
                  <a:cubicBezTo>
                    <a:pt x="518" y="44"/>
                    <a:pt x="518" y="44"/>
                    <a:pt x="518" y="44"/>
                  </a:cubicBezTo>
                  <a:cubicBezTo>
                    <a:pt x="518" y="46"/>
                    <a:pt x="517" y="48"/>
                    <a:pt x="517" y="51"/>
                  </a:cubicBezTo>
                  <a:cubicBezTo>
                    <a:pt x="517" y="58"/>
                    <a:pt x="517" y="58"/>
                    <a:pt x="517" y="58"/>
                  </a:cubicBezTo>
                  <a:cubicBezTo>
                    <a:pt x="515" y="58"/>
                    <a:pt x="510" y="58"/>
                    <a:pt x="505" y="58"/>
                  </a:cubicBezTo>
                  <a:cubicBezTo>
                    <a:pt x="500" y="58"/>
                    <a:pt x="496" y="58"/>
                    <a:pt x="491" y="58"/>
                  </a:cubicBezTo>
                  <a:cubicBezTo>
                    <a:pt x="487" y="58"/>
                    <a:pt x="482" y="58"/>
                    <a:pt x="478" y="58"/>
                  </a:cubicBezTo>
                  <a:cubicBezTo>
                    <a:pt x="478" y="55"/>
                    <a:pt x="478" y="55"/>
                    <a:pt x="478" y="55"/>
                  </a:cubicBezTo>
                  <a:cubicBezTo>
                    <a:pt x="482" y="55"/>
                    <a:pt x="484" y="54"/>
                    <a:pt x="484" y="48"/>
                  </a:cubicBezTo>
                  <a:cubicBezTo>
                    <a:pt x="484" y="10"/>
                    <a:pt x="484" y="10"/>
                    <a:pt x="484" y="10"/>
                  </a:cubicBezTo>
                  <a:cubicBezTo>
                    <a:pt x="484" y="3"/>
                    <a:pt x="484" y="3"/>
                    <a:pt x="477" y="2"/>
                  </a:cubicBezTo>
                  <a:cubicBezTo>
                    <a:pt x="477" y="0"/>
                    <a:pt x="477" y="0"/>
                    <a:pt x="477" y="0"/>
                  </a:cubicBezTo>
                  <a:cubicBezTo>
                    <a:pt x="482" y="0"/>
                    <a:pt x="486" y="0"/>
                    <a:pt x="491" y="0"/>
                  </a:cubicBezTo>
                  <a:cubicBezTo>
                    <a:pt x="496" y="0"/>
                    <a:pt x="500" y="0"/>
                    <a:pt x="505" y="0"/>
                  </a:cubicBezTo>
                  <a:cubicBezTo>
                    <a:pt x="509" y="0"/>
                    <a:pt x="515" y="0"/>
                    <a:pt x="517" y="0"/>
                  </a:cubicBezTo>
                  <a:cubicBezTo>
                    <a:pt x="516" y="3"/>
                    <a:pt x="516" y="6"/>
                    <a:pt x="516" y="8"/>
                  </a:cubicBezTo>
                  <a:cubicBezTo>
                    <a:pt x="516" y="10"/>
                    <a:pt x="516" y="12"/>
                    <a:pt x="516" y="13"/>
                  </a:cubicBezTo>
                  <a:cubicBezTo>
                    <a:pt x="513" y="13"/>
                    <a:pt x="513" y="13"/>
                    <a:pt x="513" y="13"/>
                  </a:cubicBezTo>
                  <a:cubicBezTo>
                    <a:pt x="513" y="10"/>
                    <a:pt x="513" y="8"/>
                    <a:pt x="512" y="5"/>
                  </a:cubicBezTo>
                  <a:cubicBezTo>
                    <a:pt x="509" y="4"/>
                    <a:pt x="505" y="4"/>
                    <a:pt x="501" y="4"/>
                  </a:cubicBezTo>
                  <a:cubicBezTo>
                    <a:pt x="498" y="4"/>
                    <a:pt x="494" y="4"/>
                    <a:pt x="492" y="4"/>
                  </a:cubicBezTo>
                  <a:cubicBezTo>
                    <a:pt x="491" y="6"/>
                    <a:pt x="491" y="8"/>
                    <a:pt x="491" y="11"/>
                  </a:cubicBezTo>
                  <a:cubicBezTo>
                    <a:pt x="491" y="27"/>
                    <a:pt x="491" y="27"/>
                    <a:pt x="491" y="27"/>
                  </a:cubicBezTo>
                  <a:cubicBezTo>
                    <a:pt x="508" y="27"/>
                    <a:pt x="509" y="28"/>
                    <a:pt x="509" y="20"/>
                  </a:cubicBezTo>
                  <a:cubicBezTo>
                    <a:pt x="511" y="20"/>
                    <a:pt x="511" y="20"/>
                    <a:pt x="511" y="20"/>
                  </a:cubicBezTo>
                  <a:cubicBezTo>
                    <a:pt x="511" y="39"/>
                    <a:pt x="511" y="39"/>
                    <a:pt x="511" y="39"/>
                  </a:cubicBezTo>
                  <a:cubicBezTo>
                    <a:pt x="509" y="39"/>
                    <a:pt x="509" y="39"/>
                    <a:pt x="509" y="39"/>
                  </a:cubicBezTo>
                  <a:cubicBezTo>
                    <a:pt x="509" y="29"/>
                    <a:pt x="508" y="30"/>
                    <a:pt x="491" y="31"/>
                  </a:cubicBezTo>
                  <a:moveTo>
                    <a:pt x="392" y="30"/>
                  </a:moveTo>
                  <a:cubicBezTo>
                    <a:pt x="389" y="30"/>
                    <a:pt x="386" y="28"/>
                    <a:pt x="386" y="25"/>
                  </a:cubicBezTo>
                  <a:cubicBezTo>
                    <a:pt x="386" y="22"/>
                    <a:pt x="389" y="19"/>
                    <a:pt x="392" y="19"/>
                  </a:cubicBezTo>
                  <a:cubicBezTo>
                    <a:pt x="395" y="19"/>
                    <a:pt x="397" y="22"/>
                    <a:pt x="397" y="25"/>
                  </a:cubicBezTo>
                  <a:cubicBezTo>
                    <a:pt x="397" y="28"/>
                    <a:pt x="395" y="30"/>
                    <a:pt x="392" y="30"/>
                  </a:cubicBezTo>
                  <a:moveTo>
                    <a:pt x="153" y="30"/>
                  </a:moveTo>
                  <a:cubicBezTo>
                    <a:pt x="150" y="30"/>
                    <a:pt x="147" y="28"/>
                    <a:pt x="147" y="25"/>
                  </a:cubicBezTo>
                  <a:cubicBezTo>
                    <a:pt x="147" y="22"/>
                    <a:pt x="150" y="19"/>
                    <a:pt x="153" y="19"/>
                  </a:cubicBezTo>
                  <a:cubicBezTo>
                    <a:pt x="156" y="19"/>
                    <a:pt x="158" y="22"/>
                    <a:pt x="158" y="25"/>
                  </a:cubicBezTo>
                  <a:cubicBezTo>
                    <a:pt x="158" y="28"/>
                    <a:pt x="156" y="30"/>
                    <a:pt x="153" y="30"/>
                  </a:cubicBezTo>
                  <a:moveTo>
                    <a:pt x="33" y="12"/>
                  </a:moveTo>
                  <a:cubicBezTo>
                    <a:pt x="33" y="9"/>
                    <a:pt x="33" y="7"/>
                    <a:pt x="33" y="4"/>
                  </a:cubicBezTo>
                  <a:cubicBezTo>
                    <a:pt x="20" y="5"/>
                    <a:pt x="20" y="5"/>
                    <a:pt x="20" y="5"/>
                  </a:cubicBezTo>
                  <a:cubicBezTo>
                    <a:pt x="18" y="5"/>
                    <a:pt x="17" y="5"/>
                    <a:pt x="17" y="7"/>
                  </a:cubicBezTo>
                  <a:cubicBezTo>
                    <a:pt x="17" y="9"/>
                    <a:pt x="16" y="11"/>
                    <a:pt x="16" y="13"/>
                  </a:cubicBezTo>
                  <a:cubicBezTo>
                    <a:pt x="14" y="13"/>
                    <a:pt x="14" y="13"/>
                    <a:pt x="14" y="13"/>
                  </a:cubicBezTo>
                  <a:cubicBezTo>
                    <a:pt x="14" y="9"/>
                    <a:pt x="14" y="9"/>
                    <a:pt x="14" y="9"/>
                  </a:cubicBezTo>
                  <a:cubicBezTo>
                    <a:pt x="14" y="6"/>
                    <a:pt x="13" y="3"/>
                    <a:pt x="13" y="0"/>
                  </a:cubicBezTo>
                  <a:cubicBezTo>
                    <a:pt x="21" y="0"/>
                    <a:pt x="29" y="0"/>
                    <a:pt x="37" y="0"/>
                  </a:cubicBezTo>
                  <a:cubicBezTo>
                    <a:pt x="45" y="0"/>
                    <a:pt x="53" y="0"/>
                    <a:pt x="61" y="0"/>
                  </a:cubicBezTo>
                  <a:cubicBezTo>
                    <a:pt x="61" y="3"/>
                    <a:pt x="61" y="6"/>
                    <a:pt x="61" y="9"/>
                  </a:cubicBezTo>
                  <a:cubicBezTo>
                    <a:pt x="61" y="13"/>
                    <a:pt x="61" y="13"/>
                    <a:pt x="61" y="13"/>
                  </a:cubicBezTo>
                  <a:cubicBezTo>
                    <a:pt x="58" y="13"/>
                    <a:pt x="58" y="13"/>
                    <a:pt x="58" y="13"/>
                  </a:cubicBezTo>
                  <a:cubicBezTo>
                    <a:pt x="58" y="11"/>
                    <a:pt x="58" y="9"/>
                    <a:pt x="57" y="7"/>
                  </a:cubicBezTo>
                  <a:cubicBezTo>
                    <a:pt x="57" y="5"/>
                    <a:pt x="56" y="5"/>
                    <a:pt x="54" y="5"/>
                  </a:cubicBezTo>
                  <a:cubicBezTo>
                    <a:pt x="41" y="4"/>
                    <a:pt x="41" y="4"/>
                    <a:pt x="41" y="4"/>
                  </a:cubicBezTo>
                  <a:cubicBezTo>
                    <a:pt x="41" y="7"/>
                    <a:pt x="41" y="9"/>
                    <a:pt x="41" y="12"/>
                  </a:cubicBezTo>
                  <a:cubicBezTo>
                    <a:pt x="41" y="48"/>
                    <a:pt x="41" y="48"/>
                    <a:pt x="41" y="48"/>
                  </a:cubicBezTo>
                  <a:cubicBezTo>
                    <a:pt x="41" y="54"/>
                    <a:pt x="41" y="55"/>
                    <a:pt x="49" y="55"/>
                  </a:cubicBezTo>
                  <a:cubicBezTo>
                    <a:pt x="49" y="58"/>
                    <a:pt x="49" y="58"/>
                    <a:pt x="49" y="58"/>
                  </a:cubicBezTo>
                  <a:cubicBezTo>
                    <a:pt x="45" y="58"/>
                    <a:pt x="41" y="58"/>
                    <a:pt x="37" y="58"/>
                  </a:cubicBezTo>
                  <a:cubicBezTo>
                    <a:pt x="33" y="58"/>
                    <a:pt x="29" y="58"/>
                    <a:pt x="25" y="58"/>
                  </a:cubicBezTo>
                  <a:cubicBezTo>
                    <a:pt x="25" y="55"/>
                    <a:pt x="25" y="55"/>
                    <a:pt x="25" y="55"/>
                  </a:cubicBezTo>
                  <a:cubicBezTo>
                    <a:pt x="33" y="55"/>
                    <a:pt x="33" y="54"/>
                    <a:pt x="33" y="48"/>
                  </a:cubicBezTo>
                  <a:moveTo>
                    <a:pt x="508" y="489"/>
                  </a:moveTo>
                  <a:cubicBezTo>
                    <a:pt x="517" y="475"/>
                    <a:pt x="517" y="475"/>
                    <a:pt x="517" y="475"/>
                  </a:cubicBezTo>
                  <a:cubicBezTo>
                    <a:pt x="520" y="469"/>
                    <a:pt x="524" y="464"/>
                    <a:pt x="526" y="459"/>
                  </a:cubicBezTo>
                  <a:cubicBezTo>
                    <a:pt x="533" y="460"/>
                    <a:pt x="533" y="460"/>
                    <a:pt x="533" y="460"/>
                  </a:cubicBezTo>
                  <a:cubicBezTo>
                    <a:pt x="526" y="468"/>
                    <a:pt x="516" y="483"/>
                    <a:pt x="512" y="490"/>
                  </a:cubicBezTo>
                  <a:cubicBezTo>
                    <a:pt x="511" y="492"/>
                    <a:pt x="511" y="494"/>
                    <a:pt x="511" y="497"/>
                  </a:cubicBezTo>
                  <a:cubicBezTo>
                    <a:pt x="511" y="508"/>
                    <a:pt x="511" y="508"/>
                    <a:pt x="511" y="508"/>
                  </a:cubicBezTo>
                  <a:cubicBezTo>
                    <a:pt x="511" y="515"/>
                    <a:pt x="511" y="515"/>
                    <a:pt x="519" y="516"/>
                  </a:cubicBezTo>
                  <a:cubicBezTo>
                    <a:pt x="519" y="518"/>
                    <a:pt x="519" y="518"/>
                    <a:pt x="519" y="518"/>
                  </a:cubicBezTo>
                  <a:cubicBezTo>
                    <a:pt x="515" y="518"/>
                    <a:pt x="511" y="518"/>
                    <a:pt x="507" y="518"/>
                  </a:cubicBezTo>
                  <a:cubicBezTo>
                    <a:pt x="503" y="518"/>
                    <a:pt x="499" y="518"/>
                    <a:pt x="495" y="518"/>
                  </a:cubicBezTo>
                  <a:cubicBezTo>
                    <a:pt x="495" y="516"/>
                    <a:pt x="495" y="516"/>
                    <a:pt x="495" y="516"/>
                  </a:cubicBezTo>
                  <a:cubicBezTo>
                    <a:pt x="503" y="515"/>
                    <a:pt x="503" y="515"/>
                    <a:pt x="503" y="508"/>
                  </a:cubicBezTo>
                  <a:cubicBezTo>
                    <a:pt x="503" y="495"/>
                    <a:pt x="503" y="495"/>
                    <a:pt x="503" y="495"/>
                  </a:cubicBezTo>
                  <a:cubicBezTo>
                    <a:pt x="503" y="495"/>
                    <a:pt x="503" y="494"/>
                    <a:pt x="503" y="493"/>
                  </a:cubicBezTo>
                  <a:cubicBezTo>
                    <a:pt x="492" y="475"/>
                    <a:pt x="492" y="475"/>
                    <a:pt x="492" y="475"/>
                  </a:cubicBezTo>
                  <a:cubicBezTo>
                    <a:pt x="490" y="470"/>
                    <a:pt x="484" y="462"/>
                    <a:pt x="478" y="462"/>
                  </a:cubicBezTo>
                  <a:cubicBezTo>
                    <a:pt x="478" y="460"/>
                    <a:pt x="478" y="460"/>
                    <a:pt x="478" y="460"/>
                  </a:cubicBezTo>
                  <a:cubicBezTo>
                    <a:pt x="487" y="458"/>
                    <a:pt x="487" y="458"/>
                    <a:pt x="487" y="458"/>
                  </a:cubicBezTo>
                  <a:cubicBezTo>
                    <a:pt x="490" y="458"/>
                    <a:pt x="491" y="459"/>
                    <a:pt x="492" y="461"/>
                  </a:cubicBezTo>
                  <a:cubicBezTo>
                    <a:pt x="494" y="463"/>
                    <a:pt x="495" y="465"/>
                    <a:pt x="496" y="466"/>
                  </a:cubicBezTo>
                  <a:moveTo>
                    <a:pt x="447" y="471"/>
                  </a:moveTo>
                  <a:cubicBezTo>
                    <a:pt x="447" y="468"/>
                    <a:pt x="447" y="466"/>
                    <a:pt x="447" y="463"/>
                  </a:cubicBezTo>
                  <a:cubicBezTo>
                    <a:pt x="434" y="463"/>
                    <a:pt x="434" y="463"/>
                    <a:pt x="434" y="463"/>
                  </a:cubicBezTo>
                  <a:cubicBezTo>
                    <a:pt x="432" y="463"/>
                    <a:pt x="431" y="464"/>
                    <a:pt x="431" y="466"/>
                  </a:cubicBezTo>
                  <a:cubicBezTo>
                    <a:pt x="430" y="468"/>
                    <a:pt x="430" y="470"/>
                    <a:pt x="430" y="472"/>
                  </a:cubicBezTo>
                  <a:cubicBezTo>
                    <a:pt x="427" y="472"/>
                    <a:pt x="427" y="472"/>
                    <a:pt x="427" y="472"/>
                  </a:cubicBezTo>
                  <a:cubicBezTo>
                    <a:pt x="427" y="468"/>
                    <a:pt x="427" y="468"/>
                    <a:pt x="427" y="468"/>
                  </a:cubicBezTo>
                  <a:cubicBezTo>
                    <a:pt x="427" y="465"/>
                    <a:pt x="427" y="462"/>
                    <a:pt x="427" y="459"/>
                  </a:cubicBezTo>
                  <a:cubicBezTo>
                    <a:pt x="435" y="459"/>
                    <a:pt x="443" y="459"/>
                    <a:pt x="451" y="459"/>
                  </a:cubicBezTo>
                  <a:cubicBezTo>
                    <a:pt x="459" y="459"/>
                    <a:pt x="467" y="459"/>
                    <a:pt x="476" y="459"/>
                  </a:cubicBezTo>
                  <a:cubicBezTo>
                    <a:pt x="475" y="462"/>
                    <a:pt x="475" y="465"/>
                    <a:pt x="475" y="468"/>
                  </a:cubicBezTo>
                  <a:cubicBezTo>
                    <a:pt x="475" y="472"/>
                    <a:pt x="475" y="472"/>
                    <a:pt x="475" y="472"/>
                  </a:cubicBezTo>
                  <a:cubicBezTo>
                    <a:pt x="473" y="472"/>
                    <a:pt x="473" y="472"/>
                    <a:pt x="473" y="472"/>
                  </a:cubicBezTo>
                  <a:cubicBezTo>
                    <a:pt x="473" y="470"/>
                    <a:pt x="472" y="468"/>
                    <a:pt x="472" y="466"/>
                  </a:cubicBezTo>
                  <a:cubicBezTo>
                    <a:pt x="471" y="464"/>
                    <a:pt x="470" y="463"/>
                    <a:pt x="469" y="463"/>
                  </a:cubicBezTo>
                  <a:cubicBezTo>
                    <a:pt x="455" y="463"/>
                    <a:pt x="455" y="463"/>
                    <a:pt x="455" y="463"/>
                  </a:cubicBezTo>
                  <a:cubicBezTo>
                    <a:pt x="455" y="466"/>
                    <a:pt x="455" y="468"/>
                    <a:pt x="455" y="471"/>
                  </a:cubicBezTo>
                  <a:cubicBezTo>
                    <a:pt x="455" y="508"/>
                    <a:pt x="455" y="508"/>
                    <a:pt x="455" y="508"/>
                  </a:cubicBezTo>
                  <a:cubicBezTo>
                    <a:pt x="455" y="515"/>
                    <a:pt x="455" y="515"/>
                    <a:pt x="463" y="516"/>
                  </a:cubicBezTo>
                  <a:cubicBezTo>
                    <a:pt x="463" y="518"/>
                    <a:pt x="463" y="518"/>
                    <a:pt x="463" y="518"/>
                  </a:cubicBezTo>
                  <a:cubicBezTo>
                    <a:pt x="459" y="518"/>
                    <a:pt x="455" y="518"/>
                    <a:pt x="451" y="518"/>
                  </a:cubicBezTo>
                  <a:cubicBezTo>
                    <a:pt x="447" y="518"/>
                    <a:pt x="443" y="518"/>
                    <a:pt x="439" y="518"/>
                  </a:cubicBezTo>
                  <a:cubicBezTo>
                    <a:pt x="439" y="516"/>
                    <a:pt x="439" y="516"/>
                    <a:pt x="439" y="516"/>
                  </a:cubicBezTo>
                  <a:cubicBezTo>
                    <a:pt x="447" y="515"/>
                    <a:pt x="447" y="515"/>
                    <a:pt x="447" y="508"/>
                  </a:cubicBezTo>
                  <a:moveTo>
                    <a:pt x="414" y="508"/>
                  </a:moveTo>
                  <a:cubicBezTo>
                    <a:pt x="414" y="515"/>
                    <a:pt x="414" y="515"/>
                    <a:pt x="422" y="516"/>
                  </a:cubicBezTo>
                  <a:cubicBezTo>
                    <a:pt x="422" y="518"/>
                    <a:pt x="422" y="518"/>
                    <a:pt x="422" y="518"/>
                  </a:cubicBezTo>
                  <a:cubicBezTo>
                    <a:pt x="418" y="518"/>
                    <a:pt x="414" y="518"/>
                    <a:pt x="410" y="518"/>
                  </a:cubicBezTo>
                  <a:cubicBezTo>
                    <a:pt x="406" y="518"/>
                    <a:pt x="402" y="518"/>
                    <a:pt x="398" y="518"/>
                  </a:cubicBezTo>
                  <a:cubicBezTo>
                    <a:pt x="398" y="516"/>
                    <a:pt x="398" y="516"/>
                    <a:pt x="398" y="516"/>
                  </a:cubicBezTo>
                  <a:cubicBezTo>
                    <a:pt x="406" y="515"/>
                    <a:pt x="406" y="515"/>
                    <a:pt x="406" y="508"/>
                  </a:cubicBezTo>
                  <a:cubicBezTo>
                    <a:pt x="406" y="469"/>
                    <a:pt x="406" y="469"/>
                    <a:pt x="406" y="469"/>
                  </a:cubicBezTo>
                  <a:cubicBezTo>
                    <a:pt x="406" y="462"/>
                    <a:pt x="406" y="462"/>
                    <a:pt x="398" y="461"/>
                  </a:cubicBezTo>
                  <a:cubicBezTo>
                    <a:pt x="398" y="459"/>
                    <a:pt x="398" y="459"/>
                    <a:pt x="398" y="459"/>
                  </a:cubicBezTo>
                  <a:cubicBezTo>
                    <a:pt x="402" y="459"/>
                    <a:pt x="406" y="459"/>
                    <a:pt x="410" y="459"/>
                  </a:cubicBezTo>
                  <a:cubicBezTo>
                    <a:pt x="414" y="459"/>
                    <a:pt x="418" y="459"/>
                    <a:pt x="422" y="459"/>
                  </a:cubicBezTo>
                  <a:cubicBezTo>
                    <a:pt x="422" y="461"/>
                    <a:pt x="422" y="461"/>
                    <a:pt x="422" y="461"/>
                  </a:cubicBezTo>
                  <a:cubicBezTo>
                    <a:pt x="414" y="462"/>
                    <a:pt x="414" y="462"/>
                    <a:pt x="414" y="469"/>
                  </a:cubicBezTo>
                  <a:moveTo>
                    <a:pt x="385" y="473"/>
                  </a:moveTo>
                  <a:cubicBezTo>
                    <a:pt x="385" y="470"/>
                    <a:pt x="385" y="467"/>
                    <a:pt x="384" y="466"/>
                  </a:cubicBezTo>
                  <a:cubicBezTo>
                    <a:pt x="382" y="463"/>
                    <a:pt x="376" y="461"/>
                    <a:pt x="372" y="461"/>
                  </a:cubicBezTo>
                  <a:cubicBezTo>
                    <a:pt x="365" y="461"/>
                    <a:pt x="359" y="466"/>
                    <a:pt x="359" y="473"/>
                  </a:cubicBezTo>
                  <a:cubicBezTo>
                    <a:pt x="359" y="492"/>
                    <a:pt x="393" y="476"/>
                    <a:pt x="393" y="498"/>
                  </a:cubicBezTo>
                  <a:cubicBezTo>
                    <a:pt x="393" y="512"/>
                    <a:pt x="380" y="519"/>
                    <a:pt x="367" y="519"/>
                  </a:cubicBezTo>
                  <a:cubicBezTo>
                    <a:pt x="362" y="519"/>
                    <a:pt x="357" y="518"/>
                    <a:pt x="353" y="516"/>
                  </a:cubicBezTo>
                  <a:cubicBezTo>
                    <a:pt x="353" y="513"/>
                    <a:pt x="353" y="509"/>
                    <a:pt x="353" y="505"/>
                  </a:cubicBezTo>
                  <a:cubicBezTo>
                    <a:pt x="353" y="503"/>
                    <a:pt x="353" y="503"/>
                    <a:pt x="353" y="503"/>
                  </a:cubicBezTo>
                  <a:cubicBezTo>
                    <a:pt x="356" y="503"/>
                    <a:pt x="356" y="503"/>
                    <a:pt x="356" y="503"/>
                  </a:cubicBezTo>
                  <a:cubicBezTo>
                    <a:pt x="356" y="507"/>
                    <a:pt x="356" y="507"/>
                    <a:pt x="356" y="507"/>
                  </a:cubicBezTo>
                  <a:cubicBezTo>
                    <a:pt x="356" y="509"/>
                    <a:pt x="356" y="511"/>
                    <a:pt x="357" y="512"/>
                  </a:cubicBezTo>
                  <a:cubicBezTo>
                    <a:pt x="361" y="514"/>
                    <a:pt x="366" y="515"/>
                    <a:pt x="371" y="515"/>
                  </a:cubicBezTo>
                  <a:cubicBezTo>
                    <a:pt x="378" y="515"/>
                    <a:pt x="386" y="511"/>
                    <a:pt x="386" y="502"/>
                  </a:cubicBezTo>
                  <a:cubicBezTo>
                    <a:pt x="386" y="482"/>
                    <a:pt x="352" y="501"/>
                    <a:pt x="352" y="476"/>
                  </a:cubicBezTo>
                  <a:cubicBezTo>
                    <a:pt x="352" y="465"/>
                    <a:pt x="362" y="457"/>
                    <a:pt x="373" y="457"/>
                  </a:cubicBezTo>
                  <a:cubicBezTo>
                    <a:pt x="379" y="457"/>
                    <a:pt x="384" y="459"/>
                    <a:pt x="389" y="461"/>
                  </a:cubicBezTo>
                  <a:cubicBezTo>
                    <a:pt x="389" y="463"/>
                    <a:pt x="389" y="464"/>
                    <a:pt x="389" y="465"/>
                  </a:cubicBezTo>
                  <a:cubicBezTo>
                    <a:pt x="389" y="468"/>
                    <a:pt x="388" y="470"/>
                    <a:pt x="388" y="473"/>
                  </a:cubicBezTo>
                  <a:moveTo>
                    <a:pt x="304" y="469"/>
                  </a:moveTo>
                  <a:cubicBezTo>
                    <a:pt x="304" y="462"/>
                    <a:pt x="304" y="462"/>
                    <a:pt x="296" y="461"/>
                  </a:cubicBezTo>
                  <a:cubicBezTo>
                    <a:pt x="296" y="459"/>
                    <a:pt x="296" y="459"/>
                    <a:pt x="296" y="459"/>
                  </a:cubicBezTo>
                  <a:cubicBezTo>
                    <a:pt x="300" y="459"/>
                    <a:pt x="305" y="459"/>
                    <a:pt x="310" y="459"/>
                  </a:cubicBezTo>
                  <a:cubicBezTo>
                    <a:pt x="315" y="459"/>
                    <a:pt x="320" y="459"/>
                    <a:pt x="325" y="459"/>
                  </a:cubicBezTo>
                  <a:cubicBezTo>
                    <a:pt x="337" y="458"/>
                    <a:pt x="342" y="464"/>
                    <a:pt x="342" y="472"/>
                  </a:cubicBezTo>
                  <a:cubicBezTo>
                    <a:pt x="342" y="481"/>
                    <a:pt x="334" y="486"/>
                    <a:pt x="326" y="488"/>
                  </a:cubicBezTo>
                  <a:cubicBezTo>
                    <a:pt x="345" y="513"/>
                    <a:pt x="345" y="513"/>
                    <a:pt x="345" y="513"/>
                  </a:cubicBezTo>
                  <a:cubicBezTo>
                    <a:pt x="346" y="515"/>
                    <a:pt x="348" y="515"/>
                    <a:pt x="350" y="516"/>
                  </a:cubicBezTo>
                  <a:cubicBezTo>
                    <a:pt x="350" y="518"/>
                    <a:pt x="350" y="518"/>
                    <a:pt x="350" y="518"/>
                  </a:cubicBezTo>
                  <a:cubicBezTo>
                    <a:pt x="348" y="518"/>
                    <a:pt x="346" y="518"/>
                    <a:pt x="344" y="518"/>
                  </a:cubicBezTo>
                  <a:cubicBezTo>
                    <a:pt x="342" y="518"/>
                    <a:pt x="340" y="518"/>
                    <a:pt x="338" y="518"/>
                  </a:cubicBezTo>
                  <a:cubicBezTo>
                    <a:pt x="337" y="516"/>
                    <a:pt x="336" y="515"/>
                    <a:pt x="335" y="513"/>
                  </a:cubicBezTo>
                  <a:cubicBezTo>
                    <a:pt x="315" y="486"/>
                    <a:pt x="315" y="486"/>
                    <a:pt x="315" y="486"/>
                  </a:cubicBezTo>
                  <a:cubicBezTo>
                    <a:pt x="318" y="486"/>
                    <a:pt x="320" y="486"/>
                    <a:pt x="323" y="486"/>
                  </a:cubicBezTo>
                  <a:cubicBezTo>
                    <a:pt x="329" y="485"/>
                    <a:pt x="334" y="480"/>
                    <a:pt x="334" y="474"/>
                  </a:cubicBezTo>
                  <a:cubicBezTo>
                    <a:pt x="334" y="465"/>
                    <a:pt x="327" y="462"/>
                    <a:pt x="321" y="462"/>
                  </a:cubicBezTo>
                  <a:cubicBezTo>
                    <a:pt x="318" y="462"/>
                    <a:pt x="315" y="462"/>
                    <a:pt x="312" y="463"/>
                  </a:cubicBezTo>
                  <a:cubicBezTo>
                    <a:pt x="312" y="464"/>
                    <a:pt x="312" y="466"/>
                    <a:pt x="312" y="469"/>
                  </a:cubicBezTo>
                  <a:cubicBezTo>
                    <a:pt x="312" y="508"/>
                    <a:pt x="312" y="508"/>
                    <a:pt x="312" y="508"/>
                  </a:cubicBezTo>
                  <a:cubicBezTo>
                    <a:pt x="312" y="515"/>
                    <a:pt x="312" y="515"/>
                    <a:pt x="320" y="516"/>
                  </a:cubicBezTo>
                  <a:cubicBezTo>
                    <a:pt x="320" y="518"/>
                    <a:pt x="320" y="518"/>
                    <a:pt x="320" y="518"/>
                  </a:cubicBezTo>
                  <a:cubicBezTo>
                    <a:pt x="316" y="518"/>
                    <a:pt x="312" y="518"/>
                    <a:pt x="308" y="518"/>
                  </a:cubicBezTo>
                  <a:cubicBezTo>
                    <a:pt x="303" y="518"/>
                    <a:pt x="299" y="518"/>
                    <a:pt x="296" y="518"/>
                  </a:cubicBezTo>
                  <a:cubicBezTo>
                    <a:pt x="296" y="516"/>
                    <a:pt x="296" y="516"/>
                    <a:pt x="296" y="516"/>
                  </a:cubicBezTo>
                  <a:cubicBezTo>
                    <a:pt x="304" y="515"/>
                    <a:pt x="304" y="515"/>
                    <a:pt x="304" y="508"/>
                  </a:cubicBezTo>
                  <a:moveTo>
                    <a:pt x="221" y="503"/>
                  </a:moveTo>
                  <a:cubicBezTo>
                    <a:pt x="215" y="518"/>
                    <a:pt x="215" y="518"/>
                    <a:pt x="215" y="518"/>
                  </a:cubicBezTo>
                  <a:cubicBezTo>
                    <a:pt x="210" y="518"/>
                    <a:pt x="210" y="518"/>
                    <a:pt x="210" y="518"/>
                  </a:cubicBezTo>
                  <a:cubicBezTo>
                    <a:pt x="208" y="513"/>
                    <a:pt x="208" y="513"/>
                    <a:pt x="208" y="513"/>
                  </a:cubicBezTo>
                  <a:cubicBezTo>
                    <a:pt x="205" y="505"/>
                    <a:pt x="205" y="505"/>
                    <a:pt x="205" y="505"/>
                  </a:cubicBezTo>
                  <a:cubicBezTo>
                    <a:pt x="188" y="467"/>
                    <a:pt x="188" y="467"/>
                    <a:pt x="188" y="467"/>
                  </a:cubicBezTo>
                  <a:cubicBezTo>
                    <a:pt x="186" y="462"/>
                    <a:pt x="187" y="462"/>
                    <a:pt x="180" y="461"/>
                  </a:cubicBezTo>
                  <a:cubicBezTo>
                    <a:pt x="180" y="459"/>
                    <a:pt x="180" y="459"/>
                    <a:pt x="180" y="459"/>
                  </a:cubicBezTo>
                  <a:cubicBezTo>
                    <a:pt x="184" y="459"/>
                    <a:pt x="188" y="459"/>
                    <a:pt x="192" y="459"/>
                  </a:cubicBezTo>
                  <a:cubicBezTo>
                    <a:pt x="196" y="459"/>
                    <a:pt x="200" y="459"/>
                    <a:pt x="205" y="459"/>
                  </a:cubicBezTo>
                  <a:cubicBezTo>
                    <a:pt x="205" y="461"/>
                    <a:pt x="205" y="461"/>
                    <a:pt x="205" y="461"/>
                  </a:cubicBezTo>
                  <a:cubicBezTo>
                    <a:pt x="196" y="461"/>
                    <a:pt x="196" y="463"/>
                    <a:pt x="197" y="464"/>
                  </a:cubicBezTo>
                  <a:cubicBezTo>
                    <a:pt x="200" y="474"/>
                    <a:pt x="200" y="474"/>
                    <a:pt x="200" y="474"/>
                  </a:cubicBezTo>
                  <a:cubicBezTo>
                    <a:pt x="215" y="507"/>
                    <a:pt x="215" y="507"/>
                    <a:pt x="215" y="507"/>
                  </a:cubicBezTo>
                  <a:cubicBezTo>
                    <a:pt x="227" y="480"/>
                    <a:pt x="227" y="480"/>
                    <a:pt x="227" y="480"/>
                  </a:cubicBezTo>
                  <a:cubicBezTo>
                    <a:pt x="231" y="469"/>
                    <a:pt x="231" y="469"/>
                    <a:pt x="231" y="469"/>
                  </a:cubicBezTo>
                  <a:cubicBezTo>
                    <a:pt x="233" y="465"/>
                    <a:pt x="236" y="461"/>
                    <a:pt x="225" y="461"/>
                  </a:cubicBezTo>
                  <a:cubicBezTo>
                    <a:pt x="225" y="459"/>
                    <a:pt x="225" y="459"/>
                    <a:pt x="225" y="459"/>
                  </a:cubicBezTo>
                  <a:cubicBezTo>
                    <a:pt x="228" y="459"/>
                    <a:pt x="231" y="459"/>
                    <a:pt x="235" y="459"/>
                  </a:cubicBezTo>
                  <a:cubicBezTo>
                    <a:pt x="238" y="459"/>
                    <a:pt x="241" y="459"/>
                    <a:pt x="245" y="459"/>
                  </a:cubicBezTo>
                  <a:cubicBezTo>
                    <a:pt x="250" y="459"/>
                    <a:pt x="254" y="459"/>
                    <a:pt x="259" y="459"/>
                  </a:cubicBezTo>
                  <a:cubicBezTo>
                    <a:pt x="264" y="459"/>
                    <a:pt x="270" y="459"/>
                    <a:pt x="275" y="459"/>
                  </a:cubicBezTo>
                  <a:cubicBezTo>
                    <a:pt x="280" y="459"/>
                    <a:pt x="286" y="459"/>
                    <a:pt x="289" y="459"/>
                  </a:cubicBezTo>
                  <a:cubicBezTo>
                    <a:pt x="288" y="462"/>
                    <a:pt x="288" y="465"/>
                    <a:pt x="288" y="467"/>
                  </a:cubicBezTo>
                  <a:cubicBezTo>
                    <a:pt x="288" y="469"/>
                    <a:pt x="287" y="471"/>
                    <a:pt x="287" y="472"/>
                  </a:cubicBezTo>
                  <a:cubicBezTo>
                    <a:pt x="285" y="472"/>
                    <a:pt x="285" y="472"/>
                    <a:pt x="285" y="472"/>
                  </a:cubicBezTo>
                  <a:cubicBezTo>
                    <a:pt x="285" y="469"/>
                    <a:pt x="284" y="467"/>
                    <a:pt x="283" y="464"/>
                  </a:cubicBezTo>
                  <a:cubicBezTo>
                    <a:pt x="279" y="463"/>
                    <a:pt x="275" y="463"/>
                    <a:pt x="271" y="463"/>
                  </a:cubicBezTo>
                  <a:cubicBezTo>
                    <a:pt x="267" y="463"/>
                    <a:pt x="263" y="463"/>
                    <a:pt x="260" y="463"/>
                  </a:cubicBezTo>
                  <a:cubicBezTo>
                    <a:pt x="260" y="465"/>
                    <a:pt x="260" y="467"/>
                    <a:pt x="260" y="470"/>
                  </a:cubicBezTo>
                  <a:cubicBezTo>
                    <a:pt x="260" y="486"/>
                    <a:pt x="260" y="486"/>
                    <a:pt x="260" y="486"/>
                  </a:cubicBezTo>
                  <a:cubicBezTo>
                    <a:pt x="278" y="486"/>
                    <a:pt x="280" y="487"/>
                    <a:pt x="280" y="479"/>
                  </a:cubicBezTo>
                  <a:cubicBezTo>
                    <a:pt x="282" y="479"/>
                    <a:pt x="282" y="479"/>
                    <a:pt x="282" y="479"/>
                  </a:cubicBezTo>
                  <a:cubicBezTo>
                    <a:pt x="282" y="498"/>
                    <a:pt x="282" y="498"/>
                    <a:pt x="282" y="498"/>
                  </a:cubicBezTo>
                  <a:cubicBezTo>
                    <a:pt x="280" y="498"/>
                    <a:pt x="280" y="498"/>
                    <a:pt x="280" y="498"/>
                  </a:cubicBezTo>
                  <a:cubicBezTo>
                    <a:pt x="280" y="489"/>
                    <a:pt x="279" y="489"/>
                    <a:pt x="260" y="490"/>
                  </a:cubicBezTo>
                  <a:cubicBezTo>
                    <a:pt x="260" y="506"/>
                    <a:pt x="260" y="506"/>
                    <a:pt x="260" y="506"/>
                  </a:cubicBezTo>
                  <a:cubicBezTo>
                    <a:pt x="260" y="509"/>
                    <a:pt x="260" y="512"/>
                    <a:pt x="260" y="514"/>
                  </a:cubicBezTo>
                  <a:cubicBezTo>
                    <a:pt x="263" y="514"/>
                    <a:pt x="268" y="514"/>
                    <a:pt x="272" y="514"/>
                  </a:cubicBezTo>
                  <a:cubicBezTo>
                    <a:pt x="276" y="514"/>
                    <a:pt x="281" y="514"/>
                    <a:pt x="285" y="513"/>
                  </a:cubicBezTo>
                  <a:cubicBezTo>
                    <a:pt x="286" y="511"/>
                    <a:pt x="286" y="510"/>
                    <a:pt x="286" y="508"/>
                  </a:cubicBezTo>
                  <a:cubicBezTo>
                    <a:pt x="287" y="504"/>
                    <a:pt x="287" y="504"/>
                    <a:pt x="287" y="504"/>
                  </a:cubicBezTo>
                  <a:cubicBezTo>
                    <a:pt x="290" y="504"/>
                    <a:pt x="290" y="504"/>
                    <a:pt x="290" y="504"/>
                  </a:cubicBezTo>
                  <a:cubicBezTo>
                    <a:pt x="290" y="505"/>
                    <a:pt x="289" y="508"/>
                    <a:pt x="289" y="511"/>
                  </a:cubicBezTo>
                  <a:cubicBezTo>
                    <a:pt x="289" y="518"/>
                    <a:pt x="289" y="518"/>
                    <a:pt x="289" y="518"/>
                  </a:cubicBezTo>
                  <a:cubicBezTo>
                    <a:pt x="286" y="518"/>
                    <a:pt x="280" y="518"/>
                    <a:pt x="275" y="518"/>
                  </a:cubicBezTo>
                  <a:cubicBezTo>
                    <a:pt x="270" y="518"/>
                    <a:pt x="265" y="518"/>
                    <a:pt x="260" y="518"/>
                  </a:cubicBezTo>
                  <a:cubicBezTo>
                    <a:pt x="255" y="518"/>
                    <a:pt x="250" y="518"/>
                    <a:pt x="244" y="518"/>
                  </a:cubicBezTo>
                  <a:cubicBezTo>
                    <a:pt x="244" y="516"/>
                    <a:pt x="244" y="516"/>
                    <a:pt x="244" y="516"/>
                  </a:cubicBezTo>
                  <a:cubicBezTo>
                    <a:pt x="249" y="515"/>
                    <a:pt x="252" y="514"/>
                    <a:pt x="252" y="508"/>
                  </a:cubicBezTo>
                  <a:cubicBezTo>
                    <a:pt x="252" y="469"/>
                    <a:pt x="252" y="469"/>
                    <a:pt x="252" y="469"/>
                  </a:cubicBezTo>
                  <a:cubicBezTo>
                    <a:pt x="252" y="462"/>
                    <a:pt x="252" y="462"/>
                    <a:pt x="244" y="461"/>
                  </a:cubicBezTo>
                  <a:cubicBezTo>
                    <a:pt x="239" y="461"/>
                    <a:pt x="239" y="464"/>
                    <a:pt x="237" y="468"/>
                  </a:cubicBezTo>
                  <a:moveTo>
                    <a:pt x="170" y="508"/>
                  </a:moveTo>
                  <a:cubicBezTo>
                    <a:pt x="170" y="515"/>
                    <a:pt x="170" y="515"/>
                    <a:pt x="178" y="516"/>
                  </a:cubicBezTo>
                  <a:cubicBezTo>
                    <a:pt x="178" y="518"/>
                    <a:pt x="178" y="518"/>
                    <a:pt x="178" y="518"/>
                  </a:cubicBezTo>
                  <a:cubicBezTo>
                    <a:pt x="174" y="518"/>
                    <a:pt x="170" y="518"/>
                    <a:pt x="166" y="518"/>
                  </a:cubicBezTo>
                  <a:cubicBezTo>
                    <a:pt x="161" y="518"/>
                    <a:pt x="157" y="518"/>
                    <a:pt x="154" y="518"/>
                  </a:cubicBezTo>
                  <a:cubicBezTo>
                    <a:pt x="154" y="516"/>
                    <a:pt x="154" y="516"/>
                    <a:pt x="154" y="516"/>
                  </a:cubicBezTo>
                  <a:cubicBezTo>
                    <a:pt x="162" y="515"/>
                    <a:pt x="162" y="515"/>
                    <a:pt x="162" y="508"/>
                  </a:cubicBezTo>
                  <a:cubicBezTo>
                    <a:pt x="162" y="469"/>
                    <a:pt x="162" y="469"/>
                    <a:pt x="162" y="469"/>
                  </a:cubicBezTo>
                  <a:cubicBezTo>
                    <a:pt x="162" y="463"/>
                    <a:pt x="162" y="462"/>
                    <a:pt x="154" y="461"/>
                  </a:cubicBezTo>
                  <a:cubicBezTo>
                    <a:pt x="154" y="459"/>
                    <a:pt x="154" y="459"/>
                    <a:pt x="154" y="459"/>
                  </a:cubicBezTo>
                  <a:cubicBezTo>
                    <a:pt x="157" y="459"/>
                    <a:pt x="161" y="459"/>
                    <a:pt x="166" y="459"/>
                  </a:cubicBezTo>
                  <a:cubicBezTo>
                    <a:pt x="170" y="459"/>
                    <a:pt x="174" y="459"/>
                    <a:pt x="178" y="459"/>
                  </a:cubicBezTo>
                  <a:cubicBezTo>
                    <a:pt x="178" y="461"/>
                    <a:pt x="178" y="461"/>
                    <a:pt x="178" y="461"/>
                  </a:cubicBezTo>
                  <a:cubicBezTo>
                    <a:pt x="170" y="462"/>
                    <a:pt x="170" y="463"/>
                    <a:pt x="170" y="469"/>
                  </a:cubicBezTo>
                  <a:moveTo>
                    <a:pt x="138" y="509"/>
                  </a:moveTo>
                  <a:cubicBezTo>
                    <a:pt x="138" y="467"/>
                    <a:pt x="138" y="467"/>
                    <a:pt x="138" y="467"/>
                  </a:cubicBezTo>
                  <a:cubicBezTo>
                    <a:pt x="138" y="462"/>
                    <a:pt x="136" y="461"/>
                    <a:pt x="130" y="461"/>
                  </a:cubicBezTo>
                  <a:cubicBezTo>
                    <a:pt x="130" y="459"/>
                    <a:pt x="130" y="459"/>
                    <a:pt x="130" y="459"/>
                  </a:cubicBezTo>
                  <a:cubicBezTo>
                    <a:pt x="133" y="459"/>
                    <a:pt x="137" y="459"/>
                    <a:pt x="140" y="459"/>
                  </a:cubicBezTo>
                  <a:cubicBezTo>
                    <a:pt x="143" y="459"/>
                    <a:pt x="147" y="459"/>
                    <a:pt x="150" y="459"/>
                  </a:cubicBezTo>
                  <a:cubicBezTo>
                    <a:pt x="149" y="461"/>
                    <a:pt x="149" y="461"/>
                    <a:pt x="149" y="461"/>
                  </a:cubicBezTo>
                  <a:cubicBezTo>
                    <a:pt x="143" y="461"/>
                    <a:pt x="142" y="462"/>
                    <a:pt x="142" y="467"/>
                  </a:cubicBezTo>
                  <a:cubicBezTo>
                    <a:pt x="142" y="516"/>
                    <a:pt x="142" y="516"/>
                    <a:pt x="142" y="516"/>
                  </a:cubicBezTo>
                  <a:cubicBezTo>
                    <a:pt x="142" y="519"/>
                    <a:pt x="142" y="519"/>
                    <a:pt x="142" y="519"/>
                  </a:cubicBezTo>
                  <a:cubicBezTo>
                    <a:pt x="135" y="518"/>
                    <a:pt x="135" y="518"/>
                    <a:pt x="135" y="518"/>
                  </a:cubicBezTo>
                  <a:cubicBezTo>
                    <a:pt x="93" y="468"/>
                    <a:pt x="93" y="468"/>
                    <a:pt x="93" y="468"/>
                  </a:cubicBezTo>
                  <a:cubicBezTo>
                    <a:pt x="93" y="510"/>
                    <a:pt x="93" y="510"/>
                    <a:pt x="93" y="510"/>
                  </a:cubicBezTo>
                  <a:cubicBezTo>
                    <a:pt x="93" y="515"/>
                    <a:pt x="95" y="515"/>
                    <a:pt x="102" y="516"/>
                  </a:cubicBezTo>
                  <a:cubicBezTo>
                    <a:pt x="102" y="518"/>
                    <a:pt x="102" y="518"/>
                    <a:pt x="102" y="518"/>
                  </a:cubicBezTo>
                  <a:cubicBezTo>
                    <a:pt x="99" y="518"/>
                    <a:pt x="95" y="518"/>
                    <a:pt x="92" y="518"/>
                  </a:cubicBezTo>
                  <a:cubicBezTo>
                    <a:pt x="88" y="518"/>
                    <a:pt x="85" y="518"/>
                    <a:pt x="81" y="518"/>
                  </a:cubicBezTo>
                  <a:cubicBezTo>
                    <a:pt x="83" y="515"/>
                    <a:pt x="83" y="515"/>
                    <a:pt x="83" y="515"/>
                  </a:cubicBezTo>
                  <a:cubicBezTo>
                    <a:pt x="88" y="515"/>
                    <a:pt x="90" y="515"/>
                    <a:pt x="90" y="510"/>
                  </a:cubicBezTo>
                  <a:cubicBezTo>
                    <a:pt x="90" y="467"/>
                    <a:pt x="90" y="467"/>
                    <a:pt x="90" y="467"/>
                  </a:cubicBezTo>
                  <a:cubicBezTo>
                    <a:pt x="90" y="462"/>
                    <a:pt x="88" y="461"/>
                    <a:pt x="82" y="461"/>
                  </a:cubicBezTo>
                  <a:cubicBezTo>
                    <a:pt x="82" y="459"/>
                    <a:pt x="82" y="459"/>
                    <a:pt x="82" y="459"/>
                  </a:cubicBezTo>
                  <a:cubicBezTo>
                    <a:pt x="85" y="459"/>
                    <a:pt x="87" y="459"/>
                    <a:pt x="90" y="459"/>
                  </a:cubicBezTo>
                  <a:cubicBezTo>
                    <a:pt x="92" y="459"/>
                    <a:pt x="95" y="459"/>
                    <a:pt x="97" y="459"/>
                  </a:cubicBezTo>
                  <a:moveTo>
                    <a:pt x="28" y="498"/>
                  </a:moveTo>
                  <a:cubicBezTo>
                    <a:pt x="28" y="511"/>
                    <a:pt x="35" y="514"/>
                    <a:pt x="47" y="514"/>
                  </a:cubicBezTo>
                  <a:cubicBezTo>
                    <a:pt x="52" y="514"/>
                    <a:pt x="59" y="513"/>
                    <a:pt x="62" y="508"/>
                  </a:cubicBezTo>
                  <a:cubicBezTo>
                    <a:pt x="65" y="504"/>
                    <a:pt x="66" y="499"/>
                    <a:pt x="66" y="494"/>
                  </a:cubicBezTo>
                  <a:cubicBezTo>
                    <a:pt x="66" y="467"/>
                    <a:pt x="66" y="467"/>
                    <a:pt x="66" y="467"/>
                  </a:cubicBezTo>
                  <a:cubicBezTo>
                    <a:pt x="66" y="462"/>
                    <a:pt x="64" y="461"/>
                    <a:pt x="57" y="461"/>
                  </a:cubicBezTo>
                  <a:cubicBezTo>
                    <a:pt x="57" y="459"/>
                    <a:pt x="57" y="459"/>
                    <a:pt x="57" y="459"/>
                  </a:cubicBezTo>
                  <a:cubicBezTo>
                    <a:pt x="61" y="459"/>
                    <a:pt x="65" y="459"/>
                    <a:pt x="68" y="459"/>
                  </a:cubicBezTo>
                  <a:cubicBezTo>
                    <a:pt x="72" y="459"/>
                    <a:pt x="76" y="459"/>
                    <a:pt x="79" y="459"/>
                  </a:cubicBezTo>
                  <a:cubicBezTo>
                    <a:pt x="78" y="461"/>
                    <a:pt x="78" y="461"/>
                    <a:pt x="78" y="461"/>
                  </a:cubicBezTo>
                  <a:cubicBezTo>
                    <a:pt x="72" y="461"/>
                    <a:pt x="70" y="462"/>
                    <a:pt x="70" y="467"/>
                  </a:cubicBezTo>
                  <a:cubicBezTo>
                    <a:pt x="70" y="498"/>
                    <a:pt x="70" y="498"/>
                    <a:pt x="70" y="498"/>
                  </a:cubicBezTo>
                  <a:cubicBezTo>
                    <a:pt x="70" y="503"/>
                    <a:pt x="69" y="507"/>
                    <a:pt x="66" y="511"/>
                  </a:cubicBezTo>
                  <a:cubicBezTo>
                    <a:pt x="64" y="513"/>
                    <a:pt x="60" y="517"/>
                    <a:pt x="57" y="518"/>
                  </a:cubicBezTo>
                  <a:cubicBezTo>
                    <a:pt x="53" y="519"/>
                    <a:pt x="48" y="519"/>
                    <a:pt x="44" y="519"/>
                  </a:cubicBezTo>
                  <a:cubicBezTo>
                    <a:pt x="36" y="519"/>
                    <a:pt x="26" y="518"/>
                    <a:pt x="22" y="511"/>
                  </a:cubicBezTo>
                  <a:cubicBezTo>
                    <a:pt x="20" y="507"/>
                    <a:pt x="20" y="504"/>
                    <a:pt x="20" y="499"/>
                  </a:cubicBezTo>
                  <a:cubicBezTo>
                    <a:pt x="20" y="469"/>
                    <a:pt x="20" y="469"/>
                    <a:pt x="20" y="469"/>
                  </a:cubicBezTo>
                  <a:cubicBezTo>
                    <a:pt x="20" y="462"/>
                    <a:pt x="20" y="462"/>
                    <a:pt x="11" y="461"/>
                  </a:cubicBezTo>
                  <a:cubicBezTo>
                    <a:pt x="11" y="459"/>
                    <a:pt x="11" y="459"/>
                    <a:pt x="11" y="459"/>
                  </a:cubicBezTo>
                  <a:cubicBezTo>
                    <a:pt x="15" y="459"/>
                    <a:pt x="19" y="459"/>
                    <a:pt x="24" y="459"/>
                  </a:cubicBezTo>
                  <a:cubicBezTo>
                    <a:pt x="28" y="459"/>
                    <a:pt x="33" y="459"/>
                    <a:pt x="37" y="459"/>
                  </a:cubicBezTo>
                  <a:cubicBezTo>
                    <a:pt x="37" y="461"/>
                    <a:pt x="37" y="461"/>
                    <a:pt x="37" y="461"/>
                  </a:cubicBezTo>
                  <a:cubicBezTo>
                    <a:pt x="28" y="462"/>
                    <a:pt x="28" y="462"/>
                    <a:pt x="28" y="469"/>
                  </a:cubicBezTo>
                  <a:moveTo>
                    <a:pt x="354" y="158"/>
                  </a:moveTo>
                  <a:cubicBezTo>
                    <a:pt x="354" y="222"/>
                    <a:pt x="354" y="222"/>
                    <a:pt x="354" y="222"/>
                  </a:cubicBezTo>
                  <a:cubicBezTo>
                    <a:pt x="354" y="235"/>
                    <a:pt x="360" y="236"/>
                    <a:pt x="365" y="238"/>
                  </a:cubicBezTo>
                  <a:cubicBezTo>
                    <a:pt x="370" y="238"/>
                    <a:pt x="370" y="238"/>
                    <a:pt x="370" y="238"/>
                  </a:cubicBezTo>
                  <a:cubicBezTo>
                    <a:pt x="370" y="242"/>
                    <a:pt x="370" y="242"/>
                    <a:pt x="370" y="242"/>
                  </a:cubicBezTo>
                  <a:cubicBezTo>
                    <a:pt x="321" y="242"/>
                    <a:pt x="321" y="242"/>
                    <a:pt x="321" y="242"/>
                  </a:cubicBezTo>
                  <a:cubicBezTo>
                    <a:pt x="321" y="238"/>
                    <a:pt x="321" y="238"/>
                    <a:pt x="321" y="238"/>
                  </a:cubicBezTo>
                  <a:cubicBezTo>
                    <a:pt x="328" y="238"/>
                    <a:pt x="328" y="238"/>
                    <a:pt x="328" y="238"/>
                  </a:cubicBezTo>
                  <a:cubicBezTo>
                    <a:pt x="332" y="236"/>
                    <a:pt x="336" y="238"/>
                    <a:pt x="336" y="222"/>
                  </a:cubicBezTo>
                  <a:cubicBezTo>
                    <a:pt x="336" y="96"/>
                    <a:pt x="336" y="96"/>
                    <a:pt x="336" y="96"/>
                  </a:cubicBezTo>
                  <a:cubicBezTo>
                    <a:pt x="336" y="83"/>
                    <a:pt x="329" y="83"/>
                    <a:pt x="326" y="83"/>
                  </a:cubicBezTo>
                  <a:cubicBezTo>
                    <a:pt x="319" y="83"/>
                    <a:pt x="319" y="83"/>
                    <a:pt x="319" y="83"/>
                  </a:cubicBezTo>
                  <a:cubicBezTo>
                    <a:pt x="319" y="79"/>
                    <a:pt x="319" y="79"/>
                    <a:pt x="319" y="79"/>
                  </a:cubicBezTo>
                  <a:cubicBezTo>
                    <a:pt x="370" y="79"/>
                    <a:pt x="370" y="79"/>
                    <a:pt x="370" y="79"/>
                  </a:cubicBezTo>
                  <a:cubicBezTo>
                    <a:pt x="370" y="83"/>
                    <a:pt x="370" y="83"/>
                    <a:pt x="370" y="83"/>
                  </a:cubicBezTo>
                  <a:cubicBezTo>
                    <a:pt x="363" y="83"/>
                    <a:pt x="363" y="83"/>
                    <a:pt x="363" y="83"/>
                  </a:cubicBezTo>
                  <a:cubicBezTo>
                    <a:pt x="360" y="83"/>
                    <a:pt x="355" y="83"/>
                    <a:pt x="355" y="96"/>
                  </a:cubicBezTo>
                  <a:cubicBezTo>
                    <a:pt x="355" y="148"/>
                    <a:pt x="355" y="148"/>
                    <a:pt x="355" y="148"/>
                  </a:cubicBezTo>
                  <a:moveTo>
                    <a:pt x="165" y="238"/>
                  </a:moveTo>
                  <a:cubicBezTo>
                    <a:pt x="172" y="238"/>
                    <a:pt x="172" y="238"/>
                    <a:pt x="172" y="238"/>
                  </a:cubicBezTo>
                  <a:cubicBezTo>
                    <a:pt x="175" y="238"/>
                    <a:pt x="180" y="238"/>
                    <a:pt x="180" y="222"/>
                  </a:cubicBezTo>
                  <a:cubicBezTo>
                    <a:pt x="180" y="96"/>
                    <a:pt x="180" y="96"/>
                    <a:pt x="180" y="96"/>
                  </a:cubicBezTo>
                  <a:cubicBezTo>
                    <a:pt x="180" y="83"/>
                    <a:pt x="173" y="83"/>
                    <a:pt x="170" y="83"/>
                  </a:cubicBezTo>
                  <a:cubicBezTo>
                    <a:pt x="163" y="83"/>
                    <a:pt x="163" y="83"/>
                    <a:pt x="163" y="83"/>
                  </a:cubicBezTo>
                  <a:cubicBezTo>
                    <a:pt x="163" y="79"/>
                    <a:pt x="163" y="79"/>
                    <a:pt x="163" y="79"/>
                  </a:cubicBezTo>
                  <a:cubicBezTo>
                    <a:pt x="214" y="79"/>
                    <a:pt x="214" y="79"/>
                    <a:pt x="214" y="79"/>
                  </a:cubicBezTo>
                  <a:cubicBezTo>
                    <a:pt x="214" y="83"/>
                    <a:pt x="214" y="83"/>
                    <a:pt x="214" y="83"/>
                  </a:cubicBezTo>
                  <a:cubicBezTo>
                    <a:pt x="207" y="83"/>
                    <a:pt x="207" y="83"/>
                    <a:pt x="207" y="83"/>
                  </a:cubicBezTo>
                  <a:cubicBezTo>
                    <a:pt x="204" y="83"/>
                    <a:pt x="199" y="83"/>
                    <a:pt x="199" y="96"/>
                  </a:cubicBezTo>
                  <a:cubicBezTo>
                    <a:pt x="199" y="148"/>
                    <a:pt x="199" y="148"/>
                    <a:pt x="199" y="148"/>
                  </a:cubicBezTo>
                  <a:cubicBezTo>
                    <a:pt x="277" y="148"/>
                    <a:pt x="277" y="148"/>
                    <a:pt x="277" y="148"/>
                  </a:cubicBezTo>
                  <a:cubicBezTo>
                    <a:pt x="277" y="96"/>
                    <a:pt x="277" y="96"/>
                    <a:pt x="277" y="96"/>
                  </a:cubicBezTo>
                  <a:cubicBezTo>
                    <a:pt x="277" y="83"/>
                    <a:pt x="270" y="83"/>
                    <a:pt x="267" y="83"/>
                  </a:cubicBezTo>
                  <a:cubicBezTo>
                    <a:pt x="260" y="83"/>
                    <a:pt x="260" y="83"/>
                    <a:pt x="260" y="83"/>
                  </a:cubicBezTo>
                  <a:cubicBezTo>
                    <a:pt x="260" y="79"/>
                    <a:pt x="260" y="79"/>
                    <a:pt x="260" y="79"/>
                  </a:cubicBezTo>
                  <a:cubicBezTo>
                    <a:pt x="312" y="79"/>
                    <a:pt x="312" y="79"/>
                    <a:pt x="312" y="79"/>
                  </a:cubicBezTo>
                  <a:cubicBezTo>
                    <a:pt x="312" y="83"/>
                    <a:pt x="312" y="83"/>
                    <a:pt x="312" y="83"/>
                  </a:cubicBezTo>
                  <a:cubicBezTo>
                    <a:pt x="305" y="83"/>
                    <a:pt x="305" y="83"/>
                    <a:pt x="305" y="83"/>
                  </a:cubicBezTo>
                  <a:cubicBezTo>
                    <a:pt x="302" y="83"/>
                    <a:pt x="295" y="84"/>
                    <a:pt x="295" y="96"/>
                  </a:cubicBezTo>
                  <a:cubicBezTo>
                    <a:pt x="295" y="222"/>
                    <a:pt x="295" y="222"/>
                    <a:pt x="295" y="222"/>
                  </a:cubicBezTo>
                  <a:cubicBezTo>
                    <a:pt x="295" y="233"/>
                    <a:pt x="301" y="236"/>
                    <a:pt x="305" y="238"/>
                  </a:cubicBezTo>
                  <a:cubicBezTo>
                    <a:pt x="312" y="238"/>
                    <a:pt x="312" y="238"/>
                    <a:pt x="312" y="238"/>
                  </a:cubicBezTo>
                  <a:cubicBezTo>
                    <a:pt x="312" y="242"/>
                    <a:pt x="312" y="242"/>
                    <a:pt x="312" y="242"/>
                  </a:cubicBezTo>
                  <a:cubicBezTo>
                    <a:pt x="261" y="242"/>
                    <a:pt x="261" y="242"/>
                    <a:pt x="261" y="242"/>
                  </a:cubicBezTo>
                  <a:cubicBezTo>
                    <a:pt x="261" y="238"/>
                    <a:pt x="261" y="238"/>
                    <a:pt x="261" y="238"/>
                  </a:cubicBezTo>
                  <a:cubicBezTo>
                    <a:pt x="261" y="238"/>
                    <a:pt x="264" y="238"/>
                    <a:pt x="267" y="238"/>
                  </a:cubicBezTo>
                  <a:cubicBezTo>
                    <a:pt x="271" y="237"/>
                    <a:pt x="277" y="230"/>
                    <a:pt x="277" y="222"/>
                  </a:cubicBezTo>
                  <a:cubicBezTo>
                    <a:pt x="277" y="158"/>
                    <a:pt x="277" y="158"/>
                    <a:pt x="277" y="158"/>
                  </a:cubicBezTo>
                  <a:cubicBezTo>
                    <a:pt x="199" y="158"/>
                    <a:pt x="199" y="158"/>
                    <a:pt x="199" y="158"/>
                  </a:cubicBezTo>
                  <a:cubicBezTo>
                    <a:pt x="199" y="222"/>
                    <a:pt x="199" y="222"/>
                    <a:pt x="199" y="222"/>
                  </a:cubicBezTo>
                  <a:cubicBezTo>
                    <a:pt x="199" y="235"/>
                    <a:pt x="206" y="238"/>
                    <a:pt x="209" y="238"/>
                  </a:cubicBezTo>
                  <a:cubicBezTo>
                    <a:pt x="216" y="238"/>
                    <a:pt x="216" y="238"/>
                    <a:pt x="216" y="238"/>
                  </a:cubicBezTo>
                  <a:cubicBezTo>
                    <a:pt x="216" y="242"/>
                    <a:pt x="216" y="242"/>
                    <a:pt x="216" y="242"/>
                  </a:cubicBezTo>
                  <a:cubicBezTo>
                    <a:pt x="165" y="242"/>
                    <a:pt x="165" y="242"/>
                    <a:pt x="165" y="242"/>
                  </a:cubicBezTo>
                  <a:moveTo>
                    <a:pt x="522" y="397"/>
                  </a:moveTo>
                  <a:cubicBezTo>
                    <a:pt x="519" y="404"/>
                    <a:pt x="518" y="419"/>
                    <a:pt x="509" y="419"/>
                  </a:cubicBezTo>
                  <a:cubicBezTo>
                    <a:pt x="460" y="419"/>
                    <a:pt x="460" y="419"/>
                    <a:pt x="460" y="419"/>
                  </a:cubicBezTo>
                  <a:cubicBezTo>
                    <a:pt x="455" y="419"/>
                    <a:pt x="456" y="416"/>
                    <a:pt x="456" y="408"/>
                  </a:cubicBezTo>
                  <a:cubicBezTo>
                    <a:pt x="456" y="347"/>
                    <a:pt x="456" y="347"/>
                    <a:pt x="456" y="347"/>
                  </a:cubicBezTo>
                  <a:cubicBezTo>
                    <a:pt x="503" y="346"/>
                    <a:pt x="503" y="346"/>
                    <a:pt x="503" y="346"/>
                  </a:cubicBezTo>
                  <a:cubicBezTo>
                    <a:pt x="513" y="346"/>
                    <a:pt x="512" y="357"/>
                    <a:pt x="512" y="361"/>
                  </a:cubicBezTo>
                  <a:cubicBezTo>
                    <a:pt x="512" y="363"/>
                    <a:pt x="517" y="363"/>
                    <a:pt x="517" y="361"/>
                  </a:cubicBezTo>
                  <a:cubicBezTo>
                    <a:pt x="517" y="322"/>
                    <a:pt x="517" y="322"/>
                    <a:pt x="517" y="322"/>
                  </a:cubicBezTo>
                  <a:cubicBezTo>
                    <a:pt x="517" y="319"/>
                    <a:pt x="513" y="318"/>
                    <a:pt x="513" y="321"/>
                  </a:cubicBezTo>
                  <a:cubicBezTo>
                    <a:pt x="512" y="326"/>
                    <a:pt x="512" y="336"/>
                    <a:pt x="504" y="337"/>
                  </a:cubicBezTo>
                  <a:cubicBezTo>
                    <a:pt x="456" y="337"/>
                    <a:pt x="456" y="337"/>
                    <a:pt x="456" y="337"/>
                  </a:cubicBezTo>
                  <a:cubicBezTo>
                    <a:pt x="456" y="273"/>
                    <a:pt x="456" y="273"/>
                    <a:pt x="456" y="273"/>
                  </a:cubicBezTo>
                  <a:cubicBezTo>
                    <a:pt x="501" y="273"/>
                    <a:pt x="501" y="273"/>
                    <a:pt x="501" y="273"/>
                  </a:cubicBezTo>
                  <a:cubicBezTo>
                    <a:pt x="504" y="273"/>
                    <a:pt x="516" y="273"/>
                    <a:pt x="516" y="294"/>
                  </a:cubicBezTo>
                  <a:cubicBezTo>
                    <a:pt x="522" y="294"/>
                    <a:pt x="522" y="294"/>
                    <a:pt x="522" y="294"/>
                  </a:cubicBezTo>
                  <a:cubicBezTo>
                    <a:pt x="521" y="288"/>
                    <a:pt x="522" y="269"/>
                    <a:pt x="522" y="269"/>
                  </a:cubicBezTo>
                  <a:cubicBezTo>
                    <a:pt x="522" y="267"/>
                    <a:pt x="519" y="264"/>
                    <a:pt x="515" y="264"/>
                  </a:cubicBezTo>
                  <a:cubicBezTo>
                    <a:pt x="506" y="265"/>
                    <a:pt x="469" y="265"/>
                    <a:pt x="417" y="264"/>
                  </a:cubicBezTo>
                  <a:cubicBezTo>
                    <a:pt x="413" y="264"/>
                    <a:pt x="413" y="264"/>
                    <a:pt x="413" y="264"/>
                  </a:cubicBezTo>
                  <a:cubicBezTo>
                    <a:pt x="302" y="264"/>
                    <a:pt x="302" y="264"/>
                    <a:pt x="302" y="264"/>
                  </a:cubicBezTo>
                  <a:cubicBezTo>
                    <a:pt x="300" y="264"/>
                    <a:pt x="299" y="265"/>
                    <a:pt x="299" y="267"/>
                  </a:cubicBezTo>
                  <a:cubicBezTo>
                    <a:pt x="299" y="289"/>
                    <a:pt x="299" y="289"/>
                    <a:pt x="299" y="289"/>
                  </a:cubicBezTo>
                  <a:cubicBezTo>
                    <a:pt x="304" y="289"/>
                    <a:pt x="304" y="289"/>
                    <a:pt x="304" y="289"/>
                  </a:cubicBezTo>
                  <a:cubicBezTo>
                    <a:pt x="304" y="284"/>
                    <a:pt x="304" y="284"/>
                    <a:pt x="304" y="284"/>
                  </a:cubicBezTo>
                  <a:cubicBezTo>
                    <a:pt x="304" y="281"/>
                    <a:pt x="307" y="273"/>
                    <a:pt x="314" y="273"/>
                  </a:cubicBezTo>
                  <a:cubicBezTo>
                    <a:pt x="358" y="273"/>
                    <a:pt x="358" y="273"/>
                    <a:pt x="358" y="273"/>
                  </a:cubicBezTo>
                  <a:cubicBezTo>
                    <a:pt x="358" y="343"/>
                    <a:pt x="358" y="343"/>
                    <a:pt x="358" y="343"/>
                  </a:cubicBezTo>
                  <a:cubicBezTo>
                    <a:pt x="358" y="413"/>
                    <a:pt x="358" y="413"/>
                    <a:pt x="358" y="413"/>
                  </a:cubicBezTo>
                  <a:cubicBezTo>
                    <a:pt x="357" y="416"/>
                    <a:pt x="354" y="424"/>
                    <a:pt x="347" y="424"/>
                  </a:cubicBezTo>
                  <a:cubicBezTo>
                    <a:pt x="340" y="424"/>
                    <a:pt x="339" y="424"/>
                    <a:pt x="336" y="423"/>
                  </a:cubicBezTo>
                  <a:cubicBezTo>
                    <a:pt x="332" y="421"/>
                    <a:pt x="324" y="413"/>
                    <a:pt x="322" y="406"/>
                  </a:cubicBezTo>
                  <a:cubicBezTo>
                    <a:pt x="295" y="343"/>
                    <a:pt x="295" y="343"/>
                    <a:pt x="295" y="343"/>
                  </a:cubicBezTo>
                  <a:cubicBezTo>
                    <a:pt x="260" y="258"/>
                    <a:pt x="260" y="258"/>
                    <a:pt x="260" y="258"/>
                  </a:cubicBezTo>
                  <a:cubicBezTo>
                    <a:pt x="260" y="257"/>
                    <a:pt x="258" y="256"/>
                    <a:pt x="257" y="258"/>
                  </a:cubicBezTo>
                  <a:cubicBezTo>
                    <a:pt x="214" y="343"/>
                    <a:pt x="214" y="343"/>
                    <a:pt x="214" y="343"/>
                  </a:cubicBezTo>
                  <a:cubicBezTo>
                    <a:pt x="179" y="413"/>
                    <a:pt x="179" y="413"/>
                    <a:pt x="179" y="413"/>
                  </a:cubicBezTo>
                  <a:cubicBezTo>
                    <a:pt x="177" y="416"/>
                    <a:pt x="172" y="422"/>
                    <a:pt x="167" y="422"/>
                  </a:cubicBezTo>
                  <a:cubicBezTo>
                    <a:pt x="163" y="422"/>
                    <a:pt x="159" y="418"/>
                    <a:pt x="159" y="411"/>
                  </a:cubicBezTo>
                  <a:cubicBezTo>
                    <a:pt x="158" y="403"/>
                    <a:pt x="158" y="398"/>
                    <a:pt x="158" y="398"/>
                  </a:cubicBezTo>
                  <a:cubicBezTo>
                    <a:pt x="158" y="343"/>
                    <a:pt x="158" y="343"/>
                    <a:pt x="158" y="343"/>
                  </a:cubicBezTo>
                  <a:cubicBezTo>
                    <a:pt x="158" y="277"/>
                    <a:pt x="158" y="277"/>
                    <a:pt x="158" y="277"/>
                  </a:cubicBezTo>
                  <a:cubicBezTo>
                    <a:pt x="158" y="275"/>
                    <a:pt x="158" y="273"/>
                    <a:pt x="161" y="273"/>
                  </a:cubicBezTo>
                  <a:cubicBezTo>
                    <a:pt x="203" y="273"/>
                    <a:pt x="203" y="273"/>
                    <a:pt x="203" y="273"/>
                  </a:cubicBezTo>
                  <a:cubicBezTo>
                    <a:pt x="207" y="274"/>
                    <a:pt x="215" y="276"/>
                    <a:pt x="215" y="290"/>
                  </a:cubicBezTo>
                  <a:cubicBezTo>
                    <a:pt x="219" y="290"/>
                    <a:pt x="219" y="290"/>
                    <a:pt x="219" y="290"/>
                  </a:cubicBezTo>
                  <a:cubicBezTo>
                    <a:pt x="219" y="267"/>
                    <a:pt x="219" y="267"/>
                    <a:pt x="219" y="267"/>
                  </a:cubicBezTo>
                  <a:cubicBezTo>
                    <a:pt x="219" y="265"/>
                    <a:pt x="218" y="265"/>
                    <a:pt x="216" y="265"/>
                  </a:cubicBezTo>
                  <a:cubicBezTo>
                    <a:pt x="74" y="265"/>
                    <a:pt x="74" y="265"/>
                    <a:pt x="74" y="265"/>
                  </a:cubicBezTo>
                  <a:cubicBezTo>
                    <a:pt x="67" y="265"/>
                    <a:pt x="53" y="264"/>
                    <a:pt x="40" y="271"/>
                  </a:cubicBezTo>
                  <a:cubicBezTo>
                    <a:pt x="4" y="293"/>
                    <a:pt x="13" y="328"/>
                    <a:pt x="24" y="340"/>
                  </a:cubicBezTo>
                  <a:cubicBezTo>
                    <a:pt x="25" y="341"/>
                    <a:pt x="26" y="342"/>
                    <a:pt x="27" y="343"/>
                  </a:cubicBezTo>
                  <a:cubicBezTo>
                    <a:pt x="36" y="349"/>
                    <a:pt x="51" y="353"/>
                    <a:pt x="59" y="355"/>
                  </a:cubicBezTo>
                  <a:cubicBezTo>
                    <a:pt x="68" y="357"/>
                    <a:pt x="83" y="359"/>
                    <a:pt x="93" y="369"/>
                  </a:cubicBezTo>
                  <a:cubicBezTo>
                    <a:pt x="105" y="381"/>
                    <a:pt x="100" y="404"/>
                    <a:pt x="89" y="415"/>
                  </a:cubicBezTo>
                  <a:cubicBezTo>
                    <a:pt x="72" y="431"/>
                    <a:pt x="44" y="433"/>
                    <a:pt x="28" y="415"/>
                  </a:cubicBezTo>
                  <a:cubicBezTo>
                    <a:pt x="24" y="410"/>
                    <a:pt x="24" y="409"/>
                    <a:pt x="23" y="407"/>
                  </a:cubicBezTo>
                  <a:cubicBezTo>
                    <a:pt x="23" y="406"/>
                    <a:pt x="21" y="398"/>
                    <a:pt x="21" y="392"/>
                  </a:cubicBezTo>
                  <a:cubicBezTo>
                    <a:pt x="16" y="392"/>
                    <a:pt x="16" y="392"/>
                    <a:pt x="16" y="392"/>
                  </a:cubicBezTo>
                  <a:cubicBezTo>
                    <a:pt x="16" y="427"/>
                    <a:pt x="16" y="427"/>
                    <a:pt x="16" y="427"/>
                  </a:cubicBezTo>
                  <a:cubicBezTo>
                    <a:pt x="41" y="438"/>
                    <a:pt x="73" y="440"/>
                    <a:pt x="93" y="424"/>
                  </a:cubicBezTo>
                  <a:cubicBezTo>
                    <a:pt x="109" y="410"/>
                    <a:pt x="117" y="400"/>
                    <a:pt x="117" y="377"/>
                  </a:cubicBezTo>
                  <a:cubicBezTo>
                    <a:pt x="117" y="377"/>
                    <a:pt x="116" y="351"/>
                    <a:pt x="86" y="343"/>
                  </a:cubicBezTo>
                  <a:cubicBezTo>
                    <a:pt x="60" y="336"/>
                    <a:pt x="42" y="333"/>
                    <a:pt x="35" y="323"/>
                  </a:cubicBezTo>
                  <a:cubicBezTo>
                    <a:pt x="31" y="317"/>
                    <a:pt x="24" y="291"/>
                    <a:pt x="43" y="279"/>
                  </a:cubicBezTo>
                  <a:cubicBezTo>
                    <a:pt x="50" y="276"/>
                    <a:pt x="55" y="273"/>
                    <a:pt x="69" y="273"/>
                  </a:cubicBezTo>
                  <a:cubicBezTo>
                    <a:pt x="137" y="273"/>
                    <a:pt x="137" y="273"/>
                    <a:pt x="137" y="273"/>
                  </a:cubicBezTo>
                  <a:cubicBezTo>
                    <a:pt x="139" y="273"/>
                    <a:pt x="139" y="275"/>
                    <a:pt x="139" y="277"/>
                  </a:cubicBezTo>
                  <a:cubicBezTo>
                    <a:pt x="139" y="343"/>
                    <a:pt x="139" y="343"/>
                    <a:pt x="139" y="343"/>
                  </a:cubicBezTo>
                  <a:cubicBezTo>
                    <a:pt x="139" y="398"/>
                    <a:pt x="139" y="398"/>
                    <a:pt x="139" y="398"/>
                  </a:cubicBezTo>
                  <a:cubicBezTo>
                    <a:pt x="139" y="401"/>
                    <a:pt x="138" y="409"/>
                    <a:pt x="138" y="411"/>
                  </a:cubicBezTo>
                  <a:cubicBezTo>
                    <a:pt x="138" y="414"/>
                    <a:pt x="139" y="421"/>
                    <a:pt x="133" y="422"/>
                  </a:cubicBezTo>
                  <a:cubicBezTo>
                    <a:pt x="127" y="423"/>
                    <a:pt x="121" y="423"/>
                    <a:pt x="121" y="423"/>
                  </a:cubicBezTo>
                  <a:cubicBezTo>
                    <a:pt x="121" y="427"/>
                    <a:pt x="121" y="427"/>
                    <a:pt x="121" y="427"/>
                  </a:cubicBezTo>
                  <a:cubicBezTo>
                    <a:pt x="206" y="427"/>
                    <a:pt x="206" y="427"/>
                    <a:pt x="206" y="427"/>
                  </a:cubicBezTo>
                  <a:cubicBezTo>
                    <a:pt x="206" y="423"/>
                    <a:pt x="206" y="423"/>
                    <a:pt x="206" y="423"/>
                  </a:cubicBezTo>
                  <a:cubicBezTo>
                    <a:pt x="202" y="423"/>
                    <a:pt x="189" y="419"/>
                    <a:pt x="196" y="404"/>
                  </a:cubicBezTo>
                  <a:cubicBezTo>
                    <a:pt x="196" y="404"/>
                    <a:pt x="217" y="361"/>
                    <a:pt x="218" y="358"/>
                  </a:cubicBezTo>
                  <a:cubicBezTo>
                    <a:pt x="220" y="356"/>
                    <a:pt x="220" y="355"/>
                    <a:pt x="223" y="355"/>
                  </a:cubicBezTo>
                  <a:cubicBezTo>
                    <a:pt x="234" y="355"/>
                    <a:pt x="234" y="355"/>
                    <a:pt x="234" y="355"/>
                  </a:cubicBezTo>
                  <a:cubicBezTo>
                    <a:pt x="278" y="355"/>
                    <a:pt x="278" y="355"/>
                    <a:pt x="278" y="355"/>
                  </a:cubicBezTo>
                  <a:cubicBezTo>
                    <a:pt x="280" y="355"/>
                    <a:pt x="281" y="356"/>
                    <a:pt x="282" y="358"/>
                  </a:cubicBezTo>
                  <a:cubicBezTo>
                    <a:pt x="303" y="410"/>
                    <a:pt x="303" y="410"/>
                    <a:pt x="303" y="410"/>
                  </a:cubicBezTo>
                  <a:cubicBezTo>
                    <a:pt x="305" y="414"/>
                    <a:pt x="303" y="423"/>
                    <a:pt x="298" y="423"/>
                  </a:cubicBezTo>
                  <a:cubicBezTo>
                    <a:pt x="290" y="423"/>
                    <a:pt x="290" y="423"/>
                    <a:pt x="290" y="423"/>
                  </a:cubicBezTo>
                  <a:cubicBezTo>
                    <a:pt x="290" y="427"/>
                    <a:pt x="290" y="427"/>
                    <a:pt x="290" y="427"/>
                  </a:cubicBezTo>
                  <a:cubicBezTo>
                    <a:pt x="396" y="427"/>
                    <a:pt x="396" y="427"/>
                    <a:pt x="396" y="427"/>
                  </a:cubicBezTo>
                  <a:cubicBezTo>
                    <a:pt x="396" y="423"/>
                    <a:pt x="396" y="423"/>
                    <a:pt x="396" y="423"/>
                  </a:cubicBezTo>
                  <a:cubicBezTo>
                    <a:pt x="391" y="423"/>
                    <a:pt x="391" y="423"/>
                    <a:pt x="391" y="423"/>
                  </a:cubicBezTo>
                  <a:cubicBezTo>
                    <a:pt x="388" y="423"/>
                    <a:pt x="376" y="421"/>
                    <a:pt x="376" y="408"/>
                  </a:cubicBezTo>
                  <a:cubicBezTo>
                    <a:pt x="376" y="343"/>
                    <a:pt x="376" y="343"/>
                    <a:pt x="376" y="343"/>
                  </a:cubicBezTo>
                  <a:cubicBezTo>
                    <a:pt x="376" y="273"/>
                    <a:pt x="376" y="273"/>
                    <a:pt x="376" y="273"/>
                  </a:cubicBezTo>
                  <a:cubicBezTo>
                    <a:pt x="420" y="273"/>
                    <a:pt x="420" y="273"/>
                    <a:pt x="420" y="273"/>
                  </a:cubicBezTo>
                  <a:cubicBezTo>
                    <a:pt x="439" y="273"/>
                    <a:pt x="438" y="280"/>
                    <a:pt x="439" y="290"/>
                  </a:cubicBezTo>
                  <a:cubicBezTo>
                    <a:pt x="439" y="406"/>
                    <a:pt x="439" y="406"/>
                    <a:pt x="439" y="406"/>
                  </a:cubicBezTo>
                  <a:cubicBezTo>
                    <a:pt x="439" y="415"/>
                    <a:pt x="436" y="418"/>
                    <a:pt x="433" y="421"/>
                  </a:cubicBezTo>
                  <a:cubicBezTo>
                    <a:pt x="430" y="423"/>
                    <a:pt x="425" y="424"/>
                    <a:pt x="420" y="424"/>
                  </a:cubicBezTo>
                  <a:cubicBezTo>
                    <a:pt x="420" y="428"/>
                    <a:pt x="420" y="428"/>
                    <a:pt x="420" y="428"/>
                  </a:cubicBezTo>
                  <a:cubicBezTo>
                    <a:pt x="449" y="427"/>
                    <a:pt x="449" y="427"/>
                    <a:pt x="449" y="427"/>
                  </a:cubicBezTo>
                  <a:cubicBezTo>
                    <a:pt x="519" y="427"/>
                    <a:pt x="519" y="427"/>
                    <a:pt x="519" y="427"/>
                  </a:cubicBezTo>
                  <a:cubicBezTo>
                    <a:pt x="523" y="427"/>
                    <a:pt x="524" y="424"/>
                    <a:pt x="524" y="422"/>
                  </a:cubicBezTo>
                  <a:cubicBezTo>
                    <a:pt x="525" y="419"/>
                    <a:pt x="527" y="401"/>
                    <a:pt x="528" y="397"/>
                  </a:cubicBezTo>
                  <a:cubicBezTo>
                    <a:pt x="528" y="395"/>
                    <a:pt x="523" y="394"/>
                    <a:pt x="522" y="397"/>
                  </a:cubicBezTo>
                  <a:close/>
                  <a:moveTo>
                    <a:pt x="274" y="345"/>
                  </a:moveTo>
                  <a:cubicBezTo>
                    <a:pt x="236" y="345"/>
                    <a:pt x="236" y="345"/>
                    <a:pt x="236" y="345"/>
                  </a:cubicBezTo>
                  <a:cubicBezTo>
                    <a:pt x="227" y="345"/>
                    <a:pt x="227" y="345"/>
                    <a:pt x="227" y="345"/>
                  </a:cubicBezTo>
                  <a:cubicBezTo>
                    <a:pt x="226" y="345"/>
                    <a:pt x="225" y="345"/>
                    <a:pt x="226" y="343"/>
                  </a:cubicBezTo>
                  <a:cubicBezTo>
                    <a:pt x="252" y="289"/>
                    <a:pt x="252" y="289"/>
                    <a:pt x="252" y="289"/>
                  </a:cubicBezTo>
                  <a:cubicBezTo>
                    <a:pt x="275" y="341"/>
                    <a:pt x="275" y="341"/>
                    <a:pt x="275" y="341"/>
                  </a:cubicBezTo>
                  <a:cubicBezTo>
                    <a:pt x="276" y="345"/>
                    <a:pt x="275" y="345"/>
                    <a:pt x="274" y="345"/>
                  </a:cubicBezTo>
                  <a:close/>
                  <a:moveTo>
                    <a:pt x="451" y="77"/>
                  </a:moveTo>
                  <a:cubicBezTo>
                    <a:pt x="405" y="77"/>
                    <a:pt x="367" y="115"/>
                    <a:pt x="367" y="161"/>
                  </a:cubicBezTo>
                  <a:cubicBezTo>
                    <a:pt x="367" y="207"/>
                    <a:pt x="405" y="245"/>
                    <a:pt x="451" y="245"/>
                  </a:cubicBezTo>
                  <a:cubicBezTo>
                    <a:pt x="453" y="244"/>
                    <a:pt x="453" y="244"/>
                    <a:pt x="453" y="244"/>
                  </a:cubicBezTo>
                  <a:cubicBezTo>
                    <a:pt x="499" y="243"/>
                    <a:pt x="535" y="207"/>
                    <a:pt x="535" y="161"/>
                  </a:cubicBezTo>
                  <a:cubicBezTo>
                    <a:pt x="535" y="115"/>
                    <a:pt x="498" y="77"/>
                    <a:pt x="451" y="77"/>
                  </a:cubicBezTo>
                  <a:close/>
                  <a:moveTo>
                    <a:pt x="471" y="232"/>
                  </a:moveTo>
                  <a:cubicBezTo>
                    <a:pt x="466" y="233"/>
                    <a:pt x="461" y="233"/>
                    <a:pt x="457" y="233"/>
                  </a:cubicBezTo>
                  <a:cubicBezTo>
                    <a:pt x="414" y="230"/>
                    <a:pt x="395" y="190"/>
                    <a:pt x="391" y="171"/>
                  </a:cubicBezTo>
                  <a:cubicBezTo>
                    <a:pt x="383" y="138"/>
                    <a:pt x="401" y="97"/>
                    <a:pt x="431" y="89"/>
                  </a:cubicBezTo>
                  <a:cubicBezTo>
                    <a:pt x="465" y="80"/>
                    <a:pt x="501" y="105"/>
                    <a:pt x="512" y="145"/>
                  </a:cubicBezTo>
                  <a:cubicBezTo>
                    <a:pt x="524" y="190"/>
                    <a:pt x="501" y="228"/>
                    <a:pt x="471" y="232"/>
                  </a:cubicBezTo>
                  <a:close/>
                </a:path>
              </a:pathLst>
            </a:custGeom>
            <a:solidFill>
              <a:srgbClr val="FFFFFF"/>
            </a:solidFill>
            <a:ln w="9525">
              <a:noFill/>
              <a:round/>
              <a:headEnd/>
              <a:tailEnd/>
            </a:ln>
          </p:spPr>
          <p:txBody>
            <a:bodyPr/>
            <a:lstStyle/>
            <a:p>
              <a:pPr>
                <a:defRPr/>
              </a:pPr>
              <a:endParaRPr lang="en-US"/>
            </a:p>
          </p:txBody>
        </p:sp>
        <p:sp>
          <p:nvSpPr>
            <p:cNvPr id="15" name="Freeform 20"/>
            <p:cNvSpPr>
              <a:spLocks/>
            </p:cNvSpPr>
            <p:nvPr/>
          </p:nvSpPr>
          <p:spPr bwMode="gray">
            <a:xfrm>
              <a:off x="1451781" y="1882137"/>
              <a:ext cx="147363" cy="199867"/>
            </a:xfrm>
            <a:custGeom>
              <a:avLst/>
              <a:gdLst/>
              <a:ahLst/>
              <a:cxnLst>
                <a:cxn ang="0">
                  <a:pos x="4" y="57"/>
                </a:cxn>
                <a:cxn ang="0">
                  <a:pos x="54" y="3"/>
                </a:cxn>
                <a:cxn ang="0">
                  <a:pos x="88" y="69"/>
                </a:cxn>
                <a:cxn ang="0">
                  <a:pos x="38" y="122"/>
                </a:cxn>
                <a:cxn ang="0">
                  <a:pos x="4" y="57"/>
                </a:cxn>
              </a:cxnLst>
              <a:rect l="0" t="0" r="r" b="b"/>
              <a:pathLst>
                <a:path w="92" h="125">
                  <a:moveTo>
                    <a:pt x="4" y="57"/>
                  </a:moveTo>
                  <a:cubicBezTo>
                    <a:pt x="9" y="24"/>
                    <a:pt x="31" y="0"/>
                    <a:pt x="54" y="3"/>
                  </a:cubicBezTo>
                  <a:cubicBezTo>
                    <a:pt x="77" y="7"/>
                    <a:pt x="92" y="36"/>
                    <a:pt x="88" y="69"/>
                  </a:cubicBezTo>
                  <a:cubicBezTo>
                    <a:pt x="83" y="102"/>
                    <a:pt x="61" y="125"/>
                    <a:pt x="38" y="122"/>
                  </a:cubicBezTo>
                  <a:cubicBezTo>
                    <a:pt x="15" y="119"/>
                    <a:pt x="0" y="90"/>
                    <a:pt x="4" y="57"/>
                  </a:cubicBezTo>
                </a:path>
              </a:pathLst>
            </a:custGeom>
            <a:solidFill>
              <a:srgbClr val="D31245"/>
            </a:solidFill>
            <a:ln w="9525">
              <a:noFill/>
              <a:round/>
              <a:headEnd/>
              <a:tailEnd/>
            </a:ln>
          </p:spPr>
          <p:txBody>
            <a:bodyPr/>
            <a:lstStyle/>
            <a:p>
              <a:pPr>
                <a:defRPr/>
              </a:pPr>
              <a:endParaRPr lang="en-US"/>
            </a:p>
          </p:txBody>
        </p:sp>
        <p:sp>
          <p:nvSpPr>
            <p:cNvPr id="16" name="Freeform 21"/>
            <p:cNvSpPr>
              <a:spLocks noEditPoints="1"/>
            </p:cNvSpPr>
            <p:nvPr/>
          </p:nvSpPr>
          <p:spPr bwMode="gray">
            <a:xfrm>
              <a:off x="2825413" y="2160898"/>
              <a:ext cx="1781512" cy="909919"/>
            </a:xfrm>
            <a:custGeom>
              <a:avLst/>
              <a:gdLst/>
              <a:ahLst/>
              <a:cxnLst>
                <a:cxn ang="0">
                  <a:pos x="0" y="444"/>
                </a:cxn>
                <a:cxn ang="0">
                  <a:pos x="175" y="372"/>
                </a:cxn>
                <a:cxn ang="0">
                  <a:pos x="112" y="538"/>
                </a:cxn>
                <a:cxn ang="0">
                  <a:pos x="324" y="461"/>
                </a:cxn>
                <a:cxn ang="0">
                  <a:pos x="324" y="461"/>
                </a:cxn>
                <a:cxn ang="0">
                  <a:pos x="291" y="541"/>
                </a:cxn>
                <a:cxn ang="0">
                  <a:pos x="288" y="567"/>
                </a:cxn>
                <a:cxn ang="0">
                  <a:pos x="355" y="477"/>
                </a:cxn>
                <a:cxn ang="0">
                  <a:pos x="526" y="443"/>
                </a:cxn>
                <a:cxn ang="0">
                  <a:pos x="415" y="398"/>
                </a:cxn>
                <a:cxn ang="0">
                  <a:pos x="422" y="564"/>
                </a:cxn>
                <a:cxn ang="0">
                  <a:pos x="495" y="450"/>
                </a:cxn>
                <a:cxn ang="0">
                  <a:pos x="646" y="538"/>
                </a:cxn>
                <a:cxn ang="0">
                  <a:pos x="609" y="424"/>
                </a:cxn>
                <a:cxn ang="0">
                  <a:pos x="609" y="398"/>
                </a:cxn>
                <a:cxn ang="0">
                  <a:pos x="579" y="398"/>
                </a:cxn>
                <a:cxn ang="0">
                  <a:pos x="579" y="424"/>
                </a:cxn>
                <a:cxn ang="0">
                  <a:pos x="650" y="564"/>
                </a:cxn>
                <a:cxn ang="0">
                  <a:pos x="706" y="461"/>
                </a:cxn>
                <a:cxn ang="0">
                  <a:pos x="705" y="484"/>
                </a:cxn>
                <a:cxn ang="0">
                  <a:pos x="817" y="545"/>
                </a:cxn>
                <a:cxn ang="0">
                  <a:pos x="747" y="394"/>
                </a:cxn>
                <a:cxn ang="0">
                  <a:pos x="946" y="424"/>
                </a:cxn>
                <a:cxn ang="0">
                  <a:pos x="878" y="398"/>
                </a:cxn>
                <a:cxn ang="0">
                  <a:pos x="884" y="564"/>
                </a:cxn>
                <a:cxn ang="0">
                  <a:pos x="272" y="251"/>
                </a:cxn>
                <a:cxn ang="0">
                  <a:pos x="138" y="208"/>
                </a:cxn>
                <a:cxn ang="0">
                  <a:pos x="4" y="251"/>
                </a:cxn>
                <a:cxn ang="0">
                  <a:pos x="125" y="253"/>
                </a:cxn>
                <a:cxn ang="0">
                  <a:pos x="240" y="251"/>
                </a:cxn>
                <a:cxn ang="0">
                  <a:pos x="338" y="148"/>
                </a:cxn>
                <a:cxn ang="0">
                  <a:pos x="337" y="172"/>
                </a:cxn>
                <a:cxn ang="0">
                  <a:pos x="449" y="233"/>
                </a:cxn>
                <a:cxn ang="0">
                  <a:pos x="379" y="82"/>
                </a:cxn>
                <a:cxn ang="0">
                  <a:pos x="593" y="119"/>
                </a:cxn>
                <a:cxn ang="0">
                  <a:pos x="546" y="227"/>
                </a:cxn>
                <a:cxn ang="0">
                  <a:pos x="595" y="227"/>
                </a:cxn>
                <a:cxn ang="0">
                  <a:pos x="551" y="83"/>
                </a:cxn>
                <a:cxn ang="0">
                  <a:pos x="624" y="0"/>
                </a:cxn>
                <a:cxn ang="0">
                  <a:pos x="671" y="251"/>
                </a:cxn>
                <a:cxn ang="0">
                  <a:pos x="702" y="251"/>
                </a:cxn>
                <a:cxn ang="0">
                  <a:pos x="687" y="13"/>
                </a:cxn>
                <a:cxn ang="0">
                  <a:pos x="875" y="237"/>
                </a:cxn>
                <a:cxn ang="0">
                  <a:pos x="772" y="168"/>
                </a:cxn>
                <a:cxn ang="0">
                  <a:pos x="873" y="97"/>
                </a:cxn>
                <a:cxn ang="0">
                  <a:pos x="818" y="255"/>
                </a:cxn>
                <a:cxn ang="0">
                  <a:pos x="930" y="207"/>
                </a:cxn>
                <a:cxn ang="0">
                  <a:pos x="1010" y="251"/>
                </a:cxn>
                <a:cxn ang="0">
                  <a:pos x="900" y="209"/>
                </a:cxn>
                <a:cxn ang="0">
                  <a:pos x="973" y="108"/>
                </a:cxn>
                <a:cxn ang="0">
                  <a:pos x="976" y="82"/>
                </a:cxn>
                <a:cxn ang="0">
                  <a:pos x="1010" y="251"/>
                </a:cxn>
                <a:cxn ang="0">
                  <a:pos x="1082" y="5"/>
                </a:cxn>
              </a:cxnLst>
              <a:rect l="0" t="0" r="r" b="b"/>
              <a:pathLst>
                <a:path w="1113" h="568">
                  <a:moveTo>
                    <a:pt x="184" y="545"/>
                  </a:moveTo>
                  <a:cubicBezTo>
                    <a:pt x="166" y="558"/>
                    <a:pt x="139" y="568"/>
                    <a:pt x="111" y="568"/>
                  </a:cubicBezTo>
                  <a:cubicBezTo>
                    <a:pt x="44" y="568"/>
                    <a:pt x="0" y="518"/>
                    <a:pt x="0" y="444"/>
                  </a:cubicBezTo>
                  <a:cubicBezTo>
                    <a:pt x="0" y="369"/>
                    <a:pt x="44" y="319"/>
                    <a:pt x="112" y="319"/>
                  </a:cubicBezTo>
                  <a:cubicBezTo>
                    <a:pt x="140" y="319"/>
                    <a:pt x="162" y="326"/>
                    <a:pt x="180" y="339"/>
                  </a:cubicBezTo>
                  <a:cubicBezTo>
                    <a:pt x="175" y="372"/>
                    <a:pt x="175" y="372"/>
                    <a:pt x="175" y="372"/>
                  </a:cubicBezTo>
                  <a:cubicBezTo>
                    <a:pt x="158" y="359"/>
                    <a:pt x="137" y="349"/>
                    <a:pt x="112" y="349"/>
                  </a:cubicBezTo>
                  <a:cubicBezTo>
                    <a:pt x="63" y="349"/>
                    <a:pt x="34" y="386"/>
                    <a:pt x="34" y="443"/>
                  </a:cubicBezTo>
                  <a:cubicBezTo>
                    <a:pt x="34" y="501"/>
                    <a:pt x="63" y="538"/>
                    <a:pt x="112" y="538"/>
                  </a:cubicBezTo>
                  <a:cubicBezTo>
                    <a:pt x="137" y="538"/>
                    <a:pt x="160" y="528"/>
                    <a:pt x="179" y="514"/>
                  </a:cubicBezTo>
                  <a:cubicBezTo>
                    <a:pt x="184" y="545"/>
                    <a:pt x="184" y="545"/>
                    <a:pt x="184" y="545"/>
                  </a:cubicBezTo>
                  <a:moveTo>
                    <a:pt x="324" y="461"/>
                  </a:moveTo>
                  <a:cubicBezTo>
                    <a:pt x="320" y="434"/>
                    <a:pt x="308" y="418"/>
                    <a:pt x="284" y="418"/>
                  </a:cubicBezTo>
                  <a:cubicBezTo>
                    <a:pt x="265" y="418"/>
                    <a:pt x="248" y="432"/>
                    <a:pt x="244" y="461"/>
                  </a:cubicBezTo>
                  <a:cubicBezTo>
                    <a:pt x="324" y="461"/>
                    <a:pt x="324" y="461"/>
                    <a:pt x="324" y="461"/>
                  </a:cubicBezTo>
                  <a:moveTo>
                    <a:pt x="355" y="484"/>
                  </a:moveTo>
                  <a:cubicBezTo>
                    <a:pt x="242" y="484"/>
                    <a:pt x="242" y="484"/>
                    <a:pt x="242" y="484"/>
                  </a:cubicBezTo>
                  <a:cubicBezTo>
                    <a:pt x="243" y="522"/>
                    <a:pt x="262" y="541"/>
                    <a:pt x="291" y="541"/>
                  </a:cubicBezTo>
                  <a:cubicBezTo>
                    <a:pt x="315" y="541"/>
                    <a:pt x="332" y="531"/>
                    <a:pt x="350" y="517"/>
                  </a:cubicBezTo>
                  <a:cubicBezTo>
                    <a:pt x="355" y="545"/>
                    <a:pt x="355" y="545"/>
                    <a:pt x="355" y="545"/>
                  </a:cubicBezTo>
                  <a:cubicBezTo>
                    <a:pt x="337" y="559"/>
                    <a:pt x="316" y="567"/>
                    <a:pt x="288" y="567"/>
                  </a:cubicBezTo>
                  <a:cubicBezTo>
                    <a:pt x="245" y="567"/>
                    <a:pt x="211" y="541"/>
                    <a:pt x="211" y="480"/>
                  </a:cubicBezTo>
                  <a:cubicBezTo>
                    <a:pt x="211" y="427"/>
                    <a:pt x="242" y="394"/>
                    <a:pt x="284" y="394"/>
                  </a:cubicBezTo>
                  <a:cubicBezTo>
                    <a:pt x="333" y="394"/>
                    <a:pt x="355" y="431"/>
                    <a:pt x="355" y="477"/>
                  </a:cubicBezTo>
                  <a:cubicBezTo>
                    <a:pt x="355" y="479"/>
                    <a:pt x="355" y="482"/>
                    <a:pt x="355" y="484"/>
                  </a:cubicBezTo>
                  <a:close/>
                  <a:moveTo>
                    <a:pt x="526" y="564"/>
                  </a:moveTo>
                  <a:cubicBezTo>
                    <a:pt x="526" y="443"/>
                    <a:pt x="526" y="443"/>
                    <a:pt x="526" y="443"/>
                  </a:cubicBezTo>
                  <a:cubicBezTo>
                    <a:pt x="526" y="413"/>
                    <a:pt x="509" y="394"/>
                    <a:pt x="478" y="394"/>
                  </a:cubicBezTo>
                  <a:cubicBezTo>
                    <a:pt x="454" y="394"/>
                    <a:pt x="435" y="407"/>
                    <a:pt x="419" y="422"/>
                  </a:cubicBezTo>
                  <a:cubicBezTo>
                    <a:pt x="415" y="398"/>
                    <a:pt x="415" y="398"/>
                    <a:pt x="415" y="398"/>
                  </a:cubicBezTo>
                  <a:cubicBezTo>
                    <a:pt x="391" y="398"/>
                    <a:pt x="391" y="398"/>
                    <a:pt x="391" y="398"/>
                  </a:cubicBezTo>
                  <a:cubicBezTo>
                    <a:pt x="391" y="564"/>
                    <a:pt x="391" y="564"/>
                    <a:pt x="391" y="564"/>
                  </a:cubicBezTo>
                  <a:cubicBezTo>
                    <a:pt x="422" y="564"/>
                    <a:pt x="422" y="564"/>
                    <a:pt x="422" y="564"/>
                  </a:cubicBezTo>
                  <a:cubicBezTo>
                    <a:pt x="422" y="449"/>
                    <a:pt x="422" y="449"/>
                    <a:pt x="422" y="449"/>
                  </a:cubicBezTo>
                  <a:cubicBezTo>
                    <a:pt x="437" y="433"/>
                    <a:pt x="453" y="422"/>
                    <a:pt x="470" y="422"/>
                  </a:cubicBezTo>
                  <a:cubicBezTo>
                    <a:pt x="488" y="422"/>
                    <a:pt x="495" y="433"/>
                    <a:pt x="495" y="450"/>
                  </a:cubicBezTo>
                  <a:cubicBezTo>
                    <a:pt x="495" y="564"/>
                    <a:pt x="495" y="564"/>
                    <a:pt x="495" y="564"/>
                  </a:cubicBezTo>
                  <a:moveTo>
                    <a:pt x="650" y="564"/>
                  </a:moveTo>
                  <a:cubicBezTo>
                    <a:pt x="646" y="538"/>
                    <a:pt x="646" y="538"/>
                    <a:pt x="646" y="538"/>
                  </a:cubicBezTo>
                  <a:cubicBezTo>
                    <a:pt x="642" y="538"/>
                    <a:pt x="637" y="539"/>
                    <a:pt x="632" y="539"/>
                  </a:cubicBezTo>
                  <a:cubicBezTo>
                    <a:pt x="614" y="539"/>
                    <a:pt x="609" y="530"/>
                    <a:pt x="609" y="517"/>
                  </a:cubicBezTo>
                  <a:cubicBezTo>
                    <a:pt x="609" y="424"/>
                    <a:pt x="609" y="424"/>
                    <a:pt x="609" y="424"/>
                  </a:cubicBezTo>
                  <a:cubicBezTo>
                    <a:pt x="649" y="424"/>
                    <a:pt x="649" y="424"/>
                    <a:pt x="649" y="424"/>
                  </a:cubicBezTo>
                  <a:cubicBezTo>
                    <a:pt x="645" y="398"/>
                    <a:pt x="645" y="398"/>
                    <a:pt x="645" y="398"/>
                  </a:cubicBezTo>
                  <a:cubicBezTo>
                    <a:pt x="609" y="398"/>
                    <a:pt x="609" y="398"/>
                    <a:pt x="609" y="398"/>
                  </a:cubicBezTo>
                  <a:cubicBezTo>
                    <a:pt x="609" y="338"/>
                    <a:pt x="609" y="338"/>
                    <a:pt x="609" y="338"/>
                  </a:cubicBezTo>
                  <a:cubicBezTo>
                    <a:pt x="579" y="342"/>
                    <a:pt x="579" y="342"/>
                    <a:pt x="579" y="342"/>
                  </a:cubicBezTo>
                  <a:cubicBezTo>
                    <a:pt x="579" y="398"/>
                    <a:pt x="579" y="398"/>
                    <a:pt x="579" y="398"/>
                  </a:cubicBezTo>
                  <a:cubicBezTo>
                    <a:pt x="554" y="398"/>
                    <a:pt x="554" y="398"/>
                    <a:pt x="554" y="398"/>
                  </a:cubicBezTo>
                  <a:cubicBezTo>
                    <a:pt x="554" y="424"/>
                    <a:pt x="554" y="424"/>
                    <a:pt x="554" y="424"/>
                  </a:cubicBezTo>
                  <a:cubicBezTo>
                    <a:pt x="579" y="424"/>
                    <a:pt x="579" y="424"/>
                    <a:pt x="579" y="424"/>
                  </a:cubicBezTo>
                  <a:cubicBezTo>
                    <a:pt x="579" y="522"/>
                    <a:pt x="579" y="522"/>
                    <a:pt x="579" y="522"/>
                  </a:cubicBezTo>
                  <a:cubicBezTo>
                    <a:pt x="579" y="556"/>
                    <a:pt x="598" y="566"/>
                    <a:pt x="627" y="566"/>
                  </a:cubicBezTo>
                  <a:cubicBezTo>
                    <a:pt x="638" y="566"/>
                    <a:pt x="645" y="565"/>
                    <a:pt x="650" y="564"/>
                  </a:cubicBezTo>
                  <a:moveTo>
                    <a:pt x="786" y="461"/>
                  </a:moveTo>
                  <a:cubicBezTo>
                    <a:pt x="782" y="434"/>
                    <a:pt x="770" y="418"/>
                    <a:pt x="746" y="418"/>
                  </a:cubicBezTo>
                  <a:cubicBezTo>
                    <a:pt x="727" y="418"/>
                    <a:pt x="711" y="432"/>
                    <a:pt x="706" y="461"/>
                  </a:cubicBezTo>
                  <a:cubicBezTo>
                    <a:pt x="786" y="461"/>
                    <a:pt x="786" y="461"/>
                    <a:pt x="786" y="461"/>
                  </a:cubicBezTo>
                  <a:moveTo>
                    <a:pt x="817" y="484"/>
                  </a:moveTo>
                  <a:cubicBezTo>
                    <a:pt x="705" y="484"/>
                    <a:pt x="705" y="484"/>
                    <a:pt x="705" y="484"/>
                  </a:cubicBezTo>
                  <a:cubicBezTo>
                    <a:pt x="706" y="522"/>
                    <a:pt x="724" y="541"/>
                    <a:pt x="753" y="541"/>
                  </a:cubicBezTo>
                  <a:cubicBezTo>
                    <a:pt x="777" y="541"/>
                    <a:pt x="794" y="531"/>
                    <a:pt x="813" y="517"/>
                  </a:cubicBezTo>
                  <a:cubicBezTo>
                    <a:pt x="817" y="545"/>
                    <a:pt x="817" y="545"/>
                    <a:pt x="817" y="545"/>
                  </a:cubicBezTo>
                  <a:cubicBezTo>
                    <a:pt x="799" y="559"/>
                    <a:pt x="778" y="567"/>
                    <a:pt x="751" y="567"/>
                  </a:cubicBezTo>
                  <a:cubicBezTo>
                    <a:pt x="707" y="567"/>
                    <a:pt x="674" y="541"/>
                    <a:pt x="674" y="480"/>
                  </a:cubicBezTo>
                  <a:cubicBezTo>
                    <a:pt x="674" y="427"/>
                    <a:pt x="705" y="394"/>
                    <a:pt x="747" y="394"/>
                  </a:cubicBezTo>
                  <a:cubicBezTo>
                    <a:pt x="795" y="394"/>
                    <a:pt x="817" y="431"/>
                    <a:pt x="817" y="477"/>
                  </a:cubicBezTo>
                  <a:cubicBezTo>
                    <a:pt x="817" y="479"/>
                    <a:pt x="817" y="482"/>
                    <a:pt x="817" y="484"/>
                  </a:cubicBezTo>
                  <a:close/>
                  <a:moveTo>
                    <a:pt x="946" y="424"/>
                  </a:moveTo>
                  <a:cubicBezTo>
                    <a:pt x="941" y="394"/>
                    <a:pt x="941" y="394"/>
                    <a:pt x="941" y="394"/>
                  </a:cubicBezTo>
                  <a:cubicBezTo>
                    <a:pt x="914" y="395"/>
                    <a:pt x="895" y="412"/>
                    <a:pt x="883" y="431"/>
                  </a:cubicBezTo>
                  <a:cubicBezTo>
                    <a:pt x="878" y="398"/>
                    <a:pt x="878" y="398"/>
                    <a:pt x="878" y="398"/>
                  </a:cubicBezTo>
                  <a:cubicBezTo>
                    <a:pt x="853" y="398"/>
                    <a:pt x="853" y="398"/>
                    <a:pt x="853" y="398"/>
                  </a:cubicBezTo>
                  <a:cubicBezTo>
                    <a:pt x="853" y="564"/>
                    <a:pt x="853" y="564"/>
                    <a:pt x="853" y="564"/>
                  </a:cubicBezTo>
                  <a:cubicBezTo>
                    <a:pt x="884" y="564"/>
                    <a:pt x="884" y="564"/>
                    <a:pt x="884" y="564"/>
                  </a:cubicBezTo>
                  <a:cubicBezTo>
                    <a:pt x="884" y="465"/>
                    <a:pt x="884" y="465"/>
                    <a:pt x="884" y="465"/>
                  </a:cubicBezTo>
                  <a:cubicBezTo>
                    <a:pt x="895" y="443"/>
                    <a:pt x="919" y="425"/>
                    <a:pt x="946" y="424"/>
                  </a:cubicBezTo>
                  <a:moveTo>
                    <a:pt x="272" y="251"/>
                  </a:moveTo>
                  <a:cubicBezTo>
                    <a:pt x="253" y="11"/>
                    <a:pt x="253" y="11"/>
                    <a:pt x="253" y="11"/>
                  </a:cubicBezTo>
                  <a:cubicBezTo>
                    <a:pt x="213" y="11"/>
                    <a:pt x="213" y="11"/>
                    <a:pt x="213" y="11"/>
                  </a:cubicBezTo>
                  <a:cubicBezTo>
                    <a:pt x="138" y="208"/>
                    <a:pt x="138" y="208"/>
                    <a:pt x="138" y="208"/>
                  </a:cubicBezTo>
                  <a:cubicBezTo>
                    <a:pt x="63" y="11"/>
                    <a:pt x="63" y="11"/>
                    <a:pt x="63" y="11"/>
                  </a:cubicBezTo>
                  <a:cubicBezTo>
                    <a:pt x="23" y="11"/>
                    <a:pt x="23" y="11"/>
                    <a:pt x="23" y="11"/>
                  </a:cubicBezTo>
                  <a:cubicBezTo>
                    <a:pt x="4" y="251"/>
                    <a:pt x="4" y="251"/>
                    <a:pt x="4" y="251"/>
                  </a:cubicBezTo>
                  <a:cubicBezTo>
                    <a:pt x="34" y="251"/>
                    <a:pt x="34" y="251"/>
                    <a:pt x="34" y="251"/>
                  </a:cubicBezTo>
                  <a:cubicBezTo>
                    <a:pt x="49" y="60"/>
                    <a:pt x="49" y="60"/>
                    <a:pt x="49" y="60"/>
                  </a:cubicBezTo>
                  <a:cubicBezTo>
                    <a:pt x="125" y="253"/>
                    <a:pt x="125" y="253"/>
                    <a:pt x="125" y="253"/>
                  </a:cubicBezTo>
                  <a:cubicBezTo>
                    <a:pt x="150" y="253"/>
                    <a:pt x="150" y="253"/>
                    <a:pt x="150" y="253"/>
                  </a:cubicBezTo>
                  <a:cubicBezTo>
                    <a:pt x="225" y="60"/>
                    <a:pt x="225" y="60"/>
                    <a:pt x="225" y="60"/>
                  </a:cubicBezTo>
                  <a:cubicBezTo>
                    <a:pt x="240" y="251"/>
                    <a:pt x="240" y="251"/>
                    <a:pt x="240" y="251"/>
                  </a:cubicBezTo>
                  <a:moveTo>
                    <a:pt x="418" y="148"/>
                  </a:moveTo>
                  <a:cubicBezTo>
                    <a:pt x="414" y="122"/>
                    <a:pt x="403" y="106"/>
                    <a:pt x="379" y="106"/>
                  </a:cubicBezTo>
                  <a:cubicBezTo>
                    <a:pt x="359" y="106"/>
                    <a:pt x="343" y="120"/>
                    <a:pt x="338" y="148"/>
                  </a:cubicBezTo>
                  <a:cubicBezTo>
                    <a:pt x="418" y="148"/>
                    <a:pt x="418" y="148"/>
                    <a:pt x="418" y="148"/>
                  </a:cubicBezTo>
                  <a:moveTo>
                    <a:pt x="450" y="172"/>
                  </a:moveTo>
                  <a:cubicBezTo>
                    <a:pt x="337" y="172"/>
                    <a:pt x="337" y="172"/>
                    <a:pt x="337" y="172"/>
                  </a:cubicBezTo>
                  <a:cubicBezTo>
                    <a:pt x="338" y="210"/>
                    <a:pt x="356" y="229"/>
                    <a:pt x="385" y="229"/>
                  </a:cubicBezTo>
                  <a:cubicBezTo>
                    <a:pt x="409" y="229"/>
                    <a:pt x="427" y="219"/>
                    <a:pt x="445" y="205"/>
                  </a:cubicBezTo>
                  <a:cubicBezTo>
                    <a:pt x="449" y="233"/>
                    <a:pt x="449" y="233"/>
                    <a:pt x="449" y="233"/>
                  </a:cubicBezTo>
                  <a:cubicBezTo>
                    <a:pt x="431" y="247"/>
                    <a:pt x="410" y="255"/>
                    <a:pt x="383" y="255"/>
                  </a:cubicBezTo>
                  <a:cubicBezTo>
                    <a:pt x="340" y="255"/>
                    <a:pt x="306" y="229"/>
                    <a:pt x="306" y="168"/>
                  </a:cubicBezTo>
                  <a:cubicBezTo>
                    <a:pt x="306" y="115"/>
                    <a:pt x="337" y="82"/>
                    <a:pt x="379" y="82"/>
                  </a:cubicBezTo>
                  <a:cubicBezTo>
                    <a:pt x="427" y="82"/>
                    <a:pt x="450" y="119"/>
                    <a:pt x="450" y="165"/>
                  </a:cubicBezTo>
                  <a:cubicBezTo>
                    <a:pt x="450" y="167"/>
                    <a:pt x="450" y="170"/>
                    <a:pt x="450" y="172"/>
                  </a:cubicBezTo>
                  <a:close/>
                  <a:moveTo>
                    <a:pt x="593" y="119"/>
                  </a:moveTo>
                  <a:cubicBezTo>
                    <a:pt x="580" y="112"/>
                    <a:pt x="570" y="109"/>
                    <a:pt x="552" y="109"/>
                  </a:cubicBezTo>
                  <a:cubicBezTo>
                    <a:pt x="526" y="109"/>
                    <a:pt x="507" y="131"/>
                    <a:pt x="507" y="172"/>
                  </a:cubicBezTo>
                  <a:cubicBezTo>
                    <a:pt x="507" y="208"/>
                    <a:pt x="524" y="227"/>
                    <a:pt x="546" y="227"/>
                  </a:cubicBezTo>
                  <a:cubicBezTo>
                    <a:pt x="565" y="227"/>
                    <a:pt x="580" y="216"/>
                    <a:pt x="593" y="198"/>
                  </a:cubicBezTo>
                  <a:moveTo>
                    <a:pt x="599" y="251"/>
                  </a:moveTo>
                  <a:cubicBezTo>
                    <a:pt x="595" y="227"/>
                    <a:pt x="595" y="227"/>
                    <a:pt x="595" y="227"/>
                  </a:cubicBezTo>
                  <a:cubicBezTo>
                    <a:pt x="583" y="242"/>
                    <a:pt x="566" y="255"/>
                    <a:pt x="541" y="255"/>
                  </a:cubicBezTo>
                  <a:cubicBezTo>
                    <a:pt x="506" y="255"/>
                    <a:pt x="476" y="229"/>
                    <a:pt x="476" y="173"/>
                  </a:cubicBezTo>
                  <a:cubicBezTo>
                    <a:pt x="476" y="113"/>
                    <a:pt x="511" y="83"/>
                    <a:pt x="551" y="83"/>
                  </a:cubicBezTo>
                  <a:cubicBezTo>
                    <a:pt x="567" y="83"/>
                    <a:pt x="582" y="86"/>
                    <a:pt x="593" y="91"/>
                  </a:cubicBezTo>
                  <a:cubicBezTo>
                    <a:pt x="593" y="5"/>
                    <a:pt x="593" y="5"/>
                    <a:pt x="593" y="5"/>
                  </a:cubicBezTo>
                  <a:cubicBezTo>
                    <a:pt x="624" y="0"/>
                    <a:pt x="624" y="0"/>
                    <a:pt x="624" y="0"/>
                  </a:cubicBezTo>
                  <a:cubicBezTo>
                    <a:pt x="624" y="251"/>
                    <a:pt x="624" y="251"/>
                    <a:pt x="624" y="251"/>
                  </a:cubicBezTo>
                  <a:lnTo>
                    <a:pt x="599" y="251"/>
                  </a:lnTo>
                  <a:close/>
                  <a:moveTo>
                    <a:pt x="671" y="251"/>
                  </a:moveTo>
                  <a:cubicBezTo>
                    <a:pt x="671" y="85"/>
                    <a:pt x="671" y="85"/>
                    <a:pt x="671" y="85"/>
                  </a:cubicBezTo>
                  <a:cubicBezTo>
                    <a:pt x="702" y="85"/>
                    <a:pt x="702" y="85"/>
                    <a:pt x="702" y="85"/>
                  </a:cubicBezTo>
                  <a:cubicBezTo>
                    <a:pt x="702" y="251"/>
                    <a:pt x="702" y="251"/>
                    <a:pt x="702" y="251"/>
                  </a:cubicBezTo>
                  <a:moveTo>
                    <a:pt x="687" y="52"/>
                  </a:moveTo>
                  <a:cubicBezTo>
                    <a:pt x="676" y="52"/>
                    <a:pt x="667" y="43"/>
                    <a:pt x="667" y="33"/>
                  </a:cubicBezTo>
                  <a:cubicBezTo>
                    <a:pt x="667" y="22"/>
                    <a:pt x="676" y="13"/>
                    <a:pt x="687" y="13"/>
                  </a:cubicBezTo>
                  <a:cubicBezTo>
                    <a:pt x="698" y="13"/>
                    <a:pt x="707" y="22"/>
                    <a:pt x="707" y="33"/>
                  </a:cubicBezTo>
                  <a:cubicBezTo>
                    <a:pt x="707" y="43"/>
                    <a:pt x="698" y="52"/>
                    <a:pt x="687" y="52"/>
                  </a:cubicBezTo>
                  <a:close/>
                  <a:moveTo>
                    <a:pt x="875" y="237"/>
                  </a:moveTo>
                  <a:cubicBezTo>
                    <a:pt x="870" y="209"/>
                    <a:pt x="870" y="209"/>
                    <a:pt x="870" y="209"/>
                  </a:cubicBezTo>
                  <a:cubicBezTo>
                    <a:pt x="853" y="224"/>
                    <a:pt x="839" y="228"/>
                    <a:pt x="822" y="228"/>
                  </a:cubicBezTo>
                  <a:cubicBezTo>
                    <a:pt x="793" y="228"/>
                    <a:pt x="772" y="209"/>
                    <a:pt x="772" y="168"/>
                  </a:cubicBezTo>
                  <a:cubicBezTo>
                    <a:pt x="772" y="130"/>
                    <a:pt x="791" y="109"/>
                    <a:pt x="818" y="109"/>
                  </a:cubicBezTo>
                  <a:cubicBezTo>
                    <a:pt x="837" y="109"/>
                    <a:pt x="853" y="115"/>
                    <a:pt x="868" y="128"/>
                  </a:cubicBezTo>
                  <a:cubicBezTo>
                    <a:pt x="873" y="97"/>
                    <a:pt x="873" y="97"/>
                    <a:pt x="873" y="97"/>
                  </a:cubicBezTo>
                  <a:cubicBezTo>
                    <a:pt x="860" y="88"/>
                    <a:pt x="843" y="82"/>
                    <a:pt x="819" y="82"/>
                  </a:cubicBezTo>
                  <a:cubicBezTo>
                    <a:pt x="776" y="82"/>
                    <a:pt x="741" y="112"/>
                    <a:pt x="741" y="169"/>
                  </a:cubicBezTo>
                  <a:cubicBezTo>
                    <a:pt x="741" y="224"/>
                    <a:pt x="773" y="255"/>
                    <a:pt x="818" y="255"/>
                  </a:cubicBezTo>
                  <a:cubicBezTo>
                    <a:pt x="840" y="255"/>
                    <a:pt x="858" y="250"/>
                    <a:pt x="875" y="237"/>
                  </a:cubicBezTo>
                  <a:moveTo>
                    <a:pt x="1005" y="167"/>
                  </a:moveTo>
                  <a:cubicBezTo>
                    <a:pt x="943" y="173"/>
                    <a:pt x="930" y="190"/>
                    <a:pt x="930" y="207"/>
                  </a:cubicBezTo>
                  <a:cubicBezTo>
                    <a:pt x="930" y="221"/>
                    <a:pt x="939" y="229"/>
                    <a:pt x="955" y="229"/>
                  </a:cubicBezTo>
                  <a:cubicBezTo>
                    <a:pt x="973" y="229"/>
                    <a:pt x="991" y="220"/>
                    <a:pt x="1005" y="206"/>
                  </a:cubicBezTo>
                  <a:moveTo>
                    <a:pt x="1010" y="251"/>
                  </a:moveTo>
                  <a:cubicBezTo>
                    <a:pt x="1007" y="229"/>
                    <a:pt x="1007" y="229"/>
                    <a:pt x="1007" y="229"/>
                  </a:cubicBezTo>
                  <a:cubicBezTo>
                    <a:pt x="994" y="243"/>
                    <a:pt x="976" y="255"/>
                    <a:pt x="948" y="255"/>
                  </a:cubicBezTo>
                  <a:cubicBezTo>
                    <a:pt x="919" y="255"/>
                    <a:pt x="900" y="237"/>
                    <a:pt x="900" y="209"/>
                  </a:cubicBezTo>
                  <a:cubicBezTo>
                    <a:pt x="900" y="167"/>
                    <a:pt x="935" y="151"/>
                    <a:pt x="1005" y="144"/>
                  </a:cubicBezTo>
                  <a:cubicBezTo>
                    <a:pt x="1005" y="137"/>
                    <a:pt x="1005" y="137"/>
                    <a:pt x="1005" y="137"/>
                  </a:cubicBezTo>
                  <a:cubicBezTo>
                    <a:pt x="1005" y="116"/>
                    <a:pt x="992" y="108"/>
                    <a:pt x="973" y="108"/>
                  </a:cubicBezTo>
                  <a:cubicBezTo>
                    <a:pt x="953" y="108"/>
                    <a:pt x="934" y="115"/>
                    <a:pt x="915" y="123"/>
                  </a:cubicBezTo>
                  <a:cubicBezTo>
                    <a:pt x="911" y="96"/>
                    <a:pt x="911" y="96"/>
                    <a:pt x="911" y="96"/>
                  </a:cubicBezTo>
                  <a:cubicBezTo>
                    <a:pt x="931" y="88"/>
                    <a:pt x="950" y="82"/>
                    <a:pt x="976" y="82"/>
                  </a:cubicBezTo>
                  <a:cubicBezTo>
                    <a:pt x="1016" y="82"/>
                    <a:pt x="1036" y="98"/>
                    <a:pt x="1036" y="135"/>
                  </a:cubicBezTo>
                  <a:cubicBezTo>
                    <a:pt x="1036" y="251"/>
                    <a:pt x="1036" y="251"/>
                    <a:pt x="1036" y="251"/>
                  </a:cubicBezTo>
                  <a:lnTo>
                    <a:pt x="1010" y="251"/>
                  </a:lnTo>
                  <a:close/>
                  <a:moveTo>
                    <a:pt x="1113" y="251"/>
                  </a:moveTo>
                  <a:cubicBezTo>
                    <a:pt x="1113" y="0"/>
                    <a:pt x="1113" y="0"/>
                    <a:pt x="1113" y="0"/>
                  </a:cubicBezTo>
                  <a:cubicBezTo>
                    <a:pt x="1082" y="5"/>
                    <a:pt x="1082" y="5"/>
                    <a:pt x="1082" y="5"/>
                  </a:cubicBezTo>
                  <a:cubicBezTo>
                    <a:pt x="1082" y="251"/>
                    <a:pt x="1082" y="251"/>
                    <a:pt x="1082" y="251"/>
                  </a:cubicBezTo>
                </a:path>
              </a:pathLst>
            </a:custGeom>
            <a:solidFill>
              <a:srgbClr val="231F20"/>
            </a:solidFill>
            <a:ln w="9525">
              <a:noFill/>
              <a:round/>
              <a:headEnd/>
              <a:tailEnd/>
            </a:ln>
          </p:spPr>
          <p:txBody>
            <a:bodyPr/>
            <a:lstStyle/>
            <a:p>
              <a:pPr>
                <a:defRPr/>
              </a:pPr>
              <a:endParaRPr lang="en-US"/>
            </a:p>
          </p:txBody>
        </p:sp>
      </p:grpSp>
      <p:sp>
        <p:nvSpPr>
          <p:cNvPr id="42" name="Title 41"/>
          <p:cNvSpPr>
            <a:spLocks noGrp="1"/>
          </p:cNvSpPr>
          <p:nvPr>
            <p:ph type="title"/>
          </p:nvPr>
        </p:nvSpPr>
        <p:spPr>
          <a:xfrm>
            <a:off x="3886200" y="345058"/>
            <a:ext cx="4267200" cy="1293962"/>
          </a:xfrm>
          <a:prstGeom prst="rect">
            <a:avLst/>
          </a:prstGeom>
        </p:spPr>
        <p:txBody>
          <a:bodyPr anchor="b">
            <a:noAutofit/>
          </a:bodyPr>
          <a:lstStyle>
            <a:lvl1pPr>
              <a:defRPr sz="2800"/>
            </a:lvl1pPr>
          </a:lstStyle>
          <a:p>
            <a:r>
              <a:rPr lang="en-US" smtClean="0"/>
              <a:t>Click to edit Master title style</a:t>
            </a:r>
            <a:endParaRPr lang="en-US" dirty="0"/>
          </a:p>
        </p:txBody>
      </p:sp>
      <p:sp>
        <p:nvSpPr>
          <p:cNvPr id="53" name="Rectangle 4"/>
          <p:cNvSpPr>
            <a:spLocks noGrp="1" noChangeArrowheads="1"/>
          </p:cNvSpPr>
          <p:nvPr>
            <p:ph type="subTitle" idx="1"/>
          </p:nvPr>
        </p:nvSpPr>
        <p:spPr>
          <a:xfrm>
            <a:off x="3878960" y="1779219"/>
            <a:ext cx="4355776"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smtClean="0"/>
              <a:t>Click to edit Master subtitle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search Title">
    <p:spTree>
      <p:nvGrpSpPr>
        <p:cNvPr id="1" name=""/>
        <p:cNvGrpSpPr/>
        <p:nvPr/>
      </p:nvGrpSpPr>
      <p:grpSpPr>
        <a:xfrm>
          <a:off x="0" y="0"/>
          <a:ext cx="0" cy="0"/>
          <a:chOff x="0" y="0"/>
          <a:chExt cx="0" cy="0"/>
        </a:xfrm>
      </p:grpSpPr>
      <p:pic>
        <p:nvPicPr>
          <p:cNvPr id="4" name="Picture 19" descr="researchTitl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26"/>
          <p:cNvGrpSpPr>
            <a:grpSpLocks/>
          </p:cNvGrpSpPr>
          <p:nvPr/>
        </p:nvGrpSpPr>
        <p:grpSpPr bwMode="auto">
          <a:xfrm>
            <a:off x="739775" y="1589088"/>
            <a:ext cx="1960563" cy="949325"/>
            <a:chOff x="1017588" y="1603376"/>
            <a:chExt cx="3589337" cy="1738312"/>
          </a:xfrm>
        </p:grpSpPr>
        <p:sp>
          <p:nvSpPr>
            <p:cNvPr id="6" name="Freeform 11"/>
            <p:cNvSpPr>
              <a:spLocks/>
            </p:cNvSpPr>
            <p:nvPr/>
          </p:nvSpPr>
          <p:spPr bwMode="gray">
            <a:xfrm>
              <a:off x="1229752" y="2556831"/>
              <a:ext cx="325511" cy="186040"/>
            </a:xfrm>
            <a:custGeom>
              <a:avLst/>
              <a:gdLst/>
              <a:ahLst/>
              <a:cxnLst>
                <a:cxn ang="0">
                  <a:pos x="13" y="0"/>
                </a:cxn>
                <a:cxn ang="0">
                  <a:pos x="203" y="52"/>
                </a:cxn>
                <a:cxn ang="0">
                  <a:pos x="205" y="117"/>
                </a:cxn>
                <a:cxn ang="0">
                  <a:pos x="0" y="36"/>
                </a:cxn>
                <a:cxn ang="0">
                  <a:pos x="13" y="0"/>
                </a:cxn>
              </a:cxnLst>
              <a:rect l="0" t="0" r="r" b="b"/>
              <a:pathLst>
                <a:path w="205" h="117">
                  <a:moveTo>
                    <a:pt x="13" y="0"/>
                  </a:moveTo>
                  <a:lnTo>
                    <a:pt x="203" y="52"/>
                  </a:lnTo>
                  <a:lnTo>
                    <a:pt x="205" y="117"/>
                  </a:lnTo>
                  <a:lnTo>
                    <a:pt x="0" y="36"/>
                  </a:lnTo>
                  <a:lnTo>
                    <a:pt x="13" y="0"/>
                  </a:lnTo>
                  <a:close/>
                </a:path>
              </a:pathLst>
            </a:custGeom>
            <a:solidFill>
              <a:srgbClr val="6D8C24"/>
            </a:solidFill>
            <a:ln w="9525">
              <a:noFill/>
              <a:round/>
              <a:headEnd/>
              <a:tailEnd/>
            </a:ln>
          </p:spPr>
          <p:txBody>
            <a:bodyPr/>
            <a:lstStyle/>
            <a:p>
              <a:pPr>
                <a:defRPr/>
              </a:pPr>
              <a:endParaRPr lang="en-US"/>
            </a:p>
          </p:txBody>
        </p:sp>
        <p:sp>
          <p:nvSpPr>
            <p:cNvPr id="7" name="Freeform 12"/>
            <p:cNvSpPr>
              <a:spLocks/>
            </p:cNvSpPr>
            <p:nvPr/>
          </p:nvSpPr>
          <p:spPr bwMode="gray">
            <a:xfrm>
              <a:off x="1229752" y="2556831"/>
              <a:ext cx="325511" cy="186040"/>
            </a:xfrm>
            <a:custGeom>
              <a:avLst/>
              <a:gdLst/>
              <a:ahLst/>
              <a:cxnLst>
                <a:cxn ang="0">
                  <a:pos x="13" y="0"/>
                </a:cxn>
                <a:cxn ang="0">
                  <a:pos x="203" y="52"/>
                </a:cxn>
                <a:cxn ang="0">
                  <a:pos x="205" y="117"/>
                </a:cxn>
                <a:cxn ang="0">
                  <a:pos x="0" y="36"/>
                </a:cxn>
              </a:cxnLst>
              <a:rect l="0" t="0" r="r" b="b"/>
              <a:pathLst>
                <a:path w="205" h="117">
                  <a:moveTo>
                    <a:pt x="13" y="0"/>
                  </a:moveTo>
                  <a:lnTo>
                    <a:pt x="203" y="52"/>
                  </a:lnTo>
                  <a:lnTo>
                    <a:pt x="205" y="117"/>
                  </a:lnTo>
                  <a:lnTo>
                    <a:pt x="0" y="36"/>
                  </a:lnTo>
                </a:path>
              </a:pathLst>
            </a:custGeom>
            <a:noFill/>
            <a:ln w="9525">
              <a:noFill/>
              <a:round/>
              <a:headEnd/>
              <a:tailEnd/>
            </a:ln>
          </p:spPr>
          <p:txBody>
            <a:bodyPr/>
            <a:lstStyle/>
            <a:p>
              <a:pPr>
                <a:defRPr/>
              </a:pPr>
              <a:endParaRPr lang="en-US"/>
            </a:p>
          </p:txBody>
        </p:sp>
        <p:sp>
          <p:nvSpPr>
            <p:cNvPr id="8" name="Freeform 13"/>
            <p:cNvSpPr>
              <a:spLocks/>
            </p:cNvSpPr>
            <p:nvPr/>
          </p:nvSpPr>
          <p:spPr bwMode="gray">
            <a:xfrm>
              <a:off x="1017588" y="1769067"/>
              <a:ext cx="895154" cy="1572621"/>
            </a:xfrm>
            <a:custGeom>
              <a:avLst/>
              <a:gdLst/>
              <a:ahLst/>
              <a:cxnLst>
                <a:cxn ang="0">
                  <a:pos x="558" y="0"/>
                </a:cxn>
                <a:cxn ang="0">
                  <a:pos x="359" y="327"/>
                </a:cxn>
                <a:cxn ang="0">
                  <a:pos x="146" y="979"/>
                </a:cxn>
                <a:cxn ang="0">
                  <a:pos x="46" y="980"/>
                </a:cxn>
                <a:cxn ang="0">
                  <a:pos x="266" y="369"/>
                </a:cxn>
                <a:cxn ang="0">
                  <a:pos x="474" y="1"/>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path>
              </a:pathLst>
            </a:custGeom>
            <a:solidFill>
              <a:srgbClr val="E3701E"/>
            </a:solidFill>
            <a:ln w="9525">
              <a:noFill/>
              <a:round/>
              <a:headEnd/>
              <a:tailEnd/>
            </a:ln>
          </p:spPr>
          <p:txBody>
            <a:bodyPr/>
            <a:lstStyle/>
            <a:p>
              <a:pPr>
                <a:defRPr/>
              </a:pPr>
              <a:endParaRPr lang="en-US"/>
            </a:p>
          </p:txBody>
        </p:sp>
        <p:sp>
          <p:nvSpPr>
            <p:cNvPr id="9" name="Freeform 14"/>
            <p:cNvSpPr>
              <a:spLocks/>
            </p:cNvSpPr>
            <p:nvPr/>
          </p:nvSpPr>
          <p:spPr bwMode="gray">
            <a:xfrm>
              <a:off x="1017588" y="1769067"/>
              <a:ext cx="895154" cy="1572621"/>
            </a:xfrm>
            <a:custGeom>
              <a:avLst/>
              <a:gdLst/>
              <a:ahLst/>
              <a:cxnLst>
                <a:cxn ang="0">
                  <a:pos x="558" y="0"/>
                </a:cxn>
                <a:cxn ang="0">
                  <a:pos x="359" y="327"/>
                </a:cxn>
                <a:cxn ang="0">
                  <a:pos x="146" y="979"/>
                </a:cxn>
                <a:cxn ang="0">
                  <a:pos x="46" y="980"/>
                </a:cxn>
                <a:cxn ang="0">
                  <a:pos x="266" y="369"/>
                </a:cxn>
                <a:cxn ang="0">
                  <a:pos x="474" y="1"/>
                </a:cxn>
                <a:cxn ang="0">
                  <a:pos x="558" y="0"/>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lnTo>
                    <a:pt x="558" y="0"/>
                  </a:lnTo>
                  <a:close/>
                </a:path>
              </a:pathLst>
            </a:custGeom>
            <a:noFill/>
            <a:ln w="6" cap="flat">
              <a:solidFill>
                <a:srgbClr val="E3701E"/>
              </a:solidFill>
              <a:prstDash val="solid"/>
              <a:miter lim="800000"/>
              <a:headEnd/>
              <a:tailEnd/>
            </a:ln>
          </p:spPr>
          <p:txBody>
            <a:bodyPr/>
            <a:lstStyle/>
            <a:p>
              <a:pPr>
                <a:defRPr/>
              </a:pPr>
              <a:endParaRPr lang="en-US"/>
            </a:p>
          </p:txBody>
        </p:sp>
        <p:sp>
          <p:nvSpPr>
            <p:cNvPr id="10" name="Freeform 15"/>
            <p:cNvSpPr>
              <a:spLocks/>
            </p:cNvSpPr>
            <p:nvPr/>
          </p:nvSpPr>
          <p:spPr bwMode="gray">
            <a:xfrm>
              <a:off x="1276254" y="2821356"/>
              <a:ext cx="427232" cy="110461"/>
            </a:xfrm>
            <a:custGeom>
              <a:avLst/>
              <a:gdLst/>
              <a:ahLst/>
              <a:cxnLst>
                <a:cxn ang="0">
                  <a:pos x="0" y="5"/>
                </a:cxn>
                <a:cxn ang="0">
                  <a:pos x="266" y="0"/>
                </a:cxn>
                <a:cxn ang="0">
                  <a:pos x="269" y="32"/>
                </a:cxn>
                <a:cxn ang="0">
                  <a:pos x="0" y="69"/>
                </a:cxn>
                <a:cxn ang="0">
                  <a:pos x="0" y="5"/>
                </a:cxn>
              </a:cxnLst>
              <a:rect l="0" t="0" r="r" b="b"/>
              <a:pathLst>
                <a:path w="269" h="69">
                  <a:moveTo>
                    <a:pt x="0" y="5"/>
                  </a:moveTo>
                  <a:lnTo>
                    <a:pt x="266" y="0"/>
                  </a:lnTo>
                  <a:lnTo>
                    <a:pt x="269" y="32"/>
                  </a:lnTo>
                  <a:lnTo>
                    <a:pt x="0" y="69"/>
                  </a:lnTo>
                  <a:lnTo>
                    <a:pt x="0" y="5"/>
                  </a:lnTo>
                  <a:close/>
                </a:path>
              </a:pathLst>
            </a:custGeom>
            <a:solidFill>
              <a:srgbClr val="D31245"/>
            </a:solidFill>
            <a:ln w="9525">
              <a:noFill/>
              <a:round/>
              <a:headEnd/>
              <a:tailEnd/>
            </a:ln>
          </p:spPr>
          <p:txBody>
            <a:bodyPr/>
            <a:lstStyle/>
            <a:p>
              <a:pPr>
                <a:defRPr/>
              </a:pPr>
              <a:endParaRPr lang="en-US"/>
            </a:p>
          </p:txBody>
        </p:sp>
        <p:sp>
          <p:nvSpPr>
            <p:cNvPr id="11" name="Freeform 16"/>
            <p:cNvSpPr>
              <a:spLocks/>
            </p:cNvSpPr>
            <p:nvPr/>
          </p:nvSpPr>
          <p:spPr bwMode="gray">
            <a:xfrm>
              <a:off x="1276254" y="2821356"/>
              <a:ext cx="427232" cy="110461"/>
            </a:xfrm>
            <a:custGeom>
              <a:avLst/>
              <a:gdLst/>
              <a:ahLst/>
              <a:cxnLst>
                <a:cxn ang="0">
                  <a:pos x="0" y="5"/>
                </a:cxn>
                <a:cxn ang="0">
                  <a:pos x="266" y="0"/>
                </a:cxn>
                <a:cxn ang="0">
                  <a:pos x="269" y="32"/>
                </a:cxn>
                <a:cxn ang="0">
                  <a:pos x="0" y="69"/>
                </a:cxn>
              </a:cxnLst>
              <a:rect l="0" t="0" r="r" b="b"/>
              <a:pathLst>
                <a:path w="269" h="69">
                  <a:moveTo>
                    <a:pt x="0" y="5"/>
                  </a:moveTo>
                  <a:lnTo>
                    <a:pt x="266" y="0"/>
                  </a:lnTo>
                  <a:lnTo>
                    <a:pt x="269" y="32"/>
                  </a:lnTo>
                  <a:lnTo>
                    <a:pt x="0" y="69"/>
                  </a:lnTo>
                </a:path>
              </a:pathLst>
            </a:custGeom>
            <a:noFill/>
            <a:ln w="9525">
              <a:noFill/>
              <a:round/>
              <a:headEnd/>
              <a:tailEnd/>
            </a:ln>
          </p:spPr>
          <p:txBody>
            <a:bodyPr/>
            <a:lstStyle/>
            <a:p>
              <a:pPr>
                <a:defRPr/>
              </a:pPr>
              <a:endParaRPr lang="en-US"/>
            </a:p>
          </p:txBody>
        </p:sp>
        <p:sp>
          <p:nvSpPr>
            <p:cNvPr id="12" name="Freeform 17"/>
            <p:cNvSpPr>
              <a:spLocks/>
            </p:cNvSpPr>
            <p:nvPr/>
          </p:nvSpPr>
          <p:spPr bwMode="gray">
            <a:xfrm>
              <a:off x="1215219" y="1603376"/>
              <a:ext cx="601614" cy="1482507"/>
            </a:xfrm>
            <a:custGeom>
              <a:avLst/>
              <a:gdLst/>
              <a:ahLst/>
              <a:cxnLst>
                <a:cxn ang="0">
                  <a:pos x="330" y="924"/>
                </a:cxn>
                <a:cxn ang="0">
                  <a:pos x="166" y="422"/>
                </a:cxn>
                <a:cxn ang="0">
                  <a:pos x="139" y="0"/>
                </a:cxn>
                <a:cxn ang="0">
                  <a:pos x="51" y="0"/>
                </a:cxn>
                <a:cxn ang="0">
                  <a:pos x="142" y="437"/>
                </a:cxn>
                <a:cxn ang="0">
                  <a:pos x="242" y="641"/>
                </a:cxn>
                <a:cxn ang="0">
                  <a:pos x="217" y="924"/>
                </a:cxn>
              </a:cxnLst>
              <a:rect l="0" t="0" r="r" b="b"/>
              <a:pathLst>
                <a:path w="377" h="924">
                  <a:moveTo>
                    <a:pt x="330" y="924"/>
                  </a:moveTo>
                  <a:cubicBezTo>
                    <a:pt x="377" y="711"/>
                    <a:pt x="275" y="580"/>
                    <a:pt x="166" y="422"/>
                  </a:cubicBezTo>
                  <a:cubicBezTo>
                    <a:pt x="59" y="267"/>
                    <a:pt x="75" y="154"/>
                    <a:pt x="139" y="0"/>
                  </a:cubicBezTo>
                  <a:cubicBezTo>
                    <a:pt x="51" y="0"/>
                    <a:pt x="51" y="0"/>
                    <a:pt x="51" y="0"/>
                  </a:cubicBezTo>
                  <a:cubicBezTo>
                    <a:pt x="2" y="165"/>
                    <a:pt x="0" y="272"/>
                    <a:pt x="142" y="437"/>
                  </a:cubicBezTo>
                  <a:cubicBezTo>
                    <a:pt x="195" y="498"/>
                    <a:pt x="228" y="567"/>
                    <a:pt x="242" y="641"/>
                  </a:cubicBezTo>
                  <a:cubicBezTo>
                    <a:pt x="260" y="731"/>
                    <a:pt x="251" y="827"/>
                    <a:pt x="217" y="924"/>
                  </a:cubicBezTo>
                </a:path>
              </a:pathLst>
            </a:custGeom>
            <a:solidFill>
              <a:srgbClr val="006594"/>
            </a:solidFill>
            <a:ln w="9525">
              <a:noFill/>
              <a:round/>
              <a:headEnd/>
              <a:tailEnd/>
            </a:ln>
          </p:spPr>
          <p:txBody>
            <a:bodyPr/>
            <a:lstStyle/>
            <a:p>
              <a:pPr>
                <a:defRPr/>
              </a:pPr>
              <a:endParaRPr lang="en-US"/>
            </a:p>
          </p:txBody>
        </p:sp>
        <p:sp>
          <p:nvSpPr>
            <p:cNvPr id="13" name="Rectangle 18"/>
            <p:cNvSpPr>
              <a:spLocks noChangeArrowheads="1"/>
            </p:cNvSpPr>
            <p:nvPr/>
          </p:nvSpPr>
          <p:spPr bwMode="gray">
            <a:xfrm>
              <a:off x="1741269" y="2114986"/>
              <a:ext cx="967812" cy="970897"/>
            </a:xfrm>
            <a:prstGeom prst="rect">
              <a:avLst/>
            </a:prstGeom>
            <a:solidFill>
              <a:srgbClr val="D31245"/>
            </a:solidFill>
            <a:ln w="9525">
              <a:noFill/>
              <a:miter lim="800000"/>
              <a:headEnd/>
              <a:tailEnd/>
            </a:ln>
          </p:spPr>
          <p:txBody>
            <a:bodyPr/>
            <a:lstStyle/>
            <a:p>
              <a:pPr>
                <a:defRPr/>
              </a:pPr>
              <a:endParaRPr lang="en-US"/>
            </a:p>
          </p:txBody>
        </p:sp>
        <p:sp>
          <p:nvSpPr>
            <p:cNvPr id="14" name="Freeform 19"/>
            <p:cNvSpPr>
              <a:spLocks noEditPoints="1"/>
            </p:cNvSpPr>
            <p:nvPr/>
          </p:nvSpPr>
          <p:spPr bwMode="gray">
            <a:xfrm>
              <a:off x="1796488" y="2181843"/>
              <a:ext cx="857373" cy="831367"/>
            </a:xfrm>
            <a:custGeom>
              <a:avLst/>
              <a:gdLst/>
              <a:ahLst/>
              <a:cxnLst>
                <a:cxn ang="0">
                  <a:pos x="87" y="233"/>
                </a:cxn>
                <a:cxn ang="0">
                  <a:pos x="291" y="58"/>
                </a:cxn>
                <a:cxn ang="0">
                  <a:pos x="264" y="58"/>
                </a:cxn>
                <a:cxn ang="0">
                  <a:pos x="253" y="0"/>
                </a:cxn>
                <a:cxn ang="0">
                  <a:pos x="280" y="0"/>
                </a:cxn>
                <a:cxn ang="0">
                  <a:pos x="514" y="53"/>
                </a:cxn>
                <a:cxn ang="0">
                  <a:pos x="478" y="58"/>
                </a:cxn>
                <a:cxn ang="0">
                  <a:pos x="517" y="0"/>
                </a:cxn>
                <a:cxn ang="0">
                  <a:pos x="491" y="27"/>
                </a:cxn>
                <a:cxn ang="0">
                  <a:pos x="392" y="19"/>
                </a:cxn>
                <a:cxn ang="0">
                  <a:pos x="33" y="12"/>
                </a:cxn>
                <a:cxn ang="0">
                  <a:pos x="37" y="0"/>
                </a:cxn>
                <a:cxn ang="0">
                  <a:pos x="41" y="12"/>
                </a:cxn>
                <a:cxn ang="0">
                  <a:pos x="508" y="489"/>
                </a:cxn>
                <a:cxn ang="0">
                  <a:pos x="519" y="518"/>
                </a:cxn>
                <a:cxn ang="0">
                  <a:pos x="478" y="462"/>
                </a:cxn>
                <a:cxn ang="0">
                  <a:pos x="431" y="466"/>
                </a:cxn>
                <a:cxn ang="0">
                  <a:pos x="475" y="472"/>
                </a:cxn>
                <a:cxn ang="0">
                  <a:pos x="463" y="518"/>
                </a:cxn>
                <a:cxn ang="0">
                  <a:pos x="410" y="518"/>
                </a:cxn>
                <a:cxn ang="0">
                  <a:pos x="422" y="459"/>
                </a:cxn>
                <a:cxn ang="0">
                  <a:pos x="367" y="519"/>
                </a:cxn>
                <a:cxn ang="0">
                  <a:pos x="386" y="502"/>
                </a:cxn>
                <a:cxn ang="0">
                  <a:pos x="296" y="459"/>
                </a:cxn>
                <a:cxn ang="0">
                  <a:pos x="344" y="518"/>
                </a:cxn>
                <a:cxn ang="0">
                  <a:pos x="312" y="469"/>
                </a:cxn>
                <a:cxn ang="0">
                  <a:pos x="221" y="503"/>
                </a:cxn>
                <a:cxn ang="0">
                  <a:pos x="192" y="459"/>
                </a:cxn>
                <a:cxn ang="0">
                  <a:pos x="225" y="461"/>
                </a:cxn>
                <a:cxn ang="0">
                  <a:pos x="287" y="472"/>
                </a:cxn>
                <a:cxn ang="0">
                  <a:pos x="282" y="479"/>
                </a:cxn>
                <a:cxn ang="0">
                  <a:pos x="286" y="508"/>
                </a:cxn>
                <a:cxn ang="0">
                  <a:pos x="244" y="516"/>
                </a:cxn>
                <a:cxn ang="0">
                  <a:pos x="166" y="518"/>
                </a:cxn>
                <a:cxn ang="0">
                  <a:pos x="178" y="459"/>
                </a:cxn>
                <a:cxn ang="0">
                  <a:pos x="150" y="459"/>
                </a:cxn>
                <a:cxn ang="0">
                  <a:pos x="102" y="516"/>
                </a:cxn>
                <a:cxn ang="0">
                  <a:pos x="82" y="459"/>
                </a:cxn>
                <a:cxn ang="0">
                  <a:pos x="57" y="461"/>
                </a:cxn>
                <a:cxn ang="0">
                  <a:pos x="57" y="518"/>
                </a:cxn>
                <a:cxn ang="0">
                  <a:pos x="37" y="459"/>
                </a:cxn>
                <a:cxn ang="0">
                  <a:pos x="321" y="242"/>
                </a:cxn>
                <a:cxn ang="0">
                  <a:pos x="370" y="79"/>
                </a:cxn>
                <a:cxn ang="0">
                  <a:pos x="180" y="96"/>
                </a:cxn>
                <a:cxn ang="0">
                  <a:pos x="199" y="148"/>
                </a:cxn>
                <a:cxn ang="0">
                  <a:pos x="305" y="83"/>
                </a:cxn>
                <a:cxn ang="0">
                  <a:pos x="267" y="238"/>
                </a:cxn>
                <a:cxn ang="0">
                  <a:pos x="165" y="242"/>
                </a:cxn>
                <a:cxn ang="0">
                  <a:pos x="517" y="361"/>
                </a:cxn>
                <a:cxn ang="0">
                  <a:pos x="522" y="294"/>
                </a:cxn>
                <a:cxn ang="0">
                  <a:pos x="304" y="289"/>
                </a:cxn>
                <a:cxn ang="0">
                  <a:pos x="322" y="406"/>
                </a:cxn>
                <a:cxn ang="0">
                  <a:pos x="158" y="398"/>
                </a:cxn>
                <a:cxn ang="0">
                  <a:pos x="216" y="265"/>
                </a:cxn>
                <a:cxn ang="0">
                  <a:pos x="28" y="415"/>
                </a:cxn>
                <a:cxn ang="0">
                  <a:pos x="35" y="323"/>
                </a:cxn>
                <a:cxn ang="0">
                  <a:pos x="133" y="422"/>
                </a:cxn>
                <a:cxn ang="0">
                  <a:pos x="234" y="355"/>
                </a:cxn>
                <a:cxn ang="0">
                  <a:pos x="396" y="423"/>
                </a:cxn>
                <a:cxn ang="0">
                  <a:pos x="433" y="421"/>
                </a:cxn>
                <a:cxn ang="0">
                  <a:pos x="274" y="345"/>
                </a:cxn>
                <a:cxn ang="0">
                  <a:pos x="367" y="161"/>
                </a:cxn>
                <a:cxn ang="0">
                  <a:pos x="431" y="89"/>
                </a:cxn>
              </a:cxnLst>
              <a:rect l="0" t="0" r="r" b="b"/>
              <a:pathLst>
                <a:path w="535" h="519">
                  <a:moveTo>
                    <a:pt x="84" y="77"/>
                  </a:moveTo>
                  <a:cubicBezTo>
                    <a:pt x="38" y="77"/>
                    <a:pt x="0" y="115"/>
                    <a:pt x="0" y="161"/>
                  </a:cubicBezTo>
                  <a:cubicBezTo>
                    <a:pt x="0" y="207"/>
                    <a:pt x="38" y="245"/>
                    <a:pt x="84" y="245"/>
                  </a:cubicBezTo>
                  <a:cubicBezTo>
                    <a:pt x="85" y="245"/>
                    <a:pt x="85" y="245"/>
                    <a:pt x="85" y="245"/>
                  </a:cubicBezTo>
                  <a:cubicBezTo>
                    <a:pt x="131" y="244"/>
                    <a:pt x="168" y="207"/>
                    <a:pt x="168" y="161"/>
                  </a:cubicBezTo>
                  <a:cubicBezTo>
                    <a:pt x="168" y="115"/>
                    <a:pt x="131" y="77"/>
                    <a:pt x="84" y="77"/>
                  </a:cubicBezTo>
                  <a:close/>
                  <a:moveTo>
                    <a:pt x="104" y="232"/>
                  </a:moveTo>
                  <a:cubicBezTo>
                    <a:pt x="98" y="233"/>
                    <a:pt x="92" y="233"/>
                    <a:pt x="87" y="233"/>
                  </a:cubicBezTo>
                  <a:cubicBezTo>
                    <a:pt x="46" y="229"/>
                    <a:pt x="28" y="189"/>
                    <a:pt x="24" y="171"/>
                  </a:cubicBezTo>
                  <a:cubicBezTo>
                    <a:pt x="16" y="138"/>
                    <a:pt x="34" y="97"/>
                    <a:pt x="64" y="89"/>
                  </a:cubicBezTo>
                  <a:cubicBezTo>
                    <a:pt x="98" y="80"/>
                    <a:pt x="134" y="105"/>
                    <a:pt x="145" y="145"/>
                  </a:cubicBezTo>
                  <a:cubicBezTo>
                    <a:pt x="157" y="190"/>
                    <a:pt x="134" y="228"/>
                    <a:pt x="104" y="232"/>
                  </a:cubicBezTo>
                  <a:close/>
                  <a:moveTo>
                    <a:pt x="294" y="48"/>
                  </a:moveTo>
                  <a:cubicBezTo>
                    <a:pt x="294" y="54"/>
                    <a:pt x="294" y="55"/>
                    <a:pt x="301" y="55"/>
                  </a:cubicBezTo>
                  <a:cubicBezTo>
                    <a:pt x="301" y="58"/>
                    <a:pt x="301" y="58"/>
                    <a:pt x="301" y="58"/>
                  </a:cubicBezTo>
                  <a:cubicBezTo>
                    <a:pt x="298" y="58"/>
                    <a:pt x="294" y="58"/>
                    <a:pt x="291" y="58"/>
                  </a:cubicBezTo>
                  <a:cubicBezTo>
                    <a:pt x="287" y="58"/>
                    <a:pt x="283" y="58"/>
                    <a:pt x="280" y="58"/>
                  </a:cubicBezTo>
                  <a:cubicBezTo>
                    <a:pt x="280" y="55"/>
                    <a:pt x="280" y="55"/>
                    <a:pt x="280" y="55"/>
                  </a:cubicBezTo>
                  <a:cubicBezTo>
                    <a:pt x="287" y="55"/>
                    <a:pt x="287" y="54"/>
                    <a:pt x="287" y="48"/>
                  </a:cubicBezTo>
                  <a:cubicBezTo>
                    <a:pt x="287" y="29"/>
                    <a:pt x="287" y="29"/>
                    <a:pt x="287" y="29"/>
                  </a:cubicBezTo>
                  <a:cubicBezTo>
                    <a:pt x="257" y="29"/>
                    <a:pt x="257" y="29"/>
                    <a:pt x="257" y="29"/>
                  </a:cubicBezTo>
                  <a:cubicBezTo>
                    <a:pt x="257" y="48"/>
                    <a:pt x="257" y="48"/>
                    <a:pt x="257" y="48"/>
                  </a:cubicBezTo>
                  <a:cubicBezTo>
                    <a:pt x="257" y="54"/>
                    <a:pt x="257" y="55"/>
                    <a:pt x="264" y="55"/>
                  </a:cubicBezTo>
                  <a:cubicBezTo>
                    <a:pt x="264" y="58"/>
                    <a:pt x="264" y="58"/>
                    <a:pt x="264" y="58"/>
                  </a:cubicBezTo>
                  <a:cubicBezTo>
                    <a:pt x="261" y="58"/>
                    <a:pt x="257" y="58"/>
                    <a:pt x="253" y="58"/>
                  </a:cubicBezTo>
                  <a:cubicBezTo>
                    <a:pt x="250" y="58"/>
                    <a:pt x="246" y="58"/>
                    <a:pt x="243" y="58"/>
                  </a:cubicBezTo>
                  <a:cubicBezTo>
                    <a:pt x="243" y="55"/>
                    <a:pt x="243" y="55"/>
                    <a:pt x="243" y="55"/>
                  </a:cubicBezTo>
                  <a:cubicBezTo>
                    <a:pt x="250" y="55"/>
                    <a:pt x="250" y="54"/>
                    <a:pt x="250" y="48"/>
                  </a:cubicBezTo>
                  <a:cubicBezTo>
                    <a:pt x="250" y="10"/>
                    <a:pt x="250" y="10"/>
                    <a:pt x="250" y="10"/>
                  </a:cubicBezTo>
                  <a:cubicBezTo>
                    <a:pt x="250" y="3"/>
                    <a:pt x="250" y="3"/>
                    <a:pt x="243" y="2"/>
                  </a:cubicBezTo>
                  <a:cubicBezTo>
                    <a:pt x="243" y="0"/>
                    <a:pt x="243" y="0"/>
                    <a:pt x="243" y="0"/>
                  </a:cubicBezTo>
                  <a:cubicBezTo>
                    <a:pt x="246" y="0"/>
                    <a:pt x="250" y="0"/>
                    <a:pt x="253" y="0"/>
                  </a:cubicBezTo>
                  <a:cubicBezTo>
                    <a:pt x="257" y="0"/>
                    <a:pt x="261" y="0"/>
                    <a:pt x="264" y="0"/>
                  </a:cubicBezTo>
                  <a:cubicBezTo>
                    <a:pt x="264" y="2"/>
                    <a:pt x="264" y="2"/>
                    <a:pt x="264" y="2"/>
                  </a:cubicBezTo>
                  <a:cubicBezTo>
                    <a:pt x="257" y="3"/>
                    <a:pt x="257" y="3"/>
                    <a:pt x="257" y="10"/>
                  </a:cubicBezTo>
                  <a:cubicBezTo>
                    <a:pt x="257" y="25"/>
                    <a:pt x="257" y="25"/>
                    <a:pt x="257" y="25"/>
                  </a:cubicBezTo>
                  <a:cubicBezTo>
                    <a:pt x="287" y="25"/>
                    <a:pt x="287" y="25"/>
                    <a:pt x="287" y="25"/>
                  </a:cubicBezTo>
                  <a:cubicBezTo>
                    <a:pt x="287" y="10"/>
                    <a:pt x="287" y="10"/>
                    <a:pt x="287" y="10"/>
                  </a:cubicBezTo>
                  <a:cubicBezTo>
                    <a:pt x="287" y="3"/>
                    <a:pt x="287" y="3"/>
                    <a:pt x="280" y="2"/>
                  </a:cubicBezTo>
                  <a:cubicBezTo>
                    <a:pt x="280" y="0"/>
                    <a:pt x="280" y="0"/>
                    <a:pt x="280" y="0"/>
                  </a:cubicBezTo>
                  <a:cubicBezTo>
                    <a:pt x="283" y="0"/>
                    <a:pt x="287" y="0"/>
                    <a:pt x="291" y="0"/>
                  </a:cubicBezTo>
                  <a:cubicBezTo>
                    <a:pt x="294" y="0"/>
                    <a:pt x="298" y="0"/>
                    <a:pt x="301" y="0"/>
                  </a:cubicBezTo>
                  <a:cubicBezTo>
                    <a:pt x="301" y="2"/>
                    <a:pt x="301" y="2"/>
                    <a:pt x="301" y="2"/>
                  </a:cubicBezTo>
                  <a:cubicBezTo>
                    <a:pt x="294" y="3"/>
                    <a:pt x="294" y="3"/>
                    <a:pt x="294" y="10"/>
                  </a:cubicBezTo>
                  <a:moveTo>
                    <a:pt x="491" y="47"/>
                  </a:moveTo>
                  <a:cubicBezTo>
                    <a:pt x="491" y="50"/>
                    <a:pt x="491" y="52"/>
                    <a:pt x="492" y="54"/>
                  </a:cubicBezTo>
                  <a:cubicBezTo>
                    <a:pt x="495" y="54"/>
                    <a:pt x="498" y="54"/>
                    <a:pt x="502" y="54"/>
                  </a:cubicBezTo>
                  <a:cubicBezTo>
                    <a:pt x="506" y="54"/>
                    <a:pt x="510" y="54"/>
                    <a:pt x="514" y="53"/>
                  </a:cubicBezTo>
                  <a:cubicBezTo>
                    <a:pt x="514" y="51"/>
                    <a:pt x="515" y="50"/>
                    <a:pt x="515" y="49"/>
                  </a:cubicBezTo>
                  <a:cubicBezTo>
                    <a:pt x="516" y="44"/>
                    <a:pt x="516" y="44"/>
                    <a:pt x="516" y="44"/>
                  </a:cubicBezTo>
                  <a:cubicBezTo>
                    <a:pt x="518" y="44"/>
                    <a:pt x="518" y="44"/>
                    <a:pt x="518" y="44"/>
                  </a:cubicBezTo>
                  <a:cubicBezTo>
                    <a:pt x="518" y="46"/>
                    <a:pt x="517" y="48"/>
                    <a:pt x="517" y="51"/>
                  </a:cubicBezTo>
                  <a:cubicBezTo>
                    <a:pt x="517" y="58"/>
                    <a:pt x="517" y="58"/>
                    <a:pt x="517" y="58"/>
                  </a:cubicBezTo>
                  <a:cubicBezTo>
                    <a:pt x="515" y="58"/>
                    <a:pt x="510" y="58"/>
                    <a:pt x="505" y="58"/>
                  </a:cubicBezTo>
                  <a:cubicBezTo>
                    <a:pt x="500" y="58"/>
                    <a:pt x="496" y="58"/>
                    <a:pt x="491" y="58"/>
                  </a:cubicBezTo>
                  <a:cubicBezTo>
                    <a:pt x="487" y="58"/>
                    <a:pt x="482" y="58"/>
                    <a:pt x="478" y="58"/>
                  </a:cubicBezTo>
                  <a:cubicBezTo>
                    <a:pt x="478" y="55"/>
                    <a:pt x="478" y="55"/>
                    <a:pt x="478" y="55"/>
                  </a:cubicBezTo>
                  <a:cubicBezTo>
                    <a:pt x="482" y="55"/>
                    <a:pt x="484" y="54"/>
                    <a:pt x="484" y="48"/>
                  </a:cubicBezTo>
                  <a:cubicBezTo>
                    <a:pt x="484" y="10"/>
                    <a:pt x="484" y="10"/>
                    <a:pt x="484" y="10"/>
                  </a:cubicBezTo>
                  <a:cubicBezTo>
                    <a:pt x="484" y="3"/>
                    <a:pt x="484" y="3"/>
                    <a:pt x="477" y="2"/>
                  </a:cubicBezTo>
                  <a:cubicBezTo>
                    <a:pt x="477" y="0"/>
                    <a:pt x="477" y="0"/>
                    <a:pt x="477" y="0"/>
                  </a:cubicBezTo>
                  <a:cubicBezTo>
                    <a:pt x="482" y="0"/>
                    <a:pt x="486" y="0"/>
                    <a:pt x="491" y="0"/>
                  </a:cubicBezTo>
                  <a:cubicBezTo>
                    <a:pt x="496" y="0"/>
                    <a:pt x="500" y="0"/>
                    <a:pt x="505" y="0"/>
                  </a:cubicBezTo>
                  <a:cubicBezTo>
                    <a:pt x="509" y="0"/>
                    <a:pt x="515" y="0"/>
                    <a:pt x="517" y="0"/>
                  </a:cubicBezTo>
                  <a:cubicBezTo>
                    <a:pt x="516" y="3"/>
                    <a:pt x="516" y="6"/>
                    <a:pt x="516" y="8"/>
                  </a:cubicBezTo>
                  <a:cubicBezTo>
                    <a:pt x="516" y="10"/>
                    <a:pt x="516" y="12"/>
                    <a:pt x="516" y="13"/>
                  </a:cubicBezTo>
                  <a:cubicBezTo>
                    <a:pt x="513" y="13"/>
                    <a:pt x="513" y="13"/>
                    <a:pt x="513" y="13"/>
                  </a:cubicBezTo>
                  <a:cubicBezTo>
                    <a:pt x="513" y="10"/>
                    <a:pt x="513" y="8"/>
                    <a:pt x="512" y="5"/>
                  </a:cubicBezTo>
                  <a:cubicBezTo>
                    <a:pt x="509" y="4"/>
                    <a:pt x="505" y="4"/>
                    <a:pt x="501" y="4"/>
                  </a:cubicBezTo>
                  <a:cubicBezTo>
                    <a:pt x="498" y="4"/>
                    <a:pt x="494" y="4"/>
                    <a:pt x="492" y="4"/>
                  </a:cubicBezTo>
                  <a:cubicBezTo>
                    <a:pt x="491" y="6"/>
                    <a:pt x="491" y="8"/>
                    <a:pt x="491" y="11"/>
                  </a:cubicBezTo>
                  <a:cubicBezTo>
                    <a:pt x="491" y="27"/>
                    <a:pt x="491" y="27"/>
                    <a:pt x="491" y="27"/>
                  </a:cubicBezTo>
                  <a:cubicBezTo>
                    <a:pt x="508" y="27"/>
                    <a:pt x="509" y="28"/>
                    <a:pt x="509" y="20"/>
                  </a:cubicBezTo>
                  <a:cubicBezTo>
                    <a:pt x="511" y="20"/>
                    <a:pt x="511" y="20"/>
                    <a:pt x="511" y="20"/>
                  </a:cubicBezTo>
                  <a:cubicBezTo>
                    <a:pt x="511" y="39"/>
                    <a:pt x="511" y="39"/>
                    <a:pt x="511" y="39"/>
                  </a:cubicBezTo>
                  <a:cubicBezTo>
                    <a:pt x="509" y="39"/>
                    <a:pt x="509" y="39"/>
                    <a:pt x="509" y="39"/>
                  </a:cubicBezTo>
                  <a:cubicBezTo>
                    <a:pt x="509" y="29"/>
                    <a:pt x="508" y="30"/>
                    <a:pt x="491" y="31"/>
                  </a:cubicBezTo>
                  <a:moveTo>
                    <a:pt x="392" y="30"/>
                  </a:moveTo>
                  <a:cubicBezTo>
                    <a:pt x="389" y="30"/>
                    <a:pt x="386" y="28"/>
                    <a:pt x="386" y="25"/>
                  </a:cubicBezTo>
                  <a:cubicBezTo>
                    <a:pt x="386" y="22"/>
                    <a:pt x="389" y="19"/>
                    <a:pt x="392" y="19"/>
                  </a:cubicBezTo>
                  <a:cubicBezTo>
                    <a:pt x="395" y="19"/>
                    <a:pt x="397" y="22"/>
                    <a:pt x="397" y="25"/>
                  </a:cubicBezTo>
                  <a:cubicBezTo>
                    <a:pt x="397" y="28"/>
                    <a:pt x="395" y="30"/>
                    <a:pt x="392" y="30"/>
                  </a:cubicBezTo>
                  <a:moveTo>
                    <a:pt x="153" y="30"/>
                  </a:moveTo>
                  <a:cubicBezTo>
                    <a:pt x="150" y="30"/>
                    <a:pt x="147" y="28"/>
                    <a:pt x="147" y="25"/>
                  </a:cubicBezTo>
                  <a:cubicBezTo>
                    <a:pt x="147" y="22"/>
                    <a:pt x="150" y="19"/>
                    <a:pt x="153" y="19"/>
                  </a:cubicBezTo>
                  <a:cubicBezTo>
                    <a:pt x="156" y="19"/>
                    <a:pt x="158" y="22"/>
                    <a:pt x="158" y="25"/>
                  </a:cubicBezTo>
                  <a:cubicBezTo>
                    <a:pt x="158" y="28"/>
                    <a:pt x="156" y="30"/>
                    <a:pt x="153" y="30"/>
                  </a:cubicBezTo>
                  <a:moveTo>
                    <a:pt x="33" y="12"/>
                  </a:moveTo>
                  <a:cubicBezTo>
                    <a:pt x="33" y="9"/>
                    <a:pt x="33" y="7"/>
                    <a:pt x="33" y="4"/>
                  </a:cubicBezTo>
                  <a:cubicBezTo>
                    <a:pt x="20" y="5"/>
                    <a:pt x="20" y="5"/>
                    <a:pt x="20" y="5"/>
                  </a:cubicBezTo>
                  <a:cubicBezTo>
                    <a:pt x="18" y="5"/>
                    <a:pt x="17" y="5"/>
                    <a:pt x="17" y="7"/>
                  </a:cubicBezTo>
                  <a:cubicBezTo>
                    <a:pt x="17" y="9"/>
                    <a:pt x="16" y="11"/>
                    <a:pt x="16" y="13"/>
                  </a:cubicBezTo>
                  <a:cubicBezTo>
                    <a:pt x="14" y="13"/>
                    <a:pt x="14" y="13"/>
                    <a:pt x="14" y="13"/>
                  </a:cubicBezTo>
                  <a:cubicBezTo>
                    <a:pt x="14" y="9"/>
                    <a:pt x="14" y="9"/>
                    <a:pt x="14" y="9"/>
                  </a:cubicBezTo>
                  <a:cubicBezTo>
                    <a:pt x="14" y="6"/>
                    <a:pt x="13" y="3"/>
                    <a:pt x="13" y="0"/>
                  </a:cubicBezTo>
                  <a:cubicBezTo>
                    <a:pt x="21" y="0"/>
                    <a:pt x="29" y="0"/>
                    <a:pt x="37" y="0"/>
                  </a:cubicBezTo>
                  <a:cubicBezTo>
                    <a:pt x="45" y="0"/>
                    <a:pt x="53" y="0"/>
                    <a:pt x="61" y="0"/>
                  </a:cubicBezTo>
                  <a:cubicBezTo>
                    <a:pt x="61" y="3"/>
                    <a:pt x="61" y="6"/>
                    <a:pt x="61" y="9"/>
                  </a:cubicBezTo>
                  <a:cubicBezTo>
                    <a:pt x="61" y="13"/>
                    <a:pt x="61" y="13"/>
                    <a:pt x="61" y="13"/>
                  </a:cubicBezTo>
                  <a:cubicBezTo>
                    <a:pt x="58" y="13"/>
                    <a:pt x="58" y="13"/>
                    <a:pt x="58" y="13"/>
                  </a:cubicBezTo>
                  <a:cubicBezTo>
                    <a:pt x="58" y="11"/>
                    <a:pt x="58" y="9"/>
                    <a:pt x="57" y="7"/>
                  </a:cubicBezTo>
                  <a:cubicBezTo>
                    <a:pt x="57" y="5"/>
                    <a:pt x="56" y="5"/>
                    <a:pt x="54" y="5"/>
                  </a:cubicBezTo>
                  <a:cubicBezTo>
                    <a:pt x="41" y="4"/>
                    <a:pt x="41" y="4"/>
                    <a:pt x="41" y="4"/>
                  </a:cubicBezTo>
                  <a:cubicBezTo>
                    <a:pt x="41" y="7"/>
                    <a:pt x="41" y="9"/>
                    <a:pt x="41" y="12"/>
                  </a:cubicBezTo>
                  <a:cubicBezTo>
                    <a:pt x="41" y="48"/>
                    <a:pt x="41" y="48"/>
                    <a:pt x="41" y="48"/>
                  </a:cubicBezTo>
                  <a:cubicBezTo>
                    <a:pt x="41" y="54"/>
                    <a:pt x="41" y="55"/>
                    <a:pt x="49" y="55"/>
                  </a:cubicBezTo>
                  <a:cubicBezTo>
                    <a:pt x="49" y="58"/>
                    <a:pt x="49" y="58"/>
                    <a:pt x="49" y="58"/>
                  </a:cubicBezTo>
                  <a:cubicBezTo>
                    <a:pt x="45" y="58"/>
                    <a:pt x="41" y="58"/>
                    <a:pt x="37" y="58"/>
                  </a:cubicBezTo>
                  <a:cubicBezTo>
                    <a:pt x="33" y="58"/>
                    <a:pt x="29" y="58"/>
                    <a:pt x="25" y="58"/>
                  </a:cubicBezTo>
                  <a:cubicBezTo>
                    <a:pt x="25" y="55"/>
                    <a:pt x="25" y="55"/>
                    <a:pt x="25" y="55"/>
                  </a:cubicBezTo>
                  <a:cubicBezTo>
                    <a:pt x="33" y="55"/>
                    <a:pt x="33" y="54"/>
                    <a:pt x="33" y="48"/>
                  </a:cubicBezTo>
                  <a:moveTo>
                    <a:pt x="508" y="489"/>
                  </a:moveTo>
                  <a:cubicBezTo>
                    <a:pt x="517" y="475"/>
                    <a:pt x="517" y="475"/>
                    <a:pt x="517" y="475"/>
                  </a:cubicBezTo>
                  <a:cubicBezTo>
                    <a:pt x="520" y="469"/>
                    <a:pt x="524" y="464"/>
                    <a:pt x="526" y="459"/>
                  </a:cubicBezTo>
                  <a:cubicBezTo>
                    <a:pt x="533" y="460"/>
                    <a:pt x="533" y="460"/>
                    <a:pt x="533" y="460"/>
                  </a:cubicBezTo>
                  <a:cubicBezTo>
                    <a:pt x="526" y="468"/>
                    <a:pt x="516" y="483"/>
                    <a:pt x="512" y="490"/>
                  </a:cubicBezTo>
                  <a:cubicBezTo>
                    <a:pt x="511" y="492"/>
                    <a:pt x="511" y="494"/>
                    <a:pt x="511" y="497"/>
                  </a:cubicBezTo>
                  <a:cubicBezTo>
                    <a:pt x="511" y="508"/>
                    <a:pt x="511" y="508"/>
                    <a:pt x="511" y="508"/>
                  </a:cubicBezTo>
                  <a:cubicBezTo>
                    <a:pt x="511" y="515"/>
                    <a:pt x="511" y="515"/>
                    <a:pt x="519" y="516"/>
                  </a:cubicBezTo>
                  <a:cubicBezTo>
                    <a:pt x="519" y="518"/>
                    <a:pt x="519" y="518"/>
                    <a:pt x="519" y="518"/>
                  </a:cubicBezTo>
                  <a:cubicBezTo>
                    <a:pt x="515" y="518"/>
                    <a:pt x="511" y="518"/>
                    <a:pt x="507" y="518"/>
                  </a:cubicBezTo>
                  <a:cubicBezTo>
                    <a:pt x="503" y="518"/>
                    <a:pt x="499" y="518"/>
                    <a:pt x="495" y="518"/>
                  </a:cubicBezTo>
                  <a:cubicBezTo>
                    <a:pt x="495" y="516"/>
                    <a:pt x="495" y="516"/>
                    <a:pt x="495" y="516"/>
                  </a:cubicBezTo>
                  <a:cubicBezTo>
                    <a:pt x="503" y="515"/>
                    <a:pt x="503" y="515"/>
                    <a:pt x="503" y="508"/>
                  </a:cubicBezTo>
                  <a:cubicBezTo>
                    <a:pt x="503" y="495"/>
                    <a:pt x="503" y="495"/>
                    <a:pt x="503" y="495"/>
                  </a:cubicBezTo>
                  <a:cubicBezTo>
                    <a:pt x="503" y="495"/>
                    <a:pt x="503" y="494"/>
                    <a:pt x="503" y="493"/>
                  </a:cubicBezTo>
                  <a:cubicBezTo>
                    <a:pt x="492" y="475"/>
                    <a:pt x="492" y="475"/>
                    <a:pt x="492" y="475"/>
                  </a:cubicBezTo>
                  <a:cubicBezTo>
                    <a:pt x="490" y="470"/>
                    <a:pt x="484" y="462"/>
                    <a:pt x="478" y="462"/>
                  </a:cubicBezTo>
                  <a:cubicBezTo>
                    <a:pt x="478" y="460"/>
                    <a:pt x="478" y="460"/>
                    <a:pt x="478" y="460"/>
                  </a:cubicBezTo>
                  <a:cubicBezTo>
                    <a:pt x="487" y="458"/>
                    <a:pt x="487" y="458"/>
                    <a:pt x="487" y="458"/>
                  </a:cubicBezTo>
                  <a:cubicBezTo>
                    <a:pt x="490" y="458"/>
                    <a:pt x="491" y="459"/>
                    <a:pt x="492" y="461"/>
                  </a:cubicBezTo>
                  <a:cubicBezTo>
                    <a:pt x="494" y="463"/>
                    <a:pt x="495" y="465"/>
                    <a:pt x="496" y="466"/>
                  </a:cubicBezTo>
                  <a:moveTo>
                    <a:pt x="447" y="471"/>
                  </a:moveTo>
                  <a:cubicBezTo>
                    <a:pt x="447" y="468"/>
                    <a:pt x="447" y="466"/>
                    <a:pt x="447" y="463"/>
                  </a:cubicBezTo>
                  <a:cubicBezTo>
                    <a:pt x="434" y="463"/>
                    <a:pt x="434" y="463"/>
                    <a:pt x="434" y="463"/>
                  </a:cubicBezTo>
                  <a:cubicBezTo>
                    <a:pt x="432" y="463"/>
                    <a:pt x="431" y="464"/>
                    <a:pt x="431" y="466"/>
                  </a:cubicBezTo>
                  <a:cubicBezTo>
                    <a:pt x="430" y="468"/>
                    <a:pt x="430" y="470"/>
                    <a:pt x="430" y="472"/>
                  </a:cubicBezTo>
                  <a:cubicBezTo>
                    <a:pt x="427" y="472"/>
                    <a:pt x="427" y="472"/>
                    <a:pt x="427" y="472"/>
                  </a:cubicBezTo>
                  <a:cubicBezTo>
                    <a:pt x="427" y="468"/>
                    <a:pt x="427" y="468"/>
                    <a:pt x="427" y="468"/>
                  </a:cubicBezTo>
                  <a:cubicBezTo>
                    <a:pt x="427" y="465"/>
                    <a:pt x="427" y="462"/>
                    <a:pt x="427" y="459"/>
                  </a:cubicBezTo>
                  <a:cubicBezTo>
                    <a:pt x="435" y="459"/>
                    <a:pt x="443" y="459"/>
                    <a:pt x="451" y="459"/>
                  </a:cubicBezTo>
                  <a:cubicBezTo>
                    <a:pt x="459" y="459"/>
                    <a:pt x="467" y="459"/>
                    <a:pt x="476" y="459"/>
                  </a:cubicBezTo>
                  <a:cubicBezTo>
                    <a:pt x="475" y="462"/>
                    <a:pt x="475" y="465"/>
                    <a:pt x="475" y="468"/>
                  </a:cubicBezTo>
                  <a:cubicBezTo>
                    <a:pt x="475" y="472"/>
                    <a:pt x="475" y="472"/>
                    <a:pt x="475" y="472"/>
                  </a:cubicBezTo>
                  <a:cubicBezTo>
                    <a:pt x="473" y="472"/>
                    <a:pt x="473" y="472"/>
                    <a:pt x="473" y="472"/>
                  </a:cubicBezTo>
                  <a:cubicBezTo>
                    <a:pt x="473" y="470"/>
                    <a:pt x="472" y="468"/>
                    <a:pt x="472" y="466"/>
                  </a:cubicBezTo>
                  <a:cubicBezTo>
                    <a:pt x="471" y="464"/>
                    <a:pt x="470" y="463"/>
                    <a:pt x="469" y="463"/>
                  </a:cubicBezTo>
                  <a:cubicBezTo>
                    <a:pt x="455" y="463"/>
                    <a:pt x="455" y="463"/>
                    <a:pt x="455" y="463"/>
                  </a:cubicBezTo>
                  <a:cubicBezTo>
                    <a:pt x="455" y="466"/>
                    <a:pt x="455" y="468"/>
                    <a:pt x="455" y="471"/>
                  </a:cubicBezTo>
                  <a:cubicBezTo>
                    <a:pt x="455" y="508"/>
                    <a:pt x="455" y="508"/>
                    <a:pt x="455" y="508"/>
                  </a:cubicBezTo>
                  <a:cubicBezTo>
                    <a:pt x="455" y="515"/>
                    <a:pt x="455" y="515"/>
                    <a:pt x="463" y="516"/>
                  </a:cubicBezTo>
                  <a:cubicBezTo>
                    <a:pt x="463" y="518"/>
                    <a:pt x="463" y="518"/>
                    <a:pt x="463" y="518"/>
                  </a:cubicBezTo>
                  <a:cubicBezTo>
                    <a:pt x="459" y="518"/>
                    <a:pt x="455" y="518"/>
                    <a:pt x="451" y="518"/>
                  </a:cubicBezTo>
                  <a:cubicBezTo>
                    <a:pt x="447" y="518"/>
                    <a:pt x="443" y="518"/>
                    <a:pt x="439" y="518"/>
                  </a:cubicBezTo>
                  <a:cubicBezTo>
                    <a:pt x="439" y="516"/>
                    <a:pt x="439" y="516"/>
                    <a:pt x="439" y="516"/>
                  </a:cubicBezTo>
                  <a:cubicBezTo>
                    <a:pt x="447" y="515"/>
                    <a:pt x="447" y="515"/>
                    <a:pt x="447" y="508"/>
                  </a:cubicBezTo>
                  <a:moveTo>
                    <a:pt x="414" y="508"/>
                  </a:moveTo>
                  <a:cubicBezTo>
                    <a:pt x="414" y="515"/>
                    <a:pt x="414" y="515"/>
                    <a:pt x="422" y="516"/>
                  </a:cubicBezTo>
                  <a:cubicBezTo>
                    <a:pt x="422" y="518"/>
                    <a:pt x="422" y="518"/>
                    <a:pt x="422" y="518"/>
                  </a:cubicBezTo>
                  <a:cubicBezTo>
                    <a:pt x="418" y="518"/>
                    <a:pt x="414" y="518"/>
                    <a:pt x="410" y="518"/>
                  </a:cubicBezTo>
                  <a:cubicBezTo>
                    <a:pt x="406" y="518"/>
                    <a:pt x="402" y="518"/>
                    <a:pt x="398" y="518"/>
                  </a:cubicBezTo>
                  <a:cubicBezTo>
                    <a:pt x="398" y="516"/>
                    <a:pt x="398" y="516"/>
                    <a:pt x="398" y="516"/>
                  </a:cubicBezTo>
                  <a:cubicBezTo>
                    <a:pt x="406" y="515"/>
                    <a:pt x="406" y="515"/>
                    <a:pt x="406" y="508"/>
                  </a:cubicBezTo>
                  <a:cubicBezTo>
                    <a:pt x="406" y="469"/>
                    <a:pt x="406" y="469"/>
                    <a:pt x="406" y="469"/>
                  </a:cubicBezTo>
                  <a:cubicBezTo>
                    <a:pt x="406" y="462"/>
                    <a:pt x="406" y="462"/>
                    <a:pt x="398" y="461"/>
                  </a:cubicBezTo>
                  <a:cubicBezTo>
                    <a:pt x="398" y="459"/>
                    <a:pt x="398" y="459"/>
                    <a:pt x="398" y="459"/>
                  </a:cubicBezTo>
                  <a:cubicBezTo>
                    <a:pt x="402" y="459"/>
                    <a:pt x="406" y="459"/>
                    <a:pt x="410" y="459"/>
                  </a:cubicBezTo>
                  <a:cubicBezTo>
                    <a:pt x="414" y="459"/>
                    <a:pt x="418" y="459"/>
                    <a:pt x="422" y="459"/>
                  </a:cubicBezTo>
                  <a:cubicBezTo>
                    <a:pt x="422" y="461"/>
                    <a:pt x="422" y="461"/>
                    <a:pt x="422" y="461"/>
                  </a:cubicBezTo>
                  <a:cubicBezTo>
                    <a:pt x="414" y="462"/>
                    <a:pt x="414" y="462"/>
                    <a:pt x="414" y="469"/>
                  </a:cubicBezTo>
                  <a:moveTo>
                    <a:pt x="385" y="473"/>
                  </a:moveTo>
                  <a:cubicBezTo>
                    <a:pt x="385" y="470"/>
                    <a:pt x="385" y="467"/>
                    <a:pt x="384" y="466"/>
                  </a:cubicBezTo>
                  <a:cubicBezTo>
                    <a:pt x="382" y="463"/>
                    <a:pt x="376" y="461"/>
                    <a:pt x="372" y="461"/>
                  </a:cubicBezTo>
                  <a:cubicBezTo>
                    <a:pt x="365" y="461"/>
                    <a:pt x="359" y="466"/>
                    <a:pt x="359" y="473"/>
                  </a:cubicBezTo>
                  <a:cubicBezTo>
                    <a:pt x="359" y="492"/>
                    <a:pt x="393" y="476"/>
                    <a:pt x="393" y="498"/>
                  </a:cubicBezTo>
                  <a:cubicBezTo>
                    <a:pt x="393" y="512"/>
                    <a:pt x="380" y="519"/>
                    <a:pt x="367" y="519"/>
                  </a:cubicBezTo>
                  <a:cubicBezTo>
                    <a:pt x="362" y="519"/>
                    <a:pt x="357" y="518"/>
                    <a:pt x="353" y="516"/>
                  </a:cubicBezTo>
                  <a:cubicBezTo>
                    <a:pt x="353" y="513"/>
                    <a:pt x="353" y="509"/>
                    <a:pt x="353" y="505"/>
                  </a:cubicBezTo>
                  <a:cubicBezTo>
                    <a:pt x="353" y="503"/>
                    <a:pt x="353" y="503"/>
                    <a:pt x="353" y="503"/>
                  </a:cubicBezTo>
                  <a:cubicBezTo>
                    <a:pt x="356" y="503"/>
                    <a:pt x="356" y="503"/>
                    <a:pt x="356" y="503"/>
                  </a:cubicBezTo>
                  <a:cubicBezTo>
                    <a:pt x="356" y="507"/>
                    <a:pt x="356" y="507"/>
                    <a:pt x="356" y="507"/>
                  </a:cubicBezTo>
                  <a:cubicBezTo>
                    <a:pt x="356" y="509"/>
                    <a:pt x="356" y="511"/>
                    <a:pt x="357" y="512"/>
                  </a:cubicBezTo>
                  <a:cubicBezTo>
                    <a:pt x="361" y="514"/>
                    <a:pt x="366" y="515"/>
                    <a:pt x="371" y="515"/>
                  </a:cubicBezTo>
                  <a:cubicBezTo>
                    <a:pt x="378" y="515"/>
                    <a:pt x="386" y="511"/>
                    <a:pt x="386" y="502"/>
                  </a:cubicBezTo>
                  <a:cubicBezTo>
                    <a:pt x="386" y="482"/>
                    <a:pt x="352" y="501"/>
                    <a:pt x="352" y="476"/>
                  </a:cubicBezTo>
                  <a:cubicBezTo>
                    <a:pt x="352" y="465"/>
                    <a:pt x="362" y="457"/>
                    <a:pt x="373" y="457"/>
                  </a:cubicBezTo>
                  <a:cubicBezTo>
                    <a:pt x="379" y="457"/>
                    <a:pt x="384" y="459"/>
                    <a:pt x="389" y="461"/>
                  </a:cubicBezTo>
                  <a:cubicBezTo>
                    <a:pt x="389" y="463"/>
                    <a:pt x="389" y="464"/>
                    <a:pt x="389" y="465"/>
                  </a:cubicBezTo>
                  <a:cubicBezTo>
                    <a:pt x="389" y="468"/>
                    <a:pt x="388" y="470"/>
                    <a:pt x="388" y="473"/>
                  </a:cubicBezTo>
                  <a:moveTo>
                    <a:pt x="304" y="469"/>
                  </a:moveTo>
                  <a:cubicBezTo>
                    <a:pt x="304" y="462"/>
                    <a:pt x="304" y="462"/>
                    <a:pt x="296" y="461"/>
                  </a:cubicBezTo>
                  <a:cubicBezTo>
                    <a:pt x="296" y="459"/>
                    <a:pt x="296" y="459"/>
                    <a:pt x="296" y="459"/>
                  </a:cubicBezTo>
                  <a:cubicBezTo>
                    <a:pt x="300" y="459"/>
                    <a:pt x="305" y="459"/>
                    <a:pt x="310" y="459"/>
                  </a:cubicBezTo>
                  <a:cubicBezTo>
                    <a:pt x="315" y="459"/>
                    <a:pt x="320" y="459"/>
                    <a:pt x="325" y="459"/>
                  </a:cubicBezTo>
                  <a:cubicBezTo>
                    <a:pt x="337" y="458"/>
                    <a:pt x="342" y="464"/>
                    <a:pt x="342" y="472"/>
                  </a:cubicBezTo>
                  <a:cubicBezTo>
                    <a:pt x="342" y="481"/>
                    <a:pt x="334" y="486"/>
                    <a:pt x="326" y="488"/>
                  </a:cubicBezTo>
                  <a:cubicBezTo>
                    <a:pt x="345" y="513"/>
                    <a:pt x="345" y="513"/>
                    <a:pt x="345" y="513"/>
                  </a:cubicBezTo>
                  <a:cubicBezTo>
                    <a:pt x="346" y="515"/>
                    <a:pt x="348" y="515"/>
                    <a:pt x="350" y="516"/>
                  </a:cubicBezTo>
                  <a:cubicBezTo>
                    <a:pt x="350" y="518"/>
                    <a:pt x="350" y="518"/>
                    <a:pt x="350" y="518"/>
                  </a:cubicBezTo>
                  <a:cubicBezTo>
                    <a:pt x="348" y="518"/>
                    <a:pt x="346" y="518"/>
                    <a:pt x="344" y="518"/>
                  </a:cubicBezTo>
                  <a:cubicBezTo>
                    <a:pt x="342" y="518"/>
                    <a:pt x="340" y="518"/>
                    <a:pt x="338" y="518"/>
                  </a:cubicBezTo>
                  <a:cubicBezTo>
                    <a:pt x="337" y="516"/>
                    <a:pt x="336" y="515"/>
                    <a:pt x="335" y="513"/>
                  </a:cubicBezTo>
                  <a:cubicBezTo>
                    <a:pt x="315" y="486"/>
                    <a:pt x="315" y="486"/>
                    <a:pt x="315" y="486"/>
                  </a:cubicBezTo>
                  <a:cubicBezTo>
                    <a:pt x="318" y="486"/>
                    <a:pt x="320" y="486"/>
                    <a:pt x="323" y="486"/>
                  </a:cubicBezTo>
                  <a:cubicBezTo>
                    <a:pt x="329" y="485"/>
                    <a:pt x="334" y="480"/>
                    <a:pt x="334" y="474"/>
                  </a:cubicBezTo>
                  <a:cubicBezTo>
                    <a:pt x="334" y="465"/>
                    <a:pt x="327" y="462"/>
                    <a:pt x="321" y="462"/>
                  </a:cubicBezTo>
                  <a:cubicBezTo>
                    <a:pt x="318" y="462"/>
                    <a:pt x="315" y="462"/>
                    <a:pt x="312" y="463"/>
                  </a:cubicBezTo>
                  <a:cubicBezTo>
                    <a:pt x="312" y="464"/>
                    <a:pt x="312" y="466"/>
                    <a:pt x="312" y="469"/>
                  </a:cubicBezTo>
                  <a:cubicBezTo>
                    <a:pt x="312" y="508"/>
                    <a:pt x="312" y="508"/>
                    <a:pt x="312" y="508"/>
                  </a:cubicBezTo>
                  <a:cubicBezTo>
                    <a:pt x="312" y="515"/>
                    <a:pt x="312" y="515"/>
                    <a:pt x="320" y="516"/>
                  </a:cubicBezTo>
                  <a:cubicBezTo>
                    <a:pt x="320" y="518"/>
                    <a:pt x="320" y="518"/>
                    <a:pt x="320" y="518"/>
                  </a:cubicBezTo>
                  <a:cubicBezTo>
                    <a:pt x="316" y="518"/>
                    <a:pt x="312" y="518"/>
                    <a:pt x="308" y="518"/>
                  </a:cubicBezTo>
                  <a:cubicBezTo>
                    <a:pt x="303" y="518"/>
                    <a:pt x="299" y="518"/>
                    <a:pt x="296" y="518"/>
                  </a:cubicBezTo>
                  <a:cubicBezTo>
                    <a:pt x="296" y="516"/>
                    <a:pt x="296" y="516"/>
                    <a:pt x="296" y="516"/>
                  </a:cubicBezTo>
                  <a:cubicBezTo>
                    <a:pt x="304" y="515"/>
                    <a:pt x="304" y="515"/>
                    <a:pt x="304" y="508"/>
                  </a:cubicBezTo>
                  <a:moveTo>
                    <a:pt x="221" y="503"/>
                  </a:moveTo>
                  <a:cubicBezTo>
                    <a:pt x="215" y="518"/>
                    <a:pt x="215" y="518"/>
                    <a:pt x="215" y="518"/>
                  </a:cubicBezTo>
                  <a:cubicBezTo>
                    <a:pt x="210" y="518"/>
                    <a:pt x="210" y="518"/>
                    <a:pt x="210" y="518"/>
                  </a:cubicBezTo>
                  <a:cubicBezTo>
                    <a:pt x="208" y="513"/>
                    <a:pt x="208" y="513"/>
                    <a:pt x="208" y="513"/>
                  </a:cubicBezTo>
                  <a:cubicBezTo>
                    <a:pt x="205" y="505"/>
                    <a:pt x="205" y="505"/>
                    <a:pt x="205" y="505"/>
                  </a:cubicBezTo>
                  <a:cubicBezTo>
                    <a:pt x="188" y="467"/>
                    <a:pt x="188" y="467"/>
                    <a:pt x="188" y="467"/>
                  </a:cubicBezTo>
                  <a:cubicBezTo>
                    <a:pt x="186" y="462"/>
                    <a:pt x="187" y="462"/>
                    <a:pt x="180" y="461"/>
                  </a:cubicBezTo>
                  <a:cubicBezTo>
                    <a:pt x="180" y="459"/>
                    <a:pt x="180" y="459"/>
                    <a:pt x="180" y="459"/>
                  </a:cubicBezTo>
                  <a:cubicBezTo>
                    <a:pt x="184" y="459"/>
                    <a:pt x="188" y="459"/>
                    <a:pt x="192" y="459"/>
                  </a:cubicBezTo>
                  <a:cubicBezTo>
                    <a:pt x="196" y="459"/>
                    <a:pt x="200" y="459"/>
                    <a:pt x="205" y="459"/>
                  </a:cubicBezTo>
                  <a:cubicBezTo>
                    <a:pt x="205" y="461"/>
                    <a:pt x="205" y="461"/>
                    <a:pt x="205" y="461"/>
                  </a:cubicBezTo>
                  <a:cubicBezTo>
                    <a:pt x="196" y="461"/>
                    <a:pt x="196" y="463"/>
                    <a:pt x="197" y="464"/>
                  </a:cubicBezTo>
                  <a:cubicBezTo>
                    <a:pt x="200" y="474"/>
                    <a:pt x="200" y="474"/>
                    <a:pt x="200" y="474"/>
                  </a:cubicBezTo>
                  <a:cubicBezTo>
                    <a:pt x="215" y="507"/>
                    <a:pt x="215" y="507"/>
                    <a:pt x="215" y="507"/>
                  </a:cubicBezTo>
                  <a:cubicBezTo>
                    <a:pt x="227" y="480"/>
                    <a:pt x="227" y="480"/>
                    <a:pt x="227" y="480"/>
                  </a:cubicBezTo>
                  <a:cubicBezTo>
                    <a:pt x="231" y="469"/>
                    <a:pt x="231" y="469"/>
                    <a:pt x="231" y="469"/>
                  </a:cubicBezTo>
                  <a:cubicBezTo>
                    <a:pt x="233" y="465"/>
                    <a:pt x="236" y="461"/>
                    <a:pt x="225" y="461"/>
                  </a:cubicBezTo>
                  <a:cubicBezTo>
                    <a:pt x="225" y="459"/>
                    <a:pt x="225" y="459"/>
                    <a:pt x="225" y="459"/>
                  </a:cubicBezTo>
                  <a:cubicBezTo>
                    <a:pt x="228" y="459"/>
                    <a:pt x="231" y="459"/>
                    <a:pt x="235" y="459"/>
                  </a:cubicBezTo>
                  <a:cubicBezTo>
                    <a:pt x="238" y="459"/>
                    <a:pt x="241" y="459"/>
                    <a:pt x="245" y="459"/>
                  </a:cubicBezTo>
                  <a:cubicBezTo>
                    <a:pt x="250" y="459"/>
                    <a:pt x="254" y="459"/>
                    <a:pt x="259" y="459"/>
                  </a:cubicBezTo>
                  <a:cubicBezTo>
                    <a:pt x="264" y="459"/>
                    <a:pt x="270" y="459"/>
                    <a:pt x="275" y="459"/>
                  </a:cubicBezTo>
                  <a:cubicBezTo>
                    <a:pt x="280" y="459"/>
                    <a:pt x="286" y="459"/>
                    <a:pt x="289" y="459"/>
                  </a:cubicBezTo>
                  <a:cubicBezTo>
                    <a:pt x="288" y="462"/>
                    <a:pt x="288" y="465"/>
                    <a:pt x="288" y="467"/>
                  </a:cubicBezTo>
                  <a:cubicBezTo>
                    <a:pt x="288" y="469"/>
                    <a:pt x="287" y="471"/>
                    <a:pt x="287" y="472"/>
                  </a:cubicBezTo>
                  <a:cubicBezTo>
                    <a:pt x="285" y="472"/>
                    <a:pt x="285" y="472"/>
                    <a:pt x="285" y="472"/>
                  </a:cubicBezTo>
                  <a:cubicBezTo>
                    <a:pt x="285" y="469"/>
                    <a:pt x="284" y="467"/>
                    <a:pt x="283" y="464"/>
                  </a:cubicBezTo>
                  <a:cubicBezTo>
                    <a:pt x="279" y="463"/>
                    <a:pt x="275" y="463"/>
                    <a:pt x="271" y="463"/>
                  </a:cubicBezTo>
                  <a:cubicBezTo>
                    <a:pt x="267" y="463"/>
                    <a:pt x="263" y="463"/>
                    <a:pt x="260" y="463"/>
                  </a:cubicBezTo>
                  <a:cubicBezTo>
                    <a:pt x="260" y="465"/>
                    <a:pt x="260" y="467"/>
                    <a:pt x="260" y="470"/>
                  </a:cubicBezTo>
                  <a:cubicBezTo>
                    <a:pt x="260" y="486"/>
                    <a:pt x="260" y="486"/>
                    <a:pt x="260" y="486"/>
                  </a:cubicBezTo>
                  <a:cubicBezTo>
                    <a:pt x="278" y="486"/>
                    <a:pt x="280" y="487"/>
                    <a:pt x="280" y="479"/>
                  </a:cubicBezTo>
                  <a:cubicBezTo>
                    <a:pt x="282" y="479"/>
                    <a:pt x="282" y="479"/>
                    <a:pt x="282" y="479"/>
                  </a:cubicBezTo>
                  <a:cubicBezTo>
                    <a:pt x="282" y="498"/>
                    <a:pt x="282" y="498"/>
                    <a:pt x="282" y="498"/>
                  </a:cubicBezTo>
                  <a:cubicBezTo>
                    <a:pt x="280" y="498"/>
                    <a:pt x="280" y="498"/>
                    <a:pt x="280" y="498"/>
                  </a:cubicBezTo>
                  <a:cubicBezTo>
                    <a:pt x="280" y="489"/>
                    <a:pt x="279" y="489"/>
                    <a:pt x="260" y="490"/>
                  </a:cubicBezTo>
                  <a:cubicBezTo>
                    <a:pt x="260" y="506"/>
                    <a:pt x="260" y="506"/>
                    <a:pt x="260" y="506"/>
                  </a:cubicBezTo>
                  <a:cubicBezTo>
                    <a:pt x="260" y="509"/>
                    <a:pt x="260" y="512"/>
                    <a:pt x="260" y="514"/>
                  </a:cubicBezTo>
                  <a:cubicBezTo>
                    <a:pt x="263" y="514"/>
                    <a:pt x="268" y="514"/>
                    <a:pt x="272" y="514"/>
                  </a:cubicBezTo>
                  <a:cubicBezTo>
                    <a:pt x="276" y="514"/>
                    <a:pt x="281" y="514"/>
                    <a:pt x="285" y="513"/>
                  </a:cubicBezTo>
                  <a:cubicBezTo>
                    <a:pt x="286" y="511"/>
                    <a:pt x="286" y="510"/>
                    <a:pt x="286" y="508"/>
                  </a:cubicBezTo>
                  <a:cubicBezTo>
                    <a:pt x="287" y="504"/>
                    <a:pt x="287" y="504"/>
                    <a:pt x="287" y="504"/>
                  </a:cubicBezTo>
                  <a:cubicBezTo>
                    <a:pt x="290" y="504"/>
                    <a:pt x="290" y="504"/>
                    <a:pt x="290" y="504"/>
                  </a:cubicBezTo>
                  <a:cubicBezTo>
                    <a:pt x="290" y="505"/>
                    <a:pt x="289" y="508"/>
                    <a:pt x="289" y="511"/>
                  </a:cubicBezTo>
                  <a:cubicBezTo>
                    <a:pt x="289" y="518"/>
                    <a:pt x="289" y="518"/>
                    <a:pt x="289" y="518"/>
                  </a:cubicBezTo>
                  <a:cubicBezTo>
                    <a:pt x="286" y="518"/>
                    <a:pt x="280" y="518"/>
                    <a:pt x="275" y="518"/>
                  </a:cubicBezTo>
                  <a:cubicBezTo>
                    <a:pt x="270" y="518"/>
                    <a:pt x="265" y="518"/>
                    <a:pt x="260" y="518"/>
                  </a:cubicBezTo>
                  <a:cubicBezTo>
                    <a:pt x="255" y="518"/>
                    <a:pt x="250" y="518"/>
                    <a:pt x="244" y="518"/>
                  </a:cubicBezTo>
                  <a:cubicBezTo>
                    <a:pt x="244" y="516"/>
                    <a:pt x="244" y="516"/>
                    <a:pt x="244" y="516"/>
                  </a:cubicBezTo>
                  <a:cubicBezTo>
                    <a:pt x="249" y="515"/>
                    <a:pt x="252" y="514"/>
                    <a:pt x="252" y="508"/>
                  </a:cubicBezTo>
                  <a:cubicBezTo>
                    <a:pt x="252" y="469"/>
                    <a:pt x="252" y="469"/>
                    <a:pt x="252" y="469"/>
                  </a:cubicBezTo>
                  <a:cubicBezTo>
                    <a:pt x="252" y="462"/>
                    <a:pt x="252" y="462"/>
                    <a:pt x="244" y="461"/>
                  </a:cubicBezTo>
                  <a:cubicBezTo>
                    <a:pt x="239" y="461"/>
                    <a:pt x="239" y="464"/>
                    <a:pt x="237" y="468"/>
                  </a:cubicBezTo>
                  <a:moveTo>
                    <a:pt x="170" y="508"/>
                  </a:moveTo>
                  <a:cubicBezTo>
                    <a:pt x="170" y="515"/>
                    <a:pt x="170" y="515"/>
                    <a:pt x="178" y="516"/>
                  </a:cubicBezTo>
                  <a:cubicBezTo>
                    <a:pt x="178" y="518"/>
                    <a:pt x="178" y="518"/>
                    <a:pt x="178" y="518"/>
                  </a:cubicBezTo>
                  <a:cubicBezTo>
                    <a:pt x="174" y="518"/>
                    <a:pt x="170" y="518"/>
                    <a:pt x="166" y="518"/>
                  </a:cubicBezTo>
                  <a:cubicBezTo>
                    <a:pt x="161" y="518"/>
                    <a:pt x="157" y="518"/>
                    <a:pt x="154" y="518"/>
                  </a:cubicBezTo>
                  <a:cubicBezTo>
                    <a:pt x="154" y="516"/>
                    <a:pt x="154" y="516"/>
                    <a:pt x="154" y="516"/>
                  </a:cubicBezTo>
                  <a:cubicBezTo>
                    <a:pt x="162" y="515"/>
                    <a:pt x="162" y="515"/>
                    <a:pt x="162" y="508"/>
                  </a:cubicBezTo>
                  <a:cubicBezTo>
                    <a:pt x="162" y="469"/>
                    <a:pt x="162" y="469"/>
                    <a:pt x="162" y="469"/>
                  </a:cubicBezTo>
                  <a:cubicBezTo>
                    <a:pt x="162" y="463"/>
                    <a:pt x="162" y="462"/>
                    <a:pt x="154" y="461"/>
                  </a:cubicBezTo>
                  <a:cubicBezTo>
                    <a:pt x="154" y="459"/>
                    <a:pt x="154" y="459"/>
                    <a:pt x="154" y="459"/>
                  </a:cubicBezTo>
                  <a:cubicBezTo>
                    <a:pt x="157" y="459"/>
                    <a:pt x="161" y="459"/>
                    <a:pt x="166" y="459"/>
                  </a:cubicBezTo>
                  <a:cubicBezTo>
                    <a:pt x="170" y="459"/>
                    <a:pt x="174" y="459"/>
                    <a:pt x="178" y="459"/>
                  </a:cubicBezTo>
                  <a:cubicBezTo>
                    <a:pt x="178" y="461"/>
                    <a:pt x="178" y="461"/>
                    <a:pt x="178" y="461"/>
                  </a:cubicBezTo>
                  <a:cubicBezTo>
                    <a:pt x="170" y="462"/>
                    <a:pt x="170" y="463"/>
                    <a:pt x="170" y="469"/>
                  </a:cubicBezTo>
                  <a:moveTo>
                    <a:pt x="138" y="509"/>
                  </a:moveTo>
                  <a:cubicBezTo>
                    <a:pt x="138" y="467"/>
                    <a:pt x="138" y="467"/>
                    <a:pt x="138" y="467"/>
                  </a:cubicBezTo>
                  <a:cubicBezTo>
                    <a:pt x="138" y="462"/>
                    <a:pt x="136" y="461"/>
                    <a:pt x="130" y="461"/>
                  </a:cubicBezTo>
                  <a:cubicBezTo>
                    <a:pt x="130" y="459"/>
                    <a:pt x="130" y="459"/>
                    <a:pt x="130" y="459"/>
                  </a:cubicBezTo>
                  <a:cubicBezTo>
                    <a:pt x="133" y="459"/>
                    <a:pt x="137" y="459"/>
                    <a:pt x="140" y="459"/>
                  </a:cubicBezTo>
                  <a:cubicBezTo>
                    <a:pt x="143" y="459"/>
                    <a:pt x="147" y="459"/>
                    <a:pt x="150" y="459"/>
                  </a:cubicBezTo>
                  <a:cubicBezTo>
                    <a:pt x="149" y="461"/>
                    <a:pt x="149" y="461"/>
                    <a:pt x="149" y="461"/>
                  </a:cubicBezTo>
                  <a:cubicBezTo>
                    <a:pt x="143" y="461"/>
                    <a:pt x="142" y="462"/>
                    <a:pt x="142" y="467"/>
                  </a:cubicBezTo>
                  <a:cubicBezTo>
                    <a:pt x="142" y="516"/>
                    <a:pt x="142" y="516"/>
                    <a:pt x="142" y="516"/>
                  </a:cubicBezTo>
                  <a:cubicBezTo>
                    <a:pt x="142" y="519"/>
                    <a:pt x="142" y="519"/>
                    <a:pt x="142" y="519"/>
                  </a:cubicBezTo>
                  <a:cubicBezTo>
                    <a:pt x="135" y="518"/>
                    <a:pt x="135" y="518"/>
                    <a:pt x="135" y="518"/>
                  </a:cubicBezTo>
                  <a:cubicBezTo>
                    <a:pt x="93" y="468"/>
                    <a:pt x="93" y="468"/>
                    <a:pt x="93" y="468"/>
                  </a:cubicBezTo>
                  <a:cubicBezTo>
                    <a:pt x="93" y="510"/>
                    <a:pt x="93" y="510"/>
                    <a:pt x="93" y="510"/>
                  </a:cubicBezTo>
                  <a:cubicBezTo>
                    <a:pt x="93" y="515"/>
                    <a:pt x="95" y="515"/>
                    <a:pt x="102" y="516"/>
                  </a:cubicBezTo>
                  <a:cubicBezTo>
                    <a:pt x="102" y="518"/>
                    <a:pt x="102" y="518"/>
                    <a:pt x="102" y="518"/>
                  </a:cubicBezTo>
                  <a:cubicBezTo>
                    <a:pt x="99" y="518"/>
                    <a:pt x="95" y="518"/>
                    <a:pt x="92" y="518"/>
                  </a:cubicBezTo>
                  <a:cubicBezTo>
                    <a:pt x="88" y="518"/>
                    <a:pt x="85" y="518"/>
                    <a:pt x="81" y="518"/>
                  </a:cubicBezTo>
                  <a:cubicBezTo>
                    <a:pt x="83" y="515"/>
                    <a:pt x="83" y="515"/>
                    <a:pt x="83" y="515"/>
                  </a:cubicBezTo>
                  <a:cubicBezTo>
                    <a:pt x="88" y="515"/>
                    <a:pt x="90" y="515"/>
                    <a:pt x="90" y="510"/>
                  </a:cubicBezTo>
                  <a:cubicBezTo>
                    <a:pt x="90" y="467"/>
                    <a:pt x="90" y="467"/>
                    <a:pt x="90" y="467"/>
                  </a:cubicBezTo>
                  <a:cubicBezTo>
                    <a:pt x="90" y="462"/>
                    <a:pt x="88" y="461"/>
                    <a:pt x="82" y="461"/>
                  </a:cubicBezTo>
                  <a:cubicBezTo>
                    <a:pt x="82" y="459"/>
                    <a:pt x="82" y="459"/>
                    <a:pt x="82" y="459"/>
                  </a:cubicBezTo>
                  <a:cubicBezTo>
                    <a:pt x="85" y="459"/>
                    <a:pt x="87" y="459"/>
                    <a:pt x="90" y="459"/>
                  </a:cubicBezTo>
                  <a:cubicBezTo>
                    <a:pt x="92" y="459"/>
                    <a:pt x="95" y="459"/>
                    <a:pt x="97" y="459"/>
                  </a:cubicBezTo>
                  <a:moveTo>
                    <a:pt x="28" y="498"/>
                  </a:moveTo>
                  <a:cubicBezTo>
                    <a:pt x="28" y="511"/>
                    <a:pt x="35" y="514"/>
                    <a:pt x="47" y="514"/>
                  </a:cubicBezTo>
                  <a:cubicBezTo>
                    <a:pt x="52" y="514"/>
                    <a:pt x="59" y="513"/>
                    <a:pt x="62" y="508"/>
                  </a:cubicBezTo>
                  <a:cubicBezTo>
                    <a:pt x="65" y="504"/>
                    <a:pt x="66" y="499"/>
                    <a:pt x="66" y="494"/>
                  </a:cubicBezTo>
                  <a:cubicBezTo>
                    <a:pt x="66" y="467"/>
                    <a:pt x="66" y="467"/>
                    <a:pt x="66" y="467"/>
                  </a:cubicBezTo>
                  <a:cubicBezTo>
                    <a:pt x="66" y="462"/>
                    <a:pt x="64" y="461"/>
                    <a:pt x="57" y="461"/>
                  </a:cubicBezTo>
                  <a:cubicBezTo>
                    <a:pt x="57" y="459"/>
                    <a:pt x="57" y="459"/>
                    <a:pt x="57" y="459"/>
                  </a:cubicBezTo>
                  <a:cubicBezTo>
                    <a:pt x="61" y="459"/>
                    <a:pt x="65" y="459"/>
                    <a:pt x="68" y="459"/>
                  </a:cubicBezTo>
                  <a:cubicBezTo>
                    <a:pt x="72" y="459"/>
                    <a:pt x="76" y="459"/>
                    <a:pt x="79" y="459"/>
                  </a:cubicBezTo>
                  <a:cubicBezTo>
                    <a:pt x="78" y="461"/>
                    <a:pt x="78" y="461"/>
                    <a:pt x="78" y="461"/>
                  </a:cubicBezTo>
                  <a:cubicBezTo>
                    <a:pt x="72" y="461"/>
                    <a:pt x="70" y="462"/>
                    <a:pt x="70" y="467"/>
                  </a:cubicBezTo>
                  <a:cubicBezTo>
                    <a:pt x="70" y="498"/>
                    <a:pt x="70" y="498"/>
                    <a:pt x="70" y="498"/>
                  </a:cubicBezTo>
                  <a:cubicBezTo>
                    <a:pt x="70" y="503"/>
                    <a:pt x="69" y="507"/>
                    <a:pt x="66" y="511"/>
                  </a:cubicBezTo>
                  <a:cubicBezTo>
                    <a:pt x="64" y="513"/>
                    <a:pt x="60" y="517"/>
                    <a:pt x="57" y="518"/>
                  </a:cubicBezTo>
                  <a:cubicBezTo>
                    <a:pt x="53" y="519"/>
                    <a:pt x="48" y="519"/>
                    <a:pt x="44" y="519"/>
                  </a:cubicBezTo>
                  <a:cubicBezTo>
                    <a:pt x="36" y="519"/>
                    <a:pt x="26" y="518"/>
                    <a:pt x="22" y="511"/>
                  </a:cubicBezTo>
                  <a:cubicBezTo>
                    <a:pt x="20" y="507"/>
                    <a:pt x="20" y="504"/>
                    <a:pt x="20" y="499"/>
                  </a:cubicBezTo>
                  <a:cubicBezTo>
                    <a:pt x="20" y="469"/>
                    <a:pt x="20" y="469"/>
                    <a:pt x="20" y="469"/>
                  </a:cubicBezTo>
                  <a:cubicBezTo>
                    <a:pt x="20" y="462"/>
                    <a:pt x="20" y="462"/>
                    <a:pt x="11" y="461"/>
                  </a:cubicBezTo>
                  <a:cubicBezTo>
                    <a:pt x="11" y="459"/>
                    <a:pt x="11" y="459"/>
                    <a:pt x="11" y="459"/>
                  </a:cubicBezTo>
                  <a:cubicBezTo>
                    <a:pt x="15" y="459"/>
                    <a:pt x="19" y="459"/>
                    <a:pt x="24" y="459"/>
                  </a:cubicBezTo>
                  <a:cubicBezTo>
                    <a:pt x="28" y="459"/>
                    <a:pt x="33" y="459"/>
                    <a:pt x="37" y="459"/>
                  </a:cubicBezTo>
                  <a:cubicBezTo>
                    <a:pt x="37" y="461"/>
                    <a:pt x="37" y="461"/>
                    <a:pt x="37" y="461"/>
                  </a:cubicBezTo>
                  <a:cubicBezTo>
                    <a:pt x="28" y="462"/>
                    <a:pt x="28" y="462"/>
                    <a:pt x="28" y="469"/>
                  </a:cubicBezTo>
                  <a:moveTo>
                    <a:pt x="354" y="158"/>
                  </a:moveTo>
                  <a:cubicBezTo>
                    <a:pt x="354" y="222"/>
                    <a:pt x="354" y="222"/>
                    <a:pt x="354" y="222"/>
                  </a:cubicBezTo>
                  <a:cubicBezTo>
                    <a:pt x="354" y="235"/>
                    <a:pt x="360" y="236"/>
                    <a:pt x="365" y="238"/>
                  </a:cubicBezTo>
                  <a:cubicBezTo>
                    <a:pt x="370" y="238"/>
                    <a:pt x="370" y="238"/>
                    <a:pt x="370" y="238"/>
                  </a:cubicBezTo>
                  <a:cubicBezTo>
                    <a:pt x="370" y="242"/>
                    <a:pt x="370" y="242"/>
                    <a:pt x="370" y="242"/>
                  </a:cubicBezTo>
                  <a:cubicBezTo>
                    <a:pt x="321" y="242"/>
                    <a:pt x="321" y="242"/>
                    <a:pt x="321" y="242"/>
                  </a:cubicBezTo>
                  <a:cubicBezTo>
                    <a:pt x="321" y="238"/>
                    <a:pt x="321" y="238"/>
                    <a:pt x="321" y="238"/>
                  </a:cubicBezTo>
                  <a:cubicBezTo>
                    <a:pt x="328" y="238"/>
                    <a:pt x="328" y="238"/>
                    <a:pt x="328" y="238"/>
                  </a:cubicBezTo>
                  <a:cubicBezTo>
                    <a:pt x="332" y="236"/>
                    <a:pt x="336" y="238"/>
                    <a:pt x="336" y="222"/>
                  </a:cubicBezTo>
                  <a:cubicBezTo>
                    <a:pt x="336" y="96"/>
                    <a:pt x="336" y="96"/>
                    <a:pt x="336" y="96"/>
                  </a:cubicBezTo>
                  <a:cubicBezTo>
                    <a:pt x="336" y="83"/>
                    <a:pt x="329" y="83"/>
                    <a:pt x="326" y="83"/>
                  </a:cubicBezTo>
                  <a:cubicBezTo>
                    <a:pt x="319" y="83"/>
                    <a:pt x="319" y="83"/>
                    <a:pt x="319" y="83"/>
                  </a:cubicBezTo>
                  <a:cubicBezTo>
                    <a:pt x="319" y="79"/>
                    <a:pt x="319" y="79"/>
                    <a:pt x="319" y="79"/>
                  </a:cubicBezTo>
                  <a:cubicBezTo>
                    <a:pt x="370" y="79"/>
                    <a:pt x="370" y="79"/>
                    <a:pt x="370" y="79"/>
                  </a:cubicBezTo>
                  <a:cubicBezTo>
                    <a:pt x="370" y="83"/>
                    <a:pt x="370" y="83"/>
                    <a:pt x="370" y="83"/>
                  </a:cubicBezTo>
                  <a:cubicBezTo>
                    <a:pt x="363" y="83"/>
                    <a:pt x="363" y="83"/>
                    <a:pt x="363" y="83"/>
                  </a:cubicBezTo>
                  <a:cubicBezTo>
                    <a:pt x="360" y="83"/>
                    <a:pt x="355" y="83"/>
                    <a:pt x="355" y="96"/>
                  </a:cubicBezTo>
                  <a:cubicBezTo>
                    <a:pt x="355" y="148"/>
                    <a:pt x="355" y="148"/>
                    <a:pt x="355" y="148"/>
                  </a:cubicBezTo>
                  <a:moveTo>
                    <a:pt x="165" y="238"/>
                  </a:moveTo>
                  <a:cubicBezTo>
                    <a:pt x="172" y="238"/>
                    <a:pt x="172" y="238"/>
                    <a:pt x="172" y="238"/>
                  </a:cubicBezTo>
                  <a:cubicBezTo>
                    <a:pt x="175" y="238"/>
                    <a:pt x="180" y="238"/>
                    <a:pt x="180" y="222"/>
                  </a:cubicBezTo>
                  <a:cubicBezTo>
                    <a:pt x="180" y="96"/>
                    <a:pt x="180" y="96"/>
                    <a:pt x="180" y="96"/>
                  </a:cubicBezTo>
                  <a:cubicBezTo>
                    <a:pt x="180" y="83"/>
                    <a:pt x="173" y="83"/>
                    <a:pt x="170" y="83"/>
                  </a:cubicBezTo>
                  <a:cubicBezTo>
                    <a:pt x="163" y="83"/>
                    <a:pt x="163" y="83"/>
                    <a:pt x="163" y="83"/>
                  </a:cubicBezTo>
                  <a:cubicBezTo>
                    <a:pt x="163" y="79"/>
                    <a:pt x="163" y="79"/>
                    <a:pt x="163" y="79"/>
                  </a:cubicBezTo>
                  <a:cubicBezTo>
                    <a:pt x="214" y="79"/>
                    <a:pt x="214" y="79"/>
                    <a:pt x="214" y="79"/>
                  </a:cubicBezTo>
                  <a:cubicBezTo>
                    <a:pt x="214" y="83"/>
                    <a:pt x="214" y="83"/>
                    <a:pt x="214" y="83"/>
                  </a:cubicBezTo>
                  <a:cubicBezTo>
                    <a:pt x="207" y="83"/>
                    <a:pt x="207" y="83"/>
                    <a:pt x="207" y="83"/>
                  </a:cubicBezTo>
                  <a:cubicBezTo>
                    <a:pt x="204" y="83"/>
                    <a:pt x="199" y="83"/>
                    <a:pt x="199" y="96"/>
                  </a:cubicBezTo>
                  <a:cubicBezTo>
                    <a:pt x="199" y="148"/>
                    <a:pt x="199" y="148"/>
                    <a:pt x="199" y="148"/>
                  </a:cubicBezTo>
                  <a:cubicBezTo>
                    <a:pt x="277" y="148"/>
                    <a:pt x="277" y="148"/>
                    <a:pt x="277" y="148"/>
                  </a:cubicBezTo>
                  <a:cubicBezTo>
                    <a:pt x="277" y="96"/>
                    <a:pt x="277" y="96"/>
                    <a:pt x="277" y="96"/>
                  </a:cubicBezTo>
                  <a:cubicBezTo>
                    <a:pt x="277" y="83"/>
                    <a:pt x="270" y="83"/>
                    <a:pt x="267" y="83"/>
                  </a:cubicBezTo>
                  <a:cubicBezTo>
                    <a:pt x="260" y="83"/>
                    <a:pt x="260" y="83"/>
                    <a:pt x="260" y="83"/>
                  </a:cubicBezTo>
                  <a:cubicBezTo>
                    <a:pt x="260" y="79"/>
                    <a:pt x="260" y="79"/>
                    <a:pt x="260" y="79"/>
                  </a:cubicBezTo>
                  <a:cubicBezTo>
                    <a:pt x="312" y="79"/>
                    <a:pt x="312" y="79"/>
                    <a:pt x="312" y="79"/>
                  </a:cubicBezTo>
                  <a:cubicBezTo>
                    <a:pt x="312" y="83"/>
                    <a:pt x="312" y="83"/>
                    <a:pt x="312" y="83"/>
                  </a:cubicBezTo>
                  <a:cubicBezTo>
                    <a:pt x="305" y="83"/>
                    <a:pt x="305" y="83"/>
                    <a:pt x="305" y="83"/>
                  </a:cubicBezTo>
                  <a:cubicBezTo>
                    <a:pt x="302" y="83"/>
                    <a:pt x="295" y="84"/>
                    <a:pt x="295" y="96"/>
                  </a:cubicBezTo>
                  <a:cubicBezTo>
                    <a:pt x="295" y="222"/>
                    <a:pt x="295" y="222"/>
                    <a:pt x="295" y="222"/>
                  </a:cubicBezTo>
                  <a:cubicBezTo>
                    <a:pt x="295" y="233"/>
                    <a:pt x="301" y="236"/>
                    <a:pt x="305" y="238"/>
                  </a:cubicBezTo>
                  <a:cubicBezTo>
                    <a:pt x="312" y="238"/>
                    <a:pt x="312" y="238"/>
                    <a:pt x="312" y="238"/>
                  </a:cubicBezTo>
                  <a:cubicBezTo>
                    <a:pt x="312" y="242"/>
                    <a:pt x="312" y="242"/>
                    <a:pt x="312" y="242"/>
                  </a:cubicBezTo>
                  <a:cubicBezTo>
                    <a:pt x="261" y="242"/>
                    <a:pt x="261" y="242"/>
                    <a:pt x="261" y="242"/>
                  </a:cubicBezTo>
                  <a:cubicBezTo>
                    <a:pt x="261" y="238"/>
                    <a:pt x="261" y="238"/>
                    <a:pt x="261" y="238"/>
                  </a:cubicBezTo>
                  <a:cubicBezTo>
                    <a:pt x="261" y="238"/>
                    <a:pt x="264" y="238"/>
                    <a:pt x="267" y="238"/>
                  </a:cubicBezTo>
                  <a:cubicBezTo>
                    <a:pt x="271" y="237"/>
                    <a:pt x="277" y="230"/>
                    <a:pt x="277" y="222"/>
                  </a:cubicBezTo>
                  <a:cubicBezTo>
                    <a:pt x="277" y="158"/>
                    <a:pt x="277" y="158"/>
                    <a:pt x="277" y="158"/>
                  </a:cubicBezTo>
                  <a:cubicBezTo>
                    <a:pt x="199" y="158"/>
                    <a:pt x="199" y="158"/>
                    <a:pt x="199" y="158"/>
                  </a:cubicBezTo>
                  <a:cubicBezTo>
                    <a:pt x="199" y="222"/>
                    <a:pt x="199" y="222"/>
                    <a:pt x="199" y="222"/>
                  </a:cubicBezTo>
                  <a:cubicBezTo>
                    <a:pt x="199" y="235"/>
                    <a:pt x="206" y="238"/>
                    <a:pt x="209" y="238"/>
                  </a:cubicBezTo>
                  <a:cubicBezTo>
                    <a:pt x="216" y="238"/>
                    <a:pt x="216" y="238"/>
                    <a:pt x="216" y="238"/>
                  </a:cubicBezTo>
                  <a:cubicBezTo>
                    <a:pt x="216" y="242"/>
                    <a:pt x="216" y="242"/>
                    <a:pt x="216" y="242"/>
                  </a:cubicBezTo>
                  <a:cubicBezTo>
                    <a:pt x="165" y="242"/>
                    <a:pt x="165" y="242"/>
                    <a:pt x="165" y="242"/>
                  </a:cubicBezTo>
                  <a:moveTo>
                    <a:pt x="522" y="397"/>
                  </a:moveTo>
                  <a:cubicBezTo>
                    <a:pt x="519" y="404"/>
                    <a:pt x="518" y="419"/>
                    <a:pt x="509" y="419"/>
                  </a:cubicBezTo>
                  <a:cubicBezTo>
                    <a:pt x="460" y="419"/>
                    <a:pt x="460" y="419"/>
                    <a:pt x="460" y="419"/>
                  </a:cubicBezTo>
                  <a:cubicBezTo>
                    <a:pt x="455" y="419"/>
                    <a:pt x="456" y="416"/>
                    <a:pt x="456" y="408"/>
                  </a:cubicBezTo>
                  <a:cubicBezTo>
                    <a:pt x="456" y="347"/>
                    <a:pt x="456" y="347"/>
                    <a:pt x="456" y="347"/>
                  </a:cubicBezTo>
                  <a:cubicBezTo>
                    <a:pt x="503" y="346"/>
                    <a:pt x="503" y="346"/>
                    <a:pt x="503" y="346"/>
                  </a:cubicBezTo>
                  <a:cubicBezTo>
                    <a:pt x="513" y="346"/>
                    <a:pt x="512" y="357"/>
                    <a:pt x="512" y="361"/>
                  </a:cubicBezTo>
                  <a:cubicBezTo>
                    <a:pt x="512" y="363"/>
                    <a:pt x="517" y="363"/>
                    <a:pt x="517" y="361"/>
                  </a:cubicBezTo>
                  <a:cubicBezTo>
                    <a:pt x="517" y="322"/>
                    <a:pt x="517" y="322"/>
                    <a:pt x="517" y="322"/>
                  </a:cubicBezTo>
                  <a:cubicBezTo>
                    <a:pt x="517" y="319"/>
                    <a:pt x="513" y="318"/>
                    <a:pt x="513" y="321"/>
                  </a:cubicBezTo>
                  <a:cubicBezTo>
                    <a:pt x="512" y="326"/>
                    <a:pt x="512" y="336"/>
                    <a:pt x="504" y="337"/>
                  </a:cubicBezTo>
                  <a:cubicBezTo>
                    <a:pt x="456" y="337"/>
                    <a:pt x="456" y="337"/>
                    <a:pt x="456" y="337"/>
                  </a:cubicBezTo>
                  <a:cubicBezTo>
                    <a:pt x="456" y="273"/>
                    <a:pt x="456" y="273"/>
                    <a:pt x="456" y="273"/>
                  </a:cubicBezTo>
                  <a:cubicBezTo>
                    <a:pt x="501" y="273"/>
                    <a:pt x="501" y="273"/>
                    <a:pt x="501" y="273"/>
                  </a:cubicBezTo>
                  <a:cubicBezTo>
                    <a:pt x="504" y="273"/>
                    <a:pt x="516" y="273"/>
                    <a:pt x="516" y="294"/>
                  </a:cubicBezTo>
                  <a:cubicBezTo>
                    <a:pt x="522" y="294"/>
                    <a:pt x="522" y="294"/>
                    <a:pt x="522" y="294"/>
                  </a:cubicBezTo>
                  <a:cubicBezTo>
                    <a:pt x="521" y="288"/>
                    <a:pt x="522" y="269"/>
                    <a:pt x="522" y="269"/>
                  </a:cubicBezTo>
                  <a:cubicBezTo>
                    <a:pt x="522" y="267"/>
                    <a:pt x="519" y="264"/>
                    <a:pt x="515" y="264"/>
                  </a:cubicBezTo>
                  <a:cubicBezTo>
                    <a:pt x="506" y="265"/>
                    <a:pt x="469" y="265"/>
                    <a:pt x="417" y="264"/>
                  </a:cubicBezTo>
                  <a:cubicBezTo>
                    <a:pt x="413" y="264"/>
                    <a:pt x="413" y="264"/>
                    <a:pt x="413" y="264"/>
                  </a:cubicBezTo>
                  <a:cubicBezTo>
                    <a:pt x="302" y="264"/>
                    <a:pt x="302" y="264"/>
                    <a:pt x="302" y="264"/>
                  </a:cubicBezTo>
                  <a:cubicBezTo>
                    <a:pt x="300" y="264"/>
                    <a:pt x="299" y="265"/>
                    <a:pt x="299" y="267"/>
                  </a:cubicBezTo>
                  <a:cubicBezTo>
                    <a:pt x="299" y="289"/>
                    <a:pt x="299" y="289"/>
                    <a:pt x="299" y="289"/>
                  </a:cubicBezTo>
                  <a:cubicBezTo>
                    <a:pt x="304" y="289"/>
                    <a:pt x="304" y="289"/>
                    <a:pt x="304" y="289"/>
                  </a:cubicBezTo>
                  <a:cubicBezTo>
                    <a:pt x="304" y="284"/>
                    <a:pt x="304" y="284"/>
                    <a:pt x="304" y="284"/>
                  </a:cubicBezTo>
                  <a:cubicBezTo>
                    <a:pt x="304" y="281"/>
                    <a:pt x="307" y="273"/>
                    <a:pt x="314" y="273"/>
                  </a:cubicBezTo>
                  <a:cubicBezTo>
                    <a:pt x="358" y="273"/>
                    <a:pt x="358" y="273"/>
                    <a:pt x="358" y="273"/>
                  </a:cubicBezTo>
                  <a:cubicBezTo>
                    <a:pt x="358" y="343"/>
                    <a:pt x="358" y="343"/>
                    <a:pt x="358" y="343"/>
                  </a:cubicBezTo>
                  <a:cubicBezTo>
                    <a:pt x="358" y="413"/>
                    <a:pt x="358" y="413"/>
                    <a:pt x="358" y="413"/>
                  </a:cubicBezTo>
                  <a:cubicBezTo>
                    <a:pt x="357" y="416"/>
                    <a:pt x="354" y="424"/>
                    <a:pt x="347" y="424"/>
                  </a:cubicBezTo>
                  <a:cubicBezTo>
                    <a:pt x="340" y="424"/>
                    <a:pt x="339" y="424"/>
                    <a:pt x="336" y="423"/>
                  </a:cubicBezTo>
                  <a:cubicBezTo>
                    <a:pt x="332" y="421"/>
                    <a:pt x="324" y="413"/>
                    <a:pt x="322" y="406"/>
                  </a:cubicBezTo>
                  <a:cubicBezTo>
                    <a:pt x="295" y="343"/>
                    <a:pt x="295" y="343"/>
                    <a:pt x="295" y="343"/>
                  </a:cubicBezTo>
                  <a:cubicBezTo>
                    <a:pt x="260" y="258"/>
                    <a:pt x="260" y="258"/>
                    <a:pt x="260" y="258"/>
                  </a:cubicBezTo>
                  <a:cubicBezTo>
                    <a:pt x="260" y="257"/>
                    <a:pt x="258" y="256"/>
                    <a:pt x="257" y="258"/>
                  </a:cubicBezTo>
                  <a:cubicBezTo>
                    <a:pt x="214" y="343"/>
                    <a:pt x="214" y="343"/>
                    <a:pt x="214" y="343"/>
                  </a:cubicBezTo>
                  <a:cubicBezTo>
                    <a:pt x="179" y="413"/>
                    <a:pt x="179" y="413"/>
                    <a:pt x="179" y="413"/>
                  </a:cubicBezTo>
                  <a:cubicBezTo>
                    <a:pt x="177" y="416"/>
                    <a:pt x="172" y="422"/>
                    <a:pt x="167" y="422"/>
                  </a:cubicBezTo>
                  <a:cubicBezTo>
                    <a:pt x="163" y="422"/>
                    <a:pt x="159" y="418"/>
                    <a:pt x="159" y="411"/>
                  </a:cubicBezTo>
                  <a:cubicBezTo>
                    <a:pt x="158" y="403"/>
                    <a:pt x="158" y="398"/>
                    <a:pt x="158" y="398"/>
                  </a:cubicBezTo>
                  <a:cubicBezTo>
                    <a:pt x="158" y="343"/>
                    <a:pt x="158" y="343"/>
                    <a:pt x="158" y="343"/>
                  </a:cubicBezTo>
                  <a:cubicBezTo>
                    <a:pt x="158" y="277"/>
                    <a:pt x="158" y="277"/>
                    <a:pt x="158" y="277"/>
                  </a:cubicBezTo>
                  <a:cubicBezTo>
                    <a:pt x="158" y="275"/>
                    <a:pt x="158" y="273"/>
                    <a:pt x="161" y="273"/>
                  </a:cubicBezTo>
                  <a:cubicBezTo>
                    <a:pt x="203" y="273"/>
                    <a:pt x="203" y="273"/>
                    <a:pt x="203" y="273"/>
                  </a:cubicBezTo>
                  <a:cubicBezTo>
                    <a:pt x="207" y="274"/>
                    <a:pt x="215" y="276"/>
                    <a:pt x="215" y="290"/>
                  </a:cubicBezTo>
                  <a:cubicBezTo>
                    <a:pt x="219" y="290"/>
                    <a:pt x="219" y="290"/>
                    <a:pt x="219" y="290"/>
                  </a:cubicBezTo>
                  <a:cubicBezTo>
                    <a:pt x="219" y="267"/>
                    <a:pt x="219" y="267"/>
                    <a:pt x="219" y="267"/>
                  </a:cubicBezTo>
                  <a:cubicBezTo>
                    <a:pt x="219" y="265"/>
                    <a:pt x="218" y="265"/>
                    <a:pt x="216" y="265"/>
                  </a:cubicBezTo>
                  <a:cubicBezTo>
                    <a:pt x="74" y="265"/>
                    <a:pt x="74" y="265"/>
                    <a:pt x="74" y="265"/>
                  </a:cubicBezTo>
                  <a:cubicBezTo>
                    <a:pt x="67" y="265"/>
                    <a:pt x="53" y="264"/>
                    <a:pt x="40" y="271"/>
                  </a:cubicBezTo>
                  <a:cubicBezTo>
                    <a:pt x="4" y="293"/>
                    <a:pt x="13" y="328"/>
                    <a:pt x="24" y="340"/>
                  </a:cubicBezTo>
                  <a:cubicBezTo>
                    <a:pt x="25" y="341"/>
                    <a:pt x="26" y="342"/>
                    <a:pt x="27" y="343"/>
                  </a:cubicBezTo>
                  <a:cubicBezTo>
                    <a:pt x="36" y="349"/>
                    <a:pt x="51" y="353"/>
                    <a:pt x="59" y="355"/>
                  </a:cubicBezTo>
                  <a:cubicBezTo>
                    <a:pt x="68" y="357"/>
                    <a:pt x="83" y="359"/>
                    <a:pt x="93" y="369"/>
                  </a:cubicBezTo>
                  <a:cubicBezTo>
                    <a:pt x="105" y="381"/>
                    <a:pt x="100" y="404"/>
                    <a:pt x="89" y="415"/>
                  </a:cubicBezTo>
                  <a:cubicBezTo>
                    <a:pt x="72" y="431"/>
                    <a:pt x="44" y="433"/>
                    <a:pt x="28" y="415"/>
                  </a:cubicBezTo>
                  <a:cubicBezTo>
                    <a:pt x="24" y="410"/>
                    <a:pt x="24" y="409"/>
                    <a:pt x="23" y="407"/>
                  </a:cubicBezTo>
                  <a:cubicBezTo>
                    <a:pt x="23" y="406"/>
                    <a:pt x="21" y="398"/>
                    <a:pt x="21" y="392"/>
                  </a:cubicBezTo>
                  <a:cubicBezTo>
                    <a:pt x="16" y="392"/>
                    <a:pt x="16" y="392"/>
                    <a:pt x="16" y="392"/>
                  </a:cubicBezTo>
                  <a:cubicBezTo>
                    <a:pt x="16" y="427"/>
                    <a:pt x="16" y="427"/>
                    <a:pt x="16" y="427"/>
                  </a:cubicBezTo>
                  <a:cubicBezTo>
                    <a:pt x="41" y="438"/>
                    <a:pt x="73" y="440"/>
                    <a:pt x="93" y="424"/>
                  </a:cubicBezTo>
                  <a:cubicBezTo>
                    <a:pt x="109" y="410"/>
                    <a:pt x="117" y="400"/>
                    <a:pt x="117" y="377"/>
                  </a:cubicBezTo>
                  <a:cubicBezTo>
                    <a:pt x="117" y="377"/>
                    <a:pt x="116" y="351"/>
                    <a:pt x="86" y="343"/>
                  </a:cubicBezTo>
                  <a:cubicBezTo>
                    <a:pt x="60" y="336"/>
                    <a:pt x="42" y="333"/>
                    <a:pt x="35" y="323"/>
                  </a:cubicBezTo>
                  <a:cubicBezTo>
                    <a:pt x="31" y="317"/>
                    <a:pt x="24" y="291"/>
                    <a:pt x="43" y="279"/>
                  </a:cubicBezTo>
                  <a:cubicBezTo>
                    <a:pt x="50" y="276"/>
                    <a:pt x="55" y="273"/>
                    <a:pt x="69" y="273"/>
                  </a:cubicBezTo>
                  <a:cubicBezTo>
                    <a:pt x="137" y="273"/>
                    <a:pt x="137" y="273"/>
                    <a:pt x="137" y="273"/>
                  </a:cubicBezTo>
                  <a:cubicBezTo>
                    <a:pt x="139" y="273"/>
                    <a:pt x="139" y="275"/>
                    <a:pt x="139" y="277"/>
                  </a:cubicBezTo>
                  <a:cubicBezTo>
                    <a:pt x="139" y="343"/>
                    <a:pt x="139" y="343"/>
                    <a:pt x="139" y="343"/>
                  </a:cubicBezTo>
                  <a:cubicBezTo>
                    <a:pt x="139" y="398"/>
                    <a:pt x="139" y="398"/>
                    <a:pt x="139" y="398"/>
                  </a:cubicBezTo>
                  <a:cubicBezTo>
                    <a:pt x="139" y="401"/>
                    <a:pt x="138" y="409"/>
                    <a:pt x="138" y="411"/>
                  </a:cubicBezTo>
                  <a:cubicBezTo>
                    <a:pt x="138" y="414"/>
                    <a:pt x="139" y="421"/>
                    <a:pt x="133" y="422"/>
                  </a:cubicBezTo>
                  <a:cubicBezTo>
                    <a:pt x="127" y="423"/>
                    <a:pt x="121" y="423"/>
                    <a:pt x="121" y="423"/>
                  </a:cubicBezTo>
                  <a:cubicBezTo>
                    <a:pt x="121" y="427"/>
                    <a:pt x="121" y="427"/>
                    <a:pt x="121" y="427"/>
                  </a:cubicBezTo>
                  <a:cubicBezTo>
                    <a:pt x="206" y="427"/>
                    <a:pt x="206" y="427"/>
                    <a:pt x="206" y="427"/>
                  </a:cubicBezTo>
                  <a:cubicBezTo>
                    <a:pt x="206" y="423"/>
                    <a:pt x="206" y="423"/>
                    <a:pt x="206" y="423"/>
                  </a:cubicBezTo>
                  <a:cubicBezTo>
                    <a:pt x="202" y="423"/>
                    <a:pt x="189" y="419"/>
                    <a:pt x="196" y="404"/>
                  </a:cubicBezTo>
                  <a:cubicBezTo>
                    <a:pt x="196" y="404"/>
                    <a:pt x="217" y="361"/>
                    <a:pt x="218" y="358"/>
                  </a:cubicBezTo>
                  <a:cubicBezTo>
                    <a:pt x="220" y="356"/>
                    <a:pt x="220" y="355"/>
                    <a:pt x="223" y="355"/>
                  </a:cubicBezTo>
                  <a:cubicBezTo>
                    <a:pt x="234" y="355"/>
                    <a:pt x="234" y="355"/>
                    <a:pt x="234" y="355"/>
                  </a:cubicBezTo>
                  <a:cubicBezTo>
                    <a:pt x="278" y="355"/>
                    <a:pt x="278" y="355"/>
                    <a:pt x="278" y="355"/>
                  </a:cubicBezTo>
                  <a:cubicBezTo>
                    <a:pt x="280" y="355"/>
                    <a:pt x="281" y="356"/>
                    <a:pt x="282" y="358"/>
                  </a:cubicBezTo>
                  <a:cubicBezTo>
                    <a:pt x="303" y="410"/>
                    <a:pt x="303" y="410"/>
                    <a:pt x="303" y="410"/>
                  </a:cubicBezTo>
                  <a:cubicBezTo>
                    <a:pt x="305" y="414"/>
                    <a:pt x="303" y="423"/>
                    <a:pt x="298" y="423"/>
                  </a:cubicBezTo>
                  <a:cubicBezTo>
                    <a:pt x="290" y="423"/>
                    <a:pt x="290" y="423"/>
                    <a:pt x="290" y="423"/>
                  </a:cubicBezTo>
                  <a:cubicBezTo>
                    <a:pt x="290" y="427"/>
                    <a:pt x="290" y="427"/>
                    <a:pt x="290" y="427"/>
                  </a:cubicBezTo>
                  <a:cubicBezTo>
                    <a:pt x="396" y="427"/>
                    <a:pt x="396" y="427"/>
                    <a:pt x="396" y="427"/>
                  </a:cubicBezTo>
                  <a:cubicBezTo>
                    <a:pt x="396" y="423"/>
                    <a:pt x="396" y="423"/>
                    <a:pt x="396" y="423"/>
                  </a:cubicBezTo>
                  <a:cubicBezTo>
                    <a:pt x="391" y="423"/>
                    <a:pt x="391" y="423"/>
                    <a:pt x="391" y="423"/>
                  </a:cubicBezTo>
                  <a:cubicBezTo>
                    <a:pt x="388" y="423"/>
                    <a:pt x="376" y="421"/>
                    <a:pt x="376" y="408"/>
                  </a:cubicBezTo>
                  <a:cubicBezTo>
                    <a:pt x="376" y="343"/>
                    <a:pt x="376" y="343"/>
                    <a:pt x="376" y="343"/>
                  </a:cubicBezTo>
                  <a:cubicBezTo>
                    <a:pt x="376" y="273"/>
                    <a:pt x="376" y="273"/>
                    <a:pt x="376" y="273"/>
                  </a:cubicBezTo>
                  <a:cubicBezTo>
                    <a:pt x="420" y="273"/>
                    <a:pt x="420" y="273"/>
                    <a:pt x="420" y="273"/>
                  </a:cubicBezTo>
                  <a:cubicBezTo>
                    <a:pt x="439" y="273"/>
                    <a:pt x="438" y="280"/>
                    <a:pt x="439" y="290"/>
                  </a:cubicBezTo>
                  <a:cubicBezTo>
                    <a:pt x="439" y="406"/>
                    <a:pt x="439" y="406"/>
                    <a:pt x="439" y="406"/>
                  </a:cubicBezTo>
                  <a:cubicBezTo>
                    <a:pt x="439" y="415"/>
                    <a:pt x="436" y="418"/>
                    <a:pt x="433" y="421"/>
                  </a:cubicBezTo>
                  <a:cubicBezTo>
                    <a:pt x="430" y="423"/>
                    <a:pt x="425" y="424"/>
                    <a:pt x="420" y="424"/>
                  </a:cubicBezTo>
                  <a:cubicBezTo>
                    <a:pt x="420" y="428"/>
                    <a:pt x="420" y="428"/>
                    <a:pt x="420" y="428"/>
                  </a:cubicBezTo>
                  <a:cubicBezTo>
                    <a:pt x="449" y="427"/>
                    <a:pt x="449" y="427"/>
                    <a:pt x="449" y="427"/>
                  </a:cubicBezTo>
                  <a:cubicBezTo>
                    <a:pt x="519" y="427"/>
                    <a:pt x="519" y="427"/>
                    <a:pt x="519" y="427"/>
                  </a:cubicBezTo>
                  <a:cubicBezTo>
                    <a:pt x="523" y="427"/>
                    <a:pt x="524" y="424"/>
                    <a:pt x="524" y="422"/>
                  </a:cubicBezTo>
                  <a:cubicBezTo>
                    <a:pt x="525" y="419"/>
                    <a:pt x="527" y="401"/>
                    <a:pt x="528" y="397"/>
                  </a:cubicBezTo>
                  <a:cubicBezTo>
                    <a:pt x="528" y="395"/>
                    <a:pt x="523" y="394"/>
                    <a:pt x="522" y="397"/>
                  </a:cubicBezTo>
                  <a:close/>
                  <a:moveTo>
                    <a:pt x="274" y="345"/>
                  </a:moveTo>
                  <a:cubicBezTo>
                    <a:pt x="236" y="345"/>
                    <a:pt x="236" y="345"/>
                    <a:pt x="236" y="345"/>
                  </a:cubicBezTo>
                  <a:cubicBezTo>
                    <a:pt x="227" y="345"/>
                    <a:pt x="227" y="345"/>
                    <a:pt x="227" y="345"/>
                  </a:cubicBezTo>
                  <a:cubicBezTo>
                    <a:pt x="226" y="345"/>
                    <a:pt x="225" y="345"/>
                    <a:pt x="226" y="343"/>
                  </a:cubicBezTo>
                  <a:cubicBezTo>
                    <a:pt x="252" y="289"/>
                    <a:pt x="252" y="289"/>
                    <a:pt x="252" y="289"/>
                  </a:cubicBezTo>
                  <a:cubicBezTo>
                    <a:pt x="275" y="341"/>
                    <a:pt x="275" y="341"/>
                    <a:pt x="275" y="341"/>
                  </a:cubicBezTo>
                  <a:cubicBezTo>
                    <a:pt x="276" y="345"/>
                    <a:pt x="275" y="345"/>
                    <a:pt x="274" y="345"/>
                  </a:cubicBezTo>
                  <a:close/>
                  <a:moveTo>
                    <a:pt x="451" y="77"/>
                  </a:moveTo>
                  <a:cubicBezTo>
                    <a:pt x="405" y="77"/>
                    <a:pt x="367" y="115"/>
                    <a:pt x="367" y="161"/>
                  </a:cubicBezTo>
                  <a:cubicBezTo>
                    <a:pt x="367" y="207"/>
                    <a:pt x="405" y="245"/>
                    <a:pt x="451" y="245"/>
                  </a:cubicBezTo>
                  <a:cubicBezTo>
                    <a:pt x="453" y="244"/>
                    <a:pt x="453" y="244"/>
                    <a:pt x="453" y="244"/>
                  </a:cubicBezTo>
                  <a:cubicBezTo>
                    <a:pt x="499" y="243"/>
                    <a:pt x="535" y="207"/>
                    <a:pt x="535" y="161"/>
                  </a:cubicBezTo>
                  <a:cubicBezTo>
                    <a:pt x="535" y="115"/>
                    <a:pt x="498" y="77"/>
                    <a:pt x="451" y="77"/>
                  </a:cubicBezTo>
                  <a:close/>
                  <a:moveTo>
                    <a:pt x="471" y="232"/>
                  </a:moveTo>
                  <a:cubicBezTo>
                    <a:pt x="466" y="233"/>
                    <a:pt x="461" y="233"/>
                    <a:pt x="457" y="233"/>
                  </a:cubicBezTo>
                  <a:cubicBezTo>
                    <a:pt x="414" y="230"/>
                    <a:pt x="395" y="190"/>
                    <a:pt x="391" y="171"/>
                  </a:cubicBezTo>
                  <a:cubicBezTo>
                    <a:pt x="383" y="138"/>
                    <a:pt x="401" y="97"/>
                    <a:pt x="431" y="89"/>
                  </a:cubicBezTo>
                  <a:cubicBezTo>
                    <a:pt x="465" y="80"/>
                    <a:pt x="501" y="105"/>
                    <a:pt x="512" y="145"/>
                  </a:cubicBezTo>
                  <a:cubicBezTo>
                    <a:pt x="524" y="190"/>
                    <a:pt x="501" y="228"/>
                    <a:pt x="471" y="232"/>
                  </a:cubicBezTo>
                  <a:close/>
                </a:path>
              </a:pathLst>
            </a:custGeom>
            <a:solidFill>
              <a:srgbClr val="FFFFFF"/>
            </a:solidFill>
            <a:ln w="9525">
              <a:noFill/>
              <a:round/>
              <a:headEnd/>
              <a:tailEnd/>
            </a:ln>
          </p:spPr>
          <p:txBody>
            <a:bodyPr/>
            <a:lstStyle/>
            <a:p>
              <a:pPr>
                <a:defRPr/>
              </a:pPr>
              <a:endParaRPr lang="en-US"/>
            </a:p>
          </p:txBody>
        </p:sp>
        <p:sp>
          <p:nvSpPr>
            <p:cNvPr id="15" name="Freeform 20"/>
            <p:cNvSpPr>
              <a:spLocks/>
            </p:cNvSpPr>
            <p:nvPr/>
          </p:nvSpPr>
          <p:spPr bwMode="gray">
            <a:xfrm>
              <a:off x="1453540" y="1882436"/>
              <a:ext cx="145317" cy="197668"/>
            </a:xfrm>
            <a:custGeom>
              <a:avLst/>
              <a:gdLst/>
              <a:ahLst/>
              <a:cxnLst>
                <a:cxn ang="0">
                  <a:pos x="4" y="57"/>
                </a:cxn>
                <a:cxn ang="0">
                  <a:pos x="54" y="3"/>
                </a:cxn>
                <a:cxn ang="0">
                  <a:pos x="88" y="69"/>
                </a:cxn>
                <a:cxn ang="0">
                  <a:pos x="38" y="122"/>
                </a:cxn>
                <a:cxn ang="0">
                  <a:pos x="4" y="57"/>
                </a:cxn>
              </a:cxnLst>
              <a:rect l="0" t="0" r="r" b="b"/>
              <a:pathLst>
                <a:path w="92" h="125">
                  <a:moveTo>
                    <a:pt x="4" y="57"/>
                  </a:moveTo>
                  <a:cubicBezTo>
                    <a:pt x="9" y="24"/>
                    <a:pt x="31" y="0"/>
                    <a:pt x="54" y="3"/>
                  </a:cubicBezTo>
                  <a:cubicBezTo>
                    <a:pt x="77" y="7"/>
                    <a:pt x="92" y="36"/>
                    <a:pt x="88" y="69"/>
                  </a:cubicBezTo>
                  <a:cubicBezTo>
                    <a:pt x="83" y="102"/>
                    <a:pt x="61" y="125"/>
                    <a:pt x="38" y="122"/>
                  </a:cubicBezTo>
                  <a:cubicBezTo>
                    <a:pt x="15" y="119"/>
                    <a:pt x="0" y="90"/>
                    <a:pt x="4" y="57"/>
                  </a:cubicBezTo>
                </a:path>
              </a:pathLst>
            </a:custGeom>
            <a:solidFill>
              <a:srgbClr val="D31245"/>
            </a:solidFill>
            <a:ln w="9525">
              <a:noFill/>
              <a:round/>
              <a:headEnd/>
              <a:tailEnd/>
            </a:ln>
          </p:spPr>
          <p:txBody>
            <a:bodyPr/>
            <a:lstStyle/>
            <a:p>
              <a:pPr>
                <a:defRPr/>
              </a:pPr>
              <a:endParaRPr lang="en-US"/>
            </a:p>
          </p:txBody>
        </p:sp>
        <p:sp>
          <p:nvSpPr>
            <p:cNvPr id="16" name="Freeform 21"/>
            <p:cNvSpPr>
              <a:spLocks noEditPoints="1"/>
            </p:cNvSpPr>
            <p:nvPr/>
          </p:nvSpPr>
          <p:spPr bwMode="gray">
            <a:xfrm>
              <a:off x="2825335" y="2161496"/>
              <a:ext cx="1781590" cy="909851"/>
            </a:xfrm>
            <a:custGeom>
              <a:avLst/>
              <a:gdLst/>
              <a:ahLst/>
              <a:cxnLst>
                <a:cxn ang="0">
                  <a:pos x="0" y="444"/>
                </a:cxn>
                <a:cxn ang="0">
                  <a:pos x="175" y="372"/>
                </a:cxn>
                <a:cxn ang="0">
                  <a:pos x="112" y="538"/>
                </a:cxn>
                <a:cxn ang="0">
                  <a:pos x="324" y="461"/>
                </a:cxn>
                <a:cxn ang="0">
                  <a:pos x="324" y="461"/>
                </a:cxn>
                <a:cxn ang="0">
                  <a:pos x="291" y="541"/>
                </a:cxn>
                <a:cxn ang="0">
                  <a:pos x="288" y="567"/>
                </a:cxn>
                <a:cxn ang="0">
                  <a:pos x="355" y="477"/>
                </a:cxn>
                <a:cxn ang="0">
                  <a:pos x="526" y="443"/>
                </a:cxn>
                <a:cxn ang="0">
                  <a:pos x="415" y="398"/>
                </a:cxn>
                <a:cxn ang="0">
                  <a:pos x="422" y="564"/>
                </a:cxn>
                <a:cxn ang="0">
                  <a:pos x="495" y="450"/>
                </a:cxn>
                <a:cxn ang="0">
                  <a:pos x="646" y="538"/>
                </a:cxn>
                <a:cxn ang="0">
                  <a:pos x="609" y="424"/>
                </a:cxn>
                <a:cxn ang="0">
                  <a:pos x="609" y="398"/>
                </a:cxn>
                <a:cxn ang="0">
                  <a:pos x="579" y="398"/>
                </a:cxn>
                <a:cxn ang="0">
                  <a:pos x="579" y="424"/>
                </a:cxn>
                <a:cxn ang="0">
                  <a:pos x="650" y="564"/>
                </a:cxn>
                <a:cxn ang="0">
                  <a:pos x="706" y="461"/>
                </a:cxn>
                <a:cxn ang="0">
                  <a:pos x="705" y="484"/>
                </a:cxn>
                <a:cxn ang="0">
                  <a:pos x="817" y="545"/>
                </a:cxn>
                <a:cxn ang="0">
                  <a:pos x="747" y="394"/>
                </a:cxn>
                <a:cxn ang="0">
                  <a:pos x="946" y="424"/>
                </a:cxn>
                <a:cxn ang="0">
                  <a:pos x="878" y="398"/>
                </a:cxn>
                <a:cxn ang="0">
                  <a:pos x="884" y="564"/>
                </a:cxn>
                <a:cxn ang="0">
                  <a:pos x="272" y="251"/>
                </a:cxn>
                <a:cxn ang="0">
                  <a:pos x="138" y="208"/>
                </a:cxn>
                <a:cxn ang="0">
                  <a:pos x="4" y="251"/>
                </a:cxn>
                <a:cxn ang="0">
                  <a:pos x="125" y="253"/>
                </a:cxn>
                <a:cxn ang="0">
                  <a:pos x="240" y="251"/>
                </a:cxn>
                <a:cxn ang="0">
                  <a:pos x="338" y="148"/>
                </a:cxn>
                <a:cxn ang="0">
                  <a:pos x="337" y="172"/>
                </a:cxn>
                <a:cxn ang="0">
                  <a:pos x="449" y="233"/>
                </a:cxn>
                <a:cxn ang="0">
                  <a:pos x="379" y="82"/>
                </a:cxn>
                <a:cxn ang="0">
                  <a:pos x="593" y="119"/>
                </a:cxn>
                <a:cxn ang="0">
                  <a:pos x="546" y="227"/>
                </a:cxn>
                <a:cxn ang="0">
                  <a:pos x="595" y="227"/>
                </a:cxn>
                <a:cxn ang="0">
                  <a:pos x="551" y="83"/>
                </a:cxn>
                <a:cxn ang="0">
                  <a:pos x="624" y="0"/>
                </a:cxn>
                <a:cxn ang="0">
                  <a:pos x="671" y="251"/>
                </a:cxn>
                <a:cxn ang="0">
                  <a:pos x="702" y="251"/>
                </a:cxn>
                <a:cxn ang="0">
                  <a:pos x="687" y="13"/>
                </a:cxn>
                <a:cxn ang="0">
                  <a:pos x="875" y="237"/>
                </a:cxn>
                <a:cxn ang="0">
                  <a:pos x="772" y="168"/>
                </a:cxn>
                <a:cxn ang="0">
                  <a:pos x="873" y="97"/>
                </a:cxn>
                <a:cxn ang="0">
                  <a:pos x="818" y="255"/>
                </a:cxn>
                <a:cxn ang="0">
                  <a:pos x="930" y="207"/>
                </a:cxn>
                <a:cxn ang="0">
                  <a:pos x="1010" y="251"/>
                </a:cxn>
                <a:cxn ang="0">
                  <a:pos x="900" y="209"/>
                </a:cxn>
                <a:cxn ang="0">
                  <a:pos x="973" y="108"/>
                </a:cxn>
                <a:cxn ang="0">
                  <a:pos x="976" y="82"/>
                </a:cxn>
                <a:cxn ang="0">
                  <a:pos x="1010" y="251"/>
                </a:cxn>
                <a:cxn ang="0">
                  <a:pos x="1082" y="5"/>
                </a:cxn>
              </a:cxnLst>
              <a:rect l="0" t="0" r="r" b="b"/>
              <a:pathLst>
                <a:path w="1113" h="568">
                  <a:moveTo>
                    <a:pt x="184" y="545"/>
                  </a:moveTo>
                  <a:cubicBezTo>
                    <a:pt x="166" y="558"/>
                    <a:pt x="139" y="568"/>
                    <a:pt x="111" y="568"/>
                  </a:cubicBezTo>
                  <a:cubicBezTo>
                    <a:pt x="44" y="568"/>
                    <a:pt x="0" y="518"/>
                    <a:pt x="0" y="444"/>
                  </a:cubicBezTo>
                  <a:cubicBezTo>
                    <a:pt x="0" y="369"/>
                    <a:pt x="44" y="319"/>
                    <a:pt x="112" y="319"/>
                  </a:cubicBezTo>
                  <a:cubicBezTo>
                    <a:pt x="140" y="319"/>
                    <a:pt x="162" y="326"/>
                    <a:pt x="180" y="339"/>
                  </a:cubicBezTo>
                  <a:cubicBezTo>
                    <a:pt x="175" y="372"/>
                    <a:pt x="175" y="372"/>
                    <a:pt x="175" y="372"/>
                  </a:cubicBezTo>
                  <a:cubicBezTo>
                    <a:pt x="158" y="359"/>
                    <a:pt x="137" y="349"/>
                    <a:pt x="112" y="349"/>
                  </a:cubicBezTo>
                  <a:cubicBezTo>
                    <a:pt x="63" y="349"/>
                    <a:pt x="34" y="386"/>
                    <a:pt x="34" y="443"/>
                  </a:cubicBezTo>
                  <a:cubicBezTo>
                    <a:pt x="34" y="501"/>
                    <a:pt x="63" y="538"/>
                    <a:pt x="112" y="538"/>
                  </a:cubicBezTo>
                  <a:cubicBezTo>
                    <a:pt x="137" y="538"/>
                    <a:pt x="160" y="528"/>
                    <a:pt x="179" y="514"/>
                  </a:cubicBezTo>
                  <a:cubicBezTo>
                    <a:pt x="184" y="545"/>
                    <a:pt x="184" y="545"/>
                    <a:pt x="184" y="545"/>
                  </a:cubicBezTo>
                  <a:moveTo>
                    <a:pt x="324" y="461"/>
                  </a:moveTo>
                  <a:cubicBezTo>
                    <a:pt x="320" y="434"/>
                    <a:pt x="308" y="418"/>
                    <a:pt x="284" y="418"/>
                  </a:cubicBezTo>
                  <a:cubicBezTo>
                    <a:pt x="265" y="418"/>
                    <a:pt x="248" y="432"/>
                    <a:pt x="244" y="461"/>
                  </a:cubicBezTo>
                  <a:cubicBezTo>
                    <a:pt x="324" y="461"/>
                    <a:pt x="324" y="461"/>
                    <a:pt x="324" y="461"/>
                  </a:cubicBezTo>
                  <a:moveTo>
                    <a:pt x="355" y="484"/>
                  </a:moveTo>
                  <a:cubicBezTo>
                    <a:pt x="242" y="484"/>
                    <a:pt x="242" y="484"/>
                    <a:pt x="242" y="484"/>
                  </a:cubicBezTo>
                  <a:cubicBezTo>
                    <a:pt x="243" y="522"/>
                    <a:pt x="262" y="541"/>
                    <a:pt x="291" y="541"/>
                  </a:cubicBezTo>
                  <a:cubicBezTo>
                    <a:pt x="315" y="541"/>
                    <a:pt x="332" y="531"/>
                    <a:pt x="350" y="517"/>
                  </a:cubicBezTo>
                  <a:cubicBezTo>
                    <a:pt x="355" y="545"/>
                    <a:pt x="355" y="545"/>
                    <a:pt x="355" y="545"/>
                  </a:cubicBezTo>
                  <a:cubicBezTo>
                    <a:pt x="337" y="559"/>
                    <a:pt x="316" y="567"/>
                    <a:pt x="288" y="567"/>
                  </a:cubicBezTo>
                  <a:cubicBezTo>
                    <a:pt x="245" y="567"/>
                    <a:pt x="211" y="541"/>
                    <a:pt x="211" y="480"/>
                  </a:cubicBezTo>
                  <a:cubicBezTo>
                    <a:pt x="211" y="427"/>
                    <a:pt x="242" y="394"/>
                    <a:pt x="284" y="394"/>
                  </a:cubicBezTo>
                  <a:cubicBezTo>
                    <a:pt x="333" y="394"/>
                    <a:pt x="355" y="431"/>
                    <a:pt x="355" y="477"/>
                  </a:cubicBezTo>
                  <a:cubicBezTo>
                    <a:pt x="355" y="479"/>
                    <a:pt x="355" y="482"/>
                    <a:pt x="355" y="484"/>
                  </a:cubicBezTo>
                  <a:close/>
                  <a:moveTo>
                    <a:pt x="526" y="564"/>
                  </a:moveTo>
                  <a:cubicBezTo>
                    <a:pt x="526" y="443"/>
                    <a:pt x="526" y="443"/>
                    <a:pt x="526" y="443"/>
                  </a:cubicBezTo>
                  <a:cubicBezTo>
                    <a:pt x="526" y="413"/>
                    <a:pt x="509" y="394"/>
                    <a:pt x="478" y="394"/>
                  </a:cubicBezTo>
                  <a:cubicBezTo>
                    <a:pt x="454" y="394"/>
                    <a:pt x="435" y="407"/>
                    <a:pt x="419" y="422"/>
                  </a:cubicBezTo>
                  <a:cubicBezTo>
                    <a:pt x="415" y="398"/>
                    <a:pt x="415" y="398"/>
                    <a:pt x="415" y="398"/>
                  </a:cubicBezTo>
                  <a:cubicBezTo>
                    <a:pt x="391" y="398"/>
                    <a:pt x="391" y="398"/>
                    <a:pt x="391" y="398"/>
                  </a:cubicBezTo>
                  <a:cubicBezTo>
                    <a:pt x="391" y="564"/>
                    <a:pt x="391" y="564"/>
                    <a:pt x="391" y="564"/>
                  </a:cubicBezTo>
                  <a:cubicBezTo>
                    <a:pt x="422" y="564"/>
                    <a:pt x="422" y="564"/>
                    <a:pt x="422" y="564"/>
                  </a:cubicBezTo>
                  <a:cubicBezTo>
                    <a:pt x="422" y="449"/>
                    <a:pt x="422" y="449"/>
                    <a:pt x="422" y="449"/>
                  </a:cubicBezTo>
                  <a:cubicBezTo>
                    <a:pt x="437" y="433"/>
                    <a:pt x="453" y="422"/>
                    <a:pt x="470" y="422"/>
                  </a:cubicBezTo>
                  <a:cubicBezTo>
                    <a:pt x="488" y="422"/>
                    <a:pt x="495" y="433"/>
                    <a:pt x="495" y="450"/>
                  </a:cubicBezTo>
                  <a:cubicBezTo>
                    <a:pt x="495" y="564"/>
                    <a:pt x="495" y="564"/>
                    <a:pt x="495" y="564"/>
                  </a:cubicBezTo>
                  <a:moveTo>
                    <a:pt x="650" y="564"/>
                  </a:moveTo>
                  <a:cubicBezTo>
                    <a:pt x="646" y="538"/>
                    <a:pt x="646" y="538"/>
                    <a:pt x="646" y="538"/>
                  </a:cubicBezTo>
                  <a:cubicBezTo>
                    <a:pt x="642" y="538"/>
                    <a:pt x="637" y="539"/>
                    <a:pt x="632" y="539"/>
                  </a:cubicBezTo>
                  <a:cubicBezTo>
                    <a:pt x="614" y="539"/>
                    <a:pt x="609" y="530"/>
                    <a:pt x="609" y="517"/>
                  </a:cubicBezTo>
                  <a:cubicBezTo>
                    <a:pt x="609" y="424"/>
                    <a:pt x="609" y="424"/>
                    <a:pt x="609" y="424"/>
                  </a:cubicBezTo>
                  <a:cubicBezTo>
                    <a:pt x="649" y="424"/>
                    <a:pt x="649" y="424"/>
                    <a:pt x="649" y="424"/>
                  </a:cubicBezTo>
                  <a:cubicBezTo>
                    <a:pt x="645" y="398"/>
                    <a:pt x="645" y="398"/>
                    <a:pt x="645" y="398"/>
                  </a:cubicBezTo>
                  <a:cubicBezTo>
                    <a:pt x="609" y="398"/>
                    <a:pt x="609" y="398"/>
                    <a:pt x="609" y="398"/>
                  </a:cubicBezTo>
                  <a:cubicBezTo>
                    <a:pt x="609" y="338"/>
                    <a:pt x="609" y="338"/>
                    <a:pt x="609" y="338"/>
                  </a:cubicBezTo>
                  <a:cubicBezTo>
                    <a:pt x="579" y="342"/>
                    <a:pt x="579" y="342"/>
                    <a:pt x="579" y="342"/>
                  </a:cubicBezTo>
                  <a:cubicBezTo>
                    <a:pt x="579" y="398"/>
                    <a:pt x="579" y="398"/>
                    <a:pt x="579" y="398"/>
                  </a:cubicBezTo>
                  <a:cubicBezTo>
                    <a:pt x="554" y="398"/>
                    <a:pt x="554" y="398"/>
                    <a:pt x="554" y="398"/>
                  </a:cubicBezTo>
                  <a:cubicBezTo>
                    <a:pt x="554" y="424"/>
                    <a:pt x="554" y="424"/>
                    <a:pt x="554" y="424"/>
                  </a:cubicBezTo>
                  <a:cubicBezTo>
                    <a:pt x="579" y="424"/>
                    <a:pt x="579" y="424"/>
                    <a:pt x="579" y="424"/>
                  </a:cubicBezTo>
                  <a:cubicBezTo>
                    <a:pt x="579" y="522"/>
                    <a:pt x="579" y="522"/>
                    <a:pt x="579" y="522"/>
                  </a:cubicBezTo>
                  <a:cubicBezTo>
                    <a:pt x="579" y="556"/>
                    <a:pt x="598" y="566"/>
                    <a:pt x="627" y="566"/>
                  </a:cubicBezTo>
                  <a:cubicBezTo>
                    <a:pt x="638" y="566"/>
                    <a:pt x="645" y="565"/>
                    <a:pt x="650" y="564"/>
                  </a:cubicBezTo>
                  <a:moveTo>
                    <a:pt x="786" y="461"/>
                  </a:moveTo>
                  <a:cubicBezTo>
                    <a:pt x="782" y="434"/>
                    <a:pt x="770" y="418"/>
                    <a:pt x="746" y="418"/>
                  </a:cubicBezTo>
                  <a:cubicBezTo>
                    <a:pt x="727" y="418"/>
                    <a:pt x="711" y="432"/>
                    <a:pt x="706" y="461"/>
                  </a:cubicBezTo>
                  <a:cubicBezTo>
                    <a:pt x="786" y="461"/>
                    <a:pt x="786" y="461"/>
                    <a:pt x="786" y="461"/>
                  </a:cubicBezTo>
                  <a:moveTo>
                    <a:pt x="817" y="484"/>
                  </a:moveTo>
                  <a:cubicBezTo>
                    <a:pt x="705" y="484"/>
                    <a:pt x="705" y="484"/>
                    <a:pt x="705" y="484"/>
                  </a:cubicBezTo>
                  <a:cubicBezTo>
                    <a:pt x="706" y="522"/>
                    <a:pt x="724" y="541"/>
                    <a:pt x="753" y="541"/>
                  </a:cubicBezTo>
                  <a:cubicBezTo>
                    <a:pt x="777" y="541"/>
                    <a:pt x="794" y="531"/>
                    <a:pt x="813" y="517"/>
                  </a:cubicBezTo>
                  <a:cubicBezTo>
                    <a:pt x="817" y="545"/>
                    <a:pt x="817" y="545"/>
                    <a:pt x="817" y="545"/>
                  </a:cubicBezTo>
                  <a:cubicBezTo>
                    <a:pt x="799" y="559"/>
                    <a:pt x="778" y="567"/>
                    <a:pt x="751" y="567"/>
                  </a:cubicBezTo>
                  <a:cubicBezTo>
                    <a:pt x="707" y="567"/>
                    <a:pt x="674" y="541"/>
                    <a:pt x="674" y="480"/>
                  </a:cubicBezTo>
                  <a:cubicBezTo>
                    <a:pt x="674" y="427"/>
                    <a:pt x="705" y="394"/>
                    <a:pt x="747" y="394"/>
                  </a:cubicBezTo>
                  <a:cubicBezTo>
                    <a:pt x="795" y="394"/>
                    <a:pt x="817" y="431"/>
                    <a:pt x="817" y="477"/>
                  </a:cubicBezTo>
                  <a:cubicBezTo>
                    <a:pt x="817" y="479"/>
                    <a:pt x="817" y="482"/>
                    <a:pt x="817" y="484"/>
                  </a:cubicBezTo>
                  <a:close/>
                  <a:moveTo>
                    <a:pt x="946" y="424"/>
                  </a:moveTo>
                  <a:cubicBezTo>
                    <a:pt x="941" y="394"/>
                    <a:pt x="941" y="394"/>
                    <a:pt x="941" y="394"/>
                  </a:cubicBezTo>
                  <a:cubicBezTo>
                    <a:pt x="914" y="395"/>
                    <a:pt x="895" y="412"/>
                    <a:pt x="883" y="431"/>
                  </a:cubicBezTo>
                  <a:cubicBezTo>
                    <a:pt x="878" y="398"/>
                    <a:pt x="878" y="398"/>
                    <a:pt x="878" y="398"/>
                  </a:cubicBezTo>
                  <a:cubicBezTo>
                    <a:pt x="853" y="398"/>
                    <a:pt x="853" y="398"/>
                    <a:pt x="853" y="398"/>
                  </a:cubicBezTo>
                  <a:cubicBezTo>
                    <a:pt x="853" y="564"/>
                    <a:pt x="853" y="564"/>
                    <a:pt x="853" y="564"/>
                  </a:cubicBezTo>
                  <a:cubicBezTo>
                    <a:pt x="884" y="564"/>
                    <a:pt x="884" y="564"/>
                    <a:pt x="884" y="564"/>
                  </a:cubicBezTo>
                  <a:cubicBezTo>
                    <a:pt x="884" y="465"/>
                    <a:pt x="884" y="465"/>
                    <a:pt x="884" y="465"/>
                  </a:cubicBezTo>
                  <a:cubicBezTo>
                    <a:pt x="895" y="443"/>
                    <a:pt x="919" y="425"/>
                    <a:pt x="946" y="424"/>
                  </a:cubicBezTo>
                  <a:moveTo>
                    <a:pt x="272" y="251"/>
                  </a:moveTo>
                  <a:cubicBezTo>
                    <a:pt x="253" y="11"/>
                    <a:pt x="253" y="11"/>
                    <a:pt x="253" y="11"/>
                  </a:cubicBezTo>
                  <a:cubicBezTo>
                    <a:pt x="213" y="11"/>
                    <a:pt x="213" y="11"/>
                    <a:pt x="213" y="11"/>
                  </a:cubicBezTo>
                  <a:cubicBezTo>
                    <a:pt x="138" y="208"/>
                    <a:pt x="138" y="208"/>
                    <a:pt x="138" y="208"/>
                  </a:cubicBezTo>
                  <a:cubicBezTo>
                    <a:pt x="63" y="11"/>
                    <a:pt x="63" y="11"/>
                    <a:pt x="63" y="11"/>
                  </a:cubicBezTo>
                  <a:cubicBezTo>
                    <a:pt x="23" y="11"/>
                    <a:pt x="23" y="11"/>
                    <a:pt x="23" y="11"/>
                  </a:cubicBezTo>
                  <a:cubicBezTo>
                    <a:pt x="4" y="251"/>
                    <a:pt x="4" y="251"/>
                    <a:pt x="4" y="251"/>
                  </a:cubicBezTo>
                  <a:cubicBezTo>
                    <a:pt x="34" y="251"/>
                    <a:pt x="34" y="251"/>
                    <a:pt x="34" y="251"/>
                  </a:cubicBezTo>
                  <a:cubicBezTo>
                    <a:pt x="49" y="60"/>
                    <a:pt x="49" y="60"/>
                    <a:pt x="49" y="60"/>
                  </a:cubicBezTo>
                  <a:cubicBezTo>
                    <a:pt x="125" y="253"/>
                    <a:pt x="125" y="253"/>
                    <a:pt x="125" y="253"/>
                  </a:cubicBezTo>
                  <a:cubicBezTo>
                    <a:pt x="150" y="253"/>
                    <a:pt x="150" y="253"/>
                    <a:pt x="150" y="253"/>
                  </a:cubicBezTo>
                  <a:cubicBezTo>
                    <a:pt x="225" y="60"/>
                    <a:pt x="225" y="60"/>
                    <a:pt x="225" y="60"/>
                  </a:cubicBezTo>
                  <a:cubicBezTo>
                    <a:pt x="240" y="251"/>
                    <a:pt x="240" y="251"/>
                    <a:pt x="240" y="251"/>
                  </a:cubicBezTo>
                  <a:moveTo>
                    <a:pt x="418" y="148"/>
                  </a:moveTo>
                  <a:cubicBezTo>
                    <a:pt x="414" y="122"/>
                    <a:pt x="403" y="106"/>
                    <a:pt x="379" y="106"/>
                  </a:cubicBezTo>
                  <a:cubicBezTo>
                    <a:pt x="359" y="106"/>
                    <a:pt x="343" y="120"/>
                    <a:pt x="338" y="148"/>
                  </a:cubicBezTo>
                  <a:cubicBezTo>
                    <a:pt x="418" y="148"/>
                    <a:pt x="418" y="148"/>
                    <a:pt x="418" y="148"/>
                  </a:cubicBezTo>
                  <a:moveTo>
                    <a:pt x="450" y="172"/>
                  </a:moveTo>
                  <a:cubicBezTo>
                    <a:pt x="337" y="172"/>
                    <a:pt x="337" y="172"/>
                    <a:pt x="337" y="172"/>
                  </a:cubicBezTo>
                  <a:cubicBezTo>
                    <a:pt x="338" y="210"/>
                    <a:pt x="356" y="229"/>
                    <a:pt x="385" y="229"/>
                  </a:cubicBezTo>
                  <a:cubicBezTo>
                    <a:pt x="409" y="229"/>
                    <a:pt x="427" y="219"/>
                    <a:pt x="445" y="205"/>
                  </a:cubicBezTo>
                  <a:cubicBezTo>
                    <a:pt x="449" y="233"/>
                    <a:pt x="449" y="233"/>
                    <a:pt x="449" y="233"/>
                  </a:cubicBezTo>
                  <a:cubicBezTo>
                    <a:pt x="431" y="247"/>
                    <a:pt x="410" y="255"/>
                    <a:pt x="383" y="255"/>
                  </a:cubicBezTo>
                  <a:cubicBezTo>
                    <a:pt x="340" y="255"/>
                    <a:pt x="306" y="229"/>
                    <a:pt x="306" y="168"/>
                  </a:cubicBezTo>
                  <a:cubicBezTo>
                    <a:pt x="306" y="115"/>
                    <a:pt x="337" y="82"/>
                    <a:pt x="379" y="82"/>
                  </a:cubicBezTo>
                  <a:cubicBezTo>
                    <a:pt x="427" y="82"/>
                    <a:pt x="450" y="119"/>
                    <a:pt x="450" y="165"/>
                  </a:cubicBezTo>
                  <a:cubicBezTo>
                    <a:pt x="450" y="167"/>
                    <a:pt x="450" y="170"/>
                    <a:pt x="450" y="172"/>
                  </a:cubicBezTo>
                  <a:close/>
                  <a:moveTo>
                    <a:pt x="593" y="119"/>
                  </a:moveTo>
                  <a:cubicBezTo>
                    <a:pt x="580" y="112"/>
                    <a:pt x="570" y="109"/>
                    <a:pt x="552" y="109"/>
                  </a:cubicBezTo>
                  <a:cubicBezTo>
                    <a:pt x="526" y="109"/>
                    <a:pt x="507" y="131"/>
                    <a:pt x="507" y="172"/>
                  </a:cubicBezTo>
                  <a:cubicBezTo>
                    <a:pt x="507" y="208"/>
                    <a:pt x="524" y="227"/>
                    <a:pt x="546" y="227"/>
                  </a:cubicBezTo>
                  <a:cubicBezTo>
                    <a:pt x="565" y="227"/>
                    <a:pt x="580" y="216"/>
                    <a:pt x="593" y="198"/>
                  </a:cubicBezTo>
                  <a:moveTo>
                    <a:pt x="599" y="251"/>
                  </a:moveTo>
                  <a:cubicBezTo>
                    <a:pt x="595" y="227"/>
                    <a:pt x="595" y="227"/>
                    <a:pt x="595" y="227"/>
                  </a:cubicBezTo>
                  <a:cubicBezTo>
                    <a:pt x="583" y="242"/>
                    <a:pt x="566" y="255"/>
                    <a:pt x="541" y="255"/>
                  </a:cubicBezTo>
                  <a:cubicBezTo>
                    <a:pt x="506" y="255"/>
                    <a:pt x="476" y="229"/>
                    <a:pt x="476" y="173"/>
                  </a:cubicBezTo>
                  <a:cubicBezTo>
                    <a:pt x="476" y="113"/>
                    <a:pt x="511" y="83"/>
                    <a:pt x="551" y="83"/>
                  </a:cubicBezTo>
                  <a:cubicBezTo>
                    <a:pt x="567" y="83"/>
                    <a:pt x="582" y="86"/>
                    <a:pt x="593" y="91"/>
                  </a:cubicBezTo>
                  <a:cubicBezTo>
                    <a:pt x="593" y="5"/>
                    <a:pt x="593" y="5"/>
                    <a:pt x="593" y="5"/>
                  </a:cubicBezTo>
                  <a:cubicBezTo>
                    <a:pt x="624" y="0"/>
                    <a:pt x="624" y="0"/>
                    <a:pt x="624" y="0"/>
                  </a:cubicBezTo>
                  <a:cubicBezTo>
                    <a:pt x="624" y="251"/>
                    <a:pt x="624" y="251"/>
                    <a:pt x="624" y="251"/>
                  </a:cubicBezTo>
                  <a:lnTo>
                    <a:pt x="599" y="251"/>
                  </a:lnTo>
                  <a:close/>
                  <a:moveTo>
                    <a:pt x="671" y="251"/>
                  </a:moveTo>
                  <a:cubicBezTo>
                    <a:pt x="671" y="85"/>
                    <a:pt x="671" y="85"/>
                    <a:pt x="671" y="85"/>
                  </a:cubicBezTo>
                  <a:cubicBezTo>
                    <a:pt x="702" y="85"/>
                    <a:pt x="702" y="85"/>
                    <a:pt x="702" y="85"/>
                  </a:cubicBezTo>
                  <a:cubicBezTo>
                    <a:pt x="702" y="251"/>
                    <a:pt x="702" y="251"/>
                    <a:pt x="702" y="251"/>
                  </a:cubicBezTo>
                  <a:moveTo>
                    <a:pt x="687" y="52"/>
                  </a:moveTo>
                  <a:cubicBezTo>
                    <a:pt x="676" y="52"/>
                    <a:pt x="667" y="43"/>
                    <a:pt x="667" y="33"/>
                  </a:cubicBezTo>
                  <a:cubicBezTo>
                    <a:pt x="667" y="22"/>
                    <a:pt x="676" y="13"/>
                    <a:pt x="687" y="13"/>
                  </a:cubicBezTo>
                  <a:cubicBezTo>
                    <a:pt x="698" y="13"/>
                    <a:pt x="707" y="22"/>
                    <a:pt x="707" y="33"/>
                  </a:cubicBezTo>
                  <a:cubicBezTo>
                    <a:pt x="707" y="43"/>
                    <a:pt x="698" y="52"/>
                    <a:pt x="687" y="52"/>
                  </a:cubicBezTo>
                  <a:close/>
                  <a:moveTo>
                    <a:pt x="875" y="237"/>
                  </a:moveTo>
                  <a:cubicBezTo>
                    <a:pt x="870" y="209"/>
                    <a:pt x="870" y="209"/>
                    <a:pt x="870" y="209"/>
                  </a:cubicBezTo>
                  <a:cubicBezTo>
                    <a:pt x="853" y="224"/>
                    <a:pt x="839" y="228"/>
                    <a:pt x="822" y="228"/>
                  </a:cubicBezTo>
                  <a:cubicBezTo>
                    <a:pt x="793" y="228"/>
                    <a:pt x="772" y="209"/>
                    <a:pt x="772" y="168"/>
                  </a:cubicBezTo>
                  <a:cubicBezTo>
                    <a:pt x="772" y="130"/>
                    <a:pt x="791" y="109"/>
                    <a:pt x="818" y="109"/>
                  </a:cubicBezTo>
                  <a:cubicBezTo>
                    <a:pt x="837" y="109"/>
                    <a:pt x="853" y="115"/>
                    <a:pt x="868" y="128"/>
                  </a:cubicBezTo>
                  <a:cubicBezTo>
                    <a:pt x="873" y="97"/>
                    <a:pt x="873" y="97"/>
                    <a:pt x="873" y="97"/>
                  </a:cubicBezTo>
                  <a:cubicBezTo>
                    <a:pt x="860" y="88"/>
                    <a:pt x="843" y="82"/>
                    <a:pt x="819" y="82"/>
                  </a:cubicBezTo>
                  <a:cubicBezTo>
                    <a:pt x="776" y="82"/>
                    <a:pt x="741" y="112"/>
                    <a:pt x="741" y="169"/>
                  </a:cubicBezTo>
                  <a:cubicBezTo>
                    <a:pt x="741" y="224"/>
                    <a:pt x="773" y="255"/>
                    <a:pt x="818" y="255"/>
                  </a:cubicBezTo>
                  <a:cubicBezTo>
                    <a:pt x="840" y="255"/>
                    <a:pt x="858" y="250"/>
                    <a:pt x="875" y="237"/>
                  </a:cubicBezTo>
                  <a:moveTo>
                    <a:pt x="1005" y="167"/>
                  </a:moveTo>
                  <a:cubicBezTo>
                    <a:pt x="943" y="173"/>
                    <a:pt x="930" y="190"/>
                    <a:pt x="930" y="207"/>
                  </a:cubicBezTo>
                  <a:cubicBezTo>
                    <a:pt x="930" y="221"/>
                    <a:pt x="939" y="229"/>
                    <a:pt x="955" y="229"/>
                  </a:cubicBezTo>
                  <a:cubicBezTo>
                    <a:pt x="973" y="229"/>
                    <a:pt x="991" y="220"/>
                    <a:pt x="1005" y="206"/>
                  </a:cubicBezTo>
                  <a:moveTo>
                    <a:pt x="1010" y="251"/>
                  </a:moveTo>
                  <a:cubicBezTo>
                    <a:pt x="1007" y="229"/>
                    <a:pt x="1007" y="229"/>
                    <a:pt x="1007" y="229"/>
                  </a:cubicBezTo>
                  <a:cubicBezTo>
                    <a:pt x="994" y="243"/>
                    <a:pt x="976" y="255"/>
                    <a:pt x="948" y="255"/>
                  </a:cubicBezTo>
                  <a:cubicBezTo>
                    <a:pt x="919" y="255"/>
                    <a:pt x="900" y="237"/>
                    <a:pt x="900" y="209"/>
                  </a:cubicBezTo>
                  <a:cubicBezTo>
                    <a:pt x="900" y="167"/>
                    <a:pt x="935" y="151"/>
                    <a:pt x="1005" y="144"/>
                  </a:cubicBezTo>
                  <a:cubicBezTo>
                    <a:pt x="1005" y="137"/>
                    <a:pt x="1005" y="137"/>
                    <a:pt x="1005" y="137"/>
                  </a:cubicBezTo>
                  <a:cubicBezTo>
                    <a:pt x="1005" y="116"/>
                    <a:pt x="992" y="108"/>
                    <a:pt x="973" y="108"/>
                  </a:cubicBezTo>
                  <a:cubicBezTo>
                    <a:pt x="953" y="108"/>
                    <a:pt x="934" y="115"/>
                    <a:pt x="915" y="123"/>
                  </a:cubicBezTo>
                  <a:cubicBezTo>
                    <a:pt x="911" y="96"/>
                    <a:pt x="911" y="96"/>
                    <a:pt x="911" y="96"/>
                  </a:cubicBezTo>
                  <a:cubicBezTo>
                    <a:pt x="931" y="88"/>
                    <a:pt x="950" y="82"/>
                    <a:pt x="976" y="82"/>
                  </a:cubicBezTo>
                  <a:cubicBezTo>
                    <a:pt x="1016" y="82"/>
                    <a:pt x="1036" y="98"/>
                    <a:pt x="1036" y="135"/>
                  </a:cubicBezTo>
                  <a:cubicBezTo>
                    <a:pt x="1036" y="251"/>
                    <a:pt x="1036" y="251"/>
                    <a:pt x="1036" y="251"/>
                  </a:cubicBezTo>
                  <a:lnTo>
                    <a:pt x="1010" y="251"/>
                  </a:lnTo>
                  <a:close/>
                  <a:moveTo>
                    <a:pt x="1113" y="251"/>
                  </a:moveTo>
                  <a:cubicBezTo>
                    <a:pt x="1113" y="0"/>
                    <a:pt x="1113" y="0"/>
                    <a:pt x="1113" y="0"/>
                  </a:cubicBezTo>
                  <a:cubicBezTo>
                    <a:pt x="1082" y="5"/>
                    <a:pt x="1082" y="5"/>
                    <a:pt x="1082" y="5"/>
                  </a:cubicBezTo>
                  <a:cubicBezTo>
                    <a:pt x="1082" y="251"/>
                    <a:pt x="1082" y="251"/>
                    <a:pt x="1082" y="251"/>
                  </a:cubicBezTo>
                </a:path>
              </a:pathLst>
            </a:custGeom>
            <a:solidFill>
              <a:srgbClr val="231F20"/>
            </a:solidFill>
            <a:ln w="9525">
              <a:noFill/>
              <a:round/>
              <a:headEnd/>
              <a:tailEnd/>
            </a:ln>
          </p:spPr>
          <p:txBody>
            <a:bodyPr/>
            <a:lstStyle/>
            <a:p>
              <a:pPr>
                <a:defRPr/>
              </a:pPr>
              <a:endParaRPr lang="en-US"/>
            </a:p>
          </p:txBody>
        </p:sp>
      </p:grpSp>
      <p:sp>
        <p:nvSpPr>
          <p:cNvPr id="42" name="Title 41"/>
          <p:cNvSpPr>
            <a:spLocks noGrp="1"/>
          </p:cNvSpPr>
          <p:nvPr>
            <p:ph type="title"/>
          </p:nvPr>
        </p:nvSpPr>
        <p:spPr>
          <a:xfrm>
            <a:off x="3886200" y="345058"/>
            <a:ext cx="4267200" cy="1293962"/>
          </a:xfrm>
          <a:prstGeom prst="rect">
            <a:avLst/>
          </a:prstGeom>
        </p:spPr>
        <p:txBody>
          <a:bodyPr anchor="b">
            <a:noAutofit/>
          </a:bodyPr>
          <a:lstStyle>
            <a:lvl1pPr>
              <a:defRPr sz="2800"/>
            </a:lvl1pPr>
          </a:lstStyle>
          <a:p>
            <a:r>
              <a:rPr lang="en-US" smtClean="0"/>
              <a:t>Click to edit Master title style</a:t>
            </a:r>
            <a:endParaRPr lang="en-US" dirty="0"/>
          </a:p>
        </p:txBody>
      </p:sp>
      <p:sp>
        <p:nvSpPr>
          <p:cNvPr id="53" name="Rectangle 4"/>
          <p:cNvSpPr>
            <a:spLocks noGrp="1" noChangeArrowheads="1"/>
          </p:cNvSpPr>
          <p:nvPr>
            <p:ph type="subTitle" idx="1"/>
          </p:nvPr>
        </p:nvSpPr>
        <p:spPr>
          <a:xfrm>
            <a:off x="3878960" y="1779219"/>
            <a:ext cx="4355776"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smtClean="0"/>
              <a:t>Click to edit Master subtitle style</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munity Template">
    <p:spTree>
      <p:nvGrpSpPr>
        <p:cNvPr id="1" name=""/>
        <p:cNvGrpSpPr/>
        <p:nvPr/>
      </p:nvGrpSpPr>
      <p:grpSpPr>
        <a:xfrm>
          <a:off x="0" y="0"/>
          <a:ext cx="0" cy="0"/>
          <a:chOff x="0" y="0"/>
          <a:chExt cx="0" cy="0"/>
        </a:xfrm>
      </p:grpSpPr>
      <p:pic>
        <p:nvPicPr>
          <p:cNvPr id="4" name="Picture 56" descr="communityTitl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26"/>
          <p:cNvGrpSpPr>
            <a:grpSpLocks/>
          </p:cNvGrpSpPr>
          <p:nvPr/>
        </p:nvGrpSpPr>
        <p:grpSpPr bwMode="auto">
          <a:xfrm>
            <a:off x="6223000" y="533400"/>
            <a:ext cx="2163763" cy="1049338"/>
            <a:chOff x="1017588" y="1603376"/>
            <a:chExt cx="3589337" cy="1738312"/>
          </a:xfrm>
        </p:grpSpPr>
        <p:sp>
          <p:nvSpPr>
            <p:cNvPr id="6" name="Freeform 11"/>
            <p:cNvSpPr>
              <a:spLocks/>
            </p:cNvSpPr>
            <p:nvPr/>
          </p:nvSpPr>
          <p:spPr bwMode="gray">
            <a:xfrm>
              <a:off x="1228261" y="2555371"/>
              <a:ext cx="326543" cy="186718"/>
            </a:xfrm>
            <a:custGeom>
              <a:avLst/>
              <a:gdLst/>
              <a:ahLst/>
              <a:cxnLst>
                <a:cxn ang="0">
                  <a:pos x="13" y="0"/>
                </a:cxn>
                <a:cxn ang="0">
                  <a:pos x="203" y="52"/>
                </a:cxn>
                <a:cxn ang="0">
                  <a:pos x="205" y="117"/>
                </a:cxn>
                <a:cxn ang="0">
                  <a:pos x="0" y="36"/>
                </a:cxn>
                <a:cxn ang="0">
                  <a:pos x="13" y="0"/>
                </a:cxn>
              </a:cxnLst>
              <a:rect l="0" t="0" r="r" b="b"/>
              <a:pathLst>
                <a:path w="205" h="117">
                  <a:moveTo>
                    <a:pt x="13" y="0"/>
                  </a:moveTo>
                  <a:lnTo>
                    <a:pt x="203" y="52"/>
                  </a:lnTo>
                  <a:lnTo>
                    <a:pt x="205" y="117"/>
                  </a:lnTo>
                  <a:lnTo>
                    <a:pt x="0" y="36"/>
                  </a:lnTo>
                  <a:lnTo>
                    <a:pt x="13" y="0"/>
                  </a:lnTo>
                  <a:close/>
                </a:path>
              </a:pathLst>
            </a:custGeom>
            <a:solidFill>
              <a:srgbClr val="6D8C2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7" name="Freeform 12"/>
            <p:cNvSpPr>
              <a:spLocks/>
            </p:cNvSpPr>
            <p:nvPr/>
          </p:nvSpPr>
          <p:spPr bwMode="gray">
            <a:xfrm>
              <a:off x="1228261" y="2555371"/>
              <a:ext cx="326543" cy="186718"/>
            </a:xfrm>
            <a:custGeom>
              <a:avLst/>
              <a:gdLst/>
              <a:ahLst/>
              <a:cxnLst>
                <a:cxn ang="0">
                  <a:pos x="13" y="0"/>
                </a:cxn>
                <a:cxn ang="0">
                  <a:pos x="203" y="52"/>
                </a:cxn>
                <a:cxn ang="0">
                  <a:pos x="205" y="117"/>
                </a:cxn>
                <a:cxn ang="0">
                  <a:pos x="0" y="36"/>
                </a:cxn>
              </a:cxnLst>
              <a:rect l="0" t="0" r="r" b="b"/>
              <a:pathLst>
                <a:path w="205" h="117">
                  <a:moveTo>
                    <a:pt x="13" y="0"/>
                  </a:moveTo>
                  <a:lnTo>
                    <a:pt x="203" y="52"/>
                  </a:lnTo>
                  <a:lnTo>
                    <a:pt x="205" y="117"/>
                  </a:lnTo>
                  <a:lnTo>
                    <a:pt x="0" y="36"/>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8" name="Freeform 13"/>
            <p:cNvSpPr>
              <a:spLocks/>
            </p:cNvSpPr>
            <p:nvPr/>
          </p:nvSpPr>
          <p:spPr bwMode="gray">
            <a:xfrm>
              <a:off x="1017588" y="1769056"/>
              <a:ext cx="892726" cy="1572632"/>
            </a:xfrm>
            <a:custGeom>
              <a:avLst/>
              <a:gdLst/>
              <a:ahLst/>
              <a:cxnLst>
                <a:cxn ang="0">
                  <a:pos x="558" y="0"/>
                </a:cxn>
                <a:cxn ang="0">
                  <a:pos x="359" y="327"/>
                </a:cxn>
                <a:cxn ang="0">
                  <a:pos x="146" y="979"/>
                </a:cxn>
                <a:cxn ang="0">
                  <a:pos x="46" y="980"/>
                </a:cxn>
                <a:cxn ang="0">
                  <a:pos x="266" y="369"/>
                </a:cxn>
                <a:cxn ang="0">
                  <a:pos x="474" y="1"/>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path>
              </a:pathLst>
            </a:custGeom>
            <a:solidFill>
              <a:srgbClr val="E3701E"/>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9" name="Freeform 14"/>
            <p:cNvSpPr>
              <a:spLocks/>
            </p:cNvSpPr>
            <p:nvPr/>
          </p:nvSpPr>
          <p:spPr bwMode="gray">
            <a:xfrm>
              <a:off x="1017588" y="1769056"/>
              <a:ext cx="892726" cy="1572632"/>
            </a:xfrm>
            <a:custGeom>
              <a:avLst/>
              <a:gdLst/>
              <a:ahLst/>
              <a:cxnLst>
                <a:cxn ang="0">
                  <a:pos x="558" y="0"/>
                </a:cxn>
                <a:cxn ang="0">
                  <a:pos x="359" y="327"/>
                </a:cxn>
                <a:cxn ang="0">
                  <a:pos x="146" y="979"/>
                </a:cxn>
                <a:cxn ang="0">
                  <a:pos x="46" y="980"/>
                </a:cxn>
                <a:cxn ang="0">
                  <a:pos x="266" y="369"/>
                </a:cxn>
                <a:cxn ang="0">
                  <a:pos x="474" y="1"/>
                </a:cxn>
                <a:cxn ang="0">
                  <a:pos x="558" y="0"/>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lnTo>
                    <a:pt x="558" y="0"/>
                  </a:lnTo>
                  <a:close/>
                </a:path>
              </a:pathLst>
            </a:custGeom>
            <a:noFill/>
            <a:ln w="6" cap="flat">
              <a:solidFill>
                <a:srgbClr val="E3701E"/>
              </a:solidFill>
              <a:prstDash val="solid"/>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0" name="Freeform 15"/>
            <p:cNvSpPr>
              <a:spLocks/>
            </p:cNvSpPr>
            <p:nvPr/>
          </p:nvSpPr>
          <p:spPr bwMode="gray">
            <a:xfrm>
              <a:off x="1275662" y="2823613"/>
              <a:ext cx="426612" cy="107823"/>
            </a:xfrm>
            <a:custGeom>
              <a:avLst/>
              <a:gdLst/>
              <a:ahLst/>
              <a:cxnLst>
                <a:cxn ang="0">
                  <a:pos x="0" y="5"/>
                </a:cxn>
                <a:cxn ang="0">
                  <a:pos x="266" y="0"/>
                </a:cxn>
                <a:cxn ang="0">
                  <a:pos x="269" y="32"/>
                </a:cxn>
                <a:cxn ang="0">
                  <a:pos x="0" y="69"/>
                </a:cxn>
                <a:cxn ang="0">
                  <a:pos x="0" y="5"/>
                </a:cxn>
              </a:cxnLst>
              <a:rect l="0" t="0" r="r" b="b"/>
              <a:pathLst>
                <a:path w="269" h="69">
                  <a:moveTo>
                    <a:pt x="0" y="5"/>
                  </a:moveTo>
                  <a:lnTo>
                    <a:pt x="266" y="0"/>
                  </a:lnTo>
                  <a:lnTo>
                    <a:pt x="269" y="32"/>
                  </a:lnTo>
                  <a:lnTo>
                    <a:pt x="0" y="69"/>
                  </a:lnTo>
                  <a:lnTo>
                    <a:pt x="0" y="5"/>
                  </a:lnTo>
                  <a:close/>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1" name="Freeform 16"/>
            <p:cNvSpPr>
              <a:spLocks/>
            </p:cNvSpPr>
            <p:nvPr/>
          </p:nvSpPr>
          <p:spPr bwMode="gray">
            <a:xfrm>
              <a:off x="1275662" y="2823613"/>
              <a:ext cx="426612" cy="107823"/>
            </a:xfrm>
            <a:custGeom>
              <a:avLst/>
              <a:gdLst/>
              <a:ahLst/>
              <a:cxnLst>
                <a:cxn ang="0">
                  <a:pos x="0" y="5"/>
                </a:cxn>
                <a:cxn ang="0">
                  <a:pos x="266" y="0"/>
                </a:cxn>
                <a:cxn ang="0">
                  <a:pos x="269" y="32"/>
                </a:cxn>
                <a:cxn ang="0">
                  <a:pos x="0" y="69"/>
                </a:cxn>
              </a:cxnLst>
              <a:rect l="0" t="0" r="r" b="b"/>
              <a:pathLst>
                <a:path w="269" h="69">
                  <a:moveTo>
                    <a:pt x="0" y="5"/>
                  </a:moveTo>
                  <a:lnTo>
                    <a:pt x="266" y="0"/>
                  </a:lnTo>
                  <a:lnTo>
                    <a:pt x="269" y="32"/>
                  </a:lnTo>
                  <a:lnTo>
                    <a:pt x="0" y="69"/>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2" name="Freeform 17"/>
            <p:cNvSpPr>
              <a:spLocks/>
            </p:cNvSpPr>
            <p:nvPr/>
          </p:nvSpPr>
          <p:spPr bwMode="gray">
            <a:xfrm>
              <a:off x="1215094" y="1603376"/>
              <a:ext cx="603050" cy="1480590"/>
            </a:xfrm>
            <a:custGeom>
              <a:avLst/>
              <a:gdLst/>
              <a:ahLst/>
              <a:cxnLst>
                <a:cxn ang="0">
                  <a:pos x="330" y="924"/>
                </a:cxn>
                <a:cxn ang="0">
                  <a:pos x="166" y="422"/>
                </a:cxn>
                <a:cxn ang="0">
                  <a:pos x="139" y="0"/>
                </a:cxn>
                <a:cxn ang="0">
                  <a:pos x="51" y="0"/>
                </a:cxn>
                <a:cxn ang="0">
                  <a:pos x="142" y="437"/>
                </a:cxn>
                <a:cxn ang="0">
                  <a:pos x="242" y="641"/>
                </a:cxn>
                <a:cxn ang="0">
                  <a:pos x="217" y="924"/>
                </a:cxn>
              </a:cxnLst>
              <a:rect l="0" t="0" r="r" b="b"/>
              <a:pathLst>
                <a:path w="377" h="924">
                  <a:moveTo>
                    <a:pt x="330" y="924"/>
                  </a:moveTo>
                  <a:cubicBezTo>
                    <a:pt x="377" y="711"/>
                    <a:pt x="275" y="580"/>
                    <a:pt x="166" y="422"/>
                  </a:cubicBezTo>
                  <a:cubicBezTo>
                    <a:pt x="59" y="267"/>
                    <a:pt x="75" y="154"/>
                    <a:pt x="139" y="0"/>
                  </a:cubicBezTo>
                  <a:cubicBezTo>
                    <a:pt x="51" y="0"/>
                    <a:pt x="51" y="0"/>
                    <a:pt x="51" y="0"/>
                  </a:cubicBezTo>
                  <a:cubicBezTo>
                    <a:pt x="2" y="165"/>
                    <a:pt x="0" y="272"/>
                    <a:pt x="142" y="437"/>
                  </a:cubicBezTo>
                  <a:cubicBezTo>
                    <a:pt x="195" y="498"/>
                    <a:pt x="228" y="567"/>
                    <a:pt x="242" y="641"/>
                  </a:cubicBezTo>
                  <a:cubicBezTo>
                    <a:pt x="260" y="731"/>
                    <a:pt x="251" y="827"/>
                    <a:pt x="217" y="924"/>
                  </a:cubicBezTo>
                </a:path>
              </a:pathLst>
            </a:custGeom>
            <a:solidFill>
              <a:srgbClr val="00659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3" name="Rectangle 18"/>
            <p:cNvSpPr>
              <a:spLocks noChangeArrowheads="1"/>
            </p:cNvSpPr>
            <p:nvPr/>
          </p:nvSpPr>
          <p:spPr bwMode="gray">
            <a:xfrm>
              <a:off x="1739142" y="2116192"/>
              <a:ext cx="969094" cy="970403"/>
            </a:xfrm>
            <a:prstGeom prst="rect">
              <a:avLst/>
            </a:prstGeom>
            <a:solidFill>
              <a:srgbClr val="D31245"/>
            </a:solidFill>
            <a:ln w="9525">
              <a:noFill/>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4" name="Freeform 19"/>
            <p:cNvSpPr>
              <a:spLocks noEditPoints="1"/>
            </p:cNvSpPr>
            <p:nvPr/>
          </p:nvSpPr>
          <p:spPr bwMode="gray">
            <a:xfrm>
              <a:off x="1794444" y="2181936"/>
              <a:ext cx="858491" cy="833654"/>
            </a:xfrm>
            <a:custGeom>
              <a:avLst/>
              <a:gdLst/>
              <a:ahLst/>
              <a:cxnLst>
                <a:cxn ang="0">
                  <a:pos x="87" y="233"/>
                </a:cxn>
                <a:cxn ang="0">
                  <a:pos x="291" y="58"/>
                </a:cxn>
                <a:cxn ang="0">
                  <a:pos x="264" y="58"/>
                </a:cxn>
                <a:cxn ang="0">
                  <a:pos x="253" y="0"/>
                </a:cxn>
                <a:cxn ang="0">
                  <a:pos x="280" y="0"/>
                </a:cxn>
                <a:cxn ang="0">
                  <a:pos x="514" y="53"/>
                </a:cxn>
                <a:cxn ang="0">
                  <a:pos x="478" y="58"/>
                </a:cxn>
                <a:cxn ang="0">
                  <a:pos x="517" y="0"/>
                </a:cxn>
                <a:cxn ang="0">
                  <a:pos x="491" y="27"/>
                </a:cxn>
                <a:cxn ang="0">
                  <a:pos x="392" y="19"/>
                </a:cxn>
                <a:cxn ang="0">
                  <a:pos x="33" y="12"/>
                </a:cxn>
                <a:cxn ang="0">
                  <a:pos x="37" y="0"/>
                </a:cxn>
                <a:cxn ang="0">
                  <a:pos x="41" y="12"/>
                </a:cxn>
                <a:cxn ang="0">
                  <a:pos x="508" y="489"/>
                </a:cxn>
                <a:cxn ang="0">
                  <a:pos x="519" y="518"/>
                </a:cxn>
                <a:cxn ang="0">
                  <a:pos x="478" y="462"/>
                </a:cxn>
                <a:cxn ang="0">
                  <a:pos x="431" y="466"/>
                </a:cxn>
                <a:cxn ang="0">
                  <a:pos x="475" y="472"/>
                </a:cxn>
                <a:cxn ang="0">
                  <a:pos x="463" y="518"/>
                </a:cxn>
                <a:cxn ang="0">
                  <a:pos x="410" y="518"/>
                </a:cxn>
                <a:cxn ang="0">
                  <a:pos x="422" y="459"/>
                </a:cxn>
                <a:cxn ang="0">
                  <a:pos x="367" y="519"/>
                </a:cxn>
                <a:cxn ang="0">
                  <a:pos x="386" y="502"/>
                </a:cxn>
                <a:cxn ang="0">
                  <a:pos x="296" y="459"/>
                </a:cxn>
                <a:cxn ang="0">
                  <a:pos x="344" y="518"/>
                </a:cxn>
                <a:cxn ang="0">
                  <a:pos x="312" y="469"/>
                </a:cxn>
                <a:cxn ang="0">
                  <a:pos x="221" y="503"/>
                </a:cxn>
                <a:cxn ang="0">
                  <a:pos x="192" y="459"/>
                </a:cxn>
                <a:cxn ang="0">
                  <a:pos x="225" y="461"/>
                </a:cxn>
                <a:cxn ang="0">
                  <a:pos x="287" y="472"/>
                </a:cxn>
                <a:cxn ang="0">
                  <a:pos x="282" y="479"/>
                </a:cxn>
                <a:cxn ang="0">
                  <a:pos x="286" y="508"/>
                </a:cxn>
                <a:cxn ang="0">
                  <a:pos x="244" y="516"/>
                </a:cxn>
                <a:cxn ang="0">
                  <a:pos x="166" y="518"/>
                </a:cxn>
                <a:cxn ang="0">
                  <a:pos x="178" y="459"/>
                </a:cxn>
                <a:cxn ang="0">
                  <a:pos x="150" y="459"/>
                </a:cxn>
                <a:cxn ang="0">
                  <a:pos x="102" y="516"/>
                </a:cxn>
                <a:cxn ang="0">
                  <a:pos x="82" y="459"/>
                </a:cxn>
                <a:cxn ang="0">
                  <a:pos x="57" y="461"/>
                </a:cxn>
                <a:cxn ang="0">
                  <a:pos x="57" y="518"/>
                </a:cxn>
                <a:cxn ang="0">
                  <a:pos x="37" y="459"/>
                </a:cxn>
                <a:cxn ang="0">
                  <a:pos x="321" y="242"/>
                </a:cxn>
                <a:cxn ang="0">
                  <a:pos x="370" y="79"/>
                </a:cxn>
                <a:cxn ang="0">
                  <a:pos x="180" y="96"/>
                </a:cxn>
                <a:cxn ang="0">
                  <a:pos x="199" y="148"/>
                </a:cxn>
                <a:cxn ang="0">
                  <a:pos x="305" y="83"/>
                </a:cxn>
                <a:cxn ang="0">
                  <a:pos x="267" y="238"/>
                </a:cxn>
                <a:cxn ang="0">
                  <a:pos x="165" y="242"/>
                </a:cxn>
                <a:cxn ang="0">
                  <a:pos x="517" y="361"/>
                </a:cxn>
                <a:cxn ang="0">
                  <a:pos x="522" y="294"/>
                </a:cxn>
                <a:cxn ang="0">
                  <a:pos x="304" y="289"/>
                </a:cxn>
                <a:cxn ang="0">
                  <a:pos x="322" y="406"/>
                </a:cxn>
                <a:cxn ang="0">
                  <a:pos x="158" y="398"/>
                </a:cxn>
                <a:cxn ang="0">
                  <a:pos x="216" y="265"/>
                </a:cxn>
                <a:cxn ang="0">
                  <a:pos x="28" y="415"/>
                </a:cxn>
                <a:cxn ang="0">
                  <a:pos x="35" y="323"/>
                </a:cxn>
                <a:cxn ang="0">
                  <a:pos x="133" y="422"/>
                </a:cxn>
                <a:cxn ang="0">
                  <a:pos x="234" y="355"/>
                </a:cxn>
                <a:cxn ang="0">
                  <a:pos x="396" y="423"/>
                </a:cxn>
                <a:cxn ang="0">
                  <a:pos x="433" y="421"/>
                </a:cxn>
                <a:cxn ang="0">
                  <a:pos x="274" y="345"/>
                </a:cxn>
                <a:cxn ang="0">
                  <a:pos x="367" y="161"/>
                </a:cxn>
                <a:cxn ang="0">
                  <a:pos x="431" y="89"/>
                </a:cxn>
              </a:cxnLst>
              <a:rect l="0" t="0" r="r" b="b"/>
              <a:pathLst>
                <a:path w="535" h="519">
                  <a:moveTo>
                    <a:pt x="84" y="77"/>
                  </a:moveTo>
                  <a:cubicBezTo>
                    <a:pt x="38" y="77"/>
                    <a:pt x="0" y="115"/>
                    <a:pt x="0" y="161"/>
                  </a:cubicBezTo>
                  <a:cubicBezTo>
                    <a:pt x="0" y="207"/>
                    <a:pt x="38" y="245"/>
                    <a:pt x="84" y="245"/>
                  </a:cubicBezTo>
                  <a:cubicBezTo>
                    <a:pt x="85" y="245"/>
                    <a:pt x="85" y="245"/>
                    <a:pt x="85" y="245"/>
                  </a:cubicBezTo>
                  <a:cubicBezTo>
                    <a:pt x="131" y="244"/>
                    <a:pt x="168" y="207"/>
                    <a:pt x="168" y="161"/>
                  </a:cubicBezTo>
                  <a:cubicBezTo>
                    <a:pt x="168" y="115"/>
                    <a:pt x="131" y="77"/>
                    <a:pt x="84" y="77"/>
                  </a:cubicBezTo>
                  <a:close/>
                  <a:moveTo>
                    <a:pt x="104" y="232"/>
                  </a:moveTo>
                  <a:cubicBezTo>
                    <a:pt x="98" y="233"/>
                    <a:pt x="92" y="233"/>
                    <a:pt x="87" y="233"/>
                  </a:cubicBezTo>
                  <a:cubicBezTo>
                    <a:pt x="46" y="229"/>
                    <a:pt x="28" y="189"/>
                    <a:pt x="24" y="171"/>
                  </a:cubicBezTo>
                  <a:cubicBezTo>
                    <a:pt x="16" y="138"/>
                    <a:pt x="34" y="97"/>
                    <a:pt x="64" y="89"/>
                  </a:cubicBezTo>
                  <a:cubicBezTo>
                    <a:pt x="98" y="80"/>
                    <a:pt x="134" y="105"/>
                    <a:pt x="145" y="145"/>
                  </a:cubicBezTo>
                  <a:cubicBezTo>
                    <a:pt x="157" y="190"/>
                    <a:pt x="134" y="228"/>
                    <a:pt x="104" y="232"/>
                  </a:cubicBezTo>
                  <a:close/>
                  <a:moveTo>
                    <a:pt x="294" y="48"/>
                  </a:moveTo>
                  <a:cubicBezTo>
                    <a:pt x="294" y="54"/>
                    <a:pt x="294" y="55"/>
                    <a:pt x="301" y="55"/>
                  </a:cubicBezTo>
                  <a:cubicBezTo>
                    <a:pt x="301" y="58"/>
                    <a:pt x="301" y="58"/>
                    <a:pt x="301" y="58"/>
                  </a:cubicBezTo>
                  <a:cubicBezTo>
                    <a:pt x="298" y="58"/>
                    <a:pt x="294" y="58"/>
                    <a:pt x="291" y="58"/>
                  </a:cubicBezTo>
                  <a:cubicBezTo>
                    <a:pt x="287" y="58"/>
                    <a:pt x="283" y="58"/>
                    <a:pt x="280" y="58"/>
                  </a:cubicBezTo>
                  <a:cubicBezTo>
                    <a:pt x="280" y="55"/>
                    <a:pt x="280" y="55"/>
                    <a:pt x="280" y="55"/>
                  </a:cubicBezTo>
                  <a:cubicBezTo>
                    <a:pt x="287" y="55"/>
                    <a:pt x="287" y="54"/>
                    <a:pt x="287" y="48"/>
                  </a:cubicBezTo>
                  <a:cubicBezTo>
                    <a:pt x="287" y="29"/>
                    <a:pt x="287" y="29"/>
                    <a:pt x="287" y="29"/>
                  </a:cubicBezTo>
                  <a:cubicBezTo>
                    <a:pt x="257" y="29"/>
                    <a:pt x="257" y="29"/>
                    <a:pt x="257" y="29"/>
                  </a:cubicBezTo>
                  <a:cubicBezTo>
                    <a:pt x="257" y="48"/>
                    <a:pt x="257" y="48"/>
                    <a:pt x="257" y="48"/>
                  </a:cubicBezTo>
                  <a:cubicBezTo>
                    <a:pt x="257" y="54"/>
                    <a:pt x="257" y="55"/>
                    <a:pt x="264" y="55"/>
                  </a:cubicBezTo>
                  <a:cubicBezTo>
                    <a:pt x="264" y="58"/>
                    <a:pt x="264" y="58"/>
                    <a:pt x="264" y="58"/>
                  </a:cubicBezTo>
                  <a:cubicBezTo>
                    <a:pt x="261" y="58"/>
                    <a:pt x="257" y="58"/>
                    <a:pt x="253" y="58"/>
                  </a:cubicBezTo>
                  <a:cubicBezTo>
                    <a:pt x="250" y="58"/>
                    <a:pt x="246" y="58"/>
                    <a:pt x="243" y="58"/>
                  </a:cubicBezTo>
                  <a:cubicBezTo>
                    <a:pt x="243" y="55"/>
                    <a:pt x="243" y="55"/>
                    <a:pt x="243" y="55"/>
                  </a:cubicBezTo>
                  <a:cubicBezTo>
                    <a:pt x="250" y="55"/>
                    <a:pt x="250" y="54"/>
                    <a:pt x="250" y="48"/>
                  </a:cubicBezTo>
                  <a:cubicBezTo>
                    <a:pt x="250" y="10"/>
                    <a:pt x="250" y="10"/>
                    <a:pt x="250" y="10"/>
                  </a:cubicBezTo>
                  <a:cubicBezTo>
                    <a:pt x="250" y="3"/>
                    <a:pt x="250" y="3"/>
                    <a:pt x="243" y="2"/>
                  </a:cubicBezTo>
                  <a:cubicBezTo>
                    <a:pt x="243" y="0"/>
                    <a:pt x="243" y="0"/>
                    <a:pt x="243" y="0"/>
                  </a:cubicBezTo>
                  <a:cubicBezTo>
                    <a:pt x="246" y="0"/>
                    <a:pt x="250" y="0"/>
                    <a:pt x="253" y="0"/>
                  </a:cubicBezTo>
                  <a:cubicBezTo>
                    <a:pt x="257" y="0"/>
                    <a:pt x="261" y="0"/>
                    <a:pt x="264" y="0"/>
                  </a:cubicBezTo>
                  <a:cubicBezTo>
                    <a:pt x="264" y="2"/>
                    <a:pt x="264" y="2"/>
                    <a:pt x="264" y="2"/>
                  </a:cubicBezTo>
                  <a:cubicBezTo>
                    <a:pt x="257" y="3"/>
                    <a:pt x="257" y="3"/>
                    <a:pt x="257" y="10"/>
                  </a:cubicBezTo>
                  <a:cubicBezTo>
                    <a:pt x="257" y="25"/>
                    <a:pt x="257" y="25"/>
                    <a:pt x="257" y="25"/>
                  </a:cubicBezTo>
                  <a:cubicBezTo>
                    <a:pt x="287" y="25"/>
                    <a:pt x="287" y="25"/>
                    <a:pt x="287" y="25"/>
                  </a:cubicBezTo>
                  <a:cubicBezTo>
                    <a:pt x="287" y="10"/>
                    <a:pt x="287" y="10"/>
                    <a:pt x="287" y="10"/>
                  </a:cubicBezTo>
                  <a:cubicBezTo>
                    <a:pt x="287" y="3"/>
                    <a:pt x="287" y="3"/>
                    <a:pt x="280" y="2"/>
                  </a:cubicBezTo>
                  <a:cubicBezTo>
                    <a:pt x="280" y="0"/>
                    <a:pt x="280" y="0"/>
                    <a:pt x="280" y="0"/>
                  </a:cubicBezTo>
                  <a:cubicBezTo>
                    <a:pt x="283" y="0"/>
                    <a:pt x="287" y="0"/>
                    <a:pt x="291" y="0"/>
                  </a:cubicBezTo>
                  <a:cubicBezTo>
                    <a:pt x="294" y="0"/>
                    <a:pt x="298" y="0"/>
                    <a:pt x="301" y="0"/>
                  </a:cubicBezTo>
                  <a:cubicBezTo>
                    <a:pt x="301" y="2"/>
                    <a:pt x="301" y="2"/>
                    <a:pt x="301" y="2"/>
                  </a:cubicBezTo>
                  <a:cubicBezTo>
                    <a:pt x="294" y="3"/>
                    <a:pt x="294" y="3"/>
                    <a:pt x="294" y="10"/>
                  </a:cubicBezTo>
                  <a:moveTo>
                    <a:pt x="491" y="47"/>
                  </a:moveTo>
                  <a:cubicBezTo>
                    <a:pt x="491" y="50"/>
                    <a:pt x="491" y="52"/>
                    <a:pt x="492" y="54"/>
                  </a:cubicBezTo>
                  <a:cubicBezTo>
                    <a:pt x="495" y="54"/>
                    <a:pt x="498" y="54"/>
                    <a:pt x="502" y="54"/>
                  </a:cubicBezTo>
                  <a:cubicBezTo>
                    <a:pt x="506" y="54"/>
                    <a:pt x="510" y="54"/>
                    <a:pt x="514" y="53"/>
                  </a:cubicBezTo>
                  <a:cubicBezTo>
                    <a:pt x="514" y="51"/>
                    <a:pt x="515" y="50"/>
                    <a:pt x="515" y="49"/>
                  </a:cubicBezTo>
                  <a:cubicBezTo>
                    <a:pt x="516" y="44"/>
                    <a:pt x="516" y="44"/>
                    <a:pt x="516" y="44"/>
                  </a:cubicBezTo>
                  <a:cubicBezTo>
                    <a:pt x="518" y="44"/>
                    <a:pt x="518" y="44"/>
                    <a:pt x="518" y="44"/>
                  </a:cubicBezTo>
                  <a:cubicBezTo>
                    <a:pt x="518" y="46"/>
                    <a:pt x="517" y="48"/>
                    <a:pt x="517" y="51"/>
                  </a:cubicBezTo>
                  <a:cubicBezTo>
                    <a:pt x="517" y="58"/>
                    <a:pt x="517" y="58"/>
                    <a:pt x="517" y="58"/>
                  </a:cubicBezTo>
                  <a:cubicBezTo>
                    <a:pt x="515" y="58"/>
                    <a:pt x="510" y="58"/>
                    <a:pt x="505" y="58"/>
                  </a:cubicBezTo>
                  <a:cubicBezTo>
                    <a:pt x="500" y="58"/>
                    <a:pt x="496" y="58"/>
                    <a:pt x="491" y="58"/>
                  </a:cubicBezTo>
                  <a:cubicBezTo>
                    <a:pt x="487" y="58"/>
                    <a:pt x="482" y="58"/>
                    <a:pt x="478" y="58"/>
                  </a:cubicBezTo>
                  <a:cubicBezTo>
                    <a:pt x="478" y="55"/>
                    <a:pt x="478" y="55"/>
                    <a:pt x="478" y="55"/>
                  </a:cubicBezTo>
                  <a:cubicBezTo>
                    <a:pt x="482" y="55"/>
                    <a:pt x="484" y="54"/>
                    <a:pt x="484" y="48"/>
                  </a:cubicBezTo>
                  <a:cubicBezTo>
                    <a:pt x="484" y="10"/>
                    <a:pt x="484" y="10"/>
                    <a:pt x="484" y="10"/>
                  </a:cubicBezTo>
                  <a:cubicBezTo>
                    <a:pt x="484" y="3"/>
                    <a:pt x="484" y="3"/>
                    <a:pt x="477" y="2"/>
                  </a:cubicBezTo>
                  <a:cubicBezTo>
                    <a:pt x="477" y="0"/>
                    <a:pt x="477" y="0"/>
                    <a:pt x="477" y="0"/>
                  </a:cubicBezTo>
                  <a:cubicBezTo>
                    <a:pt x="482" y="0"/>
                    <a:pt x="486" y="0"/>
                    <a:pt x="491" y="0"/>
                  </a:cubicBezTo>
                  <a:cubicBezTo>
                    <a:pt x="496" y="0"/>
                    <a:pt x="500" y="0"/>
                    <a:pt x="505" y="0"/>
                  </a:cubicBezTo>
                  <a:cubicBezTo>
                    <a:pt x="509" y="0"/>
                    <a:pt x="515" y="0"/>
                    <a:pt x="517" y="0"/>
                  </a:cubicBezTo>
                  <a:cubicBezTo>
                    <a:pt x="516" y="3"/>
                    <a:pt x="516" y="6"/>
                    <a:pt x="516" y="8"/>
                  </a:cubicBezTo>
                  <a:cubicBezTo>
                    <a:pt x="516" y="10"/>
                    <a:pt x="516" y="12"/>
                    <a:pt x="516" y="13"/>
                  </a:cubicBezTo>
                  <a:cubicBezTo>
                    <a:pt x="513" y="13"/>
                    <a:pt x="513" y="13"/>
                    <a:pt x="513" y="13"/>
                  </a:cubicBezTo>
                  <a:cubicBezTo>
                    <a:pt x="513" y="10"/>
                    <a:pt x="513" y="8"/>
                    <a:pt x="512" y="5"/>
                  </a:cubicBezTo>
                  <a:cubicBezTo>
                    <a:pt x="509" y="4"/>
                    <a:pt x="505" y="4"/>
                    <a:pt x="501" y="4"/>
                  </a:cubicBezTo>
                  <a:cubicBezTo>
                    <a:pt x="498" y="4"/>
                    <a:pt x="494" y="4"/>
                    <a:pt x="492" y="4"/>
                  </a:cubicBezTo>
                  <a:cubicBezTo>
                    <a:pt x="491" y="6"/>
                    <a:pt x="491" y="8"/>
                    <a:pt x="491" y="11"/>
                  </a:cubicBezTo>
                  <a:cubicBezTo>
                    <a:pt x="491" y="27"/>
                    <a:pt x="491" y="27"/>
                    <a:pt x="491" y="27"/>
                  </a:cubicBezTo>
                  <a:cubicBezTo>
                    <a:pt x="508" y="27"/>
                    <a:pt x="509" y="28"/>
                    <a:pt x="509" y="20"/>
                  </a:cubicBezTo>
                  <a:cubicBezTo>
                    <a:pt x="511" y="20"/>
                    <a:pt x="511" y="20"/>
                    <a:pt x="511" y="20"/>
                  </a:cubicBezTo>
                  <a:cubicBezTo>
                    <a:pt x="511" y="39"/>
                    <a:pt x="511" y="39"/>
                    <a:pt x="511" y="39"/>
                  </a:cubicBezTo>
                  <a:cubicBezTo>
                    <a:pt x="509" y="39"/>
                    <a:pt x="509" y="39"/>
                    <a:pt x="509" y="39"/>
                  </a:cubicBezTo>
                  <a:cubicBezTo>
                    <a:pt x="509" y="29"/>
                    <a:pt x="508" y="30"/>
                    <a:pt x="491" y="31"/>
                  </a:cubicBezTo>
                  <a:moveTo>
                    <a:pt x="392" y="30"/>
                  </a:moveTo>
                  <a:cubicBezTo>
                    <a:pt x="389" y="30"/>
                    <a:pt x="386" y="28"/>
                    <a:pt x="386" y="25"/>
                  </a:cubicBezTo>
                  <a:cubicBezTo>
                    <a:pt x="386" y="22"/>
                    <a:pt x="389" y="19"/>
                    <a:pt x="392" y="19"/>
                  </a:cubicBezTo>
                  <a:cubicBezTo>
                    <a:pt x="395" y="19"/>
                    <a:pt x="397" y="22"/>
                    <a:pt x="397" y="25"/>
                  </a:cubicBezTo>
                  <a:cubicBezTo>
                    <a:pt x="397" y="28"/>
                    <a:pt x="395" y="30"/>
                    <a:pt x="392" y="30"/>
                  </a:cubicBezTo>
                  <a:moveTo>
                    <a:pt x="153" y="30"/>
                  </a:moveTo>
                  <a:cubicBezTo>
                    <a:pt x="150" y="30"/>
                    <a:pt x="147" y="28"/>
                    <a:pt x="147" y="25"/>
                  </a:cubicBezTo>
                  <a:cubicBezTo>
                    <a:pt x="147" y="22"/>
                    <a:pt x="150" y="19"/>
                    <a:pt x="153" y="19"/>
                  </a:cubicBezTo>
                  <a:cubicBezTo>
                    <a:pt x="156" y="19"/>
                    <a:pt x="158" y="22"/>
                    <a:pt x="158" y="25"/>
                  </a:cubicBezTo>
                  <a:cubicBezTo>
                    <a:pt x="158" y="28"/>
                    <a:pt x="156" y="30"/>
                    <a:pt x="153" y="30"/>
                  </a:cubicBezTo>
                  <a:moveTo>
                    <a:pt x="33" y="12"/>
                  </a:moveTo>
                  <a:cubicBezTo>
                    <a:pt x="33" y="9"/>
                    <a:pt x="33" y="7"/>
                    <a:pt x="33" y="4"/>
                  </a:cubicBezTo>
                  <a:cubicBezTo>
                    <a:pt x="20" y="5"/>
                    <a:pt x="20" y="5"/>
                    <a:pt x="20" y="5"/>
                  </a:cubicBezTo>
                  <a:cubicBezTo>
                    <a:pt x="18" y="5"/>
                    <a:pt x="17" y="5"/>
                    <a:pt x="17" y="7"/>
                  </a:cubicBezTo>
                  <a:cubicBezTo>
                    <a:pt x="17" y="9"/>
                    <a:pt x="16" y="11"/>
                    <a:pt x="16" y="13"/>
                  </a:cubicBezTo>
                  <a:cubicBezTo>
                    <a:pt x="14" y="13"/>
                    <a:pt x="14" y="13"/>
                    <a:pt x="14" y="13"/>
                  </a:cubicBezTo>
                  <a:cubicBezTo>
                    <a:pt x="14" y="9"/>
                    <a:pt x="14" y="9"/>
                    <a:pt x="14" y="9"/>
                  </a:cubicBezTo>
                  <a:cubicBezTo>
                    <a:pt x="14" y="6"/>
                    <a:pt x="13" y="3"/>
                    <a:pt x="13" y="0"/>
                  </a:cubicBezTo>
                  <a:cubicBezTo>
                    <a:pt x="21" y="0"/>
                    <a:pt x="29" y="0"/>
                    <a:pt x="37" y="0"/>
                  </a:cubicBezTo>
                  <a:cubicBezTo>
                    <a:pt x="45" y="0"/>
                    <a:pt x="53" y="0"/>
                    <a:pt x="61" y="0"/>
                  </a:cubicBezTo>
                  <a:cubicBezTo>
                    <a:pt x="61" y="3"/>
                    <a:pt x="61" y="6"/>
                    <a:pt x="61" y="9"/>
                  </a:cubicBezTo>
                  <a:cubicBezTo>
                    <a:pt x="61" y="13"/>
                    <a:pt x="61" y="13"/>
                    <a:pt x="61" y="13"/>
                  </a:cubicBezTo>
                  <a:cubicBezTo>
                    <a:pt x="58" y="13"/>
                    <a:pt x="58" y="13"/>
                    <a:pt x="58" y="13"/>
                  </a:cubicBezTo>
                  <a:cubicBezTo>
                    <a:pt x="58" y="11"/>
                    <a:pt x="58" y="9"/>
                    <a:pt x="57" y="7"/>
                  </a:cubicBezTo>
                  <a:cubicBezTo>
                    <a:pt x="57" y="5"/>
                    <a:pt x="56" y="5"/>
                    <a:pt x="54" y="5"/>
                  </a:cubicBezTo>
                  <a:cubicBezTo>
                    <a:pt x="41" y="4"/>
                    <a:pt x="41" y="4"/>
                    <a:pt x="41" y="4"/>
                  </a:cubicBezTo>
                  <a:cubicBezTo>
                    <a:pt x="41" y="7"/>
                    <a:pt x="41" y="9"/>
                    <a:pt x="41" y="12"/>
                  </a:cubicBezTo>
                  <a:cubicBezTo>
                    <a:pt x="41" y="48"/>
                    <a:pt x="41" y="48"/>
                    <a:pt x="41" y="48"/>
                  </a:cubicBezTo>
                  <a:cubicBezTo>
                    <a:pt x="41" y="54"/>
                    <a:pt x="41" y="55"/>
                    <a:pt x="49" y="55"/>
                  </a:cubicBezTo>
                  <a:cubicBezTo>
                    <a:pt x="49" y="58"/>
                    <a:pt x="49" y="58"/>
                    <a:pt x="49" y="58"/>
                  </a:cubicBezTo>
                  <a:cubicBezTo>
                    <a:pt x="45" y="58"/>
                    <a:pt x="41" y="58"/>
                    <a:pt x="37" y="58"/>
                  </a:cubicBezTo>
                  <a:cubicBezTo>
                    <a:pt x="33" y="58"/>
                    <a:pt x="29" y="58"/>
                    <a:pt x="25" y="58"/>
                  </a:cubicBezTo>
                  <a:cubicBezTo>
                    <a:pt x="25" y="55"/>
                    <a:pt x="25" y="55"/>
                    <a:pt x="25" y="55"/>
                  </a:cubicBezTo>
                  <a:cubicBezTo>
                    <a:pt x="33" y="55"/>
                    <a:pt x="33" y="54"/>
                    <a:pt x="33" y="48"/>
                  </a:cubicBezTo>
                  <a:moveTo>
                    <a:pt x="508" y="489"/>
                  </a:moveTo>
                  <a:cubicBezTo>
                    <a:pt x="517" y="475"/>
                    <a:pt x="517" y="475"/>
                    <a:pt x="517" y="475"/>
                  </a:cubicBezTo>
                  <a:cubicBezTo>
                    <a:pt x="520" y="469"/>
                    <a:pt x="524" y="464"/>
                    <a:pt x="526" y="459"/>
                  </a:cubicBezTo>
                  <a:cubicBezTo>
                    <a:pt x="533" y="460"/>
                    <a:pt x="533" y="460"/>
                    <a:pt x="533" y="460"/>
                  </a:cubicBezTo>
                  <a:cubicBezTo>
                    <a:pt x="526" y="468"/>
                    <a:pt x="516" y="483"/>
                    <a:pt x="512" y="490"/>
                  </a:cubicBezTo>
                  <a:cubicBezTo>
                    <a:pt x="511" y="492"/>
                    <a:pt x="511" y="494"/>
                    <a:pt x="511" y="497"/>
                  </a:cubicBezTo>
                  <a:cubicBezTo>
                    <a:pt x="511" y="508"/>
                    <a:pt x="511" y="508"/>
                    <a:pt x="511" y="508"/>
                  </a:cubicBezTo>
                  <a:cubicBezTo>
                    <a:pt x="511" y="515"/>
                    <a:pt x="511" y="515"/>
                    <a:pt x="519" y="516"/>
                  </a:cubicBezTo>
                  <a:cubicBezTo>
                    <a:pt x="519" y="518"/>
                    <a:pt x="519" y="518"/>
                    <a:pt x="519" y="518"/>
                  </a:cubicBezTo>
                  <a:cubicBezTo>
                    <a:pt x="515" y="518"/>
                    <a:pt x="511" y="518"/>
                    <a:pt x="507" y="518"/>
                  </a:cubicBezTo>
                  <a:cubicBezTo>
                    <a:pt x="503" y="518"/>
                    <a:pt x="499" y="518"/>
                    <a:pt x="495" y="518"/>
                  </a:cubicBezTo>
                  <a:cubicBezTo>
                    <a:pt x="495" y="516"/>
                    <a:pt x="495" y="516"/>
                    <a:pt x="495" y="516"/>
                  </a:cubicBezTo>
                  <a:cubicBezTo>
                    <a:pt x="503" y="515"/>
                    <a:pt x="503" y="515"/>
                    <a:pt x="503" y="508"/>
                  </a:cubicBezTo>
                  <a:cubicBezTo>
                    <a:pt x="503" y="495"/>
                    <a:pt x="503" y="495"/>
                    <a:pt x="503" y="495"/>
                  </a:cubicBezTo>
                  <a:cubicBezTo>
                    <a:pt x="503" y="495"/>
                    <a:pt x="503" y="494"/>
                    <a:pt x="503" y="493"/>
                  </a:cubicBezTo>
                  <a:cubicBezTo>
                    <a:pt x="492" y="475"/>
                    <a:pt x="492" y="475"/>
                    <a:pt x="492" y="475"/>
                  </a:cubicBezTo>
                  <a:cubicBezTo>
                    <a:pt x="490" y="470"/>
                    <a:pt x="484" y="462"/>
                    <a:pt x="478" y="462"/>
                  </a:cubicBezTo>
                  <a:cubicBezTo>
                    <a:pt x="478" y="460"/>
                    <a:pt x="478" y="460"/>
                    <a:pt x="478" y="460"/>
                  </a:cubicBezTo>
                  <a:cubicBezTo>
                    <a:pt x="487" y="458"/>
                    <a:pt x="487" y="458"/>
                    <a:pt x="487" y="458"/>
                  </a:cubicBezTo>
                  <a:cubicBezTo>
                    <a:pt x="490" y="458"/>
                    <a:pt x="491" y="459"/>
                    <a:pt x="492" y="461"/>
                  </a:cubicBezTo>
                  <a:cubicBezTo>
                    <a:pt x="494" y="463"/>
                    <a:pt x="495" y="465"/>
                    <a:pt x="496" y="466"/>
                  </a:cubicBezTo>
                  <a:moveTo>
                    <a:pt x="447" y="471"/>
                  </a:moveTo>
                  <a:cubicBezTo>
                    <a:pt x="447" y="468"/>
                    <a:pt x="447" y="466"/>
                    <a:pt x="447" y="463"/>
                  </a:cubicBezTo>
                  <a:cubicBezTo>
                    <a:pt x="434" y="463"/>
                    <a:pt x="434" y="463"/>
                    <a:pt x="434" y="463"/>
                  </a:cubicBezTo>
                  <a:cubicBezTo>
                    <a:pt x="432" y="463"/>
                    <a:pt x="431" y="464"/>
                    <a:pt x="431" y="466"/>
                  </a:cubicBezTo>
                  <a:cubicBezTo>
                    <a:pt x="430" y="468"/>
                    <a:pt x="430" y="470"/>
                    <a:pt x="430" y="472"/>
                  </a:cubicBezTo>
                  <a:cubicBezTo>
                    <a:pt x="427" y="472"/>
                    <a:pt x="427" y="472"/>
                    <a:pt x="427" y="472"/>
                  </a:cubicBezTo>
                  <a:cubicBezTo>
                    <a:pt x="427" y="468"/>
                    <a:pt x="427" y="468"/>
                    <a:pt x="427" y="468"/>
                  </a:cubicBezTo>
                  <a:cubicBezTo>
                    <a:pt x="427" y="465"/>
                    <a:pt x="427" y="462"/>
                    <a:pt x="427" y="459"/>
                  </a:cubicBezTo>
                  <a:cubicBezTo>
                    <a:pt x="435" y="459"/>
                    <a:pt x="443" y="459"/>
                    <a:pt x="451" y="459"/>
                  </a:cubicBezTo>
                  <a:cubicBezTo>
                    <a:pt x="459" y="459"/>
                    <a:pt x="467" y="459"/>
                    <a:pt x="476" y="459"/>
                  </a:cubicBezTo>
                  <a:cubicBezTo>
                    <a:pt x="475" y="462"/>
                    <a:pt x="475" y="465"/>
                    <a:pt x="475" y="468"/>
                  </a:cubicBezTo>
                  <a:cubicBezTo>
                    <a:pt x="475" y="472"/>
                    <a:pt x="475" y="472"/>
                    <a:pt x="475" y="472"/>
                  </a:cubicBezTo>
                  <a:cubicBezTo>
                    <a:pt x="473" y="472"/>
                    <a:pt x="473" y="472"/>
                    <a:pt x="473" y="472"/>
                  </a:cubicBezTo>
                  <a:cubicBezTo>
                    <a:pt x="473" y="470"/>
                    <a:pt x="472" y="468"/>
                    <a:pt x="472" y="466"/>
                  </a:cubicBezTo>
                  <a:cubicBezTo>
                    <a:pt x="471" y="464"/>
                    <a:pt x="470" y="463"/>
                    <a:pt x="469" y="463"/>
                  </a:cubicBezTo>
                  <a:cubicBezTo>
                    <a:pt x="455" y="463"/>
                    <a:pt x="455" y="463"/>
                    <a:pt x="455" y="463"/>
                  </a:cubicBezTo>
                  <a:cubicBezTo>
                    <a:pt x="455" y="466"/>
                    <a:pt x="455" y="468"/>
                    <a:pt x="455" y="471"/>
                  </a:cubicBezTo>
                  <a:cubicBezTo>
                    <a:pt x="455" y="508"/>
                    <a:pt x="455" y="508"/>
                    <a:pt x="455" y="508"/>
                  </a:cubicBezTo>
                  <a:cubicBezTo>
                    <a:pt x="455" y="515"/>
                    <a:pt x="455" y="515"/>
                    <a:pt x="463" y="516"/>
                  </a:cubicBezTo>
                  <a:cubicBezTo>
                    <a:pt x="463" y="518"/>
                    <a:pt x="463" y="518"/>
                    <a:pt x="463" y="518"/>
                  </a:cubicBezTo>
                  <a:cubicBezTo>
                    <a:pt x="459" y="518"/>
                    <a:pt x="455" y="518"/>
                    <a:pt x="451" y="518"/>
                  </a:cubicBezTo>
                  <a:cubicBezTo>
                    <a:pt x="447" y="518"/>
                    <a:pt x="443" y="518"/>
                    <a:pt x="439" y="518"/>
                  </a:cubicBezTo>
                  <a:cubicBezTo>
                    <a:pt x="439" y="516"/>
                    <a:pt x="439" y="516"/>
                    <a:pt x="439" y="516"/>
                  </a:cubicBezTo>
                  <a:cubicBezTo>
                    <a:pt x="447" y="515"/>
                    <a:pt x="447" y="515"/>
                    <a:pt x="447" y="508"/>
                  </a:cubicBezTo>
                  <a:moveTo>
                    <a:pt x="414" y="508"/>
                  </a:moveTo>
                  <a:cubicBezTo>
                    <a:pt x="414" y="515"/>
                    <a:pt x="414" y="515"/>
                    <a:pt x="422" y="516"/>
                  </a:cubicBezTo>
                  <a:cubicBezTo>
                    <a:pt x="422" y="518"/>
                    <a:pt x="422" y="518"/>
                    <a:pt x="422" y="518"/>
                  </a:cubicBezTo>
                  <a:cubicBezTo>
                    <a:pt x="418" y="518"/>
                    <a:pt x="414" y="518"/>
                    <a:pt x="410" y="518"/>
                  </a:cubicBezTo>
                  <a:cubicBezTo>
                    <a:pt x="406" y="518"/>
                    <a:pt x="402" y="518"/>
                    <a:pt x="398" y="518"/>
                  </a:cubicBezTo>
                  <a:cubicBezTo>
                    <a:pt x="398" y="516"/>
                    <a:pt x="398" y="516"/>
                    <a:pt x="398" y="516"/>
                  </a:cubicBezTo>
                  <a:cubicBezTo>
                    <a:pt x="406" y="515"/>
                    <a:pt x="406" y="515"/>
                    <a:pt x="406" y="508"/>
                  </a:cubicBezTo>
                  <a:cubicBezTo>
                    <a:pt x="406" y="469"/>
                    <a:pt x="406" y="469"/>
                    <a:pt x="406" y="469"/>
                  </a:cubicBezTo>
                  <a:cubicBezTo>
                    <a:pt x="406" y="462"/>
                    <a:pt x="406" y="462"/>
                    <a:pt x="398" y="461"/>
                  </a:cubicBezTo>
                  <a:cubicBezTo>
                    <a:pt x="398" y="459"/>
                    <a:pt x="398" y="459"/>
                    <a:pt x="398" y="459"/>
                  </a:cubicBezTo>
                  <a:cubicBezTo>
                    <a:pt x="402" y="459"/>
                    <a:pt x="406" y="459"/>
                    <a:pt x="410" y="459"/>
                  </a:cubicBezTo>
                  <a:cubicBezTo>
                    <a:pt x="414" y="459"/>
                    <a:pt x="418" y="459"/>
                    <a:pt x="422" y="459"/>
                  </a:cubicBezTo>
                  <a:cubicBezTo>
                    <a:pt x="422" y="461"/>
                    <a:pt x="422" y="461"/>
                    <a:pt x="422" y="461"/>
                  </a:cubicBezTo>
                  <a:cubicBezTo>
                    <a:pt x="414" y="462"/>
                    <a:pt x="414" y="462"/>
                    <a:pt x="414" y="469"/>
                  </a:cubicBezTo>
                  <a:moveTo>
                    <a:pt x="385" y="473"/>
                  </a:moveTo>
                  <a:cubicBezTo>
                    <a:pt x="385" y="470"/>
                    <a:pt x="385" y="467"/>
                    <a:pt x="384" y="466"/>
                  </a:cubicBezTo>
                  <a:cubicBezTo>
                    <a:pt x="382" y="463"/>
                    <a:pt x="376" y="461"/>
                    <a:pt x="372" y="461"/>
                  </a:cubicBezTo>
                  <a:cubicBezTo>
                    <a:pt x="365" y="461"/>
                    <a:pt x="359" y="466"/>
                    <a:pt x="359" y="473"/>
                  </a:cubicBezTo>
                  <a:cubicBezTo>
                    <a:pt x="359" y="492"/>
                    <a:pt x="393" y="476"/>
                    <a:pt x="393" y="498"/>
                  </a:cubicBezTo>
                  <a:cubicBezTo>
                    <a:pt x="393" y="512"/>
                    <a:pt x="380" y="519"/>
                    <a:pt x="367" y="519"/>
                  </a:cubicBezTo>
                  <a:cubicBezTo>
                    <a:pt x="362" y="519"/>
                    <a:pt x="357" y="518"/>
                    <a:pt x="353" y="516"/>
                  </a:cubicBezTo>
                  <a:cubicBezTo>
                    <a:pt x="353" y="513"/>
                    <a:pt x="353" y="509"/>
                    <a:pt x="353" y="505"/>
                  </a:cubicBezTo>
                  <a:cubicBezTo>
                    <a:pt x="353" y="503"/>
                    <a:pt x="353" y="503"/>
                    <a:pt x="353" y="503"/>
                  </a:cubicBezTo>
                  <a:cubicBezTo>
                    <a:pt x="356" y="503"/>
                    <a:pt x="356" y="503"/>
                    <a:pt x="356" y="503"/>
                  </a:cubicBezTo>
                  <a:cubicBezTo>
                    <a:pt x="356" y="507"/>
                    <a:pt x="356" y="507"/>
                    <a:pt x="356" y="507"/>
                  </a:cubicBezTo>
                  <a:cubicBezTo>
                    <a:pt x="356" y="509"/>
                    <a:pt x="356" y="511"/>
                    <a:pt x="357" y="512"/>
                  </a:cubicBezTo>
                  <a:cubicBezTo>
                    <a:pt x="361" y="514"/>
                    <a:pt x="366" y="515"/>
                    <a:pt x="371" y="515"/>
                  </a:cubicBezTo>
                  <a:cubicBezTo>
                    <a:pt x="378" y="515"/>
                    <a:pt x="386" y="511"/>
                    <a:pt x="386" y="502"/>
                  </a:cubicBezTo>
                  <a:cubicBezTo>
                    <a:pt x="386" y="482"/>
                    <a:pt x="352" y="501"/>
                    <a:pt x="352" y="476"/>
                  </a:cubicBezTo>
                  <a:cubicBezTo>
                    <a:pt x="352" y="465"/>
                    <a:pt x="362" y="457"/>
                    <a:pt x="373" y="457"/>
                  </a:cubicBezTo>
                  <a:cubicBezTo>
                    <a:pt x="379" y="457"/>
                    <a:pt x="384" y="459"/>
                    <a:pt x="389" y="461"/>
                  </a:cubicBezTo>
                  <a:cubicBezTo>
                    <a:pt x="389" y="463"/>
                    <a:pt x="389" y="464"/>
                    <a:pt x="389" y="465"/>
                  </a:cubicBezTo>
                  <a:cubicBezTo>
                    <a:pt x="389" y="468"/>
                    <a:pt x="388" y="470"/>
                    <a:pt x="388" y="473"/>
                  </a:cubicBezTo>
                  <a:moveTo>
                    <a:pt x="304" y="469"/>
                  </a:moveTo>
                  <a:cubicBezTo>
                    <a:pt x="304" y="462"/>
                    <a:pt x="304" y="462"/>
                    <a:pt x="296" y="461"/>
                  </a:cubicBezTo>
                  <a:cubicBezTo>
                    <a:pt x="296" y="459"/>
                    <a:pt x="296" y="459"/>
                    <a:pt x="296" y="459"/>
                  </a:cubicBezTo>
                  <a:cubicBezTo>
                    <a:pt x="300" y="459"/>
                    <a:pt x="305" y="459"/>
                    <a:pt x="310" y="459"/>
                  </a:cubicBezTo>
                  <a:cubicBezTo>
                    <a:pt x="315" y="459"/>
                    <a:pt x="320" y="459"/>
                    <a:pt x="325" y="459"/>
                  </a:cubicBezTo>
                  <a:cubicBezTo>
                    <a:pt x="337" y="458"/>
                    <a:pt x="342" y="464"/>
                    <a:pt x="342" y="472"/>
                  </a:cubicBezTo>
                  <a:cubicBezTo>
                    <a:pt x="342" y="481"/>
                    <a:pt x="334" y="486"/>
                    <a:pt x="326" y="488"/>
                  </a:cubicBezTo>
                  <a:cubicBezTo>
                    <a:pt x="345" y="513"/>
                    <a:pt x="345" y="513"/>
                    <a:pt x="345" y="513"/>
                  </a:cubicBezTo>
                  <a:cubicBezTo>
                    <a:pt x="346" y="515"/>
                    <a:pt x="348" y="515"/>
                    <a:pt x="350" y="516"/>
                  </a:cubicBezTo>
                  <a:cubicBezTo>
                    <a:pt x="350" y="518"/>
                    <a:pt x="350" y="518"/>
                    <a:pt x="350" y="518"/>
                  </a:cubicBezTo>
                  <a:cubicBezTo>
                    <a:pt x="348" y="518"/>
                    <a:pt x="346" y="518"/>
                    <a:pt x="344" y="518"/>
                  </a:cubicBezTo>
                  <a:cubicBezTo>
                    <a:pt x="342" y="518"/>
                    <a:pt x="340" y="518"/>
                    <a:pt x="338" y="518"/>
                  </a:cubicBezTo>
                  <a:cubicBezTo>
                    <a:pt x="337" y="516"/>
                    <a:pt x="336" y="515"/>
                    <a:pt x="335" y="513"/>
                  </a:cubicBezTo>
                  <a:cubicBezTo>
                    <a:pt x="315" y="486"/>
                    <a:pt x="315" y="486"/>
                    <a:pt x="315" y="486"/>
                  </a:cubicBezTo>
                  <a:cubicBezTo>
                    <a:pt x="318" y="486"/>
                    <a:pt x="320" y="486"/>
                    <a:pt x="323" y="486"/>
                  </a:cubicBezTo>
                  <a:cubicBezTo>
                    <a:pt x="329" y="485"/>
                    <a:pt x="334" y="480"/>
                    <a:pt x="334" y="474"/>
                  </a:cubicBezTo>
                  <a:cubicBezTo>
                    <a:pt x="334" y="465"/>
                    <a:pt x="327" y="462"/>
                    <a:pt x="321" y="462"/>
                  </a:cubicBezTo>
                  <a:cubicBezTo>
                    <a:pt x="318" y="462"/>
                    <a:pt x="315" y="462"/>
                    <a:pt x="312" y="463"/>
                  </a:cubicBezTo>
                  <a:cubicBezTo>
                    <a:pt x="312" y="464"/>
                    <a:pt x="312" y="466"/>
                    <a:pt x="312" y="469"/>
                  </a:cubicBezTo>
                  <a:cubicBezTo>
                    <a:pt x="312" y="508"/>
                    <a:pt x="312" y="508"/>
                    <a:pt x="312" y="508"/>
                  </a:cubicBezTo>
                  <a:cubicBezTo>
                    <a:pt x="312" y="515"/>
                    <a:pt x="312" y="515"/>
                    <a:pt x="320" y="516"/>
                  </a:cubicBezTo>
                  <a:cubicBezTo>
                    <a:pt x="320" y="518"/>
                    <a:pt x="320" y="518"/>
                    <a:pt x="320" y="518"/>
                  </a:cubicBezTo>
                  <a:cubicBezTo>
                    <a:pt x="316" y="518"/>
                    <a:pt x="312" y="518"/>
                    <a:pt x="308" y="518"/>
                  </a:cubicBezTo>
                  <a:cubicBezTo>
                    <a:pt x="303" y="518"/>
                    <a:pt x="299" y="518"/>
                    <a:pt x="296" y="518"/>
                  </a:cubicBezTo>
                  <a:cubicBezTo>
                    <a:pt x="296" y="516"/>
                    <a:pt x="296" y="516"/>
                    <a:pt x="296" y="516"/>
                  </a:cubicBezTo>
                  <a:cubicBezTo>
                    <a:pt x="304" y="515"/>
                    <a:pt x="304" y="515"/>
                    <a:pt x="304" y="508"/>
                  </a:cubicBezTo>
                  <a:moveTo>
                    <a:pt x="221" y="503"/>
                  </a:moveTo>
                  <a:cubicBezTo>
                    <a:pt x="215" y="518"/>
                    <a:pt x="215" y="518"/>
                    <a:pt x="215" y="518"/>
                  </a:cubicBezTo>
                  <a:cubicBezTo>
                    <a:pt x="210" y="518"/>
                    <a:pt x="210" y="518"/>
                    <a:pt x="210" y="518"/>
                  </a:cubicBezTo>
                  <a:cubicBezTo>
                    <a:pt x="208" y="513"/>
                    <a:pt x="208" y="513"/>
                    <a:pt x="208" y="513"/>
                  </a:cubicBezTo>
                  <a:cubicBezTo>
                    <a:pt x="205" y="505"/>
                    <a:pt x="205" y="505"/>
                    <a:pt x="205" y="505"/>
                  </a:cubicBezTo>
                  <a:cubicBezTo>
                    <a:pt x="188" y="467"/>
                    <a:pt x="188" y="467"/>
                    <a:pt x="188" y="467"/>
                  </a:cubicBezTo>
                  <a:cubicBezTo>
                    <a:pt x="186" y="462"/>
                    <a:pt x="187" y="462"/>
                    <a:pt x="180" y="461"/>
                  </a:cubicBezTo>
                  <a:cubicBezTo>
                    <a:pt x="180" y="459"/>
                    <a:pt x="180" y="459"/>
                    <a:pt x="180" y="459"/>
                  </a:cubicBezTo>
                  <a:cubicBezTo>
                    <a:pt x="184" y="459"/>
                    <a:pt x="188" y="459"/>
                    <a:pt x="192" y="459"/>
                  </a:cubicBezTo>
                  <a:cubicBezTo>
                    <a:pt x="196" y="459"/>
                    <a:pt x="200" y="459"/>
                    <a:pt x="205" y="459"/>
                  </a:cubicBezTo>
                  <a:cubicBezTo>
                    <a:pt x="205" y="461"/>
                    <a:pt x="205" y="461"/>
                    <a:pt x="205" y="461"/>
                  </a:cubicBezTo>
                  <a:cubicBezTo>
                    <a:pt x="196" y="461"/>
                    <a:pt x="196" y="463"/>
                    <a:pt x="197" y="464"/>
                  </a:cubicBezTo>
                  <a:cubicBezTo>
                    <a:pt x="200" y="474"/>
                    <a:pt x="200" y="474"/>
                    <a:pt x="200" y="474"/>
                  </a:cubicBezTo>
                  <a:cubicBezTo>
                    <a:pt x="215" y="507"/>
                    <a:pt x="215" y="507"/>
                    <a:pt x="215" y="507"/>
                  </a:cubicBezTo>
                  <a:cubicBezTo>
                    <a:pt x="227" y="480"/>
                    <a:pt x="227" y="480"/>
                    <a:pt x="227" y="480"/>
                  </a:cubicBezTo>
                  <a:cubicBezTo>
                    <a:pt x="231" y="469"/>
                    <a:pt x="231" y="469"/>
                    <a:pt x="231" y="469"/>
                  </a:cubicBezTo>
                  <a:cubicBezTo>
                    <a:pt x="233" y="465"/>
                    <a:pt x="236" y="461"/>
                    <a:pt x="225" y="461"/>
                  </a:cubicBezTo>
                  <a:cubicBezTo>
                    <a:pt x="225" y="459"/>
                    <a:pt x="225" y="459"/>
                    <a:pt x="225" y="459"/>
                  </a:cubicBezTo>
                  <a:cubicBezTo>
                    <a:pt x="228" y="459"/>
                    <a:pt x="231" y="459"/>
                    <a:pt x="235" y="459"/>
                  </a:cubicBezTo>
                  <a:cubicBezTo>
                    <a:pt x="238" y="459"/>
                    <a:pt x="241" y="459"/>
                    <a:pt x="245" y="459"/>
                  </a:cubicBezTo>
                  <a:cubicBezTo>
                    <a:pt x="250" y="459"/>
                    <a:pt x="254" y="459"/>
                    <a:pt x="259" y="459"/>
                  </a:cubicBezTo>
                  <a:cubicBezTo>
                    <a:pt x="264" y="459"/>
                    <a:pt x="270" y="459"/>
                    <a:pt x="275" y="459"/>
                  </a:cubicBezTo>
                  <a:cubicBezTo>
                    <a:pt x="280" y="459"/>
                    <a:pt x="286" y="459"/>
                    <a:pt x="289" y="459"/>
                  </a:cubicBezTo>
                  <a:cubicBezTo>
                    <a:pt x="288" y="462"/>
                    <a:pt x="288" y="465"/>
                    <a:pt x="288" y="467"/>
                  </a:cubicBezTo>
                  <a:cubicBezTo>
                    <a:pt x="288" y="469"/>
                    <a:pt x="287" y="471"/>
                    <a:pt x="287" y="472"/>
                  </a:cubicBezTo>
                  <a:cubicBezTo>
                    <a:pt x="285" y="472"/>
                    <a:pt x="285" y="472"/>
                    <a:pt x="285" y="472"/>
                  </a:cubicBezTo>
                  <a:cubicBezTo>
                    <a:pt x="285" y="469"/>
                    <a:pt x="284" y="467"/>
                    <a:pt x="283" y="464"/>
                  </a:cubicBezTo>
                  <a:cubicBezTo>
                    <a:pt x="279" y="463"/>
                    <a:pt x="275" y="463"/>
                    <a:pt x="271" y="463"/>
                  </a:cubicBezTo>
                  <a:cubicBezTo>
                    <a:pt x="267" y="463"/>
                    <a:pt x="263" y="463"/>
                    <a:pt x="260" y="463"/>
                  </a:cubicBezTo>
                  <a:cubicBezTo>
                    <a:pt x="260" y="465"/>
                    <a:pt x="260" y="467"/>
                    <a:pt x="260" y="470"/>
                  </a:cubicBezTo>
                  <a:cubicBezTo>
                    <a:pt x="260" y="486"/>
                    <a:pt x="260" y="486"/>
                    <a:pt x="260" y="486"/>
                  </a:cubicBezTo>
                  <a:cubicBezTo>
                    <a:pt x="278" y="486"/>
                    <a:pt x="280" y="487"/>
                    <a:pt x="280" y="479"/>
                  </a:cubicBezTo>
                  <a:cubicBezTo>
                    <a:pt x="282" y="479"/>
                    <a:pt x="282" y="479"/>
                    <a:pt x="282" y="479"/>
                  </a:cubicBezTo>
                  <a:cubicBezTo>
                    <a:pt x="282" y="498"/>
                    <a:pt x="282" y="498"/>
                    <a:pt x="282" y="498"/>
                  </a:cubicBezTo>
                  <a:cubicBezTo>
                    <a:pt x="280" y="498"/>
                    <a:pt x="280" y="498"/>
                    <a:pt x="280" y="498"/>
                  </a:cubicBezTo>
                  <a:cubicBezTo>
                    <a:pt x="280" y="489"/>
                    <a:pt x="279" y="489"/>
                    <a:pt x="260" y="490"/>
                  </a:cubicBezTo>
                  <a:cubicBezTo>
                    <a:pt x="260" y="506"/>
                    <a:pt x="260" y="506"/>
                    <a:pt x="260" y="506"/>
                  </a:cubicBezTo>
                  <a:cubicBezTo>
                    <a:pt x="260" y="509"/>
                    <a:pt x="260" y="512"/>
                    <a:pt x="260" y="514"/>
                  </a:cubicBezTo>
                  <a:cubicBezTo>
                    <a:pt x="263" y="514"/>
                    <a:pt x="268" y="514"/>
                    <a:pt x="272" y="514"/>
                  </a:cubicBezTo>
                  <a:cubicBezTo>
                    <a:pt x="276" y="514"/>
                    <a:pt x="281" y="514"/>
                    <a:pt x="285" y="513"/>
                  </a:cubicBezTo>
                  <a:cubicBezTo>
                    <a:pt x="286" y="511"/>
                    <a:pt x="286" y="510"/>
                    <a:pt x="286" y="508"/>
                  </a:cubicBezTo>
                  <a:cubicBezTo>
                    <a:pt x="287" y="504"/>
                    <a:pt x="287" y="504"/>
                    <a:pt x="287" y="504"/>
                  </a:cubicBezTo>
                  <a:cubicBezTo>
                    <a:pt x="290" y="504"/>
                    <a:pt x="290" y="504"/>
                    <a:pt x="290" y="504"/>
                  </a:cubicBezTo>
                  <a:cubicBezTo>
                    <a:pt x="290" y="505"/>
                    <a:pt x="289" y="508"/>
                    <a:pt x="289" y="511"/>
                  </a:cubicBezTo>
                  <a:cubicBezTo>
                    <a:pt x="289" y="518"/>
                    <a:pt x="289" y="518"/>
                    <a:pt x="289" y="518"/>
                  </a:cubicBezTo>
                  <a:cubicBezTo>
                    <a:pt x="286" y="518"/>
                    <a:pt x="280" y="518"/>
                    <a:pt x="275" y="518"/>
                  </a:cubicBezTo>
                  <a:cubicBezTo>
                    <a:pt x="270" y="518"/>
                    <a:pt x="265" y="518"/>
                    <a:pt x="260" y="518"/>
                  </a:cubicBezTo>
                  <a:cubicBezTo>
                    <a:pt x="255" y="518"/>
                    <a:pt x="250" y="518"/>
                    <a:pt x="244" y="518"/>
                  </a:cubicBezTo>
                  <a:cubicBezTo>
                    <a:pt x="244" y="516"/>
                    <a:pt x="244" y="516"/>
                    <a:pt x="244" y="516"/>
                  </a:cubicBezTo>
                  <a:cubicBezTo>
                    <a:pt x="249" y="515"/>
                    <a:pt x="252" y="514"/>
                    <a:pt x="252" y="508"/>
                  </a:cubicBezTo>
                  <a:cubicBezTo>
                    <a:pt x="252" y="469"/>
                    <a:pt x="252" y="469"/>
                    <a:pt x="252" y="469"/>
                  </a:cubicBezTo>
                  <a:cubicBezTo>
                    <a:pt x="252" y="462"/>
                    <a:pt x="252" y="462"/>
                    <a:pt x="244" y="461"/>
                  </a:cubicBezTo>
                  <a:cubicBezTo>
                    <a:pt x="239" y="461"/>
                    <a:pt x="239" y="464"/>
                    <a:pt x="237" y="468"/>
                  </a:cubicBezTo>
                  <a:moveTo>
                    <a:pt x="170" y="508"/>
                  </a:moveTo>
                  <a:cubicBezTo>
                    <a:pt x="170" y="515"/>
                    <a:pt x="170" y="515"/>
                    <a:pt x="178" y="516"/>
                  </a:cubicBezTo>
                  <a:cubicBezTo>
                    <a:pt x="178" y="518"/>
                    <a:pt x="178" y="518"/>
                    <a:pt x="178" y="518"/>
                  </a:cubicBezTo>
                  <a:cubicBezTo>
                    <a:pt x="174" y="518"/>
                    <a:pt x="170" y="518"/>
                    <a:pt x="166" y="518"/>
                  </a:cubicBezTo>
                  <a:cubicBezTo>
                    <a:pt x="161" y="518"/>
                    <a:pt x="157" y="518"/>
                    <a:pt x="154" y="518"/>
                  </a:cubicBezTo>
                  <a:cubicBezTo>
                    <a:pt x="154" y="516"/>
                    <a:pt x="154" y="516"/>
                    <a:pt x="154" y="516"/>
                  </a:cubicBezTo>
                  <a:cubicBezTo>
                    <a:pt x="162" y="515"/>
                    <a:pt x="162" y="515"/>
                    <a:pt x="162" y="508"/>
                  </a:cubicBezTo>
                  <a:cubicBezTo>
                    <a:pt x="162" y="469"/>
                    <a:pt x="162" y="469"/>
                    <a:pt x="162" y="469"/>
                  </a:cubicBezTo>
                  <a:cubicBezTo>
                    <a:pt x="162" y="463"/>
                    <a:pt x="162" y="462"/>
                    <a:pt x="154" y="461"/>
                  </a:cubicBezTo>
                  <a:cubicBezTo>
                    <a:pt x="154" y="459"/>
                    <a:pt x="154" y="459"/>
                    <a:pt x="154" y="459"/>
                  </a:cubicBezTo>
                  <a:cubicBezTo>
                    <a:pt x="157" y="459"/>
                    <a:pt x="161" y="459"/>
                    <a:pt x="166" y="459"/>
                  </a:cubicBezTo>
                  <a:cubicBezTo>
                    <a:pt x="170" y="459"/>
                    <a:pt x="174" y="459"/>
                    <a:pt x="178" y="459"/>
                  </a:cubicBezTo>
                  <a:cubicBezTo>
                    <a:pt x="178" y="461"/>
                    <a:pt x="178" y="461"/>
                    <a:pt x="178" y="461"/>
                  </a:cubicBezTo>
                  <a:cubicBezTo>
                    <a:pt x="170" y="462"/>
                    <a:pt x="170" y="463"/>
                    <a:pt x="170" y="469"/>
                  </a:cubicBezTo>
                  <a:moveTo>
                    <a:pt x="138" y="509"/>
                  </a:moveTo>
                  <a:cubicBezTo>
                    <a:pt x="138" y="467"/>
                    <a:pt x="138" y="467"/>
                    <a:pt x="138" y="467"/>
                  </a:cubicBezTo>
                  <a:cubicBezTo>
                    <a:pt x="138" y="462"/>
                    <a:pt x="136" y="461"/>
                    <a:pt x="130" y="461"/>
                  </a:cubicBezTo>
                  <a:cubicBezTo>
                    <a:pt x="130" y="459"/>
                    <a:pt x="130" y="459"/>
                    <a:pt x="130" y="459"/>
                  </a:cubicBezTo>
                  <a:cubicBezTo>
                    <a:pt x="133" y="459"/>
                    <a:pt x="137" y="459"/>
                    <a:pt x="140" y="459"/>
                  </a:cubicBezTo>
                  <a:cubicBezTo>
                    <a:pt x="143" y="459"/>
                    <a:pt x="147" y="459"/>
                    <a:pt x="150" y="459"/>
                  </a:cubicBezTo>
                  <a:cubicBezTo>
                    <a:pt x="149" y="461"/>
                    <a:pt x="149" y="461"/>
                    <a:pt x="149" y="461"/>
                  </a:cubicBezTo>
                  <a:cubicBezTo>
                    <a:pt x="143" y="461"/>
                    <a:pt x="142" y="462"/>
                    <a:pt x="142" y="467"/>
                  </a:cubicBezTo>
                  <a:cubicBezTo>
                    <a:pt x="142" y="516"/>
                    <a:pt x="142" y="516"/>
                    <a:pt x="142" y="516"/>
                  </a:cubicBezTo>
                  <a:cubicBezTo>
                    <a:pt x="142" y="519"/>
                    <a:pt x="142" y="519"/>
                    <a:pt x="142" y="519"/>
                  </a:cubicBezTo>
                  <a:cubicBezTo>
                    <a:pt x="135" y="518"/>
                    <a:pt x="135" y="518"/>
                    <a:pt x="135" y="518"/>
                  </a:cubicBezTo>
                  <a:cubicBezTo>
                    <a:pt x="93" y="468"/>
                    <a:pt x="93" y="468"/>
                    <a:pt x="93" y="468"/>
                  </a:cubicBezTo>
                  <a:cubicBezTo>
                    <a:pt x="93" y="510"/>
                    <a:pt x="93" y="510"/>
                    <a:pt x="93" y="510"/>
                  </a:cubicBezTo>
                  <a:cubicBezTo>
                    <a:pt x="93" y="515"/>
                    <a:pt x="95" y="515"/>
                    <a:pt x="102" y="516"/>
                  </a:cubicBezTo>
                  <a:cubicBezTo>
                    <a:pt x="102" y="518"/>
                    <a:pt x="102" y="518"/>
                    <a:pt x="102" y="518"/>
                  </a:cubicBezTo>
                  <a:cubicBezTo>
                    <a:pt x="99" y="518"/>
                    <a:pt x="95" y="518"/>
                    <a:pt x="92" y="518"/>
                  </a:cubicBezTo>
                  <a:cubicBezTo>
                    <a:pt x="88" y="518"/>
                    <a:pt x="85" y="518"/>
                    <a:pt x="81" y="518"/>
                  </a:cubicBezTo>
                  <a:cubicBezTo>
                    <a:pt x="83" y="515"/>
                    <a:pt x="83" y="515"/>
                    <a:pt x="83" y="515"/>
                  </a:cubicBezTo>
                  <a:cubicBezTo>
                    <a:pt x="88" y="515"/>
                    <a:pt x="90" y="515"/>
                    <a:pt x="90" y="510"/>
                  </a:cubicBezTo>
                  <a:cubicBezTo>
                    <a:pt x="90" y="467"/>
                    <a:pt x="90" y="467"/>
                    <a:pt x="90" y="467"/>
                  </a:cubicBezTo>
                  <a:cubicBezTo>
                    <a:pt x="90" y="462"/>
                    <a:pt x="88" y="461"/>
                    <a:pt x="82" y="461"/>
                  </a:cubicBezTo>
                  <a:cubicBezTo>
                    <a:pt x="82" y="459"/>
                    <a:pt x="82" y="459"/>
                    <a:pt x="82" y="459"/>
                  </a:cubicBezTo>
                  <a:cubicBezTo>
                    <a:pt x="85" y="459"/>
                    <a:pt x="87" y="459"/>
                    <a:pt x="90" y="459"/>
                  </a:cubicBezTo>
                  <a:cubicBezTo>
                    <a:pt x="92" y="459"/>
                    <a:pt x="95" y="459"/>
                    <a:pt x="97" y="459"/>
                  </a:cubicBezTo>
                  <a:moveTo>
                    <a:pt x="28" y="498"/>
                  </a:moveTo>
                  <a:cubicBezTo>
                    <a:pt x="28" y="511"/>
                    <a:pt x="35" y="514"/>
                    <a:pt x="47" y="514"/>
                  </a:cubicBezTo>
                  <a:cubicBezTo>
                    <a:pt x="52" y="514"/>
                    <a:pt x="59" y="513"/>
                    <a:pt x="62" y="508"/>
                  </a:cubicBezTo>
                  <a:cubicBezTo>
                    <a:pt x="65" y="504"/>
                    <a:pt x="66" y="499"/>
                    <a:pt x="66" y="494"/>
                  </a:cubicBezTo>
                  <a:cubicBezTo>
                    <a:pt x="66" y="467"/>
                    <a:pt x="66" y="467"/>
                    <a:pt x="66" y="467"/>
                  </a:cubicBezTo>
                  <a:cubicBezTo>
                    <a:pt x="66" y="462"/>
                    <a:pt x="64" y="461"/>
                    <a:pt x="57" y="461"/>
                  </a:cubicBezTo>
                  <a:cubicBezTo>
                    <a:pt x="57" y="459"/>
                    <a:pt x="57" y="459"/>
                    <a:pt x="57" y="459"/>
                  </a:cubicBezTo>
                  <a:cubicBezTo>
                    <a:pt x="61" y="459"/>
                    <a:pt x="65" y="459"/>
                    <a:pt x="68" y="459"/>
                  </a:cubicBezTo>
                  <a:cubicBezTo>
                    <a:pt x="72" y="459"/>
                    <a:pt x="76" y="459"/>
                    <a:pt x="79" y="459"/>
                  </a:cubicBezTo>
                  <a:cubicBezTo>
                    <a:pt x="78" y="461"/>
                    <a:pt x="78" y="461"/>
                    <a:pt x="78" y="461"/>
                  </a:cubicBezTo>
                  <a:cubicBezTo>
                    <a:pt x="72" y="461"/>
                    <a:pt x="70" y="462"/>
                    <a:pt x="70" y="467"/>
                  </a:cubicBezTo>
                  <a:cubicBezTo>
                    <a:pt x="70" y="498"/>
                    <a:pt x="70" y="498"/>
                    <a:pt x="70" y="498"/>
                  </a:cubicBezTo>
                  <a:cubicBezTo>
                    <a:pt x="70" y="503"/>
                    <a:pt x="69" y="507"/>
                    <a:pt x="66" y="511"/>
                  </a:cubicBezTo>
                  <a:cubicBezTo>
                    <a:pt x="64" y="513"/>
                    <a:pt x="60" y="517"/>
                    <a:pt x="57" y="518"/>
                  </a:cubicBezTo>
                  <a:cubicBezTo>
                    <a:pt x="53" y="519"/>
                    <a:pt x="48" y="519"/>
                    <a:pt x="44" y="519"/>
                  </a:cubicBezTo>
                  <a:cubicBezTo>
                    <a:pt x="36" y="519"/>
                    <a:pt x="26" y="518"/>
                    <a:pt x="22" y="511"/>
                  </a:cubicBezTo>
                  <a:cubicBezTo>
                    <a:pt x="20" y="507"/>
                    <a:pt x="20" y="504"/>
                    <a:pt x="20" y="499"/>
                  </a:cubicBezTo>
                  <a:cubicBezTo>
                    <a:pt x="20" y="469"/>
                    <a:pt x="20" y="469"/>
                    <a:pt x="20" y="469"/>
                  </a:cubicBezTo>
                  <a:cubicBezTo>
                    <a:pt x="20" y="462"/>
                    <a:pt x="20" y="462"/>
                    <a:pt x="11" y="461"/>
                  </a:cubicBezTo>
                  <a:cubicBezTo>
                    <a:pt x="11" y="459"/>
                    <a:pt x="11" y="459"/>
                    <a:pt x="11" y="459"/>
                  </a:cubicBezTo>
                  <a:cubicBezTo>
                    <a:pt x="15" y="459"/>
                    <a:pt x="19" y="459"/>
                    <a:pt x="24" y="459"/>
                  </a:cubicBezTo>
                  <a:cubicBezTo>
                    <a:pt x="28" y="459"/>
                    <a:pt x="33" y="459"/>
                    <a:pt x="37" y="459"/>
                  </a:cubicBezTo>
                  <a:cubicBezTo>
                    <a:pt x="37" y="461"/>
                    <a:pt x="37" y="461"/>
                    <a:pt x="37" y="461"/>
                  </a:cubicBezTo>
                  <a:cubicBezTo>
                    <a:pt x="28" y="462"/>
                    <a:pt x="28" y="462"/>
                    <a:pt x="28" y="469"/>
                  </a:cubicBezTo>
                  <a:moveTo>
                    <a:pt x="354" y="158"/>
                  </a:moveTo>
                  <a:cubicBezTo>
                    <a:pt x="354" y="222"/>
                    <a:pt x="354" y="222"/>
                    <a:pt x="354" y="222"/>
                  </a:cubicBezTo>
                  <a:cubicBezTo>
                    <a:pt x="354" y="235"/>
                    <a:pt x="360" y="236"/>
                    <a:pt x="365" y="238"/>
                  </a:cubicBezTo>
                  <a:cubicBezTo>
                    <a:pt x="370" y="238"/>
                    <a:pt x="370" y="238"/>
                    <a:pt x="370" y="238"/>
                  </a:cubicBezTo>
                  <a:cubicBezTo>
                    <a:pt x="370" y="242"/>
                    <a:pt x="370" y="242"/>
                    <a:pt x="370" y="242"/>
                  </a:cubicBezTo>
                  <a:cubicBezTo>
                    <a:pt x="321" y="242"/>
                    <a:pt x="321" y="242"/>
                    <a:pt x="321" y="242"/>
                  </a:cubicBezTo>
                  <a:cubicBezTo>
                    <a:pt x="321" y="238"/>
                    <a:pt x="321" y="238"/>
                    <a:pt x="321" y="238"/>
                  </a:cubicBezTo>
                  <a:cubicBezTo>
                    <a:pt x="328" y="238"/>
                    <a:pt x="328" y="238"/>
                    <a:pt x="328" y="238"/>
                  </a:cubicBezTo>
                  <a:cubicBezTo>
                    <a:pt x="332" y="236"/>
                    <a:pt x="336" y="238"/>
                    <a:pt x="336" y="222"/>
                  </a:cubicBezTo>
                  <a:cubicBezTo>
                    <a:pt x="336" y="96"/>
                    <a:pt x="336" y="96"/>
                    <a:pt x="336" y="96"/>
                  </a:cubicBezTo>
                  <a:cubicBezTo>
                    <a:pt x="336" y="83"/>
                    <a:pt x="329" y="83"/>
                    <a:pt x="326" y="83"/>
                  </a:cubicBezTo>
                  <a:cubicBezTo>
                    <a:pt x="319" y="83"/>
                    <a:pt x="319" y="83"/>
                    <a:pt x="319" y="83"/>
                  </a:cubicBezTo>
                  <a:cubicBezTo>
                    <a:pt x="319" y="79"/>
                    <a:pt x="319" y="79"/>
                    <a:pt x="319" y="79"/>
                  </a:cubicBezTo>
                  <a:cubicBezTo>
                    <a:pt x="370" y="79"/>
                    <a:pt x="370" y="79"/>
                    <a:pt x="370" y="79"/>
                  </a:cubicBezTo>
                  <a:cubicBezTo>
                    <a:pt x="370" y="83"/>
                    <a:pt x="370" y="83"/>
                    <a:pt x="370" y="83"/>
                  </a:cubicBezTo>
                  <a:cubicBezTo>
                    <a:pt x="363" y="83"/>
                    <a:pt x="363" y="83"/>
                    <a:pt x="363" y="83"/>
                  </a:cubicBezTo>
                  <a:cubicBezTo>
                    <a:pt x="360" y="83"/>
                    <a:pt x="355" y="83"/>
                    <a:pt x="355" y="96"/>
                  </a:cubicBezTo>
                  <a:cubicBezTo>
                    <a:pt x="355" y="148"/>
                    <a:pt x="355" y="148"/>
                    <a:pt x="355" y="148"/>
                  </a:cubicBezTo>
                  <a:moveTo>
                    <a:pt x="165" y="238"/>
                  </a:moveTo>
                  <a:cubicBezTo>
                    <a:pt x="172" y="238"/>
                    <a:pt x="172" y="238"/>
                    <a:pt x="172" y="238"/>
                  </a:cubicBezTo>
                  <a:cubicBezTo>
                    <a:pt x="175" y="238"/>
                    <a:pt x="180" y="238"/>
                    <a:pt x="180" y="222"/>
                  </a:cubicBezTo>
                  <a:cubicBezTo>
                    <a:pt x="180" y="96"/>
                    <a:pt x="180" y="96"/>
                    <a:pt x="180" y="96"/>
                  </a:cubicBezTo>
                  <a:cubicBezTo>
                    <a:pt x="180" y="83"/>
                    <a:pt x="173" y="83"/>
                    <a:pt x="170" y="83"/>
                  </a:cubicBezTo>
                  <a:cubicBezTo>
                    <a:pt x="163" y="83"/>
                    <a:pt x="163" y="83"/>
                    <a:pt x="163" y="83"/>
                  </a:cubicBezTo>
                  <a:cubicBezTo>
                    <a:pt x="163" y="79"/>
                    <a:pt x="163" y="79"/>
                    <a:pt x="163" y="79"/>
                  </a:cubicBezTo>
                  <a:cubicBezTo>
                    <a:pt x="214" y="79"/>
                    <a:pt x="214" y="79"/>
                    <a:pt x="214" y="79"/>
                  </a:cubicBezTo>
                  <a:cubicBezTo>
                    <a:pt x="214" y="83"/>
                    <a:pt x="214" y="83"/>
                    <a:pt x="214" y="83"/>
                  </a:cubicBezTo>
                  <a:cubicBezTo>
                    <a:pt x="207" y="83"/>
                    <a:pt x="207" y="83"/>
                    <a:pt x="207" y="83"/>
                  </a:cubicBezTo>
                  <a:cubicBezTo>
                    <a:pt x="204" y="83"/>
                    <a:pt x="199" y="83"/>
                    <a:pt x="199" y="96"/>
                  </a:cubicBezTo>
                  <a:cubicBezTo>
                    <a:pt x="199" y="148"/>
                    <a:pt x="199" y="148"/>
                    <a:pt x="199" y="148"/>
                  </a:cubicBezTo>
                  <a:cubicBezTo>
                    <a:pt x="277" y="148"/>
                    <a:pt x="277" y="148"/>
                    <a:pt x="277" y="148"/>
                  </a:cubicBezTo>
                  <a:cubicBezTo>
                    <a:pt x="277" y="96"/>
                    <a:pt x="277" y="96"/>
                    <a:pt x="277" y="96"/>
                  </a:cubicBezTo>
                  <a:cubicBezTo>
                    <a:pt x="277" y="83"/>
                    <a:pt x="270" y="83"/>
                    <a:pt x="267" y="83"/>
                  </a:cubicBezTo>
                  <a:cubicBezTo>
                    <a:pt x="260" y="83"/>
                    <a:pt x="260" y="83"/>
                    <a:pt x="260" y="83"/>
                  </a:cubicBezTo>
                  <a:cubicBezTo>
                    <a:pt x="260" y="79"/>
                    <a:pt x="260" y="79"/>
                    <a:pt x="260" y="79"/>
                  </a:cubicBezTo>
                  <a:cubicBezTo>
                    <a:pt x="312" y="79"/>
                    <a:pt x="312" y="79"/>
                    <a:pt x="312" y="79"/>
                  </a:cubicBezTo>
                  <a:cubicBezTo>
                    <a:pt x="312" y="83"/>
                    <a:pt x="312" y="83"/>
                    <a:pt x="312" y="83"/>
                  </a:cubicBezTo>
                  <a:cubicBezTo>
                    <a:pt x="305" y="83"/>
                    <a:pt x="305" y="83"/>
                    <a:pt x="305" y="83"/>
                  </a:cubicBezTo>
                  <a:cubicBezTo>
                    <a:pt x="302" y="83"/>
                    <a:pt x="295" y="84"/>
                    <a:pt x="295" y="96"/>
                  </a:cubicBezTo>
                  <a:cubicBezTo>
                    <a:pt x="295" y="222"/>
                    <a:pt x="295" y="222"/>
                    <a:pt x="295" y="222"/>
                  </a:cubicBezTo>
                  <a:cubicBezTo>
                    <a:pt x="295" y="233"/>
                    <a:pt x="301" y="236"/>
                    <a:pt x="305" y="238"/>
                  </a:cubicBezTo>
                  <a:cubicBezTo>
                    <a:pt x="312" y="238"/>
                    <a:pt x="312" y="238"/>
                    <a:pt x="312" y="238"/>
                  </a:cubicBezTo>
                  <a:cubicBezTo>
                    <a:pt x="312" y="242"/>
                    <a:pt x="312" y="242"/>
                    <a:pt x="312" y="242"/>
                  </a:cubicBezTo>
                  <a:cubicBezTo>
                    <a:pt x="261" y="242"/>
                    <a:pt x="261" y="242"/>
                    <a:pt x="261" y="242"/>
                  </a:cubicBezTo>
                  <a:cubicBezTo>
                    <a:pt x="261" y="238"/>
                    <a:pt x="261" y="238"/>
                    <a:pt x="261" y="238"/>
                  </a:cubicBezTo>
                  <a:cubicBezTo>
                    <a:pt x="261" y="238"/>
                    <a:pt x="264" y="238"/>
                    <a:pt x="267" y="238"/>
                  </a:cubicBezTo>
                  <a:cubicBezTo>
                    <a:pt x="271" y="237"/>
                    <a:pt x="277" y="230"/>
                    <a:pt x="277" y="222"/>
                  </a:cubicBezTo>
                  <a:cubicBezTo>
                    <a:pt x="277" y="158"/>
                    <a:pt x="277" y="158"/>
                    <a:pt x="277" y="158"/>
                  </a:cubicBezTo>
                  <a:cubicBezTo>
                    <a:pt x="199" y="158"/>
                    <a:pt x="199" y="158"/>
                    <a:pt x="199" y="158"/>
                  </a:cubicBezTo>
                  <a:cubicBezTo>
                    <a:pt x="199" y="222"/>
                    <a:pt x="199" y="222"/>
                    <a:pt x="199" y="222"/>
                  </a:cubicBezTo>
                  <a:cubicBezTo>
                    <a:pt x="199" y="235"/>
                    <a:pt x="206" y="238"/>
                    <a:pt x="209" y="238"/>
                  </a:cubicBezTo>
                  <a:cubicBezTo>
                    <a:pt x="216" y="238"/>
                    <a:pt x="216" y="238"/>
                    <a:pt x="216" y="238"/>
                  </a:cubicBezTo>
                  <a:cubicBezTo>
                    <a:pt x="216" y="242"/>
                    <a:pt x="216" y="242"/>
                    <a:pt x="216" y="242"/>
                  </a:cubicBezTo>
                  <a:cubicBezTo>
                    <a:pt x="165" y="242"/>
                    <a:pt x="165" y="242"/>
                    <a:pt x="165" y="242"/>
                  </a:cubicBezTo>
                  <a:moveTo>
                    <a:pt x="522" y="397"/>
                  </a:moveTo>
                  <a:cubicBezTo>
                    <a:pt x="519" y="404"/>
                    <a:pt x="518" y="419"/>
                    <a:pt x="509" y="419"/>
                  </a:cubicBezTo>
                  <a:cubicBezTo>
                    <a:pt x="460" y="419"/>
                    <a:pt x="460" y="419"/>
                    <a:pt x="460" y="419"/>
                  </a:cubicBezTo>
                  <a:cubicBezTo>
                    <a:pt x="455" y="419"/>
                    <a:pt x="456" y="416"/>
                    <a:pt x="456" y="408"/>
                  </a:cubicBezTo>
                  <a:cubicBezTo>
                    <a:pt x="456" y="347"/>
                    <a:pt x="456" y="347"/>
                    <a:pt x="456" y="347"/>
                  </a:cubicBezTo>
                  <a:cubicBezTo>
                    <a:pt x="503" y="346"/>
                    <a:pt x="503" y="346"/>
                    <a:pt x="503" y="346"/>
                  </a:cubicBezTo>
                  <a:cubicBezTo>
                    <a:pt x="513" y="346"/>
                    <a:pt x="512" y="357"/>
                    <a:pt x="512" y="361"/>
                  </a:cubicBezTo>
                  <a:cubicBezTo>
                    <a:pt x="512" y="363"/>
                    <a:pt x="517" y="363"/>
                    <a:pt x="517" y="361"/>
                  </a:cubicBezTo>
                  <a:cubicBezTo>
                    <a:pt x="517" y="322"/>
                    <a:pt x="517" y="322"/>
                    <a:pt x="517" y="322"/>
                  </a:cubicBezTo>
                  <a:cubicBezTo>
                    <a:pt x="517" y="319"/>
                    <a:pt x="513" y="318"/>
                    <a:pt x="513" y="321"/>
                  </a:cubicBezTo>
                  <a:cubicBezTo>
                    <a:pt x="512" y="326"/>
                    <a:pt x="512" y="336"/>
                    <a:pt x="504" y="337"/>
                  </a:cubicBezTo>
                  <a:cubicBezTo>
                    <a:pt x="456" y="337"/>
                    <a:pt x="456" y="337"/>
                    <a:pt x="456" y="337"/>
                  </a:cubicBezTo>
                  <a:cubicBezTo>
                    <a:pt x="456" y="273"/>
                    <a:pt x="456" y="273"/>
                    <a:pt x="456" y="273"/>
                  </a:cubicBezTo>
                  <a:cubicBezTo>
                    <a:pt x="501" y="273"/>
                    <a:pt x="501" y="273"/>
                    <a:pt x="501" y="273"/>
                  </a:cubicBezTo>
                  <a:cubicBezTo>
                    <a:pt x="504" y="273"/>
                    <a:pt x="516" y="273"/>
                    <a:pt x="516" y="294"/>
                  </a:cubicBezTo>
                  <a:cubicBezTo>
                    <a:pt x="522" y="294"/>
                    <a:pt x="522" y="294"/>
                    <a:pt x="522" y="294"/>
                  </a:cubicBezTo>
                  <a:cubicBezTo>
                    <a:pt x="521" y="288"/>
                    <a:pt x="522" y="269"/>
                    <a:pt x="522" y="269"/>
                  </a:cubicBezTo>
                  <a:cubicBezTo>
                    <a:pt x="522" y="267"/>
                    <a:pt x="519" y="264"/>
                    <a:pt x="515" y="264"/>
                  </a:cubicBezTo>
                  <a:cubicBezTo>
                    <a:pt x="506" y="265"/>
                    <a:pt x="469" y="265"/>
                    <a:pt x="417" y="264"/>
                  </a:cubicBezTo>
                  <a:cubicBezTo>
                    <a:pt x="413" y="264"/>
                    <a:pt x="413" y="264"/>
                    <a:pt x="413" y="264"/>
                  </a:cubicBezTo>
                  <a:cubicBezTo>
                    <a:pt x="302" y="264"/>
                    <a:pt x="302" y="264"/>
                    <a:pt x="302" y="264"/>
                  </a:cubicBezTo>
                  <a:cubicBezTo>
                    <a:pt x="300" y="264"/>
                    <a:pt x="299" y="265"/>
                    <a:pt x="299" y="267"/>
                  </a:cubicBezTo>
                  <a:cubicBezTo>
                    <a:pt x="299" y="289"/>
                    <a:pt x="299" y="289"/>
                    <a:pt x="299" y="289"/>
                  </a:cubicBezTo>
                  <a:cubicBezTo>
                    <a:pt x="304" y="289"/>
                    <a:pt x="304" y="289"/>
                    <a:pt x="304" y="289"/>
                  </a:cubicBezTo>
                  <a:cubicBezTo>
                    <a:pt x="304" y="284"/>
                    <a:pt x="304" y="284"/>
                    <a:pt x="304" y="284"/>
                  </a:cubicBezTo>
                  <a:cubicBezTo>
                    <a:pt x="304" y="281"/>
                    <a:pt x="307" y="273"/>
                    <a:pt x="314" y="273"/>
                  </a:cubicBezTo>
                  <a:cubicBezTo>
                    <a:pt x="358" y="273"/>
                    <a:pt x="358" y="273"/>
                    <a:pt x="358" y="273"/>
                  </a:cubicBezTo>
                  <a:cubicBezTo>
                    <a:pt x="358" y="343"/>
                    <a:pt x="358" y="343"/>
                    <a:pt x="358" y="343"/>
                  </a:cubicBezTo>
                  <a:cubicBezTo>
                    <a:pt x="358" y="413"/>
                    <a:pt x="358" y="413"/>
                    <a:pt x="358" y="413"/>
                  </a:cubicBezTo>
                  <a:cubicBezTo>
                    <a:pt x="357" y="416"/>
                    <a:pt x="354" y="424"/>
                    <a:pt x="347" y="424"/>
                  </a:cubicBezTo>
                  <a:cubicBezTo>
                    <a:pt x="340" y="424"/>
                    <a:pt x="339" y="424"/>
                    <a:pt x="336" y="423"/>
                  </a:cubicBezTo>
                  <a:cubicBezTo>
                    <a:pt x="332" y="421"/>
                    <a:pt x="324" y="413"/>
                    <a:pt x="322" y="406"/>
                  </a:cubicBezTo>
                  <a:cubicBezTo>
                    <a:pt x="295" y="343"/>
                    <a:pt x="295" y="343"/>
                    <a:pt x="295" y="343"/>
                  </a:cubicBezTo>
                  <a:cubicBezTo>
                    <a:pt x="260" y="258"/>
                    <a:pt x="260" y="258"/>
                    <a:pt x="260" y="258"/>
                  </a:cubicBezTo>
                  <a:cubicBezTo>
                    <a:pt x="260" y="257"/>
                    <a:pt x="258" y="256"/>
                    <a:pt x="257" y="258"/>
                  </a:cubicBezTo>
                  <a:cubicBezTo>
                    <a:pt x="214" y="343"/>
                    <a:pt x="214" y="343"/>
                    <a:pt x="214" y="343"/>
                  </a:cubicBezTo>
                  <a:cubicBezTo>
                    <a:pt x="179" y="413"/>
                    <a:pt x="179" y="413"/>
                    <a:pt x="179" y="413"/>
                  </a:cubicBezTo>
                  <a:cubicBezTo>
                    <a:pt x="177" y="416"/>
                    <a:pt x="172" y="422"/>
                    <a:pt x="167" y="422"/>
                  </a:cubicBezTo>
                  <a:cubicBezTo>
                    <a:pt x="163" y="422"/>
                    <a:pt x="159" y="418"/>
                    <a:pt x="159" y="411"/>
                  </a:cubicBezTo>
                  <a:cubicBezTo>
                    <a:pt x="158" y="403"/>
                    <a:pt x="158" y="398"/>
                    <a:pt x="158" y="398"/>
                  </a:cubicBezTo>
                  <a:cubicBezTo>
                    <a:pt x="158" y="343"/>
                    <a:pt x="158" y="343"/>
                    <a:pt x="158" y="343"/>
                  </a:cubicBezTo>
                  <a:cubicBezTo>
                    <a:pt x="158" y="277"/>
                    <a:pt x="158" y="277"/>
                    <a:pt x="158" y="277"/>
                  </a:cubicBezTo>
                  <a:cubicBezTo>
                    <a:pt x="158" y="275"/>
                    <a:pt x="158" y="273"/>
                    <a:pt x="161" y="273"/>
                  </a:cubicBezTo>
                  <a:cubicBezTo>
                    <a:pt x="203" y="273"/>
                    <a:pt x="203" y="273"/>
                    <a:pt x="203" y="273"/>
                  </a:cubicBezTo>
                  <a:cubicBezTo>
                    <a:pt x="207" y="274"/>
                    <a:pt x="215" y="276"/>
                    <a:pt x="215" y="290"/>
                  </a:cubicBezTo>
                  <a:cubicBezTo>
                    <a:pt x="219" y="290"/>
                    <a:pt x="219" y="290"/>
                    <a:pt x="219" y="290"/>
                  </a:cubicBezTo>
                  <a:cubicBezTo>
                    <a:pt x="219" y="267"/>
                    <a:pt x="219" y="267"/>
                    <a:pt x="219" y="267"/>
                  </a:cubicBezTo>
                  <a:cubicBezTo>
                    <a:pt x="219" y="265"/>
                    <a:pt x="218" y="265"/>
                    <a:pt x="216" y="265"/>
                  </a:cubicBezTo>
                  <a:cubicBezTo>
                    <a:pt x="74" y="265"/>
                    <a:pt x="74" y="265"/>
                    <a:pt x="74" y="265"/>
                  </a:cubicBezTo>
                  <a:cubicBezTo>
                    <a:pt x="67" y="265"/>
                    <a:pt x="53" y="264"/>
                    <a:pt x="40" y="271"/>
                  </a:cubicBezTo>
                  <a:cubicBezTo>
                    <a:pt x="4" y="293"/>
                    <a:pt x="13" y="328"/>
                    <a:pt x="24" y="340"/>
                  </a:cubicBezTo>
                  <a:cubicBezTo>
                    <a:pt x="25" y="341"/>
                    <a:pt x="26" y="342"/>
                    <a:pt x="27" y="343"/>
                  </a:cubicBezTo>
                  <a:cubicBezTo>
                    <a:pt x="36" y="349"/>
                    <a:pt x="51" y="353"/>
                    <a:pt x="59" y="355"/>
                  </a:cubicBezTo>
                  <a:cubicBezTo>
                    <a:pt x="68" y="357"/>
                    <a:pt x="83" y="359"/>
                    <a:pt x="93" y="369"/>
                  </a:cubicBezTo>
                  <a:cubicBezTo>
                    <a:pt x="105" y="381"/>
                    <a:pt x="100" y="404"/>
                    <a:pt x="89" y="415"/>
                  </a:cubicBezTo>
                  <a:cubicBezTo>
                    <a:pt x="72" y="431"/>
                    <a:pt x="44" y="433"/>
                    <a:pt x="28" y="415"/>
                  </a:cubicBezTo>
                  <a:cubicBezTo>
                    <a:pt x="24" y="410"/>
                    <a:pt x="24" y="409"/>
                    <a:pt x="23" y="407"/>
                  </a:cubicBezTo>
                  <a:cubicBezTo>
                    <a:pt x="23" y="406"/>
                    <a:pt x="21" y="398"/>
                    <a:pt x="21" y="392"/>
                  </a:cubicBezTo>
                  <a:cubicBezTo>
                    <a:pt x="16" y="392"/>
                    <a:pt x="16" y="392"/>
                    <a:pt x="16" y="392"/>
                  </a:cubicBezTo>
                  <a:cubicBezTo>
                    <a:pt x="16" y="427"/>
                    <a:pt x="16" y="427"/>
                    <a:pt x="16" y="427"/>
                  </a:cubicBezTo>
                  <a:cubicBezTo>
                    <a:pt x="41" y="438"/>
                    <a:pt x="73" y="440"/>
                    <a:pt x="93" y="424"/>
                  </a:cubicBezTo>
                  <a:cubicBezTo>
                    <a:pt x="109" y="410"/>
                    <a:pt x="117" y="400"/>
                    <a:pt x="117" y="377"/>
                  </a:cubicBezTo>
                  <a:cubicBezTo>
                    <a:pt x="117" y="377"/>
                    <a:pt x="116" y="351"/>
                    <a:pt x="86" y="343"/>
                  </a:cubicBezTo>
                  <a:cubicBezTo>
                    <a:pt x="60" y="336"/>
                    <a:pt x="42" y="333"/>
                    <a:pt x="35" y="323"/>
                  </a:cubicBezTo>
                  <a:cubicBezTo>
                    <a:pt x="31" y="317"/>
                    <a:pt x="24" y="291"/>
                    <a:pt x="43" y="279"/>
                  </a:cubicBezTo>
                  <a:cubicBezTo>
                    <a:pt x="50" y="276"/>
                    <a:pt x="55" y="273"/>
                    <a:pt x="69" y="273"/>
                  </a:cubicBezTo>
                  <a:cubicBezTo>
                    <a:pt x="137" y="273"/>
                    <a:pt x="137" y="273"/>
                    <a:pt x="137" y="273"/>
                  </a:cubicBezTo>
                  <a:cubicBezTo>
                    <a:pt x="139" y="273"/>
                    <a:pt x="139" y="275"/>
                    <a:pt x="139" y="277"/>
                  </a:cubicBezTo>
                  <a:cubicBezTo>
                    <a:pt x="139" y="343"/>
                    <a:pt x="139" y="343"/>
                    <a:pt x="139" y="343"/>
                  </a:cubicBezTo>
                  <a:cubicBezTo>
                    <a:pt x="139" y="398"/>
                    <a:pt x="139" y="398"/>
                    <a:pt x="139" y="398"/>
                  </a:cubicBezTo>
                  <a:cubicBezTo>
                    <a:pt x="139" y="401"/>
                    <a:pt x="138" y="409"/>
                    <a:pt x="138" y="411"/>
                  </a:cubicBezTo>
                  <a:cubicBezTo>
                    <a:pt x="138" y="414"/>
                    <a:pt x="139" y="421"/>
                    <a:pt x="133" y="422"/>
                  </a:cubicBezTo>
                  <a:cubicBezTo>
                    <a:pt x="127" y="423"/>
                    <a:pt x="121" y="423"/>
                    <a:pt x="121" y="423"/>
                  </a:cubicBezTo>
                  <a:cubicBezTo>
                    <a:pt x="121" y="427"/>
                    <a:pt x="121" y="427"/>
                    <a:pt x="121" y="427"/>
                  </a:cubicBezTo>
                  <a:cubicBezTo>
                    <a:pt x="206" y="427"/>
                    <a:pt x="206" y="427"/>
                    <a:pt x="206" y="427"/>
                  </a:cubicBezTo>
                  <a:cubicBezTo>
                    <a:pt x="206" y="423"/>
                    <a:pt x="206" y="423"/>
                    <a:pt x="206" y="423"/>
                  </a:cubicBezTo>
                  <a:cubicBezTo>
                    <a:pt x="202" y="423"/>
                    <a:pt x="189" y="419"/>
                    <a:pt x="196" y="404"/>
                  </a:cubicBezTo>
                  <a:cubicBezTo>
                    <a:pt x="196" y="404"/>
                    <a:pt x="217" y="361"/>
                    <a:pt x="218" y="358"/>
                  </a:cubicBezTo>
                  <a:cubicBezTo>
                    <a:pt x="220" y="356"/>
                    <a:pt x="220" y="355"/>
                    <a:pt x="223" y="355"/>
                  </a:cubicBezTo>
                  <a:cubicBezTo>
                    <a:pt x="234" y="355"/>
                    <a:pt x="234" y="355"/>
                    <a:pt x="234" y="355"/>
                  </a:cubicBezTo>
                  <a:cubicBezTo>
                    <a:pt x="278" y="355"/>
                    <a:pt x="278" y="355"/>
                    <a:pt x="278" y="355"/>
                  </a:cubicBezTo>
                  <a:cubicBezTo>
                    <a:pt x="280" y="355"/>
                    <a:pt x="281" y="356"/>
                    <a:pt x="282" y="358"/>
                  </a:cubicBezTo>
                  <a:cubicBezTo>
                    <a:pt x="303" y="410"/>
                    <a:pt x="303" y="410"/>
                    <a:pt x="303" y="410"/>
                  </a:cubicBezTo>
                  <a:cubicBezTo>
                    <a:pt x="305" y="414"/>
                    <a:pt x="303" y="423"/>
                    <a:pt x="298" y="423"/>
                  </a:cubicBezTo>
                  <a:cubicBezTo>
                    <a:pt x="290" y="423"/>
                    <a:pt x="290" y="423"/>
                    <a:pt x="290" y="423"/>
                  </a:cubicBezTo>
                  <a:cubicBezTo>
                    <a:pt x="290" y="427"/>
                    <a:pt x="290" y="427"/>
                    <a:pt x="290" y="427"/>
                  </a:cubicBezTo>
                  <a:cubicBezTo>
                    <a:pt x="396" y="427"/>
                    <a:pt x="396" y="427"/>
                    <a:pt x="396" y="427"/>
                  </a:cubicBezTo>
                  <a:cubicBezTo>
                    <a:pt x="396" y="423"/>
                    <a:pt x="396" y="423"/>
                    <a:pt x="396" y="423"/>
                  </a:cubicBezTo>
                  <a:cubicBezTo>
                    <a:pt x="391" y="423"/>
                    <a:pt x="391" y="423"/>
                    <a:pt x="391" y="423"/>
                  </a:cubicBezTo>
                  <a:cubicBezTo>
                    <a:pt x="388" y="423"/>
                    <a:pt x="376" y="421"/>
                    <a:pt x="376" y="408"/>
                  </a:cubicBezTo>
                  <a:cubicBezTo>
                    <a:pt x="376" y="343"/>
                    <a:pt x="376" y="343"/>
                    <a:pt x="376" y="343"/>
                  </a:cubicBezTo>
                  <a:cubicBezTo>
                    <a:pt x="376" y="273"/>
                    <a:pt x="376" y="273"/>
                    <a:pt x="376" y="273"/>
                  </a:cubicBezTo>
                  <a:cubicBezTo>
                    <a:pt x="420" y="273"/>
                    <a:pt x="420" y="273"/>
                    <a:pt x="420" y="273"/>
                  </a:cubicBezTo>
                  <a:cubicBezTo>
                    <a:pt x="439" y="273"/>
                    <a:pt x="438" y="280"/>
                    <a:pt x="439" y="290"/>
                  </a:cubicBezTo>
                  <a:cubicBezTo>
                    <a:pt x="439" y="406"/>
                    <a:pt x="439" y="406"/>
                    <a:pt x="439" y="406"/>
                  </a:cubicBezTo>
                  <a:cubicBezTo>
                    <a:pt x="439" y="415"/>
                    <a:pt x="436" y="418"/>
                    <a:pt x="433" y="421"/>
                  </a:cubicBezTo>
                  <a:cubicBezTo>
                    <a:pt x="430" y="423"/>
                    <a:pt x="425" y="424"/>
                    <a:pt x="420" y="424"/>
                  </a:cubicBezTo>
                  <a:cubicBezTo>
                    <a:pt x="420" y="428"/>
                    <a:pt x="420" y="428"/>
                    <a:pt x="420" y="428"/>
                  </a:cubicBezTo>
                  <a:cubicBezTo>
                    <a:pt x="449" y="427"/>
                    <a:pt x="449" y="427"/>
                    <a:pt x="449" y="427"/>
                  </a:cubicBezTo>
                  <a:cubicBezTo>
                    <a:pt x="519" y="427"/>
                    <a:pt x="519" y="427"/>
                    <a:pt x="519" y="427"/>
                  </a:cubicBezTo>
                  <a:cubicBezTo>
                    <a:pt x="523" y="427"/>
                    <a:pt x="524" y="424"/>
                    <a:pt x="524" y="422"/>
                  </a:cubicBezTo>
                  <a:cubicBezTo>
                    <a:pt x="525" y="419"/>
                    <a:pt x="527" y="401"/>
                    <a:pt x="528" y="397"/>
                  </a:cubicBezTo>
                  <a:cubicBezTo>
                    <a:pt x="528" y="395"/>
                    <a:pt x="523" y="394"/>
                    <a:pt x="522" y="397"/>
                  </a:cubicBezTo>
                  <a:close/>
                  <a:moveTo>
                    <a:pt x="274" y="345"/>
                  </a:moveTo>
                  <a:cubicBezTo>
                    <a:pt x="236" y="345"/>
                    <a:pt x="236" y="345"/>
                    <a:pt x="236" y="345"/>
                  </a:cubicBezTo>
                  <a:cubicBezTo>
                    <a:pt x="227" y="345"/>
                    <a:pt x="227" y="345"/>
                    <a:pt x="227" y="345"/>
                  </a:cubicBezTo>
                  <a:cubicBezTo>
                    <a:pt x="226" y="345"/>
                    <a:pt x="225" y="345"/>
                    <a:pt x="226" y="343"/>
                  </a:cubicBezTo>
                  <a:cubicBezTo>
                    <a:pt x="252" y="289"/>
                    <a:pt x="252" y="289"/>
                    <a:pt x="252" y="289"/>
                  </a:cubicBezTo>
                  <a:cubicBezTo>
                    <a:pt x="275" y="341"/>
                    <a:pt x="275" y="341"/>
                    <a:pt x="275" y="341"/>
                  </a:cubicBezTo>
                  <a:cubicBezTo>
                    <a:pt x="276" y="345"/>
                    <a:pt x="275" y="345"/>
                    <a:pt x="274" y="345"/>
                  </a:cubicBezTo>
                  <a:close/>
                  <a:moveTo>
                    <a:pt x="451" y="77"/>
                  </a:moveTo>
                  <a:cubicBezTo>
                    <a:pt x="405" y="77"/>
                    <a:pt x="367" y="115"/>
                    <a:pt x="367" y="161"/>
                  </a:cubicBezTo>
                  <a:cubicBezTo>
                    <a:pt x="367" y="207"/>
                    <a:pt x="405" y="245"/>
                    <a:pt x="451" y="245"/>
                  </a:cubicBezTo>
                  <a:cubicBezTo>
                    <a:pt x="453" y="244"/>
                    <a:pt x="453" y="244"/>
                    <a:pt x="453" y="244"/>
                  </a:cubicBezTo>
                  <a:cubicBezTo>
                    <a:pt x="499" y="243"/>
                    <a:pt x="535" y="207"/>
                    <a:pt x="535" y="161"/>
                  </a:cubicBezTo>
                  <a:cubicBezTo>
                    <a:pt x="535" y="115"/>
                    <a:pt x="498" y="77"/>
                    <a:pt x="451" y="77"/>
                  </a:cubicBezTo>
                  <a:close/>
                  <a:moveTo>
                    <a:pt x="471" y="232"/>
                  </a:moveTo>
                  <a:cubicBezTo>
                    <a:pt x="466" y="233"/>
                    <a:pt x="461" y="233"/>
                    <a:pt x="457" y="233"/>
                  </a:cubicBezTo>
                  <a:cubicBezTo>
                    <a:pt x="414" y="230"/>
                    <a:pt x="395" y="190"/>
                    <a:pt x="391" y="171"/>
                  </a:cubicBezTo>
                  <a:cubicBezTo>
                    <a:pt x="383" y="138"/>
                    <a:pt x="401" y="97"/>
                    <a:pt x="431" y="89"/>
                  </a:cubicBezTo>
                  <a:cubicBezTo>
                    <a:pt x="465" y="80"/>
                    <a:pt x="501" y="105"/>
                    <a:pt x="512" y="145"/>
                  </a:cubicBezTo>
                  <a:cubicBezTo>
                    <a:pt x="524" y="190"/>
                    <a:pt x="501" y="228"/>
                    <a:pt x="471" y="232"/>
                  </a:cubicBezTo>
                  <a:close/>
                </a:path>
              </a:pathLst>
            </a:custGeom>
            <a:solidFill>
              <a:srgbClr val="FFFFFF"/>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5" name="Freeform 20"/>
            <p:cNvSpPr>
              <a:spLocks/>
            </p:cNvSpPr>
            <p:nvPr/>
          </p:nvSpPr>
          <p:spPr bwMode="gray">
            <a:xfrm>
              <a:off x="1452101" y="1882137"/>
              <a:ext cx="147471" cy="199866"/>
            </a:xfrm>
            <a:custGeom>
              <a:avLst/>
              <a:gdLst/>
              <a:ahLst/>
              <a:cxnLst>
                <a:cxn ang="0">
                  <a:pos x="4" y="57"/>
                </a:cxn>
                <a:cxn ang="0">
                  <a:pos x="54" y="3"/>
                </a:cxn>
                <a:cxn ang="0">
                  <a:pos x="88" y="69"/>
                </a:cxn>
                <a:cxn ang="0">
                  <a:pos x="38" y="122"/>
                </a:cxn>
                <a:cxn ang="0">
                  <a:pos x="4" y="57"/>
                </a:cxn>
              </a:cxnLst>
              <a:rect l="0" t="0" r="r" b="b"/>
              <a:pathLst>
                <a:path w="92" h="125">
                  <a:moveTo>
                    <a:pt x="4" y="57"/>
                  </a:moveTo>
                  <a:cubicBezTo>
                    <a:pt x="9" y="24"/>
                    <a:pt x="31" y="0"/>
                    <a:pt x="54" y="3"/>
                  </a:cubicBezTo>
                  <a:cubicBezTo>
                    <a:pt x="77" y="7"/>
                    <a:pt x="92" y="36"/>
                    <a:pt x="88" y="69"/>
                  </a:cubicBezTo>
                  <a:cubicBezTo>
                    <a:pt x="83" y="102"/>
                    <a:pt x="61" y="125"/>
                    <a:pt x="38" y="122"/>
                  </a:cubicBezTo>
                  <a:cubicBezTo>
                    <a:pt x="15" y="119"/>
                    <a:pt x="0" y="90"/>
                    <a:pt x="4" y="57"/>
                  </a:cubicBezTo>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6" name="Freeform 21"/>
            <p:cNvSpPr>
              <a:spLocks noEditPoints="1"/>
            </p:cNvSpPr>
            <p:nvPr/>
          </p:nvSpPr>
          <p:spPr bwMode="gray">
            <a:xfrm>
              <a:off x="2824106" y="2160898"/>
              <a:ext cx="1782819" cy="909918"/>
            </a:xfrm>
            <a:custGeom>
              <a:avLst/>
              <a:gdLst/>
              <a:ahLst/>
              <a:cxnLst>
                <a:cxn ang="0">
                  <a:pos x="0" y="444"/>
                </a:cxn>
                <a:cxn ang="0">
                  <a:pos x="175" y="372"/>
                </a:cxn>
                <a:cxn ang="0">
                  <a:pos x="112" y="538"/>
                </a:cxn>
                <a:cxn ang="0">
                  <a:pos x="324" y="461"/>
                </a:cxn>
                <a:cxn ang="0">
                  <a:pos x="324" y="461"/>
                </a:cxn>
                <a:cxn ang="0">
                  <a:pos x="291" y="541"/>
                </a:cxn>
                <a:cxn ang="0">
                  <a:pos x="288" y="567"/>
                </a:cxn>
                <a:cxn ang="0">
                  <a:pos x="355" y="477"/>
                </a:cxn>
                <a:cxn ang="0">
                  <a:pos x="526" y="443"/>
                </a:cxn>
                <a:cxn ang="0">
                  <a:pos x="415" y="398"/>
                </a:cxn>
                <a:cxn ang="0">
                  <a:pos x="422" y="564"/>
                </a:cxn>
                <a:cxn ang="0">
                  <a:pos x="495" y="450"/>
                </a:cxn>
                <a:cxn ang="0">
                  <a:pos x="646" y="538"/>
                </a:cxn>
                <a:cxn ang="0">
                  <a:pos x="609" y="424"/>
                </a:cxn>
                <a:cxn ang="0">
                  <a:pos x="609" y="398"/>
                </a:cxn>
                <a:cxn ang="0">
                  <a:pos x="579" y="398"/>
                </a:cxn>
                <a:cxn ang="0">
                  <a:pos x="579" y="424"/>
                </a:cxn>
                <a:cxn ang="0">
                  <a:pos x="650" y="564"/>
                </a:cxn>
                <a:cxn ang="0">
                  <a:pos x="706" y="461"/>
                </a:cxn>
                <a:cxn ang="0">
                  <a:pos x="705" y="484"/>
                </a:cxn>
                <a:cxn ang="0">
                  <a:pos x="817" y="545"/>
                </a:cxn>
                <a:cxn ang="0">
                  <a:pos x="747" y="394"/>
                </a:cxn>
                <a:cxn ang="0">
                  <a:pos x="946" y="424"/>
                </a:cxn>
                <a:cxn ang="0">
                  <a:pos x="878" y="398"/>
                </a:cxn>
                <a:cxn ang="0">
                  <a:pos x="884" y="564"/>
                </a:cxn>
                <a:cxn ang="0">
                  <a:pos x="272" y="251"/>
                </a:cxn>
                <a:cxn ang="0">
                  <a:pos x="138" y="208"/>
                </a:cxn>
                <a:cxn ang="0">
                  <a:pos x="4" y="251"/>
                </a:cxn>
                <a:cxn ang="0">
                  <a:pos x="125" y="253"/>
                </a:cxn>
                <a:cxn ang="0">
                  <a:pos x="240" y="251"/>
                </a:cxn>
                <a:cxn ang="0">
                  <a:pos x="338" y="148"/>
                </a:cxn>
                <a:cxn ang="0">
                  <a:pos x="337" y="172"/>
                </a:cxn>
                <a:cxn ang="0">
                  <a:pos x="449" y="233"/>
                </a:cxn>
                <a:cxn ang="0">
                  <a:pos x="379" y="82"/>
                </a:cxn>
                <a:cxn ang="0">
                  <a:pos x="593" y="119"/>
                </a:cxn>
                <a:cxn ang="0">
                  <a:pos x="546" y="227"/>
                </a:cxn>
                <a:cxn ang="0">
                  <a:pos x="595" y="227"/>
                </a:cxn>
                <a:cxn ang="0">
                  <a:pos x="551" y="83"/>
                </a:cxn>
                <a:cxn ang="0">
                  <a:pos x="624" y="0"/>
                </a:cxn>
                <a:cxn ang="0">
                  <a:pos x="671" y="251"/>
                </a:cxn>
                <a:cxn ang="0">
                  <a:pos x="702" y="251"/>
                </a:cxn>
                <a:cxn ang="0">
                  <a:pos x="687" y="13"/>
                </a:cxn>
                <a:cxn ang="0">
                  <a:pos x="875" y="237"/>
                </a:cxn>
                <a:cxn ang="0">
                  <a:pos x="772" y="168"/>
                </a:cxn>
                <a:cxn ang="0">
                  <a:pos x="873" y="97"/>
                </a:cxn>
                <a:cxn ang="0">
                  <a:pos x="818" y="255"/>
                </a:cxn>
                <a:cxn ang="0">
                  <a:pos x="930" y="207"/>
                </a:cxn>
                <a:cxn ang="0">
                  <a:pos x="1010" y="251"/>
                </a:cxn>
                <a:cxn ang="0">
                  <a:pos x="900" y="209"/>
                </a:cxn>
                <a:cxn ang="0">
                  <a:pos x="973" y="108"/>
                </a:cxn>
                <a:cxn ang="0">
                  <a:pos x="976" y="82"/>
                </a:cxn>
                <a:cxn ang="0">
                  <a:pos x="1010" y="251"/>
                </a:cxn>
                <a:cxn ang="0">
                  <a:pos x="1082" y="5"/>
                </a:cxn>
              </a:cxnLst>
              <a:rect l="0" t="0" r="r" b="b"/>
              <a:pathLst>
                <a:path w="1113" h="568">
                  <a:moveTo>
                    <a:pt x="184" y="545"/>
                  </a:moveTo>
                  <a:cubicBezTo>
                    <a:pt x="166" y="558"/>
                    <a:pt x="139" y="568"/>
                    <a:pt x="111" y="568"/>
                  </a:cubicBezTo>
                  <a:cubicBezTo>
                    <a:pt x="44" y="568"/>
                    <a:pt x="0" y="518"/>
                    <a:pt x="0" y="444"/>
                  </a:cubicBezTo>
                  <a:cubicBezTo>
                    <a:pt x="0" y="369"/>
                    <a:pt x="44" y="319"/>
                    <a:pt x="112" y="319"/>
                  </a:cubicBezTo>
                  <a:cubicBezTo>
                    <a:pt x="140" y="319"/>
                    <a:pt x="162" y="326"/>
                    <a:pt x="180" y="339"/>
                  </a:cubicBezTo>
                  <a:cubicBezTo>
                    <a:pt x="175" y="372"/>
                    <a:pt x="175" y="372"/>
                    <a:pt x="175" y="372"/>
                  </a:cubicBezTo>
                  <a:cubicBezTo>
                    <a:pt x="158" y="359"/>
                    <a:pt x="137" y="349"/>
                    <a:pt x="112" y="349"/>
                  </a:cubicBezTo>
                  <a:cubicBezTo>
                    <a:pt x="63" y="349"/>
                    <a:pt x="34" y="386"/>
                    <a:pt x="34" y="443"/>
                  </a:cubicBezTo>
                  <a:cubicBezTo>
                    <a:pt x="34" y="501"/>
                    <a:pt x="63" y="538"/>
                    <a:pt x="112" y="538"/>
                  </a:cubicBezTo>
                  <a:cubicBezTo>
                    <a:pt x="137" y="538"/>
                    <a:pt x="160" y="528"/>
                    <a:pt x="179" y="514"/>
                  </a:cubicBezTo>
                  <a:cubicBezTo>
                    <a:pt x="184" y="545"/>
                    <a:pt x="184" y="545"/>
                    <a:pt x="184" y="545"/>
                  </a:cubicBezTo>
                  <a:moveTo>
                    <a:pt x="324" y="461"/>
                  </a:moveTo>
                  <a:cubicBezTo>
                    <a:pt x="320" y="434"/>
                    <a:pt x="308" y="418"/>
                    <a:pt x="284" y="418"/>
                  </a:cubicBezTo>
                  <a:cubicBezTo>
                    <a:pt x="265" y="418"/>
                    <a:pt x="248" y="432"/>
                    <a:pt x="244" y="461"/>
                  </a:cubicBezTo>
                  <a:cubicBezTo>
                    <a:pt x="324" y="461"/>
                    <a:pt x="324" y="461"/>
                    <a:pt x="324" y="461"/>
                  </a:cubicBezTo>
                  <a:moveTo>
                    <a:pt x="355" y="484"/>
                  </a:moveTo>
                  <a:cubicBezTo>
                    <a:pt x="242" y="484"/>
                    <a:pt x="242" y="484"/>
                    <a:pt x="242" y="484"/>
                  </a:cubicBezTo>
                  <a:cubicBezTo>
                    <a:pt x="243" y="522"/>
                    <a:pt x="262" y="541"/>
                    <a:pt x="291" y="541"/>
                  </a:cubicBezTo>
                  <a:cubicBezTo>
                    <a:pt x="315" y="541"/>
                    <a:pt x="332" y="531"/>
                    <a:pt x="350" y="517"/>
                  </a:cubicBezTo>
                  <a:cubicBezTo>
                    <a:pt x="355" y="545"/>
                    <a:pt x="355" y="545"/>
                    <a:pt x="355" y="545"/>
                  </a:cubicBezTo>
                  <a:cubicBezTo>
                    <a:pt x="337" y="559"/>
                    <a:pt x="316" y="567"/>
                    <a:pt x="288" y="567"/>
                  </a:cubicBezTo>
                  <a:cubicBezTo>
                    <a:pt x="245" y="567"/>
                    <a:pt x="211" y="541"/>
                    <a:pt x="211" y="480"/>
                  </a:cubicBezTo>
                  <a:cubicBezTo>
                    <a:pt x="211" y="427"/>
                    <a:pt x="242" y="394"/>
                    <a:pt x="284" y="394"/>
                  </a:cubicBezTo>
                  <a:cubicBezTo>
                    <a:pt x="333" y="394"/>
                    <a:pt x="355" y="431"/>
                    <a:pt x="355" y="477"/>
                  </a:cubicBezTo>
                  <a:cubicBezTo>
                    <a:pt x="355" y="479"/>
                    <a:pt x="355" y="482"/>
                    <a:pt x="355" y="484"/>
                  </a:cubicBezTo>
                  <a:close/>
                  <a:moveTo>
                    <a:pt x="526" y="564"/>
                  </a:moveTo>
                  <a:cubicBezTo>
                    <a:pt x="526" y="443"/>
                    <a:pt x="526" y="443"/>
                    <a:pt x="526" y="443"/>
                  </a:cubicBezTo>
                  <a:cubicBezTo>
                    <a:pt x="526" y="413"/>
                    <a:pt x="509" y="394"/>
                    <a:pt x="478" y="394"/>
                  </a:cubicBezTo>
                  <a:cubicBezTo>
                    <a:pt x="454" y="394"/>
                    <a:pt x="435" y="407"/>
                    <a:pt x="419" y="422"/>
                  </a:cubicBezTo>
                  <a:cubicBezTo>
                    <a:pt x="415" y="398"/>
                    <a:pt x="415" y="398"/>
                    <a:pt x="415" y="398"/>
                  </a:cubicBezTo>
                  <a:cubicBezTo>
                    <a:pt x="391" y="398"/>
                    <a:pt x="391" y="398"/>
                    <a:pt x="391" y="398"/>
                  </a:cubicBezTo>
                  <a:cubicBezTo>
                    <a:pt x="391" y="564"/>
                    <a:pt x="391" y="564"/>
                    <a:pt x="391" y="564"/>
                  </a:cubicBezTo>
                  <a:cubicBezTo>
                    <a:pt x="422" y="564"/>
                    <a:pt x="422" y="564"/>
                    <a:pt x="422" y="564"/>
                  </a:cubicBezTo>
                  <a:cubicBezTo>
                    <a:pt x="422" y="449"/>
                    <a:pt x="422" y="449"/>
                    <a:pt x="422" y="449"/>
                  </a:cubicBezTo>
                  <a:cubicBezTo>
                    <a:pt x="437" y="433"/>
                    <a:pt x="453" y="422"/>
                    <a:pt x="470" y="422"/>
                  </a:cubicBezTo>
                  <a:cubicBezTo>
                    <a:pt x="488" y="422"/>
                    <a:pt x="495" y="433"/>
                    <a:pt x="495" y="450"/>
                  </a:cubicBezTo>
                  <a:cubicBezTo>
                    <a:pt x="495" y="564"/>
                    <a:pt x="495" y="564"/>
                    <a:pt x="495" y="564"/>
                  </a:cubicBezTo>
                  <a:moveTo>
                    <a:pt x="650" y="564"/>
                  </a:moveTo>
                  <a:cubicBezTo>
                    <a:pt x="646" y="538"/>
                    <a:pt x="646" y="538"/>
                    <a:pt x="646" y="538"/>
                  </a:cubicBezTo>
                  <a:cubicBezTo>
                    <a:pt x="642" y="538"/>
                    <a:pt x="637" y="539"/>
                    <a:pt x="632" y="539"/>
                  </a:cubicBezTo>
                  <a:cubicBezTo>
                    <a:pt x="614" y="539"/>
                    <a:pt x="609" y="530"/>
                    <a:pt x="609" y="517"/>
                  </a:cubicBezTo>
                  <a:cubicBezTo>
                    <a:pt x="609" y="424"/>
                    <a:pt x="609" y="424"/>
                    <a:pt x="609" y="424"/>
                  </a:cubicBezTo>
                  <a:cubicBezTo>
                    <a:pt x="649" y="424"/>
                    <a:pt x="649" y="424"/>
                    <a:pt x="649" y="424"/>
                  </a:cubicBezTo>
                  <a:cubicBezTo>
                    <a:pt x="645" y="398"/>
                    <a:pt x="645" y="398"/>
                    <a:pt x="645" y="398"/>
                  </a:cubicBezTo>
                  <a:cubicBezTo>
                    <a:pt x="609" y="398"/>
                    <a:pt x="609" y="398"/>
                    <a:pt x="609" y="398"/>
                  </a:cubicBezTo>
                  <a:cubicBezTo>
                    <a:pt x="609" y="338"/>
                    <a:pt x="609" y="338"/>
                    <a:pt x="609" y="338"/>
                  </a:cubicBezTo>
                  <a:cubicBezTo>
                    <a:pt x="579" y="342"/>
                    <a:pt x="579" y="342"/>
                    <a:pt x="579" y="342"/>
                  </a:cubicBezTo>
                  <a:cubicBezTo>
                    <a:pt x="579" y="398"/>
                    <a:pt x="579" y="398"/>
                    <a:pt x="579" y="398"/>
                  </a:cubicBezTo>
                  <a:cubicBezTo>
                    <a:pt x="554" y="398"/>
                    <a:pt x="554" y="398"/>
                    <a:pt x="554" y="398"/>
                  </a:cubicBezTo>
                  <a:cubicBezTo>
                    <a:pt x="554" y="424"/>
                    <a:pt x="554" y="424"/>
                    <a:pt x="554" y="424"/>
                  </a:cubicBezTo>
                  <a:cubicBezTo>
                    <a:pt x="579" y="424"/>
                    <a:pt x="579" y="424"/>
                    <a:pt x="579" y="424"/>
                  </a:cubicBezTo>
                  <a:cubicBezTo>
                    <a:pt x="579" y="522"/>
                    <a:pt x="579" y="522"/>
                    <a:pt x="579" y="522"/>
                  </a:cubicBezTo>
                  <a:cubicBezTo>
                    <a:pt x="579" y="556"/>
                    <a:pt x="598" y="566"/>
                    <a:pt x="627" y="566"/>
                  </a:cubicBezTo>
                  <a:cubicBezTo>
                    <a:pt x="638" y="566"/>
                    <a:pt x="645" y="565"/>
                    <a:pt x="650" y="564"/>
                  </a:cubicBezTo>
                  <a:moveTo>
                    <a:pt x="786" y="461"/>
                  </a:moveTo>
                  <a:cubicBezTo>
                    <a:pt x="782" y="434"/>
                    <a:pt x="770" y="418"/>
                    <a:pt x="746" y="418"/>
                  </a:cubicBezTo>
                  <a:cubicBezTo>
                    <a:pt x="727" y="418"/>
                    <a:pt x="711" y="432"/>
                    <a:pt x="706" y="461"/>
                  </a:cubicBezTo>
                  <a:cubicBezTo>
                    <a:pt x="786" y="461"/>
                    <a:pt x="786" y="461"/>
                    <a:pt x="786" y="461"/>
                  </a:cubicBezTo>
                  <a:moveTo>
                    <a:pt x="817" y="484"/>
                  </a:moveTo>
                  <a:cubicBezTo>
                    <a:pt x="705" y="484"/>
                    <a:pt x="705" y="484"/>
                    <a:pt x="705" y="484"/>
                  </a:cubicBezTo>
                  <a:cubicBezTo>
                    <a:pt x="706" y="522"/>
                    <a:pt x="724" y="541"/>
                    <a:pt x="753" y="541"/>
                  </a:cubicBezTo>
                  <a:cubicBezTo>
                    <a:pt x="777" y="541"/>
                    <a:pt x="794" y="531"/>
                    <a:pt x="813" y="517"/>
                  </a:cubicBezTo>
                  <a:cubicBezTo>
                    <a:pt x="817" y="545"/>
                    <a:pt x="817" y="545"/>
                    <a:pt x="817" y="545"/>
                  </a:cubicBezTo>
                  <a:cubicBezTo>
                    <a:pt x="799" y="559"/>
                    <a:pt x="778" y="567"/>
                    <a:pt x="751" y="567"/>
                  </a:cubicBezTo>
                  <a:cubicBezTo>
                    <a:pt x="707" y="567"/>
                    <a:pt x="674" y="541"/>
                    <a:pt x="674" y="480"/>
                  </a:cubicBezTo>
                  <a:cubicBezTo>
                    <a:pt x="674" y="427"/>
                    <a:pt x="705" y="394"/>
                    <a:pt x="747" y="394"/>
                  </a:cubicBezTo>
                  <a:cubicBezTo>
                    <a:pt x="795" y="394"/>
                    <a:pt x="817" y="431"/>
                    <a:pt x="817" y="477"/>
                  </a:cubicBezTo>
                  <a:cubicBezTo>
                    <a:pt x="817" y="479"/>
                    <a:pt x="817" y="482"/>
                    <a:pt x="817" y="484"/>
                  </a:cubicBezTo>
                  <a:close/>
                  <a:moveTo>
                    <a:pt x="946" y="424"/>
                  </a:moveTo>
                  <a:cubicBezTo>
                    <a:pt x="941" y="394"/>
                    <a:pt x="941" y="394"/>
                    <a:pt x="941" y="394"/>
                  </a:cubicBezTo>
                  <a:cubicBezTo>
                    <a:pt x="914" y="395"/>
                    <a:pt x="895" y="412"/>
                    <a:pt x="883" y="431"/>
                  </a:cubicBezTo>
                  <a:cubicBezTo>
                    <a:pt x="878" y="398"/>
                    <a:pt x="878" y="398"/>
                    <a:pt x="878" y="398"/>
                  </a:cubicBezTo>
                  <a:cubicBezTo>
                    <a:pt x="853" y="398"/>
                    <a:pt x="853" y="398"/>
                    <a:pt x="853" y="398"/>
                  </a:cubicBezTo>
                  <a:cubicBezTo>
                    <a:pt x="853" y="564"/>
                    <a:pt x="853" y="564"/>
                    <a:pt x="853" y="564"/>
                  </a:cubicBezTo>
                  <a:cubicBezTo>
                    <a:pt x="884" y="564"/>
                    <a:pt x="884" y="564"/>
                    <a:pt x="884" y="564"/>
                  </a:cubicBezTo>
                  <a:cubicBezTo>
                    <a:pt x="884" y="465"/>
                    <a:pt x="884" y="465"/>
                    <a:pt x="884" y="465"/>
                  </a:cubicBezTo>
                  <a:cubicBezTo>
                    <a:pt x="895" y="443"/>
                    <a:pt x="919" y="425"/>
                    <a:pt x="946" y="424"/>
                  </a:cubicBezTo>
                  <a:moveTo>
                    <a:pt x="272" y="251"/>
                  </a:moveTo>
                  <a:cubicBezTo>
                    <a:pt x="253" y="11"/>
                    <a:pt x="253" y="11"/>
                    <a:pt x="253" y="11"/>
                  </a:cubicBezTo>
                  <a:cubicBezTo>
                    <a:pt x="213" y="11"/>
                    <a:pt x="213" y="11"/>
                    <a:pt x="213" y="11"/>
                  </a:cubicBezTo>
                  <a:cubicBezTo>
                    <a:pt x="138" y="208"/>
                    <a:pt x="138" y="208"/>
                    <a:pt x="138" y="208"/>
                  </a:cubicBezTo>
                  <a:cubicBezTo>
                    <a:pt x="63" y="11"/>
                    <a:pt x="63" y="11"/>
                    <a:pt x="63" y="11"/>
                  </a:cubicBezTo>
                  <a:cubicBezTo>
                    <a:pt x="23" y="11"/>
                    <a:pt x="23" y="11"/>
                    <a:pt x="23" y="11"/>
                  </a:cubicBezTo>
                  <a:cubicBezTo>
                    <a:pt x="4" y="251"/>
                    <a:pt x="4" y="251"/>
                    <a:pt x="4" y="251"/>
                  </a:cubicBezTo>
                  <a:cubicBezTo>
                    <a:pt x="34" y="251"/>
                    <a:pt x="34" y="251"/>
                    <a:pt x="34" y="251"/>
                  </a:cubicBezTo>
                  <a:cubicBezTo>
                    <a:pt x="49" y="60"/>
                    <a:pt x="49" y="60"/>
                    <a:pt x="49" y="60"/>
                  </a:cubicBezTo>
                  <a:cubicBezTo>
                    <a:pt x="125" y="253"/>
                    <a:pt x="125" y="253"/>
                    <a:pt x="125" y="253"/>
                  </a:cubicBezTo>
                  <a:cubicBezTo>
                    <a:pt x="150" y="253"/>
                    <a:pt x="150" y="253"/>
                    <a:pt x="150" y="253"/>
                  </a:cubicBezTo>
                  <a:cubicBezTo>
                    <a:pt x="225" y="60"/>
                    <a:pt x="225" y="60"/>
                    <a:pt x="225" y="60"/>
                  </a:cubicBezTo>
                  <a:cubicBezTo>
                    <a:pt x="240" y="251"/>
                    <a:pt x="240" y="251"/>
                    <a:pt x="240" y="251"/>
                  </a:cubicBezTo>
                  <a:moveTo>
                    <a:pt x="418" y="148"/>
                  </a:moveTo>
                  <a:cubicBezTo>
                    <a:pt x="414" y="122"/>
                    <a:pt x="403" y="106"/>
                    <a:pt x="379" y="106"/>
                  </a:cubicBezTo>
                  <a:cubicBezTo>
                    <a:pt x="359" y="106"/>
                    <a:pt x="343" y="120"/>
                    <a:pt x="338" y="148"/>
                  </a:cubicBezTo>
                  <a:cubicBezTo>
                    <a:pt x="418" y="148"/>
                    <a:pt x="418" y="148"/>
                    <a:pt x="418" y="148"/>
                  </a:cubicBezTo>
                  <a:moveTo>
                    <a:pt x="450" y="172"/>
                  </a:moveTo>
                  <a:cubicBezTo>
                    <a:pt x="337" y="172"/>
                    <a:pt x="337" y="172"/>
                    <a:pt x="337" y="172"/>
                  </a:cubicBezTo>
                  <a:cubicBezTo>
                    <a:pt x="338" y="210"/>
                    <a:pt x="356" y="229"/>
                    <a:pt x="385" y="229"/>
                  </a:cubicBezTo>
                  <a:cubicBezTo>
                    <a:pt x="409" y="229"/>
                    <a:pt x="427" y="219"/>
                    <a:pt x="445" y="205"/>
                  </a:cubicBezTo>
                  <a:cubicBezTo>
                    <a:pt x="449" y="233"/>
                    <a:pt x="449" y="233"/>
                    <a:pt x="449" y="233"/>
                  </a:cubicBezTo>
                  <a:cubicBezTo>
                    <a:pt x="431" y="247"/>
                    <a:pt x="410" y="255"/>
                    <a:pt x="383" y="255"/>
                  </a:cubicBezTo>
                  <a:cubicBezTo>
                    <a:pt x="340" y="255"/>
                    <a:pt x="306" y="229"/>
                    <a:pt x="306" y="168"/>
                  </a:cubicBezTo>
                  <a:cubicBezTo>
                    <a:pt x="306" y="115"/>
                    <a:pt x="337" y="82"/>
                    <a:pt x="379" y="82"/>
                  </a:cubicBezTo>
                  <a:cubicBezTo>
                    <a:pt x="427" y="82"/>
                    <a:pt x="450" y="119"/>
                    <a:pt x="450" y="165"/>
                  </a:cubicBezTo>
                  <a:cubicBezTo>
                    <a:pt x="450" y="167"/>
                    <a:pt x="450" y="170"/>
                    <a:pt x="450" y="172"/>
                  </a:cubicBezTo>
                  <a:close/>
                  <a:moveTo>
                    <a:pt x="593" y="119"/>
                  </a:moveTo>
                  <a:cubicBezTo>
                    <a:pt x="580" y="112"/>
                    <a:pt x="570" y="109"/>
                    <a:pt x="552" y="109"/>
                  </a:cubicBezTo>
                  <a:cubicBezTo>
                    <a:pt x="526" y="109"/>
                    <a:pt x="507" y="131"/>
                    <a:pt x="507" y="172"/>
                  </a:cubicBezTo>
                  <a:cubicBezTo>
                    <a:pt x="507" y="208"/>
                    <a:pt x="524" y="227"/>
                    <a:pt x="546" y="227"/>
                  </a:cubicBezTo>
                  <a:cubicBezTo>
                    <a:pt x="565" y="227"/>
                    <a:pt x="580" y="216"/>
                    <a:pt x="593" y="198"/>
                  </a:cubicBezTo>
                  <a:moveTo>
                    <a:pt x="599" y="251"/>
                  </a:moveTo>
                  <a:cubicBezTo>
                    <a:pt x="595" y="227"/>
                    <a:pt x="595" y="227"/>
                    <a:pt x="595" y="227"/>
                  </a:cubicBezTo>
                  <a:cubicBezTo>
                    <a:pt x="583" y="242"/>
                    <a:pt x="566" y="255"/>
                    <a:pt x="541" y="255"/>
                  </a:cubicBezTo>
                  <a:cubicBezTo>
                    <a:pt x="506" y="255"/>
                    <a:pt x="476" y="229"/>
                    <a:pt x="476" y="173"/>
                  </a:cubicBezTo>
                  <a:cubicBezTo>
                    <a:pt x="476" y="113"/>
                    <a:pt x="511" y="83"/>
                    <a:pt x="551" y="83"/>
                  </a:cubicBezTo>
                  <a:cubicBezTo>
                    <a:pt x="567" y="83"/>
                    <a:pt x="582" y="86"/>
                    <a:pt x="593" y="91"/>
                  </a:cubicBezTo>
                  <a:cubicBezTo>
                    <a:pt x="593" y="5"/>
                    <a:pt x="593" y="5"/>
                    <a:pt x="593" y="5"/>
                  </a:cubicBezTo>
                  <a:cubicBezTo>
                    <a:pt x="624" y="0"/>
                    <a:pt x="624" y="0"/>
                    <a:pt x="624" y="0"/>
                  </a:cubicBezTo>
                  <a:cubicBezTo>
                    <a:pt x="624" y="251"/>
                    <a:pt x="624" y="251"/>
                    <a:pt x="624" y="251"/>
                  </a:cubicBezTo>
                  <a:lnTo>
                    <a:pt x="599" y="251"/>
                  </a:lnTo>
                  <a:close/>
                  <a:moveTo>
                    <a:pt x="671" y="251"/>
                  </a:moveTo>
                  <a:cubicBezTo>
                    <a:pt x="671" y="85"/>
                    <a:pt x="671" y="85"/>
                    <a:pt x="671" y="85"/>
                  </a:cubicBezTo>
                  <a:cubicBezTo>
                    <a:pt x="702" y="85"/>
                    <a:pt x="702" y="85"/>
                    <a:pt x="702" y="85"/>
                  </a:cubicBezTo>
                  <a:cubicBezTo>
                    <a:pt x="702" y="251"/>
                    <a:pt x="702" y="251"/>
                    <a:pt x="702" y="251"/>
                  </a:cubicBezTo>
                  <a:moveTo>
                    <a:pt x="687" y="52"/>
                  </a:moveTo>
                  <a:cubicBezTo>
                    <a:pt x="676" y="52"/>
                    <a:pt x="667" y="43"/>
                    <a:pt x="667" y="33"/>
                  </a:cubicBezTo>
                  <a:cubicBezTo>
                    <a:pt x="667" y="22"/>
                    <a:pt x="676" y="13"/>
                    <a:pt x="687" y="13"/>
                  </a:cubicBezTo>
                  <a:cubicBezTo>
                    <a:pt x="698" y="13"/>
                    <a:pt x="707" y="22"/>
                    <a:pt x="707" y="33"/>
                  </a:cubicBezTo>
                  <a:cubicBezTo>
                    <a:pt x="707" y="43"/>
                    <a:pt x="698" y="52"/>
                    <a:pt x="687" y="52"/>
                  </a:cubicBezTo>
                  <a:close/>
                  <a:moveTo>
                    <a:pt x="875" y="237"/>
                  </a:moveTo>
                  <a:cubicBezTo>
                    <a:pt x="870" y="209"/>
                    <a:pt x="870" y="209"/>
                    <a:pt x="870" y="209"/>
                  </a:cubicBezTo>
                  <a:cubicBezTo>
                    <a:pt x="853" y="224"/>
                    <a:pt x="839" y="228"/>
                    <a:pt x="822" y="228"/>
                  </a:cubicBezTo>
                  <a:cubicBezTo>
                    <a:pt x="793" y="228"/>
                    <a:pt x="772" y="209"/>
                    <a:pt x="772" y="168"/>
                  </a:cubicBezTo>
                  <a:cubicBezTo>
                    <a:pt x="772" y="130"/>
                    <a:pt x="791" y="109"/>
                    <a:pt x="818" y="109"/>
                  </a:cubicBezTo>
                  <a:cubicBezTo>
                    <a:pt x="837" y="109"/>
                    <a:pt x="853" y="115"/>
                    <a:pt x="868" y="128"/>
                  </a:cubicBezTo>
                  <a:cubicBezTo>
                    <a:pt x="873" y="97"/>
                    <a:pt x="873" y="97"/>
                    <a:pt x="873" y="97"/>
                  </a:cubicBezTo>
                  <a:cubicBezTo>
                    <a:pt x="860" y="88"/>
                    <a:pt x="843" y="82"/>
                    <a:pt x="819" y="82"/>
                  </a:cubicBezTo>
                  <a:cubicBezTo>
                    <a:pt x="776" y="82"/>
                    <a:pt x="741" y="112"/>
                    <a:pt x="741" y="169"/>
                  </a:cubicBezTo>
                  <a:cubicBezTo>
                    <a:pt x="741" y="224"/>
                    <a:pt x="773" y="255"/>
                    <a:pt x="818" y="255"/>
                  </a:cubicBezTo>
                  <a:cubicBezTo>
                    <a:pt x="840" y="255"/>
                    <a:pt x="858" y="250"/>
                    <a:pt x="875" y="237"/>
                  </a:cubicBezTo>
                  <a:moveTo>
                    <a:pt x="1005" y="167"/>
                  </a:moveTo>
                  <a:cubicBezTo>
                    <a:pt x="943" y="173"/>
                    <a:pt x="930" y="190"/>
                    <a:pt x="930" y="207"/>
                  </a:cubicBezTo>
                  <a:cubicBezTo>
                    <a:pt x="930" y="221"/>
                    <a:pt x="939" y="229"/>
                    <a:pt x="955" y="229"/>
                  </a:cubicBezTo>
                  <a:cubicBezTo>
                    <a:pt x="973" y="229"/>
                    <a:pt x="991" y="220"/>
                    <a:pt x="1005" y="206"/>
                  </a:cubicBezTo>
                  <a:moveTo>
                    <a:pt x="1010" y="251"/>
                  </a:moveTo>
                  <a:cubicBezTo>
                    <a:pt x="1007" y="229"/>
                    <a:pt x="1007" y="229"/>
                    <a:pt x="1007" y="229"/>
                  </a:cubicBezTo>
                  <a:cubicBezTo>
                    <a:pt x="994" y="243"/>
                    <a:pt x="976" y="255"/>
                    <a:pt x="948" y="255"/>
                  </a:cubicBezTo>
                  <a:cubicBezTo>
                    <a:pt x="919" y="255"/>
                    <a:pt x="900" y="237"/>
                    <a:pt x="900" y="209"/>
                  </a:cubicBezTo>
                  <a:cubicBezTo>
                    <a:pt x="900" y="167"/>
                    <a:pt x="935" y="151"/>
                    <a:pt x="1005" y="144"/>
                  </a:cubicBezTo>
                  <a:cubicBezTo>
                    <a:pt x="1005" y="137"/>
                    <a:pt x="1005" y="137"/>
                    <a:pt x="1005" y="137"/>
                  </a:cubicBezTo>
                  <a:cubicBezTo>
                    <a:pt x="1005" y="116"/>
                    <a:pt x="992" y="108"/>
                    <a:pt x="973" y="108"/>
                  </a:cubicBezTo>
                  <a:cubicBezTo>
                    <a:pt x="953" y="108"/>
                    <a:pt x="934" y="115"/>
                    <a:pt x="915" y="123"/>
                  </a:cubicBezTo>
                  <a:cubicBezTo>
                    <a:pt x="911" y="96"/>
                    <a:pt x="911" y="96"/>
                    <a:pt x="911" y="96"/>
                  </a:cubicBezTo>
                  <a:cubicBezTo>
                    <a:pt x="931" y="88"/>
                    <a:pt x="950" y="82"/>
                    <a:pt x="976" y="82"/>
                  </a:cubicBezTo>
                  <a:cubicBezTo>
                    <a:pt x="1016" y="82"/>
                    <a:pt x="1036" y="98"/>
                    <a:pt x="1036" y="135"/>
                  </a:cubicBezTo>
                  <a:cubicBezTo>
                    <a:pt x="1036" y="251"/>
                    <a:pt x="1036" y="251"/>
                    <a:pt x="1036" y="251"/>
                  </a:cubicBezTo>
                  <a:lnTo>
                    <a:pt x="1010" y="251"/>
                  </a:lnTo>
                  <a:close/>
                  <a:moveTo>
                    <a:pt x="1113" y="251"/>
                  </a:moveTo>
                  <a:cubicBezTo>
                    <a:pt x="1113" y="0"/>
                    <a:pt x="1113" y="0"/>
                    <a:pt x="1113" y="0"/>
                  </a:cubicBezTo>
                  <a:cubicBezTo>
                    <a:pt x="1082" y="5"/>
                    <a:pt x="1082" y="5"/>
                    <a:pt x="1082" y="5"/>
                  </a:cubicBezTo>
                  <a:cubicBezTo>
                    <a:pt x="1082" y="251"/>
                    <a:pt x="1082" y="251"/>
                    <a:pt x="1082" y="251"/>
                  </a:cubicBezTo>
                </a:path>
              </a:pathLst>
            </a:custGeom>
            <a:solidFill>
              <a:srgbClr val="231F20"/>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grpSp>
      <p:sp>
        <p:nvSpPr>
          <p:cNvPr id="42" name="Title 41"/>
          <p:cNvSpPr>
            <a:spLocks noGrp="1"/>
          </p:cNvSpPr>
          <p:nvPr>
            <p:ph type="title"/>
          </p:nvPr>
        </p:nvSpPr>
        <p:spPr>
          <a:xfrm>
            <a:off x="1143000" y="1"/>
            <a:ext cx="4267200" cy="1293962"/>
          </a:xfrm>
          <a:prstGeom prst="rect">
            <a:avLst/>
          </a:prstGeom>
        </p:spPr>
        <p:txBody>
          <a:bodyPr anchor="b">
            <a:noAutofit/>
          </a:bodyPr>
          <a:lstStyle>
            <a:lvl1pPr>
              <a:defRPr sz="2800"/>
            </a:lvl1pPr>
          </a:lstStyle>
          <a:p>
            <a:r>
              <a:rPr lang="en-US" smtClean="0"/>
              <a:t>Click to edit Master title style</a:t>
            </a:r>
            <a:endParaRPr lang="en-US"/>
          </a:p>
        </p:txBody>
      </p:sp>
      <p:sp>
        <p:nvSpPr>
          <p:cNvPr id="53" name="Rectangle 4"/>
          <p:cNvSpPr>
            <a:spLocks noGrp="1" noChangeArrowheads="1"/>
          </p:cNvSpPr>
          <p:nvPr>
            <p:ph type="subTitle" idx="1"/>
          </p:nvPr>
        </p:nvSpPr>
        <p:spPr>
          <a:xfrm>
            <a:off x="1135760" y="1434162"/>
            <a:ext cx="4355776"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search Title">
    <p:spTree>
      <p:nvGrpSpPr>
        <p:cNvPr id="1" name=""/>
        <p:cNvGrpSpPr/>
        <p:nvPr/>
      </p:nvGrpSpPr>
      <p:grpSpPr>
        <a:xfrm>
          <a:off x="0" y="0"/>
          <a:ext cx="0" cy="0"/>
          <a:chOff x="0" y="0"/>
          <a:chExt cx="0" cy="0"/>
        </a:xfrm>
      </p:grpSpPr>
      <p:pic>
        <p:nvPicPr>
          <p:cNvPr id="4" name="Picture 19" descr="researchTitl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26"/>
          <p:cNvGrpSpPr>
            <a:grpSpLocks/>
          </p:cNvGrpSpPr>
          <p:nvPr/>
        </p:nvGrpSpPr>
        <p:grpSpPr bwMode="auto">
          <a:xfrm>
            <a:off x="739775" y="1589088"/>
            <a:ext cx="1960563" cy="949325"/>
            <a:chOff x="1017588" y="1603376"/>
            <a:chExt cx="3589337" cy="1738312"/>
          </a:xfrm>
        </p:grpSpPr>
        <p:sp>
          <p:nvSpPr>
            <p:cNvPr id="6" name="Freeform 11"/>
            <p:cNvSpPr>
              <a:spLocks/>
            </p:cNvSpPr>
            <p:nvPr/>
          </p:nvSpPr>
          <p:spPr bwMode="gray">
            <a:xfrm>
              <a:off x="1229752" y="2556831"/>
              <a:ext cx="325511" cy="186040"/>
            </a:xfrm>
            <a:custGeom>
              <a:avLst/>
              <a:gdLst/>
              <a:ahLst/>
              <a:cxnLst>
                <a:cxn ang="0">
                  <a:pos x="13" y="0"/>
                </a:cxn>
                <a:cxn ang="0">
                  <a:pos x="203" y="52"/>
                </a:cxn>
                <a:cxn ang="0">
                  <a:pos x="205" y="117"/>
                </a:cxn>
                <a:cxn ang="0">
                  <a:pos x="0" y="36"/>
                </a:cxn>
                <a:cxn ang="0">
                  <a:pos x="13" y="0"/>
                </a:cxn>
              </a:cxnLst>
              <a:rect l="0" t="0" r="r" b="b"/>
              <a:pathLst>
                <a:path w="205" h="117">
                  <a:moveTo>
                    <a:pt x="13" y="0"/>
                  </a:moveTo>
                  <a:lnTo>
                    <a:pt x="203" y="52"/>
                  </a:lnTo>
                  <a:lnTo>
                    <a:pt x="205" y="117"/>
                  </a:lnTo>
                  <a:lnTo>
                    <a:pt x="0" y="36"/>
                  </a:lnTo>
                  <a:lnTo>
                    <a:pt x="13" y="0"/>
                  </a:lnTo>
                  <a:close/>
                </a:path>
              </a:pathLst>
            </a:custGeom>
            <a:solidFill>
              <a:srgbClr val="6D8C24"/>
            </a:solidFill>
            <a:ln w="9525">
              <a:noFill/>
              <a:round/>
              <a:headEnd/>
              <a:tailEnd/>
            </a:ln>
          </p:spPr>
          <p:txBody>
            <a:bodyPr/>
            <a:lstStyle/>
            <a:p>
              <a:pPr>
                <a:defRPr/>
              </a:pPr>
              <a:endParaRPr lang="en-US"/>
            </a:p>
          </p:txBody>
        </p:sp>
        <p:sp>
          <p:nvSpPr>
            <p:cNvPr id="7" name="Freeform 12"/>
            <p:cNvSpPr>
              <a:spLocks/>
            </p:cNvSpPr>
            <p:nvPr/>
          </p:nvSpPr>
          <p:spPr bwMode="gray">
            <a:xfrm>
              <a:off x="1229752" y="2556831"/>
              <a:ext cx="325511" cy="186040"/>
            </a:xfrm>
            <a:custGeom>
              <a:avLst/>
              <a:gdLst/>
              <a:ahLst/>
              <a:cxnLst>
                <a:cxn ang="0">
                  <a:pos x="13" y="0"/>
                </a:cxn>
                <a:cxn ang="0">
                  <a:pos x="203" y="52"/>
                </a:cxn>
                <a:cxn ang="0">
                  <a:pos x="205" y="117"/>
                </a:cxn>
                <a:cxn ang="0">
                  <a:pos x="0" y="36"/>
                </a:cxn>
              </a:cxnLst>
              <a:rect l="0" t="0" r="r" b="b"/>
              <a:pathLst>
                <a:path w="205" h="117">
                  <a:moveTo>
                    <a:pt x="13" y="0"/>
                  </a:moveTo>
                  <a:lnTo>
                    <a:pt x="203" y="52"/>
                  </a:lnTo>
                  <a:lnTo>
                    <a:pt x="205" y="117"/>
                  </a:lnTo>
                  <a:lnTo>
                    <a:pt x="0" y="36"/>
                  </a:lnTo>
                </a:path>
              </a:pathLst>
            </a:custGeom>
            <a:noFill/>
            <a:ln w="9525">
              <a:noFill/>
              <a:round/>
              <a:headEnd/>
              <a:tailEnd/>
            </a:ln>
          </p:spPr>
          <p:txBody>
            <a:bodyPr/>
            <a:lstStyle/>
            <a:p>
              <a:pPr>
                <a:defRPr/>
              </a:pPr>
              <a:endParaRPr lang="en-US"/>
            </a:p>
          </p:txBody>
        </p:sp>
        <p:sp>
          <p:nvSpPr>
            <p:cNvPr id="8" name="Freeform 13"/>
            <p:cNvSpPr>
              <a:spLocks/>
            </p:cNvSpPr>
            <p:nvPr/>
          </p:nvSpPr>
          <p:spPr bwMode="gray">
            <a:xfrm>
              <a:off x="1017588" y="1769067"/>
              <a:ext cx="895154" cy="1572621"/>
            </a:xfrm>
            <a:custGeom>
              <a:avLst/>
              <a:gdLst/>
              <a:ahLst/>
              <a:cxnLst>
                <a:cxn ang="0">
                  <a:pos x="558" y="0"/>
                </a:cxn>
                <a:cxn ang="0">
                  <a:pos x="359" y="327"/>
                </a:cxn>
                <a:cxn ang="0">
                  <a:pos x="146" y="979"/>
                </a:cxn>
                <a:cxn ang="0">
                  <a:pos x="46" y="980"/>
                </a:cxn>
                <a:cxn ang="0">
                  <a:pos x="266" y="369"/>
                </a:cxn>
                <a:cxn ang="0">
                  <a:pos x="474" y="1"/>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path>
              </a:pathLst>
            </a:custGeom>
            <a:solidFill>
              <a:srgbClr val="E3701E"/>
            </a:solidFill>
            <a:ln w="9525">
              <a:noFill/>
              <a:round/>
              <a:headEnd/>
              <a:tailEnd/>
            </a:ln>
          </p:spPr>
          <p:txBody>
            <a:bodyPr/>
            <a:lstStyle/>
            <a:p>
              <a:pPr>
                <a:defRPr/>
              </a:pPr>
              <a:endParaRPr lang="en-US"/>
            </a:p>
          </p:txBody>
        </p:sp>
        <p:sp>
          <p:nvSpPr>
            <p:cNvPr id="9" name="Freeform 14"/>
            <p:cNvSpPr>
              <a:spLocks/>
            </p:cNvSpPr>
            <p:nvPr/>
          </p:nvSpPr>
          <p:spPr bwMode="gray">
            <a:xfrm>
              <a:off x="1017588" y="1769067"/>
              <a:ext cx="895154" cy="1572621"/>
            </a:xfrm>
            <a:custGeom>
              <a:avLst/>
              <a:gdLst/>
              <a:ahLst/>
              <a:cxnLst>
                <a:cxn ang="0">
                  <a:pos x="558" y="0"/>
                </a:cxn>
                <a:cxn ang="0">
                  <a:pos x="359" y="327"/>
                </a:cxn>
                <a:cxn ang="0">
                  <a:pos x="146" y="979"/>
                </a:cxn>
                <a:cxn ang="0">
                  <a:pos x="46" y="980"/>
                </a:cxn>
                <a:cxn ang="0">
                  <a:pos x="266" y="369"/>
                </a:cxn>
                <a:cxn ang="0">
                  <a:pos x="474" y="1"/>
                </a:cxn>
                <a:cxn ang="0">
                  <a:pos x="558" y="0"/>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lnTo>
                    <a:pt x="558" y="0"/>
                  </a:lnTo>
                  <a:close/>
                </a:path>
              </a:pathLst>
            </a:custGeom>
            <a:noFill/>
            <a:ln w="6" cap="flat">
              <a:solidFill>
                <a:srgbClr val="E3701E"/>
              </a:solidFill>
              <a:prstDash val="solid"/>
              <a:miter lim="800000"/>
              <a:headEnd/>
              <a:tailEnd/>
            </a:ln>
          </p:spPr>
          <p:txBody>
            <a:bodyPr/>
            <a:lstStyle/>
            <a:p>
              <a:pPr>
                <a:defRPr/>
              </a:pPr>
              <a:endParaRPr lang="en-US"/>
            </a:p>
          </p:txBody>
        </p:sp>
        <p:sp>
          <p:nvSpPr>
            <p:cNvPr id="10" name="Freeform 15"/>
            <p:cNvSpPr>
              <a:spLocks/>
            </p:cNvSpPr>
            <p:nvPr/>
          </p:nvSpPr>
          <p:spPr bwMode="gray">
            <a:xfrm>
              <a:off x="1276254" y="2821356"/>
              <a:ext cx="427232" cy="110461"/>
            </a:xfrm>
            <a:custGeom>
              <a:avLst/>
              <a:gdLst/>
              <a:ahLst/>
              <a:cxnLst>
                <a:cxn ang="0">
                  <a:pos x="0" y="5"/>
                </a:cxn>
                <a:cxn ang="0">
                  <a:pos x="266" y="0"/>
                </a:cxn>
                <a:cxn ang="0">
                  <a:pos x="269" y="32"/>
                </a:cxn>
                <a:cxn ang="0">
                  <a:pos x="0" y="69"/>
                </a:cxn>
                <a:cxn ang="0">
                  <a:pos x="0" y="5"/>
                </a:cxn>
              </a:cxnLst>
              <a:rect l="0" t="0" r="r" b="b"/>
              <a:pathLst>
                <a:path w="269" h="69">
                  <a:moveTo>
                    <a:pt x="0" y="5"/>
                  </a:moveTo>
                  <a:lnTo>
                    <a:pt x="266" y="0"/>
                  </a:lnTo>
                  <a:lnTo>
                    <a:pt x="269" y="32"/>
                  </a:lnTo>
                  <a:lnTo>
                    <a:pt x="0" y="69"/>
                  </a:lnTo>
                  <a:lnTo>
                    <a:pt x="0" y="5"/>
                  </a:lnTo>
                  <a:close/>
                </a:path>
              </a:pathLst>
            </a:custGeom>
            <a:solidFill>
              <a:srgbClr val="D31245"/>
            </a:solidFill>
            <a:ln w="9525">
              <a:noFill/>
              <a:round/>
              <a:headEnd/>
              <a:tailEnd/>
            </a:ln>
          </p:spPr>
          <p:txBody>
            <a:bodyPr/>
            <a:lstStyle/>
            <a:p>
              <a:pPr>
                <a:defRPr/>
              </a:pPr>
              <a:endParaRPr lang="en-US"/>
            </a:p>
          </p:txBody>
        </p:sp>
        <p:sp>
          <p:nvSpPr>
            <p:cNvPr id="11" name="Freeform 16"/>
            <p:cNvSpPr>
              <a:spLocks/>
            </p:cNvSpPr>
            <p:nvPr/>
          </p:nvSpPr>
          <p:spPr bwMode="gray">
            <a:xfrm>
              <a:off x="1276254" y="2821356"/>
              <a:ext cx="427232" cy="110461"/>
            </a:xfrm>
            <a:custGeom>
              <a:avLst/>
              <a:gdLst/>
              <a:ahLst/>
              <a:cxnLst>
                <a:cxn ang="0">
                  <a:pos x="0" y="5"/>
                </a:cxn>
                <a:cxn ang="0">
                  <a:pos x="266" y="0"/>
                </a:cxn>
                <a:cxn ang="0">
                  <a:pos x="269" y="32"/>
                </a:cxn>
                <a:cxn ang="0">
                  <a:pos x="0" y="69"/>
                </a:cxn>
              </a:cxnLst>
              <a:rect l="0" t="0" r="r" b="b"/>
              <a:pathLst>
                <a:path w="269" h="69">
                  <a:moveTo>
                    <a:pt x="0" y="5"/>
                  </a:moveTo>
                  <a:lnTo>
                    <a:pt x="266" y="0"/>
                  </a:lnTo>
                  <a:lnTo>
                    <a:pt x="269" y="32"/>
                  </a:lnTo>
                  <a:lnTo>
                    <a:pt x="0" y="69"/>
                  </a:lnTo>
                </a:path>
              </a:pathLst>
            </a:custGeom>
            <a:noFill/>
            <a:ln w="9525">
              <a:noFill/>
              <a:round/>
              <a:headEnd/>
              <a:tailEnd/>
            </a:ln>
          </p:spPr>
          <p:txBody>
            <a:bodyPr/>
            <a:lstStyle/>
            <a:p>
              <a:pPr>
                <a:defRPr/>
              </a:pPr>
              <a:endParaRPr lang="en-US"/>
            </a:p>
          </p:txBody>
        </p:sp>
        <p:sp>
          <p:nvSpPr>
            <p:cNvPr id="12" name="Freeform 17"/>
            <p:cNvSpPr>
              <a:spLocks/>
            </p:cNvSpPr>
            <p:nvPr/>
          </p:nvSpPr>
          <p:spPr bwMode="gray">
            <a:xfrm>
              <a:off x="1215219" y="1603376"/>
              <a:ext cx="601614" cy="1482507"/>
            </a:xfrm>
            <a:custGeom>
              <a:avLst/>
              <a:gdLst/>
              <a:ahLst/>
              <a:cxnLst>
                <a:cxn ang="0">
                  <a:pos x="330" y="924"/>
                </a:cxn>
                <a:cxn ang="0">
                  <a:pos x="166" y="422"/>
                </a:cxn>
                <a:cxn ang="0">
                  <a:pos x="139" y="0"/>
                </a:cxn>
                <a:cxn ang="0">
                  <a:pos x="51" y="0"/>
                </a:cxn>
                <a:cxn ang="0">
                  <a:pos x="142" y="437"/>
                </a:cxn>
                <a:cxn ang="0">
                  <a:pos x="242" y="641"/>
                </a:cxn>
                <a:cxn ang="0">
                  <a:pos x="217" y="924"/>
                </a:cxn>
              </a:cxnLst>
              <a:rect l="0" t="0" r="r" b="b"/>
              <a:pathLst>
                <a:path w="377" h="924">
                  <a:moveTo>
                    <a:pt x="330" y="924"/>
                  </a:moveTo>
                  <a:cubicBezTo>
                    <a:pt x="377" y="711"/>
                    <a:pt x="275" y="580"/>
                    <a:pt x="166" y="422"/>
                  </a:cubicBezTo>
                  <a:cubicBezTo>
                    <a:pt x="59" y="267"/>
                    <a:pt x="75" y="154"/>
                    <a:pt x="139" y="0"/>
                  </a:cubicBezTo>
                  <a:cubicBezTo>
                    <a:pt x="51" y="0"/>
                    <a:pt x="51" y="0"/>
                    <a:pt x="51" y="0"/>
                  </a:cubicBezTo>
                  <a:cubicBezTo>
                    <a:pt x="2" y="165"/>
                    <a:pt x="0" y="272"/>
                    <a:pt x="142" y="437"/>
                  </a:cubicBezTo>
                  <a:cubicBezTo>
                    <a:pt x="195" y="498"/>
                    <a:pt x="228" y="567"/>
                    <a:pt x="242" y="641"/>
                  </a:cubicBezTo>
                  <a:cubicBezTo>
                    <a:pt x="260" y="731"/>
                    <a:pt x="251" y="827"/>
                    <a:pt x="217" y="924"/>
                  </a:cubicBezTo>
                </a:path>
              </a:pathLst>
            </a:custGeom>
            <a:solidFill>
              <a:srgbClr val="006594"/>
            </a:solidFill>
            <a:ln w="9525">
              <a:noFill/>
              <a:round/>
              <a:headEnd/>
              <a:tailEnd/>
            </a:ln>
          </p:spPr>
          <p:txBody>
            <a:bodyPr/>
            <a:lstStyle/>
            <a:p>
              <a:pPr>
                <a:defRPr/>
              </a:pPr>
              <a:endParaRPr lang="en-US"/>
            </a:p>
          </p:txBody>
        </p:sp>
        <p:sp>
          <p:nvSpPr>
            <p:cNvPr id="13" name="Rectangle 18"/>
            <p:cNvSpPr>
              <a:spLocks noChangeArrowheads="1"/>
            </p:cNvSpPr>
            <p:nvPr/>
          </p:nvSpPr>
          <p:spPr bwMode="gray">
            <a:xfrm>
              <a:off x="1741269" y="2114986"/>
              <a:ext cx="967812" cy="970897"/>
            </a:xfrm>
            <a:prstGeom prst="rect">
              <a:avLst/>
            </a:prstGeom>
            <a:solidFill>
              <a:srgbClr val="D31245"/>
            </a:solidFill>
            <a:ln w="9525">
              <a:noFill/>
              <a:miter lim="800000"/>
              <a:headEnd/>
              <a:tailEnd/>
            </a:ln>
          </p:spPr>
          <p:txBody>
            <a:bodyPr/>
            <a:lstStyle/>
            <a:p>
              <a:pPr>
                <a:defRPr/>
              </a:pPr>
              <a:endParaRPr lang="en-US"/>
            </a:p>
          </p:txBody>
        </p:sp>
        <p:sp>
          <p:nvSpPr>
            <p:cNvPr id="14" name="Freeform 19"/>
            <p:cNvSpPr>
              <a:spLocks noEditPoints="1"/>
            </p:cNvSpPr>
            <p:nvPr/>
          </p:nvSpPr>
          <p:spPr bwMode="gray">
            <a:xfrm>
              <a:off x="1796488" y="2181843"/>
              <a:ext cx="857373" cy="831367"/>
            </a:xfrm>
            <a:custGeom>
              <a:avLst/>
              <a:gdLst/>
              <a:ahLst/>
              <a:cxnLst>
                <a:cxn ang="0">
                  <a:pos x="87" y="233"/>
                </a:cxn>
                <a:cxn ang="0">
                  <a:pos x="291" y="58"/>
                </a:cxn>
                <a:cxn ang="0">
                  <a:pos x="264" y="58"/>
                </a:cxn>
                <a:cxn ang="0">
                  <a:pos x="253" y="0"/>
                </a:cxn>
                <a:cxn ang="0">
                  <a:pos x="280" y="0"/>
                </a:cxn>
                <a:cxn ang="0">
                  <a:pos x="514" y="53"/>
                </a:cxn>
                <a:cxn ang="0">
                  <a:pos x="478" y="58"/>
                </a:cxn>
                <a:cxn ang="0">
                  <a:pos x="517" y="0"/>
                </a:cxn>
                <a:cxn ang="0">
                  <a:pos x="491" y="27"/>
                </a:cxn>
                <a:cxn ang="0">
                  <a:pos x="392" y="19"/>
                </a:cxn>
                <a:cxn ang="0">
                  <a:pos x="33" y="12"/>
                </a:cxn>
                <a:cxn ang="0">
                  <a:pos x="37" y="0"/>
                </a:cxn>
                <a:cxn ang="0">
                  <a:pos x="41" y="12"/>
                </a:cxn>
                <a:cxn ang="0">
                  <a:pos x="508" y="489"/>
                </a:cxn>
                <a:cxn ang="0">
                  <a:pos x="519" y="518"/>
                </a:cxn>
                <a:cxn ang="0">
                  <a:pos x="478" y="462"/>
                </a:cxn>
                <a:cxn ang="0">
                  <a:pos x="431" y="466"/>
                </a:cxn>
                <a:cxn ang="0">
                  <a:pos x="475" y="472"/>
                </a:cxn>
                <a:cxn ang="0">
                  <a:pos x="463" y="518"/>
                </a:cxn>
                <a:cxn ang="0">
                  <a:pos x="410" y="518"/>
                </a:cxn>
                <a:cxn ang="0">
                  <a:pos x="422" y="459"/>
                </a:cxn>
                <a:cxn ang="0">
                  <a:pos x="367" y="519"/>
                </a:cxn>
                <a:cxn ang="0">
                  <a:pos x="386" y="502"/>
                </a:cxn>
                <a:cxn ang="0">
                  <a:pos x="296" y="459"/>
                </a:cxn>
                <a:cxn ang="0">
                  <a:pos x="344" y="518"/>
                </a:cxn>
                <a:cxn ang="0">
                  <a:pos x="312" y="469"/>
                </a:cxn>
                <a:cxn ang="0">
                  <a:pos x="221" y="503"/>
                </a:cxn>
                <a:cxn ang="0">
                  <a:pos x="192" y="459"/>
                </a:cxn>
                <a:cxn ang="0">
                  <a:pos x="225" y="461"/>
                </a:cxn>
                <a:cxn ang="0">
                  <a:pos x="287" y="472"/>
                </a:cxn>
                <a:cxn ang="0">
                  <a:pos x="282" y="479"/>
                </a:cxn>
                <a:cxn ang="0">
                  <a:pos x="286" y="508"/>
                </a:cxn>
                <a:cxn ang="0">
                  <a:pos x="244" y="516"/>
                </a:cxn>
                <a:cxn ang="0">
                  <a:pos x="166" y="518"/>
                </a:cxn>
                <a:cxn ang="0">
                  <a:pos x="178" y="459"/>
                </a:cxn>
                <a:cxn ang="0">
                  <a:pos x="150" y="459"/>
                </a:cxn>
                <a:cxn ang="0">
                  <a:pos x="102" y="516"/>
                </a:cxn>
                <a:cxn ang="0">
                  <a:pos x="82" y="459"/>
                </a:cxn>
                <a:cxn ang="0">
                  <a:pos x="57" y="461"/>
                </a:cxn>
                <a:cxn ang="0">
                  <a:pos x="57" y="518"/>
                </a:cxn>
                <a:cxn ang="0">
                  <a:pos x="37" y="459"/>
                </a:cxn>
                <a:cxn ang="0">
                  <a:pos x="321" y="242"/>
                </a:cxn>
                <a:cxn ang="0">
                  <a:pos x="370" y="79"/>
                </a:cxn>
                <a:cxn ang="0">
                  <a:pos x="180" y="96"/>
                </a:cxn>
                <a:cxn ang="0">
                  <a:pos x="199" y="148"/>
                </a:cxn>
                <a:cxn ang="0">
                  <a:pos x="305" y="83"/>
                </a:cxn>
                <a:cxn ang="0">
                  <a:pos x="267" y="238"/>
                </a:cxn>
                <a:cxn ang="0">
                  <a:pos x="165" y="242"/>
                </a:cxn>
                <a:cxn ang="0">
                  <a:pos x="517" y="361"/>
                </a:cxn>
                <a:cxn ang="0">
                  <a:pos x="522" y="294"/>
                </a:cxn>
                <a:cxn ang="0">
                  <a:pos x="304" y="289"/>
                </a:cxn>
                <a:cxn ang="0">
                  <a:pos x="322" y="406"/>
                </a:cxn>
                <a:cxn ang="0">
                  <a:pos x="158" y="398"/>
                </a:cxn>
                <a:cxn ang="0">
                  <a:pos x="216" y="265"/>
                </a:cxn>
                <a:cxn ang="0">
                  <a:pos x="28" y="415"/>
                </a:cxn>
                <a:cxn ang="0">
                  <a:pos x="35" y="323"/>
                </a:cxn>
                <a:cxn ang="0">
                  <a:pos x="133" y="422"/>
                </a:cxn>
                <a:cxn ang="0">
                  <a:pos x="234" y="355"/>
                </a:cxn>
                <a:cxn ang="0">
                  <a:pos x="396" y="423"/>
                </a:cxn>
                <a:cxn ang="0">
                  <a:pos x="433" y="421"/>
                </a:cxn>
                <a:cxn ang="0">
                  <a:pos x="274" y="345"/>
                </a:cxn>
                <a:cxn ang="0">
                  <a:pos x="367" y="161"/>
                </a:cxn>
                <a:cxn ang="0">
                  <a:pos x="431" y="89"/>
                </a:cxn>
              </a:cxnLst>
              <a:rect l="0" t="0" r="r" b="b"/>
              <a:pathLst>
                <a:path w="535" h="519">
                  <a:moveTo>
                    <a:pt x="84" y="77"/>
                  </a:moveTo>
                  <a:cubicBezTo>
                    <a:pt x="38" y="77"/>
                    <a:pt x="0" y="115"/>
                    <a:pt x="0" y="161"/>
                  </a:cubicBezTo>
                  <a:cubicBezTo>
                    <a:pt x="0" y="207"/>
                    <a:pt x="38" y="245"/>
                    <a:pt x="84" y="245"/>
                  </a:cubicBezTo>
                  <a:cubicBezTo>
                    <a:pt x="85" y="245"/>
                    <a:pt x="85" y="245"/>
                    <a:pt x="85" y="245"/>
                  </a:cubicBezTo>
                  <a:cubicBezTo>
                    <a:pt x="131" y="244"/>
                    <a:pt x="168" y="207"/>
                    <a:pt x="168" y="161"/>
                  </a:cubicBezTo>
                  <a:cubicBezTo>
                    <a:pt x="168" y="115"/>
                    <a:pt x="131" y="77"/>
                    <a:pt x="84" y="77"/>
                  </a:cubicBezTo>
                  <a:close/>
                  <a:moveTo>
                    <a:pt x="104" y="232"/>
                  </a:moveTo>
                  <a:cubicBezTo>
                    <a:pt x="98" y="233"/>
                    <a:pt x="92" y="233"/>
                    <a:pt x="87" y="233"/>
                  </a:cubicBezTo>
                  <a:cubicBezTo>
                    <a:pt x="46" y="229"/>
                    <a:pt x="28" y="189"/>
                    <a:pt x="24" y="171"/>
                  </a:cubicBezTo>
                  <a:cubicBezTo>
                    <a:pt x="16" y="138"/>
                    <a:pt x="34" y="97"/>
                    <a:pt x="64" y="89"/>
                  </a:cubicBezTo>
                  <a:cubicBezTo>
                    <a:pt x="98" y="80"/>
                    <a:pt x="134" y="105"/>
                    <a:pt x="145" y="145"/>
                  </a:cubicBezTo>
                  <a:cubicBezTo>
                    <a:pt x="157" y="190"/>
                    <a:pt x="134" y="228"/>
                    <a:pt x="104" y="232"/>
                  </a:cubicBezTo>
                  <a:close/>
                  <a:moveTo>
                    <a:pt x="294" y="48"/>
                  </a:moveTo>
                  <a:cubicBezTo>
                    <a:pt x="294" y="54"/>
                    <a:pt x="294" y="55"/>
                    <a:pt x="301" y="55"/>
                  </a:cubicBezTo>
                  <a:cubicBezTo>
                    <a:pt x="301" y="58"/>
                    <a:pt x="301" y="58"/>
                    <a:pt x="301" y="58"/>
                  </a:cubicBezTo>
                  <a:cubicBezTo>
                    <a:pt x="298" y="58"/>
                    <a:pt x="294" y="58"/>
                    <a:pt x="291" y="58"/>
                  </a:cubicBezTo>
                  <a:cubicBezTo>
                    <a:pt x="287" y="58"/>
                    <a:pt x="283" y="58"/>
                    <a:pt x="280" y="58"/>
                  </a:cubicBezTo>
                  <a:cubicBezTo>
                    <a:pt x="280" y="55"/>
                    <a:pt x="280" y="55"/>
                    <a:pt x="280" y="55"/>
                  </a:cubicBezTo>
                  <a:cubicBezTo>
                    <a:pt x="287" y="55"/>
                    <a:pt x="287" y="54"/>
                    <a:pt x="287" y="48"/>
                  </a:cubicBezTo>
                  <a:cubicBezTo>
                    <a:pt x="287" y="29"/>
                    <a:pt x="287" y="29"/>
                    <a:pt x="287" y="29"/>
                  </a:cubicBezTo>
                  <a:cubicBezTo>
                    <a:pt x="257" y="29"/>
                    <a:pt x="257" y="29"/>
                    <a:pt x="257" y="29"/>
                  </a:cubicBezTo>
                  <a:cubicBezTo>
                    <a:pt x="257" y="48"/>
                    <a:pt x="257" y="48"/>
                    <a:pt x="257" y="48"/>
                  </a:cubicBezTo>
                  <a:cubicBezTo>
                    <a:pt x="257" y="54"/>
                    <a:pt x="257" y="55"/>
                    <a:pt x="264" y="55"/>
                  </a:cubicBezTo>
                  <a:cubicBezTo>
                    <a:pt x="264" y="58"/>
                    <a:pt x="264" y="58"/>
                    <a:pt x="264" y="58"/>
                  </a:cubicBezTo>
                  <a:cubicBezTo>
                    <a:pt x="261" y="58"/>
                    <a:pt x="257" y="58"/>
                    <a:pt x="253" y="58"/>
                  </a:cubicBezTo>
                  <a:cubicBezTo>
                    <a:pt x="250" y="58"/>
                    <a:pt x="246" y="58"/>
                    <a:pt x="243" y="58"/>
                  </a:cubicBezTo>
                  <a:cubicBezTo>
                    <a:pt x="243" y="55"/>
                    <a:pt x="243" y="55"/>
                    <a:pt x="243" y="55"/>
                  </a:cubicBezTo>
                  <a:cubicBezTo>
                    <a:pt x="250" y="55"/>
                    <a:pt x="250" y="54"/>
                    <a:pt x="250" y="48"/>
                  </a:cubicBezTo>
                  <a:cubicBezTo>
                    <a:pt x="250" y="10"/>
                    <a:pt x="250" y="10"/>
                    <a:pt x="250" y="10"/>
                  </a:cubicBezTo>
                  <a:cubicBezTo>
                    <a:pt x="250" y="3"/>
                    <a:pt x="250" y="3"/>
                    <a:pt x="243" y="2"/>
                  </a:cubicBezTo>
                  <a:cubicBezTo>
                    <a:pt x="243" y="0"/>
                    <a:pt x="243" y="0"/>
                    <a:pt x="243" y="0"/>
                  </a:cubicBezTo>
                  <a:cubicBezTo>
                    <a:pt x="246" y="0"/>
                    <a:pt x="250" y="0"/>
                    <a:pt x="253" y="0"/>
                  </a:cubicBezTo>
                  <a:cubicBezTo>
                    <a:pt x="257" y="0"/>
                    <a:pt x="261" y="0"/>
                    <a:pt x="264" y="0"/>
                  </a:cubicBezTo>
                  <a:cubicBezTo>
                    <a:pt x="264" y="2"/>
                    <a:pt x="264" y="2"/>
                    <a:pt x="264" y="2"/>
                  </a:cubicBezTo>
                  <a:cubicBezTo>
                    <a:pt x="257" y="3"/>
                    <a:pt x="257" y="3"/>
                    <a:pt x="257" y="10"/>
                  </a:cubicBezTo>
                  <a:cubicBezTo>
                    <a:pt x="257" y="25"/>
                    <a:pt x="257" y="25"/>
                    <a:pt x="257" y="25"/>
                  </a:cubicBezTo>
                  <a:cubicBezTo>
                    <a:pt x="287" y="25"/>
                    <a:pt x="287" y="25"/>
                    <a:pt x="287" y="25"/>
                  </a:cubicBezTo>
                  <a:cubicBezTo>
                    <a:pt x="287" y="10"/>
                    <a:pt x="287" y="10"/>
                    <a:pt x="287" y="10"/>
                  </a:cubicBezTo>
                  <a:cubicBezTo>
                    <a:pt x="287" y="3"/>
                    <a:pt x="287" y="3"/>
                    <a:pt x="280" y="2"/>
                  </a:cubicBezTo>
                  <a:cubicBezTo>
                    <a:pt x="280" y="0"/>
                    <a:pt x="280" y="0"/>
                    <a:pt x="280" y="0"/>
                  </a:cubicBezTo>
                  <a:cubicBezTo>
                    <a:pt x="283" y="0"/>
                    <a:pt x="287" y="0"/>
                    <a:pt x="291" y="0"/>
                  </a:cubicBezTo>
                  <a:cubicBezTo>
                    <a:pt x="294" y="0"/>
                    <a:pt x="298" y="0"/>
                    <a:pt x="301" y="0"/>
                  </a:cubicBezTo>
                  <a:cubicBezTo>
                    <a:pt x="301" y="2"/>
                    <a:pt x="301" y="2"/>
                    <a:pt x="301" y="2"/>
                  </a:cubicBezTo>
                  <a:cubicBezTo>
                    <a:pt x="294" y="3"/>
                    <a:pt x="294" y="3"/>
                    <a:pt x="294" y="10"/>
                  </a:cubicBezTo>
                  <a:moveTo>
                    <a:pt x="491" y="47"/>
                  </a:moveTo>
                  <a:cubicBezTo>
                    <a:pt x="491" y="50"/>
                    <a:pt x="491" y="52"/>
                    <a:pt x="492" y="54"/>
                  </a:cubicBezTo>
                  <a:cubicBezTo>
                    <a:pt x="495" y="54"/>
                    <a:pt x="498" y="54"/>
                    <a:pt x="502" y="54"/>
                  </a:cubicBezTo>
                  <a:cubicBezTo>
                    <a:pt x="506" y="54"/>
                    <a:pt x="510" y="54"/>
                    <a:pt x="514" y="53"/>
                  </a:cubicBezTo>
                  <a:cubicBezTo>
                    <a:pt x="514" y="51"/>
                    <a:pt x="515" y="50"/>
                    <a:pt x="515" y="49"/>
                  </a:cubicBezTo>
                  <a:cubicBezTo>
                    <a:pt x="516" y="44"/>
                    <a:pt x="516" y="44"/>
                    <a:pt x="516" y="44"/>
                  </a:cubicBezTo>
                  <a:cubicBezTo>
                    <a:pt x="518" y="44"/>
                    <a:pt x="518" y="44"/>
                    <a:pt x="518" y="44"/>
                  </a:cubicBezTo>
                  <a:cubicBezTo>
                    <a:pt x="518" y="46"/>
                    <a:pt x="517" y="48"/>
                    <a:pt x="517" y="51"/>
                  </a:cubicBezTo>
                  <a:cubicBezTo>
                    <a:pt x="517" y="58"/>
                    <a:pt x="517" y="58"/>
                    <a:pt x="517" y="58"/>
                  </a:cubicBezTo>
                  <a:cubicBezTo>
                    <a:pt x="515" y="58"/>
                    <a:pt x="510" y="58"/>
                    <a:pt x="505" y="58"/>
                  </a:cubicBezTo>
                  <a:cubicBezTo>
                    <a:pt x="500" y="58"/>
                    <a:pt x="496" y="58"/>
                    <a:pt x="491" y="58"/>
                  </a:cubicBezTo>
                  <a:cubicBezTo>
                    <a:pt x="487" y="58"/>
                    <a:pt x="482" y="58"/>
                    <a:pt x="478" y="58"/>
                  </a:cubicBezTo>
                  <a:cubicBezTo>
                    <a:pt x="478" y="55"/>
                    <a:pt x="478" y="55"/>
                    <a:pt x="478" y="55"/>
                  </a:cubicBezTo>
                  <a:cubicBezTo>
                    <a:pt x="482" y="55"/>
                    <a:pt x="484" y="54"/>
                    <a:pt x="484" y="48"/>
                  </a:cubicBezTo>
                  <a:cubicBezTo>
                    <a:pt x="484" y="10"/>
                    <a:pt x="484" y="10"/>
                    <a:pt x="484" y="10"/>
                  </a:cubicBezTo>
                  <a:cubicBezTo>
                    <a:pt x="484" y="3"/>
                    <a:pt x="484" y="3"/>
                    <a:pt x="477" y="2"/>
                  </a:cubicBezTo>
                  <a:cubicBezTo>
                    <a:pt x="477" y="0"/>
                    <a:pt x="477" y="0"/>
                    <a:pt x="477" y="0"/>
                  </a:cubicBezTo>
                  <a:cubicBezTo>
                    <a:pt x="482" y="0"/>
                    <a:pt x="486" y="0"/>
                    <a:pt x="491" y="0"/>
                  </a:cubicBezTo>
                  <a:cubicBezTo>
                    <a:pt x="496" y="0"/>
                    <a:pt x="500" y="0"/>
                    <a:pt x="505" y="0"/>
                  </a:cubicBezTo>
                  <a:cubicBezTo>
                    <a:pt x="509" y="0"/>
                    <a:pt x="515" y="0"/>
                    <a:pt x="517" y="0"/>
                  </a:cubicBezTo>
                  <a:cubicBezTo>
                    <a:pt x="516" y="3"/>
                    <a:pt x="516" y="6"/>
                    <a:pt x="516" y="8"/>
                  </a:cubicBezTo>
                  <a:cubicBezTo>
                    <a:pt x="516" y="10"/>
                    <a:pt x="516" y="12"/>
                    <a:pt x="516" y="13"/>
                  </a:cubicBezTo>
                  <a:cubicBezTo>
                    <a:pt x="513" y="13"/>
                    <a:pt x="513" y="13"/>
                    <a:pt x="513" y="13"/>
                  </a:cubicBezTo>
                  <a:cubicBezTo>
                    <a:pt x="513" y="10"/>
                    <a:pt x="513" y="8"/>
                    <a:pt x="512" y="5"/>
                  </a:cubicBezTo>
                  <a:cubicBezTo>
                    <a:pt x="509" y="4"/>
                    <a:pt x="505" y="4"/>
                    <a:pt x="501" y="4"/>
                  </a:cubicBezTo>
                  <a:cubicBezTo>
                    <a:pt x="498" y="4"/>
                    <a:pt x="494" y="4"/>
                    <a:pt x="492" y="4"/>
                  </a:cubicBezTo>
                  <a:cubicBezTo>
                    <a:pt x="491" y="6"/>
                    <a:pt x="491" y="8"/>
                    <a:pt x="491" y="11"/>
                  </a:cubicBezTo>
                  <a:cubicBezTo>
                    <a:pt x="491" y="27"/>
                    <a:pt x="491" y="27"/>
                    <a:pt x="491" y="27"/>
                  </a:cubicBezTo>
                  <a:cubicBezTo>
                    <a:pt x="508" y="27"/>
                    <a:pt x="509" y="28"/>
                    <a:pt x="509" y="20"/>
                  </a:cubicBezTo>
                  <a:cubicBezTo>
                    <a:pt x="511" y="20"/>
                    <a:pt x="511" y="20"/>
                    <a:pt x="511" y="20"/>
                  </a:cubicBezTo>
                  <a:cubicBezTo>
                    <a:pt x="511" y="39"/>
                    <a:pt x="511" y="39"/>
                    <a:pt x="511" y="39"/>
                  </a:cubicBezTo>
                  <a:cubicBezTo>
                    <a:pt x="509" y="39"/>
                    <a:pt x="509" y="39"/>
                    <a:pt x="509" y="39"/>
                  </a:cubicBezTo>
                  <a:cubicBezTo>
                    <a:pt x="509" y="29"/>
                    <a:pt x="508" y="30"/>
                    <a:pt x="491" y="31"/>
                  </a:cubicBezTo>
                  <a:moveTo>
                    <a:pt x="392" y="30"/>
                  </a:moveTo>
                  <a:cubicBezTo>
                    <a:pt x="389" y="30"/>
                    <a:pt x="386" y="28"/>
                    <a:pt x="386" y="25"/>
                  </a:cubicBezTo>
                  <a:cubicBezTo>
                    <a:pt x="386" y="22"/>
                    <a:pt x="389" y="19"/>
                    <a:pt x="392" y="19"/>
                  </a:cubicBezTo>
                  <a:cubicBezTo>
                    <a:pt x="395" y="19"/>
                    <a:pt x="397" y="22"/>
                    <a:pt x="397" y="25"/>
                  </a:cubicBezTo>
                  <a:cubicBezTo>
                    <a:pt x="397" y="28"/>
                    <a:pt x="395" y="30"/>
                    <a:pt x="392" y="30"/>
                  </a:cubicBezTo>
                  <a:moveTo>
                    <a:pt x="153" y="30"/>
                  </a:moveTo>
                  <a:cubicBezTo>
                    <a:pt x="150" y="30"/>
                    <a:pt x="147" y="28"/>
                    <a:pt x="147" y="25"/>
                  </a:cubicBezTo>
                  <a:cubicBezTo>
                    <a:pt x="147" y="22"/>
                    <a:pt x="150" y="19"/>
                    <a:pt x="153" y="19"/>
                  </a:cubicBezTo>
                  <a:cubicBezTo>
                    <a:pt x="156" y="19"/>
                    <a:pt x="158" y="22"/>
                    <a:pt x="158" y="25"/>
                  </a:cubicBezTo>
                  <a:cubicBezTo>
                    <a:pt x="158" y="28"/>
                    <a:pt x="156" y="30"/>
                    <a:pt x="153" y="30"/>
                  </a:cubicBezTo>
                  <a:moveTo>
                    <a:pt x="33" y="12"/>
                  </a:moveTo>
                  <a:cubicBezTo>
                    <a:pt x="33" y="9"/>
                    <a:pt x="33" y="7"/>
                    <a:pt x="33" y="4"/>
                  </a:cubicBezTo>
                  <a:cubicBezTo>
                    <a:pt x="20" y="5"/>
                    <a:pt x="20" y="5"/>
                    <a:pt x="20" y="5"/>
                  </a:cubicBezTo>
                  <a:cubicBezTo>
                    <a:pt x="18" y="5"/>
                    <a:pt x="17" y="5"/>
                    <a:pt x="17" y="7"/>
                  </a:cubicBezTo>
                  <a:cubicBezTo>
                    <a:pt x="17" y="9"/>
                    <a:pt x="16" y="11"/>
                    <a:pt x="16" y="13"/>
                  </a:cubicBezTo>
                  <a:cubicBezTo>
                    <a:pt x="14" y="13"/>
                    <a:pt x="14" y="13"/>
                    <a:pt x="14" y="13"/>
                  </a:cubicBezTo>
                  <a:cubicBezTo>
                    <a:pt x="14" y="9"/>
                    <a:pt x="14" y="9"/>
                    <a:pt x="14" y="9"/>
                  </a:cubicBezTo>
                  <a:cubicBezTo>
                    <a:pt x="14" y="6"/>
                    <a:pt x="13" y="3"/>
                    <a:pt x="13" y="0"/>
                  </a:cubicBezTo>
                  <a:cubicBezTo>
                    <a:pt x="21" y="0"/>
                    <a:pt x="29" y="0"/>
                    <a:pt x="37" y="0"/>
                  </a:cubicBezTo>
                  <a:cubicBezTo>
                    <a:pt x="45" y="0"/>
                    <a:pt x="53" y="0"/>
                    <a:pt x="61" y="0"/>
                  </a:cubicBezTo>
                  <a:cubicBezTo>
                    <a:pt x="61" y="3"/>
                    <a:pt x="61" y="6"/>
                    <a:pt x="61" y="9"/>
                  </a:cubicBezTo>
                  <a:cubicBezTo>
                    <a:pt x="61" y="13"/>
                    <a:pt x="61" y="13"/>
                    <a:pt x="61" y="13"/>
                  </a:cubicBezTo>
                  <a:cubicBezTo>
                    <a:pt x="58" y="13"/>
                    <a:pt x="58" y="13"/>
                    <a:pt x="58" y="13"/>
                  </a:cubicBezTo>
                  <a:cubicBezTo>
                    <a:pt x="58" y="11"/>
                    <a:pt x="58" y="9"/>
                    <a:pt x="57" y="7"/>
                  </a:cubicBezTo>
                  <a:cubicBezTo>
                    <a:pt x="57" y="5"/>
                    <a:pt x="56" y="5"/>
                    <a:pt x="54" y="5"/>
                  </a:cubicBezTo>
                  <a:cubicBezTo>
                    <a:pt x="41" y="4"/>
                    <a:pt x="41" y="4"/>
                    <a:pt x="41" y="4"/>
                  </a:cubicBezTo>
                  <a:cubicBezTo>
                    <a:pt x="41" y="7"/>
                    <a:pt x="41" y="9"/>
                    <a:pt x="41" y="12"/>
                  </a:cubicBezTo>
                  <a:cubicBezTo>
                    <a:pt x="41" y="48"/>
                    <a:pt x="41" y="48"/>
                    <a:pt x="41" y="48"/>
                  </a:cubicBezTo>
                  <a:cubicBezTo>
                    <a:pt x="41" y="54"/>
                    <a:pt x="41" y="55"/>
                    <a:pt x="49" y="55"/>
                  </a:cubicBezTo>
                  <a:cubicBezTo>
                    <a:pt x="49" y="58"/>
                    <a:pt x="49" y="58"/>
                    <a:pt x="49" y="58"/>
                  </a:cubicBezTo>
                  <a:cubicBezTo>
                    <a:pt x="45" y="58"/>
                    <a:pt x="41" y="58"/>
                    <a:pt x="37" y="58"/>
                  </a:cubicBezTo>
                  <a:cubicBezTo>
                    <a:pt x="33" y="58"/>
                    <a:pt x="29" y="58"/>
                    <a:pt x="25" y="58"/>
                  </a:cubicBezTo>
                  <a:cubicBezTo>
                    <a:pt x="25" y="55"/>
                    <a:pt x="25" y="55"/>
                    <a:pt x="25" y="55"/>
                  </a:cubicBezTo>
                  <a:cubicBezTo>
                    <a:pt x="33" y="55"/>
                    <a:pt x="33" y="54"/>
                    <a:pt x="33" y="48"/>
                  </a:cubicBezTo>
                  <a:moveTo>
                    <a:pt x="508" y="489"/>
                  </a:moveTo>
                  <a:cubicBezTo>
                    <a:pt x="517" y="475"/>
                    <a:pt x="517" y="475"/>
                    <a:pt x="517" y="475"/>
                  </a:cubicBezTo>
                  <a:cubicBezTo>
                    <a:pt x="520" y="469"/>
                    <a:pt x="524" y="464"/>
                    <a:pt x="526" y="459"/>
                  </a:cubicBezTo>
                  <a:cubicBezTo>
                    <a:pt x="533" y="460"/>
                    <a:pt x="533" y="460"/>
                    <a:pt x="533" y="460"/>
                  </a:cubicBezTo>
                  <a:cubicBezTo>
                    <a:pt x="526" y="468"/>
                    <a:pt x="516" y="483"/>
                    <a:pt x="512" y="490"/>
                  </a:cubicBezTo>
                  <a:cubicBezTo>
                    <a:pt x="511" y="492"/>
                    <a:pt x="511" y="494"/>
                    <a:pt x="511" y="497"/>
                  </a:cubicBezTo>
                  <a:cubicBezTo>
                    <a:pt x="511" y="508"/>
                    <a:pt x="511" y="508"/>
                    <a:pt x="511" y="508"/>
                  </a:cubicBezTo>
                  <a:cubicBezTo>
                    <a:pt x="511" y="515"/>
                    <a:pt x="511" y="515"/>
                    <a:pt x="519" y="516"/>
                  </a:cubicBezTo>
                  <a:cubicBezTo>
                    <a:pt x="519" y="518"/>
                    <a:pt x="519" y="518"/>
                    <a:pt x="519" y="518"/>
                  </a:cubicBezTo>
                  <a:cubicBezTo>
                    <a:pt x="515" y="518"/>
                    <a:pt x="511" y="518"/>
                    <a:pt x="507" y="518"/>
                  </a:cubicBezTo>
                  <a:cubicBezTo>
                    <a:pt x="503" y="518"/>
                    <a:pt x="499" y="518"/>
                    <a:pt x="495" y="518"/>
                  </a:cubicBezTo>
                  <a:cubicBezTo>
                    <a:pt x="495" y="516"/>
                    <a:pt x="495" y="516"/>
                    <a:pt x="495" y="516"/>
                  </a:cubicBezTo>
                  <a:cubicBezTo>
                    <a:pt x="503" y="515"/>
                    <a:pt x="503" y="515"/>
                    <a:pt x="503" y="508"/>
                  </a:cubicBezTo>
                  <a:cubicBezTo>
                    <a:pt x="503" y="495"/>
                    <a:pt x="503" y="495"/>
                    <a:pt x="503" y="495"/>
                  </a:cubicBezTo>
                  <a:cubicBezTo>
                    <a:pt x="503" y="495"/>
                    <a:pt x="503" y="494"/>
                    <a:pt x="503" y="493"/>
                  </a:cubicBezTo>
                  <a:cubicBezTo>
                    <a:pt x="492" y="475"/>
                    <a:pt x="492" y="475"/>
                    <a:pt x="492" y="475"/>
                  </a:cubicBezTo>
                  <a:cubicBezTo>
                    <a:pt x="490" y="470"/>
                    <a:pt x="484" y="462"/>
                    <a:pt x="478" y="462"/>
                  </a:cubicBezTo>
                  <a:cubicBezTo>
                    <a:pt x="478" y="460"/>
                    <a:pt x="478" y="460"/>
                    <a:pt x="478" y="460"/>
                  </a:cubicBezTo>
                  <a:cubicBezTo>
                    <a:pt x="487" y="458"/>
                    <a:pt x="487" y="458"/>
                    <a:pt x="487" y="458"/>
                  </a:cubicBezTo>
                  <a:cubicBezTo>
                    <a:pt x="490" y="458"/>
                    <a:pt x="491" y="459"/>
                    <a:pt x="492" y="461"/>
                  </a:cubicBezTo>
                  <a:cubicBezTo>
                    <a:pt x="494" y="463"/>
                    <a:pt x="495" y="465"/>
                    <a:pt x="496" y="466"/>
                  </a:cubicBezTo>
                  <a:moveTo>
                    <a:pt x="447" y="471"/>
                  </a:moveTo>
                  <a:cubicBezTo>
                    <a:pt x="447" y="468"/>
                    <a:pt x="447" y="466"/>
                    <a:pt x="447" y="463"/>
                  </a:cubicBezTo>
                  <a:cubicBezTo>
                    <a:pt x="434" y="463"/>
                    <a:pt x="434" y="463"/>
                    <a:pt x="434" y="463"/>
                  </a:cubicBezTo>
                  <a:cubicBezTo>
                    <a:pt x="432" y="463"/>
                    <a:pt x="431" y="464"/>
                    <a:pt x="431" y="466"/>
                  </a:cubicBezTo>
                  <a:cubicBezTo>
                    <a:pt x="430" y="468"/>
                    <a:pt x="430" y="470"/>
                    <a:pt x="430" y="472"/>
                  </a:cubicBezTo>
                  <a:cubicBezTo>
                    <a:pt x="427" y="472"/>
                    <a:pt x="427" y="472"/>
                    <a:pt x="427" y="472"/>
                  </a:cubicBezTo>
                  <a:cubicBezTo>
                    <a:pt x="427" y="468"/>
                    <a:pt x="427" y="468"/>
                    <a:pt x="427" y="468"/>
                  </a:cubicBezTo>
                  <a:cubicBezTo>
                    <a:pt x="427" y="465"/>
                    <a:pt x="427" y="462"/>
                    <a:pt x="427" y="459"/>
                  </a:cubicBezTo>
                  <a:cubicBezTo>
                    <a:pt x="435" y="459"/>
                    <a:pt x="443" y="459"/>
                    <a:pt x="451" y="459"/>
                  </a:cubicBezTo>
                  <a:cubicBezTo>
                    <a:pt x="459" y="459"/>
                    <a:pt x="467" y="459"/>
                    <a:pt x="476" y="459"/>
                  </a:cubicBezTo>
                  <a:cubicBezTo>
                    <a:pt x="475" y="462"/>
                    <a:pt x="475" y="465"/>
                    <a:pt x="475" y="468"/>
                  </a:cubicBezTo>
                  <a:cubicBezTo>
                    <a:pt x="475" y="472"/>
                    <a:pt x="475" y="472"/>
                    <a:pt x="475" y="472"/>
                  </a:cubicBezTo>
                  <a:cubicBezTo>
                    <a:pt x="473" y="472"/>
                    <a:pt x="473" y="472"/>
                    <a:pt x="473" y="472"/>
                  </a:cubicBezTo>
                  <a:cubicBezTo>
                    <a:pt x="473" y="470"/>
                    <a:pt x="472" y="468"/>
                    <a:pt x="472" y="466"/>
                  </a:cubicBezTo>
                  <a:cubicBezTo>
                    <a:pt x="471" y="464"/>
                    <a:pt x="470" y="463"/>
                    <a:pt x="469" y="463"/>
                  </a:cubicBezTo>
                  <a:cubicBezTo>
                    <a:pt x="455" y="463"/>
                    <a:pt x="455" y="463"/>
                    <a:pt x="455" y="463"/>
                  </a:cubicBezTo>
                  <a:cubicBezTo>
                    <a:pt x="455" y="466"/>
                    <a:pt x="455" y="468"/>
                    <a:pt x="455" y="471"/>
                  </a:cubicBezTo>
                  <a:cubicBezTo>
                    <a:pt x="455" y="508"/>
                    <a:pt x="455" y="508"/>
                    <a:pt x="455" y="508"/>
                  </a:cubicBezTo>
                  <a:cubicBezTo>
                    <a:pt x="455" y="515"/>
                    <a:pt x="455" y="515"/>
                    <a:pt x="463" y="516"/>
                  </a:cubicBezTo>
                  <a:cubicBezTo>
                    <a:pt x="463" y="518"/>
                    <a:pt x="463" y="518"/>
                    <a:pt x="463" y="518"/>
                  </a:cubicBezTo>
                  <a:cubicBezTo>
                    <a:pt x="459" y="518"/>
                    <a:pt x="455" y="518"/>
                    <a:pt x="451" y="518"/>
                  </a:cubicBezTo>
                  <a:cubicBezTo>
                    <a:pt x="447" y="518"/>
                    <a:pt x="443" y="518"/>
                    <a:pt x="439" y="518"/>
                  </a:cubicBezTo>
                  <a:cubicBezTo>
                    <a:pt x="439" y="516"/>
                    <a:pt x="439" y="516"/>
                    <a:pt x="439" y="516"/>
                  </a:cubicBezTo>
                  <a:cubicBezTo>
                    <a:pt x="447" y="515"/>
                    <a:pt x="447" y="515"/>
                    <a:pt x="447" y="508"/>
                  </a:cubicBezTo>
                  <a:moveTo>
                    <a:pt x="414" y="508"/>
                  </a:moveTo>
                  <a:cubicBezTo>
                    <a:pt x="414" y="515"/>
                    <a:pt x="414" y="515"/>
                    <a:pt x="422" y="516"/>
                  </a:cubicBezTo>
                  <a:cubicBezTo>
                    <a:pt x="422" y="518"/>
                    <a:pt x="422" y="518"/>
                    <a:pt x="422" y="518"/>
                  </a:cubicBezTo>
                  <a:cubicBezTo>
                    <a:pt x="418" y="518"/>
                    <a:pt x="414" y="518"/>
                    <a:pt x="410" y="518"/>
                  </a:cubicBezTo>
                  <a:cubicBezTo>
                    <a:pt x="406" y="518"/>
                    <a:pt x="402" y="518"/>
                    <a:pt x="398" y="518"/>
                  </a:cubicBezTo>
                  <a:cubicBezTo>
                    <a:pt x="398" y="516"/>
                    <a:pt x="398" y="516"/>
                    <a:pt x="398" y="516"/>
                  </a:cubicBezTo>
                  <a:cubicBezTo>
                    <a:pt x="406" y="515"/>
                    <a:pt x="406" y="515"/>
                    <a:pt x="406" y="508"/>
                  </a:cubicBezTo>
                  <a:cubicBezTo>
                    <a:pt x="406" y="469"/>
                    <a:pt x="406" y="469"/>
                    <a:pt x="406" y="469"/>
                  </a:cubicBezTo>
                  <a:cubicBezTo>
                    <a:pt x="406" y="462"/>
                    <a:pt x="406" y="462"/>
                    <a:pt x="398" y="461"/>
                  </a:cubicBezTo>
                  <a:cubicBezTo>
                    <a:pt x="398" y="459"/>
                    <a:pt x="398" y="459"/>
                    <a:pt x="398" y="459"/>
                  </a:cubicBezTo>
                  <a:cubicBezTo>
                    <a:pt x="402" y="459"/>
                    <a:pt x="406" y="459"/>
                    <a:pt x="410" y="459"/>
                  </a:cubicBezTo>
                  <a:cubicBezTo>
                    <a:pt x="414" y="459"/>
                    <a:pt x="418" y="459"/>
                    <a:pt x="422" y="459"/>
                  </a:cubicBezTo>
                  <a:cubicBezTo>
                    <a:pt x="422" y="461"/>
                    <a:pt x="422" y="461"/>
                    <a:pt x="422" y="461"/>
                  </a:cubicBezTo>
                  <a:cubicBezTo>
                    <a:pt x="414" y="462"/>
                    <a:pt x="414" y="462"/>
                    <a:pt x="414" y="469"/>
                  </a:cubicBezTo>
                  <a:moveTo>
                    <a:pt x="385" y="473"/>
                  </a:moveTo>
                  <a:cubicBezTo>
                    <a:pt x="385" y="470"/>
                    <a:pt x="385" y="467"/>
                    <a:pt x="384" y="466"/>
                  </a:cubicBezTo>
                  <a:cubicBezTo>
                    <a:pt x="382" y="463"/>
                    <a:pt x="376" y="461"/>
                    <a:pt x="372" y="461"/>
                  </a:cubicBezTo>
                  <a:cubicBezTo>
                    <a:pt x="365" y="461"/>
                    <a:pt x="359" y="466"/>
                    <a:pt x="359" y="473"/>
                  </a:cubicBezTo>
                  <a:cubicBezTo>
                    <a:pt x="359" y="492"/>
                    <a:pt x="393" y="476"/>
                    <a:pt x="393" y="498"/>
                  </a:cubicBezTo>
                  <a:cubicBezTo>
                    <a:pt x="393" y="512"/>
                    <a:pt x="380" y="519"/>
                    <a:pt x="367" y="519"/>
                  </a:cubicBezTo>
                  <a:cubicBezTo>
                    <a:pt x="362" y="519"/>
                    <a:pt x="357" y="518"/>
                    <a:pt x="353" y="516"/>
                  </a:cubicBezTo>
                  <a:cubicBezTo>
                    <a:pt x="353" y="513"/>
                    <a:pt x="353" y="509"/>
                    <a:pt x="353" y="505"/>
                  </a:cubicBezTo>
                  <a:cubicBezTo>
                    <a:pt x="353" y="503"/>
                    <a:pt x="353" y="503"/>
                    <a:pt x="353" y="503"/>
                  </a:cubicBezTo>
                  <a:cubicBezTo>
                    <a:pt x="356" y="503"/>
                    <a:pt x="356" y="503"/>
                    <a:pt x="356" y="503"/>
                  </a:cubicBezTo>
                  <a:cubicBezTo>
                    <a:pt x="356" y="507"/>
                    <a:pt x="356" y="507"/>
                    <a:pt x="356" y="507"/>
                  </a:cubicBezTo>
                  <a:cubicBezTo>
                    <a:pt x="356" y="509"/>
                    <a:pt x="356" y="511"/>
                    <a:pt x="357" y="512"/>
                  </a:cubicBezTo>
                  <a:cubicBezTo>
                    <a:pt x="361" y="514"/>
                    <a:pt x="366" y="515"/>
                    <a:pt x="371" y="515"/>
                  </a:cubicBezTo>
                  <a:cubicBezTo>
                    <a:pt x="378" y="515"/>
                    <a:pt x="386" y="511"/>
                    <a:pt x="386" y="502"/>
                  </a:cubicBezTo>
                  <a:cubicBezTo>
                    <a:pt x="386" y="482"/>
                    <a:pt x="352" y="501"/>
                    <a:pt x="352" y="476"/>
                  </a:cubicBezTo>
                  <a:cubicBezTo>
                    <a:pt x="352" y="465"/>
                    <a:pt x="362" y="457"/>
                    <a:pt x="373" y="457"/>
                  </a:cubicBezTo>
                  <a:cubicBezTo>
                    <a:pt x="379" y="457"/>
                    <a:pt x="384" y="459"/>
                    <a:pt x="389" y="461"/>
                  </a:cubicBezTo>
                  <a:cubicBezTo>
                    <a:pt x="389" y="463"/>
                    <a:pt x="389" y="464"/>
                    <a:pt x="389" y="465"/>
                  </a:cubicBezTo>
                  <a:cubicBezTo>
                    <a:pt x="389" y="468"/>
                    <a:pt x="388" y="470"/>
                    <a:pt x="388" y="473"/>
                  </a:cubicBezTo>
                  <a:moveTo>
                    <a:pt x="304" y="469"/>
                  </a:moveTo>
                  <a:cubicBezTo>
                    <a:pt x="304" y="462"/>
                    <a:pt x="304" y="462"/>
                    <a:pt x="296" y="461"/>
                  </a:cubicBezTo>
                  <a:cubicBezTo>
                    <a:pt x="296" y="459"/>
                    <a:pt x="296" y="459"/>
                    <a:pt x="296" y="459"/>
                  </a:cubicBezTo>
                  <a:cubicBezTo>
                    <a:pt x="300" y="459"/>
                    <a:pt x="305" y="459"/>
                    <a:pt x="310" y="459"/>
                  </a:cubicBezTo>
                  <a:cubicBezTo>
                    <a:pt x="315" y="459"/>
                    <a:pt x="320" y="459"/>
                    <a:pt x="325" y="459"/>
                  </a:cubicBezTo>
                  <a:cubicBezTo>
                    <a:pt x="337" y="458"/>
                    <a:pt x="342" y="464"/>
                    <a:pt x="342" y="472"/>
                  </a:cubicBezTo>
                  <a:cubicBezTo>
                    <a:pt x="342" y="481"/>
                    <a:pt x="334" y="486"/>
                    <a:pt x="326" y="488"/>
                  </a:cubicBezTo>
                  <a:cubicBezTo>
                    <a:pt x="345" y="513"/>
                    <a:pt x="345" y="513"/>
                    <a:pt x="345" y="513"/>
                  </a:cubicBezTo>
                  <a:cubicBezTo>
                    <a:pt x="346" y="515"/>
                    <a:pt x="348" y="515"/>
                    <a:pt x="350" y="516"/>
                  </a:cubicBezTo>
                  <a:cubicBezTo>
                    <a:pt x="350" y="518"/>
                    <a:pt x="350" y="518"/>
                    <a:pt x="350" y="518"/>
                  </a:cubicBezTo>
                  <a:cubicBezTo>
                    <a:pt x="348" y="518"/>
                    <a:pt x="346" y="518"/>
                    <a:pt x="344" y="518"/>
                  </a:cubicBezTo>
                  <a:cubicBezTo>
                    <a:pt x="342" y="518"/>
                    <a:pt x="340" y="518"/>
                    <a:pt x="338" y="518"/>
                  </a:cubicBezTo>
                  <a:cubicBezTo>
                    <a:pt x="337" y="516"/>
                    <a:pt x="336" y="515"/>
                    <a:pt x="335" y="513"/>
                  </a:cubicBezTo>
                  <a:cubicBezTo>
                    <a:pt x="315" y="486"/>
                    <a:pt x="315" y="486"/>
                    <a:pt x="315" y="486"/>
                  </a:cubicBezTo>
                  <a:cubicBezTo>
                    <a:pt x="318" y="486"/>
                    <a:pt x="320" y="486"/>
                    <a:pt x="323" y="486"/>
                  </a:cubicBezTo>
                  <a:cubicBezTo>
                    <a:pt x="329" y="485"/>
                    <a:pt x="334" y="480"/>
                    <a:pt x="334" y="474"/>
                  </a:cubicBezTo>
                  <a:cubicBezTo>
                    <a:pt x="334" y="465"/>
                    <a:pt x="327" y="462"/>
                    <a:pt x="321" y="462"/>
                  </a:cubicBezTo>
                  <a:cubicBezTo>
                    <a:pt x="318" y="462"/>
                    <a:pt x="315" y="462"/>
                    <a:pt x="312" y="463"/>
                  </a:cubicBezTo>
                  <a:cubicBezTo>
                    <a:pt x="312" y="464"/>
                    <a:pt x="312" y="466"/>
                    <a:pt x="312" y="469"/>
                  </a:cubicBezTo>
                  <a:cubicBezTo>
                    <a:pt x="312" y="508"/>
                    <a:pt x="312" y="508"/>
                    <a:pt x="312" y="508"/>
                  </a:cubicBezTo>
                  <a:cubicBezTo>
                    <a:pt x="312" y="515"/>
                    <a:pt x="312" y="515"/>
                    <a:pt x="320" y="516"/>
                  </a:cubicBezTo>
                  <a:cubicBezTo>
                    <a:pt x="320" y="518"/>
                    <a:pt x="320" y="518"/>
                    <a:pt x="320" y="518"/>
                  </a:cubicBezTo>
                  <a:cubicBezTo>
                    <a:pt x="316" y="518"/>
                    <a:pt x="312" y="518"/>
                    <a:pt x="308" y="518"/>
                  </a:cubicBezTo>
                  <a:cubicBezTo>
                    <a:pt x="303" y="518"/>
                    <a:pt x="299" y="518"/>
                    <a:pt x="296" y="518"/>
                  </a:cubicBezTo>
                  <a:cubicBezTo>
                    <a:pt x="296" y="516"/>
                    <a:pt x="296" y="516"/>
                    <a:pt x="296" y="516"/>
                  </a:cubicBezTo>
                  <a:cubicBezTo>
                    <a:pt x="304" y="515"/>
                    <a:pt x="304" y="515"/>
                    <a:pt x="304" y="508"/>
                  </a:cubicBezTo>
                  <a:moveTo>
                    <a:pt x="221" y="503"/>
                  </a:moveTo>
                  <a:cubicBezTo>
                    <a:pt x="215" y="518"/>
                    <a:pt x="215" y="518"/>
                    <a:pt x="215" y="518"/>
                  </a:cubicBezTo>
                  <a:cubicBezTo>
                    <a:pt x="210" y="518"/>
                    <a:pt x="210" y="518"/>
                    <a:pt x="210" y="518"/>
                  </a:cubicBezTo>
                  <a:cubicBezTo>
                    <a:pt x="208" y="513"/>
                    <a:pt x="208" y="513"/>
                    <a:pt x="208" y="513"/>
                  </a:cubicBezTo>
                  <a:cubicBezTo>
                    <a:pt x="205" y="505"/>
                    <a:pt x="205" y="505"/>
                    <a:pt x="205" y="505"/>
                  </a:cubicBezTo>
                  <a:cubicBezTo>
                    <a:pt x="188" y="467"/>
                    <a:pt x="188" y="467"/>
                    <a:pt x="188" y="467"/>
                  </a:cubicBezTo>
                  <a:cubicBezTo>
                    <a:pt x="186" y="462"/>
                    <a:pt x="187" y="462"/>
                    <a:pt x="180" y="461"/>
                  </a:cubicBezTo>
                  <a:cubicBezTo>
                    <a:pt x="180" y="459"/>
                    <a:pt x="180" y="459"/>
                    <a:pt x="180" y="459"/>
                  </a:cubicBezTo>
                  <a:cubicBezTo>
                    <a:pt x="184" y="459"/>
                    <a:pt x="188" y="459"/>
                    <a:pt x="192" y="459"/>
                  </a:cubicBezTo>
                  <a:cubicBezTo>
                    <a:pt x="196" y="459"/>
                    <a:pt x="200" y="459"/>
                    <a:pt x="205" y="459"/>
                  </a:cubicBezTo>
                  <a:cubicBezTo>
                    <a:pt x="205" y="461"/>
                    <a:pt x="205" y="461"/>
                    <a:pt x="205" y="461"/>
                  </a:cubicBezTo>
                  <a:cubicBezTo>
                    <a:pt x="196" y="461"/>
                    <a:pt x="196" y="463"/>
                    <a:pt x="197" y="464"/>
                  </a:cubicBezTo>
                  <a:cubicBezTo>
                    <a:pt x="200" y="474"/>
                    <a:pt x="200" y="474"/>
                    <a:pt x="200" y="474"/>
                  </a:cubicBezTo>
                  <a:cubicBezTo>
                    <a:pt x="215" y="507"/>
                    <a:pt x="215" y="507"/>
                    <a:pt x="215" y="507"/>
                  </a:cubicBezTo>
                  <a:cubicBezTo>
                    <a:pt x="227" y="480"/>
                    <a:pt x="227" y="480"/>
                    <a:pt x="227" y="480"/>
                  </a:cubicBezTo>
                  <a:cubicBezTo>
                    <a:pt x="231" y="469"/>
                    <a:pt x="231" y="469"/>
                    <a:pt x="231" y="469"/>
                  </a:cubicBezTo>
                  <a:cubicBezTo>
                    <a:pt x="233" y="465"/>
                    <a:pt x="236" y="461"/>
                    <a:pt x="225" y="461"/>
                  </a:cubicBezTo>
                  <a:cubicBezTo>
                    <a:pt x="225" y="459"/>
                    <a:pt x="225" y="459"/>
                    <a:pt x="225" y="459"/>
                  </a:cubicBezTo>
                  <a:cubicBezTo>
                    <a:pt x="228" y="459"/>
                    <a:pt x="231" y="459"/>
                    <a:pt x="235" y="459"/>
                  </a:cubicBezTo>
                  <a:cubicBezTo>
                    <a:pt x="238" y="459"/>
                    <a:pt x="241" y="459"/>
                    <a:pt x="245" y="459"/>
                  </a:cubicBezTo>
                  <a:cubicBezTo>
                    <a:pt x="250" y="459"/>
                    <a:pt x="254" y="459"/>
                    <a:pt x="259" y="459"/>
                  </a:cubicBezTo>
                  <a:cubicBezTo>
                    <a:pt x="264" y="459"/>
                    <a:pt x="270" y="459"/>
                    <a:pt x="275" y="459"/>
                  </a:cubicBezTo>
                  <a:cubicBezTo>
                    <a:pt x="280" y="459"/>
                    <a:pt x="286" y="459"/>
                    <a:pt x="289" y="459"/>
                  </a:cubicBezTo>
                  <a:cubicBezTo>
                    <a:pt x="288" y="462"/>
                    <a:pt x="288" y="465"/>
                    <a:pt x="288" y="467"/>
                  </a:cubicBezTo>
                  <a:cubicBezTo>
                    <a:pt x="288" y="469"/>
                    <a:pt x="287" y="471"/>
                    <a:pt x="287" y="472"/>
                  </a:cubicBezTo>
                  <a:cubicBezTo>
                    <a:pt x="285" y="472"/>
                    <a:pt x="285" y="472"/>
                    <a:pt x="285" y="472"/>
                  </a:cubicBezTo>
                  <a:cubicBezTo>
                    <a:pt x="285" y="469"/>
                    <a:pt x="284" y="467"/>
                    <a:pt x="283" y="464"/>
                  </a:cubicBezTo>
                  <a:cubicBezTo>
                    <a:pt x="279" y="463"/>
                    <a:pt x="275" y="463"/>
                    <a:pt x="271" y="463"/>
                  </a:cubicBezTo>
                  <a:cubicBezTo>
                    <a:pt x="267" y="463"/>
                    <a:pt x="263" y="463"/>
                    <a:pt x="260" y="463"/>
                  </a:cubicBezTo>
                  <a:cubicBezTo>
                    <a:pt x="260" y="465"/>
                    <a:pt x="260" y="467"/>
                    <a:pt x="260" y="470"/>
                  </a:cubicBezTo>
                  <a:cubicBezTo>
                    <a:pt x="260" y="486"/>
                    <a:pt x="260" y="486"/>
                    <a:pt x="260" y="486"/>
                  </a:cubicBezTo>
                  <a:cubicBezTo>
                    <a:pt x="278" y="486"/>
                    <a:pt x="280" y="487"/>
                    <a:pt x="280" y="479"/>
                  </a:cubicBezTo>
                  <a:cubicBezTo>
                    <a:pt x="282" y="479"/>
                    <a:pt x="282" y="479"/>
                    <a:pt x="282" y="479"/>
                  </a:cubicBezTo>
                  <a:cubicBezTo>
                    <a:pt x="282" y="498"/>
                    <a:pt x="282" y="498"/>
                    <a:pt x="282" y="498"/>
                  </a:cubicBezTo>
                  <a:cubicBezTo>
                    <a:pt x="280" y="498"/>
                    <a:pt x="280" y="498"/>
                    <a:pt x="280" y="498"/>
                  </a:cubicBezTo>
                  <a:cubicBezTo>
                    <a:pt x="280" y="489"/>
                    <a:pt x="279" y="489"/>
                    <a:pt x="260" y="490"/>
                  </a:cubicBezTo>
                  <a:cubicBezTo>
                    <a:pt x="260" y="506"/>
                    <a:pt x="260" y="506"/>
                    <a:pt x="260" y="506"/>
                  </a:cubicBezTo>
                  <a:cubicBezTo>
                    <a:pt x="260" y="509"/>
                    <a:pt x="260" y="512"/>
                    <a:pt x="260" y="514"/>
                  </a:cubicBezTo>
                  <a:cubicBezTo>
                    <a:pt x="263" y="514"/>
                    <a:pt x="268" y="514"/>
                    <a:pt x="272" y="514"/>
                  </a:cubicBezTo>
                  <a:cubicBezTo>
                    <a:pt x="276" y="514"/>
                    <a:pt x="281" y="514"/>
                    <a:pt x="285" y="513"/>
                  </a:cubicBezTo>
                  <a:cubicBezTo>
                    <a:pt x="286" y="511"/>
                    <a:pt x="286" y="510"/>
                    <a:pt x="286" y="508"/>
                  </a:cubicBezTo>
                  <a:cubicBezTo>
                    <a:pt x="287" y="504"/>
                    <a:pt x="287" y="504"/>
                    <a:pt x="287" y="504"/>
                  </a:cubicBezTo>
                  <a:cubicBezTo>
                    <a:pt x="290" y="504"/>
                    <a:pt x="290" y="504"/>
                    <a:pt x="290" y="504"/>
                  </a:cubicBezTo>
                  <a:cubicBezTo>
                    <a:pt x="290" y="505"/>
                    <a:pt x="289" y="508"/>
                    <a:pt x="289" y="511"/>
                  </a:cubicBezTo>
                  <a:cubicBezTo>
                    <a:pt x="289" y="518"/>
                    <a:pt x="289" y="518"/>
                    <a:pt x="289" y="518"/>
                  </a:cubicBezTo>
                  <a:cubicBezTo>
                    <a:pt x="286" y="518"/>
                    <a:pt x="280" y="518"/>
                    <a:pt x="275" y="518"/>
                  </a:cubicBezTo>
                  <a:cubicBezTo>
                    <a:pt x="270" y="518"/>
                    <a:pt x="265" y="518"/>
                    <a:pt x="260" y="518"/>
                  </a:cubicBezTo>
                  <a:cubicBezTo>
                    <a:pt x="255" y="518"/>
                    <a:pt x="250" y="518"/>
                    <a:pt x="244" y="518"/>
                  </a:cubicBezTo>
                  <a:cubicBezTo>
                    <a:pt x="244" y="516"/>
                    <a:pt x="244" y="516"/>
                    <a:pt x="244" y="516"/>
                  </a:cubicBezTo>
                  <a:cubicBezTo>
                    <a:pt x="249" y="515"/>
                    <a:pt x="252" y="514"/>
                    <a:pt x="252" y="508"/>
                  </a:cubicBezTo>
                  <a:cubicBezTo>
                    <a:pt x="252" y="469"/>
                    <a:pt x="252" y="469"/>
                    <a:pt x="252" y="469"/>
                  </a:cubicBezTo>
                  <a:cubicBezTo>
                    <a:pt x="252" y="462"/>
                    <a:pt x="252" y="462"/>
                    <a:pt x="244" y="461"/>
                  </a:cubicBezTo>
                  <a:cubicBezTo>
                    <a:pt x="239" y="461"/>
                    <a:pt x="239" y="464"/>
                    <a:pt x="237" y="468"/>
                  </a:cubicBezTo>
                  <a:moveTo>
                    <a:pt x="170" y="508"/>
                  </a:moveTo>
                  <a:cubicBezTo>
                    <a:pt x="170" y="515"/>
                    <a:pt x="170" y="515"/>
                    <a:pt x="178" y="516"/>
                  </a:cubicBezTo>
                  <a:cubicBezTo>
                    <a:pt x="178" y="518"/>
                    <a:pt x="178" y="518"/>
                    <a:pt x="178" y="518"/>
                  </a:cubicBezTo>
                  <a:cubicBezTo>
                    <a:pt x="174" y="518"/>
                    <a:pt x="170" y="518"/>
                    <a:pt x="166" y="518"/>
                  </a:cubicBezTo>
                  <a:cubicBezTo>
                    <a:pt x="161" y="518"/>
                    <a:pt x="157" y="518"/>
                    <a:pt x="154" y="518"/>
                  </a:cubicBezTo>
                  <a:cubicBezTo>
                    <a:pt x="154" y="516"/>
                    <a:pt x="154" y="516"/>
                    <a:pt x="154" y="516"/>
                  </a:cubicBezTo>
                  <a:cubicBezTo>
                    <a:pt x="162" y="515"/>
                    <a:pt x="162" y="515"/>
                    <a:pt x="162" y="508"/>
                  </a:cubicBezTo>
                  <a:cubicBezTo>
                    <a:pt x="162" y="469"/>
                    <a:pt x="162" y="469"/>
                    <a:pt x="162" y="469"/>
                  </a:cubicBezTo>
                  <a:cubicBezTo>
                    <a:pt x="162" y="463"/>
                    <a:pt x="162" y="462"/>
                    <a:pt x="154" y="461"/>
                  </a:cubicBezTo>
                  <a:cubicBezTo>
                    <a:pt x="154" y="459"/>
                    <a:pt x="154" y="459"/>
                    <a:pt x="154" y="459"/>
                  </a:cubicBezTo>
                  <a:cubicBezTo>
                    <a:pt x="157" y="459"/>
                    <a:pt x="161" y="459"/>
                    <a:pt x="166" y="459"/>
                  </a:cubicBezTo>
                  <a:cubicBezTo>
                    <a:pt x="170" y="459"/>
                    <a:pt x="174" y="459"/>
                    <a:pt x="178" y="459"/>
                  </a:cubicBezTo>
                  <a:cubicBezTo>
                    <a:pt x="178" y="461"/>
                    <a:pt x="178" y="461"/>
                    <a:pt x="178" y="461"/>
                  </a:cubicBezTo>
                  <a:cubicBezTo>
                    <a:pt x="170" y="462"/>
                    <a:pt x="170" y="463"/>
                    <a:pt x="170" y="469"/>
                  </a:cubicBezTo>
                  <a:moveTo>
                    <a:pt x="138" y="509"/>
                  </a:moveTo>
                  <a:cubicBezTo>
                    <a:pt x="138" y="467"/>
                    <a:pt x="138" y="467"/>
                    <a:pt x="138" y="467"/>
                  </a:cubicBezTo>
                  <a:cubicBezTo>
                    <a:pt x="138" y="462"/>
                    <a:pt x="136" y="461"/>
                    <a:pt x="130" y="461"/>
                  </a:cubicBezTo>
                  <a:cubicBezTo>
                    <a:pt x="130" y="459"/>
                    <a:pt x="130" y="459"/>
                    <a:pt x="130" y="459"/>
                  </a:cubicBezTo>
                  <a:cubicBezTo>
                    <a:pt x="133" y="459"/>
                    <a:pt x="137" y="459"/>
                    <a:pt x="140" y="459"/>
                  </a:cubicBezTo>
                  <a:cubicBezTo>
                    <a:pt x="143" y="459"/>
                    <a:pt x="147" y="459"/>
                    <a:pt x="150" y="459"/>
                  </a:cubicBezTo>
                  <a:cubicBezTo>
                    <a:pt x="149" y="461"/>
                    <a:pt x="149" y="461"/>
                    <a:pt x="149" y="461"/>
                  </a:cubicBezTo>
                  <a:cubicBezTo>
                    <a:pt x="143" y="461"/>
                    <a:pt x="142" y="462"/>
                    <a:pt x="142" y="467"/>
                  </a:cubicBezTo>
                  <a:cubicBezTo>
                    <a:pt x="142" y="516"/>
                    <a:pt x="142" y="516"/>
                    <a:pt x="142" y="516"/>
                  </a:cubicBezTo>
                  <a:cubicBezTo>
                    <a:pt x="142" y="519"/>
                    <a:pt x="142" y="519"/>
                    <a:pt x="142" y="519"/>
                  </a:cubicBezTo>
                  <a:cubicBezTo>
                    <a:pt x="135" y="518"/>
                    <a:pt x="135" y="518"/>
                    <a:pt x="135" y="518"/>
                  </a:cubicBezTo>
                  <a:cubicBezTo>
                    <a:pt x="93" y="468"/>
                    <a:pt x="93" y="468"/>
                    <a:pt x="93" y="468"/>
                  </a:cubicBezTo>
                  <a:cubicBezTo>
                    <a:pt x="93" y="510"/>
                    <a:pt x="93" y="510"/>
                    <a:pt x="93" y="510"/>
                  </a:cubicBezTo>
                  <a:cubicBezTo>
                    <a:pt x="93" y="515"/>
                    <a:pt x="95" y="515"/>
                    <a:pt x="102" y="516"/>
                  </a:cubicBezTo>
                  <a:cubicBezTo>
                    <a:pt x="102" y="518"/>
                    <a:pt x="102" y="518"/>
                    <a:pt x="102" y="518"/>
                  </a:cubicBezTo>
                  <a:cubicBezTo>
                    <a:pt x="99" y="518"/>
                    <a:pt x="95" y="518"/>
                    <a:pt x="92" y="518"/>
                  </a:cubicBezTo>
                  <a:cubicBezTo>
                    <a:pt x="88" y="518"/>
                    <a:pt x="85" y="518"/>
                    <a:pt x="81" y="518"/>
                  </a:cubicBezTo>
                  <a:cubicBezTo>
                    <a:pt x="83" y="515"/>
                    <a:pt x="83" y="515"/>
                    <a:pt x="83" y="515"/>
                  </a:cubicBezTo>
                  <a:cubicBezTo>
                    <a:pt x="88" y="515"/>
                    <a:pt x="90" y="515"/>
                    <a:pt x="90" y="510"/>
                  </a:cubicBezTo>
                  <a:cubicBezTo>
                    <a:pt x="90" y="467"/>
                    <a:pt x="90" y="467"/>
                    <a:pt x="90" y="467"/>
                  </a:cubicBezTo>
                  <a:cubicBezTo>
                    <a:pt x="90" y="462"/>
                    <a:pt x="88" y="461"/>
                    <a:pt x="82" y="461"/>
                  </a:cubicBezTo>
                  <a:cubicBezTo>
                    <a:pt x="82" y="459"/>
                    <a:pt x="82" y="459"/>
                    <a:pt x="82" y="459"/>
                  </a:cubicBezTo>
                  <a:cubicBezTo>
                    <a:pt x="85" y="459"/>
                    <a:pt x="87" y="459"/>
                    <a:pt x="90" y="459"/>
                  </a:cubicBezTo>
                  <a:cubicBezTo>
                    <a:pt x="92" y="459"/>
                    <a:pt x="95" y="459"/>
                    <a:pt x="97" y="459"/>
                  </a:cubicBezTo>
                  <a:moveTo>
                    <a:pt x="28" y="498"/>
                  </a:moveTo>
                  <a:cubicBezTo>
                    <a:pt x="28" y="511"/>
                    <a:pt x="35" y="514"/>
                    <a:pt x="47" y="514"/>
                  </a:cubicBezTo>
                  <a:cubicBezTo>
                    <a:pt x="52" y="514"/>
                    <a:pt x="59" y="513"/>
                    <a:pt x="62" y="508"/>
                  </a:cubicBezTo>
                  <a:cubicBezTo>
                    <a:pt x="65" y="504"/>
                    <a:pt x="66" y="499"/>
                    <a:pt x="66" y="494"/>
                  </a:cubicBezTo>
                  <a:cubicBezTo>
                    <a:pt x="66" y="467"/>
                    <a:pt x="66" y="467"/>
                    <a:pt x="66" y="467"/>
                  </a:cubicBezTo>
                  <a:cubicBezTo>
                    <a:pt x="66" y="462"/>
                    <a:pt x="64" y="461"/>
                    <a:pt x="57" y="461"/>
                  </a:cubicBezTo>
                  <a:cubicBezTo>
                    <a:pt x="57" y="459"/>
                    <a:pt x="57" y="459"/>
                    <a:pt x="57" y="459"/>
                  </a:cubicBezTo>
                  <a:cubicBezTo>
                    <a:pt x="61" y="459"/>
                    <a:pt x="65" y="459"/>
                    <a:pt x="68" y="459"/>
                  </a:cubicBezTo>
                  <a:cubicBezTo>
                    <a:pt x="72" y="459"/>
                    <a:pt x="76" y="459"/>
                    <a:pt x="79" y="459"/>
                  </a:cubicBezTo>
                  <a:cubicBezTo>
                    <a:pt x="78" y="461"/>
                    <a:pt x="78" y="461"/>
                    <a:pt x="78" y="461"/>
                  </a:cubicBezTo>
                  <a:cubicBezTo>
                    <a:pt x="72" y="461"/>
                    <a:pt x="70" y="462"/>
                    <a:pt x="70" y="467"/>
                  </a:cubicBezTo>
                  <a:cubicBezTo>
                    <a:pt x="70" y="498"/>
                    <a:pt x="70" y="498"/>
                    <a:pt x="70" y="498"/>
                  </a:cubicBezTo>
                  <a:cubicBezTo>
                    <a:pt x="70" y="503"/>
                    <a:pt x="69" y="507"/>
                    <a:pt x="66" y="511"/>
                  </a:cubicBezTo>
                  <a:cubicBezTo>
                    <a:pt x="64" y="513"/>
                    <a:pt x="60" y="517"/>
                    <a:pt x="57" y="518"/>
                  </a:cubicBezTo>
                  <a:cubicBezTo>
                    <a:pt x="53" y="519"/>
                    <a:pt x="48" y="519"/>
                    <a:pt x="44" y="519"/>
                  </a:cubicBezTo>
                  <a:cubicBezTo>
                    <a:pt x="36" y="519"/>
                    <a:pt x="26" y="518"/>
                    <a:pt x="22" y="511"/>
                  </a:cubicBezTo>
                  <a:cubicBezTo>
                    <a:pt x="20" y="507"/>
                    <a:pt x="20" y="504"/>
                    <a:pt x="20" y="499"/>
                  </a:cubicBezTo>
                  <a:cubicBezTo>
                    <a:pt x="20" y="469"/>
                    <a:pt x="20" y="469"/>
                    <a:pt x="20" y="469"/>
                  </a:cubicBezTo>
                  <a:cubicBezTo>
                    <a:pt x="20" y="462"/>
                    <a:pt x="20" y="462"/>
                    <a:pt x="11" y="461"/>
                  </a:cubicBezTo>
                  <a:cubicBezTo>
                    <a:pt x="11" y="459"/>
                    <a:pt x="11" y="459"/>
                    <a:pt x="11" y="459"/>
                  </a:cubicBezTo>
                  <a:cubicBezTo>
                    <a:pt x="15" y="459"/>
                    <a:pt x="19" y="459"/>
                    <a:pt x="24" y="459"/>
                  </a:cubicBezTo>
                  <a:cubicBezTo>
                    <a:pt x="28" y="459"/>
                    <a:pt x="33" y="459"/>
                    <a:pt x="37" y="459"/>
                  </a:cubicBezTo>
                  <a:cubicBezTo>
                    <a:pt x="37" y="461"/>
                    <a:pt x="37" y="461"/>
                    <a:pt x="37" y="461"/>
                  </a:cubicBezTo>
                  <a:cubicBezTo>
                    <a:pt x="28" y="462"/>
                    <a:pt x="28" y="462"/>
                    <a:pt x="28" y="469"/>
                  </a:cubicBezTo>
                  <a:moveTo>
                    <a:pt x="354" y="158"/>
                  </a:moveTo>
                  <a:cubicBezTo>
                    <a:pt x="354" y="222"/>
                    <a:pt x="354" y="222"/>
                    <a:pt x="354" y="222"/>
                  </a:cubicBezTo>
                  <a:cubicBezTo>
                    <a:pt x="354" y="235"/>
                    <a:pt x="360" y="236"/>
                    <a:pt x="365" y="238"/>
                  </a:cubicBezTo>
                  <a:cubicBezTo>
                    <a:pt x="370" y="238"/>
                    <a:pt x="370" y="238"/>
                    <a:pt x="370" y="238"/>
                  </a:cubicBezTo>
                  <a:cubicBezTo>
                    <a:pt x="370" y="242"/>
                    <a:pt x="370" y="242"/>
                    <a:pt x="370" y="242"/>
                  </a:cubicBezTo>
                  <a:cubicBezTo>
                    <a:pt x="321" y="242"/>
                    <a:pt x="321" y="242"/>
                    <a:pt x="321" y="242"/>
                  </a:cubicBezTo>
                  <a:cubicBezTo>
                    <a:pt x="321" y="238"/>
                    <a:pt x="321" y="238"/>
                    <a:pt x="321" y="238"/>
                  </a:cubicBezTo>
                  <a:cubicBezTo>
                    <a:pt x="328" y="238"/>
                    <a:pt x="328" y="238"/>
                    <a:pt x="328" y="238"/>
                  </a:cubicBezTo>
                  <a:cubicBezTo>
                    <a:pt x="332" y="236"/>
                    <a:pt x="336" y="238"/>
                    <a:pt x="336" y="222"/>
                  </a:cubicBezTo>
                  <a:cubicBezTo>
                    <a:pt x="336" y="96"/>
                    <a:pt x="336" y="96"/>
                    <a:pt x="336" y="96"/>
                  </a:cubicBezTo>
                  <a:cubicBezTo>
                    <a:pt x="336" y="83"/>
                    <a:pt x="329" y="83"/>
                    <a:pt x="326" y="83"/>
                  </a:cubicBezTo>
                  <a:cubicBezTo>
                    <a:pt x="319" y="83"/>
                    <a:pt x="319" y="83"/>
                    <a:pt x="319" y="83"/>
                  </a:cubicBezTo>
                  <a:cubicBezTo>
                    <a:pt x="319" y="79"/>
                    <a:pt x="319" y="79"/>
                    <a:pt x="319" y="79"/>
                  </a:cubicBezTo>
                  <a:cubicBezTo>
                    <a:pt x="370" y="79"/>
                    <a:pt x="370" y="79"/>
                    <a:pt x="370" y="79"/>
                  </a:cubicBezTo>
                  <a:cubicBezTo>
                    <a:pt x="370" y="83"/>
                    <a:pt x="370" y="83"/>
                    <a:pt x="370" y="83"/>
                  </a:cubicBezTo>
                  <a:cubicBezTo>
                    <a:pt x="363" y="83"/>
                    <a:pt x="363" y="83"/>
                    <a:pt x="363" y="83"/>
                  </a:cubicBezTo>
                  <a:cubicBezTo>
                    <a:pt x="360" y="83"/>
                    <a:pt x="355" y="83"/>
                    <a:pt x="355" y="96"/>
                  </a:cubicBezTo>
                  <a:cubicBezTo>
                    <a:pt x="355" y="148"/>
                    <a:pt x="355" y="148"/>
                    <a:pt x="355" y="148"/>
                  </a:cubicBezTo>
                  <a:moveTo>
                    <a:pt x="165" y="238"/>
                  </a:moveTo>
                  <a:cubicBezTo>
                    <a:pt x="172" y="238"/>
                    <a:pt x="172" y="238"/>
                    <a:pt x="172" y="238"/>
                  </a:cubicBezTo>
                  <a:cubicBezTo>
                    <a:pt x="175" y="238"/>
                    <a:pt x="180" y="238"/>
                    <a:pt x="180" y="222"/>
                  </a:cubicBezTo>
                  <a:cubicBezTo>
                    <a:pt x="180" y="96"/>
                    <a:pt x="180" y="96"/>
                    <a:pt x="180" y="96"/>
                  </a:cubicBezTo>
                  <a:cubicBezTo>
                    <a:pt x="180" y="83"/>
                    <a:pt x="173" y="83"/>
                    <a:pt x="170" y="83"/>
                  </a:cubicBezTo>
                  <a:cubicBezTo>
                    <a:pt x="163" y="83"/>
                    <a:pt x="163" y="83"/>
                    <a:pt x="163" y="83"/>
                  </a:cubicBezTo>
                  <a:cubicBezTo>
                    <a:pt x="163" y="79"/>
                    <a:pt x="163" y="79"/>
                    <a:pt x="163" y="79"/>
                  </a:cubicBezTo>
                  <a:cubicBezTo>
                    <a:pt x="214" y="79"/>
                    <a:pt x="214" y="79"/>
                    <a:pt x="214" y="79"/>
                  </a:cubicBezTo>
                  <a:cubicBezTo>
                    <a:pt x="214" y="83"/>
                    <a:pt x="214" y="83"/>
                    <a:pt x="214" y="83"/>
                  </a:cubicBezTo>
                  <a:cubicBezTo>
                    <a:pt x="207" y="83"/>
                    <a:pt x="207" y="83"/>
                    <a:pt x="207" y="83"/>
                  </a:cubicBezTo>
                  <a:cubicBezTo>
                    <a:pt x="204" y="83"/>
                    <a:pt x="199" y="83"/>
                    <a:pt x="199" y="96"/>
                  </a:cubicBezTo>
                  <a:cubicBezTo>
                    <a:pt x="199" y="148"/>
                    <a:pt x="199" y="148"/>
                    <a:pt x="199" y="148"/>
                  </a:cubicBezTo>
                  <a:cubicBezTo>
                    <a:pt x="277" y="148"/>
                    <a:pt x="277" y="148"/>
                    <a:pt x="277" y="148"/>
                  </a:cubicBezTo>
                  <a:cubicBezTo>
                    <a:pt x="277" y="96"/>
                    <a:pt x="277" y="96"/>
                    <a:pt x="277" y="96"/>
                  </a:cubicBezTo>
                  <a:cubicBezTo>
                    <a:pt x="277" y="83"/>
                    <a:pt x="270" y="83"/>
                    <a:pt x="267" y="83"/>
                  </a:cubicBezTo>
                  <a:cubicBezTo>
                    <a:pt x="260" y="83"/>
                    <a:pt x="260" y="83"/>
                    <a:pt x="260" y="83"/>
                  </a:cubicBezTo>
                  <a:cubicBezTo>
                    <a:pt x="260" y="79"/>
                    <a:pt x="260" y="79"/>
                    <a:pt x="260" y="79"/>
                  </a:cubicBezTo>
                  <a:cubicBezTo>
                    <a:pt x="312" y="79"/>
                    <a:pt x="312" y="79"/>
                    <a:pt x="312" y="79"/>
                  </a:cubicBezTo>
                  <a:cubicBezTo>
                    <a:pt x="312" y="83"/>
                    <a:pt x="312" y="83"/>
                    <a:pt x="312" y="83"/>
                  </a:cubicBezTo>
                  <a:cubicBezTo>
                    <a:pt x="305" y="83"/>
                    <a:pt x="305" y="83"/>
                    <a:pt x="305" y="83"/>
                  </a:cubicBezTo>
                  <a:cubicBezTo>
                    <a:pt x="302" y="83"/>
                    <a:pt x="295" y="84"/>
                    <a:pt x="295" y="96"/>
                  </a:cubicBezTo>
                  <a:cubicBezTo>
                    <a:pt x="295" y="222"/>
                    <a:pt x="295" y="222"/>
                    <a:pt x="295" y="222"/>
                  </a:cubicBezTo>
                  <a:cubicBezTo>
                    <a:pt x="295" y="233"/>
                    <a:pt x="301" y="236"/>
                    <a:pt x="305" y="238"/>
                  </a:cubicBezTo>
                  <a:cubicBezTo>
                    <a:pt x="312" y="238"/>
                    <a:pt x="312" y="238"/>
                    <a:pt x="312" y="238"/>
                  </a:cubicBezTo>
                  <a:cubicBezTo>
                    <a:pt x="312" y="242"/>
                    <a:pt x="312" y="242"/>
                    <a:pt x="312" y="242"/>
                  </a:cubicBezTo>
                  <a:cubicBezTo>
                    <a:pt x="261" y="242"/>
                    <a:pt x="261" y="242"/>
                    <a:pt x="261" y="242"/>
                  </a:cubicBezTo>
                  <a:cubicBezTo>
                    <a:pt x="261" y="238"/>
                    <a:pt x="261" y="238"/>
                    <a:pt x="261" y="238"/>
                  </a:cubicBezTo>
                  <a:cubicBezTo>
                    <a:pt x="261" y="238"/>
                    <a:pt x="264" y="238"/>
                    <a:pt x="267" y="238"/>
                  </a:cubicBezTo>
                  <a:cubicBezTo>
                    <a:pt x="271" y="237"/>
                    <a:pt x="277" y="230"/>
                    <a:pt x="277" y="222"/>
                  </a:cubicBezTo>
                  <a:cubicBezTo>
                    <a:pt x="277" y="158"/>
                    <a:pt x="277" y="158"/>
                    <a:pt x="277" y="158"/>
                  </a:cubicBezTo>
                  <a:cubicBezTo>
                    <a:pt x="199" y="158"/>
                    <a:pt x="199" y="158"/>
                    <a:pt x="199" y="158"/>
                  </a:cubicBezTo>
                  <a:cubicBezTo>
                    <a:pt x="199" y="222"/>
                    <a:pt x="199" y="222"/>
                    <a:pt x="199" y="222"/>
                  </a:cubicBezTo>
                  <a:cubicBezTo>
                    <a:pt x="199" y="235"/>
                    <a:pt x="206" y="238"/>
                    <a:pt x="209" y="238"/>
                  </a:cubicBezTo>
                  <a:cubicBezTo>
                    <a:pt x="216" y="238"/>
                    <a:pt x="216" y="238"/>
                    <a:pt x="216" y="238"/>
                  </a:cubicBezTo>
                  <a:cubicBezTo>
                    <a:pt x="216" y="242"/>
                    <a:pt x="216" y="242"/>
                    <a:pt x="216" y="242"/>
                  </a:cubicBezTo>
                  <a:cubicBezTo>
                    <a:pt x="165" y="242"/>
                    <a:pt x="165" y="242"/>
                    <a:pt x="165" y="242"/>
                  </a:cubicBezTo>
                  <a:moveTo>
                    <a:pt x="522" y="397"/>
                  </a:moveTo>
                  <a:cubicBezTo>
                    <a:pt x="519" y="404"/>
                    <a:pt x="518" y="419"/>
                    <a:pt x="509" y="419"/>
                  </a:cubicBezTo>
                  <a:cubicBezTo>
                    <a:pt x="460" y="419"/>
                    <a:pt x="460" y="419"/>
                    <a:pt x="460" y="419"/>
                  </a:cubicBezTo>
                  <a:cubicBezTo>
                    <a:pt x="455" y="419"/>
                    <a:pt x="456" y="416"/>
                    <a:pt x="456" y="408"/>
                  </a:cubicBezTo>
                  <a:cubicBezTo>
                    <a:pt x="456" y="347"/>
                    <a:pt x="456" y="347"/>
                    <a:pt x="456" y="347"/>
                  </a:cubicBezTo>
                  <a:cubicBezTo>
                    <a:pt x="503" y="346"/>
                    <a:pt x="503" y="346"/>
                    <a:pt x="503" y="346"/>
                  </a:cubicBezTo>
                  <a:cubicBezTo>
                    <a:pt x="513" y="346"/>
                    <a:pt x="512" y="357"/>
                    <a:pt x="512" y="361"/>
                  </a:cubicBezTo>
                  <a:cubicBezTo>
                    <a:pt x="512" y="363"/>
                    <a:pt x="517" y="363"/>
                    <a:pt x="517" y="361"/>
                  </a:cubicBezTo>
                  <a:cubicBezTo>
                    <a:pt x="517" y="322"/>
                    <a:pt x="517" y="322"/>
                    <a:pt x="517" y="322"/>
                  </a:cubicBezTo>
                  <a:cubicBezTo>
                    <a:pt x="517" y="319"/>
                    <a:pt x="513" y="318"/>
                    <a:pt x="513" y="321"/>
                  </a:cubicBezTo>
                  <a:cubicBezTo>
                    <a:pt x="512" y="326"/>
                    <a:pt x="512" y="336"/>
                    <a:pt x="504" y="337"/>
                  </a:cubicBezTo>
                  <a:cubicBezTo>
                    <a:pt x="456" y="337"/>
                    <a:pt x="456" y="337"/>
                    <a:pt x="456" y="337"/>
                  </a:cubicBezTo>
                  <a:cubicBezTo>
                    <a:pt x="456" y="273"/>
                    <a:pt x="456" y="273"/>
                    <a:pt x="456" y="273"/>
                  </a:cubicBezTo>
                  <a:cubicBezTo>
                    <a:pt x="501" y="273"/>
                    <a:pt x="501" y="273"/>
                    <a:pt x="501" y="273"/>
                  </a:cubicBezTo>
                  <a:cubicBezTo>
                    <a:pt x="504" y="273"/>
                    <a:pt x="516" y="273"/>
                    <a:pt x="516" y="294"/>
                  </a:cubicBezTo>
                  <a:cubicBezTo>
                    <a:pt x="522" y="294"/>
                    <a:pt x="522" y="294"/>
                    <a:pt x="522" y="294"/>
                  </a:cubicBezTo>
                  <a:cubicBezTo>
                    <a:pt x="521" y="288"/>
                    <a:pt x="522" y="269"/>
                    <a:pt x="522" y="269"/>
                  </a:cubicBezTo>
                  <a:cubicBezTo>
                    <a:pt x="522" y="267"/>
                    <a:pt x="519" y="264"/>
                    <a:pt x="515" y="264"/>
                  </a:cubicBezTo>
                  <a:cubicBezTo>
                    <a:pt x="506" y="265"/>
                    <a:pt x="469" y="265"/>
                    <a:pt x="417" y="264"/>
                  </a:cubicBezTo>
                  <a:cubicBezTo>
                    <a:pt x="413" y="264"/>
                    <a:pt x="413" y="264"/>
                    <a:pt x="413" y="264"/>
                  </a:cubicBezTo>
                  <a:cubicBezTo>
                    <a:pt x="302" y="264"/>
                    <a:pt x="302" y="264"/>
                    <a:pt x="302" y="264"/>
                  </a:cubicBezTo>
                  <a:cubicBezTo>
                    <a:pt x="300" y="264"/>
                    <a:pt x="299" y="265"/>
                    <a:pt x="299" y="267"/>
                  </a:cubicBezTo>
                  <a:cubicBezTo>
                    <a:pt x="299" y="289"/>
                    <a:pt x="299" y="289"/>
                    <a:pt x="299" y="289"/>
                  </a:cubicBezTo>
                  <a:cubicBezTo>
                    <a:pt x="304" y="289"/>
                    <a:pt x="304" y="289"/>
                    <a:pt x="304" y="289"/>
                  </a:cubicBezTo>
                  <a:cubicBezTo>
                    <a:pt x="304" y="284"/>
                    <a:pt x="304" y="284"/>
                    <a:pt x="304" y="284"/>
                  </a:cubicBezTo>
                  <a:cubicBezTo>
                    <a:pt x="304" y="281"/>
                    <a:pt x="307" y="273"/>
                    <a:pt x="314" y="273"/>
                  </a:cubicBezTo>
                  <a:cubicBezTo>
                    <a:pt x="358" y="273"/>
                    <a:pt x="358" y="273"/>
                    <a:pt x="358" y="273"/>
                  </a:cubicBezTo>
                  <a:cubicBezTo>
                    <a:pt x="358" y="343"/>
                    <a:pt x="358" y="343"/>
                    <a:pt x="358" y="343"/>
                  </a:cubicBezTo>
                  <a:cubicBezTo>
                    <a:pt x="358" y="413"/>
                    <a:pt x="358" y="413"/>
                    <a:pt x="358" y="413"/>
                  </a:cubicBezTo>
                  <a:cubicBezTo>
                    <a:pt x="357" y="416"/>
                    <a:pt x="354" y="424"/>
                    <a:pt x="347" y="424"/>
                  </a:cubicBezTo>
                  <a:cubicBezTo>
                    <a:pt x="340" y="424"/>
                    <a:pt x="339" y="424"/>
                    <a:pt x="336" y="423"/>
                  </a:cubicBezTo>
                  <a:cubicBezTo>
                    <a:pt x="332" y="421"/>
                    <a:pt x="324" y="413"/>
                    <a:pt x="322" y="406"/>
                  </a:cubicBezTo>
                  <a:cubicBezTo>
                    <a:pt x="295" y="343"/>
                    <a:pt x="295" y="343"/>
                    <a:pt x="295" y="343"/>
                  </a:cubicBezTo>
                  <a:cubicBezTo>
                    <a:pt x="260" y="258"/>
                    <a:pt x="260" y="258"/>
                    <a:pt x="260" y="258"/>
                  </a:cubicBezTo>
                  <a:cubicBezTo>
                    <a:pt x="260" y="257"/>
                    <a:pt x="258" y="256"/>
                    <a:pt x="257" y="258"/>
                  </a:cubicBezTo>
                  <a:cubicBezTo>
                    <a:pt x="214" y="343"/>
                    <a:pt x="214" y="343"/>
                    <a:pt x="214" y="343"/>
                  </a:cubicBezTo>
                  <a:cubicBezTo>
                    <a:pt x="179" y="413"/>
                    <a:pt x="179" y="413"/>
                    <a:pt x="179" y="413"/>
                  </a:cubicBezTo>
                  <a:cubicBezTo>
                    <a:pt x="177" y="416"/>
                    <a:pt x="172" y="422"/>
                    <a:pt x="167" y="422"/>
                  </a:cubicBezTo>
                  <a:cubicBezTo>
                    <a:pt x="163" y="422"/>
                    <a:pt x="159" y="418"/>
                    <a:pt x="159" y="411"/>
                  </a:cubicBezTo>
                  <a:cubicBezTo>
                    <a:pt x="158" y="403"/>
                    <a:pt x="158" y="398"/>
                    <a:pt x="158" y="398"/>
                  </a:cubicBezTo>
                  <a:cubicBezTo>
                    <a:pt x="158" y="343"/>
                    <a:pt x="158" y="343"/>
                    <a:pt x="158" y="343"/>
                  </a:cubicBezTo>
                  <a:cubicBezTo>
                    <a:pt x="158" y="277"/>
                    <a:pt x="158" y="277"/>
                    <a:pt x="158" y="277"/>
                  </a:cubicBezTo>
                  <a:cubicBezTo>
                    <a:pt x="158" y="275"/>
                    <a:pt x="158" y="273"/>
                    <a:pt x="161" y="273"/>
                  </a:cubicBezTo>
                  <a:cubicBezTo>
                    <a:pt x="203" y="273"/>
                    <a:pt x="203" y="273"/>
                    <a:pt x="203" y="273"/>
                  </a:cubicBezTo>
                  <a:cubicBezTo>
                    <a:pt x="207" y="274"/>
                    <a:pt x="215" y="276"/>
                    <a:pt x="215" y="290"/>
                  </a:cubicBezTo>
                  <a:cubicBezTo>
                    <a:pt x="219" y="290"/>
                    <a:pt x="219" y="290"/>
                    <a:pt x="219" y="290"/>
                  </a:cubicBezTo>
                  <a:cubicBezTo>
                    <a:pt x="219" y="267"/>
                    <a:pt x="219" y="267"/>
                    <a:pt x="219" y="267"/>
                  </a:cubicBezTo>
                  <a:cubicBezTo>
                    <a:pt x="219" y="265"/>
                    <a:pt x="218" y="265"/>
                    <a:pt x="216" y="265"/>
                  </a:cubicBezTo>
                  <a:cubicBezTo>
                    <a:pt x="74" y="265"/>
                    <a:pt x="74" y="265"/>
                    <a:pt x="74" y="265"/>
                  </a:cubicBezTo>
                  <a:cubicBezTo>
                    <a:pt x="67" y="265"/>
                    <a:pt x="53" y="264"/>
                    <a:pt x="40" y="271"/>
                  </a:cubicBezTo>
                  <a:cubicBezTo>
                    <a:pt x="4" y="293"/>
                    <a:pt x="13" y="328"/>
                    <a:pt x="24" y="340"/>
                  </a:cubicBezTo>
                  <a:cubicBezTo>
                    <a:pt x="25" y="341"/>
                    <a:pt x="26" y="342"/>
                    <a:pt x="27" y="343"/>
                  </a:cubicBezTo>
                  <a:cubicBezTo>
                    <a:pt x="36" y="349"/>
                    <a:pt x="51" y="353"/>
                    <a:pt x="59" y="355"/>
                  </a:cubicBezTo>
                  <a:cubicBezTo>
                    <a:pt x="68" y="357"/>
                    <a:pt x="83" y="359"/>
                    <a:pt x="93" y="369"/>
                  </a:cubicBezTo>
                  <a:cubicBezTo>
                    <a:pt x="105" y="381"/>
                    <a:pt x="100" y="404"/>
                    <a:pt x="89" y="415"/>
                  </a:cubicBezTo>
                  <a:cubicBezTo>
                    <a:pt x="72" y="431"/>
                    <a:pt x="44" y="433"/>
                    <a:pt x="28" y="415"/>
                  </a:cubicBezTo>
                  <a:cubicBezTo>
                    <a:pt x="24" y="410"/>
                    <a:pt x="24" y="409"/>
                    <a:pt x="23" y="407"/>
                  </a:cubicBezTo>
                  <a:cubicBezTo>
                    <a:pt x="23" y="406"/>
                    <a:pt x="21" y="398"/>
                    <a:pt x="21" y="392"/>
                  </a:cubicBezTo>
                  <a:cubicBezTo>
                    <a:pt x="16" y="392"/>
                    <a:pt x="16" y="392"/>
                    <a:pt x="16" y="392"/>
                  </a:cubicBezTo>
                  <a:cubicBezTo>
                    <a:pt x="16" y="427"/>
                    <a:pt x="16" y="427"/>
                    <a:pt x="16" y="427"/>
                  </a:cubicBezTo>
                  <a:cubicBezTo>
                    <a:pt x="41" y="438"/>
                    <a:pt x="73" y="440"/>
                    <a:pt x="93" y="424"/>
                  </a:cubicBezTo>
                  <a:cubicBezTo>
                    <a:pt x="109" y="410"/>
                    <a:pt x="117" y="400"/>
                    <a:pt x="117" y="377"/>
                  </a:cubicBezTo>
                  <a:cubicBezTo>
                    <a:pt x="117" y="377"/>
                    <a:pt x="116" y="351"/>
                    <a:pt x="86" y="343"/>
                  </a:cubicBezTo>
                  <a:cubicBezTo>
                    <a:pt x="60" y="336"/>
                    <a:pt x="42" y="333"/>
                    <a:pt x="35" y="323"/>
                  </a:cubicBezTo>
                  <a:cubicBezTo>
                    <a:pt x="31" y="317"/>
                    <a:pt x="24" y="291"/>
                    <a:pt x="43" y="279"/>
                  </a:cubicBezTo>
                  <a:cubicBezTo>
                    <a:pt x="50" y="276"/>
                    <a:pt x="55" y="273"/>
                    <a:pt x="69" y="273"/>
                  </a:cubicBezTo>
                  <a:cubicBezTo>
                    <a:pt x="137" y="273"/>
                    <a:pt x="137" y="273"/>
                    <a:pt x="137" y="273"/>
                  </a:cubicBezTo>
                  <a:cubicBezTo>
                    <a:pt x="139" y="273"/>
                    <a:pt x="139" y="275"/>
                    <a:pt x="139" y="277"/>
                  </a:cubicBezTo>
                  <a:cubicBezTo>
                    <a:pt x="139" y="343"/>
                    <a:pt x="139" y="343"/>
                    <a:pt x="139" y="343"/>
                  </a:cubicBezTo>
                  <a:cubicBezTo>
                    <a:pt x="139" y="398"/>
                    <a:pt x="139" y="398"/>
                    <a:pt x="139" y="398"/>
                  </a:cubicBezTo>
                  <a:cubicBezTo>
                    <a:pt x="139" y="401"/>
                    <a:pt x="138" y="409"/>
                    <a:pt x="138" y="411"/>
                  </a:cubicBezTo>
                  <a:cubicBezTo>
                    <a:pt x="138" y="414"/>
                    <a:pt x="139" y="421"/>
                    <a:pt x="133" y="422"/>
                  </a:cubicBezTo>
                  <a:cubicBezTo>
                    <a:pt x="127" y="423"/>
                    <a:pt x="121" y="423"/>
                    <a:pt x="121" y="423"/>
                  </a:cubicBezTo>
                  <a:cubicBezTo>
                    <a:pt x="121" y="427"/>
                    <a:pt x="121" y="427"/>
                    <a:pt x="121" y="427"/>
                  </a:cubicBezTo>
                  <a:cubicBezTo>
                    <a:pt x="206" y="427"/>
                    <a:pt x="206" y="427"/>
                    <a:pt x="206" y="427"/>
                  </a:cubicBezTo>
                  <a:cubicBezTo>
                    <a:pt x="206" y="423"/>
                    <a:pt x="206" y="423"/>
                    <a:pt x="206" y="423"/>
                  </a:cubicBezTo>
                  <a:cubicBezTo>
                    <a:pt x="202" y="423"/>
                    <a:pt x="189" y="419"/>
                    <a:pt x="196" y="404"/>
                  </a:cubicBezTo>
                  <a:cubicBezTo>
                    <a:pt x="196" y="404"/>
                    <a:pt x="217" y="361"/>
                    <a:pt x="218" y="358"/>
                  </a:cubicBezTo>
                  <a:cubicBezTo>
                    <a:pt x="220" y="356"/>
                    <a:pt x="220" y="355"/>
                    <a:pt x="223" y="355"/>
                  </a:cubicBezTo>
                  <a:cubicBezTo>
                    <a:pt x="234" y="355"/>
                    <a:pt x="234" y="355"/>
                    <a:pt x="234" y="355"/>
                  </a:cubicBezTo>
                  <a:cubicBezTo>
                    <a:pt x="278" y="355"/>
                    <a:pt x="278" y="355"/>
                    <a:pt x="278" y="355"/>
                  </a:cubicBezTo>
                  <a:cubicBezTo>
                    <a:pt x="280" y="355"/>
                    <a:pt x="281" y="356"/>
                    <a:pt x="282" y="358"/>
                  </a:cubicBezTo>
                  <a:cubicBezTo>
                    <a:pt x="303" y="410"/>
                    <a:pt x="303" y="410"/>
                    <a:pt x="303" y="410"/>
                  </a:cubicBezTo>
                  <a:cubicBezTo>
                    <a:pt x="305" y="414"/>
                    <a:pt x="303" y="423"/>
                    <a:pt x="298" y="423"/>
                  </a:cubicBezTo>
                  <a:cubicBezTo>
                    <a:pt x="290" y="423"/>
                    <a:pt x="290" y="423"/>
                    <a:pt x="290" y="423"/>
                  </a:cubicBezTo>
                  <a:cubicBezTo>
                    <a:pt x="290" y="427"/>
                    <a:pt x="290" y="427"/>
                    <a:pt x="290" y="427"/>
                  </a:cubicBezTo>
                  <a:cubicBezTo>
                    <a:pt x="396" y="427"/>
                    <a:pt x="396" y="427"/>
                    <a:pt x="396" y="427"/>
                  </a:cubicBezTo>
                  <a:cubicBezTo>
                    <a:pt x="396" y="423"/>
                    <a:pt x="396" y="423"/>
                    <a:pt x="396" y="423"/>
                  </a:cubicBezTo>
                  <a:cubicBezTo>
                    <a:pt x="391" y="423"/>
                    <a:pt x="391" y="423"/>
                    <a:pt x="391" y="423"/>
                  </a:cubicBezTo>
                  <a:cubicBezTo>
                    <a:pt x="388" y="423"/>
                    <a:pt x="376" y="421"/>
                    <a:pt x="376" y="408"/>
                  </a:cubicBezTo>
                  <a:cubicBezTo>
                    <a:pt x="376" y="343"/>
                    <a:pt x="376" y="343"/>
                    <a:pt x="376" y="343"/>
                  </a:cubicBezTo>
                  <a:cubicBezTo>
                    <a:pt x="376" y="273"/>
                    <a:pt x="376" y="273"/>
                    <a:pt x="376" y="273"/>
                  </a:cubicBezTo>
                  <a:cubicBezTo>
                    <a:pt x="420" y="273"/>
                    <a:pt x="420" y="273"/>
                    <a:pt x="420" y="273"/>
                  </a:cubicBezTo>
                  <a:cubicBezTo>
                    <a:pt x="439" y="273"/>
                    <a:pt x="438" y="280"/>
                    <a:pt x="439" y="290"/>
                  </a:cubicBezTo>
                  <a:cubicBezTo>
                    <a:pt x="439" y="406"/>
                    <a:pt x="439" y="406"/>
                    <a:pt x="439" y="406"/>
                  </a:cubicBezTo>
                  <a:cubicBezTo>
                    <a:pt x="439" y="415"/>
                    <a:pt x="436" y="418"/>
                    <a:pt x="433" y="421"/>
                  </a:cubicBezTo>
                  <a:cubicBezTo>
                    <a:pt x="430" y="423"/>
                    <a:pt x="425" y="424"/>
                    <a:pt x="420" y="424"/>
                  </a:cubicBezTo>
                  <a:cubicBezTo>
                    <a:pt x="420" y="428"/>
                    <a:pt x="420" y="428"/>
                    <a:pt x="420" y="428"/>
                  </a:cubicBezTo>
                  <a:cubicBezTo>
                    <a:pt x="449" y="427"/>
                    <a:pt x="449" y="427"/>
                    <a:pt x="449" y="427"/>
                  </a:cubicBezTo>
                  <a:cubicBezTo>
                    <a:pt x="519" y="427"/>
                    <a:pt x="519" y="427"/>
                    <a:pt x="519" y="427"/>
                  </a:cubicBezTo>
                  <a:cubicBezTo>
                    <a:pt x="523" y="427"/>
                    <a:pt x="524" y="424"/>
                    <a:pt x="524" y="422"/>
                  </a:cubicBezTo>
                  <a:cubicBezTo>
                    <a:pt x="525" y="419"/>
                    <a:pt x="527" y="401"/>
                    <a:pt x="528" y="397"/>
                  </a:cubicBezTo>
                  <a:cubicBezTo>
                    <a:pt x="528" y="395"/>
                    <a:pt x="523" y="394"/>
                    <a:pt x="522" y="397"/>
                  </a:cubicBezTo>
                  <a:close/>
                  <a:moveTo>
                    <a:pt x="274" y="345"/>
                  </a:moveTo>
                  <a:cubicBezTo>
                    <a:pt x="236" y="345"/>
                    <a:pt x="236" y="345"/>
                    <a:pt x="236" y="345"/>
                  </a:cubicBezTo>
                  <a:cubicBezTo>
                    <a:pt x="227" y="345"/>
                    <a:pt x="227" y="345"/>
                    <a:pt x="227" y="345"/>
                  </a:cubicBezTo>
                  <a:cubicBezTo>
                    <a:pt x="226" y="345"/>
                    <a:pt x="225" y="345"/>
                    <a:pt x="226" y="343"/>
                  </a:cubicBezTo>
                  <a:cubicBezTo>
                    <a:pt x="252" y="289"/>
                    <a:pt x="252" y="289"/>
                    <a:pt x="252" y="289"/>
                  </a:cubicBezTo>
                  <a:cubicBezTo>
                    <a:pt x="275" y="341"/>
                    <a:pt x="275" y="341"/>
                    <a:pt x="275" y="341"/>
                  </a:cubicBezTo>
                  <a:cubicBezTo>
                    <a:pt x="276" y="345"/>
                    <a:pt x="275" y="345"/>
                    <a:pt x="274" y="345"/>
                  </a:cubicBezTo>
                  <a:close/>
                  <a:moveTo>
                    <a:pt x="451" y="77"/>
                  </a:moveTo>
                  <a:cubicBezTo>
                    <a:pt x="405" y="77"/>
                    <a:pt x="367" y="115"/>
                    <a:pt x="367" y="161"/>
                  </a:cubicBezTo>
                  <a:cubicBezTo>
                    <a:pt x="367" y="207"/>
                    <a:pt x="405" y="245"/>
                    <a:pt x="451" y="245"/>
                  </a:cubicBezTo>
                  <a:cubicBezTo>
                    <a:pt x="453" y="244"/>
                    <a:pt x="453" y="244"/>
                    <a:pt x="453" y="244"/>
                  </a:cubicBezTo>
                  <a:cubicBezTo>
                    <a:pt x="499" y="243"/>
                    <a:pt x="535" y="207"/>
                    <a:pt x="535" y="161"/>
                  </a:cubicBezTo>
                  <a:cubicBezTo>
                    <a:pt x="535" y="115"/>
                    <a:pt x="498" y="77"/>
                    <a:pt x="451" y="77"/>
                  </a:cubicBezTo>
                  <a:close/>
                  <a:moveTo>
                    <a:pt x="471" y="232"/>
                  </a:moveTo>
                  <a:cubicBezTo>
                    <a:pt x="466" y="233"/>
                    <a:pt x="461" y="233"/>
                    <a:pt x="457" y="233"/>
                  </a:cubicBezTo>
                  <a:cubicBezTo>
                    <a:pt x="414" y="230"/>
                    <a:pt x="395" y="190"/>
                    <a:pt x="391" y="171"/>
                  </a:cubicBezTo>
                  <a:cubicBezTo>
                    <a:pt x="383" y="138"/>
                    <a:pt x="401" y="97"/>
                    <a:pt x="431" y="89"/>
                  </a:cubicBezTo>
                  <a:cubicBezTo>
                    <a:pt x="465" y="80"/>
                    <a:pt x="501" y="105"/>
                    <a:pt x="512" y="145"/>
                  </a:cubicBezTo>
                  <a:cubicBezTo>
                    <a:pt x="524" y="190"/>
                    <a:pt x="501" y="228"/>
                    <a:pt x="471" y="232"/>
                  </a:cubicBezTo>
                  <a:close/>
                </a:path>
              </a:pathLst>
            </a:custGeom>
            <a:solidFill>
              <a:srgbClr val="FFFFFF"/>
            </a:solidFill>
            <a:ln w="9525">
              <a:noFill/>
              <a:round/>
              <a:headEnd/>
              <a:tailEnd/>
            </a:ln>
          </p:spPr>
          <p:txBody>
            <a:bodyPr/>
            <a:lstStyle/>
            <a:p>
              <a:pPr>
                <a:defRPr/>
              </a:pPr>
              <a:endParaRPr lang="en-US"/>
            </a:p>
          </p:txBody>
        </p:sp>
        <p:sp>
          <p:nvSpPr>
            <p:cNvPr id="15" name="Freeform 20"/>
            <p:cNvSpPr>
              <a:spLocks/>
            </p:cNvSpPr>
            <p:nvPr/>
          </p:nvSpPr>
          <p:spPr bwMode="gray">
            <a:xfrm>
              <a:off x="1453540" y="1882436"/>
              <a:ext cx="145317" cy="197668"/>
            </a:xfrm>
            <a:custGeom>
              <a:avLst/>
              <a:gdLst/>
              <a:ahLst/>
              <a:cxnLst>
                <a:cxn ang="0">
                  <a:pos x="4" y="57"/>
                </a:cxn>
                <a:cxn ang="0">
                  <a:pos x="54" y="3"/>
                </a:cxn>
                <a:cxn ang="0">
                  <a:pos x="88" y="69"/>
                </a:cxn>
                <a:cxn ang="0">
                  <a:pos x="38" y="122"/>
                </a:cxn>
                <a:cxn ang="0">
                  <a:pos x="4" y="57"/>
                </a:cxn>
              </a:cxnLst>
              <a:rect l="0" t="0" r="r" b="b"/>
              <a:pathLst>
                <a:path w="92" h="125">
                  <a:moveTo>
                    <a:pt x="4" y="57"/>
                  </a:moveTo>
                  <a:cubicBezTo>
                    <a:pt x="9" y="24"/>
                    <a:pt x="31" y="0"/>
                    <a:pt x="54" y="3"/>
                  </a:cubicBezTo>
                  <a:cubicBezTo>
                    <a:pt x="77" y="7"/>
                    <a:pt x="92" y="36"/>
                    <a:pt x="88" y="69"/>
                  </a:cubicBezTo>
                  <a:cubicBezTo>
                    <a:pt x="83" y="102"/>
                    <a:pt x="61" y="125"/>
                    <a:pt x="38" y="122"/>
                  </a:cubicBezTo>
                  <a:cubicBezTo>
                    <a:pt x="15" y="119"/>
                    <a:pt x="0" y="90"/>
                    <a:pt x="4" y="57"/>
                  </a:cubicBezTo>
                </a:path>
              </a:pathLst>
            </a:custGeom>
            <a:solidFill>
              <a:srgbClr val="D31245"/>
            </a:solidFill>
            <a:ln w="9525">
              <a:noFill/>
              <a:round/>
              <a:headEnd/>
              <a:tailEnd/>
            </a:ln>
          </p:spPr>
          <p:txBody>
            <a:bodyPr/>
            <a:lstStyle/>
            <a:p>
              <a:pPr>
                <a:defRPr/>
              </a:pPr>
              <a:endParaRPr lang="en-US"/>
            </a:p>
          </p:txBody>
        </p:sp>
        <p:sp>
          <p:nvSpPr>
            <p:cNvPr id="16" name="Freeform 21"/>
            <p:cNvSpPr>
              <a:spLocks noEditPoints="1"/>
            </p:cNvSpPr>
            <p:nvPr/>
          </p:nvSpPr>
          <p:spPr bwMode="gray">
            <a:xfrm>
              <a:off x="2825335" y="2161496"/>
              <a:ext cx="1781590" cy="909851"/>
            </a:xfrm>
            <a:custGeom>
              <a:avLst/>
              <a:gdLst/>
              <a:ahLst/>
              <a:cxnLst>
                <a:cxn ang="0">
                  <a:pos x="0" y="444"/>
                </a:cxn>
                <a:cxn ang="0">
                  <a:pos x="175" y="372"/>
                </a:cxn>
                <a:cxn ang="0">
                  <a:pos x="112" y="538"/>
                </a:cxn>
                <a:cxn ang="0">
                  <a:pos x="324" y="461"/>
                </a:cxn>
                <a:cxn ang="0">
                  <a:pos x="324" y="461"/>
                </a:cxn>
                <a:cxn ang="0">
                  <a:pos x="291" y="541"/>
                </a:cxn>
                <a:cxn ang="0">
                  <a:pos x="288" y="567"/>
                </a:cxn>
                <a:cxn ang="0">
                  <a:pos x="355" y="477"/>
                </a:cxn>
                <a:cxn ang="0">
                  <a:pos x="526" y="443"/>
                </a:cxn>
                <a:cxn ang="0">
                  <a:pos x="415" y="398"/>
                </a:cxn>
                <a:cxn ang="0">
                  <a:pos x="422" y="564"/>
                </a:cxn>
                <a:cxn ang="0">
                  <a:pos x="495" y="450"/>
                </a:cxn>
                <a:cxn ang="0">
                  <a:pos x="646" y="538"/>
                </a:cxn>
                <a:cxn ang="0">
                  <a:pos x="609" y="424"/>
                </a:cxn>
                <a:cxn ang="0">
                  <a:pos x="609" y="398"/>
                </a:cxn>
                <a:cxn ang="0">
                  <a:pos x="579" y="398"/>
                </a:cxn>
                <a:cxn ang="0">
                  <a:pos x="579" y="424"/>
                </a:cxn>
                <a:cxn ang="0">
                  <a:pos x="650" y="564"/>
                </a:cxn>
                <a:cxn ang="0">
                  <a:pos x="706" y="461"/>
                </a:cxn>
                <a:cxn ang="0">
                  <a:pos x="705" y="484"/>
                </a:cxn>
                <a:cxn ang="0">
                  <a:pos x="817" y="545"/>
                </a:cxn>
                <a:cxn ang="0">
                  <a:pos x="747" y="394"/>
                </a:cxn>
                <a:cxn ang="0">
                  <a:pos x="946" y="424"/>
                </a:cxn>
                <a:cxn ang="0">
                  <a:pos x="878" y="398"/>
                </a:cxn>
                <a:cxn ang="0">
                  <a:pos x="884" y="564"/>
                </a:cxn>
                <a:cxn ang="0">
                  <a:pos x="272" y="251"/>
                </a:cxn>
                <a:cxn ang="0">
                  <a:pos x="138" y="208"/>
                </a:cxn>
                <a:cxn ang="0">
                  <a:pos x="4" y="251"/>
                </a:cxn>
                <a:cxn ang="0">
                  <a:pos x="125" y="253"/>
                </a:cxn>
                <a:cxn ang="0">
                  <a:pos x="240" y="251"/>
                </a:cxn>
                <a:cxn ang="0">
                  <a:pos x="338" y="148"/>
                </a:cxn>
                <a:cxn ang="0">
                  <a:pos x="337" y="172"/>
                </a:cxn>
                <a:cxn ang="0">
                  <a:pos x="449" y="233"/>
                </a:cxn>
                <a:cxn ang="0">
                  <a:pos x="379" y="82"/>
                </a:cxn>
                <a:cxn ang="0">
                  <a:pos x="593" y="119"/>
                </a:cxn>
                <a:cxn ang="0">
                  <a:pos x="546" y="227"/>
                </a:cxn>
                <a:cxn ang="0">
                  <a:pos x="595" y="227"/>
                </a:cxn>
                <a:cxn ang="0">
                  <a:pos x="551" y="83"/>
                </a:cxn>
                <a:cxn ang="0">
                  <a:pos x="624" y="0"/>
                </a:cxn>
                <a:cxn ang="0">
                  <a:pos x="671" y="251"/>
                </a:cxn>
                <a:cxn ang="0">
                  <a:pos x="702" y="251"/>
                </a:cxn>
                <a:cxn ang="0">
                  <a:pos x="687" y="13"/>
                </a:cxn>
                <a:cxn ang="0">
                  <a:pos x="875" y="237"/>
                </a:cxn>
                <a:cxn ang="0">
                  <a:pos x="772" y="168"/>
                </a:cxn>
                <a:cxn ang="0">
                  <a:pos x="873" y="97"/>
                </a:cxn>
                <a:cxn ang="0">
                  <a:pos x="818" y="255"/>
                </a:cxn>
                <a:cxn ang="0">
                  <a:pos x="930" y="207"/>
                </a:cxn>
                <a:cxn ang="0">
                  <a:pos x="1010" y="251"/>
                </a:cxn>
                <a:cxn ang="0">
                  <a:pos x="900" y="209"/>
                </a:cxn>
                <a:cxn ang="0">
                  <a:pos x="973" y="108"/>
                </a:cxn>
                <a:cxn ang="0">
                  <a:pos x="976" y="82"/>
                </a:cxn>
                <a:cxn ang="0">
                  <a:pos x="1010" y="251"/>
                </a:cxn>
                <a:cxn ang="0">
                  <a:pos x="1082" y="5"/>
                </a:cxn>
              </a:cxnLst>
              <a:rect l="0" t="0" r="r" b="b"/>
              <a:pathLst>
                <a:path w="1113" h="568">
                  <a:moveTo>
                    <a:pt x="184" y="545"/>
                  </a:moveTo>
                  <a:cubicBezTo>
                    <a:pt x="166" y="558"/>
                    <a:pt x="139" y="568"/>
                    <a:pt x="111" y="568"/>
                  </a:cubicBezTo>
                  <a:cubicBezTo>
                    <a:pt x="44" y="568"/>
                    <a:pt x="0" y="518"/>
                    <a:pt x="0" y="444"/>
                  </a:cubicBezTo>
                  <a:cubicBezTo>
                    <a:pt x="0" y="369"/>
                    <a:pt x="44" y="319"/>
                    <a:pt x="112" y="319"/>
                  </a:cubicBezTo>
                  <a:cubicBezTo>
                    <a:pt x="140" y="319"/>
                    <a:pt x="162" y="326"/>
                    <a:pt x="180" y="339"/>
                  </a:cubicBezTo>
                  <a:cubicBezTo>
                    <a:pt x="175" y="372"/>
                    <a:pt x="175" y="372"/>
                    <a:pt x="175" y="372"/>
                  </a:cubicBezTo>
                  <a:cubicBezTo>
                    <a:pt x="158" y="359"/>
                    <a:pt x="137" y="349"/>
                    <a:pt x="112" y="349"/>
                  </a:cubicBezTo>
                  <a:cubicBezTo>
                    <a:pt x="63" y="349"/>
                    <a:pt x="34" y="386"/>
                    <a:pt x="34" y="443"/>
                  </a:cubicBezTo>
                  <a:cubicBezTo>
                    <a:pt x="34" y="501"/>
                    <a:pt x="63" y="538"/>
                    <a:pt x="112" y="538"/>
                  </a:cubicBezTo>
                  <a:cubicBezTo>
                    <a:pt x="137" y="538"/>
                    <a:pt x="160" y="528"/>
                    <a:pt x="179" y="514"/>
                  </a:cubicBezTo>
                  <a:cubicBezTo>
                    <a:pt x="184" y="545"/>
                    <a:pt x="184" y="545"/>
                    <a:pt x="184" y="545"/>
                  </a:cubicBezTo>
                  <a:moveTo>
                    <a:pt x="324" y="461"/>
                  </a:moveTo>
                  <a:cubicBezTo>
                    <a:pt x="320" y="434"/>
                    <a:pt x="308" y="418"/>
                    <a:pt x="284" y="418"/>
                  </a:cubicBezTo>
                  <a:cubicBezTo>
                    <a:pt x="265" y="418"/>
                    <a:pt x="248" y="432"/>
                    <a:pt x="244" y="461"/>
                  </a:cubicBezTo>
                  <a:cubicBezTo>
                    <a:pt x="324" y="461"/>
                    <a:pt x="324" y="461"/>
                    <a:pt x="324" y="461"/>
                  </a:cubicBezTo>
                  <a:moveTo>
                    <a:pt x="355" y="484"/>
                  </a:moveTo>
                  <a:cubicBezTo>
                    <a:pt x="242" y="484"/>
                    <a:pt x="242" y="484"/>
                    <a:pt x="242" y="484"/>
                  </a:cubicBezTo>
                  <a:cubicBezTo>
                    <a:pt x="243" y="522"/>
                    <a:pt x="262" y="541"/>
                    <a:pt x="291" y="541"/>
                  </a:cubicBezTo>
                  <a:cubicBezTo>
                    <a:pt x="315" y="541"/>
                    <a:pt x="332" y="531"/>
                    <a:pt x="350" y="517"/>
                  </a:cubicBezTo>
                  <a:cubicBezTo>
                    <a:pt x="355" y="545"/>
                    <a:pt x="355" y="545"/>
                    <a:pt x="355" y="545"/>
                  </a:cubicBezTo>
                  <a:cubicBezTo>
                    <a:pt x="337" y="559"/>
                    <a:pt x="316" y="567"/>
                    <a:pt x="288" y="567"/>
                  </a:cubicBezTo>
                  <a:cubicBezTo>
                    <a:pt x="245" y="567"/>
                    <a:pt x="211" y="541"/>
                    <a:pt x="211" y="480"/>
                  </a:cubicBezTo>
                  <a:cubicBezTo>
                    <a:pt x="211" y="427"/>
                    <a:pt x="242" y="394"/>
                    <a:pt x="284" y="394"/>
                  </a:cubicBezTo>
                  <a:cubicBezTo>
                    <a:pt x="333" y="394"/>
                    <a:pt x="355" y="431"/>
                    <a:pt x="355" y="477"/>
                  </a:cubicBezTo>
                  <a:cubicBezTo>
                    <a:pt x="355" y="479"/>
                    <a:pt x="355" y="482"/>
                    <a:pt x="355" y="484"/>
                  </a:cubicBezTo>
                  <a:close/>
                  <a:moveTo>
                    <a:pt x="526" y="564"/>
                  </a:moveTo>
                  <a:cubicBezTo>
                    <a:pt x="526" y="443"/>
                    <a:pt x="526" y="443"/>
                    <a:pt x="526" y="443"/>
                  </a:cubicBezTo>
                  <a:cubicBezTo>
                    <a:pt x="526" y="413"/>
                    <a:pt x="509" y="394"/>
                    <a:pt x="478" y="394"/>
                  </a:cubicBezTo>
                  <a:cubicBezTo>
                    <a:pt x="454" y="394"/>
                    <a:pt x="435" y="407"/>
                    <a:pt x="419" y="422"/>
                  </a:cubicBezTo>
                  <a:cubicBezTo>
                    <a:pt x="415" y="398"/>
                    <a:pt x="415" y="398"/>
                    <a:pt x="415" y="398"/>
                  </a:cubicBezTo>
                  <a:cubicBezTo>
                    <a:pt x="391" y="398"/>
                    <a:pt x="391" y="398"/>
                    <a:pt x="391" y="398"/>
                  </a:cubicBezTo>
                  <a:cubicBezTo>
                    <a:pt x="391" y="564"/>
                    <a:pt x="391" y="564"/>
                    <a:pt x="391" y="564"/>
                  </a:cubicBezTo>
                  <a:cubicBezTo>
                    <a:pt x="422" y="564"/>
                    <a:pt x="422" y="564"/>
                    <a:pt x="422" y="564"/>
                  </a:cubicBezTo>
                  <a:cubicBezTo>
                    <a:pt x="422" y="449"/>
                    <a:pt x="422" y="449"/>
                    <a:pt x="422" y="449"/>
                  </a:cubicBezTo>
                  <a:cubicBezTo>
                    <a:pt x="437" y="433"/>
                    <a:pt x="453" y="422"/>
                    <a:pt x="470" y="422"/>
                  </a:cubicBezTo>
                  <a:cubicBezTo>
                    <a:pt x="488" y="422"/>
                    <a:pt x="495" y="433"/>
                    <a:pt x="495" y="450"/>
                  </a:cubicBezTo>
                  <a:cubicBezTo>
                    <a:pt x="495" y="564"/>
                    <a:pt x="495" y="564"/>
                    <a:pt x="495" y="564"/>
                  </a:cubicBezTo>
                  <a:moveTo>
                    <a:pt x="650" y="564"/>
                  </a:moveTo>
                  <a:cubicBezTo>
                    <a:pt x="646" y="538"/>
                    <a:pt x="646" y="538"/>
                    <a:pt x="646" y="538"/>
                  </a:cubicBezTo>
                  <a:cubicBezTo>
                    <a:pt x="642" y="538"/>
                    <a:pt x="637" y="539"/>
                    <a:pt x="632" y="539"/>
                  </a:cubicBezTo>
                  <a:cubicBezTo>
                    <a:pt x="614" y="539"/>
                    <a:pt x="609" y="530"/>
                    <a:pt x="609" y="517"/>
                  </a:cubicBezTo>
                  <a:cubicBezTo>
                    <a:pt x="609" y="424"/>
                    <a:pt x="609" y="424"/>
                    <a:pt x="609" y="424"/>
                  </a:cubicBezTo>
                  <a:cubicBezTo>
                    <a:pt x="649" y="424"/>
                    <a:pt x="649" y="424"/>
                    <a:pt x="649" y="424"/>
                  </a:cubicBezTo>
                  <a:cubicBezTo>
                    <a:pt x="645" y="398"/>
                    <a:pt x="645" y="398"/>
                    <a:pt x="645" y="398"/>
                  </a:cubicBezTo>
                  <a:cubicBezTo>
                    <a:pt x="609" y="398"/>
                    <a:pt x="609" y="398"/>
                    <a:pt x="609" y="398"/>
                  </a:cubicBezTo>
                  <a:cubicBezTo>
                    <a:pt x="609" y="338"/>
                    <a:pt x="609" y="338"/>
                    <a:pt x="609" y="338"/>
                  </a:cubicBezTo>
                  <a:cubicBezTo>
                    <a:pt x="579" y="342"/>
                    <a:pt x="579" y="342"/>
                    <a:pt x="579" y="342"/>
                  </a:cubicBezTo>
                  <a:cubicBezTo>
                    <a:pt x="579" y="398"/>
                    <a:pt x="579" y="398"/>
                    <a:pt x="579" y="398"/>
                  </a:cubicBezTo>
                  <a:cubicBezTo>
                    <a:pt x="554" y="398"/>
                    <a:pt x="554" y="398"/>
                    <a:pt x="554" y="398"/>
                  </a:cubicBezTo>
                  <a:cubicBezTo>
                    <a:pt x="554" y="424"/>
                    <a:pt x="554" y="424"/>
                    <a:pt x="554" y="424"/>
                  </a:cubicBezTo>
                  <a:cubicBezTo>
                    <a:pt x="579" y="424"/>
                    <a:pt x="579" y="424"/>
                    <a:pt x="579" y="424"/>
                  </a:cubicBezTo>
                  <a:cubicBezTo>
                    <a:pt x="579" y="522"/>
                    <a:pt x="579" y="522"/>
                    <a:pt x="579" y="522"/>
                  </a:cubicBezTo>
                  <a:cubicBezTo>
                    <a:pt x="579" y="556"/>
                    <a:pt x="598" y="566"/>
                    <a:pt x="627" y="566"/>
                  </a:cubicBezTo>
                  <a:cubicBezTo>
                    <a:pt x="638" y="566"/>
                    <a:pt x="645" y="565"/>
                    <a:pt x="650" y="564"/>
                  </a:cubicBezTo>
                  <a:moveTo>
                    <a:pt x="786" y="461"/>
                  </a:moveTo>
                  <a:cubicBezTo>
                    <a:pt x="782" y="434"/>
                    <a:pt x="770" y="418"/>
                    <a:pt x="746" y="418"/>
                  </a:cubicBezTo>
                  <a:cubicBezTo>
                    <a:pt x="727" y="418"/>
                    <a:pt x="711" y="432"/>
                    <a:pt x="706" y="461"/>
                  </a:cubicBezTo>
                  <a:cubicBezTo>
                    <a:pt x="786" y="461"/>
                    <a:pt x="786" y="461"/>
                    <a:pt x="786" y="461"/>
                  </a:cubicBezTo>
                  <a:moveTo>
                    <a:pt x="817" y="484"/>
                  </a:moveTo>
                  <a:cubicBezTo>
                    <a:pt x="705" y="484"/>
                    <a:pt x="705" y="484"/>
                    <a:pt x="705" y="484"/>
                  </a:cubicBezTo>
                  <a:cubicBezTo>
                    <a:pt x="706" y="522"/>
                    <a:pt x="724" y="541"/>
                    <a:pt x="753" y="541"/>
                  </a:cubicBezTo>
                  <a:cubicBezTo>
                    <a:pt x="777" y="541"/>
                    <a:pt x="794" y="531"/>
                    <a:pt x="813" y="517"/>
                  </a:cubicBezTo>
                  <a:cubicBezTo>
                    <a:pt x="817" y="545"/>
                    <a:pt x="817" y="545"/>
                    <a:pt x="817" y="545"/>
                  </a:cubicBezTo>
                  <a:cubicBezTo>
                    <a:pt x="799" y="559"/>
                    <a:pt x="778" y="567"/>
                    <a:pt x="751" y="567"/>
                  </a:cubicBezTo>
                  <a:cubicBezTo>
                    <a:pt x="707" y="567"/>
                    <a:pt x="674" y="541"/>
                    <a:pt x="674" y="480"/>
                  </a:cubicBezTo>
                  <a:cubicBezTo>
                    <a:pt x="674" y="427"/>
                    <a:pt x="705" y="394"/>
                    <a:pt x="747" y="394"/>
                  </a:cubicBezTo>
                  <a:cubicBezTo>
                    <a:pt x="795" y="394"/>
                    <a:pt x="817" y="431"/>
                    <a:pt x="817" y="477"/>
                  </a:cubicBezTo>
                  <a:cubicBezTo>
                    <a:pt x="817" y="479"/>
                    <a:pt x="817" y="482"/>
                    <a:pt x="817" y="484"/>
                  </a:cubicBezTo>
                  <a:close/>
                  <a:moveTo>
                    <a:pt x="946" y="424"/>
                  </a:moveTo>
                  <a:cubicBezTo>
                    <a:pt x="941" y="394"/>
                    <a:pt x="941" y="394"/>
                    <a:pt x="941" y="394"/>
                  </a:cubicBezTo>
                  <a:cubicBezTo>
                    <a:pt x="914" y="395"/>
                    <a:pt x="895" y="412"/>
                    <a:pt x="883" y="431"/>
                  </a:cubicBezTo>
                  <a:cubicBezTo>
                    <a:pt x="878" y="398"/>
                    <a:pt x="878" y="398"/>
                    <a:pt x="878" y="398"/>
                  </a:cubicBezTo>
                  <a:cubicBezTo>
                    <a:pt x="853" y="398"/>
                    <a:pt x="853" y="398"/>
                    <a:pt x="853" y="398"/>
                  </a:cubicBezTo>
                  <a:cubicBezTo>
                    <a:pt x="853" y="564"/>
                    <a:pt x="853" y="564"/>
                    <a:pt x="853" y="564"/>
                  </a:cubicBezTo>
                  <a:cubicBezTo>
                    <a:pt x="884" y="564"/>
                    <a:pt x="884" y="564"/>
                    <a:pt x="884" y="564"/>
                  </a:cubicBezTo>
                  <a:cubicBezTo>
                    <a:pt x="884" y="465"/>
                    <a:pt x="884" y="465"/>
                    <a:pt x="884" y="465"/>
                  </a:cubicBezTo>
                  <a:cubicBezTo>
                    <a:pt x="895" y="443"/>
                    <a:pt x="919" y="425"/>
                    <a:pt x="946" y="424"/>
                  </a:cubicBezTo>
                  <a:moveTo>
                    <a:pt x="272" y="251"/>
                  </a:moveTo>
                  <a:cubicBezTo>
                    <a:pt x="253" y="11"/>
                    <a:pt x="253" y="11"/>
                    <a:pt x="253" y="11"/>
                  </a:cubicBezTo>
                  <a:cubicBezTo>
                    <a:pt x="213" y="11"/>
                    <a:pt x="213" y="11"/>
                    <a:pt x="213" y="11"/>
                  </a:cubicBezTo>
                  <a:cubicBezTo>
                    <a:pt x="138" y="208"/>
                    <a:pt x="138" y="208"/>
                    <a:pt x="138" y="208"/>
                  </a:cubicBezTo>
                  <a:cubicBezTo>
                    <a:pt x="63" y="11"/>
                    <a:pt x="63" y="11"/>
                    <a:pt x="63" y="11"/>
                  </a:cubicBezTo>
                  <a:cubicBezTo>
                    <a:pt x="23" y="11"/>
                    <a:pt x="23" y="11"/>
                    <a:pt x="23" y="11"/>
                  </a:cubicBezTo>
                  <a:cubicBezTo>
                    <a:pt x="4" y="251"/>
                    <a:pt x="4" y="251"/>
                    <a:pt x="4" y="251"/>
                  </a:cubicBezTo>
                  <a:cubicBezTo>
                    <a:pt x="34" y="251"/>
                    <a:pt x="34" y="251"/>
                    <a:pt x="34" y="251"/>
                  </a:cubicBezTo>
                  <a:cubicBezTo>
                    <a:pt x="49" y="60"/>
                    <a:pt x="49" y="60"/>
                    <a:pt x="49" y="60"/>
                  </a:cubicBezTo>
                  <a:cubicBezTo>
                    <a:pt x="125" y="253"/>
                    <a:pt x="125" y="253"/>
                    <a:pt x="125" y="253"/>
                  </a:cubicBezTo>
                  <a:cubicBezTo>
                    <a:pt x="150" y="253"/>
                    <a:pt x="150" y="253"/>
                    <a:pt x="150" y="253"/>
                  </a:cubicBezTo>
                  <a:cubicBezTo>
                    <a:pt x="225" y="60"/>
                    <a:pt x="225" y="60"/>
                    <a:pt x="225" y="60"/>
                  </a:cubicBezTo>
                  <a:cubicBezTo>
                    <a:pt x="240" y="251"/>
                    <a:pt x="240" y="251"/>
                    <a:pt x="240" y="251"/>
                  </a:cubicBezTo>
                  <a:moveTo>
                    <a:pt x="418" y="148"/>
                  </a:moveTo>
                  <a:cubicBezTo>
                    <a:pt x="414" y="122"/>
                    <a:pt x="403" y="106"/>
                    <a:pt x="379" y="106"/>
                  </a:cubicBezTo>
                  <a:cubicBezTo>
                    <a:pt x="359" y="106"/>
                    <a:pt x="343" y="120"/>
                    <a:pt x="338" y="148"/>
                  </a:cubicBezTo>
                  <a:cubicBezTo>
                    <a:pt x="418" y="148"/>
                    <a:pt x="418" y="148"/>
                    <a:pt x="418" y="148"/>
                  </a:cubicBezTo>
                  <a:moveTo>
                    <a:pt x="450" y="172"/>
                  </a:moveTo>
                  <a:cubicBezTo>
                    <a:pt x="337" y="172"/>
                    <a:pt x="337" y="172"/>
                    <a:pt x="337" y="172"/>
                  </a:cubicBezTo>
                  <a:cubicBezTo>
                    <a:pt x="338" y="210"/>
                    <a:pt x="356" y="229"/>
                    <a:pt x="385" y="229"/>
                  </a:cubicBezTo>
                  <a:cubicBezTo>
                    <a:pt x="409" y="229"/>
                    <a:pt x="427" y="219"/>
                    <a:pt x="445" y="205"/>
                  </a:cubicBezTo>
                  <a:cubicBezTo>
                    <a:pt x="449" y="233"/>
                    <a:pt x="449" y="233"/>
                    <a:pt x="449" y="233"/>
                  </a:cubicBezTo>
                  <a:cubicBezTo>
                    <a:pt x="431" y="247"/>
                    <a:pt x="410" y="255"/>
                    <a:pt x="383" y="255"/>
                  </a:cubicBezTo>
                  <a:cubicBezTo>
                    <a:pt x="340" y="255"/>
                    <a:pt x="306" y="229"/>
                    <a:pt x="306" y="168"/>
                  </a:cubicBezTo>
                  <a:cubicBezTo>
                    <a:pt x="306" y="115"/>
                    <a:pt x="337" y="82"/>
                    <a:pt x="379" y="82"/>
                  </a:cubicBezTo>
                  <a:cubicBezTo>
                    <a:pt x="427" y="82"/>
                    <a:pt x="450" y="119"/>
                    <a:pt x="450" y="165"/>
                  </a:cubicBezTo>
                  <a:cubicBezTo>
                    <a:pt x="450" y="167"/>
                    <a:pt x="450" y="170"/>
                    <a:pt x="450" y="172"/>
                  </a:cubicBezTo>
                  <a:close/>
                  <a:moveTo>
                    <a:pt x="593" y="119"/>
                  </a:moveTo>
                  <a:cubicBezTo>
                    <a:pt x="580" y="112"/>
                    <a:pt x="570" y="109"/>
                    <a:pt x="552" y="109"/>
                  </a:cubicBezTo>
                  <a:cubicBezTo>
                    <a:pt x="526" y="109"/>
                    <a:pt x="507" y="131"/>
                    <a:pt x="507" y="172"/>
                  </a:cubicBezTo>
                  <a:cubicBezTo>
                    <a:pt x="507" y="208"/>
                    <a:pt x="524" y="227"/>
                    <a:pt x="546" y="227"/>
                  </a:cubicBezTo>
                  <a:cubicBezTo>
                    <a:pt x="565" y="227"/>
                    <a:pt x="580" y="216"/>
                    <a:pt x="593" y="198"/>
                  </a:cubicBezTo>
                  <a:moveTo>
                    <a:pt x="599" y="251"/>
                  </a:moveTo>
                  <a:cubicBezTo>
                    <a:pt x="595" y="227"/>
                    <a:pt x="595" y="227"/>
                    <a:pt x="595" y="227"/>
                  </a:cubicBezTo>
                  <a:cubicBezTo>
                    <a:pt x="583" y="242"/>
                    <a:pt x="566" y="255"/>
                    <a:pt x="541" y="255"/>
                  </a:cubicBezTo>
                  <a:cubicBezTo>
                    <a:pt x="506" y="255"/>
                    <a:pt x="476" y="229"/>
                    <a:pt x="476" y="173"/>
                  </a:cubicBezTo>
                  <a:cubicBezTo>
                    <a:pt x="476" y="113"/>
                    <a:pt x="511" y="83"/>
                    <a:pt x="551" y="83"/>
                  </a:cubicBezTo>
                  <a:cubicBezTo>
                    <a:pt x="567" y="83"/>
                    <a:pt x="582" y="86"/>
                    <a:pt x="593" y="91"/>
                  </a:cubicBezTo>
                  <a:cubicBezTo>
                    <a:pt x="593" y="5"/>
                    <a:pt x="593" y="5"/>
                    <a:pt x="593" y="5"/>
                  </a:cubicBezTo>
                  <a:cubicBezTo>
                    <a:pt x="624" y="0"/>
                    <a:pt x="624" y="0"/>
                    <a:pt x="624" y="0"/>
                  </a:cubicBezTo>
                  <a:cubicBezTo>
                    <a:pt x="624" y="251"/>
                    <a:pt x="624" y="251"/>
                    <a:pt x="624" y="251"/>
                  </a:cubicBezTo>
                  <a:lnTo>
                    <a:pt x="599" y="251"/>
                  </a:lnTo>
                  <a:close/>
                  <a:moveTo>
                    <a:pt x="671" y="251"/>
                  </a:moveTo>
                  <a:cubicBezTo>
                    <a:pt x="671" y="85"/>
                    <a:pt x="671" y="85"/>
                    <a:pt x="671" y="85"/>
                  </a:cubicBezTo>
                  <a:cubicBezTo>
                    <a:pt x="702" y="85"/>
                    <a:pt x="702" y="85"/>
                    <a:pt x="702" y="85"/>
                  </a:cubicBezTo>
                  <a:cubicBezTo>
                    <a:pt x="702" y="251"/>
                    <a:pt x="702" y="251"/>
                    <a:pt x="702" y="251"/>
                  </a:cubicBezTo>
                  <a:moveTo>
                    <a:pt x="687" y="52"/>
                  </a:moveTo>
                  <a:cubicBezTo>
                    <a:pt x="676" y="52"/>
                    <a:pt x="667" y="43"/>
                    <a:pt x="667" y="33"/>
                  </a:cubicBezTo>
                  <a:cubicBezTo>
                    <a:pt x="667" y="22"/>
                    <a:pt x="676" y="13"/>
                    <a:pt x="687" y="13"/>
                  </a:cubicBezTo>
                  <a:cubicBezTo>
                    <a:pt x="698" y="13"/>
                    <a:pt x="707" y="22"/>
                    <a:pt x="707" y="33"/>
                  </a:cubicBezTo>
                  <a:cubicBezTo>
                    <a:pt x="707" y="43"/>
                    <a:pt x="698" y="52"/>
                    <a:pt x="687" y="52"/>
                  </a:cubicBezTo>
                  <a:close/>
                  <a:moveTo>
                    <a:pt x="875" y="237"/>
                  </a:moveTo>
                  <a:cubicBezTo>
                    <a:pt x="870" y="209"/>
                    <a:pt x="870" y="209"/>
                    <a:pt x="870" y="209"/>
                  </a:cubicBezTo>
                  <a:cubicBezTo>
                    <a:pt x="853" y="224"/>
                    <a:pt x="839" y="228"/>
                    <a:pt x="822" y="228"/>
                  </a:cubicBezTo>
                  <a:cubicBezTo>
                    <a:pt x="793" y="228"/>
                    <a:pt x="772" y="209"/>
                    <a:pt x="772" y="168"/>
                  </a:cubicBezTo>
                  <a:cubicBezTo>
                    <a:pt x="772" y="130"/>
                    <a:pt x="791" y="109"/>
                    <a:pt x="818" y="109"/>
                  </a:cubicBezTo>
                  <a:cubicBezTo>
                    <a:pt x="837" y="109"/>
                    <a:pt x="853" y="115"/>
                    <a:pt x="868" y="128"/>
                  </a:cubicBezTo>
                  <a:cubicBezTo>
                    <a:pt x="873" y="97"/>
                    <a:pt x="873" y="97"/>
                    <a:pt x="873" y="97"/>
                  </a:cubicBezTo>
                  <a:cubicBezTo>
                    <a:pt x="860" y="88"/>
                    <a:pt x="843" y="82"/>
                    <a:pt x="819" y="82"/>
                  </a:cubicBezTo>
                  <a:cubicBezTo>
                    <a:pt x="776" y="82"/>
                    <a:pt x="741" y="112"/>
                    <a:pt x="741" y="169"/>
                  </a:cubicBezTo>
                  <a:cubicBezTo>
                    <a:pt x="741" y="224"/>
                    <a:pt x="773" y="255"/>
                    <a:pt x="818" y="255"/>
                  </a:cubicBezTo>
                  <a:cubicBezTo>
                    <a:pt x="840" y="255"/>
                    <a:pt x="858" y="250"/>
                    <a:pt x="875" y="237"/>
                  </a:cubicBezTo>
                  <a:moveTo>
                    <a:pt x="1005" y="167"/>
                  </a:moveTo>
                  <a:cubicBezTo>
                    <a:pt x="943" y="173"/>
                    <a:pt x="930" y="190"/>
                    <a:pt x="930" y="207"/>
                  </a:cubicBezTo>
                  <a:cubicBezTo>
                    <a:pt x="930" y="221"/>
                    <a:pt x="939" y="229"/>
                    <a:pt x="955" y="229"/>
                  </a:cubicBezTo>
                  <a:cubicBezTo>
                    <a:pt x="973" y="229"/>
                    <a:pt x="991" y="220"/>
                    <a:pt x="1005" y="206"/>
                  </a:cubicBezTo>
                  <a:moveTo>
                    <a:pt x="1010" y="251"/>
                  </a:moveTo>
                  <a:cubicBezTo>
                    <a:pt x="1007" y="229"/>
                    <a:pt x="1007" y="229"/>
                    <a:pt x="1007" y="229"/>
                  </a:cubicBezTo>
                  <a:cubicBezTo>
                    <a:pt x="994" y="243"/>
                    <a:pt x="976" y="255"/>
                    <a:pt x="948" y="255"/>
                  </a:cubicBezTo>
                  <a:cubicBezTo>
                    <a:pt x="919" y="255"/>
                    <a:pt x="900" y="237"/>
                    <a:pt x="900" y="209"/>
                  </a:cubicBezTo>
                  <a:cubicBezTo>
                    <a:pt x="900" y="167"/>
                    <a:pt x="935" y="151"/>
                    <a:pt x="1005" y="144"/>
                  </a:cubicBezTo>
                  <a:cubicBezTo>
                    <a:pt x="1005" y="137"/>
                    <a:pt x="1005" y="137"/>
                    <a:pt x="1005" y="137"/>
                  </a:cubicBezTo>
                  <a:cubicBezTo>
                    <a:pt x="1005" y="116"/>
                    <a:pt x="992" y="108"/>
                    <a:pt x="973" y="108"/>
                  </a:cubicBezTo>
                  <a:cubicBezTo>
                    <a:pt x="953" y="108"/>
                    <a:pt x="934" y="115"/>
                    <a:pt x="915" y="123"/>
                  </a:cubicBezTo>
                  <a:cubicBezTo>
                    <a:pt x="911" y="96"/>
                    <a:pt x="911" y="96"/>
                    <a:pt x="911" y="96"/>
                  </a:cubicBezTo>
                  <a:cubicBezTo>
                    <a:pt x="931" y="88"/>
                    <a:pt x="950" y="82"/>
                    <a:pt x="976" y="82"/>
                  </a:cubicBezTo>
                  <a:cubicBezTo>
                    <a:pt x="1016" y="82"/>
                    <a:pt x="1036" y="98"/>
                    <a:pt x="1036" y="135"/>
                  </a:cubicBezTo>
                  <a:cubicBezTo>
                    <a:pt x="1036" y="251"/>
                    <a:pt x="1036" y="251"/>
                    <a:pt x="1036" y="251"/>
                  </a:cubicBezTo>
                  <a:lnTo>
                    <a:pt x="1010" y="251"/>
                  </a:lnTo>
                  <a:close/>
                  <a:moveTo>
                    <a:pt x="1113" y="251"/>
                  </a:moveTo>
                  <a:cubicBezTo>
                    <a:pt x="1113" y="0"/>
                    <a:pt x="1113" y="0"/>
                    <a:pt x="1113" y="0"/>
                  </a:cubicBezTo>
                  <a:cubicBezTo>
                    <a:pt x="1082" y="5"/>
                    <a:pt x="1082" y="5"/>
                    <a:pt x="1082" y="5"/>
                  </a:cubicBezTo>
                  <a:cubicBezTo>
                    <a:pt x="1082" y="251"/>
                    <a:pt x="1082" y="251"/>
                    <a:pt x="1082" y="251"/>
                  </a:cubicBezTo>
                </a:path>
              </a:pathLst>
            </a:custGeom>
            <a:solidFill>
              <a:srgbClr val="231F20"/>
            </a:solidFill>
            <a:ln w="9525">
              <a:noFill/>
              <a:round/>
              <a:headEnd/>
              <a:tailEnd/>
            </a:ln>
          </p:spPr>
          <p:txBody>
            <a:bodyPr/>
            <a:lstStyle/>
            <a:p>
              <a:pPr>
                <a:defRPr/>
              </a:pPr>
              <a:endParaRPr lang="en-US"/>
            </a:p>
          </p:txBody>
        </p:sp>
      </p:grpSp>
      <p:sp>
        <p:nvSpPr>
          <p:cNvPr id="42" name="Title 41"/>
          <p:cNvSpPr>
            <a:spLocks noGrp="1"/>
          </p:cNvSpPr>
          <p:nvPr>
            <p:ph type="title"/>
          </p:nvPr>
        </p:nvSpPr>
        <p:spPr>
          <a:xfrm>
            <a:off x="3886200" y="345058"/>
            <a:ext cx="4267200" cy="1293962"/>
          </a:xfrm>
          <a:prstGeom prst="rect">
            <a:avLst/>
          </a:prstGeom>
        </p:spPr>
        <p:txBody>
          <a:bodyPr anchor="b">
            <a:noAutofit/>
          </a:bodyPr>
          <a:lstStyle>
            <a:lvl1pPr>
              <a:defRPr sz="2800"/>
            </a:lvl1pPr>
          </a:lstStyle>
          <a:p>
            <a:r>
              <a:rPr lang="en-US" smtClean="0"/>
              <a:t>Click to edit Master title style</a:t>
            </a:r>
            <a:endParaRPr lang="en-US" dirty="0"/>
          </a:p>
        </p:txBody>
      </p:sp>
      <p:sp>
        <p:nvSpPr>
          <p:cNvPr id="53" name="Rectangle 4"/>
          <p:cNvSpPr>
            <a:spLocks noGrp="1" noChangeArrowheads="1"/>
          </p:cNvSpPr>
          <p:nvPr>
            <p:ph type="subTitle" idx="1"/>
          </p:nvPr>
        </p:nvSpPr>
        <p:spPr>
          <a:xfrm>
            <a:off x="3878960" y="1779219"/>
            <a:ext cx="4355776"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ndard Title and Conten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6C254521-0450-49AC-BF64-67E98EEF3A5F}" type="slidenum">
              <a:rPr/>
              <a:pPr>
                <a:defRPr/>
              </a:pPr>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O LOGO standard">
    <p:spTree>
      <p:nvGrpSpPr>
        <p:cNvPr id="1" name=""/>
        <p:cNvGrpSpPr/>
        <p:nvPr/>
      </p:nvGrpSpPr>
      <p:grpSpPr>
        <a:xfrm>
          <a:off x="0" y="0"/>
          <a:ext cx="0" cy="0"/>
          <a:chOff x="0" y="0"/>
          <a:chExt cx="0" cy="0"/>
        </a:xfrm>
      </p:grpSpPr>
      <p:pic>
        <p:nvPicPr>
          <p:cNvPr id="4" name="Picture 22" descr="corpContent2d_noLo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Placeholder 43"/>
          <p:cNvSpPr>
            <a:spLocks noGrp="1"/>
          </p:cNvSpPr>
          <p:nvPr>
            <p:ph type="title"/>
          </p:nvPr>
        </p:nvSpPr>
        <p:spPr>
          <a:xfrm>
            <a:off x="457200" y="240134"/>
            <a:ext cx="8229600" cy="792162"/>
          </a:xfrm>
          <a:prstGeom prst="rect">
            <a:avLst/>
          </a:prstGeom>
        </p:spPr>
        <p:txBody>
          <a:bodyPr rtlCol="0">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29CB8B30-9B77-46C3-A6AF-7DE44EA8168C}" type="slidenum">
              <a:rPr/>
              <a:pPr>
                <a:defRPr/>
              </a:pPr>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d Box Titl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41300" y="871538"/>
            <a:ext cx="3408363" cy="1560512"/>
          </a:xfrm>
          <a:prstGeom prst="roundRect">
            <a:avLst>
              <a:gd name="adj" fmla="val 7375"/>
            </a:avLst>
          </a:prstGeom>
          <a:solidFill>
            <a:schemeClr val="accent2"/>
          </a:solidFill>
          <a:ln w="9525">
            <a:noFill/>
            <a:miter lim="800000"/>
            <a:headEnd/>
            <a:tailEnd/>
          </a:ln>
        </p:spPr>
        <p:txBody>
          <a:bodyPr anchor="ctr"/>
          <a:lstStyle/>
          <a:p>
            <a:pPr algn="r">
              <a:lnSpc>
                <a:spcPct val="85000"/>
              </a:lnSpc>
              <a:defRPr/>
            </a:pPr>
            <a:endParaRPr lang="en-US" sz="3400" b="1"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6"/>
          <p:cNvSpPr/>
          <p:nvPr/>
        </p:nvSpPr>
        <p:spPr>
          <a:xfrm flipV="1">
            <a:off x="311150" y="534988"/>
            <a:ext cx="3328988" cy="223837"/>
          </a:xfrm>
          <a:prstGeom prst="roundRect">
            <a:avLst>
              <a:gd name="adj" fmla="val 27485"/>
            </a:avLst>
          </a:prstGeom>
          <a:gradFill flip="none" rotWithShape="1">
            <a:gsLst>
              <a:gs pos="0">
                <a:schemeClr val="tx2">
                  <a:lumMod val="40000"/>
                  <a:lumOff val="60000"/>
                </a:schemeClr>
              </a:gs>
              <a:gs pos="100000">
                <a:schemeClr val="accent5">
                  <a:lumMod val="60000"/>
                  <a:lumOff val="4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4" name="Text Placeholder 13"/>
          <p:cNvSpPr>
            <a:spLocks noGrp="1"/>
          </p:cNvSpPr>
          <p:nvPr>
            <p:ph type="body" sz="quarter" idx="11"/>
          </p:nvPr>
        </p:nvSpPr>
        <p:spPr>
          <a:xfrm>
            <a:off x="3833091" y="869949"/>
            <a:ext cx="4879108" cy="4721225"/>
          </a:xfrm>
          <a:prstGeom prst="rect">
            <a:avLst/>
          </a:prstGeom>
        </p:spPr>
        <p:txBody>
          <a:bodyPr/>
          <a:lstStyle>
            <a:lvl1pPr>
              <a:spcBef>
                <a:spcPts val="1800"/>
              </a:spcBef>
              <a:defRPr sz="24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43"/>
          <p:cNvSpPr>
            <a:spLocks noGrp="1"/>
          </p:cNvSpPr>
          <p:nvPr>
            <p:ph type="title"/>
          </p:nvPr>
        </p:nvSpPr>
        <p:spPr>
          <a:xfrm>
            <a:off x="428625" y="904875"/>
            <a:ext cx="3181350" cy="1485900"/>
          </a:xfrm>
          <a:prstGeom prst="rect">
            <a:avLst/>
          </a:prstGeom>
          <a:solidFill>
            <a:schemeClr val="accent2"/>
          </a:solidFill>
          <a:ln w="9525">
            <a:noFill/>
            <a:miter lim="800000"/>
            <a:headEnd/>
            <a:tailEnd/>
          </a:ln>
        </p:spPr>
        <p:txBody>
          <a:bodyPr>
            <a:noAutofit/>
          </a:bodyPr>
          <a:lstStyle>
            <a:lvl1pPr marL="0" algn="r" defTabSz="914400" rtl="0" eaLnBrk="1" latinLnBrk="0" hangingPunct="1">
              <a:lnSpc>
                <a:spcPct val="85000"/>
              </a:lnSpc>
              <a:defRPr lang="en-US" sz="3400" b="1" kern="12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1pPr>
          </a:lstStyle>
          <a:p>
            <a:r>
              <a:rPr lang="en-US" smtClean="0"/>
              <a:t>Click to edit Master title style</a:t>
            </a:r>
            <a:endParaRPr lang="en-US" dirty="0"/>
          </a:p>
        </p:txBody>
      </p:sp>
      <p:sp>
        <p:nvSpPr>
          <p:cNvPr id="6"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C7A2493E-E1FC-4B5B-AC78-5ACB55A20D8A}" type="slidenum">
              <a:rPr/>
              <a:pPr>
                <a:defRPr/>
              </a:pPr>
              <a:t>‹#›</a:t>
            </a:fld>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Top, Content Bottom">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4149969"/>
            <a:ext cx="2764302" cy="792162"/>
          </a:xfrm>
          <a:prstGeom prst="rect">
            <a:avLst/>
          </a:prstGeom>
        </p:spPr>
        <p:txBody>
          <a:bodyPr rtlCol="0" anchor="t">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3418448" y="4149969"/>
            <a:ext cx="5293751" cy="2195543"/>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C880C42E-3FB0-470E-93C0-EC476409EC0D}" type="slidenum">
              <a:rPr/>
              <a:pPr>
                <a:defRPr/>
              </a:pPr>
              <a:t>‹#›</a:t>
            </a:fld>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NOLOGO Picture Top, Content Bottom ">
    <p:spTree>
      <p:nvGrpSpPr>
        <p:cNvPr id="1" name=""/>
        <p:cNvGrpSpPr/>
        <p:nvPr/>
      </p:nvGrpSpPr>
      <p:grpSpPr>
        <a:xfrm>
          <a:off x="0" y="0"/>
          <a:ext cx="0" cy="0"/>
          <a:chOff x="0" y="0"/>
          <a:chExt cx="0" cy="0"/>
        </a:xfrm>
      </p:grpSpPr>
      <p:pic>
        <p:nvPicPr>
          <p:cNvPr id="4" name="Picture 4" descr="corpContent2d_noLo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Placeholder 43"/>
          <p:cNvSpPr>
            <a:spLocks noGrp="1"/>
          </p:cNvSpPr>
          <p:nvPr>
            <p:ph type="title"/>
          </p:nvPr>
        </p:nvSpPr>
        <p:spPr>
          <a:xfrm>
            <a:off x="457200" y="4149969"/>
            <a:ext cx="2764302" cy="792162"/>
          </a:xfrm>
          <a:prstGeom prst="rect">
            <a:avLst/>
          </a:prstGeom>
        </p:spPr>
        <p:txBody>
          <a:bodyPr rtlCol="0" anchor="t">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3418448" y="4149969"/>
            <a:ext cx="5293751" cy="2195543"/>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E0AAF3F4-3B26-46D5-8088-7A0B592DFDC1}" type="slidenum">
              <a:rPr/>
              <a:pPr>
                <a:defRPr/>
              </a:pPr>
              <a:t>‹#›</a:t>
            </a:fld>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ntent Left, Picture Right">
    <p:spTree>
      <p:nvGrpSpPr>
        <p:cNvPr id="1" name=""/>
        <p:cNvGrpSpPr/>
        <p:nvPr/>
      </p:nvGrpSpPr>
      <p:grpSpPr>
        <a:xfrm>
          <a:off x="0" y="0"/>
          <a:ext cx="0" cy="0"/>
          <a:chOff x="0" y="0"/>
          <a:chExt cx="0" cy="0"/>
        </a:xfrm>
      </p:grpSpPr>
      <p:pic>
        <p:nvPicPr>
          <p:cNvPr id="4" name="Picture 22" descr="corpContent2d_noLo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Placeholder 43"/>
          <p:cNvSpPr>
            <a:spLocks noGrp="1"/>
          </p:cNvSpPr>
          <p:nvPr>
            <p:ph type="title"/>
          </p:nvPr>
        </p:nvSpPr>
        <p:spPr>
          <a:xfrm>
            <a:off x="457200" y="258283"/>
            <a:ext cx="3435350" cy="831682"/>
          </a:xfrm>
          <a:prstGeom prst="rect">
            <a:avLst/>
          </a:prstGeom>
        </p:spPr>
        <p:txBody>
          <a:bodyPr rtlCol="0" anchor="t">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481013" y="1258214"/>
            <a:ext cx="3411537" cy="5179162"/>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5ECB57AB-AA9B-4475-90B5-B805CD8A6B19}" type="slidenum">
              <a:rPr/>
              <a:pPr>
                <a:defRPr/>
              </a:pPr>
              <a:t>‹#›</a:t>
            </a:fl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44"/>
          <p:cNvSpPr txBox="1">
            <a:spLocks/>
          </p:cNvSpPr>
          <p:nvPr/>
        </p:nvSpPr>
        <p:spPr>
          <a:xfrm>
            <a:off x="34925" y="6556375"/>
            <a:ext cx="482600" cy="233363"/>
          </a:xfrm>
          <a:prstGeom prst="rect">
            <a:avLst/>
          </a:prstGeom>
          <a:noFill/>
          <a:ln w="9525">
            <a:noFill/>
            <a:miter lim="800000"/>
            <a:headEnd/>
            <a:tailEnd/>
          </a:ln>
          <a:effectLst/>
        </p:spPr>
        <p:txBody>
          <a:bodyPr lIns="0" tIns="0" rIns="0" bIns="0" anchor="b"/>
          <a:lstStyle>
            <a:lvl1pPr algn="r">
              <a:defRPr kumimoji="0" lang="en-US" sz="1000" b="0" i="0" u="none" strike="noStrike" kern="1200" cap="none" spc="0" normalizeH="0" baseline="0" noProof="0" smtClean="0">
                <a:ln>
                  <a:noFill/>
                </a:ln>
                <a:solidFill>
                  <a:srgbClr val="B61340">
                    <a:lumMod val="20000"/>
                    <a:lumOff val="80000"/>
                  </a:srgbClr>
                </a:solidFill>
                <a:effectLst/>
                <a:uLnTx/>
                <a:uFillTx/>
                <a:latin typeface="Arial" pitchFamily="34" charset="0"/>
                <a:ea typeface="+mn-ea"/>
                <a:cs typeface="+mn-cs"/>
              </a:defRPr>
            </a:lvl1pPr>
          </a:lstStyle>
          <a:p>
            <a:pPr algn="l">
              <a:defRPr/>
            </a:pPr>
            <a:fld id="{0DF7635A-57C4-448B-84A4-DB6B2C5CA4E0}" type="slidenum">
              <a:rPr/>
              <a:pPr algn="l">
                <a:defRPr/>
              </a:pPr>
              <a:t>‹#›</a:t>
            </a:fld>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44"/>
          <p:cNvSpPr txBox="1">
            <a:spLocks/>
          </p:cNvSpPr>
          <p:nvPr/>
        </p:nvSpPr>
        <p:spPr>
          <a:xfrm>
            <a:off x="34925" y="6556375"/>
            <a:ext cx="482600" cy="233363"/>
          </a:xfrm>
          <a:prstGeom prst="rect">
            <a:avLst/>
          </a:prstGeom>
          <a:noFill/>
          <a:ln w="9525">
            <a:noFill/>
            <a:miter lim="800000"/>
            <a:headEnd/>
            <a:tailEnd/>
          </a:ln>
          <a:effectLst/>
        </p:spPr>
        <p:txBody>
          <a:bodyPr lIns="0" tIns="0" rIns="0" bIns="0" anchor="b"/>
          <a:lstStyle>
            <a:lvl1pPr algn="r">
              <a:defRPr kumimoji="0" lang="en-US" sz="1000" b="0" i="0" u="none" strike="noStrike" kern="1200" cap="none" spc="0" normalizeH="0" baseline="0" noProof="0" smtClean="0">
                <a:ln>
                  <a:noFill/>
                </a:ln>
                <a:solidFill>
                  <a:srgbClr val="B61340">
                    <a:lumMod val="20000"/>
                    <a:lumOff val="80000"/>
                  </a:srgbClr>
                </a:solidFill>
                <a:effectLst/>
                <a:uLnTx/>
                <a:uFillTx/>
                <a:latin typeface="Arial" pitchFamily="34" charset="0"/>
                <a:ea typeface="+mn-ea"/>
                <a:cs typeface="+mn-cs"/>
              </a:defRPr>
            </a:lvl1pPr>
          </a:lstStyle>
          <a:p>
            <a:pPr algn="l">
              <a:defRPr/>
            </a:pPr>
            <a:fld id="{9A98260C-03A6-48DC-B794-574653FC8589}" type="slidenum">
              <a:rPr/>
              <a:pPr algn="l">
                <a:defRPr/>
              </a:pPr>
              <a:t>‹#›</a:t>
            </a:fld>
            <a:endParaRPr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Slide Number Placeholder 44"/>
          <p:cNvSpPr txBox="1">
            <a:spLocks/>
          </p:cNvSpPr>
          <p:nvPr/>
        </p:nvSpPr>
        <p:spPr>
          <a:xfrm>
            <a:off x="34925" y="6556375"/>
            <a:ext cx="482600" cy="233363"/>
          </a:xfrm>
          <a:prstGeom prst="rect">
            <a:avLst/>
          </a:prstGeom>
          <a:noFill/>
          <a:ln w="9525">
            <a:noFill/>
            <a:miter lim="800000"/>
            <a:headEnd/>
            <a:tailEnd/>
          </a:ln>
          <a:effectLst/>
        </p:spPr>
        <p:txBody>
          <a:bodyPr lIns="0" tIns="0" rIns="0" bIns="0" anchor="b"/>
          <a:lstStyle>
            <a:lvl1pPr algn="r">
              <a:defRPr kumimoji="0" lang="en-US" sz="1000" b="0" i="0" u="none" strike="noStrike" kern="1200" cap="none" spc="0" normalizeH="0" baseline="0" noProof="0" smtClean="0">
                <a:ln>
                  <a:noFill/>
                </a:ln>
                <a:solidFill>
                  <a:srgbClr val="B61340">
                    <a:lumMod val="20000"/>
                    <a:lumOff val="80000"/>
                  </a:srgbClr>
                </a:solidFill>
                <a:effectLst/>
                <a:uLnTx/>
                <a:uFillTx/>
                <a:latin typeface="Arial" pitchFamily="34" charset="0"/>
                <a:ea typeface="+mn-ea"/>
                <a:cs typeface="+mn-cs"/>
              </a:defRPr>
            </a:lvl1pPr>
          </a:lstStyle>
          <a:p>
            <a:pPr algn="l">
              <a:defRPr/>
            </a:pPr>
            <a:fld id="{A647AEBB-2086-472C-A12E-BD01199BDF74}" type="slidenum">
              <a:rPr/>
              <a:pPr algn="l">
                <a:defRPr/>
              </a:pPr>
              <a:t>‹#›</a:t>
            </a:fld>
            <a:endParaRPr/>
          </a:p>
        </p:txBody>
      </p:sp>
      <p:sp>
        <p:nvSpPr>
          <p:cNvPr id="3" name="Content Placeholder 2"/>
          <p:cNvSpPr>
            <a:spLocks noGrp="1"/>
          </p:cNvSpPr>
          <p:nvPr>
            <p:ph sz="half" idx="1"/>
          </p:nvPr>
        </p:nvSpPr>
        <p:spPr>
          <a:xfrm>
            <a:off x="465827" y="12810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827" y="1281023"/>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Slide Number Placeholder 44"/>
          <p:cNvSpPr txBox="1">
            <a:spLocks/>
          </p:cNvSpPr>
          <p:nvPr/>
        </p:nvSpPr>
        <p:spPr>
          <a:xfrm>
            <a:off x="34925" y="6556375"/>
            <a:ext cx="482600" cy="233363"/>
          </a:xfrm>
          <a:prstGeom prst="rect">
            <a:avLst/>
          </a:prstGeom>
          <a:noFill/>
          <a:ln w="9525">
            <a:noFill/>
            <a:miter lim="800000"/>
            <a:headEnd/>
            <a:tailEnd/>
          </a:ln>
          <a:effectLst/>
        </p:spPr>
        <p:txBody>
          <a:bodyPr lIns="0" tIns="0" rIns="0" bIns="0" anchor="b"/>
          <a:lstStyle>
            <a:lvl1pPr algn="r">
              <a:defRPr kumimoji="0" lang="en-US" sz="1000" b="0" i="0" u="none" strike="noStrike" kern="1200" cap="none" spc="0" normalizeH="0" baseline="0" noProof="0" smtClean="0">
                <a:ln>
                  <a:noFill/>
                </a:ln>
                <a:solidFill>
                  <a:srgbClr val="B61340">
                    <a:lumMod val="20000"/>
                    <a:lumOff val="80000"/>
                  </a:srgbClr>
                </a:solidFill>
                <a:effectLst/>
                <a:uLnTx/>
                <a:uFillTx/>
                <a:latin typeface="Arial" pitchFamily="34" charset="0"/>
                <a:ea typeface="+mn-ea"/>
                <a:cs typeface="+mn-cs"/>
              </a:defRPr>
            </a:lvl1pPr>
          </a:lstStyle>
          <a:p>
            <a:pPr algn="l">
              <a:defRPr/>
            </a:pPr>
            <a:fld id="{19A26DA9-0A3F-473B-921D-0684713E2420}" type="slidenum">
              <a:rPr/>
              <a:pPr algn="l">
                <a:defRPr/>
              </a:pPr>
              <a:t>‹#›</a:t>
            </a:fld>
            <a:endParaRPr/>
          </a:p>
        </p:txBody>
      </p:sp>
      <p:sp>
        <p:nvSpPr>
          <p:cNvPr id="3" name="Text Placeholder 2"/>
          <p:cNvSpPr>
            <a:spLocks noGrp="1"/>
          </p:cNvSpPr>
          <p:nvPr>
            <p:ph type="body" idx="1"/>
          </p:nvPr>
        </p:nvSpPr>
        <p:spPr>
          <a:xfrm>
            <a:off x="457200" y="131082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50589"/>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1082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50589"/>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munity Template">
    <p:spTree>
      <p:nvGrpSpPr>
        <p:cNvPr id="1" name=""/>
        <p:cNvGrpSpPr/>
        <p:nvPr/>
      </p:nvGrpSpPr>
      <p:grpSpPr>
        <a:xfrm>
          <a:off x="0" y="0"/>
          <a:ext cx="0" cy="0"/>
          <a:chOff x="0" y="0"/>
          <a:chExt cx="0" cy="0"/>
        </a:xfrm>
      </p:grpSpPr>
      <p:pic>
        <p:nvPicPr>
          <p:cNvPr id="4" name="Picture 56" descr="communityTitl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5" name="Group 26"/>
          <p:cNvGrpSpPr>
            <a:grpSpLocks/>
          </p:cNvGrpSpPr>
          <p:nvPr/>
        </p:nvGrpSpPr>
        <p:grpSpPr bwMode="auto">
          <a:xfrm>
            <a:off x="6223000" y="533400"/>
            <a:ext cx="2163763" cy="1049338"/>
            <a:chOff x="1017588" y="1603376"/>
            <a:chExt cx="3589337" cy="1738312"/>
          </a:xfrm>
        </p:grpSpPr>
        <p:sp>
          <p:nvSpPr>
            <p:cNvPr id="6" name="Freeform 11"/>
            <p:cNvSpPr>
              <a:spLocks/>
            </p:cNvSpPr>
            <p:nvPr/>
          </p:nvSpPr>
          <p:spPr bwMode="gray">
            <a:xfrm>
              <a:off x="1228261" y="2555371"/>
              <a:ext cx="326543" cy="186718"/>
            </a:xfrm>
            <a:custGeom>
              <a:avLst/>
              <a:gdLst/>
              <a:ahLst/>
              <a:cxnLst>
                <a:cxn ang="0">
                  <a:pos x="13" y="0"/>
                </a:cxn>
                <a:cxn ang="0">
                  <a:pos x="203" y="52"/>
                </a:cxn>
                <a:cxn ang="0">
                  <a:pos x="205" y="117"/>
                </a:cxn>
                <a:cxn ang="0">
                  <a:pos x="0" y="36"/>
                </a:cxn>
                <a:cxn ang="0">
                  <a:pos x="13" y="0"/>
                </a:cxn>
              </a:cxnLst>
              <a:rect l="0" t="0" r="r" b="b"/>
              <a:pathLst>
                <a:path w="205" h="117">
                  <a:moveTo>
                    <a:pt x="13" y="0"/>
                  </a:moveTo>
                  <a:lnTo>
                    <a:pt x="203" y="52"/>
                  </a:lnTo>
                  <a:lnTo>
                    <a:pt x="205" y="117"/>
                  </a:lnTo>
                  <a:lnTo>
                    <a:pt x="0" y="36"/>
                  </a:lnTo>
                  <a:lnTo>
                    <a:pt x="13" y="0"/>
                  </a:lnTo>
                  <a:close/>
                </a:path>
              </a:pathLst>
            </a:custGeom>
            <a:solidFill>
              <a:srgbClr val="6D8C2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7" name="Freeform 12"/>
            <p:cNvSpPr>
              <a:spLocks/>
            </p:cNvSpPr>
            <p:nvPr/>
          </p:nvSpPr>
          <p:spPr bwMode="gray">
            <a:xfrm>
              <a:off x="1228261" y="2555371"/>
              <a:ext cx="326543" cy="186718"/>
            </a:xfrm>
            <a:custGeom>
              <a:avLst/>
              <a:gdLst/>
              <a:ahLst/>
              <a:cxnLst>
                <a:cxn ang="0">
                  <a:pos x="13" y="0"/>
                </a:cxn>
                <a:cxn ang="0">
                  <a:pos x="203" y="52"/>
                </a:cxn>
                <a:cxn ang="0">
                  <a:pos x="205" y="117"/>
                </a:cxn>
                <a:cxn ang="0">
                  <a:pos x="0" y="36"/>
                </a:cxn>
              </a:cxnLst>
              <a:rect l="0" t="0" r="r" b="b"/>
              <a:pathLst>
                <a:path w="205" h="117">
                  <a:moveTo>
                    <a:pt x="13" y="0"/>
                  </a:moveTo>
                  <a:lnTo>
                    <a:pt x="203" y="52"/>
                  </a:lnTo>
                  <a:lnTo>
                    <a:pt x="205" y="117"/>
                  </a:lnTo>
                  <a:lnTo>
                    <a:pt x="0" y="36"/>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8" name="Freeform 13"/>
            <p:cNvSpPr>
              <a:spLocks/>
            </p:cNvSpPr>
            <p:nvPr/>
          </p:nvSpPr>
          <p:spPr bwMode="gray">
            <a:xfrm>
              <a:off x="1017588" y="1769056"/>
              <a:ext cx="892726" cy="1572632"/>
            </a:xfrm>
            <a:custGeom>
              <a:avLst/>
              <a:gdLst/>
              <a:ahLst/>
              <a:cxnLst>
                <a:cxn ang="0">
                  <a:pos x="558" y="0"/>
                </a:cxn>
                <a:cxn ang="0">
                  <a:pos x="359" y="327"/>
                </a:cxn>
                <a:cxn ang="0">
                  <a:pos x="146" y="979"/>
                </a:cxn>
                <a:cxn ang="0">
                  <a:pos x="46" y="980"/>
                </a:cxn>
                <a:cxn ang="0">
                  <a:pos x="266" y="369"/>
                </a:cxn>
                <a:cxn ang="0">
                  <a:pos x="474" y="1"/>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path>
              </a:pathLst>
            </a:custGeom>
            <a:solidFill>
              <a:srgbClr val="E3701E"/>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9" name="Freeform 14"/>
            <p:cNvSpPr>
              <a:spLocks/>
            </p:cNvSpPr>
            <p:nvPr/>
          </p:nvSpPr>
          <p:spPr bwMode="gray">
            <a:xfrm>
              <a:off x="1017588" y="1769056"/>
              <a:ext cx="892726" cy="1572632"/>
            </a:xfrm>
            <a:custGeom>
              <a:avLst/>
              <a:gdLst/>
              <a:ahLst/>
              <a:cxnLst>
                <a:cxn ang="0">
                  <a:pos x="558" y="0"/>
                </a:cxn>
                <a:cxn ang="0">
                  <a:pos x="359" y="327"/>
                </a:cxn>
                <a:cxn ang="0">
                  <a:pos x="146" y="979"/>
                </a:cxn>
                <a:cxn ang="0">
                  <a:pos x="46" y="980"/>
                </a:cxn>
                <a:cxn ang="0">
                  <a:pos x="266" y="369"/>
                </a:cxn>
                <a:cxn ang="0">
                  <a:pos x="474" y="1"/>
                </a:cxn>
                <a:cxn ang="0">
                  <a:pos x="558" y="0"/>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lnTo>
                    <a:pt x="558" y="0"/>
                  </a:lnTo>
                  <a:close/>
                </a:path>
              </a:pathLst>
            </a:custGeom>
            <a:noFill/>
            <a:ln w="6" cap="flat">
              <a:solidFill>
                <a:srgbClr val="E3701E"/>
              </a:solidFill>
              <a:prstDash val="solid"/>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0" name="Freeform 15"/>
            <p:cNvSpPr>
              <a:spLocks/>
            </p:cNvSpPr>
            <p:nvPr/>
          </p:nvSpPr>
          <p:spPr bwMode="gray">
            <a:xfrm>
              <a:off x="1275662" y="2823613"/>
              <a:ext cx="426612" cy="107823"/>
            </a:xfrm>
            <a:custGeom>
              <a:avLst/>
              <a:gdLst/>
              <a:ahLst/>
              <a:cxnLst>
                <a:cxn ang="0">
                  <a:pos x="0" y="5"/>
                </a:cxn>
                <a:cxn ang="0">
                  <a:pos x="266" y="0"/>
                </a:cxn>
                <a:cxn ang="0">
                  <a:pos x="269" y="32"/>
                </a:cxn>
                <a:cxn ang="0">
                  <a:pos x="0" y="69"/>
                </a:cxn>
                <a:cxn ang="0">
                  <a:pos x="0" y="5"/>
                </a:cxn>
              </a:cxnLst>
              <a:rect l="0" t="0" r="r" b="b"/>
              <a:pathLst>
                <a:path w="269" h="69">
                  <a:moveTo>
                    <a:pt x="0" y="5"/>
                  </a:moveTo>
                  <a:lnTo>
                    <a:pt x="266" y="0"/>
                  </a:lnTo>
                  <a:lnTo>
                    <a:pt x="269" y="32"/>
                  </a:lnTo>
                  <a:lnTo>
                    <a:pt x="0" y="69"/>
                  </a:lnTo>
                  <a:lnTo>
                    <a:pt x="0" y="5"/>
                  </a:lnTo>
                  <a:close/>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1" name="Freeform 16"/>
            <p:cNvSpPr>
              <a:spLocks/>
            </p:cNvSpPr>
            <p:nvPr/>
          </p:nvSpPr>
          <p:spPr bwMode="gray">
            <a:xfrm>
              <a:off x="1275662" y="2823613"/>
              <a:ext cx="426612" cy="107823"/>
            </a:xfrm>
            <a:custGeom>
              <a:avLst/>
              <a:gdLst/>
              <a:ahLst/>
              <a:cxnLst>
                <a:cxn ang="0">
                  <a:pos x="0" y="5"/>
                </a:cxn>
                <a:cxn ang="0">
                  <a:pos x="266" y="0"/>
                </a:cxn>
                <a:cxn ang="0">
                  <a:pos x="269" y="32"/>
                </a:cxn>
                <a:cxn ang="0">
                  <a:pos x="0" y="69"/>
                </a:cxn>
              </a:cxnLst>
              <a:rect l="0" t="0" r="r" b="b"/>
              <a:pathLst>
                <a:path w="269" h="69">
                  <a:moveTo>
                    <a:pt x="0" y="5"/>
                  </a:moveTo>
                  <a:lnTo>
                    <a:pt x="266" y="0"/>
                  </a:lnTo>
                  <a:lnTo>
                    <a:pt x="269" y="32"/>
                  </a:lnTo>
                  <a:lnTo>
                    <a:pt x="0" y="69"/>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2" name="Freeform 17"/>
            <p:cNvSpPr>
              <a:spLocks/>
            </p:cNvSpPr>
            <p:nvPr/>
          </p:nvSpPr>
          <p:spPr bwMode="gray">
            <a:xfrm>
              <a:off x="1215094" y="1603376"/>
              <a:ext cx="603050" cy="1480590"/>
            </a:xfrm>
            <a:custGeom>
              <a:avLst/>
              <a:gdLst/>
              <a:ahLst/>
              <a:cxnLst>
                <a:cxn ang="0">
                  <a:pos x="330" y="924"/>
                </a:cxn>
                <a:cxn ang="0">
                  <a:pos x="166" y="422"/>
                </a:cxn>
                <a:cxn ang="0">
                  <a:pos x="139" y="0"/>
                </a:cxn>
                <a:cxn ang="0">
                  <a:pos x="51" y="0"/>
                </a:cxn>
                <a:cxn ang="0">
                  <a:pos x="142" y="437"/>
                </a:cxn>
                <a:cxn ang="0">
                  <a:pos x="242" y="641"/>
                </a:cxn>
                <a:cxn ang="0">
                  <a:pos x="217" y="924"/>
                </a:cxn>
              </a:cxnLst>
              <a:rect l="0" t="0" r="r" b="b"/>
              <a:pathLst>
                <a:path w="377" h="924">
                  <a:moveTo>
                    <a:pt x="330" y="924"/>
                  </a:moveTo>
                  <a:cubicBezTo>
                    <a:pt x="377" y="711"/>
                    <a:pt x="275" y="580"/>
                    <a:pt x="166" y="422"/>
                  </a:cubicBezTo>
                  <a:cubicBezTo>
                    <a:pt x="59" y="267"/>
                    <a:pt x="75" y="154"/>
                    <a:pt x="139" y="0"/>
                  </a:cubicBezTo>
                  <a:cubicBezTo>
                    <a:pt x="51" y="0"/>
                    <a:pt x="51" y="0"/>
                    <a:pt x="51" y="0"/>
                  </a:cubicBezTo>
                  <a:cubicBezTo>
                    <a:pt x="2" y="165"/>
                    <a:pt x="0" y="272"/>
                    <a:pt x="142" y="437"/>
                  </a:cubicBezTo>
                  <a:cubicBezTo>
                    <a:pt x="195" y="498"/>
                    <a:pt x="228" y="567"/>
                    <a:pt x="242" y="641"/>
                  </a:cubicBezTo>
                  <a:cubicBezTo>
                    <a:pt x="260" y="731"/>
                    <a:pt x="251" y="827"/>
                    <a:pt x="217" y="924"/>
                  </a:cubicBezTo>
                </a:path>
              </a:pathLst>
            </a:custGeom>
            <a:solidFill>
              <a:srgbClr val="00659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3" name="Rectangle 18"/>
            <p:cNvSpPr>
              <a:spLocks noChangeArrowheads="1"/>
            </p:cNvSpPr>
            <p:nvPr/>
          </p:nvSpPr>
          <p:spPr bwMode="gray">
            <a:xfrm>
              <a:off x="1739142" y="2116192"/>
              <a:ext cx="969094" cy="970403"/>
            </a:xfrm>
            <a:prstGeom prst="rect">
              <a:avLst/>
            </a:prstGeom>
            <a:solidFill>
              <a:srgbClr val="D31245"/>
            </a:solidFill>
            <a:ln w="9525">
              <a:noFill/>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4" name="Freeform 19"/>
            <p:cNvSpPr>
              <a:spLocks noEditPoints="1"/>
            </p:cNvSpPr>
            <p:nvPr/>
          </p:nvSpPr>
          <p:spPr bwMode="gray">
            <a:xfrm>
              <a:off x="1794444" y="2181936"/>
              <a:ext cx="858491" cy="833654"/>
            </a:xfrm>
            <a:custGeom>
              <a:avLst/>
              <a:gdLst/>
              <a:ahLst/>
              <a:cxnLst>
                <a:cxn ang="0">
                  <a:pos x="87" y="233"/>
                </a:cxn>
                <a:cxn ang="0">
                  <a:pos x="291" y="58"/>
                </a:cxn>
                <a:cxn ang="0">
                  <a:pos x="264" y="58"/>
                </a:cxn>
                <a:cxn ang="0">
                  <a:pos x="253" y="0"/>
                </a:cxn>
                <a:cxn ang="0">
                  <a:pos x="280" y="0"/>
                </a:cxn>
                <a:cxn ang="0">
                  <a:pos x="514" y="53"/>
                </a:cxn>
                <a:cxn ang="0">
                  <a:pos x="478" y="58"/>
                </a:cxn>
                <a:cxn ang="0">
                  <a:pos x="517" y="0"/>
                </a:cxn>
                <a:cxn ang="0">
                  <a:pos x="491" y="27"/>
                </a:cxn>
                <a:cxn ang="0">
                  <a:pos x="392" y="19"/>
                </a:cxn>
                <a:cxn ang="0">
                  <a:pos x="33" y="12"/>
                </a:cxn>
                <a:cxn ang="0">
                  <a:pos x="37" y="0"/>
                </a:cxn>
                <a:cxn ang="0">
                  <a:pos x="41" y="12"/>
                </a:cxn>
                <a:cxn ang="0">
                  <a:pos x="508" y="489"/>
                </a:cxn>
                <a:cxn ang="0">
                  <a:pos x="519" y="518"/>
                </a:cxn>
                <a:cxn ang="0">
                  <a:pos x="478" y="462"/>
                </a:cxn>
                <a:cxn ang="0">
                  <a:pos x="431" y="466"/>
                </a:cxn>
                <a:cxn ang="0">
                  <a:pos x="475" y="472"/>
                </a:cxn>
                <a:cxn ang="0">
                  <a:pos x="463" y="518"/>
                </a:cxn>
                <a:cxn ang="0">
                  <a:pos x="410" y="518"/>
                </a:cxn>
                <a:cxn ang="0">
                  <a:pos x="422" y="459"/>
                </a:cxn>
                <a:cxn ang="0">
                  <a:pos x="367" y="519"/>
                </a:cxn>
                <a:cxn ang="0">
                  <a:pos x="386" y="502"/>
                </a:cxn>
                <a:cxn ang="0">
                  <a:pos x="296" y="459"/>
                </a:cxn>
                <a:cxn ang="0">
                  <a:pos x="344" y="518"/>
                </a:cxn>
                <a:cxn ang="0">
                  <a:pos x="312" y="469"/>
                </a:cxn>
                <a:cxn ang="0">
                  <a:pos x="221" y="503"/>
                </a:cxn>
                <a:cxn ang="0">
                  <a:pos x="192" y="459"/>
                </a:cxn>
                <a:cxn ang="0">
                  <a:pos x="225" y="461"/>
                </a:cxn>
                <a:cxn ang="0">
                  <a:pos x="287" y="472"/>
                </a:cxn>
                <a:cxn ang="0">
                  <a:pos x="282" y="479"/>
                </a:cxn>
                <a:cxn ang="0">
                  <a:pos x="286" y="508"/>
                </a:cxn>
                <a:cxn ang="0">
                  <a:pos x="244" y="516"/>
                </a:cxn>
                <a:cxn ang="0">
                  <a:pos x="166" y="518"/>
                </a:cxn>
                <a:cxn ang="0">
                  <a:pos x="178" y="459"/>
                </a:cxn>
                <a:cxn ang="0">
                  <a:pos x="150" y="459"/>
                </a:cxn>
                <a:cxn ang="0">
                  <a:pos x="102" y="516"/>
                </a:cxn>
                <a:cxn ang="0">
                  <a:pos x="82" y="459"/>
                </a:cxn>
                <a:cxn ang="0">
                  <a:pos x="57" y="461"/>
                </a:cxn>
                <a:cxn ang="0">
                  <a:pos x="57" y="518"/>
                </a:cxn>
                <a:cxn ang="0">
                  <a:pos x="37" y="459"/>
                </a:cxn>
                <a:cxn ang="0">
                  <a:pos x="321" y="242"/>
                </a:cxn>
                <a:cxn ang="0">
                  <a:pos x="370" y="79"/>
                </a:cxn>
                <a:cxn ang="0">
                  <a:pos x="180" y="96"/>
                </a:cxn>
                <a:cxn ang="0">
                  <a:pos x="199" y="148"/>
                </a:cxn>
                <a:cxn ang="0">
                  <a:pos x="305" y="83"/>
                </a:cxn>
                <a:cxn ang="0">
                  <a:pos x="267" y="238"/>
                </a:cxn>
                <a:cxn ang="0">
                  <a:pos x="165" y="242"/>
                </a:cxn>
                <a:cxn ang="0">
                  <a:pos x="517" y="361"/>
                </a:cxn>
                <a:cxn ang="0">
                  <a:pos x="522" y="294"/>
                </a:cxn>
                <a:cxn ang="0">
                  <a:pos x="304" y="289"/>
                </a:cxn>
                <a:cxn ang="0">
                  <a:pos x="322" y="406"/>
                </a:cxn>
                <a:cxn ang="0">
                  <a:pos x="158" y="398"/>
                </a:cxn>
                <a:cxn ang="0">
                  <a:pos x="216" y="265"/>
                </a:cxn>
                <a:cxn ang="0">
                  <a:pos x="28" y="415"/>
                </a:cxn>
                <a:cxn ang="0">
                  <a:pos x="35" y="323"/>
                </a:cxn>
                <a:cxn ang="0">
                  <a:pos x="133" y="422"/>
                </a:cxn>
                <a:cxn ang="0">
                  <a:pos x="234" y="355"/>
                </a:cxn>
                <a:cxn ang="0">
                  <a:pos x="396" y="423"/>
                </a:cxn>
                <a:cxn ang="0">
                  <a:pos x="433" y="421"/>
                </a:cxn>
                <a:cxn ang="0">
                  <a:pos x="274" y="345"/>
                </a:cxn>
                <a:cxn ang="0">
                  <a:pos x="367" y="161"/>
                </a:cxn>
                <a:cxn ang="0">
                  <a:pos x="431" y="89"/>
                </a:cxn>
              </a:cxnLst>
              <a:rect l="0" t="0" r="r" b="b"/>
              <a:pathLst>
                <a:path w="535" h="519">
                  <a:moveTo>
                    <a:pt x="84" y="77"/>
                  </a:moveTo>
                  <a:cubicBezTo>
                    <a:pt x="38" y="77"/>
                    <a:pt x="0" y="115"/>
                    <a:pt x="0" y="161"/>
                  </a:cubicBezTo>
                  <a:cubicBezTo>
                    <a:pt x="0" y="207"/>
                    <a:pt x="38" y="245"/>
                    <a:pt x="84" y="245"/>
                  </a:cubicBezTo>
                  <a:cubicBezTo>
                    <a:pt x="85" y="245"/>
                    <a:pt x="85" y="245"/>
                    <a:pt x="85" y="245"/>
                  </a:cubicBezTo>
                  <a:cubicBezTo>
                    <a:pt x="131" y="244"/>
                    <a:pt x="168" y="207"/>
                    <a:pt x="168" y="161"/>
                  </a:cubicBezTo>
                  <a:cubicBezTo>
                    <a:pt x="168" y="115"/>
                    <a:pt x="131" y="77"/>
                    <a:pt x="84" y="77"/>
                  </a:cubicBezTo>
                  <a:close/>
                  <a:moveTo>
                    <a:pt x="104" y="232"/>
                  </a:moveTo>
                  <a:cubicBezTo>
                    <a:pt x="98" y="233"/>
                    <a:pt x="92" y="233"/>
                    <a:pt x="87" y="233"/>
                  </a:cubicBezTo>
                  <a:cubicBezTo>
                    <a:pt x="46" y="229"/>
                    <a:pt x="28" y="189"/>
                    <a:pt x="24" y="171"/>
                  </a:cubicBezTo>
                  <a:cubicBezTo>
                    <a:pt x="16" y="138"/>
                    <a:pt x="34" y="97"/>
                    <a:pt x="64" y="89"/>
                  </a:cubicBezTo>
                  <a:cubicBezTo>
                    <a:pt x="98" y="80"/>
                    <a:pt x="134" y="105"/>
                    <a:pt x="145" y="145"/>
                  </a:cubicBezTo>
                  <a:cubicBezTo>
                    <a:pt x="157" y="190"/>
                    <a:pt x="134" y="228"/>
                    <a:pt x="104" y="232"/>
                  </a:cubicBezTo>
                  <a:close/>
                  <a:moveTo>
                    <a:pt x="294" y="48"/>
                  </a:moveTo>
                  <a:cubicBezTo>
                    <a:pt x="294" y="54"/>
                    <a:pt x="294" y="55"/>
                    <a:pt x="301" y="55"/>
                  </a:cubicBezTo>
                  <a:cubicBezTo>
                    <a:pt x="301" y="58"/>
                    <a:pt x="301" y="58"/>
                    <a:pt x="301" y="58"/>
                  </a:cubicBezTo>
                  <a:cubicBezTo>
                    <a:pt x="298" y="58"/>
                    <a:pt x="294" y="58"/>
                    <a:pt x="291" y="58"/>
                  </a:cubicBezTo>
                  <a:cubicBezTo>
                    <a:pt x="287" y="58"/>
                    <a:pt x="283" y="58"/>
                    <a:pt x="280" y="58"/>
                  </a:cubicBezTo>
                  <a:cubicBezTo>
                    <a:pt x="280" y="55"/>
                    <a:pt x="280" y="55"/>
                    <a:pt x="280" y="55"/>
                  </a:cubicBezTo>
                  <a:cubicBezTo>
                    <a:pt x="287" y="55"/>
                    <a:pt x="287" y="54"/>
                    <a:pt x="287" y="48"/>
                  </a:cubicBezTo>
                  <a:cubicBezTo>
                    <a:pt x="287" y="29"/>
                    <a:pt x="287" y="29"/>
                    <a:pt x="287" y="29"/>
                  </a:cubicBezTo>
                  <a:cubicBezTo>
                    <a:pt x="257" y="29"/>
                    <a:pt x="257" y="29"/>
                    <a:pt x="257" y="29"/>
                  </a:cubicBezTo>
                  <a:cubicBezTo>
                    <a:pt x="257" y="48"/>
                    <a:pt x="257" y="48"/>
                    <a:pt x="257" y="48"/>
                  </a:cubicBezTo>
                  <a:cubicBezTo>
                    <a:pt x="257" y="54"/>
                    <a:pt x="257" y="55"/>
                    <a:pt x="264" y="55"/>
                  </a:cubicBezTo>
                  <a:cubicBezTo>
                    <a:pt x="264" y="58"/>
                    <a:pt x="264" y="58"/>
                    <a:pt x="264" y="58"/>
                  </a:cubicBezTo>
                  <a:cubicBezTo>
                    <a:pt x="261" y="58"/>
                    <a:pt x="257" y="58"/>
                    <a:pt x="253" y="58"/>
                  </a:cubicBezTo>
                  <a:cubicBezTo>
                    <a:pt x="250" y="58"/>
                    <a:pt x="246" y="58"/>
                    <a:pt x="243" y="58"/>
                  </a:cubicBezTo>
                  <a:cubicBezTo>
                    <a:pt x="243" y="55"/>
                    <a:pt x="243" y="55"/>
                    <a:pt x="243" y="55"/>
                  </a:cubicBezTo>
                  <a:cubicBezTo>
                    <a:pt x="250" y="55"/>
                    <a:pt x="250" y="54"/>
                    <a:pt x="250" y="48"/>
                  </a:cubicBezTo>
                  <a:cubicBezTo>
                    <a:pt x="250" y="10"/>
                    <a:pt x="250" y="10"/>
                    <a:pt x="250" y="10"/>
                  </a:cubicBezTo>
                  <a:cubicBezTo>
                    <a:pt x="250" y="3"/>
                    <a:pt x="250" y="3"/>
                    <a:pt x="243" y="2"/>
                  </a:cubicBezTo>
                  <a:cubicBezTo>
                    <a:pt x="243" y="0"/>
                    <a:pt x="243" y="0"/>
                    <a:pt x="243" y="0"/>
                  </a:cubicBezTo>
                  <a:cubicBezTo>
                    <a:pt x="246" y="0"/>
                    <a:pt x="250" y="0"/>
                    <a:pt x="253" y="0"/>
                  </a:cubicBezTo>
                  <a:cubicBezTo>
                    <a:pt x="257" y="0"/>
                    <a:pt x="261" y="0"/>
                    <a:pt x="264" y="0"/>
                  </a:cubicBezTo>
                  <a:cubicBezTo>
                    <a:pt x="264" y="2"/>
                    <a:pt x="264" y="2"/>
                    <a:pt x="264" y="2"/>
                  </a:cubicBezTo>
                  <a:cubicBezTo>
                    <a:pt x="257" y="3"/>
                    <a:pt x="257" y="3"/>
                    <a:pt x="257" y="10"/>
                  </a:cubicBezTo>
                  <a:cubicBezTo>
                    <a:pt x="257" y="25"/>
                    <a:pt x="257" y="25"/>
                    <a:pt x="257" y="25"/>
                  </a:cubicBezTo>
                  <a:cubicBezTo>
                    <a:pt x="287" y="25"/>
                    <a:pt x="287" y="25"/>
                    <a:pt x="287" y="25"/>
                  </a:cubicBezTo>
                  <a:cubicBezTo>
                    <a:pt x="287" y="10"/>
                    <a:pt x="287" y="10"/>
                    <a:pt x="287" y="10"/>
                  </a:cubicBezTo>
                  <a:cubicBezTo>
                    <a:pt x="287" y="3"/>
                    <a:pt x="287" y="3"/>
                    <a:pt x="280" y="2"/>
                  </a:cubicBezTo>
                  <a:cubicBezTo>
                    <a:pt x="280" y="0"/>
                    <a:pt x="280" y="0"/>
                    <a:pt x="280" y="0"/>
                  </a:cubicBezTo>
                  <a:cubicBezTo>
                    <a:pt x="283" y="0"/>
                    <a:pt x="287" y="0"/>
                    <a:pt x="291" y="0"/>
                  </a:cubicBezTo>
                  <a:cubicBezTo>
                    <a:pt x="294" y="0"/>
                    <a:pt x="298" y="0"/>
                    <a:pt x="301" y="0"/>
                  </a:cubicBezTo>
                  <a:cubicBezTo>
                    <a:pt x="301" y="2"/>
                    <a:pt x="301" y="2"/>
                    <a:pt x="301" y="2"/>
                  </a:cubicBezTo>
                  <a:cubicBezTo>
                    <a:pt x="294" y="3"/>
                    <a:pt x="294" y="3"/>
                    <a:pt x="294" y="10"/>
                  </a:cubicBezTo>
                  <a:moveTo>
                    <a:pt x="491" y="47"/>
                  </a:moveTo>
                  <a:cubicBezTo>
                    <a:pt x="491" y="50"/>
                    <a:pt x="491" y="52"/>
                    <a:pt x="492" y="54"/>
                  </a:cubicBezTo>
                  <a:cubicBezTo>
                    <a:pt x="495" y="54"/>
                    <a:pt x="498" y="54"/>
                    <a:pt x="502" y="54"/>
                  </a:cubicBezTo>
                  <a:cubicBezTo>
                    <a:pt x="506" y="54"/>
                    <a:pt x="510" y="54"/>
                    <a:pt x="514" y="53"/>
                  </a:cubicBezTo>
                  <a:cubicBezTo>
                    <a:pt x="514" y="51"/>
                    <a:pt x="515" y="50"/>
                    <a:pt x="515" y="49"/>
                  </a:cubicBezTo>
                  <a:cubicBezTo>
                    <a:pt x="516" y="44"/>
                    <a:pt x="516" y="44"/>
                    <a:pt x="516" y="44"/>
                  </a:cubicBezTo>
                  <a:cubicBezTo>
                    <a:pt x="518" y="44"/>
                    <a:pt x="518" y="44"/>
                    <a:pt x="518" y="44"/>
                  </a:cubicBezTo>
                  <a:cubicBezTo>
                    <a:pt x="518" y="46"/>
                    <a:pt x="517" y="48"/>
                    <a:pt x="517" y="51"/>
                  </a:cubicBezTo>
                  <a:cubicBezTo>
                    <a:pt x="517" y="58"/>
                    <a:pt x="517" y="58"/>
                    <a:pt x="517" y="58"/>
                  </a:cubicBezTo>
                  <a:cubicBezTo>
                    <a:pt x="515" y="58"/>
                    <a:pt x="510" y="58"/>
                    <a:pt x="505" y="58"/>
                  </a:cubicBezTo>
                  <a:cubicBezTo>
                    <a:pt x="500" y="58"/>
                    <a:pt x="496" y="58"/>
                    <a:pt x="491" y="58"/>
                  </a:cubicBezTo>
                  <a:cubicBezTo>
                    <a:pt x="487" y="58"/>
                    <a:pt x="482" y="58"/>
                    <a:pt x="478" y="58"/>
                  </a:cubicBezTo>
                  <a:cubicBezTo>
                    <a:pt x="478" y="55"/>
                    <a:pt x="478" y="55"/>
                    <a:pt x="478" y="55"/>
                  </a:cubicBezTo>
                  <a:cubicBezTo>
                    <a:pt x="482" y="55"/>
                    <a:pt x="484" y="54"/>
                    <a:pt x="484" y="48"/>
                  </a:cubicBezTo>
                  <a:cubicBezTo>
                    <a:pt x="484" y="10"/>
                    <a:pt x="484" y="10"/>
                    <a:pt x="484" y="10"/>
                  </a:cubicBezTo>
                  <a:cubicBezTo>
                    <a:pt x="484" y="3"/>
                    <a:pt x="484" y="3"/>
                    <a:pt x="477" y="2"/>
                  </a:cubicBezTo>
                  <a:cubicBezTo>
                    <a:pt x="477" y="0"/>
                    <a:pt x="477" y="0"/>
                    <a:pt x="477" y="0"/>
                  </a:cubicBezTo>
                  <a:cubicBezTo>
                    <a:pt x="482" y="0"/>
                    <a:pt x="486" y="0"/>
                    <a:pt x="491" y="0"/>
                  </a:cubicBezTo>
                  <a:cubicBezTo>
                    <a:pt x="496" y="0"/>
                    <a:pt x="500" y="0"/>
                    <a:pt x="505" y="0"/>
                  </a:cubicBezTo>
                  <a:cubicBezTo>
                    <a:pt x="509" y="0"/>
                    <a:pt x="515" y="0"/>
                    <a:pt x="517" y="0"/>
                  </a:cubicBezTo>
                  <a:cubicBezTo>
                    <a:pt x="516" y="3"/>
                    <a:pt x="516" y="6"/>
                    <a:pt x="516" y="8"/>
                  </a:cubicBezTo>
                  <a:cubicBezTo>
                    <a:pt x="516" y="10"/>
                    <a:pt x="516" y="12"/>
                    <a:pt x="516" y="13"/>
                  </a:cubicBezTo>
                  <a:cubicBezTo>
                    <a:pt x="513" y="13"/>
                    <a:pt x="513" y="13"/>
                    <a:pt x="513" y="13"/>
                  </a:cubicBezTo>
                  <a:cubicBezTo>
                    <a:pt x="513" y="10"/>
                    <a:pt x="513" y="8"/>
                    <a:pt x="512" y="5"/>
                  </a:cubicBezTo>
                  <a:cubicBezTo>
                    <a:pt x="509" y="4"/>
                    <a:pt x="505" y="4"/>
                    <a:pt x="501" y="4"/>
                  </a:cubicBezTo>
                  <a:cubicBezTo>
                    <a:pt x="498" y="4"/>
                    <a:pt x="494" y="4"/>
                    <a:pt x="492" y="4"/>
                  </a:cubicBezTo>
                  <a:cubicBezTo>
                    <a:pt x="491" y="6"/>
                    <a:pt x="491" y="8"/>
                    <a:pt x="491" y="11"/>
                  </a:cubicBezTo>
                  <a:cubicBezTo>
                    <a:pt x="491" y="27"/>
                    <a:pt x="491" y="27"/>
                    <a:pt x="491" y="27"/>
                  </a:cubicBezTo>
                  <a:cubicBezTo>
                    <a:pt x="508" y="27"/>
                    <a:pt x="509" y="28"/>
                    <a:pt x="509" y="20"/>
                  </a:cubicBezTo>
                  <a:cubicBezTo>
                    <a:pt x="511" y="20"/>
                    <a:pt x="511" y="20"/>
                    <a:pt x="511" y="20"/>
                  </a:cubicBezTo>
                  <a:cubicBezTo>
                    <a:pt x="511" y="39"/>
                    <a:pt x="511" y="39"/>
                    <a:pt x="511" y="39"/>
                  </a:cubicBezTo>
                  <a:cubicBezTo>
                    <a:pt x="509" y="39"/>
                    <a:pt x="509" y="39"/>
                    <a:pt x="509" y="39"/>
                  </a:cubicBezTo>
                  <a:cubicBezTo>
                    <a:pt x="509" y="29"/>
                    <a:pt x="508" y="30"/>
                    <a:pt x="491" y="31"/>
                  </a:cubicBezTo>
                  <a:moveTo>
                    <a:pt x="392" y="30"/>
                  </a:moveTo>
                  <a:cubicBezTo>
                    <a:pt x="389" y="30"/>
                    <a:pt x="386" y="28"/>
                    <a:pt x="386" y="25"/>
                  </a:cubicBezTo>
                  <a:cubicBezTo>
                    <a:pt x="386" y="22"/>
                    <a:pt x="389" y="19"/>
                    <a:pt x="392" y="19"/>
                  </a:cubicBezTo>
                  <a:cubicBezTo>
                    <a:pt x="395" y="19"/>
                    <a:pt x="397" y="22"/>
                    <a:pt x="397" y="25"/>
                  </a:cubicBezTo>
                  <a:cubicBezTo>
                    <a:pt x="397" y="28"/>
                    <a:pt x="395" y="30"/>
                    <a:pt x="392" y="30"/>
                  </a:cubicBezTo>
                  <a:moveTo>
                    <a:pt x="153" y="30"/>
                  </a:moveTo>
                  <a:cubicBezTo>
                    <a:pt x="150" y="30"/>
                    <a:pt x="147" y="28"/>
                    <a:pt x="147" y="25"/>
                  </a:cubicBezTo>
                  <a:cubicBezTo>
                    <a:pt x="147" y="22"/>
                    <a:pt x="150" y="19"/>
                    <a:pt x="153" y="19"/>
                  </a:cubicBezTo>
                  <a:cubicBezTo>
                    <a:pt x="156" y="19"/>
                    <a:pt x="158" y="22"/>
                    <a:pt x="158" y="25"/>
                  </a:cubicBezTo>
                  <a:cubicBezTo>
                    <a:pt x="158" y="28"/>
                    <a:pt x="156" y="30"/>
                    <a:pt x="153" y="30"/>
                  </a:cubicBezTo>
                  <a:moveTo>
                    <a:pt x="33" y="12"/>
                  </a:moveTo>
                  <a:cubicBezTo>
                    <a:pt x="33" y="9"/>
                    <a:pt x="33" y="7"/>
                    <a:pt x="33" y="4"/>
                  </a:cubicBezTo>
                  <a:cubicBezTo>
                    <a:pt x="20" y="5"/>
                    <a:pt x="20" y="5"/>
                    <a:pt x="20" y="5"/>
                  </a:cubicBezTo>
                  <a:cubicBezTo>
                    <a:pt x="18" y="5"/>
                    <a:pt x="17" y="5"/>
                    <a:pt x="17" y="7"/>
                  </a:cubicBezTo>
                  <a:cubicBezTo>
                    <a:pt x="17" y="9"/>
                    <a:pt x="16" y="11"/>
                    <a:pt x="16" y="13"/>
                  </a:cubicBezTo>
                  <a:cubicBezTo>
                    <a:pt x="14" y="13"/>
                    <a:pt x="14" y="13"/>
                    <a:pt x="14" y="13"/>
                  </a:cubicBezTo>
                  <a:cubicBezTo>
                    <a:pt x="14" y="9"/>
                    <a:pt x="14" y="9"/>
                    <a:pt x="14" y="9"/>
                  </a:cubicBezTo>
                  <a:cubicBezTo>
                    <a:pt x="14" y="6"/>
                    <a:pt x="13" y="3"/>
                    <a:pt x="13" y="0"/>
                  </a:cubicBezTo>
                  <a:cubicBezTo>
                    <a:pt x="21" y="0"/>
                    <a:pt x="29" y="0"/>
                    <a:pt x="37" y="0"/>
                  </a:cubicBezTo>
                  <a:cubicBezTo>
                    <a:pt x="45" y="0"/>
                    <a:pt x="53" y="0"/>
                    <a:pt x="61" y="0"/>
                  </a:cubicBezTo>
                  <a:cubicBezTo>
                    <a:pt x="61" y="3"/>
                    <a:pt x="61" y="6"/>
                    <a:pt x="61" y="9"/>
                  </a:cubicBezTo>
                  <a:cubicBezTo>
                    <a:pt x="61" y="13"/>
                    <a:pt x="61" y="13"/>
                    <a:pt x="61" y="13"/>
                  </a:cubicBezTo>
                  <a:cubicBezTo>
                    <a:pt x="58" y="13"/>
                    <a:pt x="58" y="13"/>
                    <a:pt x="58" y="13"/>
                  </a:cubicBezTo>
                  <a:cubicBezTo>
                    <a:pt x="58" y="11"/>
                    <a:pt x="58" y="9"/>
                    <a:pt x="57" y="7"/>
                  </a:cubicBezTo>
                  <a:cubicBezTo>
                    <a:pt x="57" y="5"/>
                    <a:pt x="56" y="5"/>
                    <a:pt x="54" y="5"/>
                  </a:cubicBezTo>
                  <a:cubicBezTo>
                    <a:pt x="41" y="4"/>
                    <a:pt x="41" y="4"/>
                    <a:pt x="41" y="4"/>
                  </a:cubicBezTo>
                  <a:cubicBezTo>
                    <a:pt x="41" y="7"/>
                    <a:pt x="41" y="9"/>
                    <a:pt x="41" y="12"/>
                  </a:cubicBezTo>
                  <a:cubicBezTo>
                    <a:pt x="41" y="48"/>
                    <a:pt x="41" y="48"/>
                    <a:pt x="41" y="48"/>
                  </a:cubicBezTo>
                  <a:cubicBezTo>
                    <a:pt x="41" y="54"/>
                    <a:pt x="41" y="55"/>
                    <a:pt x="49" y="55"/>
                  </a:cubicBezTo>
                  <a:cubicBezTo>
                    <a:pt x="49" y="58"/>
                    <a:pt x="49" y="58"/>
                    <a:pt x="49" y="58"/>
                  </a:cubicBezTo>
                  <a:cubicBezTo>
                    <a:pt x="45" y="58"/>
                    <a:pt x="41" y="58"/>
                    <a:pt x="37" y="58"/>
                  </a:cubicBezTo>
                  <a:cubicBezTo>
                    <a:pt x="33" y="58"/>
                    <a:pt x="29" y="58"/>
                    <a:pt x="25" y="58"/>
                  </a:cubicBezTo>
                  <a:cubicBezTo>
                    <a:pt x="25" y="55"/>
                    <a:pt x="25" y="55"/>
                    <a:pt x="25" y="55"/>
                  </a:cubicBezTo>
                  <a:cubicBezTo>
                    <a:pt x="33" y="55"/>
                    <a:pt x="33" y="54"/>
                    <a:pt x="33" y="48"/>
                  </a:cubicBezTo>
                  <a:moveTo>
                    <a:pt x="508" y="489"/>
                  </a:moveTo>
                  <a:cubicBezTo>
                    <a:pt x="517" y="475"/>
                    <a:pt x="517" y="475"/>
                    <a:pt x="517" y="475"/>
                  </a:cubicBezTo>
                  <a:cubicBezTo>
                    <a:pt x="520" y="469"/>
                    <a:pt x="524" y="464"/>
                    <a:pt x="526" y="459"/>
                  </a:cubicBezTo>
                  <a:cubicBezTo>
                    <a:pt x="533" y="460"/>
                    <a:pt x="533" y="460"/>
                    <a:pt x="533" y="460"/>
                  </a:cubicBezTo>
                  <a:cubicBezTo>
                    <a:pt x="526" y="468"/>
                    <a:pt x="516" y="483"/>
                    <a:pt x="512" y="490"/>
                  </a:cubicBezTo>
                  <a:cubicBezTo>
                    <a:pt x="511" y="492"/>
                    <a:pt x="511" y="494"/>
                    <a:pt x="511" y="497"/>
                  </a:cubicBezTo>
                  <a:cubicBezTo>
                    <a:pt x="511" y="508"/>
                    <a:pt x="511" y="508"/>
                    <a:pt x="511" y="508"/>
                  </a:cubicBezTo>
                  <a:cubicBezTo>
                    <a:pt x="511" y="515"/>
                    <a:pt x="511" y="515"/>
                    <a:pt x="519" y="516"/>
                  </a:cubicBezTo>
                  <a:cubicBezTo>
                    <a:pt x="519" y="518"/>
                    <a:pt x="519" y="518"/>
                    <a:pt x="519" y="518"/>
                  </a:cubicBezTo>
                  <a:cubicBezTo>
                    <a:pt x="515" y="518"/>
                    <a:pt x="511" y="518"/>
                    <a:pt x="507" y="518"/>
                  </a:cubicBezTo>
                  <a:cubicBezTo>
                    <a:pt x="503" y="518"/>
                    <a:pt x="499" y="518"/>
                    <a:pt x="495" y="518"/>
                  </a:cubicBezTo>
                  <a:cubicBezTo>
                    <a:pt x="495" y="516"/>
                    <a:pt x="495" y="516"/>
                    <a:pt x="495" y="516"/>
                  </a:cubicBezTo>
                  <a:cubicBezTo>
                    <a:pt x="503" y="515"/>
                    <a:pt x="503" y="515"/>
                    <a:pt x="503" y="508"/>
                  </a:cubicBezTo>
                  <a:cubicBezTo>
                    <a:pt x="503" y="495"/>
                    <a:pt x="503" y="495"/>
                    <a:pt x="503" y="495"/>
                  </a:cubicBezTo>
                  <a:cubicBezTo>
                    <a:pt x="503" y="495"/>
                    <a:pt x="503" y="494"/>
                    <a:pt x="503" y="493"/>
                  </a:cubicBezTo>
                  <a:cubicBezTo>
                    <a:pt x="492" y="475"/>
                    <a:pt x="492" y="475"/>
                    <a:pt x="492" y="475"/>
                  </a:cubicBezTo>
                  <a:cubicBezTo>
                    <a:pt x="490" y="470"/>
                    <a:pt x="484" y="462"/>
                    <a:pt x="478" y="462"/>
                  </a:cubicBezTo>
                  <a:cubicBezTo>
                    <a:pt x="478" y="460"/>
                    <a:pt x="478" y="460"/>
                    <a:pt x="478" y="460"/>
                  </a:cubicBezTo>
                  <a:cubicBezTo>
                    <a:pt x="487" y="458"/>
                    <a:pt x="487" y="458"/>
                    <a:pt x="487" y="458"/>
                  </a:cubicBezTo>
                  <a:cubicBezTo>
                    <a:pt x="490" y="458"/>
                    <a:pt x="491" y="459"/>
                    <a:pt x="492" y="461"/>
                  </a:cubicBezTo>
                  <a:cubicBezTo>
                    <a:pt x="494" y="463"/>
                    <a:pt x="495" y="465"/>
                    <a:pt x="496" y="466"/>
                  </a:cubicBezTo>
                  <a:moveTo>
                    <a:pt x="447" y="471"/>
                  </a:moveTo>
                  <a:cubicBezTo>
                    <a:pt x="447" y="468"/>
                    <a:pt x="447" y="466"/>
                    <a:pt x="447" y="463"/>
                  </a:cubicBezTo>
                  <a:cubicBezTo>
                    <a:pt x="434" y="463"/>
                    <a:pt x="434" y="463"/>
                    <a:pt x="434" y="463"/>
                  </a:cubicBezTo>
                  <a:cubicBezTo>
                    <a:pt x="432" y="463"/>
                    <a:pt x="431" y="464"/>
                    <a:pt x="431" y="466"/>
                  </a:cubicBezTo>
                  <a:cubicBezTo>
                    <a:pt x="430" y="468"/>
                    <a:pt x="430" y="470"/>
                    <a:pt x="430" y="472"/>
                  </a:cubicBezTo>
                  <a:cubicBezTo>
                    <a:pt x="427" y="472"/>
                    <a:pt x="427" y="472"/>
                    <a:pt x="427" y="472"/>
                  </a:cubicBezTo>
                  <a:cubicBezTo>
                    <a:pt x="427" y="468"/>
                    <a:pt x="427" y="468"/>
                    <a:pt x="427" y="468"/>
                  </a:cubicBezTo>
                  <a:cubicBezTo>
                    <a:pt x="427" y="465"/>
                    <a:pt x="427" y="462"/>
                    <a:pt x="427" y="459"/>
                  </a:cubicBezTo>
                  <a:cubicBezTo>
                    <a:pt x="435" y="459"/>
                    <a:pt x="443" y="459"/>
                    <a:pt x="451" y="459"/>
                  </a:cubicBezTo>
                  <a:cubicBezTo>
                    <a:pt x="459" y="459"/>
                    <a:pt x="467" y="459"/>
                    <a:pt x="476" y="459"/>
                  </a:cubicBezTo>
                  <a:cubicBezTo>
                    <a:pt x="475" y="462"/>
                    <a:pt x="475" y="465"/>
                    <a:pt x="475" y="468"/>
                  </a:cubicBezTo>
                  <a:cubicBezTo>
                    <a:pt x="475" y="472"/>
                    <a:pt x="475" y="472"/>
                    <a:pt x="475" y="472"/>
                  </a:cubicBezTo>
                  <a:cubicBezTo>
                    <a:pt x="473" y="472"/>
                    <a:pt x="473" y="472"/>
                    <a:pt x="473" y="472"/>
                  </a:cubicBezTo>
                  <a:cubicBezTo>
                    <a:pt x="473" y="470"/>
                    <a:pt x="472" y="468"/>
                    <a:pt x="472" y="466"/>
                  </a:cubicBezTo>
                  <a:cubicBezTo>
                    <a:pt x="471" y="464"/>
                    <a:pt x="470" y="463"/>
                    <a:pt x="469" y="463"/>
                  </a:cubicBezTo>
                  <a:cubicBezTo>
                    <a:pt x="455" y="463"/>
                    <a:pt x="455" y="463"/>
                    <a:pt x="455" y="463"/>
                  </a:cubicBezTo>
                  <a:cubicBezTo>
                    <a:pt x="455" y="466"/>
                    <a:pt x="455" y="468"/>
                    <a:pt x="455" y="471"/>
                  </a:cubicBezTo>
                  <a:cubicBezTo>
                    <a:pt x="455" y="508"/>
                    <a:pt x="455" y="508"/>
                    <a:pt x="455" y="508"/>
                  </a:cubicBezTo>
                  <a:cubicBezTo>
                    <a:pt x="455" y="515"/>
                    <a:pt x="455" y="515"/>
                    <a:pt x="463" y="516"/>
                  </a:cubicBezTo>
                  <a:cubicBezTo>
                    <a:pt x="463" y="518"/>
                    <a:pt x="463" y="518"/>
                    <a:pt x="463" y="518"/>
                  </a:cubicBezTo>
                  <a:cubicBezTo>
                    <a:pt x="459" y="518"/>
                    <a:pt x="455" y="518"/>
                    <a:pt x="451" y="518"/>
                  </a:cubicBezTo>
                  <a:cubicBezTo>
                    <a:pt x="447" y="518"/>
                    <a:pt x="443" y="518"/>
                    <a:pt x="439" y="518"/>
                  </a:cubicBezTo>
                  <a:cubicBezTo>
                    <a:pt x="439" y="516"/>
                    <a:pt x="439" y="516"/>
                    <a:pt x="439" y="516"/>
                  </a:cubicBezTo>
                  <a:cubicBezTo>
                    <a:pt x="447" y="515"/>
                    <a:pt x="447" y="515"/>
                    <a:pt x="447" y="508"/>
                  </a:cubicBezTo>
                  <a:moveTo>
                    <a:pt x="414" y="508"/>
                  </a:moveTo>
                  <a:cubicBezTo>
                    <a:pt x="414" y="515"/>
                    <a:pt x="414" y="515"/>
                    <a:pt x="422" y="516"/>
                  </a:cubicBezTo>
                  <a:cubicBezTo>
                    <a:pt x="422" y="518"/>
                    <a:pt x="422" y="518"/>
                    <a:pt x="422" y="518"/>
                  </a:cubicBezTo>
                  <a:cubicBezTo>
                    <a:pt x="418" y="518"/>
                    <a:pt x="414" y="518"/>
                    <a:pt x="410" y="518"/>
                  </a:cubicBezTo>
                  <a:cubicBezTo>
                    <a:pt x="406" y="518"/>
                    <a:pt x="402" y="518"/>
                    <a:pt x="398" y="518"/>
                  </a:cubicBezTo>
                  <a:cubicBezTo>
                    <a:pt x="398" y="516"/>
                    <a:pt x="398" y="516"/>
                    <a:pt x="398" y="516"/>
                  </a:cubicBezTo>
                  <a:cubicBezTo>
                    <a:pt x="406" y="515"/>
                    <a:pt x="406" y="515"/>
                    <a:pt x="406" y="508"/>
                  </a:cubicBezTo>
                  <a:cubicBezTo>
                    <a:pt x="406" y="469"/>
                    <a:pt x="406" y="469"/>
                    <a:pt x="406" y="469"/>
                  </a:cubicBezTo>
                  <a:cubicBezTo>
                    <a:pt x="406" y="462"/>
                    <a:pt x="406" y="462"/>
                    <a:pt x="398" y="461"/>
                  </a:cubicBezTo>
                  <a:cubicBezTo>
                    <a:pt x="398" y="459"/>
                    <a:pt x="398" y="459"/>
                    <a:pt x="398" y="459"/>
                  </a:cubicBezTo>
                  <a:cubicBezTo>
                    <a:pt x="402" y="459"/>
                    <a:pt x="406" y="459"/>
                    <a:pt x="410" y="459"/>
                  </a:cubicBezTo>
                  <a:cubicBezTo>
                    <a:pt x="414" y="459"/>
                    <a:pt x="418" y="459"/>
                    <a:pt x="422" y="459"/>
                  </a:cubicBezTo>
                  <a:cubicBezTo>
                    <a:pt x="422" y="461"/>
                    <a:pt x="422" y="461"/>
                    <a:pt x="422" y="461"/>
                  </a:cubicBezTo>
                  <a:cubicBezTo>
                    <a:pt x="414" y="462"/>
                    <a:pt x="414" y="462"/>
                    <a:pt x="414" y="469"/>
                  </a:cubicBezTo>
                  <a:moveTo>
                    <a:pt x="385" y="473"/>
                  </a:moveTo>
                  <a:cubicBezTo>
                    <a:pt x="385" y="470"/>
                    <a:pt x="385" y="467"/>
                    <a:pt x="384" y="466"/>
                  </a:cubicBezTo>
                  <a:cubicBezTo>
                    <a:pt x="382" y="463"/>
                    <a:pt x="376" y="461"/>
                    <a:pt x="372" y="461"/>
                  </a:cubicBezTo>
                  <a:cubicBezTo>
                    <a:pt x="365" y="461"/>
                    <a:pt x="359" y="466"/>
                    <a:pt x="359" y="473"/>
                  </a:cubicBezTo>
                  <a:cubicBezTo>
                    <a:pt x="359" y="492"/>
                    <a:pt x="393" y="476"/>
                    <a:pt x="393" y="498"/>
                  </a:cubicBezTo>
                  <a:cubicBezTo>
                    <a:pt x="393" y="512"/>
                    <a:pt x="380" y="519"/>
                    <a:pt x="367" y="519"/>
                  </a:cubicBezTo>
                  <a:cubicBezTo>
                    <a:pt x="362" y="519"/>
                    <a:pt x="357" y="518"/>
                    <a:pt x="353" y="516"/>
                  </a:cubicBezTo>
                  <a:cubicBezTo>
                    <a:pt x="353" y="513"/>
                    <a:pt x="353" y="509"/>
                    <a:pt x="353" y="505"/>
                  </a:cubicBezTo>
                  <a:cubicBezTo>
                    <a:pt x="353" y="503"/>
                    <a:pt x="353" y="503"/>
                    <a:pt x="353" y="503"/>
                  </a:cubicBezTo>
                  <a:cubicBezTo>
                    <a:pt x="356" y="503"/>
                    <a:pt x="356" y="503"/>
                    <a:pt x="356" y="503"/>
                  </a:cubicBezTo>
                  <a:cubicBezTo>
                    <a:pt x="356" y="507"/>
                    <a:pt x="356" y="507"/>
                    <a:pt x="356" y="507"/>
                  </a:cubicBezTo>
                  <a:cubicBezTo>
                    <a:pt x="356" y="509"/>
                    <a:pt x="356" y="511"/>
                    <a:pt x="357" y="512"/>
                  </a:cubicBezTo>
                  <a:cubicBezTo>
                    <a:pt x="361" y="514"/>
                    <a:pt x="366" y="515"/>
                    <a:pt x="371" y="515"/>
                  </a:cubicBezTo>
                  <a:cubicBezTo>
                    <a:pt x="378" y="515"/>
                    <a:pt x="386" y="511"/>
                    <a:pt x="386" y="502"/>
                  </a:cubicBezTo>
                  <a:cubicBezTo>
                    <a:pt x="386" y="482"/>
                    <a:pt x="352" y="501"/>
                    <a:pt x="352" y="476"/>
                  </a:cubicBezTo>
                  <a:cubicBezTo>
                    <a:pt x="352" y="465"/>
                    <a:pt x="362" y="457"/>
                    <a:pt x="373" y="457"/>
                  </a:cubicBezTo>
                  <a:cubicBezTo>
                    <a:pt x="379" y="457"/>
                    <a:pt x="384" y="459"/>
                    <a:pt x="389" y="461"/>
                  </a:cubicBezTo>
                  <a:cubicBezTo>
                    <a:pt x="389" y="463"/>
                    <a:pt x="389" y="464"/>
                    <a:pt x="389" y="465"/>
                  </a:cubicBezTo>
                  <a:cubicBezTo>
                    <a:pt x="389" y="468"/>
                    <a:pt x="388" y="470"/>
                    <a:pt x="388" y="473"/>
                  </a:cubicBezTo>
                  <a:moveTo>
                    <a:pt x="304" y="469"/>
                  </a:moveTo>
                  <a:cubicBezTo>
                    <a:pt x="304" y="462"/>
                    <a:pt x="304" y="462"/>
                    <a:pt x="296" y="461"/>
                  </a:cubicBezTo>
                  <a:cubicBezTo>
                    <a:pt x="296" y="459"/>
                    <a:pt x="296" y="459"/>
                    <a:pt x="296" y="459"/>
                  </a:cubicBezTo>
                  <a:cubicBezTo>
                    <a:pt x="300" y="459"/>
                    <a:pt x="305" y="459"/>
                    <a:pt x="310" y="459"/>
                  </a:cubicBezTo>
                  <a:cubicBezTo>
                    <a:pt x="315" y="459"/>
                    <a:pt x="320" y="459"/>
                    <a:pt x="325" y="459"/>
                  </a:cubicBezTo>
                  <a:cubicBezTo>
                    <a:pt x="337" y="458"/>
                    <a:pt x="342" y="464"/>
                    <a:pt x="342" y="472"/>
                  </a:cubicBezTo>
                  <a:cubicBezTo>
                    <a:pt x="342" y="481"/>
                    <a:pt x="334" y="486"/>
                    <a:pt x="326" y="488"/>
                  </a:cubicBezTo>
                  <a:cubicBezTo>
                    <a:pt x="345" y="513"/>
                    <a:pt x="345" y="513"/>
                    <a:pt x="345" y="513"/>
                  </a:cubicBezTo>
                  <a:cubicBezTo>
                    <a:pt x="346" y="515"/>
                    <a:pt x="348" y="515"/>
                    <a:pt x="350" y="516"/>
                  </a:cubicBezTo>
                  <a:cubicBezTo>
                    <a:pt x="350" y="518"/>
                    <a:pt x="350" y="518"/>
                    <a:pt x="350" y="518"/>
                  </a:cubicBezTo>
                  <a:cubicBezTo>
                    <a:pt x="348" y="518"/>
                    <a:pt x="346" y="518"/>
                    <a:pt x="344" y="518"/>
                  </a:cubicBezTo>
                  <a:cubicBezTo>
                    <a:pt x="342" y="518"/>
                    <a:pt x="340" y="518"/>
                    <a:pt x="338" y="518"/>
                  </a:cubicBezTo>
                  <a:cubicBezTo>
                    <a:pt x="337" y="516"/>
                    <a:pt x="336" y="515"/>
                    <a:pt x="335" y="513"/>
                  </a:cubicBezTo>
                  <a:cubicBezTo>
                    <a:pt x="315" y="486"/>
                    <a:pt x="315" y="486"/>
                    <a:pt x="315" y="486"/>
                  </a:cubicBezTo>
                  <a:cubicBezTo>
                    <a:pt x="318" y="486"/>
                    <a:pt x="320" y="486"/>
                    <a:pt x="323" y="486"/>
                  </a:cubicBezTo>
                  <a:cubicBezTo>
                    <a:pt x="329" y="485"/>
                    <a:pt x="334" y="480"/>
                    <a:pt x="334" y="474"/>
                  </a:cubicBezTo>
                  <a:cubicBezTo>
                    <a:pt x="334" y="465"/>
                    <a:pt x="327" y="462"/>
                    <a:pt x="321" y="462"/>
                  </a:cubicBezTo>
                  <a:cubicBezTo>
                    <a:pt x="318" y="462"/>
                    <a:pt x="315" y="462"/>
                    <a:pt x="312" y="463"/>
                  </a:cubicBezTo>
                  <a:cubicBezTo>
                    <a:pt x="312" y="464"/>
                    <a:pt x="312" y="466"/>
                    <a:pt x="312" y="469"/>
                  </a:cubicBezTo>
                  <a:cubicBezTo>
                    <a:pt x="312" y="508"/>
                    <a:pt x="312" y="508"/>
                    <a:pt x="312" y="508"/>
                  </a:cubicBezTo>
                  <a:cubicBezTo>
                    <a:pt x="312" y="515"/>
                    <a:pt x="312" y="515"/>
                    <a:pt x="320" y="516"/>
                  </a:cubicBezTo>
                  <a:cubicBezTo>
                    <a:pt x="320" y="518"/>
                    <a:pt x="320" y="518"/>
                    <a:pt x="320" y="518"/>
                  </a:cubicBezTo>
                  <a:cubicBezTo>
                    <a:pt x="316" y="518"/>
                    <a:pt x="312" y="518"/>
                    <a:pt x="308" y="518"/>
                  </a:cubicBezTo>
                  <a:cubicBezTo>
                    <a:pt x="303" y="518"/>
                    <a:pt x="299" y="518"/>
                    <a:pt x="296" y="518"/>
                  </a:cubicBezTo>
                  <a:cubicBezTo>
                    <a:pt x="296" y="516"/>
                    <a:pt x="296" y="516"/>
                    <a:pt x="296" y="516"/>
                  </a:cubicBezTo>
                  <a:cubicBezTo>
                    <a:pt x="304" y="515"/>
                    <a:pt x="304" y="515"/>
                    <a:pt x="304" y="508"/>
                  </a:cubicBezTo>
                  <a:moveTo>
                    <a:pt x="221" y="503"/>
                  </a:moveTo>
                  <a:cubicBezTo>
                    <a:pt x="215" y="518"/>
                    <a:pt x="215" y="518"/>
                    <a:pt x="215" y="518"/>
                  </a:cubicBezTo>
                  <a:cubicBezTo>
                    <a:pt x="210" y="518"/>
                    <a:pt x="210" y="518"/>
                    <a:pt x="210" y="518"/>
                  </a:cubicBezTo>
                  <a:cubicBezTo>
                    <a:pt x="208" y="513"/>
                    <a:pt x="208" y="513"/>
                    <a:pt x="208" y="513"/>
                  </a:cubicBezTo>
                  <a:cubicBezTo>
                    <a:pt x="205" y="505"/>
                    <a:pt x="205" y="505"/>
                    <a:pt x="205" y="505"/>
                  </a:cubicBezTo>
                  <a:cubicBezTo>
                    <a:pt x="188" y="467"/>
                    <a:pt x="188" y="467"/>
                    <a:pt x="188" y="467"/>
                  </a:cubicBezTo>
                  <a:cubicBezTo>
                    <a:pt x="186" y="462"/>
                    <a:pt x="187" y="462"/>
                    <a:pt x="180" y="461"/>
                  </a:cubicBezTo>
                  <a:cubicBezTo>
                    <a:pt x="180" y="459"/>
                    <a:pt x="180" y="459"/>
                    <a:pt x="180" y="459"/>
                  </a:cubicBezTo>
                  <a:cubicBezTo>
                    <a:pt x="184" y="459"/>
                    <a:pt x="188" y="459"/>
                    <a:pt x="192" y="459"/>
                  </a:cubicBezTo>
                  <a:cubicBezTo>
                    <a:pt x="196" y="459"/>
                    <a:pt x="200" y="459"/>
                    <a:pt x="205" y="459"/>
                  </a:cubicBezTo>
                  <a:cubicBezTo>
                    <a:pt x="205" y="461"/>
                    <a:pt x="205" y="461"/>
                    <a:pt x="205" y="461"/>
                  </a:cubicBezTo>
                  <a:cubicBezTo>
                    <a:pt x="196" y="461"/>
                    <a:pt x="196" y="463"/>
                    <a:pt x="197" y="464"/>
                  </a:cubicBezTo>
                  <a:cubicBezTo>
                    <a:pt x="200" y="474"/>
                    <a:pt x="200" y="474"/>
                    <a:pt x="200" y="474"/>
                  </a:cubicBezTo>
                  <a:cubicBezTo>
                    <a:pt x="215" y="507"/>
                    <a:pt x="215" y="507"/>
                    <a:pt x="215" y="507"/>
                  </a:cubicBezTo>
                  <a:cubicBezTo>
                    <a:pt x="227" y="480"/>
                    <a:pt x="227" y="480"/>
                    <a:pt x="227" y="480"/>
                  </a:cubicBezTo>
                  <a:cubicBezTo>
                    <a:pt x="231" y="469"/>
                    <a:pt x="231" y="469"/>
                    <a:pt x="231" y="469"/>
                  </a:cubicBezTo>
                  <a:cubicBezTo>
                    <a:pt x="233" y="465"/>
                    <a:pt x="236" y="461"/>
                    <a:pt x="225" y="461"/>
                  </a:cubicBezTo>
                  <a:cubicBezTo>
                    <a:pt x="225" y="459"/>
                    <a:pt x="225" y="459"/>
                    <a:pt x="225" y="459"/>
                  </a:cubicBezTo>
                  <a:cubicBezTo>
                    <a:pt x="228" y="459"/>
                    <a:pt x="231" y="459"/>
                    <a:pt x="235" y="459"/>
                  </a:cubicBezTo>
                  <a:cubicBezTo>
                    <a:pt x="238" y="459"/>
                    <a:pt x="241" y="459"/>
                    <a:pt x="245" y="459"/>
                  </a:cubicBezTo>
                  <a:cubicBezTo>
                    <a:pt x="250" y="459"/>
                    <a:pt x="254" y="459"/>
                    <a:pt x="259" y="459"/>
                  </a:cubicBezTo>
                  <a:cubicBezTo>
                    <a:pt x="264" y="459"/>
                    <a:pt x="270" y="459"/>
                    <a:pt x="275" y="459"/>
                  </a:cubicBezTo>
                  <a:cubicBezTo>
                    <a:pt x="280" y="459"/>
                    <a:pt x="286" y="459"/>
                    <a:pt x="289" y="459"/>
                  </a:cubicBezTo>
                  <a:cubicBezTo>
                    <a:pt x="288" y="462"/>
                    <a:pt x="288" y="465"/>
                    <a:pt x="288" y="467"/>
                  </a:cubicBezTo>
                  <a:cubicBezTo>
                    <a:pt x="288" y="469"/>
                    <a:pt x="287" y="471"/>
                    <a:pt x="287" y="472"/>
                  </a:cubicBezTo>
                  <a:cubicBezTo>
                    <a:pt x="285" y="472"/>
                    <a:pt x="285" y="472"/>
                    <a:pt x="285" y="472"/>
                  </a:cubicBezTo>
                  <a:cubicBezTo>
                    <a:pt x="285" y="469"/>
                    <a:pt x="284" y="467"/>
                    <a:pt x="283" y="464"/>
                  </a:cubicBezTo>
                  <a:cubicBezTo>
                    <a:pt x="279" y="463"/>
                    <a:pt x="275" y="463"/>
                    <a:pt x="271" y="463"/>
                  </a:cubicBezTo>
                  <a:cubicBezTo>
                    <a:pt x="267" y="463"/>
                    <a:pt x="263" y="463"/>
                    <a:pt x="260" y="463"/>
                  </a:cubicBezTo>
                  <a:cubicBezTo>
                    <a:pt x="260" y="465"/>
                    <a:pt x="260" y="467"/>
                    <a:pt x="260" y="470"/>
                  </a:cubicBezTo>
                  <a:cubicBezTo>
                    <a:pt x="260" y="486"/>
                    <a:pt x="260" y="486"/>
                    <a:pt x="260" y="486"/>
                  </a:cubicBezTo>
                  <a:cubicBezTo>
                    <a:pt x="278" y="486"/>
                    <a:pt x="280" y="487"/>
                    <a:pt x="280" y="479"/>
                  </a:cubicBezTo>
                  <a:cubicBezTo>
                    <a:pt x="282" y="479"/>
                    <a:pt x="282" y="479"/>
                    <a:pt x="282" y="479"/>
                  </a:cubicBezTo>
                  <a:cubicBezTo>
                    <a:pt x="282" y="498"/>
                    <a:pt x="282" y="498"/>
                    <a:pt x="282" y="498"/>
                  </a:cubicBezTo>
                  <a:cubicBezTo>
                    <a:pt x="280" y="498"/>
                    <a:pt x="280" y="498"/>
                    <a:pt x="280" y="498"/>
                  </a:cubicBezTo>
                  <a:cubicBezTo>
                    <a:pt x="280" y="489"/>
                    <a:pt x="279" y="489"/>
                    <a:pt x="260" y="490"/>
                  </a:cubicBezTo>
                  <a:cubicBezTo>
                    <a:pt x="260" y="506"/>
                    <a:pt x="260" y="506"/>
                    <a:pt x="260" y="506"/>
                  </a:cubicBezTo>
                  <a:cubicBezTo>
                    <a:pt x="260" y="509"/>
                    <a:pt x="260" y="512"/>
                    <a:pt x="260" y="514"/>
                  </a:cubicBezTo>
                  <a:cubicBezTo>
                    <a:pt x="263" y="514"/>
                    <a:pt x="268" y="514"/>
                    <a:pt x="272" y="514"/>
                  </a:cubicBezTo>
                  <a:cubicBezTo>
                    <a:pt x="276" y="514"/>
                    <a:pt x="281" y="514"/>
                    <a:pt x="285" y="513"/>
                  </a:cubicBezTo>
                  <a:cubicBezTo>
                    <a:pt x="286" y="511"/>
                    <a:pt x="286" y="510"/>
                    <a:pt x="286" y="508"/>
                  </a:cubicBezTo>
                  <a:cubicBezTo>
                    <a:pt x="287" y="504"/>
                    <a:pt x="287" y="504"/>
                    <a:pt x="287" y="504"/>
                  </a:cubicBezTo>
                  <a:cubicBezTo>
                    <a:pt x="290" y="504"/>
                    <a:pt x="290" y="504"/>
                    <a:pt x="290" y="504"/>
                  </a:cubicBezTo>
                  <a:cubicBezTo>
                    <a:pt x="290" y="505"/>
                    <a:pt x="289" y="508"/>
                    <a:pt x="289" y="511"/>
                  </a:cubicBezTo>
                  <a:cubicBezTo>
                    <a:pt x="289" y="518"/>
                    <a:pt x="289" y="518"/>
                    <a:pt x="289" y="518"/>
                  </a:cubicBezTo>
                  <a:cubicBezTo>
                    <a:pt x="286" y="518"/>
                    <a:pt x="280" y="518"/>
                    <a:pt x="275" y="518"/>
                  </a:cubicBezTo>
                  <a:cubicBezTo>
                    <a:pt x="270" y="518"/>
                    <a:pt x="265" y="518"/>
                    <a:pt x="260" y="518"/>
                  </a:cubicBezTo>
                  <a:cubicBezTo>
                    <a:pt x="255" y="518"/>
                    <a:pt x="250" y="518"/>
                    <a:pt x="244" y="518"/>
                  </a:cubicBezTo>
                  <a:cubicBezTo>
                    <a:pt x="244" y="516"/>
                    <a:pt x="244" y="516"/>
                    <a:pt x="244" y="516"/>
                  </a:cubicBezTo>
                  <a:cubicBezTo>
                    <a:pt x="249" y="515"/>
                    <a:pt x="252" y="514"/>
                    <a:pt x="252" y="508"/>
                  </a:cubicBezTo>
                  <a:cubicBezTo>
                    <a:pt x="252" y="469"/>
                    <a:pt x="252" y="469"/>
                    <a:pt x="252" y="469"/>
                  </a:cubicBezTo>
                  <a:cubicBezTo>
                    <a:pt x="252" y="462"/>
                    <a:pt x="252" y="462"/>
                    <a:pt x="244" y="461"/>
                  </a:cubicBezTo>
                  <a:cubicBezTo>
                    <a:pt x="239" y="461"/>
                    <a:pt x="239" y="464"/>
                    <a:pt x="237" y="468"/>
                  </a:cubicBezTo>
                  <a:moveTo>
                    <a:pt x="170" y="508"/>
                  </a:moveTo>
                  <a:cubicBezTo>
                    <a:pt x="170" y="515"/>
                    <a:pt x="170" y="515"/>
                    <a:pt x="178" y="516"/>
                  </a:cubicBezTo>
                  <a:cubicBezTo>
                    <a:pt x="178" y="518"/>
                    <a:pt x="178" y="518"/>
                    <a:pt x="178" y="518"/>
                  </a:cubicBezTo>
                  <a:cubicBezTo>
                    <a:pt x="174" y="518"/>
                    <a:pt x="170" y="518"/>
                    <a:pt x="166" y="518"/>
                  </a:cubicBezTo>
                  <a:cubicBezTo>
                    <a:pt x="161" y="518"/>
                    <a:pt x="157" y="518"/>
                    <a:pt x="154" y="518"/>
                  </a:cubicBezTo>
                  <a:cubicBezTo>
                    <a:pt x="154" y="516"/>
                    <a:pt x="154" y="516"/>
                    <a:pt x="154" y="516"/>
                  </a:cubicBezTo>
                  <a:cubicBezTo>
                    <a:pt x="162" y="515"/>
                    <a:pt x="162" y="515"/>
                    <a:pt x="162" y="508"/>
                  </a:cubicBezTo>
                  <a:cubicBezTo>
                    <a:pt x="162" y="469"/>
                    <a:pt x="162" y="469"/>
                    <a:pt x="162" y="469"/>
                  </a:cubicBezTo>
                  <a:cubicBezTo>
                    <a:pt x="162" y="463"/>
                    <a:pt x="162" y="462"/>
                    <a:pt x="154" y="461"/>
                  </a:cubicBezTo>
                  <a:cubicBezTo>
                    <a:pt x="154" y="459"/>
                    <a:pt x="154" y="459"/>
                    <a:pt x="154" y="459"/>
                  </a:cubicBezTo>
                  <a:cubicBezTo>
                    <a:pt x="157" y="459"/>
                    <a:pt x="161" y="459"/>
                    <a:pt x="166" y="459"/>
                  </a:cubicBezTo>
                  <a:cubicBezTo>
                    <a:pt x="170" y="459"/>
                    <a:pt x="174" y="459"/>
                    <a:pt x="178" y="459"/>
                  </a:cubicBezTo>
                  <a:cubicBezTo>
                    <a:pt x="178" y="461"/>
                    <a:pt x="178" y="461"/>
                    <a:pt x="178" y="461"/>
                  </a:cubicBezTo>
                  <a:cubicBezTo>
                    <a:pt x="170" y="462"/>
                    <a:pt x="170" y="463"/>
                    <a:pt x="170" y="469"/>
                  </a:cubicBezTo>
                  <a:moveTo>
                    <a:pt x="138" y="509"/>
                  </a:moveTo>
                  <a:cubicBezTo>
                    <a:pt x="138" y="467"/>
                    <a:pt x="138" y="467"/>
                    <a:pt x="138" y="467"/>
                  </a:cubicBezTo>
                  <a:cubicBezTo>
                    <a:pt x="138" y="462"/>
                    <a:pt x="136" y="461"/>
                    <a:pt x="130" y="461"/>
                  </a:cubicBezTo>
                  <a:cubicBezTo>
                    <a:pt x="130" y="459"/>
                    <a:pt x="130" y="459"/>
                    <a:pt x="130" y="459"/>
                  </a:cubicBezTo>
                  <a:cubicBezTo>
                    <a:pt x="133" y="459"/>
                    <a:pt x="137" y="459"/>
                    <a:pt x="140" y="459"/>
                  </a:cubicBezTo>
                  <a:cubicBezTo>
                    <a:pt x="143" y="459"/>
                    <a:pt x="147" y="459"/>
                    <a:pt x="150" y="459"/>
                  </a:cubicBezTo>
                  <a:cubicBezTo>
                    <a:pt x="149" y="461"/>
                    <a:pt x="149" y="461"/>
                    <a:pt x="149" y="461"/>
                  </a:cubicBezTo>
                  <a:cubicBezTo>
                    <a:pt x="143" y="461"/>
                    <a:pt x="142" y="462"/>
                    <a:pt x="142" y="467"/>
                  </a:cubicBezTo>
                  <a:cubicBezTo>
                    <a:pt x="142" y="516"/>
                    <a:pt x="142" y="516"/>
                    <a:pt x="142" y="516"/>
                  </a:cubicBezTo>
                  <a:cubicBezTo>
                    <a:pt x="142" y="519"/>
                    <a:pt x="142" y="519"/>
                    <a:pt x="142" y="519"/>
                  </a:cubicBezTo>
                  <a:cubicBezTo>
                    <a:pt x="135" y="518"/>
                    <a:pt x="135" y="518"/>
                    <a:pt x="135" y="518"/>
                  </a:cubicBezTo>
                  <a:cubicBezTo>
                    <a:pt x="93" y="468"/>
                    <a:pt x="93" y="468"/>
                    <a:pt x="93" y="468"/>
                  </a:cubicBezTo>
                  <a:cubicBezTo>
                    <a:pt x="93" y="510"/>
                    <a:pt x="93" y="510"/>
                    <a:pt x="93" y="510"/>
                  </a:cubicBezTo>
                  <a:cubicBezTo>
                    <a:pt x="93" y="515"/>
                    <a:pt x="95" y="515"/>
                    <a:pt x="102" y="516"/>
                  </a:cubicBezTo>
                  <a:cubicBezTo>
                    <a:pt x="102" y="518"/>
                    <a:pt x="102" y="518"/>
                    <a:pt x="102" y="518"/>
                  </a:cubicBezTo>
                  <a:cubicBezTo>
                    <a:pt x="99" y="518"/>
                    <a:pt x="95" y="518"/>
                    <a:pt x="92" y="518"/>
                  </a:cubicBezTo>
                  <a:cubicBezTo>
                    <a:pt x="88" y="518"/>
                    <a:pt x="85" y="518"/>
                    <a:pt x="81" y="518"/>
                  </a:cubicBezTo>
                  <a:cubicBezTo>
                    <a:pt x="83" y="515"/>
                    <a:pt x="83" y="515"/>
                    <a:pt x="83" y="515"/>
                  </a:cubicBezTo>
                  <a:cubicBezTo>
                    <a:pt x="88" y="515"/>
                    <a:pt x="90" y="515"/>
                    <a:pt x="90" y="510"/>
                  </a:cubicBezTo>
                  <a:cubicBezTo>
                    <a:pt x="90" y="467"/>
                    <a:pt x="90" y="467"/>
                    <a:pt x="90" y="467"/>
                  </a:cubicBezTo>
                  <a:cubicBezTo>
                    <a:pt x="90" y="462"/>
                    <a:pt x="88" y="461"/>
                    <a:pt x="82" y="461"/>
                  </a:cubicBezTo>
                  <a:cubicBezTo>
                    <a:pt x="82" y="459"/>
                    <a:pt x="82" y="459"/>
                    <a:pt x="82" y="459"/>
                  </a:cubicBezTo>
                  <a:cubicBezTo>
                    <a:pt x="85" y="459"/>
                    <a:pt x="87" y="459"/>
                    <a:pt x="90" y="459"/>
                  </a:cubicBezTo>
                  <a:cubicBezTo>
                    <a:pt x="92" y="459"/>
                    <a:pt x="95" y="459"/>
                    <a:pt x="97" y="459"/>
                  </a:cubicBezTo>
                  <a:moveTo>
                    <a:pt x="28" y="498"/>
                  </a:moveTo>
                  <a:cubicBezTo>
                    <a:pt x="28" y="511"/>
                    <a:pt x="35" y="514"/>
                    <a:pt x="47" y="514"/>
                  </a:cubicBezTo>
                  <a:cubicBezTo>
                    <a:pt x="52" y="514"/>
                    <a:pt x="59" y="513"/>
                    <a:pt x="62" y="508"/>
                  </a:cubicBezTo>
                  <a:cubicBezTo>
                    <a:pt x="65" y="504"/>
                    <a:pt x="66" y="499"/>
                    <a:pt x="66" y="494"/>
                  </a:cubicBezTo>
                  <a:cubicBezTo>
                    <a:pt x="66" y="467"/>
                    <a:pt x="66" y="467"/>
                    <a:pt x="66" y="467"/>
                  </a:cubicBezTo>
                  <a:cubicBezTo>
                    <a:pt x="66" y="462"/>
                    <a:pt x="64" y="461"/>
                    <a:pt x="57" y="461"/>
                  </a:cubicBezTo>
                  <a:cubicBezTo>
                    <a:pt x="57" y="459"/>
                    <a:pt x="57" y="459"/>
                    <a:pt x="57" y="459"/>
                  </a:cubicBezTo>
                  <a:cubicBezTo>
                    <a:pt x="61" y="459"/>
                    <a:pt x="65" y="459"/>
                    <a:pt x="68" y="459"/>
                  </a:cubicBezTo>
                  <a:cubicBezTo>
                    <a:pt x="72" y="459"/>
                    <a:pt x="76" y="459"/>
                    <a:pt x="79" y="459"/>
                  </a:cubicBezTo>
                  <a:cubicBezTo>
                    <a:pt x="78" y="461"/>
                    <a:pt x="78" y="461"/>
                    <a:pt x="78" y="461"/>
                  </a:cubicBezTo>
                  <a:cubicBezTo>
                    <a:pt x="72" y="461"/>
                    <a:pt x="70" y="462"/>
                    <a:pt x="70" y="467"/>
                  </a:cubicBezTo>
                  <a:cubicBezTo>
                    <a:pt x="70" y="498"/>
                    <a:pt x="70" y="498"/>
                    <a:pt x="70" y="498"/>
                  </a:cubicBezTo>
                  <a:cubicBezTo>
                    <a:pt x="70" y="503"/>
                    <a:pt x="69" y="507"/>
                    <a:pt x="66" y="511"/>
                  </a:cubicBezTo>
                  <a:cubicBezTo>
                    <a:pt x="64" y="513"/>
                    <a:pt x="60" y="517"/>
                    <a:pt x="57" y="518"/>
                  </a:cubicBezTo>
                  <a:cubicBezTo>
                    <a:pt x="53" y="519"/>
                    <a:pt x="48" y="519"/>
                    <a:pt x="44" y="519"/>
                  </a:cubicBezTo>
                  <a:cubicBezTo>
                    <a:pt x="36" y="519"/>
                    <a:pt x="26" y="518"/>
                    <a:pt x="22" y="511"/>
                  </a:cubicBezTo>
                  <a:cubicBezTo>
                    <a:pt x="20" y="507"/>
                    <a:pt x="20" y="504"/>
                    <a:pt x="20" y="499"/>
                  </a:cubicBezTo>
                  <a:cubicBezTo>
                    <a:pt x="20" y="469"/>
                    <a:pt x="20" y="469"/>
                    <a:pt x="20" y="469"/>
                  </a:cubicBezTo>
                  <a:cubicBezTo>
                    <a:pt x="20" y="462"/>
                    <a:pt x="20" y="462"/>
                    <a:pt x="11" y="461"/>
                  </a:cubicBezTo>
                  <a:cubicBezTo>
                    <a:pt x="11" y="459"/>
                    <a:pt x="11" y="459"/>
                    <a:pt x="11" y="459"/>
                  </a:cubicBezTo>
                  <a:cubicBezTo>
                    <a:pt x="15" y="459"/>
                    <a:pt x="19" y="459"/>
                    <a:pt x="24" y="459"/>
                  </a:cubicBezTo>
                  <a:cubicBezTo>
                    <a:pt x="28" y="459"/>
                    <a:pt x="33" y="459"/>
                    <a:pt x="37" y="459"/>
                  </a:cubicBezTo>
                  <a:cubicBezTo>
                    <a:pt x="37" y="461"/>
                    <a:pt x="37" y="461"/>
                    <a:pt x="37" y="461"/>
                  </a:cubicBezTo>
                  <a:cubicBezTo>
                    <a:pt x="28" y="462"/>
                    <a:pt x="28" y="462"/>
                    <a:pt x="28" y="469"/>
                  </a:cubicBezTo>
                  <a:moveTo>
                    <a:pt x="354" y="158"/>
                  </a:moveTo>
                  <a:cubicBezTo>
                    <a:pt x="354" y="222"/>
                    <a:pt x="354" y="222"/>
                    <a:pt x="354" y="222"/>
                  </a:cubicBezTo>
                  <a:cubicBezTo>
                    <a:pt x="354" y="235"/>
                    <a:pt x="360" y="236"/>
                    <a:pt x="365" y="238"/>
                  </a:cubicBezTo>
                  <a:cubicBezTo>
                    <a:pt x="370" y="238"/>
                    <a:pt x="370" y="238"/>
                    <a:pt x="370" y="238"/>
                  </a:cubicBezTo>
                  <a:cubicBezTo>
                    <a:pt x="370" y="242"/>
                    <a:pt x="370" y="242"/>
                    <a:pt x="370" y="242"/>
                  </a:cubicBezTo>
                  <a:cubicBezTo>
                    <a:pt x="321" y="242"/>
                    <a:pt x="321" y="242"/>
                    <a:pt x="321" y="242"/>
                  </a:cubicBezTo>
                  <a:cubicBezTo>
                    <a:pt x="321" y="238"/>
                    <a:pt x="321" y="238"/>
                    <a:pt x="321" y="238"/>
                  </a:cubicBezTo>
                  <a:cubicBezTo>
                    <a:pt x="328" y="238"/>
                    <a:pt x="328" y="238"/>
                    <a:pt x="328" y="238"/>
                  </a:cubicBezTo>
                  <a:cubicBezTo>
                    <a:pt x="332" y="236"/>
                    <a:pt x="336" y="238"/>
                    <a:pt x="336" y="222"/>
                  </a:cubicBezTo>
                  <a:cubicBezTo>
                    <a:pt x="336" y="96"/>
                    <a:pt x="336" y="96"/>
                    <a:pt x="336" y="96"/>
                  </a:cubicBezTo>
                  <a:cubicBezTo>
                    <a:pt x="336" y="83"/>
                    <a:pt x="329" y="83"/>
                    <a:pt x="326" y="83"/>
                  </a:cubicBezTo>
                  <a:cubicBezTo>
                    <a:pt x="319" y="83"/>
                    <a:pt x="319" y="83"/>
                    <a:pt x="319" y="83"/>
                  </a:cubicBezTo>
                  <a:cubicBezTo>
                    <a:pt x="319" y="79"/>
                    <a:pt x="319" y="79"/>
                    <a:pt x="319" y="79"/>
                  </a:cubicBezTo>
                  <a:cubicBezTo>
                    <a:pt x="370" y="79"/>
                    <a:pt x="370" y="79"/>
                    <a:pt x="370" y="79"/>
                  </a:cubicBezTo>
                  <a:cubicBezTo>
                    <a:pt x="370" y="83"/>
                    <a:pt x="370" y="83"/>
                    <a:pt x="370" y="83"/>
                  </a:cubicBezTo>
                  <a:cubicBezTo>
                    <a:pt x="363" y="83"/>
                    <a:pt x="363" y="83"/>
                    <a:pt x="363" y="83"/>
                  </a:cubicBezTo>
                  <a:cubicBezTo>
                    <a:pt x="360" y="83"/>
                    <a:pt x="355" y="83"/>
                    <a:pt x="355" y="96"/>
                  </a:cubicBezTo>
                  <a:cubicBezTo>
                    <a:pt x="355" y="148"/>
                    <a:pt x="355" y="148"/>
                    <a:pt x="355" y="148"/>
                  </a:cubicBezTo>
                  <a:moveTo>
                    <a:pt x="165" y="238"/>
                  </a:moveTo>
                  <a:cubicBezTo>
                    <a:pt x="172" y="238"/>
                    <a:pt x="172" y="238"/>
                    <a:pt x="172" y="238"/>
                  </a:cubicBezTo>
                  <a:cubicBezTo>
                    <a:pt x="175" y="238"/>
                    <a:pt x="180" y="238"/>
                    <a:pt x="180" y="222"/>
                  </a:cubicBezTo>
                  <a:cubicBezTo>
                    <a:pt x="180" y="96"/>
                    <a:pt x="180" y="96"/>
                    <a:pt x="180" y="96"/>
                  </a:cubicBezTo>
                  <a:cubicBezTo>
                    <a:pt x="180" y="83"/>
                    <a:pt x="173" y="83"/>
                    <a:pt x="170" y="83"/>
                  </a:cubicBezTo>
                  <a:cubicBezTo>
                    <a:pt x="163" y="83"/>
                    <a:pt x="163" y="83"/>
                    <a:pt x="163" y="83"/>
                  </a:cubicBezTo>
                  <a:cubicBezTo>
                    <a:pt x="163" y="79"/>
                    <a:pt x="163" y="79"/>
                    <a:pt x="163" y="79"/>
                  </a:cubicBezTo>
                  <a:cubicBezTo>
                    <a:pt x="214" y="79"/>
                    <a:pt x="214" y="79"/>
                    <a:pt x="214" y="79"/>
                  </a:cubicBezTo>
                  <a:cubicBezTo>
                    <a:pt x="214" y="83"/>
                    <a:pt x="214" y="83"/>
                    <a:pt x="214" y="83"/>
                  </a:cubicBezTo>
                  <a:cubicBezTo>
                    <a:pt x="207" y="83"/>
                    <a:pt x="207" y="83"/>
                    <a:pt x="207" y="83"/>
                  </a:cubicBezTo>
                  <a:cubicBezTo>
                    <a:pt x="204" y="83"/>
                    <a:pt x="199" y="83"/>
                    <a:pt x="199" y="96"/>
                  </a:cubicBezTo>
                  <a:cubicBezTo>
                    <a:pt x="199" y="148"/>
                    <a:pt x="199" y="148"/>
                    <a:pt x="199" y="148"/>
                  </a:cubicBezTo>
                  <a:cubicBezTo>
                    <a:pt x="277" y="148"/>
                    <a:pt x="277" y="148"/>
                    <a:pt x="277" y="148"/>
                  </a:cubicBezTo>
                  <a:cubicBezTo>
                    <a:pt x="277" y="96"/>
                    <a:pt x="277" y="96"/>
                    <a:pt x="277" y="96"/>
                  </a:cubicBezTo>
                  <a:cubicBezTo>
                    <a:pt x="277" y="83"/>
                    <a:pt x="270" y="83"/>
                    <a:pt x="267" y="83"/>
                  </a:cubicBezTo>
                  <a:cubicBezTo>
                    <a:pt x="260" y="83"/>
                    <a:pt x="260" y="83"/>
                    <a:pt x="260" y="83"/>
                  </a:cubicBezTo>
                  <a:cubicBezTo>
                    <a:pt x="260" y="79"/>
                    <a:pt x="260" y="79"/>
                    <a:pt x="260" y="79"/>
                  </a:cubicBezTo>
                  <a:cubicBezTo>
                    <a:pt x="312" y="79"/>
                    <a:pt x="312" y="79"/>
                    <a:pt x="312" y="79"/>
                  </a:cubicBezTo>
                  <a:cubicBezTo>
                    <a:pt x="312" y="83"/>
                    <a:pt x="312" y="83"/>
                    <a:pt x="312" y="83"/>
                  </a:cubicBezTo>
                  <a:cubicBezTo>
                    <a:pt x="305" y="83"/>
                    <a:pt x="305" y="83"/>
                    <a:pt x="305" y="83"/>
                  </a:cubicBezTo>
                  <a:cubicBezTo>
                    <a:pt x="302" y="83"/>
                    <a:pt x="295" y="84"/>
                    <a:pt x="295" y="96"/>
                  </a:cubicBezTo>
                  <a:cubicBezTo>
                    <a:pt x="295" y="222"/>
                    <a:pt x="295" y="222"/>
                    <a:pt x="295" y="222"/>
                  </a:cubicBezTo>
                  <a:cubicBezTo>
                    <a:pt x="295" y="233"/>
                    <a:pt x="301" y="236"/>
                    <a:pt x="305" y="238"/>
                  </a:cubicBezTo>
                  <a:cubicBezTo>
                    <a:pt x="312" y="238"/>
                    <a:pt x="312" y="238"/>
                    <a:pt x="312" y="238"/>
                  </a:cubicBezTo>
                  <a:cubicBezTo>
                    <a:pt x="312" y="242"/>
                    <a:pt x="312" y="242"/>
                    <a:pt x="312" y="242"/>
                  </a:cubicBezTo>
                  <a:cubicBezTo>
                    <a:pt x="261" y="242"/>
                    <a:pt x="261" y="242"/>
                    <a:pt x="261" y="242"/>
                  </a:cubicBezTo>
                  <a:cubicBezTo>
                    <a:pt x="261" y="238"/>
                    <a:pt x="261" y="238"/>
                    <a:pt x="261" y="238"/>
                  </a:cubicBezTo>
                  <a:cubicBezTo>
                    <a:pt x="261" y="238"/>
                    <a:pt x="264" y="238"/>
                    <a:pt x="267" y="238"/>
                  </a:cubicBezTo>
                  <a:cubicBezTo>
                    <a:pt x="271" y="237"/>
                    <a:pt x="277" y="230"/>
                    <a:pt x="277" y="222"/>
                  </a:cubicBezTo>
                  <a:cubicBezTo>
                    <a:pt x="277" y="158"/>
                    <a:pt x="277" y="158"/>
                    <a:pt x="277" y="158"/>
                  </a:cubicBezTo>
                  <a:cubicBezTo>
                    <a:pt x="199" y="158"/>
                    <a:pt x="199" y="158"/>
                    <a:pt x="199" y="158"/>
                  </a:cubicBezTo>
                  <a:cubicBezTo>
                    <a:pt x="199" y="222"/>
                    <a:pt x="199" y="222"/>
                    <a:pt x="199" y="222"/>
                  </a:cubicBezTo>
                  <a:cubicBezTo>
                    <a:pt x="199" y="235"/>
                    <a:pt x="206" y="238"/>
                    <a:pt x="209" y="238"/>
                  </a:cubicBezTo>
                  <a:cubicBezTo>
                    <a:pt x="216" y="238"/>
                    <a:pt x="216" y="238"/>
                    <a:pt x="216" y="238"/>
                  </a:cubicBezTo>
                  <a:cubicBezTo>
                    <a:pt x="216" y="242"/>
                    <a:pt x="216" y="242"/>
                    <a:pt x="216" y="242"/>
                  </a:cubicBezTo>
                  <a:cubicBezTo>
                    <a:pt x="165" y="242"/>
                    <a:pt x="165" y="242"/>
                    <a:pt x="165" y="242"/>
                  </a:cubicBezTo>
                  <a:moveTo>
                    <a:pt x="522" y="397"/>
                  </a:moveTo>
                  <a:cubicBezTo>
                    <a:pt x="519" y="404"/>
                    <a:pt x="518" y="419"/>
                    <a:pt x="509" y="419"/>
                  </a:cubicBezTo>
                  <a:cubicBezTo>
                    <a:pt x="460" y="419"/>
                    <a:pt x="460" y="419"/>
                    <a:pt x="460" y="419"/>
                  </a:cubicBezTo>
                  <a:cubicBezTo>
                    <a:pt x="455" y="419"/>
                    <a:pt x="456" y="416"/>
                    <a:pt x="456" y="408"/>
                  </a:cubicBezTo>
                  <a:cubicBezTo>
                    <a:pt x="456" y="347"/>
                    <a:pt x="456" y="347"/>
                    <a:pt x="456" y="347"/>
                  </a:cubicBezTo>
                  <a:cubicBezTo>
                    <a:pt x="503" y="346"/>
                    <a:pt x="503" y="346"/>
                    <a:pt x="503" y="346"/>
                  </a:cubicBezTo>
                  <a:cubicBezTo>
                    <a:pt x="513" y="346"/>
                    <a:pt x="512" y="357"/>
                    <a:pt x="512" y="361"/>
                  </a:cubicBezTo>
                  <a:cubicBezTo>
                    <a:pt x="512" y="363"/>
                    <a:pt x="517" y="363"/>
                    <a:pt x="517" y="361"/>
                  </a:cubicBezTo>
                  <a:cubicBezTo>
                    <a:pt x="517" y="322"/>
                    <a:pt x="517" y="322"/>
                    <a:pt x="517" y="322"/>
                  </a:cubicBezTo>
                  <a:cubicBezTo>
                    <a:pt x="517" y="319"/>
                    <a:pt x="513" y="318"/>
                    <a:pt x="513" y="321"/>
                  </a:cubicBezTo>
                  <a:cubicBezTo>
                    <a:pt x="512" y="326"/>
                    <a:pt x="512" y="336"/>
                    <a:pt x="504" y="337"/>
                  </a:cubicBezTo>
                  <a:cubicBezTo>
                    <a:pt x="456" y="337"/>
                    <a:pt x="456" y="337"/>
                    <a:pt x="456" y="337"/>
                  </a:cubicBezTo>
                  <a:cubicBezTo>
                    <a:pt x="456" y="273"/>
                    <a:pt x="456" y="273"/>
                    <a:pt x="456" y="273"/>
                  </a:cubicBezTo>
                  <a:cubicBezTo>
                    <a:pt x="501" y="273"/>
                    <a:pt x="501" y="273"/>
                    <a:pt x="501" y="273"/>
                  </a:cubicBezTo>
                  <a:cubicBezTo>
                    <a:pt x="504" y="273"/>
                    <a:pt x="516" y="273"/>
                    <a:pt x="516" y="294"/>
                  </a:cubicBezTo>
                  <a:cubicBezTo>
                    <a:pt x="522" y="294"/>
                    <a:pt x="522" y="294"/>
                    <a:pt x="522" y="294"/>
                  </a:cubicBezTo>
                  <a:cubicBezTo>
                    <a:pt x="521" y="288"/>
                    <a:pt x="522" y="269"/>
                    <a:pt x="522" y="269"/>
                  </a:cubicBezTo>
                  <a:cubicBezTo>
                    <a:pt x="522" y="267"/>
                    <a:pt x="519" y="264"/>
                    <a:pt x="515" y="264"/>
                  </a:cubicBezTo>
                  <a:cubicBezTo>
                    <a:pt x="506" y="265"/>
                    <a:pt x="469" y="265"/>
                    <a:pt x="417" y="264"/>
                  </a:cubicBezTo>
                  <a:cubicBezTo>
                    <a:pt x="413" y="264"/>
                    <a:pt x="413" y="264"/>
                    <a:pt x="413" y="264"/>
                  </a:cubicBezTo>
                  <a:cubicBezTo>
                    <a:pt x="302" y="264"/>
                    <a:pt x="302" y="264"/>
                    <a:pt x="302" y="264"/>
                  </a:cubicBezTo>
                  <a:cubicBezTo>
                    <a:pt x="300" y="264"/>
                    <a:pt x="299" y="265"/>
                    <a:pt x="299" y="267"/>
                  </a:cubicBezTo>
                  <a:cubicBezTo>
                    <a:pt x="299" y="289"/>
                    <a:pt x="299" y="289"/>
                    <a:pt x="299" y="289"/>
                  </a:cubicBezTo>
                  <a:cubicBezTo>
                    <a:pt x="304" y="289"/>
                    <a:pt x="304" y="289"/>
                    <a:pt x="304" y="289"/>
                  </a:cubicBezTo>
                  <a:cubicBezTo>
                    <a:pt x="304" y="284"/>
                    <a:pt x="304" y="284"/>
                    <a:pt x="304" y="284"/>
                  </a:cubicBezTo>
                  <a:cubicBezTo>
                    <a:pt x="304" y="281"/>
                    <a:pt x="307" y="273"/>
                    <a:pt x="314" y="273"/>
                  </a:cubicBezTo>
                  <a:cubicBezTo>
                    <a:pt x="358" y="273"/>
                    <a:pt x="358" y="273"/>
                    <a:pt x="358" y="273"/>
                  </a:cubicBezTo>
                  <a:cubicBezTo>
                    <a:pt x="358" y="343"/>
                    <a:pt x="358" y="343"/>
                    <a:pt x="358" y="343"/>
                  </a:cubicBezTo>
                  <a:cubicBezTo>
                    <a:pt x="358" y="413"/>
                    <a:pt x="358" y="413"/>
                    <a:pt x="358" y="413"/>
                  </a:cubicBezTo>
                  <a:cubicBezTo>
                    <a:pt x="357" y="416"/>
                    <a:pt x="354" y="424"/>
                    <a:pt x="347" y="424"/>
                  </a:cubicBezTo>
                  <a:cubicBezTo>
                    <a:pt x="340" y="424"/>
                    <a:pt x="339" y="424"/>
                    <a:pt x="336" y="423"/>
                  </a:cubicBezTo>
                  <a:cubicBezTo>
                    <a:pt x="332" y="421"/>
                    <a:pt x="324" y="413"/>
                    <a:pt x="322" y="406"/>
                  </a:cubicBezTo>
                  <a:cubicBezTo>
                    <a:pt x="295" y="343"/>
                    <a:pt x="295" y="343"/>
                    <a:pt x="295" y="343"/>
                  </a:cubicBezTo>
                  <a:cubicBezTo>
                    <a:pt x="260" y="258"/>
                    <a:pt x="260" y="258"/>
                    <a:pt x="260" y="258"/>
                  </a:cubicBezTo>
                  <a:cubicBezTo>
                    <a:pt x="260" y="257"/>
                    <a:pt x="258" y="256"/>
                    <a:pt x="257" y="258"/>
                  </a:cubicBezTo>
                  <a:cubicBezTo>
                    <a:pt x="214" y="343"/>
                    <a:pt x="214" y="343"/>
                    <a:pt x="214" y="343"/>
                  </a:cubicBezTo>
                  <a:cubicBezTo>
                    <a:pt x="179" y="413"/>
                    <a:pt x="179" y="413"/>
                    <a:pt x="179" y="413"/>
                  </a:cubicBezTo>
                  <a:cubicBezTo>
                    <a:pt x="177" y="416"/>
                    <a:pt x="172" y="422"/>
                    <a:pt x="167" y="422"/>
                  </a:cubicBezTo>
                  <a:cubicBezTo>
                    <a:pt x="163" y="422"/>
                    <a:pt x="159" y="418"/>
                    <a:pt x="159" y="411"/>
                  </a:cubicBezTo>
                  <a:cubicBezTo>
                    <a:pt x="158" y="403"/>
                    <a:pt x="158" y="398"/>
                    <a:pt x="158" y="398"/>
                  </a:cubicBezTo>
                  <a:cubicBezTo>
                    <a:pt x="158" y="343"/>
                    <a:pt x="158" y="343"/>
                    <a:pt x="158" y="343"/>
                  </a:cubicBezTo>
                  <a:cubicBezTo>
                    <a:pt x="158" y="277"/>
                    <a:pt x="158" y="277"/>
                    <a:pt x="158" y="277"/>
                  </a:cubicBezTo>
                  <a:cubicBezTo>
                    <a:pt x="158" y="275"/>
                    <a:pt x="158" y="273"/>
                    <a:pt x="161" y="273"/>
                  </a:cubicBezTo>
                  <a:cubicBezTo>
                    <a:pt x="203" y="273"/>
                    <a:pt x="203" y="273"/>
                    <a:pt x="203" y="273"/>
                  </a:cubicBezTo>
                  <a:cubicBezTo>
                    <a:pt x="207" y="274"/>
                    <a:pt x="215" y="276"/>
                    <a:pt x="215" y="290"/>
                  </a:cubicBezTo>
                  <a:cubicBezTo>
                    <a:pt x="219" y="290"/>
                    <a:pt x="219" y="290"/>
                    <a:pt x="219" y="290"/>
                  </a:cubicBezTo>
                  <a:cubicBezTo>
                    <a:pt x="219" y="267"/>
                    <a:pt x="219" y="267"/>
                    <a:pt x="219" y="267"/>
                  </a:cubicBezTo>
                  <a:cubicBezTo>
                    <a:pt x="219" y="265"/>
                    <a:pt x="218" y="265"/>
                    <a:pt x="216" y="265"/>
                  </a:cubicBezTo>
                  <a:cubicBezTo>
                    <a:pt x="74" y="265"/>
                    <a:pt x="74" y="265"/>
                    <a:pt x="74" y="265"/>
                  </a:cubicBezTo>
                  <a:cubicBezTo>
                    <a:pt x="67" y="265"/>
                    <a:pt x="53" y="264"/>
                    <a:pt x="40" y="271"/>
                  </a:cubicBezTo>
                  <a:cubicBezTo>
                    <a:pt x="4" y="293"/>
                    <a:pt x="13" y="328"/>
                    <a:pt x="24" y="340"/>
                  </a:cubicBezTo>
                  <a:cubicBezTo>
                    <a:pt x="25" y="341"/>
                    <a:pt x="26" y="342"/>
                    <a:pt x="27" y="343"/>
                  </a:cubicBezTo>
                  <a:cubicBezTo>
                    <a:pt x="36" y="349"/>
                    <a:pt x="51" y="353"/>
                    <a:pt x="59" y="355"/>
                  </a:cubicBezTo>
                  <a:cubicBezTo>
                    <a:pt x="68" y="357"/>
                    <a:pt x="83" y="359"/>
                    <a:pt x="93" y="369"/>
                  </a:cubicBezTo>
                  <a:cubicBezTo>
                    <a:pt x="105" y="381"/>
                    <a:pt x="100" y="404"/>
                    <a:pt x="89" y="415"/>
                  </a:cubicBezTo>
                  <a:cubicBezTo>
                    <a:pt x="72" y="431"/>
                    <a:pt x="44" y="433"/>
                    <a:pt x="28" y="415"/>
                  </a:cubicBezTo>
                  <a:cubicBezTo>
                    <a:pt x="24" y="410"/>
                    <a:pt x="24" y="409"/>
                    <a:pt x="23" y="407"/>
                  </a:cubicBezTo>
                  <a:cubicBezTo>
                    <a:pt x="23" y="406"/>
                    <a:pt x="21" y="398"/>
                    <a:pt x="21" y="392"/>
                  </a:cubicBezTo>
                  <a:cubicBezTo>
                    <a:pt x="16" y="392"/>
                    <a:pt x="16" y="392"/>
                    <a:pt x="16" y="392"/>
                  </a:cubicBezTo>
                  <a:cubicBezTo>
                    <a:pt x="16" y="427"/>
                    <a:pt x="16" y="427"/>
                    <a:pt x="16" y="427"/>
                  </a:cubicBezTo>
                  <a:cubicBezTo>
                    <a:pt x="41" y="438"/>
                    <a:pt x="73" y="440"/>
                    <a:pt x="93" y="424"/>
                  </a:cubicBezTo>
                  <a:cubicBezTo>
                    <a:pt x="109" y="410"/>
                    <a:pt x="117" y="400"/>
                    <a:pt x="117" y="377"/>
                  </a:cubicBezTo>
                  <a:cubicBezTo>
                    <a:pt x="117" y="377"/>
                    <a:pt x="116" y="351"/>
                    <a:pt x="86" y="343"/>
                  </a:cubicBezTo>
                  <a:cubicBezTo>
                    <a:pt x="60" y="336"/>
                    <a:pt x="42" y="333"/>
                    <a:pt x="35" y="323"/>
                  </a:cubicBezTo>
                  <a:cubicBezTo>
                    <a:pt x="31" y="317"/>
                    <a:pt x="24" y="291"/>
                    <a:pt x="43" y="279"/>
                  </a:cubicBezTo>
                  <a:cubicBezTo>
                    <a:pt x="50" y="276"/>
                    <a:pt x="55" y="273"/>
                    <a:pt x="69" y="273"/>
                  </a:cubicBezTo>
                  <a:cubicBezTo>
                    <a:pt x="137" y="273"/>
                    <a:pt x="137" y="273"/>
                    <a:pt x="137" y="273"/>
                  </a:cubicBezTo>
                  <a:cubicBezTo>
                    <a:pt x="139" y="273"/>
                    <a:pt x="139" y="275"/>
                    <a:pt x="139" y="277"/>
                  </a:cubicBezTo>
                  <a:cubicBezTo>
                    <a:pt x="139" y="343"/>
                    <a:pt x="139" y="343"/>
                    <a:pt x="139" y="343"/>
                  </a:cubicBezTo>
                  <a:cubicBezTo>
                    <a:pt x="139" y="398"/>
                    <a:pt x="139" y="398"/>
                    <a:pt x="139" y="398"/>
                  </a:cubicBezTo>
                  <a:cubicBezTo>
                    <a:pt x="139" y="401"/>
                    <a:pt x="138" y="409"/>
                    <a:pt x="138" y="411"/>
                  </a:cubicBezTo>
                  <a:cubicBezTo>
                    <a:pt x="138" y="414"/>
                    <a:pt x="139" y="421"/>
                    <a:pt x="133" y="422"/>
                  </a:cubicBezTo>
                  <a:cubicBezTo>
                    <a:pt x="127" y="423"/>
                    <a:pt x="121" y="423"/>
                    <a:pt x="121" y="423"/>
                  </a:cubicBezTo>
                  <a:cubicBezTo>
                    <a:pt x="121" y="427"/>
                    <a:pt x="121" y="427"/>
                    <a:pt x="121" y="427"/>
                  </a:cubicBezTo>
                  <a:cubicBezTo>
                    <a:pt x="206" y="427"/>
                    <a:pt x="206" y="427"/>
                    <a:pt x="206" y="427"/>
                  </a:cubicBezTo>
                  <a:cubicBezTo>
                    <a:pt x="206" y="423"/>
                    <a:pt x="206" y="423"/>
                    <a:pt x="206" y="423"/>
                  </a:cubicBezTo>
                  <a:cubicBezTo>
                    <a:pt x="202" y="423"/>
                    <a:pt x="189" y="419"/>
                    <a:pt x="196" y="404"/>
                  </a:cubicBezTo>
                  <a:cubicBezTo>
                    <a:pt x="196" y="404"/>
                    <a:pt x="217" y="361"/>
                    <a:pt x="218" y="358"/>
                  </a:cubicBezTo>
                  <a:cubicBezTo>
                    <a:pt x="220" y="356"/>
                    <a:pt x="220" y="355"/>
                    <a:pt x="223" y="355"/>
                  </a:cubicBezTo>
                  <a:cubicBezTo>
                    <a:pt x="234" y="355"/>
                    <a:pt x="234" y="355"/>
                    <a:pt x="234" y="355"/>
                  </a:cubicBezTo>
                  <a:cubicBezTo>
                    <a:pt x="278" y="355"/>
                    <a:pt x="278" y="355"/>
                    <a:pt x="278" y="355"/>
                  </a:cubicBezTo>
                  <a:cubicBezTo>
                    <a:pt x="280" y="355"/>
                    <a:pt x="281" y="356"/>
                    <a:pt x="282" y="358"/>
                  </a:cubicBezTo>
                  <a:cubicBezTo>
                    <a:pt x="303" y="410"/>
                    <a:pt x="303" y="410"/>
                    <a:pt x="303" y="410"/>
                  </a:cubicBezTo>
                  <a:cubicBezTo>
                    <a:pt x="305" y="414"/>
                    <a:pt x="303" y="423"/>
                    <a:pt x="298" y="423"/>
                  </a:cubicBezTo>
                  <a:cubicBezTo>
                    <a:pt x="290" y="423"/>
                    <a:pt x="290" y="423"/>
                    <a:pt x="290" y="423"/>
                  </a:cubicBezTo>
                  <a:cubicBezTo>
                    <a:pt x="290" y="427"/>
                    <a:pt x="290" y="427"/>
                    <a:pt x="290" y="427"/>
                  </a:cubicBezTo>
                  <a:cubicBezTo>
                    <a:pt x="396" y="427"/>
                    <a:pt x="396" y="427"/>
                    <a:pt x="396" y="427"/>
                  </a:cubicBezTo>
                  <a:cubicBezTo>
                    <a:pt x="396" y="423"/>
                    <a:pt x="396" y="423"/>
                    <a:pt x="396" y="423"/>
                  </a:cubicBezTo>
                  <a:cubicBezTo>
                    <a:pt x="391" y="423"/>
                    <a:pt x="391" y="423"/>
                    <a:pt x="391" y="423"/>
                  </a:cubicBezTo>
                  <a:cubicBezTo>
                    <a:pt x="388" y="423"/>
                    <a:pt x="376" y="421"/>
                    <a:pt x="376" y="408"/>
                  </a:cubicBezTo>
                  <a:cubicBezTo>
                    <a:pt x="376" y="343"/>
                    <a:pt x="376" y="343"/>
                    <a:pt x="376" y="343"/>
                  </a:cubicBezTo>
                  <a:cubicBezTo>
                    <a:pt x="376" y="273"/>
                    <a:pt x="376" y="273"/>
                    <a:pt x="376" y="273"/>
                  </a:cubicBezTo>
                  <a:cubicBezTo>
                    <a:pt x="420" y="273"/>
                    <a:pt x="420" y="273"/>
                    <a:pt x="420" y="273"/>
                  </a:cubicBezTo>
                  <a:cubicBezTo>
                    <a:pt x="439" y="273"/>
                    <a:pt x="438" y="280"/>
                    <a:pt x="439" y="290"/>
                  </a:cubicBezTo>
                  <a:cubicBezTo>
                    <a:pt x="439" y="406"/>
                    <a:pt x="439" y="406"/>
                    <a:pt x="439" y="406"/>
                  </a:cubicBezTo>
                  <a:cubicBezTo>
                    <a:pt x="439" y="415"/>
                    <a:pt x="436" y="418"/>
                    <a:pt x="433" y="421"/>
                  </a:cubicBezTo>
                  <a:cubicBezTo>
                    <a:pt x="430" y="423"/>
                    <a:pt x="425" y="424"/>
                    <a:pt x="420" y="424"/>
                  </a:cubicBezTo>
                  <a:cubicBezTo>
                    <a:pt x="420" y="428"/>
                    <a:pt x="420" y="428"/>
                    <a:pt x="420" y="428"/>
                  </a:cubicBezTo>
                  <a:cubicBezTo>
                    <a:pt x="449" y="427"/>
                    <a:pt x="449" y="427"/>
                    <a:pt x="449" y="427"/>
                  </a:cubicBezTo>
                  <a:cubicBezTo>
                    <a:pt x="519" y="427"/>
                    <a:pt x="519" y="427"/>
                    <a:pt x="519" y="427"/>
                  </a:cubicBezTo>
                  <a:cubicBezTo>
                    <a:pt x="523" y="427"/>
                    <a:pt x="524" y="424"/>
                    <a:pt x="524" y="422"/>
                  </a:cubicBezTo>
                  <a:cubicBezTo>
                    <a:pt x="525" y="419"/>
                    <a:pt x="527" y="401"/>
                    <a:pt x="528" y="397"/>
                  </a:cubicBezTo>
                  <a:cubicBezTo>
                    <a:pt x="528" y="395"/>
                    <a:pt x="523" y="394"/>
                    <a:pt x="522" y="397"/>
                  </a:cubicBezTo>
                  <a:close/>
                  <a:moveTo>
                    <a:pt x="274" y="345"/>
                  </a:moveTo>
                  <a:cubicBezTo>
                    <a:pt x="236" y="345"/>
                    <a:pt x="236" y="345"/>
                    <a:pt x="236" y="345"/>
                  </a:cubicBezTo>
                  <a:cubicBezTo>
                    <a:pt x="227" y="345"/>
                    <a:pt x="227" y="345"/>
                    <a:pt x="227" y="345"/>
                  </a:cubicBezTo>
                  <a:cubicBezTo>
                    <a:pt x="226" y="345"/>
                    <a:pt x="225" y="345"/>
                    <a:pt x="226" y="343"/>
                  </a:cubicBezTo>
                  <a:cubicBezTo>
                    <a:pt x="252" y="289"/>
                    <a:pt x="252" y="289"/>
                    <a:pt x="252" y="289"/>
                  </a:cubicBezTo>
                  <a:cubicBezTo>
                    <a:pt x="275" y="341"/>
                    <a:pt x="275" y="341"/>
                    <a:pt x="275" y="341"/>
                  </a:cubicBezTo>
                  <a:cubicBezTo>
                    <a:pt x="276" y="345"/>
                    <a:pt x="275" y="345"/>
                    <a:pt x="274" y="345"/>
                  </a:cubicBezTo>
                  <a:close/>
                  <a:moveTo>
                    <a:pt x="451" y="77"/>
                  </a:moveTo>
                  <a:cubicBezTo>
                    <a:pt x="405" y="77"/>
                    <a:pt x="367" y="115"/>
                    <a:pt x="367" y="161"/>
                  </a:cubicBezTo>
                  <a:cubicBezTo>
                    <a:pt x="367" y="207"/>
                    <a:pt x="405" y="245"/>
                    <a:pt x="451" y="245"/>
                  </a:cubicBezTo>
                  <a:cubicBezTo>
                    <a:pt x="453" y="244"/>
                    <a:pt x="453" y="244"/>
                    <a:pt x="453" y="244"/>
                  </a:cubicBezTo>
                  <a:cubicBezTo>
                    <a:pt x="499" y="243"/>
                    <a:pt x="535" y="207"/>
                    <a:pt x="535" y="161"/>
                  </a:cubicBezTo>
                  <a:cubicBezTo>
                    <a:pt x="535" y="115"/>
                    <a:pt x="498" y="77"/>
                    <a:pt x="451" y="77"/>
                  </a:cubicBezTo>
                  <a:close/>
                  <a:moveTo>
                    <a:pt x="471" y="232"/>
                  </a:moveTo>
                  <a:cubicBezTo>
                    <a:pt x="466" y="233"/>
                    <a:pt x="461" y="233"/>
                    <a:pt x="457" y="233"/>
                  </a:cubicBezTo>
                  <a:cubicBezTo>
                    <a:pt x="414" y="230"/>
                    <a:pt x="395" y="190"/>
                    <a:pt x="391" y="171"/>
                  </a:cubicBezTo>
                  <a:cubicBezTo>
                    <a:pt x="383" y="138"/>
                    <a:pt x="401" y="97"/>
                    <a:pt x="431" y="89"/>
                  </a:cubicBezTo>
                  <a:cubicBezTo>
                    <a:pt x="465" y="80"/>
                    <a:pt x="501" y="105"/>
                    <a:pt x="512" y="145"/>
                  </a:cubicBezTo>
                  <a:cubicBezTo>
                    <a:pt x="524" y="190"/>
                    <a:pt x="501" y="228"/>
                    <a:pt x="471" y="232"/>
                  </a:cubicBezTo>
                  <a:close/>
                </a:path>
              </a:pathLst>
            </a:custGeom>
            <a:solidFill>
              <a:srgbClr val="FFFFFF"/>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5" name="Freeform 20"/>
            <p:cNvSpPr>
              <a:spLocks/>
            </p:cNvSpPr>
            <p:nvPr/>
          </p:nvSpPr>
          <p:spPr bwMode="gray">
            <a:xfrm>
              <a:off x="1452101" y="1882137"/>
              <a:ext cx="147471" cy="199866"/>
            </a:xfrm>
            <a:custGeom>
              <a:avLst/>
              <a:gdLst/>
              <a:ahLst/>
              <a:cxnLst>
                <a:cxn ang="0">
                  <a:pos x="4" y="57"/>
                </a:cxn>
                <a:cxn ang="0">
                  <a:pos x="54" y="3"/>
                </a:cxn>
                <a:cxn ang="0">
                  <a:pos x="88" y="69"/>
                </a:cxn>
                <a:cxn ang="0">
                  <a:pos x="38" y="122"/>
                </a:cxn>
                <a:cxn ang="0">
                  <a:pos x="4" y="57"/>
                </a:cxn>
              </a:cxnLst>
              <a:rect l="0" t="0" r="r" b="b"/>
              <a:pathLst>
                <a:path w="92" h="125">
                  <a:moveTo>
                    <a:pt x="4" y="57"/>
                  </a:moveTo>
                  <a:cubicBezTo>
                    <a:pt x="9" y="24"/>
                    <a:pt x="31" y="0"/>
                    <a:pt x="54" y="3"/>
                  </a:cubicBezTo>
                  <a:cubicBezTo>
                    <a:pt x="77" y="7"/>
                    <a:pt x="92" y="36"/>
                    <a:pt x="88" y="69"/>
                  </a:cubicBezTo>
                  <a:cubicBezTo>
                    <a:pt x="83" y="102"/>
                    <a:pt x="61" y="125"/>
                    <a:pt x="38" y="122"/>
                  </a:cubicBezTo>
                  <a:cubicBezTo>
                    <a:pt x="15" y="119"/>
                    <a:pt x="0" y="90"/>
                    <a:pt x="4" y="57"/>
                  </a:cubicBezTo>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6" name="Freeform 21"/>
            <p:cNvSpPr>
              <a:spLocks noEditPoints="1"/>
            </p:cNvSpPr>
            <p:nvPr/>
          </p:nvSpPr>
          <p:spPr bwMode="gray">
            <a:xfrm>
              <a:off x="2824106" y="2160898"/>
              <a:ext cx="1782819" cy="909918"/>
            </a:xfrm>
            <a:custGeom>
              <a:avLst/>
              <a:gdLst/>
              <a:ahLst/>
              <a:cxnLst>
                <a:cxn ang="0">
                  <a:pos x="0" y="444"/>
                </a:cxn>
                <a:cxn ang="0">
                  <a:pos x="175" y="372"/>
                </a:cxn>
                <a:cxn ang="0">
                  <a:pos x="112" y="538"/>
                </a:cxn>
                <a:cxn ang="0">
                  <a:pos x="324" y="461"/>
                </a:cxn>
                <a:cxn ang="0">
                  <a:pos x="324" y="461"/>
                </a:cxn>
                <a:cxn ang="0">
                  <a:pos x="291" y="541"/>
                </a:cxn>
                <a:cxn ang="0">
                  <a:pos x="288" y="567"/>
                </a:cxn>
                <a:cxn ang="0">
                  <a:pos x="355" y="477"/>
                </a:cxn>
                <a:cxn ang="0">
                  <a:pos x="526" y="443"/>
                </a:cxn>
                <a:cxn ang="0">
                  <a:pos x="415" y="398"/>
                </a:cxn>
                <a:cxn ang="0">
                  <a:pos x="422" y="564"/>
                </a:cxn>
                <a:cxn ang="0">
                  <a:pos x="495" y="450"/>
                </a:cxn>
                <a:cxn ang="0">
                  <a:pos x="646" y="538"/>
                </a:cxn>
                <a:cxn ang="0">
                  <a:pos x="609" y="424"/>
                </a:cxn>
                <a:cxn ang="0">
                  <a:pos x="609" y="398"/>
                </a:cxn>
                <a:cxn ang="0">
                  <a:pos x="579" y="398"/>
                </a:cxn>
                <a:cxn ang="0">
                  <a:pos x="579" y="424"/>
                </a:cxn>
                <a:cxn ang="0">
                  <a:pos x="650" y="564"/>
                </a:cxn>
                <a:cxn ang="0">
                  <a:pos x="706" y="461"/>
                </a:cxn>
                <a:cxn ang="0">
                  <a:pos x="705" y="484"/>
                </a:cxn>
                <a:cxn ang="0">
                  <a:pos x="817" y="545"/>
                </a:cxn>
                <a:cxn ang="0">
                  <a:pos x="747" y="394"/>
                </a:cxn>
                <a:cxn ang="0">
                  <a:pos x="946" y="424"/>
                </a:cxn>
                <a:cxn ang="0">
                  <a:pos x="878" y="398"/>
                </a:cxn>
                <a:cxn ang="0">
                  <a:pos x="884" y="564"/>
                </a:cxn>
                <a:cxn ang="0">
                  <a:pos x="272" y="251"/>
                </a:cxn>
                <a:cxn ang="0">
                  <a:pos x="138" y="208"/>
                </a:cxn>
                <a:cxn ang="0">
                  <a:pos x="4" y="251"/>
                </a:cxn>
                <a:cxn ang="0">
                  <a:pos x="125" y="253"/>
                </a:cxn>
                <a:cxn ang="0">
                  <a:pos x="240" y="251"/>
                </a:cxn>
                <a:cxn ang="0">
                  <a:pos x="338" y="148"/>
                </a:cxn>
                <a:cxn ang="0">
                  <a:pos x="337" y="172"/>
                </a:cxn>
                <a:cxn ang="0">
                  <a:pos x="449" y="233"/>
                </a:cxn>
                <a:cxn ang="0">
                  <a:pos x="379" y="82"/>
                </a:cxn>
                <a:cxn ang="0">
                  <a:pos x="593" y="119"/>
                </a:cxn>
                <a:cxn ang="0">
                  <a:pos x="546" y="227"/>
                </a:cxn>
                <a:cxn ang="0">
                  <a:pos x="595" y="227"/>
                </a:cxn>
                <a:cxn ang="0">
                  <a:pos x="551" y="83"/>
                </a:cxn>
                <a:cxn ang="0">
                  <a:pos x="624" y="0"/>
                </a:cxn>
                <a:cxn ang="0">
                  <a:pos x="671" y="251"/>
                </a:cxn>
                <a:cxn ang="0">
                  <a:pos x="702" y="251"/>
                </a:cxn>
                <a:cxn ang="0">
                  <a:pos x="687" y="13"/>
                </a:cxn>
                <a:cxn ang="0">
                  <a:pos x="875" y="237"/>
                </a:cxn>
                <a:cxn ang="0">
                  <a:pos x="772" y="168"/>
                </a:cxn>
                <a:cxn ang="0">
                  <a:pos x="873" y="97"/>
                </a:cxn>
                <a:cxn ang="0">
                  <a:pos x="818" y="255"/>
                </a:cxn>
                <a:cxn ang="0">
                  <a:pos x="930" y="207"/>
                </a:cxn>
                <a:cxn ang="0">
                  <a:pos x="1010" y="251"/>
                </a:cxn>
                <a:cxn ang="0">
                  <a:pos x="900" y="209"/>
                </a:cxn>
                <a:cxn ang="0">
                  <a:pos x="973" y="108"/>
                </a:cxn>
                <a:cxn ang="0">
                  <a:pos x="976" y="82"/>
                </a:cxn>
                <a:cxn ang="0">
                  <a:pos x="1010" y="251"/>
                </a:cxn>
                <a:cxn ang="0">
                  <a:pos x="1082" y="5"/>
                </a:cxn>
              </a:cxnLst>
              <a:rect l="0" t="0" r="r" b="b"/>
              <a:pathLst>
                <a:path w="1113" h="568">
                  <a:moveTo>
                    <a:pt x="184" y="545"/>
                  </a:moveTo>
                  <a:cubicBezTo>
                    <a:pt x="166" y="558"/>
                    <a:pt x="139" y="568"/>
                    <a:pt x="111" y="568"/>
                  </a:cubicBezTo>
                  <a:cubicBezTo>
                    <a:pt x="44" y="568"/>
                    <a:pt x="0" y="518"/>
                    <a:pt x="0" y="444"/>
                  </a:cubicBezTo>
                  <a:cubicBezTo>
                    <a:pt x="0" y="369"/>
                    <a:pt x="44" y="319"/>
                    <a:pt x="112" y="319"/>
                  </a:cubicBezTo>
                  <a:cubicBezTo>
                    <a:pt x="140" y="319"/>
                    <a:pt x="162" y="326"/>
                    <a:pt x="180" y="339"/>
                  </a:cubicBezTo>
                  <a:cubicBezTo>
                    <a:pt x="175" y="372"/>
                    <a:pt x="175" y="372"/>
                    <a:pt x="175" y="372"/>
                  </a:cubicBezTo>
                  <a:cubicBezTo>
                    <a:pt x="158" y="359"/>
                    <a:pt x="137" y="349"/>
                    <a:pt x="112" y="349"/>
                  </a:cubicBezTo>
                  <a:cubicBezTo>
                    <a:pt x="63" y="349"/>
                    <a:pt x="34" y="386"/>
                    <a:pt x="34" y="443"/>
                  </a:cubicBezTo>
                  <a:cubicBezTo>
                    <a:pt x="34" y="501"/>
                    <a:pt x="63" y="538"/>
                    <a:pt x="112" y="538"/>
                  </a:cubicBezTo>
                  <a:cubicBezTo>
                    <a:pt x="137" y="538"/>
                    <a:pt x="160" y="528"/>
                    <a:pt x="179" y="514"/>
                  </a:cubicBezTo>
                  <a:cubicBezTo>
                    <a:pt x="184" y="545"/>
                    <a:pt x="184" y="545"/>
                    <a:pt x="184" y="545"/>
                  </a:cubicBezTo>
                  <a:moveTo>
                    <a:pt x="324" y="461"/>
                  </a:moveTo>
                  <a:cubicBezTo>
                    <a:pt x="320" y="434"/>
                    <a:pt x="308" y="418"/>
                    <a:pt x="284" y="418"/>
                  </a:cubicBezTo>
                  <a:cubicBezTo>
                    <a:pt x="265" y="418"/>
                    <a:pt x="248" y="432"/>
                    <a:pt x="244" y="461"/>
                  </a:cubicBezTo>
                  <a:cubicBezTo>
                    <a:pt x="324" y="461"/>
                    <a:pt x="324" y="461"/>
                    <a:pt x="324" y="461"/>
                  </a:cubicBezTo>
                  <a:moveTo>
                    <a:pt x="355" y="484"/>
                  </a:moveTo>
                  <a:cubicBezTo>
                    <a:pt x="242" y="484"/>
                    <a:pt x="242" y="484"/>
                    <a:pt x="242" y="484"/>
                  </a:cubicBezTo>
                  <a:cubicBezTo>
                    <a:pt x="243" y="522"/>
                    <a:pt x="262" y="541"/>
                    <a:pt x="291" y="541"/>
                  </a:cubicBezTo>
                  <a:cubicBezTo>
                    <a:pt x="315" y="541"/>
                    <a:pt x="332" y="531"/>
                    <a:pt x="350" y="517"/>
                  </a:cubicBezTo>
                  <a:cubicBezTo>
                    <a:pt x="355" y="545"/>
                    <a:pt x="355" y="545"/>
                    <a:pt x="355" y="545"/>
                  </a:cubicBezTo>
                  <a:cubicBezTo>
                    <a:pt x="337" y="559"/>
                    <a:pt x="316" y="567"/>
                    <a:pt x="288" y="567"/>
                  </a:cubicBezTo>
                  <a:cubicBezTo>
                    <a:pt x="245" y="567"/>
                    <a:pt x="211" y="541"/>
                    <a:pt x="211" y="480"/>
                  </a:cubicBezTo>
                  <a:cubicBezTo>
                    <a:pt x="211" y="427"/>
                    <a:pt x="242" y="394"/>
                    <a:pt x="284" y="394"/>
                  </a:cubicBezTo>
                  <a:cubicBezTo>
                    <a:pt x="333" y="394"/>
                    <a:pt x="355" y="431"/>
                    <a:pt x="355" y="477"/>
                  </a:cubicBezTo>
                  <a:cubicBezTo>
                    <a:pt x="355" y="479"/>
                    <a:pt x="355" y="482"/>
                    <a:pt x="355" y="484"/>
                  </a:cubicBezTo>
                  <a:close/>
                  <a:moveTo>
                    <a:pt x="526" y="564"/>
                  </a:moveTo>
                  <a:cubicBezTo>
                    <a:pt x="526" y="443"/>
                    <a:pt x="526" y="443"/>
                    <a:pt x="526" y="443"/>
                  </a:cubicBezTo>
                  <a:cubicBezTo>
                    <a:pt x="526" y="413"/>
                    <a:pt x="509" y="394"/>
                    <a:pt x="478" y="394"/>
                  </a:cubicBezTo>
                  <a:cubicBezTo>
                    <a:pt x="454" y="394"/>
                    <a:pt x="435" y="407"/>
                    <a:pt x="419" y="422"/>
                  </a:cubicBezTo>
                  <a:cubicBezTo>
                    <a:pt x="415" y="398"/>
                    <a:pt x="415" y="398"/>
                    <a:pt x="415" y="398"/>
                  </a:cubicBezTo>
                  <a:cubicBezTo>
                    <a:pt x="391" y="398"/>
                    <a:pt x="391" y="398"/>
                    <a:pt x="391" y="398"/>
                  </a:cubicBezTo>
                  <a:cubicBezTo>
                    <a:pt x="391" y="564"/>
                    <a:pt x="391" y="564"/>
                    <a:pt x="391" y="564"/>
                  </a:cubicBezTo>
                  <a:cubicBezTo>
                    <a:pt x="422" y="564"/>
                    <a:pt x="422" y="564"/>
                    <a:pt x="422" y="564"/>
                  </a:cubicBezTo>
                  <a:cubicBezTo>
                    <a:pt x="422" y="449"/>
                    <a:pt x="422" y="449"/>
                    <a:pt x="422" y="449"/>
                  </a:cubicBezTo>
                  <a:cubicBezTo>
                    <a:pt x="437" y="433"/>
                    <a:pt x="453" y="422"/>
                    <a:pt x="470" y="422"/>
                  </a:cubicBezTo>
                  <a:cubicBezTo>
                    <a:pt x="488" y="422"/>
                    <a:pt x="495" y="433"/>
                    <a:pt x="495" y="450"/>
                  </a:cubicBezTo>
                  <a:cubicBezTo>
                    <a:pt x="495" y="564"/>
                    <a:pt x="495" y="564"/>
                    <a:pt x="495" y="564"/>
                  </a:cubicBezTo>
                  <a:moveTo>
                    <a:pt x="650" y="564"/>
                  </a:moveTo>
                  <a:cubicBezTo>
                    <a:pt x="646" y="538"/>
                    <a:pt x="646" y="538"/>
                    <a:pt x="646" y="538"/>
                  </a:cubicBezTo>
                  <a:cubicBezTo>
                    <a:pt x="642" y="538"/>
                    <a:pt x="637" y="539"/>
                    <a:pt x="632" y="539"/>
                  </a:cubicBezTo>
                  <a:cubicBezTo>
                    <a:pt x="614" y="539"/>
                    <a:pt x="609" y="530"/>
                    <a:pt x="609" y="517"/>
                  </a:cubicBezTo>
                  <a:cubicBezTo>
                    <a:pt x="609" y="424"/>
                    <a:pt x="609" y="424"/>
                    <a:pt x="609" y="424"/>
                  </a:cubicBezTo>
                  <a:cubicBezTo>
                    <a:pt x="649" y="424"/>
                    <a:pt x="649" y="424"/>
                    <a:pt x="649" y="424"/>
                  </a:cubicBezTo>
                  <a:cubicBezTo>
                    <a:pt x="645" y="398"/>
                    <a:pt x="645" y="398"/>
                    <a:pt x="645" y="398"/>
                  </a:cubicBezTo>
                  <a:cubicBezTo>
                    <a:pt x="609" y="398"/>
                    <a:pt x="609" y="398"/>
                    <a:pt x="609" y="398"/>
                  </a:cubicBezTo>
                  <a:cubicBezTo>
                    <a:pt x="609" y="338"/>
                    <a:pt x="609" y="338"/>
                    <a:pt x="609" y="338"/>
                  </a:cubicBezTo>
                  <a:cubicBezTo>
                    <a:pt x="579" y="342"/>
                    <a:pt x="579" y="342"/>
                    <a:pt x="579" y="342"/>
                  </a:cubicBezTo>
                  <a:cubicBezTo>
                    <a:pt x="579" y="398"/>
                    <a:pt x="579" y="398"/>
                    <a:pt x="579" y="398"/>
                  </a:cubicBezTo>
                  <a:cubicBezTo>
                    <a:pt x="554" y="398"/>
                    <a:pt x="554" y="398"/>
                    <a:pt x="554" y="398"/>
                  </a:cubicBezTo>
                  <a:cubicBezTo>
                    <a:pt x="554" y="424"/>
                    <a:pt x="554" y="424"/>
                    <a:pt x="554" y="424"/>
                  </a:cubicBezTo>
                  <a:cubicBezTo>
                    <a:pt x="579" y="424"/>
                    <a:pt x="579" y="424"/>
                    <a:pt x="579" y="424"/>
                  </a:cubicBezTo>
                  <a:cubicBezTo>
                    <a:pt x="579" y="522"/>
                    <a:pt x="579" y="522"/>
                    <a:pt x="579" y="522"/>
                  </a:cubicBezTo>
                  <a:cubicBezTo>
                    <a:pt x="579" y="556"/>
                    <a:pt x="598" y="566"/>
                    <a:pt x="627" y="566"/>
                  </a:cubicBezTo>
                  <a:cubicBezTo>
                    <a:pt x="638" y="566"/>
                    <a:pt x="645" y="565"/>
                    <a:pt x="650" y="564"/>
                  </a:cubicBezTo>
                  <a:moveTo>
                    <a:pt x="786" y="461"/>
                  </a:moveTo>
                  <a:cubicBezTo>
                    <a:pt x="782" y="434"/>
                    <a:pt x="770" y="418"/>
                    <a:pt x="746" y="418"/>
                  </a:cubicBezTo>
                  <a:cubicBezTo>
                    <a:pt x="727" y="418"/>
                    <a:pt x="711" y="432"/>
                    <a:pt x="706" y="461"/>
                  </a:cubicBezTo>
                  <a:cubicBezTo>
                    <a:pt x="786" y="461"/>
                    <a:pt x="786" y="461"/>
                    <a:pt x="786" y="461"/>
                  </a:cubicBezTo>
                  <a:moveTo>
                    <a:pt x="817" y="484"/>
                  </a:moveTo>
                  <a:cubicBezTo>
                    <a:pt x="705" y="484"/>
                    <a:pt x="705" y="484"/>
                    <a:pt x="705" y="484"/>
                  </a:cubicBezTo>
                  <a:cubicBezTo>
                    <a:pt x="706" y="522"/>
                    <a:pt x="724" y="541"/>
                    <a:pt x="753" y="541"/>
                  </a:cubicBezTo>
                  <a:cubicBezTo>
                    <a:pt x="777" y="541"/>
                    <a:pt x="794" y="531"/>
                    <a:pt x="813" y="517"/>
                  </a:cubicBezTo>
                  <a:cubicBezTo>
                    <a:pt x="817" y="545"/>
                    <a:pt x="817" y="545"/>
                    <a:pt x="817" y="545"/>
                  </a:cubicBezTo>
                  <a:cubicBezTo>
                    <a:pt x="799" y="559"/>
                    <a:pt x="778" y="567"/>
                    <a:pt x="751" y="567"/>
                  </a:cubicBezTo>
                  <a:cubicBezTo>
                    <a:pt x="707" y="567"/>
                    <a:pt x="674" y="541"/>
                    <a:pt x="674" y="480"/>
                  </a:cubicBezTo>
                  <a:cubicBezTo>
                    <a:pt x="674" y="427"/>
                    <a:pt x="705" y="394"/>
                    <a:pt x="747" y="394"/>
                  </a:cubicBezTo>
                  <a:cubicBezTo>
                    <a:pt x="795" y="394"/>
                    <a:pt x="817" y="431"/>
                    <a:pt x="817" y="477"/>
                  </a:cubicBezTo>
                  <a:cubicBezTo>
                    <a:pt x="817" y="479"/>
                    <a:pt x="817" y="482"/>
                    <a:pt x="817" y="484"/>
                  </a:cubicBezTo>
                  <a:close/>
                  <a:moveTo>
                    <a:pt x="946" y="424"/>
                  </a:moveTo>
                  <a:cubicBezTo>
                    <a:pt x="941" y="394"/>
                    <a:pt x="941" y="394"/>
                    <a:pt x="941" y="394"/>
                  </a:cubicBezTo>
                  <a:cubicBezTo>
                    <a:pt x="914" y="395"/>
                    <a:pt x="895" y="412"/>
                    <a:pt x="883" y="431"/>
                  </a:cubicBezTo>
                  <a:cubicBezTo>
                    <a:pt x="878" y="398"/>
                    <a:pt x="878" y="398"/>
                    <a:pt x="878" y="398"/>
                  </a:cubicBezTo>
                  <a:cubicBezTo>
                    <a:pt x="853" y="398"/>
                    <a:pt x="853" y="398"/>
                    <a:pt x="853" y="398"/>
                  </a:cubicBezTo>
                  <a:cubicBezTo>
                    <a:pt x="853" y="564"/>
                    <a:pt x="853" y="564"/>
                    <a:pt x="853" y="564"/>
                  </a:cubicBezTo>
                  <a:cubicBezTo>
                    <a:pt x="884" y="564"/>
                    <a:pt x="884" y="564"/>
                    <a:pt x="884" y="564"/>
                  </a:cubicBezTo>
                  <a:cubicBezTo>
                    <a:pt x="884" y="465"/>
                    <a:pt x="884" y="465"/>
                    <a:pt x="884" y="465"/>
                  </a:cubicBezTo>
                  <a:cubicBezTo>
                    <a:pt x="895" y="443"/>
                    <a:pt x="919" y="425"/>
                    <a:pt x="946" y="424"/>
                  </a:cubicBezTo>
                  <a:moveTo>
                    <a:pt x="272" y="251"/>
                  </a:moveTo>
                  <a:cubicBezTo>
                    <a:pt x="253" y="11"/>
                    <a:pt x="253" y="11"/>
                    <a:pt x="253" y="11"/>
                  </a:cubicBezTo>
                  <a:cubicBezTo>
                    <a:pt x="213" y="11"/>
                    <a:pt x="213" y="11"/>
                    <a:pt x="213" y="11"/>
                  </a:cubicBezTo>
                  <a:cubicBezTo>
                    <a:pt x="138" y="208"/>
                    <a:pt x="138" y="208"/>
                    <a:pt x="138" y="208"/>
                  </a:cubicBezTo>
                  <a:cubicBezTo>
                    <a:pt x="63" y="11"/>
                    <a:pt x="63" y="11"/>
                    <a:pt x="63" y="11"/>
                  </a:cubicBezTo>
                  <a:cubicBezTo>
                    <a:pt x="23" y="11"/>
                    <a:pt x="23" y="11"/>
                    <a:pt x="23" y="11"/>
                  </a:cubicBezTo>
                  <a:cubicBezTo>
                    <a:pt x="4" y="251"/>
                    <a:pt x="4" y="251"/>
                    <a:pt x="4" y="251"/>
                  </a:cubicBezTo>
                  <a:cubicBezTo>
                    <a:pt x="34" y="251"/>
                    <a:pt x="34" y="251"/>
                    <a:pt x="34" y="251"/>
                  </a:cubicBezTo>
                  <a:cubicBezTo>
                    <a:pt x="49" y="60"/>
                    <a:pt x="49" y="60"/>
                    <a:pt x="49" y="60"/>
                  </a:cubicBezTo>
                  <a:cubicBezTo>
                    <a:pt x="125" y="253"/>
                    <a:pt x="125" y="253"/>
                    <a:pt x="125" y="253"/>
                  </a:cubicBezTo>
                  <a:cubicBezTo>
                    <a:pt x="150" y="253"/>
                    <a:pt x="150" y="253"/>
                    <a:pt x="150" y="253"/>
                  </a:cubicBezTo>
                  <a:cubicBezTo>
                    <a:pt x="225" y="60"/>
                    <a:pt x="225" y="60"/>
                    <a:pt x="225" y="60"/>
                  </a:cubicBezTo>
                  <a:cubicBezTo>
                    <a:pt x="240" y="251"/>
                    <a:pt x="240" y="251"/>
                    <a:pt x="240" y="251"/>
                  </a:cubicBezTo>
                  <a:moveTo>
                    <a:pt x="418" y="148"/>
                  </a:moveTo>
                  <a:cubicBezTo>
                    <a:pt x="414" y="122"/>
                    <a:pt x="403" y="106"/>
                    <a:pt x="379" y="106"/>
                  </a:cubicBezTo>
                  <a:cubicBezTo>
                    <a:pt x="359" y="106"/>
                    <a:pt x="343" y="120"/>
                    <a:pt x="338" y="148"/>
                  </a:cubicBezTo>
                  <a:cubicBezTo>
                    <a:pt x="418" y="148"/>
                    <a:pt x="418" y="148"/>
                    <a:pt x="418" y="148"/>
                  </a:cubicBezTo>
                  <a:moveTo>
                    <a:pt x="450" y="172"/>
                  </a:moveTo>
                  <a:cubicBezTo>
                    <a:pt x="337" y="172"/>
                    <a:pt x="337" y="172"/>
                    <a:pt x="337" y="172"/>
                  </a:cubicBezTo>
                  <a:cubicBezTo>
                    <a:pt x="338" y="210"/>
                    <a:pt x="356" y="229"/>
                    <a:pt x="385" y="229"/>
                  </a:cubicBezTo>
                  <a:cubicBezTo>
                    <a:pt x="409" y="229"/>
                    <a:pt x="427" y="219"/>
                    <a:pt x="445" y="205"/>
                  </a:cubicBezTo>
                  <a:cubicBezTo>
                    <a:pt x="449" y="233"/>
                    <a:pt x="449" y="233"/>
                    <a:pt x="449" y="233"/>
                  </a:cubicBezTo>
                  <a:cubicBezTo>
                    <a:pt x="431" y="247"/>
                    <a:pt x="410" y="255"/>
                    <a:pt x="383" y="255"/>
                  </a:cubicBezTo>
                  <a:cubicBezTo>
                    <a:pt x="340" y="255"/>
                    <a:pt x="306" y="229"/>
                    <a:pt x="306" y="168"/>
                  </a:cubicBezTo>
                  <a:cubicBezTo>
                    <a:pt x="306" y="115"/>
                    <a:pt x="337" y="82"/>
                    <a:pt x="379" y="82"/>
                  </a:cubicBezTo>
                  <a:cubicBezTo>
                    <a:pt x="427" y="82"/>
                    <a:pt x="450" y="119"/>
                    <a:pt x="450" y="165"/>
                  </a:cubicBezTo>
                  <a:cubicBezTo>
                    <a:pt x="450" y="167"/>
                    <a:pt x="450" y="170"/>
                    <a:pt x="450" y="172"/>
                  </a:cubicBezTo>
                  <a:close/>
                  <a:moveTo>
                    <a:pt x="593" y="119"/>
                  </a:moveTo>
                  <a:cubicBezTo>
                    <a:pt x="580" y="112"/>
                    <a:pt x="570" y="109"/>
                    <a:pt x="552" y="109"/>
                  </a:cubicBezTo>
                  <a:cubicBezTo>
                    <a:pt x="526" y="109"/>
                    <a:pt x="507" y="131"/>
                    <a:pt x="507" y="172"/>
                  </a:cubicBezTo>
                  <a:cubicBezTo>
                    <a:pt x="507" y="208"/>
                    <a:pt x="524" y="227"/>
                    <a:pt x="546" y="227"/>
                  </a:cubicBezTo>
                  <a:cubicBezTo>
                    <a:pt x="565" y="227"/>
                    <a:pt x="580" y="216"/>
                    <a:pt x="593" y="198"/>
                  </a:cubicBezTo>
                  <a:moveTo>
                    <a:pt x="599" y="251"/>
                  </a:moveTo>
                  <a:cubicBezTo>
                    <a:pt x="595" y="227"/>
                    <a:pt x="595" y="227"/>
                    <a:pt x="595" y="227"/>
                  </a:cubicBezTo>
                  <a:cubicBezTo>
                    <a:pt x="583" y="242"/>
                    <a:pt x="566" y="255"/>
                    <a:pt x="541" y="255"/>
                  </a:cubicBezTo>
                  <a:cubicBezTo>
                    <a:pt x="506" y="255"/>
                    <a:pt x="476" y="229"/>
                    <a:pt x="476" y="173"/>
                  </a:cubicBezTo>
                  <a:cubicBezTo>
                    <a:pt x="476" y="113"/>
                    <a:pt x="511" y="83"/>
                    <a:pt x="551" y="83"/>
                  </a:cubicBezTo>
                  <a:cubicBezTo>
                    <a:pt x="567" y="83"/>
                    <a:pt x="582" y="86"/>
                    <a:pt x="593" y="91"/>
                  </a:cubicBezTo>
                  <a:cubicBezTo>
                    <a:pt x="593" y="5"/>
                    <a:pt x="593" y="5"/>
                    <a:pt x="593" y="5"/>
                  </a:cubicBezTo>
                  <a:cubicBezTo>
                    <a:pt x="624" y="0"/>
                    <a:pt x="624" y="0"/>
                    <a:pt x="624" y="0"/>
                  </a:cubicBezTo>
                  <a:cubicBezTo>
                    <a:pt x="624" y="251"/>
                    <a:pt x="624" y="251"/>
                    <a:pt x="624" y="251"/>
                  </a:cubicBezTo>
                  <a:lnTo>
                    <a:pt x="599" y="251"/>
                  </a:lnTo>
                  <a:close/>
                  <a:moveTo>
                    <a:pt x="671" y="251"/>
                  </a:moveTo>
                  <a:cubicBezTo>
                    <a:pt x="671" y="85"/>
                    <a:pt x="671" y="85"/>
                    <a:pt x="671" y="85"/>
                  </a:cubicBezTo>
                  <a:cubicBezTo>
                    <a:pt x="702" y="85"/>
                    <a:pt x="702" y="85"/>
                    <a:pt x="702" y="85"/>
                  </a:cubicBezTo>
                  <a:cubicBezTo>
                    <a:pt x="702" y="251"/>
                    <a:pt x="702" y="251"/>
                    <a:pt x="702" y="251"/>
                  </a:cubicBezTo>
                  <a:moveTo>
                    <a:pt x="687" y="52"/>
                  </a:moveTo>
                  <a:cubicBezTo>
                    <a:pt x="676" y="52"/>
                    <a:pt x="667" y="43"/>
                    <a:pt x="667" y="33"/>
                  </a:cubicBezTo>
                  <a:cubicBezTo>
                    <a:pt x="667" y="22"/>
                    <a:pt x="676" y="13"/>
                    <a:pt x="687" y="13"/>
                  </a:cubicBezTo>
                  <a:cubicBezTo>
                    <a:pt x="698" y="13"/>
                    <a:pt x="707" y="22"/>
                    <a:pt x="707" y="33"/>
                  </a:cubicBezTo>
                  <a:cubicBezTo>
                    <a:pt x="707" y="43"/>
                    <a:pt x="698" y="52"/>
                    <a:pt x="687" y="52"/>
                  </a:cubicBezTo>
                  <a:close/>
                  <a:moveTo>
                    <a:pt x="875" y="237"/>
                  </a:moveTo>
                  <a:cubicBezTo>
                    <a:pt x="870" y="209"/>
                    <a:pt x="870" y="209"/>
                    <a:pt x="870" y="209"/>
                  </a:cubicBezTo>
                  <a:cubicBezTo>
                    <a:pt x="853" y="224"/>
                    <a:pt x="839" y="228"/>
                    <a:pt x="822" y="228"/>
                  </a:cubicBezTo>
                  <a:cubicBezTo>
                    <a:pt x="793" y="228"/>
                    <a:pt x="772" y="209"/>
                    <a:pt x="772" y="168"/>
                  </a:cubicBezTo>
                  <a:cubicBezTo>
                    <a:pt x="772" y="130"/>
                    <a:pt x="791" y="109"/>
                    <a:pt x="818" y="109"/>
                  </a:cubicBezTo>
                  <a:cubicBezTo>
                    <a:pt x="837" y="109"/>
                    <a:pt x="853" y="115"/>
                    <a:pt x="868" y="128"/>
                  </a:cubicBezTo>
                  <a:cubicBezTo>
                    <a:pt x="873" y="97"/>
                    <a:pt x="873" y="97"/>
                    <a:pt x="873" y="97"/>
                  </a:cubicBezTo>
                  <a:cubicBezTo>
                    <a:pt x="860" y="88"/>
                    <a:pt x="843" y="82"/>
                    <a:pt x="819" y="82"/>
                  </a:cubicBezTo>
                  <a:cubicBezTo>
                    <a:pt x="776" y="82"/>
                    <a:pt x="741" y="112"/>
                    <a:pt x="741" y="169"/>
                  </a:cubicBezTo>
                  <a:cubicBezTo>
                    <a:pt x="741" y="224"/>
                    <a:pt x="773" y="255"/>
                    <a:pt x="818" y="255"/>
                  </a:cubicBezTo>
                  <a:cubicBezTo>
                    <a:pt x="840" y="255"/>
                    <a:pt x="858" y="250"/>
                    <a:pt x="875" y="237"/>
                  </a:cubicBezTo>
                  <a:moveTo>
                    <a:pt x="1005" y="167"/>
                  </a:moveTo>
                  <a:cubicBezTo>
                    <a:pt x="943" y="173"/>
                    <a:pt x="930" y="190"/>
                    <a:pt x="930" y="207"/>
                  </a:cubicBezTo>
                  <a:cubicBezTo>
                    <a:pt x="930" y="221"/>
                    <a:pt x="939" y="229"/>
                    <a:pt x="955" y="229"/>
                  </a:cubicBezTo>
                  <a:cubicBezTo>
                    <a:pt x="973" y="229"/>
                    <a:pt x="991" y="220"/>
                    <a:pt x="1005" y="206"/>
                  </a:cubicBezTo>
                  <a:moveTo>
                    <a:pt x="1010" y="251"/>
                  </a:moveTo>
                  <a:cubicBezTo>
                    <a:pt x="1007" y="229"/>
                    <a:pt x="1007" y="229"/>
                    <a:pt x="1007" y="229"/>
                  </a:cubicBezTo>
                  <a:cubicBezTo>
                    <a:pt x="994" y="243"/>
                    <a:pt x="976" y="255"/>
                    <a:pt x="948" y="255"/>
                  </a:cubicBezTo>
                  <a:cubicBezTo>
                    <a:pt x="919" y="255"/>
                    <a:pt x="900" y="237"/>
                    <a:pt x="900" y="209"/>
                  </a:cubicBezTo>
                  <a:cubicBezTo>
                    <a:pt x="900" y="167"/>
                    <a:pt x="935" y="151"/>
                    <a:pt x="1005" y="144"/>
                  </a:cubicBezTo>
                  <a:cubicBezTo>
                    <a:pt x="1005" y="137"/>
                    <a:pt x="1005" y="137"/>
                    <a:pt x="1005" y="137"/>
                  </a:cubicBezTo>
                  <a:cubicBezTo>
                    <a:pt x="1005" y="116"/>
                    <a:pt x="992" y="108"/>
                    <a:pt x="973" y="108"/>
                  </a:cubicBezTo>
                  <a:cubicBezTo>
                    <a:pt x="953" y="108"/>
                    <a:pt x="934" y="115"/>
                    <a:pt x="915" y="123"/>
                  </a:cubicBezTo>
                  <a:cubicBezTo>
                    <a:pt x="911" y="96"/>
                    <a:pt x="911" y="96"/>
                    <a:pt x="911" y="96"/>
                  </a:cubicBezTo>
                  <a:cubicBezTo>
                    <a:pt x="931" y="88"/>
                    <a:pt x="950" y="82"/>
                    <a:pt x="976" y="82"/>
                  </a:cubicBezTo>
                  <a:cubicBezTo>
                    <a:pt x="1016" y="82"/>
                    <a:pt x="1036" y="98"/>
                    <a:pt x="1036" y="135"/>
                  </a:cubicBezTo>
                  <a:cubicBezTo>
                    <a:pt x="1036" y="251"/>
                    <a:pt x="1036" y="251"/>
                    <a:pt x="1036" y="251"/>
                  </a:cubicBezTo>
                  <a:lnTo>
                    <a:pt x="1010" y="251"/>
                  </a:lnTo>
                  <a:close/>
                  <a:moveTo>
                    <a:pt x="1113" y="251"/>
                  </a:moveTo>
                  <a:cubicBezTo>
                    <a:pt x="1113" y="0"/>
                    <a:pt x="1113" y="0"/>
                    <a:pt x="1113" y="0"/>
                  </a:cubicBezTo>
                  <a:cubicBezTo>
                    <a:pt x="1082" y="5"/>
                    <a:pt x="1082" y="5"/>
                    <a:pt x="1082" y="5"/>
                  </a:cubicBezTo>
                  <a:cubicBezTo>
                    <a:pt x="1082" y="251"/>
                    <a:pt x="1082" y="251"/>
                    <a:pt x="1082" y="251"/>
                  </a:cubicBezTo>
                </a:path>
              </a:pathLst>
            </a:custGeom>
            <a:solidFill>
              <a:srgbClr val="231F20"/>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grpSp>
      <p:sp>
        <p:nvSpPr>
          <p:cNvPr id="42" name="Title 41"/>
          <p:cNvSpPr>
            <a:spLocks noGrp="1"/>
          </p:cNvSpPr>
          <p:nvPr>
            <p:ph type="title"/>
          </p:nvPr>
        </p:nvSpPr>
        <p:spPr>
          <a:xfrm>
            <a:off x="1143000" y="1"/>
            <a:ext cx="4267200" cy="1293962"/>
          </a:xfrm>
          <a:prstGeom prst="rect">
            <a:avLst/>
          </a:prstGeom>
        </p:spPr>
        <p:txBody>
          <a:bodyPr anchor="b">
            <a:noAutofit/>
          </a:bodyPr>
          <a:lstStyle>
            <a:lvl1pPr>
              <a:defRPr sz="2800"/>
            </a:lvl1pPr>
          </a:lstStyle>
          <a:p>
            <a:r>
              <a:rPr lang="en-US" smtClean="0"/>
              <a:t>Click to edit Master title style</a:t>
            </a:r>
            <a:endParaRPr lang="en-US"/>
          </a:p>
        </p:txBody>
      </p:sp>
      <p:sp>
        <p:nvSpPr>
          <p:cNvPr id="53" name="Rectangle 4"/>
          <p:cNvSpPr>
            <a:spLocks noGrp="1" noChangeArrowheads="1"/>
          </p:cNvSpPr>
          <p:nvPr>
            <p:ph type="subTitle" idx="1"/>
          </p:nvPr>
        </p:nvSpPr>
        <p:spPr>
          <a:xfrm>
            <a:off x="1135760" y="1434162"/>
            <a:ext cx="4355776" cy="428625"/>
          </a:xfrm>
          <a:prstGeom prst="rect">
            <a:avLst/>
          </a:prstGeom>
        </p:spPr>
        <p:txBody>
          <a:bodyPr>
            <a:noAutofit/>
          </a:bodyPr>
          <a:lstStyle>
            <a:lvl1pPr marL="0" indent="0" algn="l">
              <a:lnSpc>
                <a:spcPct val="85000"/>
              </a:lnSpc>
              <a:spcBef>
                <a:spcPct val="0"/>
              </a:spcBef>
              <a:buFont typeface="Wingdings" pitchFamily="2" charset="2"/>
              <a:buNone/>
              <a:defRPr sz="2000"/>
            </a:lvl1pPr>
          </a:lstStyle>
          <a:p>
            <a:r>
              <a:rPr lang="en-US" smtClean="0"/>
              <a:t>Click to edit Master subtitle style</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FF9E40-2DD5-440B-A125-916F68B12785}" type="slidenum">
              <a:rPr/>
              <a:pPr>
                <a:defRPr/>
              </a:pPr>
              <a:t>‹#›</a:t>
            </a:fld>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NO LOGO standard">
    <p:spTree>
      <p:nvGrpSpPr>
        <p:cNvPr id="1" name=""/>
        <p:cNvGrpSpPr/>
        <p:nvPr/>
      </p:nvGrpSpPr>
      <p:grpSpPr>
        <a:xfrm>
          <a:off x="0" y="0"/>
          <a:ext cx="0" cy="0"/>
          <a:chOff x="0" y="0"/>
          <a:chExt cx="0" cy="0"/>
        </a:xfrm>
      </p:grpSpPr>
      <p:pic>
        <p:nvPicPr>
          <p:cNvPr id="4" name="Picture 22" descr="corpContent2d_noLo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Placeholder 43"/>
          <p:cNvSpPr>
            <a:spLocks noGrp="1"/>
          </p:cNvSpPr>
          <p:nvPr>
            <p:ph type="title"/>
          </p:nvPr>
        </p:nvSpPr>
        <p:spPr>
          <a:xfrm>
            <a:off x="457200" y="258283"/>
            <a:ext cx="3435350" cy="831682"/>
          </a:xfrm>
          <a:prstGeom prst="rect">
            <a:avLst/>
          </a:prstGeom>
        </p:spPr>
        <p:txBody>
          <a:bodyPr rtlCol="0" anchor="t">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481013" y="1258214"/>
            <a:ext cx="3411537" cy="5179162"/>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0A2CB547-EDBA-4A1E-9514-6153C20C2003}" type="slidenum">
              <a:rPr/>
              <a:pPr>
                <a:defRPr/>
              </a:pPr>
              <a:t>‹#›</a:t>
            </a:fld>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44"/>
          <p:cNvSpPr>
            <a:spLocks noGrp="1"/>
          </p:cNvSpPr>
          <p:nvPr>
            <p:ph type="sldNum" sz="quarter" idx="10"/>
          </p:nvPr>
        </p:nvSpPr>
        <p:spPr>
          <a:ln/>
        </p:spPr>
        <p:txBody>
          <a:bodyPr/>
          <a:lstStyle>
            <a:lvl1pPr>
              <a:defRPr/>
            </a:lvl1pPr>
          </a:lstStyle>
          <a:p>
            <a:pPr>
              <a:defRPr/>
            </a:pPr>
            <a:fld id="{4371B4A2-A021-4E3C-9168-0799EF2AA2AD}" type="slidenum">
              <a:rPr/>
              <a:pPr>
                <a:defRPr/>
              </a:pPr>
              <a:t>‹#›</a:t>
            </a:fld>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4"/>
          <p:cNvSpPr>
            <a:spLocks noGrp="1"/>
          </p:cNvSpPr>
          <p:nvPr>
            <p:ph type="sldNum" sz="quarter" idx="10"/>
          </p:nvPr>
        </p:nvSpPr>
        <p:spPr>
          <a:ln/>
        </p:spPr>
        <p:txBody>
          <a:bodyPr/>
          <a:lstStyle>
            <a:lvl1pPr>
              <a:defRPr/>
            </a:lvl1pPr>
          </a:lstStyle>
          <a:p>
            <a:pPr>
              <a:defRPr/>
            </a:pPr>
            <a:fld id="{0E72AB52-63AD-40EA-8362-0034FF5FCC6D}" type="slidenum">
              <a:rPr/>
              <a:pPr>
                <a:defRPr/>
              </a:pPr>
              <a:t>‹#›</a:t>
            </a:fld>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44"/>
          <p:cNvSpPr>
            <a:spLocks noGrp="1"/>
          </p:cNvSpPr>
          <p:nvPr>
            <p:ph type="sldNum" sz="quarter" idx="10"/>
          </p:nvPr>
        </p:nvSpPr>
        <p:spPr>
          <a:ln/>
        </p:spPr>
        <p:txBody>
          <a:bodyPr/>
          <a:lstStyle>
            <a:lvl1pPr>
              <a:defRPr/>
            </a:lvl1pPr>
          </a:lstStyle>
          <a:p>
            <a:pPr>
              <a:defRPr/>
            </a:pPr>
            <a:fld id="{455A911C-43FD-4F30-B1E9-4C2F6A20BAEE}" type="slidenum">
              <a:rPr/>
              <a:pPr>
                <a:defRPr/>
              </a:pPr>
              <a:t>‹#›</a:t>
            </a:fld>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095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5095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4"/>
          <p:cNvSpPr>
            <a:spLocks noGrp="1"/>
          </p:cNvSpPr>
          <p:nvPr>
            <p:ph type="sldNum" sz="quarter" idx="10"/>
          </p:nvPr>
        </p:nvSpPr>
        <p:spPr>
          <a:ln/>
        </p:spPr>
        <p:txBody>
          <a:bodyPr/>
          <a:lstStyle>
            <a:lvl1pPr>
              <a:defRPr/>
            </a:lvl1pPr>
          </a:lstStyle>
          <a:p>
            <a:pPr>
              <a:defRPr/>
            </a:pPr>
            <a:fld id="{E5606C6A-5AD4-4FCC-A65D-1F162E55F07F}" type="slidenum">
              <a:rPr/>
              <a:pPr>
                <a:defRPr/>
              </a:pPr>
              <a:t>‹#›</a:t>
            </a:fld>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4"/>
          <p:cNvSpPr>
            <a:spLocks noGrp="1"/>
          </p:cNvSpPr>
          <p:nvPr>
            <p:ph type="sldNum" sz="quarter" idx="10"/>
          </p:nvPr>
        </p:nvSpPr>
        <p:spPr>
          <a:ln/>
        </p:spPr>
        <p:txBody>
          <a:bodyPr/>
          <a:lstStyle>
            <a:lvl1pPr>
              <a:defRPr/>
            </a:lvl1pPr>
          </a:lstStyle>
          <a:p>
            <a:pPr>
              <a:defRPr/>
            </a:pPr>
            <a:fld id="{C54199FF-3100-410D-A3A3-6668E9DD909A}" type="slidenum">
              <a:rPr/>
              <a:pPr>
                <a:defRPr/>
              </a:pPr>
              <a:t>‹#›</a:t>
            </a:fld>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44"/>
          <p:cNvSpPr>
            <a:spLocks noGrp="1"/>
          </p:cNvSpPr>
          <p:nvPr>
            <p:ph type="sldNum" sz="quarter" idx="10"/>
          </p:nvPr>
        </p:nvSpPr>
        <p:spPr>
          <a:ln/>
        </p:spPr>
        <p:txBody>
          <a:bodyPr/>
          <a:lstStyle>
            <a:lvl1pPr>
              <a:defRPr/>
            </a:lvl1pPr>
          </a:lstStyle>
          <a:p>
            <a:pPr>
              <a:defRPr/>
            </a:pPr>
            <a:fld id="{8E2ED1BC-E0CE-4564-A905-65D1E1EB08C7}" type="slidenum">
              <a:rPr/>
              <a:pPr>
                <a:defRPr/>
              </a:pPr>
              <a:t>‹#›</a:t>
            </a:fld>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4"/>
          <p:cNvSpPr>
            <a:spLocks noGrp="1"/>
          </p:cNvSpPr>
          <p:nvPr>
            <p:ph type="sldNum" sz="quarter" idx="10"/>
          </p:nvPr>
        </p:nvSpPr>
        <p:spPr>
          <a:ln/>
        </p:spPr>
        <p:txBody>
          <a:bodyPr/>
          <a:lstStyle>
            <a:lvl1pPr>
              <a:defRPr/>
            </a:lvl1pPr>
          </a:lstStyle>
          <a:p>
            <a:pPr>
              <a:defRPr/>
            </a:pPr>
            <a:fld id="{35531D25-A825-4960-A9B8-62F895B58CC2}" type="slidenum">
              <a:rPr/>
              <a:pPr>
                <a:defRPr/>
              </a:pPr>
              <a:t>‹#›</a:t>
            </a:fld>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4"/>
          <p:cNvSpPr>
            <a:spLocks noGrp="1"/>
          </p:cNvSpPr>
          <p:nvPr>
            <p:ph type="sldNum" sz="quarter" idx="10"/>
          </p:nvPr>
        </p:nvSpPr>
        <p:spPr>
          <a:ln/>
        </p:spPr>
        <p:txBody>
          <a:bodyPr/>
          <a:lstStyle>
            <a:lvl1pPr>
              <a:defRPr/>
            </a:lvl1pPr>
          </a:lstStyle>
          <a:p>
            <a:pPr>
              <a:defRPr/>
            </a:pPr>
            <a:fld id="{504CD0EB-E85C-433B-A0E7-2A1413436931}" type="slidenum">
              <a:rPr/>
              <a:pPr>
                <a:defRPr/>
              </a:pPr>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ndard Title and Conten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240134"/>
            <a:ext cx="8229600" cy="792162"/>
          </a:xfrm>
          <a:prstGeom prst="rect">
            <a:avLst/>
          </a:prstGeom>
        </p:spPr>
        <p:txBody>
          <a:bodyPr rtlCol="0">
            <a:no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noAutofit/>
          </a:bodyPr>
          <a:lstStyle>
            <a:lvl1pPr>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E9F6A20A-852E-4532-B01E-9825D7B3898E}" type="slidenum">
              <a:rPr/>
              <a:pPr>
                <a:defRPr/>
              </a:pPr>
              <a:t>‹#›</a:t>
            </a:fld>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4"/>
          <p:cNvSpPr>
            <a:spLocks noGrp="1"/>
          </p:cNvSpPr>
          <p:nvPr>
            <p:ph type="sldNum" sz="quarter" idx="10"/>
          </p:nvPr>
        </p:nvSpPr>
        <p:spPr>
          <a:ln/>
        </p:spPr>
        <p:txBody>
          <a:bodyPr/>
          <a:lstStyle>
            <a:lvl1pPr>
              <a:defRPr/>
            </a:lvl1pPr>
          </a:lstStyle>
          <a:p>
            <a:pPr>
              <a:defRPr/>
            </a:pPr>
            <a:fld id="{E9F4D951-E555-4B66-BA19-E3CCF6A9FCFB}" type="slidenum">
              <a:rPr/>
              <a:pPr>
                <a:defRPr/>
              </a:pPr>
              <a:t>‹#›</a:t>
            </a:fld>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4"/>
          <p:cNvSpPr>
            <a:spLocks noGrp="1"/>
          </p:cNvSpPr>
          <p:nvPr>
            <p:ph type="sldNum" sz="quarter" idx="10"/>
          </p:nvPr>
        </p:nvSpPr>
        <p:spPr>
          <a:ln/>
        </p:spPr>
        <p:txBody>
          <a:bodyPr/>
          <a:lstStyle>
            <a:lvl1pPr>
              <a:defRPr/>
            </a:lvl1pPr>
          </a:lstStyle>
          <a:p>
            <a:pPr>
              <a:defRPr/>
            </a:pPr>
            <a:fld id="{13C9B921-3109-42AB-84CB-A6FE21A8AA25}" type="slidenum">
              <a:rPr/>
              <a:pPr>
                <a:defRPr/>
              </a:pPr>
              <a:t>‹#›</a:t>
            </a:fld>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9713"/>
            <a:ext cx="2057400" cy="5507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9713"/>
            <a:ext cx="6019800" cy="5507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4"/>
          <p:cNvSpPr>
            <a:spLocks noGrp="1"/>
          </p:cNvSpPr>
          <p:nvPr>
            <p:ph type="sldNum" sz="quarter" idx="10"/>
          </p:nvPr>
        </p:nvSpPr>
        <p:spPr>
          <a:ln/>
        </p:spPr>
        <p:txBody>
          <a:bodyPr/>
          <a:lstStyle>
            <a:lvl1pPr>
              <a:defRPr/>
            </a:lvl1pPr>
          </a:lstStyle>
          <a:p>
            <a:pPr>
              <a:defRPr/>
            </a:pPr>
            <a:fld id="{AC26B5BF-D0AC-4EF3-919D-31CEB31BE4ED}" type="slidenum">
              <a:rPr/>
              <a:pPr>
                <a:defRPr/>
              </a:pPr>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O LOGO standard">
    <p:spTree>
      <p:nvGrpSpPr>
        <p:cNvPr id="1" name=""/>
        <p:cNvGrpSpPr/>
        <p:nvPr/>
      </p:nvGrpSpPr>
      <p:grpSpPr>
        <a:xfrm>
          <a:off x="0" y="0"/>
          <a:ext cx="0" cy="0"/>
          <a:chOff x="0" y="0"/>
          <a:chExt cx="0" cy="0"/>
        </a:xfrm>
      </p:grpSpPr>
      <p:pic>
        <p:nvPicPr>
          <p:cNvPr id="4" name="Picture 22" descr="corpContent2d_noLo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Placeholder 43"/>
          <p:cNvSpPr>
            <a:spLocks noGrp="1"/>
          </p:cNvSpPr>
          <p:nvPr>
            <p:ph type="title"/>
          </p:nvPr>
        </p:nvSpPr>
        <p:spPr>
          <a:xfrm>
            <a:off x="457200" y="240134"/>
            <a:ext cx="8229600" cy="792162"/>
          </a:xfrm>
          <a:prstGeom prst="rect">
            <a:avLst/>
          </a:prstGeom>
        </p:spPr>
        <p:txBody>
          <a:bodyPr rtlCol="0">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457200" y="1250950"/>
            <a:ext cx="8255000" cy="4330700"/>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9E73D381-163D-452A-831C-2443D24C2577}" type="slidenum">
              <a:rPr/>
              <a:pPr>
                <a:defRPr/>
              </a:pPr>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ed Box Titl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41300" y="871538"/>
            <a:ext cx="3408363" cy="1560512"/>
          </a:xfrm>
          <a:prstGeom prst="roundRect">
            <a:avLst>
              <a:gd name="adj" fmla="val 7375"/>
            </a:avLst>
          </a:prstGeom>
          <a:solidFill>
            <a:schemeClr val="accent2"/>
          </a:solidFill>
          <a:ln w="9525">
            <a:noFill/>
            <a:miter lim="800000"/>
            <a:headEnd/>
            <a:tailEnd/>
          </a:ln>
        </p:spPr>
        <p:txBody>
          <a:bodyPr anchor="ctr"/>
          <a:lstStyle/>
          <a:p>
            <a:pPr algn="r">
              <a:lnSpc>
                <a:spcPct val="85000"/>
              </a:lnSpc>
              <a:defRPr/>
            </a:pPr>
            <a:endParaRPr lang="en-US" sz="3400" b="1" dirty="0">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6"/>
          <p:cNvSpPr/>
          <p:nvPr/>
        </p:nvSpPr>
        <p:spPr>
          <a:xfrm flipV="1">
            <a:off x="311150" y="534988"/>
            <a:ext cx="3328988" cy="223837"/>
          </a:xfrm>
          <a:prstGeom prst="roundRect">
            <a:avLst>
              <a:gd name="adj" fmla="val 27485"/>
            </a:avLst>
          </a:prstGeom>
          <a:gradFill flip="none" rotWithShape="1">
            <a:gsLst>
              <a:gs pos="0">
                <a:schemeClr val="tx2">
                  <a:lumMod val="40000"/>
                  <a:lumOff val="60000"/>
                </a:schemeClr>
              </a:gs>
              <a:gs pos="100000">
                <a:schemeClr val="accent5">
                  <a:lumMod val="60000"/>
                  <a:lumOff val="4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4" name="Text Placeholder 13"/>
          <p:cNvSpPr>
            <a:spLocks noGrp="1"/>
          </p:cNvSpPr>
          <p:nvPr>
            <p:ph type="body" sz="quarter" idx="11"/>
          </p:nvPr>
        </p:nvSpPr>
        <p:spPr>
          <a:xfrm>
            <a:off x="3833091" y="869949"/>
            <a:ext cx="4879108" cy="4721225"/>
          </a:xfrm>
          <a:prstGeom prst="rect">
            <a:avLst/>
          </a:prstGeom>
        </p:spPr>
        <p:txBody>
          <a:bodyPr/>
          <a:lstStyle>
            <a:lvl1pPr>
              <a:spcBef>
                <a:spcPts val="1800"/>
              </a:spcBef>
              <a:defRPr sz="24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43"/>
          <p:cNvSpPr>
            <a:spLocks noGrp="1"/>
          </p:cNvSpPr>
          <p:nvPr>
            <p:ph type="title"/>
          </p:nvPr>
        </p:nvSpPr>
        <p:spPr>
          <a:xfrm>
            <a:off x="428625" y="904875"/>
            <a:ext cx="3181350" cy="1485900"/>
          </a:xfrm>
          <a:prstGeom prst="rect">
            <a:avLst/>
          </a:prstGeom>
          <a:solidFill>
            <a:schemeClr val="accent2"/>
          </a:solidFill>
          <a:ln w="9525">
            <a:noFill/>
            <a:miter lim="800000"/>
            <a:headEnd/>
            <a:tailEnd/>
          </a:ln>
        </p:spPr>
        <p:txBody>
          <a:bodyPr>
            <a:noAutofit/>
          </a:bodyPr>
          <a:lstStyle>
            <a:lvl1pPr marL="0" algn="r" defTabSz="914400" rtl="0" eaLnBrk="1" latinLnBrk="0" hangingPunct="1">
              <a:lnSpc>
                <a:spcPct val="85000"/>
              </a:lnSpc>
              <a:defRPr lang="en-US" sz="3400" b="1" kern="120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1pPr>
          </a:lstStyle>
          <a:p>
            <a:r>
              <a:rPr lang="en-US" smtClean="0"/>
              <a:t>Click to edit Master title style</a:t>
            </a:r>
            <a:endParaRPr lang="en-US" dirty="0"/>
          </a:p>
        </p:txBody>
      </p:sp>
      <p:sp>
        <p:nvSpPr>
          <p:cNvPr id="6"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27C48855-E7DB-4D9D-AA57-21D45E255544}" type="slidenum">
              <a:rPr/>
              <a:pPr>
                <a:defRPr/>
              </a:pPr>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Top, Content Bottom">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457200" y="4149969"/>
            <a:ext cx="2764302" cy="792162"/>
          </a:xfrm>
          <a:prstGeom prst="rect">
            <a:avLst/>
          </a:prstGeom>
        </p:spPr>
        <p:txBody>
          <a:bodyPr rtlCol="0" anchor="t">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3418448" y="4149969"/>
            <a:ext cx="5293751" cy="2195543"/>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0B777661-5811-4494-9A3F-AFE643D99545}" type="slidenum">
              <a:rPr/>
              <a:pPr>
                <a:defRPr/>
              </a:pPr>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NOLOGO Picture Top, Content Bottom ">
    <p:spTree>
      <p:nvGrpSpPr>
        <p:cNvPr id="1" name=""/>
        <p:cNvGrpSpPr/>
        <p:nvPr/>
      </p:nvGrpSpPr>
      <p:grpSpPr>
        <a:xfrm>
          <a:off x="0" y="0"/>
          <a:ext cx="0" cy="0"/>
          <a:chOff x="0" y="0"/>
          <a:chExt cx="0" cy="0"/>
        </a:xfrm>
      </p:grpSpPr>
      <p:pic>
        <p:nvPicPr>
          <p:cNvPr id="4" name="Picture 4" descr="corpContent2d_noLo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Placeholder 43"/>
          <p:cNvSpPr>
            <a:spLocks noGrp="1"/>
          </p:cNvSpPr>
          <p:nvPr>
            <p:ph type="title"/>
          </p:nvPr>
        </p:nvSpPr>
        <p:spPr>
          <a:xfrm>
            <a:off x="457200" y="4149969"/>
            <a:ext cx="2764302" cy="792162"/>
          </a:xfrm>
          <a:prstGeom prst="rect">
            <a:avLst/>
          </a:prstGeom>
        </p:spPr>
        <p:txBody>
          <a:bodyPr rtlCol="0" anchor="t">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3418448" y="4149969"/>
            <a:ext cx="5293751" cy="2195543"/>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01DBDA23-B04A-4CBD-A139-F7C3B6085265}" type="slidenum">
              <a:rPr/>
              <a:pPr>
                <a:defRPr/>
              </a:pPr>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Left, Picture Right">
    <p:spTree>
      <p:nvGrpSpPr>
        <p:cNvPr id="1" name=""/>
        <p:cNvGrpSpPr/>
        <p:nvPr/>
      </p:nvGrpSpPr>
      <p:grpSpPr>
        <a:xfrm>
          <a:off x="0" y="0"/>
          <a:ext cx="0" cy="0"/>
          <a:chOff x="0" y="0"/>
          <a:chExt cx="0" cy="0"/>
        </a:xfrm>
      </p:grpSpPr>
      <p:pic>
        <p:nvPicPr>
          <p:cNvPr id="4" name="Picture 22" descr="corpContent2d_noLo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Placeholder 43"/>
          <p:cNvSpPr>
            <a:spLocks noGrp="1"/>
          </p:cNvSpPr>
          <p:nvPr>
            <p:ph type="title"/>
          </p:nvPr>
        </p:nvSpPr>
        <p:spPr>
          <a:xfrm>
            <a:off x="457200" y="258283"/>
            <a:ext cx="3435350" cy="831682"/>
          </a:xfrm>
          <a:prstGeom prst="rect">
            <a:avLst/>
          </a:prstGeom>
        </p:spPr>
        <p:txBody>
          <a:bodyPr rtlCol="0" anchor="t">
            <a:normAutofit/>
          </a:bodyPr>
          <a:lstStyle/>
          <a:p>
            <a:r>
              <a:rPr lang="en-US" smtClean="0"/>
              <a:t>Click to edit Master title style</a:t>
            </a:r>
            <a:endParaRPr lang="en-US" dirty="0"/>
          </a:p>
        </p:txBody>
      </p:sp>
      <p:sp>
        <p:nvSpPr>
          <p:cNvPr id="14" name="Text Placeholder 13"/>
          <p:cNvSpPr>
            <a:spLocks noGrp="1"/>
          </p:cNvSpPr>
          <p:nvPr>
            <p:ph type="body" sz="quarter" idx="11"/>
          </p:nvPr>
        </p:nvSpPr>
        <p:spPr>
          <a:xfrm>
            <a:off x="481013" y="1258214"/>
            <a:ext cx="3411537" cy="5179162"/>
          </a:xfrm>
          <a:prstGeom prst="rect">
            <a:avLst/>
          </a:prstGeom>
        </p:spPr>
        <p:txBody>
          <a:bodyPr/>
          <a:lstStyle>
            <a:lvl1pPr>
              <a:spcBef>
                <a:spcPts val="1800"/>
              </a:spcBef>
              <a:defRPr sz="2600"/>
            </a:lvl1pPr>
            <a:lvl2pPr>
              <a:spcBef>
                <a:spcPts val="600"/>
              </a:spcBef>
              <a:defRPr sz="2400"/>
            </a:lvl2pPr>
            <a:lvl3pPr>
              <a:spcBef>
                <a:spcPts val="600"/>
              </a:spcBef>
              <a:defRPr sz="22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4"/>
          <p:cNvSpPr>
            <a:spLocks noGrp="1"/>
          </p:cNvSpPr>
          <p:nvPr>
            <p:ph type="sldNum" sz="quarter" idx="12"/>
          </p:nvPr>
        </p:nvSpPr>
        <p:spPr/>
        <p:txBody>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8B90E2F3-D8D7-48DD-9EE9-20873DD3EC93}" type="slidenum">
              <a:rPr/>
              <a:pPr>
                <a:defRPr/>
              </a:pPr>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9874" name="Group 24"/>
          <p:cNvGrpSpPr>
            <a:grpSpLocks/>
          </p:cNvGrpSpPr>
          <p:nvPr/>
        </p:nvGrpSpPr>
        <p:grpSpPr bwMode="auto">
          <a:xfrm>
            <a:off x="0" y="0"/>
            <a:ext cx="9144000" cy="6858000"/>
            <a:chOff x="0" y="0"/>
            <a:chExt cx="9144000" cy="6858000"/>
          </a:xfrm>
        </p:grpSpPr>
        <p:pic>
          <p:nvPicPr>
            <p:cNvPr id="79879" name="Picture 25" descr="corpContent2d_noLogo.jpg"/>
            <p:cNvPicPr>
              <a:picLocks noChangeAspect="1"/>
            </p:cNvPicPr>
            <p:nvPr userDrawn="1"/>
          </p:nvPicPr>
          <p:blipFill>
            <a:blip r:embed="rId18" cstate="print"/>
            <a:srcRect/>
            <a:stretch>
              <a:fillRect/>
            </a:stretch>
          </p:blipFill>
          <p:spPr bwMode="auto">
            <a:xfrm>
              <a:off x="0" y="0"/>
              <a:ext cx="9144000" cy="6858000"/>
            </a:xfrm>
            <a:prstGeom prst="rect">
              <a:avLst/>
            </a:prstGeom>
            <a:noFill/>
            <a:ln w="9525">
              <a:noFill/>
              <a:miter lim="800000"/>
              <a:headEnd/>
              <a:tailEnd/>
            </a:ln>
          </p:spPr>
        </p:pic>
        <p:grpSp>
          <p:nvGrpSpPr>
            <p:cNvPr id="79880" name="Group 26"/>
            <p:cNvGrpSpPr>
              <a:grpSpLocks/>
            </p:cNvGrpSpPr>
            <p:nvPr userDrawn="1"/>
          </p:nvGrpSpPr>
          <p:grpSpPr bwMode="auto">
            <a:xfrm>
              <a:off x="7515141" y="5828373"/>
              <a:ext cx="1350834" cy="654209"/>
              <a:chOff x="1017588" y="1603376"/>
              <a:chExt cx="3589337" cy="1738312"/>
            </a:xfrm>
          </p:grpSpPr>
          <p:sp>
            <p:nvSpPr>
              <p:cNvPr id="28" name="Freeform 11"/>
              <p:cNvSpPr>
                <a:spLocks/>
              </p:cNvSpPr>
              <p:nvPr/>
            </p:nvSpPr>
            <p:spPr bwMode="gray">
              <a:xfrm>
                <a:off x="1228721" y="2554931"/>
                <a:ext cx="324802" cy="185600"/>
              </a:xfrm>
              <a:custGeom>
                <a:avLst/>
                <a:gdLst/>
                <a:ahLst/>
                <a:cxnLst>
                  <a:cxn ang="0">
                    <a:pos x="13" y="0"/>
                  </a:cxn>
                  <a:cxn ang="0">
                    <a:pos x="203" y="52"/>
                  </a:cxn>
                  <a:cxn ang="0">
                    <a:pos x="205" y="117"/>
                  </a:cxn>
                  <a:cxn ang="0">
                    <a:pos x="0" y="36"/>
                  </a:cxn>
                  <a:cxn ang="0">
                    <a:pos x="13" y="0"/>
                  </a:cxn>
                </a:cxnLst>
                <a:rect l="0" t="0" r="r" b="b"/>
                <a:pathLst>
                  <a:path w="205" h="117">
                    <a:moveTo>
                      <a:pt x="13" y="0"/>
                    </a:moveTo>
                    <a:lnTo>
                      <a:pt x="203" y="52"/>
                    </a:lnTo>
                    <a:lnTo>
                      <a:pt x="205" y="117"/>
                    </a:lnTo>
                    <a:lnTo>
                      <a:pt x="0" y="36"/>
                    </a:lnTo>
                    <a:lnTo>
                      <a:pt x="13" y="0"/>
                    </a:lnTo>
                    <a:close/>
                  </a:path>
                </a:pathLst>
              </a:custGeom>
              <a:solidFill>
                <a:srgbClr val="6D8C2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29" name="Freeform 12"/>
              <p:cNvSpPr>
                <a:spLocks/>
              </p:cNvSpPr>
              <p:nvPr/>
            </p:nvSpPr>
            <p:spPr bwMode="gray">
              <a:xfrm>
                <a:off x="1228721" y="2554931"/>
                <a:ext cx="324802" cy="185600"/>
              </a:xfrm>
              <a:custGeom>
                <a:avLst/>
                <a:gdLst/>
                <a:ahLst/>
                <a:cxnLst>
                  <a:cxn ang="0">
                    <a:pos x="13" y="0"/>
                  </a:cxn>
                  <a:cxn ang="0">
                    <a:pos x="203" y="52"/>
                  </a:cxn>
                  <a:cxn ang="0">
                    <a:pos x="205" y="117"/>
                  </a:cxn>
                  <a:cxn ang="0">
                    <a:pos x="0" y="36"/>
                  </a:cxn>
                </a:cxnLst>
                <a:rect l="0" t="0" r="r" b="b"/>
                <a:pathLst>
                  <a:path w="205" h="117">
                    <a:moveTo>
                      <a:pt x="13" y="0"/>
                    </a:moveTo>
                    <a:lnTo>
                      <a:pt x="203" y="52"/>
                    </a:lnTo>
                    <a:lnTo>
                      <a:pt x="205" y="117"/>
                    </a:lnTo>
                    <a:lnTo>
                      <a:pt x="0" y="36"/>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0" name="Freeform 13"/>
              <p:cNvSpPr>
                <a:spLocks/>
              </p:cNvSpPr>
              <p:nvPr/>
            </p:nvSpPr>
            <p:spPr bwMode="gray">
              <a:xfrm>
                <a:off x="1026248" y="1770349"/>
                <a:ext cx="894256" cy="1573379"/>
              </a:xfrm>
              <a:custGeom>
                <a:avLst/>
                <a:gdLst/>
                <a:ahLst/>
                <a:cxnLst>
                  <a:cxn ang="0">
                    <a:pos x="558" y="0"/>
                  </a:cxn>
                  <a:cxn ang="0">
                    <a:pos x="359" y="327"/>
                  </a:cxn>
                  <a:cxn ang="0">
                    <a:pos x="146" y="979"/>
                  </a:cxn>
                  <a:cxn ang="0">
                    <a:pos x="46" y="980"/>
                  </a:cxn>
                  <a:cxn ang="0">
                    <a:pos x="266" y="369"/>
                  </a:cxn>
                  <a:cxn ang="0">
                    <a:pos x="474" y="1"/>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path>
                </a:pathLst>
              </a:custGeom>
              <a:solidFill>
                <a:srgbClr val="E3701E"/>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1" name="Freeform 14"/>
              <p:cNvSpPr>
                <a:spLocks/>
              </p:cNvSpPr>
              <p:nvPr/>
            </p:nvSpPr>
            <p:spPr bwMode="gray">
              <a:xfrm>
                <a:off x="1017811" y="1770349"/>
                <a:ext cx="894256" cy="1573379"/>
              </a:xfrm>
              <a:custGeom>
                <a:avLst/>
                <a:gdLst/>
                <a:ahLst/>
                <a:cxnLst>
                  <a:cxn ang="0">
                    <a:pos x="558" y="0"/>
                  </a:cxn>
                  <a:cxn ang="0">
                    <a:pos x="359" y="327"/>
                  </a:cxn>
                  <a:cxn ang="0">
                    <a:pos x="146" y="979"/>
                  </a:cxn>
                  <a:cxn ang="0">
                    <a:pos x="46" y="980"/>
                  </a:cxn>
                  <a:cxn ang="0">
                    <a:pos x="266" y="369"/>
                  </a:cxn>
                  <a:cxn ang="0">
                    <a:pos x="474" y="1"/>
                  </a:cxn>
                  <a:cxn ang="0">
                    <a:pos x="558" y="0"/>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lnTo>
                      <a:pt x="558" y="0"/>
                    </a:lnTo>
                    <a:close/>
                  </a:path>
                </a:pathLst>
              </a:custGeom>
              <a:noFill/>
              <a:ln w="6" cap="flat">
                <a:solidFill>
                  <a:srgbClr val="E3701E"/>
                </a:solidFill>
                <a:prstDash val="solid"/>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2" name="Freeform 15"/>
              <p:cNvSpPr>
                <a:spLocks/>
              </p:cNvSpPr>
              <p:nvPr/>
            </p:nvSpPr>
            <p:spPr bwMode="gray">
              <a:xfrm>
                <a:off x="1275122" y="2824894"/>
                <a:ext cx="430255" cy="109673"/>
              </a:xfrm>
              <a:custGeom>
                <a:avLst/>
                <a:gdLst/>
                <a:ahLst/>
                <a:cxnLst>
                  <a:cxn ang="0">
                    <a:pos x="0" y="5"/>
                  </a:cxn>
                  <a:cxn ang="0">
                    <a:pos x="266" y="0"/>
                  </a:cxn>
                  <a:cxn ang="0">
                    <a:pos x="269" y="32"/>
                  </a:cxn>
                  <a:cxn ang="0">
                    <a:pos x="0" y="69"/>
                  </a:cxn>
                  <a:cxn ang="0">
                    <a:pos x="0" y="5"/>
                  </a:cxn>
                </a:cxnLst>
                <a:rect l="0" t="0" r="r" b="b"/>
                <a:pathLst>
                  <a:path w="269" h="69">
                    <a:moveTo>
                      <a:pt x="0" y="5"/>
                    </a:moveTo>
                    <a:lnTo>
                      <a:pt x="266" y="0"/>
                    </a:lnTo>
                    <a:lnTo>
                      <a:pt x="269" y="32"/>
                    </a:lnTo>
                    <a:lnTo>
                      <a:pt x="0" y="69"/>
                    </a:lnTo>
                    <a:lnTo>
                      <a:pt x="0" y="5"/>
                    </a:lnTo>
                    <a:close/>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3" name="Freeform 16"/>
              <p:cNvSpPr>
                <a:spLocks/>
              </p:cNvSpPr>
              <p:nvPr/>
            </p:nvSpPr>
            <p:spPr bwMode="gray">
              <a:xfrm>
                <a:off x="1275122" y="2824894"/>
                <a:ext cx="430255" cy="109673"/>
              </a:xfrm>
              <a:custGeom>
                <a:avLst/>
                <a:gdLst/>
                <a:ahLst/>
                <a:cxnLst>
                  <a:cxn ang="0">
                    <a:pos x="0" y="5"/>
                  </a:cxn>
                  <a:cxn ang="0">
                    <a:pos x="266" y="0"/>
                  </a:cxn>
                  <a:cxn ang="0">
                    <a:pos x="269" y="32"/>
                  </a:cxn>
                  <a:cxn ang="0">
                    <a:pos x="0" y="69"/>
                  </a:cxn>
                </a:cxnLst>
                <a:rect l="0" t="0" r="r" b="b"/>
                <a:pathLst>
                  <a:path w="269" h="69">
                    <a:moveTo>
                      <a:pt x="0" y="5"/>
                    </a:moveTo>
                    <a:lnTo>
                      <a:pt x="266" y="0"/>
                    </a:lnTo>
                    <a:lnTo>
                      <a:pt x="269" y="32"/>
                    </a:lnTo>
                    <a:lnTo>
                      <a:pt x="0" y="69"/>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4" name="Freeform 17"/>
              <p:cNvSpPr>
                <a:spLocks/>
              </p:cNvSpPr>
              <p:nvPr/>
            </p:nvSpPr>
            <p:spPr bwMode="gray">
              <a:xfrm>
                <a:off x="1216067" y="1601622"/>
                <a:ext cx="603200" cy="1484799"/>
              </a:xfrm>
              <a:custGeom>
                <a:avLst/>
                <a:gdLst/>
                <a:ahLst/>
                <a:cxnLst>
                  <a:cxn ang="0">
                    <a:pos x="330" y="924"/>
                  </a:cxn>
                  <a:cxn ang="0">
                    <a:pos x="166" y="422"/>
                  </a:cxn>
                  <a:cxn ang="0">
                    <a:pos x="139" y="0"/>
                  </a:cxn>
                  <a:cxn ang="0">
                    <a:pos x="51" y="0"/>
                  </a:cxn>
                  <a:cxn ang="0">
                    <a:pos x="142" y="437"/>
                  </a:cxn>
                  <a:cxn ang="0">
                    <a:pos x="242" y="641"/>
                  </a:cxn>
                  <a:cxn ang="0">
                    <a:pos x="217" y="924"/>
                  </a:cxn>
                </a:cxnLst>
                <a:rect l="0" t="0" r="r" b="b"/>
                <a:pathLst>
                  <a:path w="377" h="924">
                    <a:moveTo>
                      <a:pt x="330" y="924"/>
                    </a:moveTo>
                    <a:cubicBezTo>
                      <a:pt x="377" y="711"/>
                      <a:pt x="275" y="580"/>
                      <a:pt x="166" y="422"/>
                    </a:cubicBezTo>
                    <a:cubicBezTo>
                      <a:pt x="59" y="267"/>
                      <a:pt x="75" y="154"/>
                      <a:pt x="139" y="0"/>
                    </a:cubicBezTo>
                    <a:cubicBezTo>
                      <a:pt x="51" y="0"/>
                      <a:pt x="51" y="0"/>
                      <a:pt x="51" y="0"/>
                    </a:cubicBezTo>
                    <a:cubicBezTo>
                      <a:pt x="2" y="165"/>
                      <a:pt x="0" y="272"/>
                      <a:pt x="142" y="437"/>
                    </a:cubicBezTo>
                    <a:cubicBezTo>
                      <a:pt x="195" y="498"/>
                      <a:pt x="228" y="567"/>
                      <a:pt x="242" y="641"/>
                    </a:cubicBezTo>
                    <a:cubicBezTo>
                      <a:pt x="260" y="731"/>
                      <a:pt x="251" y="827"/>
                      <a:pt x="217" y="924"/>
                    </a:cubicBezTo>
                  </a:path>
                </a:pathLst>
              </a:custGeom>
              <a:solidFill>
                <a:srgbClr val="00659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5" name="Rectangle 18"/>
              <p:cNvSpPr>
                <a:spLocks noChangeArrowheads="1"/>
              </p:cNvSpPr>
              <p:nvPr/>
            </p:nvSpPr>
            <p:spPr bwMode="gray">
              <a:xfrm>
                <a:off x="1739123" y="2116240"/>
                <a:ext cx="970183" cy="970181"/>
              </a:xfrm>
              <a:prstGeom prst="rect">
                <a:avLst/>
              </a:prstGeom>
              <a:solidFill>
                <a:srgbClr val="D31245"/>
              </a:solidFill>
              <a:ln w="9525">
                <a:noFill/>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6" name="Freeform 19"/>
              <p:cNvSpPr>
                <a:spLocks noEditPoints="1"/>
              </p:cNvSpPr>
              <p:nvPr/>
            </p:nvSpPr>
            <p:spPr bwMode="gray">
              <a:xfrm>
                <a:off x="1793958" y="2183731"/>
                <a:ext cx="860510" cy="830980"/>
              </a:xfrm>
              <a:custGeom>
                <a:avLst/>
                <a:gdLst/>
                <a:ahLst/>
                <a:cxnLst>
                  <a:cxn ang="0">
                    <a:pos x="87" y="233"/>
                  </a:cxn>
                  <a:cxn ang="0">
                    <a:pos x="291" y="58"/>
                  </a:cxn>
                  <a:cxn ang="0">
                    <a:pos x="264" y="58"/>
                  </a:cxn>
                  <a:cxn ang="0">
                    <a:pos x="253" y="0"/>
                  </a:cxn>
                  <a:cxn ang="0">
                    <a:pos x="280" y="0"/>
                  </a:cxn>
                  <a:cxn ang="0">
                    <a:pos x="514" y="53"/>
                  </a:cxn>
                  <a:cxn ang="0">
                    <a:pos x="478" y="58"/>
                  </a:cxn>
                  <a:cxn ang="0">
                    <a:pos x="517" y="0"/>
                  </a:cxn>
                  <a:cxn ang="0">
                    <a:pos x="491" y="27"/>
                  </a:cxn>
                  <a:cxn ang="0">
                    <a:pos x="392" y="19"/>
                  </a:cxn>
                  <a:cxn ang="0">
                    <a:pos x="33" y="12"/>
                  </a:cxn>
                  <a:cxn ang="0">
                    <a:pos x="37" y="0"/>
                  </a:cxn>
                  <a:cxn ang="0">
                    <a:pos x="41" y="12"/>
                  </a:cxn>
                  <a:cxn ang="0">
                    <a:pos x="508" y="489"/>
                  </a:cxn>
                  <a:cxn ang="0">
                    <a:pos x="519" y="518"/>
                  </a:cxn>
                  <a:cxn ang="0">
                    <a:pos x="478" y="462"/>
                  </a:cxn>
                  <a:cxn ang="0">
                    <a:pos x="431" y="466"/>
                  </a:cxn>
                  <a:cxn ang="0">
                    <a:pos x="475" y="472"/>
                  </a:cxn>
                  <a:cxn ang="0">
                    <a:pos x="463" y="518"/>
                  </a:cxn>
                  <a:cxn ang="0">
                    <a:pos x="410" y="518"/>
                  </a:cxn>
                  <a:cxn ang="0">
                    <a:pos x="422" y="459"/>
                  </a:cxn>
                  <a:cxn ang="0">
                    <a:pos x="367" y="519"/>
                  </a:cxn>
                  <a:cxn ang="0">
                    <a:pos x="386" y="502"/>
                  </a:cxn>
                  <a:cxn ang="0">
                    <a:pos x="296" y="459"/>
                  </a:cxn>
                  <a:cxn ang="0">
                    <a:pos x="344" y="518"/>
                  </a:cxn>
                  <a:cxn ang="0">
                    <a:pos x="312" y="469"/>
                  </a:cxn>
                  <a:cxn ang="0">
                    <a:pos x="221" y="503"/>
                  </a:cxn>
                  <a:cxn ang="0">
                    <a:pos x="192" y="459"/>
                  </a:cxn>
                  <a:cxn ang="0">
                    <a:pos x="225" y="461"/>
                  </a:cxn>
                  <a:cxn ang="0">
                    <a:pos x="287" y="472"/>
                  </a:cxn>
                  <a:cxn ang="0">
                    <a:pos x="282" y="479"/>
                  </a:cxn>
                  <a:cxn ang="0">
                    <a:pos x="286" y="508"/>
                  </a:cxn>
                  <a:cxn ang="0">
                    <a:pos x="244" y="516"/>
                  </a:cxn>
                  <a:cxn ang="0">
                    <a:pos x="166" y="518"/>
                  </a:cxn>
                  <a:cxn ang="0">
                    <a:pos x="178" y="459"/>
                  </a:cxn>
                  <a:cxn ang="0">
                    <a:pos x="150" y="459"/>
                  </a:cxn>
                  <a:cxn ang="0">
                    <a:pos x="102" y="516"/>
                  </a:cxn>
                  <a:cxn ang="0">
                    <a:pos x="82" y="459"/>
                  </a:cxn>
                  <a:cxn ang="0">
                    <a:pos x="57" y="461"/>
                  </a:cxn>
                  <a:cxn ang="0">
                    <a:pos x="57" y="518"/>
                  </a:cxn>
                  <a:cxn ang="0">
                    <a:pos x="37" y="459"/>
                  </a:cxn>
                  <a:cxn ang="0">
                    <a:pos x="321" y="242"/>
                  </a:cxn>
                  <a:cxn ang="0">
                    <a:pos x="370" y="79"/>
                  </a:cxn>
                  <a:cxn ang="0">
                    <a:pos x="180" y="96"/>
                  </a:cxn>
                  <a:cxn ang="0">
                    <a:pos x="199" y="148"/>
                  </a:cxn>
                  <a:cxn ang="0">
                    <a:pos x="305" y="83"/>
                  </a:cxn>
                  <a:cxn ang="0">
                    <a:pos x="267" y="238"/>
                  </a:cxn>
                  <a:cxn ang="0">
                    <a:pos x="165" y="242"/>
                  </a:cxn>
                  <a:cxn ang="0">
                    <a:pos x="517" y="361"/>
                  </a:cxn>
                  <a:cxn ang="0">
                    <a:pos x="522" y="294"/>
                  </a:cxn>
                  <a:cxn ang="0">
                    <a:pos x="304" y="289"/>
                  </a:cxn>
                  <a:cxn ang="0">
                    <a:pos x="322" y="406"/>
                  </a:cxn>
                  <a:cxn ang="0">
                    <a:pos x="158" y="398"/>
                  </a:cxn>
                  <a:cxn ang="0">
                    <a:pos x="216" y="265"/>
                  </a:cxn>
                  <a:cxn ang="0">
                    <a:pos x="28" y="415"/>
                  </a:cxn>
                  <a:cxn ang="0">
                    <a:pos x="35" y="323"/>
                  </a:cxn>
                  <a:cxn ang="0">
                    <a:pos x="133" y="422"/>
                  </a:cxn>
                  <a:cxn ang="0">
                    <a:pos x="234" y="355"/>
                  </a:cxn>
                  <a:cxn ang="0">
                    <a:pos x="396" y="423"/>
                  </a:cxn>
                  <a:cxn ang="0">
                    <a:pos x="433" y="421"/>
                  </a:cxn>
                  <a:cxn ang="0">
                    <a:pos x="274" y="345"/>
                  </a:cxn>
                  <a:cxn ang="0">
                    <a:pos x="367" y="161"/>
                  </a:cxn>
                  <a:cxn ang="0">
                    <a:pos x="431" y="89"/>
                  </a:cxn>
                </a:cxnLst>
                <a:rect l="0" t="0" r="r" b="b"/>
                <a:pathLst>
                  <a:path w="535" h="519">
                    <a:moveTo>
                      <a:pt x="84" y="77"/>
                    </a:moveTo>
                    <a:cubicBezTo>
                      <a:pt x="38" y="77"/>
                      <a:pt x="0" y="115"/>
                      <a:pt x="0" y="161"/>
                    </a:cubicBezTo>
                    <a:cubicBezTo>
                      <a:pt x="0" y="207"/>
                      <a:pt x="38" y="245"/>
                      <a:pt x="84" y="245"/>
                    </a:cubicBezTo>
                    <a:cubicBezTo>
                      <a:pt x="85" y="245"/>
                      <a:pt x="85" y="245"/>
                      <a:pt x="85" y="245"/>
                    </a:cubicBezTo>
                    <a:cubicBezTo>
                      <a:pt x="131" y="244"/>
                      <a:pt x="168" y="207"/>
                      <a:pt x="168" y="161"/>
                    </a:cubicBezTo>
                    <a:cubicBezTo>
                      <a:pt x="168" y="115"/>
                      <a:pt x="131" y="77"/>
                      <a:pt x="84" y="77"/>
                    </a:cubicBezTo>
                    <a:close/>
                    <a:moveTo>
                      <a:pt x="104" y="232"/>
                    </a:moveTo>
                    <a:cubicBezTo>
                      <a:pt x="98" y="233"/>
                      <a:pt x="92" y="233"/>
                      <a:pt x="87" y="233"/>
                    </a:cubicBezTo>
                    <a:cubicBezTo>
                      <a:pt x="46" y="229"/>
                      <a:pt x="28" y="189"/>
                      <a:pt x="24" y="171"/>
                    </a:cubicBezTo>
                    <a:cubicBezTo>
                      <a:pt x="16" y="138"/>
                      <a:pt x="34" y="97"/>
                      <a:pt x="64" y="89"/>
                    </a:cubicBezTo>
                    <a:cubicBezTo>
                      <a:pt x="98" y="80"/>
                      <a:pt x="134" y="105"/>
                      <a:pt x="145" y="145"/>
                    </a:cubicBezTo>
                    <a:cubicBezTo>
                      <a:pt x="157" y="190"/>
                      <a:pt x="134" y="228"/>
                      <a:pt x="104" y="232"/>
                    </a:cubicBezTo>
                    <a:close/>
                    <a:moveTo>
                      <a:pt x="294" y="48"/>
                    </a:moveTo>
                    <a:cubicBezTo>
                      <a:pt x="294" y="54"/>
                      <a:pt x="294" y="55"/>
                      <a:pt x="301" y="55"/>
                    </a:cubicBezTo>
                    <a:cubicBezTo>
                      <a:pt x="301" y="58"/>
                      <a:pt x="301" y="58"/>
                      <a:pt x="301" y="58"/>
                    </a:cubicBezTo>
                    <a:cubicBezTo>
                      <a:pt x="298" y="58"/>
                      <a:pt x="294" y="58"/>
                      <a:pt x="291" y="58"/>
                    </a:cubicBezTo>
                    <a:cubicBezTo>
                      <a:pt x="287" y="58"/>
                      <a:pt x="283" y="58"/>
                      <a:pt x="280" y="58"/>
                    </a:cubicBezTo>
                    <a:cubicBezTo>
                      <a:pt x="280" y="55"/>
                      <a:pt x="280" y="55"/>
                      <a:pt x="280" y="55"/>
                    </a:cubicBezTo>
                    <a:cubicBezTo>
                      <a:pt x="287" y="55"/>
                      <a:pt x="287" y="54"/>
                      <a:pt x="287" y="48"/>
                    </a:cubicBezTo>
                    <a:cubicBezTo>
                      <a:pt x="287" y="29"/>
                      <a:pt x="287" y="29"/>
                      <a:pt x="287" y="29"/>
                    </a:cubicBezTo>
                    <a:cubicBezTo>
                      <a:pt x="257" y="29"/>
                      <a:pt x="257" y="29"/>
                      <a:pt x="257" y="29"/>
                    </a:cubicBezTo>
                    <a:cubicBezTo>
                      <a:pt x="257" y="48"/>
                      <a:pt x="257" y="48"/>
                      <a:pt x="257" y="48"/>
                    </a:cubicBezTo>
                    <a:cubicBezTo>
                      <a:pt x="257" y="54"/>
                      <a:pt x="257" y="55"/>
                      <a:pt x="264" y="55"/>
                    </a:cubicBezTo>
                    <a:cubicBezTo>
                      <a:pt x="264" y="58"/>
                      <a:pt x="264" y="58"/>
                      <a:pt x="264" y="58"/>
                    </a:cubicBezTo>
                    <a:cubicBezTo>
                      <a:pt x="261" y="58"/>
                      <a:pt x="257" y="58"/>
                      <a:pt x="253" y="58"/>
                    </a:cubicBezTo>
                    <a:cubicBezTo>
                      <a:pt x="250" y="58"/>
                      <a:pt x="246" y="58"/>
                      <a:pt x="243" y="58"/>
                    </a:cubicBezTo>
                    <a:cubicBezTo>
                      <a:pt x="243" y="55"/>
                      <a:pt x="243" y="55"/>
                      <a:pt x="243" y="55"/>
                    </a:cubicBezTo>
                    <a:cubicBezTo>
                      <a:pt x="250" y="55"/>
                      <a:pt x="250" y="54"/>
                      <a:pt x="250" y="48"/>
                    </a:cubicBezTo>
                    <a:cubicBezTo>
                      <a:pt x="250" y="10"/>
                      <a:pt x="250" y="10"/>
                      <a:pt x="250" y="10"/>
                    </a:cubicBezTo>
                    <a:cubicBezTo>
                      <a:pt x="250" y="3"/>
                      <a:pt x="250" y="3"/>
                      <a:pt x="243" y="2"/>
                    </a:cubicBezTo>
                    <a:cubicBezTo>
                      <a:pt x="243" y="0"/>
                      <a:pt x="243" y="0"/>
                      <a:pt x="243" y="0"/>
                    </a:cubicBezTo>
                    <a:cubicBezTo>
                      <a:pt x="246" y="0"/>
                      <a:pt x="250" y="0"/>
                      <a:pt x="253" y="0"/>
                    </a:cubicBezTo>
                    <a:cubicBezTo>
                      <a:pt x="257" y="0"/>
                      <a:pt x="261" y="0"/>
                      <a:pt x="264" y="0"/>
                    </a:cubicBezTo>
                    <a:cubicBezTo>
                      <a:pt x="264" y="2"/>
                      <a:pt x="264" y="2"/>
                      <a:pt x="264" y="2"/>
                    </a:cubicBezTo>
                    <a:cubicBezTo>
                      <a:pt x="257" y="3"/>
                      <a:pt x="257" y="3"/>
                      <a:pt x="257" y="10"/>
                    </a:cubicBezTo>
                    <a:cubicBezTo>
                      <a:pt x="257" y="25"/>
                      <a:pt x="257" y="25"/>
                      <a:pt x="257" y="25"/>
                    </a:cubicBezTo>
                    <a:cubicBezTo>
                      <a:pt x="287" y="25"/>
                      <a:pt x="287" y="25"/>
                      <a:pt x="287" y="25"/>
                    </a:cubicBezTo>
                    <a:cubicBezTo>
                      <a:pt x="287" y="10"/>
                      <a:pt x="287" y="10"/>
                      <a:pt x="287" y="10"/>
                    </a:cubicBezTo>
                    <a:cubicBezTo>
                      <a:pt x="287" y="3"/>
                      <a:pt x="287" y="3"/>
                      <a:pt x="280" y="2"/>
                    </a:cubicBezTo>
                    <a:cubicBezTo>
                      <a:pt x="280" y="0"/>
                      <a:pt x="280" y="0"/>
                      <a:pt x="280" y="0"/>
                    </a:cubicBezTo>
                    <a:cubicBezTo>
                      <a:pt x="283" y="0"/>
                      <a:pt x="287" y="0"/>
                      <a:pt x="291" y="0"/>
                    </a:cubicBezTo>
                    <a:cubicBezTo>
                      <a:pt x="294" y="0"/>
                      <a:pt x="298" y="0"/>
                      <a:pt x="301" y="0"/>
                    </a:cubicBezTo>
                    <a:cubicBezTo>
                      <a:pt x="301" y="2"/>
                      <a:pt x="301" y="2"/>
                      <a:pt x="301" y="2"/>
                    </a:cubicBezTo>
                    <a:cubicBezTo>
                      <a:pt x="294" y="3"/>
                      <a:pt x="294" y="3"/>
                      <a:pt x="294" y="10"/>
                    </a:cubicBezTo>
                    <a:moveTo>
                      <a:pt x="491" y="47"/>
                    </a:moveTo>
                    <a:cubicBezTo>
                      <a:pt x="491" y="50"/>
                      <a:pt x="491" y="52"/>
                      <a:pt x="492" y="54"/>
                    </a:cubicBezTo>
                    <a:cubicBezTo>
                      <a:pt x="495" y="54"/>
                      <a:pt x="498" y="54"/>
                      <a:pt x="502" y="54"/>
                    </a:cubicBezTo>
                    <a:cubicBezTo>
                      <a:pt x="506" y="54"/>
                      <a:pt x="510" y="54"/>
                      <a:pt x="514" y="53"/>
                    </a:cubicBezTo>
                    <a:cubicBezTo>
                      <a:pt x="514" y="51"/>
                      <a:pt x="515" y="50"/>
                      <a:pt x="515" y="49"/>
                    </a:cubicBezTo>
                    <a:cubicBezTo>
                      <a:pt x="516" y="44"/>
                      <a:pt x="516" y="44"/>
                      <a:pt x="516" y="44"/>
                    </a:cubicBezTo>
                    <a:cubicBezTo>
                      <a:pt x="518" y="44"/>
                      <a:pt x="518" y="44"/>
                      <a:pt x="518" y="44"/>
                    </a:cubicBezTo>
                    <a:cubicBezTo>
                      <a:pt x="518" y="46"/>
                      <a:pt x="517" y="48"/>
                      <a:pt x="517" y="51"/>
                    </a:cubicBezTo>
                    <a:cubicBezTo>
                      <a:pt x="517" y="58"/>
                      <a:pt x="517" y="58"/>
                      <a:pt x="517" y="58"/>
                    </a:cubicBezTo>
                    <a:cubicBezTo>
                      <a:pt x="515" y="58"/>
                      <a:pt x="510" y="58"/>
                      <a:pt x="505" y="58"/>
                    </a:cubicBezTo>
                    <a:cubicBezTo>
                      <a:pt x="500" y="58"/>
                      <a:pt x="496" y="58"/>
                      <a:pt x="491" y="58"/>
                    </a:cubicBezTo>
                    <a:cubicBezTo>
                      <a:pt x="487" y="58"/>
                      <a:pt x="482" y="58"/>
                      <a:pt x="478" y="58"/>
                    </a:cubicBezTo>
                    <a:cubicBezTo>
                      <a:pt x="478" y="55"/>
                      <a:pt x="478" y="55"/>
                      <a:pt x="478" y="55"/>
                    </a:cubicBezTo>
                    <a:cubicBezTo>
                      <a:pt x="482" y="55"/>
                      <a:pt x="484" y="54"/>
                      <a:pt x="484" y="48"/>
                    </a:cubicBezTo>
                    <a:cubicBezTo>
                      <a:pt x="484" y="10"/>
                      <a:pt x="484" y="10"/>
                      <a:pt x="484" y="10"/>
                    </a:cubicBezTo>
                    <a:cubicBezTo>
                      <a:pt x="484" y="3"/>
                      <a:pt x="484" y="3"/>
                      <a:pt x="477" y="2"/>
                    </a:cubicBezTo>
                    <a:cubicBezTo>
                      <a:pt x="477" y="0"/>
                      <a:pt x="477" y="0"/>
                      <a:pt x="477" y="0"/>
                    </a:cubicBezTo>
                    <a:cubicBezTo>
                      <a:pt x="482" y="0"/>
                      <a:pt x="486" y="0"/>
                      <a:pt x="491" y="0"/>
                    </a:cubicBezTo>
                    <a:cubicBezTo>
                      <a:pt x="496" y="0"/>
                      <a:pt x="500" y="0"/>
                      <a:pt x="505" y="0"/>
                    </a:cubicBezTo>
                    <a:cubicBezTo>
                      <a:pt x="509" y="0"/>
                      <a:pt x="515" y="0"/>
                      <a:pt x="517" y="0"/>
                    </a:cubicBezTo>
                    <a:cubicBezTo>
                      <a:pt x="516" y="3"/>
                      <a:pt x="516" y="6"/>
                      <a:pt x="516" y="8"/>
                    </a:cubicBezTo>
                    <a:cubicBezTo>
                      <a:pt x="516" y="10"/>
                      <a:pt x="516" y="12"/>
                      <a:pt x="516" y="13"/>
                    </a:cubicBezTo>
                    <a:cubicBezTo>
                      <a:pt x="513" y="13"/>
                      <a:pt x="513" y="13"/>
                      <a:pt x="513" y="13"/>
                    </a:cubicBezTo>
                    <a:cubicBezTo>
                      <a:pt x="513" y="10"/>
                      <a:pt x="513" y="8"/>
                      <a:pt x="512" y="5"/>
                    </a:cubicBezTo>
                    <a:cubicBezTo>
                      <a:pt x="509" y="4"/>
                      <a:pt x="505" y="4"/>
                      <a:pt x="501" y="4"/>
                    </a:cubicBezTo>
                    <a:cubicBezTo>
                      <a:pt x="498" y="4"/>
                      <a:pt x="494" y="4"/>
                      <a:pt x="492" y="4"/>
                    </a:cubicBezTo>
                    <a:cubicBezTo>
                      <a:pt x="491" y="6"/>
                      <a:pt x="491" y="8"/>
                      <a:pt x="491" y="11"/>
                    </a:cubicBezTo>
                    <a:cubicBezTo>
                      <a:pt x="491" y="27"/>
                      <a:pt x="491" y="27"/>
                      <a:pt x="491" y="27"/>
                    </a:cubicBezTo>
                    <a:cubicBezTo>
                      <a:pt x="508" y="27"/>
                      <a:pt x="509" y="28"/>
                      <a:pt x="509" y="20"/>
                    </a:cubicBezTo>
                    <a:cubicBezTo>
                      <a:pt x="511" y="20"/>
                      <a:pt x="511" y="20"/>
                      <a:pt x="511" y="20"/>
                    </a:cubicBezTo>
                    <a:cubicBezTo>
                      <a:pt x="511" y="39"/>
                      <a:pt x="511" y="39"/>
                      <a:pt x="511" y="39"/>
                    </a:cubicBezTo>
                    <a:cubicBezTo>
                      <a:pt x="509" y="39"/>
                      <a:pt x="509" y="39"/>
                      <a:pt x="509" y="39"/>
                    </a:cubicBezTo>
                    <a:cubicBezTo>
                      <a:pt x="509" y="29"/>
                      <a:pt x="508" y="30"/>
                      <a:pt x="491" y="31"/>
                    </a:cubicBezTo>
                    <a:moveTo>
                      <a:pt x="392" y="30"/>
                    </a:moveTo>
                    <a:cubicBezTo>
                      <a:pt x="389" y="30"/>
                      <a:pt x="386" y="28"/>
                      <a:pt x="386" y="25"/>
                    </a:cubicBezTo>
                    <a:cubicBezTo>
                      <a:pt x="386" y="22"/>
                      <a:pt x="389" y="19"/>
                      <a:pt x="392" y="19"/>
                    </a:cubicBezTo>
                    <a:cubicBezTo>
                      <a:pt x="395" y="19"/>
                      <a:pt x="397" y="22"/>
                      <a:pt x="397" y="25"/>
                    </a:cubicBezTo>
                    <a:cubicBezTo>
                      <a:pt x="397" y="28"/>
                      <a:pt x="395" y="30"/>
                      <a:pt x="392" y="30"/>
                    </a:cubicBezTo>
                    <a:moveTo>
                      <a:pt x="153" y="30"/>
                    </a:moveTo>
                    <a:cubicBezTo>
                      <a:pt x="150" y="30"/>
                      <a:pt x="147" y="28"/>
                      <a:pt x="147" y="25"/>
                    </a:cubicBezTo>
                    <a:cubicBezTo>
                      <a:pt x="147" y="22"/>
                      <a:pt x="150" y="19"/>
                      <a:pt x="153" y="19"/>
                    </a:cubicBezTo>
                    <a:cubicBezTo>
                      <a:pt x="156" y="19"/>
                      <a:pt x="158" y="22"/>
                      <a:pt x="158" y="25"/>
                    </a:cubicBezTo>
                    <a:cubicBezTo>
                      <a:pt x="158" y="28"/>
                      <a:pt x="156" y="30"/>
                      <a:pt x="153" y="30"/>
                    </a:cubicBezTo>
                    <a:moveTo>
                      <a:pt x="33" y="12"/>
                    </a:moveTo>
                    <a:cubicBezTo>
                      <a:pt x="33" y="9"/>
                      <a:pt x="33" y="7"/>
                      <a:pt x="33" y="4"/>
                    </a:cubicBezTo>
                    <a:cubicBezTo>
                      <a:pt x="20" y="5"/>
                      <a:pt x="20" y="5"/>
                      <a:pt x="20" y="5"/>
                    </a:cubicBezTo>
                    <a:cubicBezTo>
                      <a:pt x="18" y="5"/>
                      <a:pt x="17" y="5"/>
                      <a:pt x="17" y="7"/>
                    </a:cubicBezTo>
                    <a:cubicBezTo>
                      <a:pt x="17" y="9"/>
                      <a:pt x="16" y="11"/>
                      <a:pt x="16" y="13"/>
                    </a:cubicBezTo>
                    <a:cubicBezTo>
                      <a:pt x="14" y="13"/>
                      <a:pt x="14" y="13"/>
                      <a:pt x="14" y="13"/>
                    </a:cubicBezTo>
                    <a:cubicBezTo>
                      <a:pt x="14" y="9"/>
                      <a:pt x="14" y="9"/>
                      <a:pt x="14" y="9"/>
                    </a:cubicBezTo>
                    <a:cubicBezTo>
                      <a:pt x="14" y="6"/>
                      <a:pt x="13" y="3"/>
                      <a:pt x="13" y="0"/>
                    </a:cubicBezTo>
                    <a:cubicBezTo>
                      <a:pt x="21" y="0"/>
                      <a:pt x="29" y="0"/>
                      <a:pt x="37" y="0"/>
                    </a:cubicBezTo>
                    <a:cubicBezTo>
                      <a:pt x="45" y="0"/>
                      <a:pt x="53" y="0"/>
                      <a:pt x="61" y="0"/>
                    </a:cubicBezTo>
                    <a:cubicBezTo>
                      <a:pt x="61" y="3"/>
                      <a:pt x="61" y="6"/>
                      <a:pt x="61" y="9"/>
                    </a:cubicBezTo>
                    <a:cubicBezTo>
                      <a:pt x="61" y="13"/>
                      <a:pt x="61" y="13"/>
                      <a:pt x="61" y="13"/>
                    </a:cubicBezTo>
                    <a:cubicBezTo>
                      <a:pt x="58" y="13"/>
                      <a:pt x="58" y="13"/>
                      <a:pt x="58" y="13"/>
                    </a:cubicBezTo>
                    <a:cubicBezTo>
                      <a:pt x="58" y="11"/>
                      <a:pt x="58" y="9"/>
                      <a:pt x="57" y="7"/>
                    </a:cubicBezTo>
                    <a:cubicBezTo>
                      <a:pt x="57" y="5"/>
                      <a:pt x="56" y="5"/>
                      <a:pt x="54" y="5"/>
                    </a:cubicBezTo>
                    <a:cubicBezTo>
                      <a:pt x="41" y="4"/>
                      <a:pt x="41" y="4"/>
                      <a:pt x="41" y="4"/>
                    </a:cubicBezTo>
                    <a:cubicBezTo>
                      <a:pt x="41" y="7"/>
                      <a:pt x="41" y="9"/>
                      <a:pt x="41" y="12"/>
                    </a:cubicBezTo>
                    <a:cubicBezTo>
                      <a:pt x="41" y="48"/>
                      <a:pt x="41" y="48"/>
                      <a:pt x="41" y="48"/>
                    </a:cubicBezTo>
                    <a:cubicBezTo>
                      <a:pt x="41" y="54"/>
                      <a:pt x="41" y="55"/>
                      <a:pt x="49" y="55"/>
                    </a:cubicBezTo>
                    <a:cubicBezTo>
                      <a:pt x="49" y="58"/>
                      <a:pt x="49" y="58"/>
                      <a:pt x="49" y="58"/>
                    </a:cubicBezTo>
                    <a:cubicBezTo>
                      <a:pt x="45" y="58"/>
                      <a:pt x="41" y="58"/>
                      <a:pt x="37" y="58"/>
                    </a:cubicBezTo>
                    <a:cubicBezTo>
                      <a:pt x="33" y="58"/>
                      <a:pt x="29" y="58"/>
                      <a:pt x="25" y="58"/>
                    </a:cubicBezTo>
                    <a:cubicBezTo>
                      <a:pt x="25" y="55"/>
                      <a:pt x="25" y="55"/>
                      <a:pt x="25" y="55"/>
                    </a:cubicBezTo>
                    <a:cubicBezTo>
                      <a:pt x="33" y="55"/>
                      <a:pt x="33" y="54"/>
                      <a:pt x="33" y="48"/>
                    </a:cubicBezTo>
                    <a:moveTo>
                      <a:pt x="508" y="489"/>
                    </a:moveTo>
                    <a:cubicBezTo>
                      <a:pt x="517" y="475"/>
                      <a:pt x="517" y="475"/>
                      <a:pt x="517" y="475"/>
                    </a:cubicBezTo>
                    <a:cubicBezTo>
                      <a:pt x="520" y="469"/>
                      <a:pt x="524" y="464"/>
                      <a:pt x="526" y="459"/>
                    </a:cubicBezTo>
                    <a:cubicBezTo>
                      <a:pt x="533" y="460"/>
                      <a:pt x="533" y="460"/>
                      <a:pt x="533" y="460"/>
                    </a:cubicBezTo>
                    <a:cubicBezTo>
                      <a:pt x="526" y="468"/>
                      <a:pt x="516" y="483"/>
                      <a:pt x="512" y="490"/>
                    </a:cubicBezTo>
                    <a:cubicBezTo>
                      <a:pt x="511" y="492"/>
                      <a:pt x="511" y="494"/>
                      <a:pt x="511" y="497"/>
                    </a:cubicBezTo>
                    <a:cubicBezTo>
                      <a:pt x="511" y="508"/>
                      <a:pt x="511" y="508"/>
                      <a:pt x="511" y="508"/>
                    </a:cubicBezTo>
                    <a:cubicBezTo>
                      <a:pt x="511" y="515"/>
                      <a:pt x="511" y="515"/>
                      <a:pt x="519" y="516"/>
                    </a:cubicBezTo>
                    <a:cubicBezTo>
                      <a:pt x="519" y="518"/>
                      <a:pt x="519" y="518"/>
                      <a:pt x="519" y="518"/>
                    </a:cubicBezTo>
                    <a:cubicBezTo>
                      <a:pt x="515" y="518"/>
                      <a:pt x="511" y="518"/>
                      <a:pt x="507" y="518"/>
                    </a:cubicBezTo>
                    <a:cubicBezTo>
                      <a:pt x="503" y="518"/>
                      <a:pt x="499" y="518"/>
                      <a:pt x="495" y="518"/>
                    </a:cubicBezTo>
                    <a:cubicBezTo>
                      <a:pt x="495" y="516"/>
                      <a:pt x="495" y="516"/>
                      <a:pt x="495" y="516"/>
                    </a:cubicBezTo>
                    <a:cubicBezTo>
                      <a:pt x="503" y="515"/>
                      <a:pt x="503" y="515"/>
                      <a:pt x="503" y="508"/>
                    </a:cubicBezTo>
                    <a:cubicBezTo>
                      <a:pt x="503" y="495"/>
                      <a:pt x="503" y="495"/>
                      <a:pt x="503" y="495"/>
                    </a:cubicBezTo>
                    <a:cubicBezTo>
                      <a:pt x="503" y="495"/>
                      <a:pt x="503" y="494"/>
                      <a:pt x="503" y="493"/>
                    </a:cubicBezTo>
                    <a:cubicBezTo>
                      <a:pt x="492" y="475"/>
                      <a:pt x="492" y="475"/>
                      <a:pt x="492" y="475"/>
                    </a:cubicBezTo>
                    <a:cubicBezTo>
                      <a:pt x="490" y="470"/>
                      <a:pt x="484" y="462"/>
                      <a:pt x="478" y="462"/>
                    </a:cubicBezTo>
                    <a:cubicBezTo>
                      <a:pt x="478" y="460"/>
                      <a:pt x="478" y="460"/>
                      <a:pt x="478" y="460"/>
                    </a:cubicBezTo>
                    <a:cubicBezTo>
                      <a:pt x="487" y="458"/>
                      <a:pt x="487" y="458"/>
                      <a:pt x="487" y="458"/>
                    </a:cubicBezTo>
                    <a:cubicBezTo>
                      <a:pt x="490" y="458"/>
                      <a:pt x="491" y="459"/>
                      <a:pt x="492" y="461"/>
                    </a:cubicBezTo>
                    <a:cubicBezTo>
                      <a:pt x="494" y="463"/>
                      <a:pt x="495" y="465"/>
                      <a:pt x="496" y="466"/>
                    </a:cubicBezTo>
                    <a:moveTo>
                      <a:pt x="447" y="471"/>
                    </a:moveTo>
                    <a:cubicBezTo>
                      <a:pt x="447" y="468"/>
                      <a:pt x="447" y="466"/>
                      <a:pt x="447" y="463"/>
                    </a:cubicBezTo>
                    <a:cubicBezTo>
                      <a:pt x="434" y="463"/>
                      <a:pt x="434" y="463"/>
                      <a:pt x="434" y="463"/>
                    </a:cubicBezTo>
                    <a:cubicBezTo>
                      <a:pt x="432" y="463"/>
                      <a:pt x="431" y="464"/>
                      <a:pt x="431" y="466"/>
                    </a:cubicBezTo>
                    <a:cubicBezTo>
                      <a:pt x="430" y="468"/>
                      <a:pt x="430" y="470"/>
                      <a:pt x="430" y="472"/>
                    </a:cubicBezTo>
                    <a:cubicBezTo>
                      <a:pt x="427" y="472"/>
                      <a:pt x="427" y="472"/>
                      <a:pt x="427" y="472"/>
                    </a:cubicBezTo>
                    <a:cubicBezTo>
                      <a:pt x="427" y="468"/>
                      <a:pt x="427" y="468"/>
                      <a:pt x="427" y="468"/>
                    </a:cubicBezTo>
                    <a:cubicBezTo>
                      <a:pt x="427" y="465"/>
                      <a:pt x="427" y="462"/>
                      <a:pt x="427" y="459"/>
                    </a:cubicBezTo>
                    <a:cubicBezTo>
                      <a:pt x="435" y="459"/>
                      <a:pt x="443" y="459"/>
                      <a:pt x="451" y="459"/>
                    </a:cubicBezTo>
                    <a:cubicBezTo>
                      <a:pt x="459" y="459"/>
                      <a:pt x="467" y="459"/>
                      <a:pt x="476" y="459"/>
                    </a:cubicBezTo>
                    <a:cubicBezTo>
                      <a:pt x="475" y="462"/>
                      <a:pt x="475" y="465"/>
                      <a:pt x="475" y="468"/>
                    </a:cubicBezTo>
                    <a:cubicBezTo>
                      <a:pt x="475" y="472"/>
                      <a:pt x="475" y="472"/>
                      <a:pt x="475" y="472"/>
                    </a:cubicBezTo>
                    <a:cubicBezTo>
                      <a:pt x="473" y="472"/>
                      <a:pt x="473" y="472"/>
                      <a:pt x="473" y="472"/>
                    </a:cubicBezTo>
                    <a:cubicBezTo>
                      <a:pt x="473" y="470"/>
                      <a:pt x="472" y="468"/>
                      <a:pt x="472" y="466"/>
                    </a:cubicBezTo>
                    <a:cubicBezTo>
                      <a:pt x="471" y="464"/>
                      <a:pt x="470" y="463"/>
                      <a:pt x="469" y="463"/>
                    </a:cubicBezTo>
                    <a:cubicBezTo>
                      <a:pt x="455" y="463"/>
                      <a:pt x="455" y="463"/>
                      <a:pt x="455" y="463"/>
                    </a:cubicBezTo>
                    <a:cubicBezTo>
                      <a:pt x="455" y="466"/>
                      <a:pt x="455" y="468"/>
                      <a:pt x="455" y="471"/>
                    </a:cubicBezTo>
                    <a:cubicBezTo>
                      <a:pt x="455" y="508"/>
                      <a:pt x="455" y="508"/>
                      <a:pt x="455" y="508"/>
                    </a:cubicBezTo>
                    <a:cubicBezTo>
                      <a:pt x="455" y="515"/>
                      <a:pt x="455" y="515"/>
                      <a:pt x="463" y="516"/>
                    </a:cubicBezTo>
                    <a:cubicBezTo>
                      <a:pt x="463" y="518"/>
                      <a:pt x="463" y="518"/>
                      <a:pt x="463" y="518"/>
                    </a:cubicBezTo>
                    <a:cubicBezTo>
                      <a:pt x="459" y="518"/>
                      <a:pt x="455" y="518"/>
                      <a:pt x="451" y="518"/>
                    </a:cubicBezTo>
                    <a:cubicBezTo>
                      <a:pt x="447" y="518"/>
                      <a:pt x="443" y="518"/>
                      <a:pt x="439" y="518"/>
                    </a:cubicBezTo>
                    <a:cubicBezTo>
                      <a:pt x="439" y="516"/>
                      <a:pt x="439" y="516"/>
                      <a:pt x="439" y="516"/>
                    </a:cubicBezTo>
                    <a:cubicBezTo>
                      <a:pt x="447" y="515"/>
                      <a:pt x="447" y="515"/>
                      <a:pt x="447" y="508"/>
                    </a:cubicBezTo>
                    <a:moveTo>
                      <a:pt x="414" y="508"/>
                    </a:moveTo>
                    <a:cubicBezTo>
                      <a:pt x="414" y="515"/>
                      <a:pt x="414" y="515"/>
                      <a:pt x="422" y="516"/>
                    </a:cubicBezTo>
                    <a:cubicBezTo>
                      <a:pt x="422" y="518"/>
                      <a:pt x="422" y="518"/>
                      <a:pt x="422" y="518"/>
                    </a:cubicBezTo>
                    <a:cubicBezTo>
                      <a:pt x="418" y="518"/>
                      <a:pt x="414" y="518"/>
                      <a:pt x="410" y="518"/>
                    </a:cubicBezTo>
                    <a:cubicBezTo>
                      <a:pt x="406" y="518"/>
                      <a:pt x="402" y="518"/>
                      <a:pt x="398" y="518"/>
                    </a:cubicBezTo>
                    <a:cubicBezTo>
                      <a:pt x="398" y="516"/>
                      <a:pt x="398" y="516"/>
                      <a:pt x="398" y="516"/>
                    </a:cubicBezTo>
                    <a:cubicBezTo>
                      <a:pt x="406" y="515"/>
                      <a:pt x="406" y="515"/>
                      <a:pt x="406" y="508"/>
                    </a:cubicBezTo>
                    <a:cubicBezTo>
                      <a:pt x="406" y="469"/>
                      <a:pt x="406" y="469"/>
                      <a:pt x="406" y="469"/>
                    </a:cubicBezTo>
                    <a:cubicBezTo>
                      <a:pt x="406" y="462"/>
                      <a:pt x="406" y="462"/>
                      <a:pt x="398" y="461"/>
                    </a:cubicBezTo>
                    <a:cubicBezTo>
                      <a:pt x="398" y="459"/>
                      <a:pt x="398" y="459"/>
                      <a:pt x="398" y="459"/>
                    </a:cubicBezTo>
                    <a:cubicBezTo>
                      <a:pt x="402" y="459"/>
                      <a:pt x="406" y="459"/>
                      <a:pt x="410" y="459"/>
                    </a:cubicBezTo>
                    <a:cubicBezTo>
                      <a:pt x="414" y="459"/>
                      <a:pt x="418" y="459"/>
                      <a:pt x="422" y="459"/>
                    </a:cubicBezTo>
                    <a:cubicBezTo>
                      <a:pt x="422" y="461"/>
                      <a:pt x="422" y="461"/>
                      <a:pt x="422" y="461"/>
                    </a:cubicBezTo>
                    <a:cubicBezTo>
                      <a:pt x="414" y="462"/>
                      <a:pt x="414" y="462"/>
                      <a:pt x="414" y="469"/>
                    </a:cubicBezTo>
                    <a:moveTo>
                      <a:pt x="385" y="473"/>
                    </a:moveTo>
                    <a:cubicBezTo>
                      <a:pt x="385" y="470"/>
                      <a:pt x="385" y="467"/>
                      <a:pt x="384" y="466"/>
                    </a:cubicBezTo>
                    <a:cubicBezTo>
                      <a:pt x="382" y="463"/>
                      <a:pt x="376" y="461"/>
                      <a:pt x="372" y="461"/>
                    </a:cubicBezTo>
                    <a:cubicBezTo>
                      <a:pt x="365" y="461"/>
                      <a:pt x="359" y="466"/>
                      <a:pt x="359" y="473"/>
                    </a:cubicBezTo>
                    <a:cubicBezTo>
                      <a:pt x="359" y="492"/>
                      <a:pt x="393" y="476"/>
                      <a:pt x="393" y="498"/>
                    </a:cubicBezTo>
                    <a:cubicBezTo>
                      <a:pt x="393" y="512"/>
                      <a:pt x="380" y="519"/>
                      <a:pt x="367" y="519"/>
                    </a:cubicBezTo>
                    <a:cubicBezTo>
                      <a:pt x="362" y="519"/>
                      <a:pt x="357" y="518"/>
                      <a:pt x="353" y="516"/>
                    </a:cubicBezTo>
                    <a:cubicBezTo>
                      <a:pt x="353" y="513"/>
                      <a:pt x="353" y="509"/>
                      <a:pt x="353" y="505"/>
                    </a:cubicBezTo>
                    <a:cubicBezTo>
                      <a:pt x="353" y="503"/>
                      <a:pt x="353" y="503"/>
                      <a:pt x="353" y="503"/>
                    </a:cubicBezTo>
                    <a:cubicBezTo>
                      <a:pt x="356" y="503"/>
                      <a:pt x="356" y="503"/>
                      <a:pt x="356" y="503"/>
                    </a:cubicBezTo>
                    <a:cubicBezTo>
                      <a:pt x="356" y="507"/>
                      <a:pt x="356" y="507"/>
                      <a:pt x="356" y="507"/>
                    </a:cubicBezTo>
                    <a:cubicBezTo>
                      <a:pt x="356" y="509"/>
                      <a:pt x="356" y="511"/>
                      <a:pt x="357" y="512"/>
                    </a:cubicBezTo>
                    <a:cubicBezTo>
                      <a:pt x="361" y="514"/>
                      <a:pt x="366" y="515"/>
                      <a:pt x="371" y="515"/>
                    </a:cubicBezTo>
                    <a:cubicBezTo>
                      <a:pt x="378" y="515"/>
                      <a:pt x="386" y="511"/>
                      <a:pt x="386" y="502"/>
                    </a:cubicBezTo>
                    <a:cubicBezTo>
                      <a:pt x="386" y="482"/>
                      <a:pt x="352" y="501"/>
                      <a:pt x="352" y="476"/>
                    </a:cubicBezTo>
                    <a:cubicBezTo>
                      <a:pt x="352" y="465"/>
                      <a:pt x="362" y="457"/>
                      <a:pt x="373" y="457"/>
                    </a:cubicBezTo>
                    <a:cubicBezTo>
                      <a:pt x="379" y="457"/>
                      <a:pt x="384" y="459"/>
                      <a:pt x="389" y="461"/>
                    </a:cubicBezTo>
                    <a:cubicBezTo>
                      <a:pt x="389" y="463"/>
                      <a:pt x="389" y="464"/>
                      <a:pt x="389" y="465"/>
                    </a:cubicBezTo>
                    <a:cubicBezTo>
                      <a:pt x="389" y="468"/>
                      <a:pt x="388" y="470"/>
                      <a:pt x="388" y="473"/>
                    </a:cubicBezTo>
                    <a:moveTo>
                      <a:pt x="304" y="469"/>
                    </a:moveTo>
                    <a:cubicBezTo>
                      <a:pt x="304" y="462"/>
                      <a:pt x="304" y="462"/>
                      <a:pt x="296" y="461"/>
                    </a:cubicBezTo>
                    <a:cubicBezTo>
                      <a:pt x="296" y="459"/>
                      <a:pt x="296" y="459"/>
                      <a:pt x="296" y="459"/>
                    </a:cubicBezTo>
                    <a:cubicBezTo>
                      <a:pt x="300" y="459"/>
                      <a:pt x="305" y="459"/>
                      <a:pt x="310" y="459"/>
                    </a:cubicBezTo>
                    <a:cubicBezTo>
                      <a:pt x="315" y="459"/>
                      <a:pt x="320" y="459"/>
                      <a:pt x="325" y="459"/>
                    </a:cubicBezTo>
                    <a:cubicBezTo>
                      <a:pt x="337" y="458"/>
                      <a:pt x="342" y="464"/>
                      <a:pt x="342" y="472"/>
                    </a:cubicBezTo>
                    <a:cubicBezTo>
                      <a:pt x="342" y="481"/>
                      <a:pt x="334" y="486"/>
                      <a:pt x="326" y="488"/>
                    </a:cubicBezTo>
                    <a:cubicBezTo>
                      <a:pt x="345" y="513"/>
                      <a:pt x="345" y="513"/>
                      <a:pt x="345" y="513"/>
                    </a:cubicBezTo>
                    <a:cubicBezTo>
                      <a:pt x="346" y="515"/>
                      <a:pt x="348" y="515"/>
                      <a:pt x="350" y="516"/>
                    </a:cubicBezTo>
                    <a:cubicBezTo>
                      <a:pt x="350" y="518"/>
                      <a:pt x="350" y="518"/>
                      <a:pt x="350" y="518"/>
                    </a:cubicBezTo>
                    <a:cubicBezTo>
                      <a:pt x="348" y="518"/>
                      <a:pt x="346" y="518"/>
                      <a:pt x="344" y="518"/>
                    </a:cubicBezTo>
                    <a:cubicBezTo>
                      <a:pt x="342" y="518"/>
                      <a:pt x="340" y="518"/>
                      <a:pt x="338" y="518"/>
                    </a:cubicBezTo>
                    <a:cubicBezTo>
                      <a:pt x="337" y="516"/>
                      <a:pt x="336" y="515"/>
                      <a:pt x="335" y="513"/>
                    </a:cubicBezTo>
                    <a:cubicBezTo>
                      <a:pt x="315" y="486"/>
                      <a:pt x="315" y="486"/>
                      <a:pt x="315" y="486"/>
                    </a:cubicBezTo>
                    <a:cubicBezTo>
                      <a:pt x="318" y="486"/>
                      <a:pt x="320" y="486"/>
                      <a:pt x="323" y="486"/>
                    </a:cubicBezTo>
                    <a:cubicBezTo>
                      <a:pt x="329" y="485"/>
                      <a:pt x="334" y="480"/>
                      <a:pt x="334" y="474"/>
                    </a:cubicBezTo>
                    <a:cubicBezTo>
                      <a:pt x="334" y="465"/>
                      <a:pt x="327" y="462"/>
                      <a:pt x="321" y="462"/>
                    </a:cubicBezTo>
                    <a:cubicBezTo>
                      <a:pt x="318" y="462"/>
                      <a:pt x="315" y="462"/>
                      <a:pt x="312" y="463"/>
                    </a:cubicBezTo>
                    <a:cubicBezTo>
                      <a:pt x="312" y="464"/>
                      <a:pt x="312" y="466"/>
                      <a:pt x="312" y="469"/>
                    </a:cubicBezTo>
                    <a:cubicBezTo>
                      <a:pt x="312" y="508"/>
                      <a:pt x="312" y="508"/>
                      <a:pt x="312" y="508"/>
                    </a:cubicBezTo>
                    <a:cubicBezTo>
                      <a:pt x="312" y="515"/>
                      <a:pt x="312" y="515"/>
                      <a:pt x="320" y="516"/>
                    </a:cubicBezTo>
                    <a:cubicBezTo>
                      <a:pt x="320" y="518"/>
                      <a:pt x="320" y="518"/>
                      <a:pt x="320" y="518"/>
                    </a:cubicBezTo>
                    <a:cubicBezTo>
                      <a:pt x="316" y="518"/>
                      <a:pt x="312" y="518"/>
                      <a:pt x="308" y="518"/>
                    </a:cubicBezTo>
                    <a:cubicBezTo>
                      <a:pt x="303" y="518"/>
                      <a:pt x="299" y="518"/>
                      <a:pt x="296" y="518"/>
                    </a:cubicBezTo>
                    <a:cubicBezTo>
                      <a:pt x="296" y="516"/>
                      <a:pt x="296" y="516"/>
                      <a:pt x="296" y="516"/>
                    </a:cubicBezTo>
                    <a:cubicBezTo>
                      <a:pt x="304" y="515"/>
                      <a:pt x="304" y="515"/>
                      <a:pt x="304" y="508"/>
                    </a:cubicBezTo>
                    <a:moveTo>
                      <a:pt x="221" y="503"/>
                    </a:moveTo>
                    <a:cubicBezTo>
                      <a:pt x="215" y="518"/>
                      <a:pt x="215" y="518"/>
                      <a:pt x="215" y="518"/>
                    </a:cubicBezTo>
                    <a:cubicBezTo>
                      <a:pt x="210" y="518"/>
                      <a:pt x="210" y="518"/>
                      <a:pt x="210" y="518"/>
                    </a:cubicBezTo>
                    <a:cubicBezTo>
                      <a:pt x="208" y="513"/>
                      <a:pt x="208" y="513"/>
                      <a:pt x="208" y="513"/>
                    </a:cubicBezTo>
                    <a:cubicBezTo>
                      <a:pt x="205" y="505"/>
                      <a:pt x="205" y="505"/>
                      <a:pt x="205" y="505"/>
                    </a:cubicBezTo>
                    <a:cubicBezTo>
                      <a:pt x="188" y="467"/>
                      <a:pt x="188" y="467"/>
                      <a:pt x="188" y="467"/>
                    </a:cubicBezTo>
                    <a:cubicBezTo>
                      <a:pt x="186" y="462"/>
                      <a:pt x="187" y="462"/>
                      <a:pt x="180" y="461"/>
                    </a:cubicBezTo>
                    <a:cubicBezTo>
                      <a:pt x="180" y="459"/>
                      <a:pt x="180" y="459"/>
                      <a:pt x="180" y="459"/>
                    </a:cubicBezTo>
                    <a:cubicBezTo>
                      <a:pt x="184" y="459"/>
                      <a:pt x="188" y="459"/>
                      <a:pt x="192" y="459"/>
                    </a:cubicBezTo>
                    <a:cubicBezTo>
                      <a:pt x="196" y="459"/>
                      <a:pt x="200" y="459"/>
                      <a:pt x="205" y="459"/>
                    </a:cubicBezTo>
                    <a:cubicBezTo>
                      <a:pt x="205" y="461"/>
                      <a:pt x="205" y="461"/>
                      <a:pt x="205" y="461"/>
                    </a:cubicBezTo>
                    <a:cubicBezTo>
                      <a:pt x="196" y="461"/>
                      <a:pt x="196" y="463"/>
                      <a:pt x="197" y="464"/>
                    </a:cubicBezTo>
                    <a:cubicBezTo>
                      <a:pt x="200" y="474"/>
                      <a:pt x="200" y="474"/>
                      <a:pt x="200" y="474"/>
                    </a:cubicBezTo>
                    <a:cubicBezTo>
                      <a:pt x="215" y="507"/>
                      <a:pt x="215" y="507"/>
                      <a:pt x="215" y="507"/>
                    </a:cubicBezTo>
                    <a:cubicBezTo>
                      <a:pt x="227" y="480"/>
                      <a:pt x="227" y="480"/>
                      <a:pt x="227" y="480"/>
                    </a:cubicBezTo>
                    <a:cubicBezTo>
                      <a:pt x="231" y="469"/>
                      <a:pt x="231" y="469"/>
                      <a:pt x="231" y="469"/>
                    </a:cubicBezTo>
                    <a:cubicBezTo>
                      <a:pt x="233" y="465"/>
                      <a:pt x="236" y="461"/>
                      <a:pt x="225" y="461"/>
                    </a:cubicBezTo>
                    <a:cubicBezTo>
                      <a:pt x="225" y="459"/>
                      <a:pt x="225" y="459"/>
                      <a:pt x="225" y="459"/>
                    </a:cubicBezTo>
                    <a:cubicBezTo>
                      <a:pt x="228" y="459"/>
                      <a:pt x="231" y="459"/>
                      <a:pt x="235" y="459"/>
                    </a:cubicBezTo>
                    <a:cubicBezTo>
                      <a:pt x="238" y="459"/>
                      <a:pt x="241" y="459"/>
                      <a:pt x="245" y="459"/>
                    </a:cubicBezTo>
                    <a:cubicBezTo>
                      <a:pt x="250" y="459"/>
                      <a:pt x="254" y="459"/>
                      <a:pt x="259" y="459"/>
                    </a:cubicBezTo>
                    <a:cubicBezTo>
                      <a:pt x="264" y="459"/>
                      <a:pt x="270" y="459"/>
                      <a:pt x="275" y="459"/>
                    </a:cubicBezTo>
                    <a:cubicBezTo>
                      <a:pt x="280" y="459"/>
                      <a:pt x="286" y="459"/>
                      <a:pt x="289" y="459"/>
                    </a:cubicBezTo>
                    <a:cubicBezTo>
                      <a:pt x="288" y="462"/>
                      <a:pt x="288" y="465"/>
                      <a:pt x="288" y="467"/>
                    </a:cubicBezTo>
                    <a:cubicBezTo>
                      <a:pt x="288" y="469"/>
                      <a:pt x="287" y="471"/>
                      <a:pt x="287" y="472"/>
                    </a:cubicBezTo>
                    <a:cubicBezTo>
                      <a:pt x="285" y="472"/>
                      <a:pt x="285" y="472"/>
                      <a:pt x="285" y="472"/>
                    </a:cubicBezTo>
                    <a:cubicBezTo>
                      <a:pt x="285" y="469"/>
                      <a:pt x="284" y="467"/>
                      <a:pt x="283" y="464"/>
                    </a:cubicBezTo>
                    <a:cubicBezTo>
                      <a:pt x="279" y="463"/>
                      <a:pt x="275" y="463"/>
                      <a:pt x="271" y="463"/>
                    </a:cubicBezTo>
                    <a:cubicBezTo>
                      <a:pt x="267" y="463"/>
                      <a:pt x="263" y="463"/>
                      <a:pt x="260" y="463"/>
                    </a:cubicBezTo>
                    <a:cubicBezTo>
                      <a:pt x="260" y="465"/>
                      <a:pt x="260" y="467"/>
                      <a:pt x="260" y="470"/>
                    </a:cubicBezTo>
                    <a:cubicBezTo>
                      <a:pt x="260" y="486"/>
                      <a:pt x="260" y="486"/>
                      <a:pt x="260" y="486"/>
                    </a:cubicBezTo>
                    <a:cubicBezTo>
                      <a:pt x="278" y="486"/>
                      <a:pt x="280" y="487"/>
                      <a:pt x="280" y="479"/>
                    </a:cubicBezTo>
                    <a:cubicBezTo>
                      <a:pt x="282" y="479"/>
                      <a:pt x="282" y="479"/>
                      <a:pt x="282" y="479"/>
                    </a:cubicBezTo>
                    <a:cubicBezTo>
                      <a:pt x="282" y="498"/>
                      <a:pt x="282" y="498"/>
                      <a:pt x="282" y="498"/>
                    </a:cubicBezTo>
                    <a:cubicBezTo>
                      <a:pt x="280" y="498"/>
                      <a:pt x="280" y="498"/>
                      <a:pt x="280" y="498"/>
                    </a:cubicBezTo>
                    <a:cubicBezTo>
                      <a:pt x="280" y="489"/>
                      <a:pt x="279" y="489"/>
                      <a:pt x="260" y="490"/>
                    </a:cubicBezTo>
                    <a:cubicBezTo>
                      <a:pt x="260" y="506"/>
                      <a:pt x="260" y="506"/>
                      <a:pt x="260" y="506"/>
                    </a:cubicBezTo>
                    <a:cubicBezTo>
                      <a:pt x="260" y="509"/>
                      <a:pt x="260" y="512"/>
                      <a:pt x="260" y="514"/>
                    </a:cubicBezTo>
                    <a:cubicBezTo>
                      <a:pt x="263" y="514"/>
                      <a:pt x="268" y="514"/>
                      <a:pt x="272" y="514"/>
                    </a:cubicBezTo>
                    <a:cubicBezTo>
                      <a:pt x="276" y="514"/>
                      <a:pt x="281" y="514"/>
                      <a:pt x="285" y="513"/>
                    </a:cubicBezTo>
                    <a:cubicBezTo>
                      <a:pt x="286" y="511"/>
                      <a:pt x="286" y="510"/>
                      <a:pt x="286" y="508"/>
                    </a:cubicBezTo>
                    <a:cubicBezTo>
                      <a:pt x="287" y="504"/>
                      <a:pt x="287" y="504"/>
                      <a:pt x="287" y="504"/>
                    </a:cubicBezTo>
                    <a:cubicBezTo>
                      <a:pt x="290" y="504"/>
                      <a:pt x="290" y="504"/>
                      <a:pt x="290" y="504"/>
                    </a:cubicBezTo>
                    <a:cubicBezTo>
                      <a:pt x="290" y="505"/>
                      <a:pt x="289" y="508"/>
                      <a:pt x="289" y="511"/>
                    </a:cubicBezTo>
                    <a:cubicBezTo>
                      <a:pt x="289" y="518"/>
                      <a:pt x="289" y="518"/>
                      <a:pt x="289" y="518"/>
                    </a:cubicBezTo>
                    <a:cubicBezTo>
                      <a:pt x="286" y="518"/>
                      <a:pt x="280" y="518"/>
                      <a:pt x="275" y="518"/>
                    </a:cubicBezTo>
                    <a:cubicBezTo>
                      <a:pt x="270" y="518"/>
                      <a:pt x="265" y="518"/>
                      <a:pt x="260" y="518"/>
                    </a:cubicBezTo>
                    <a:cubicBezTo>
                      <a:pt x="255" y="518"/>
                      <a:pt x="250" y="518"/>
                      <a:pt x="244" y="518"/>
                    </a:cubicBezTo>
                    <a:cubicBezTo>
                      <a:pt x="244" y="516"/>
                      <a:pt x="244" y="516"/>
                      <a:pt x="244" y="516"/>
                    </a:cubicBezTo>
                    <a:cubicBezTo>
                      <a:pt x="249" y="515"/>
                      <a:pt x="252" y="514"/>
                      <a:pt x="252" y="508"/>
                    </a:cubicBezTo>
                    <a:cubicBezTo>
                      <a:pt x="252" y="469"/>
                      <a:pt x="252" y="469"/>
                      <a:pt x="252" y="469"/>
                    </a:cubicBezTo>
                    <a:cubicBezTo>
                      <a:pt x="252" y="462"/>
                      <a:pt x="252" y="462"/>
                      <a:pt x="244" y="461"/>
                    </a:cubicBezTo>
                    <a:cubicBezTo>
                      <a:pt x="239" y="461"/>
                      <a:pt x="239" y="464"/>
                      <a:pt x="237" y="468"/>
                    </a:cubicBezTo>
                    <a:moveTo>
                      <a:pt x="170" y="508"/>
                    </a:moveTo>
                    <a:cubicBezTo>
                      <a:pt x="170" y="515"/>
                      <a:pt x="170" y="515"/>
                      <a:pt x="178" y="516"/>
                    </a:cubicBezTo>
                    <a:cubicBezTo>
                      <a:pt x="178" y="518"/>
                      <a:pt x="178" y="518"/>
                      <a:pt x="178" y="518"/>
                    </a:cubicBezTo>
                    <a:cubicBezTo>
                      <a:pt x="174" y="518"/>
                      <a:pt x="170" y="518"/>
                      <a:pt x="166" y="518"/>
                    </a:cubicBezTo>
                    <a:cubicBezTo>
                      <a:pt x="161" y="518"/>
                      <a:pt x="157" y="518"/>
                      <a:pt x="154" y="518"/>
                    </a:cubicBezTo>
                    <a:cubicBezTo>
                      <a:pt x="154" y="516"/>
                      <a:pt x="154" y="516"/>
                      <a:pt x="154" y="516"/>
                    </a:cubicBezTo>
                    <a:cubicBezTo>
                      <a:pt x="162" y="515"/>
                      <a:pt x="162" y="515"/>
                      <a:pt x="162" y="508"/>
                    </a:cubicBezTo>
                    <a:cubicBezTo>
                      <a:pt x="162" y="469"/>
                      <a:pt x="162" y="469"/>
                      <a:pt x="162" y="469"/>
                    </a:cubicBezTo>
                    <a:cubicBezTo>
                      <a:pt x="162" y="463"/>
                      <a:pt x="162" y="462"/>
                      <a:pt x="154" y="461"/>
                    </a:cubicBezTo>
                    <a:cubicBezTo>
                      <a:pt x="154" y="459"/>
                      <a:pt x="154" y="459"/>
                      <a:pt x="154" y="459"/>
                    </a:cubicBezTo>
                    <a:cubicBezTo>
                      <a:pt x="157" y="459"/>
                      <a:pt x="161" y="459"/>
                      <a:pt x="166" y="459"/>
                    </a:cubicBezTo>
                    <a:cubicBezTo>
                      <a:pt x="170" y="459"/>
                      <a:pt x="174" y="459"/>
                      <a:pt x="178" y="459"/>
                    </a:cubicBezTo>
                    <a:cubicBezTo>
                      <a:pt x="178" y="461"/>
                      <a:pt x="178" y="461"/>
                      <a:pt x="178" y="461"/>
                    </a:cubicBezTo>
                    <a:cubicBezTo>
                      <a:pt x="170" y="462"/>
                      <a:pt x="170" y="463"/>
                      <a:pt x="170" y="469"/>
                    </a:cubicBezTo>
                    <a:moveTo>
                      <a:pt x="138" y="509"/>
                    </a:moveTo>
                    <a:cubicBezTo>
                      <a:pt x="138" y="467"/>
                      <a:pt x="138" y="467"/>
                      <a:pt x="138" y="467"/>
                    </a:cubicBezTo>
                    <a:cubicBezTo>
                      <a:pt x="138" y="462"/>
                      <a:pt x="136" y="461"/>
                      <a:pt x="130" y="461"/>
                    </a:cubicBezTo>
                    <a:cubicBezTo>
                      <a:pt x="130" y="459"/>
                      <a:pt x="130" y="459"/>
                      <a:pt x="130" y="459"/>
                    </a:cubicBezTo>
                    <a:cubicBezTo>
                      <a:pt x="133" y="459"/>
                      <a:pt x="137" y="459"/>
                      <a:pt x="140" y="459"/>
                    </a:cubicBezTo>
                    <a:cubicBezTo>
                      <a:pt x="143" y="459"/>
                      <a:pt x="147" y="459"/>
                      <a:pt x="150" y="459"/>
                    </a:cubicBezTo>
                    <a:cubicBezTo>
                      <a:pt x="149" y="461"/>
                      <a:pt x="149" y="461"/>
                      <a:pt x="149" y="461"/>
                    </a:cubicBezTo>
                    <a:cubicBezTo>
                      <a:pt x="143" y="461"/>
                      <a:pt x="142" y="462"/>
                      <a:pt x="142" y="467"/>
                    </a:cubicBezTo>
                    <a:cubicBezTo>
                      <a:pt x="142" y="516"/>
                      <a:pt x="142" y="516"/>
                      <a:pt x="142" y="516"/>
                    </a:cubicBezTo>
                    <a:cubicBezTo>
                      <a:pt x="142" y="519"/>
                      <a:pt x="142" y="519"/>
                      <a:pt x="142" y="519"/>
                    </a:cubicBezTo>
                    <a:cubicBezTo>
                      <a:pt x="135" y="518"/>
                      <a:pt x="135" y="518"/>
                      <a:pt x="135" y="518"/>
                    </a:cubicBezTo>
                    <a:cubicBezTo>
                      <a:pt x="93" y="468"/>
                      <a:pt x="93" y="468"/>
                      <a:pt x="93" y="468"/>
                    </a:cubicBezTo>
                    <a:cubicBezTo>
                      <a:pt x="93" y="510"/>
                      <a:pt x="93" y="510"/>
                      <a:pt x="93" y="510"/>
                    </a:cubicBezTo>
                    <a:cubicBezTo>
                      <a:pt x="93" y="515"/>
                      <a:pt x="95" y="515"/>
                      <a:pt x="102" y="516"/>
                    </a:cubicBezTo>
                    <a:cubicBezTo>
                      <a:pt x="102" y="518"/>
                      <a:pt x="102" y="518"/>
                      <a:pt x="102" y="518"/>
                    </a:cubicBezTo>
                    <a:cubicBezTo>
                      <a:pt x="99" y="518"/>
                      <a:pt x="95" y="518"/>
                      <a:pt x="92" y="518"/>
                    </a:cubicBezTo>
                    <a:cubicBezTo>
                      <a:pt x="88" y="518"/>
                      <a:pt x="85" y="518"/>
                      <a:pt x="81" y="518"/>
                    </a:cubicBezTo>
                    <a:cubicBezTo>
                      <a:pt x="83" y="515"/>
                      <a:pt x="83" y="515"/>
                      <a:pt x="83" y="515"/>
                    </a:cubicBezTo>
                    <a:cubicBezTo>
                      <a:pt x="88" y="515"/>
                      <a:pt x="90" y="515"/>
                      <a:pt x="90" y="510"/>
                    </a:cubicBezTo>
                    <a:cubicBezTo>
                      <a:pt x="90" y="467"/>
                      <a:pt x="90" y="467"/>
                      <a:pt x="90" y="467"/>
                    </a:cubicBezTo>
                    <a:cubicBezTo>
                      <a:pt x="90" y="462"/>
                      <a:pt x="88" y="461"/>
                      <a:pt x="82" y="461"/>
                    </a:cubicBezTo>
                    <a:cubicBezTo>
                      <a:pt x="82" y="459"/>
                      <a:pt x="82" y="459"/>
                      <a:pt x="82" y="459"/>
                    </a:cubicBezTo>
                    <a:cubicBezTo>
                      <a:pt x="85" y="459"/>
                      <a:pt x="87" y="459"/>
                      <a:pt x="90" y="459"/>
                    </a:cubicBezTo>
                    <a:cubicBezTo>
                      <a:pt x="92" y="459"/>
                      <a:pt x="95" y="459"/>
                      <a:pt x="97" y="459"/>
                    </a:cubicBezTo>
                    <a:moveTo>
                      <a:pt x="28" y="498"/>
                    </a:moveTo>
                    <a:cubicBezTo>
                      <a:pt x="28" y="511"/>
                      <a:pt x="35" y="514"/>
                      <a:pt x="47" y="514"/>
                    </a:cubicBezTo>
                    <a:cubicBezTo>
                      <a:pt x="52" y="514"/>
                      <a:pt x="59" y="513"/>
                      <a:pt x="62" y="508"/>
                    </a:cubicBezTo>
                    <a:cubicBezTo>
                      <a:pt x="65" y="504"/>
                      <a:pt x="66" y="499"/>
                      <a:pt x="66" y="494"/>
                    </a:cubicBezTo>
                    <a:cubicBezTo>
                      <a:pt x="66" y="467"/>
                      <a:pt x="66" y="467"/>
                      <a:pt x="66" y="467"/>
                    </a:cubicBezTo>
                    <a:cubicBezTo>
                      <a:pt x="66" y="462"/>
                      <a:pt x="64" y="461"/>
                      <a:pt x="57" y="461"/>
                    </a:cubicBezTo>
                    <a:cubicBezTo>
                      <a:pt x="57" y="459"/>
                      <a:pt x="57" y="459"/>
                      <a:pt x="57" y="459"/>
                    </a:cubicBezTo>
                    <a:cubicBezTo>
                      <a:pt x="61" y="459"/>
                      <a:pt x="65" y="459"/>
                      <a:pt x="68" y="459"/>
                    </a:cubicBezTo>
                    <a:cubicBezTo>
                      <a:pt x="72" y="459"/>
                      <a:pt x="76" y="459"/>
                      <a:pt x="79" y="459"/>
                    </a:cubicBezTo>
                    <a:cubicBezTo>
                      <a:pt x="78" y="461"/>
                      <a:pt x="78" y="461"/>
                      <a:pt x="78" y="461"/>
                    </a:cubicBezTo>
                    <a:cubicBezTo>
                      <a:pt x="72" y="461"/>
                      <a:pt x="70" y="462"/>
                      <a:pt x="70" y="467"/>
                    </a:cubicBezTo>
                    <a:cubicBezTo>
                      <a:pt x="70" y="498"/>
                      <a:pt x="70" y="498"/>
                      <a:pt x="70" y="498"/>
                    </a:cubicBezTo>
                    <a:cubicBezTo>
                      <a:pt x="70" y="503"/>
                      <a:pt x="69" y="507"/>
                      <a:pt x="66" y="511"/>
                    </a:cubicBezTo>
                    <a:cubicBezTo>
                      <a:pt x="64" y="513"/>
                      <a:pt x="60" y="517"/>
                      <a:pt x="57" y="518"/>
                    </a:cubicBezTo>
                    <a:cubicBezTo>
                      <a:pt x="53" y="519"/>
                      <a:pt x="48" y="519"/>
                      <a:pt x="44" y="519"/>
                    </a:cubicBezTo>
                    <a:cubicBezTo>
                      <a:pt x="36" y="519"/>
                      <a:pt x="26" y="518"/>
                      <a:pt x="22" y="511"/>
                    </a:cubicBezTo>
                    <a:cubicBezTo>
                      <a:pt x="20" y="507"/>
                      <a:pt x="20" y="504"/>
                      <a:pt x="20" y="499"/>
                    </a:cubicBezTo>
                    <a:cubicBezTo>
                      <a:pt x="20" y="469"/>
                      <a:pt x="20" y="469"/>
                      <a:pt x="20" y="469"/>
                    </a:cubicBezTo>
                    <a:cubicBezTo>
                      <a:pt x="20" y="462"/>
                      <a:pt x="20" y="462"/>
                      <a:pt x="11" y="461"/>
                    </a:cubicBezTo>
                    <a:cubicBezTo>
                      <a:pt x="11" y="459"/>
                      <a:pt x="11" y="459"/>
                      <a:pt x="11" y="459"/>
                    </a:cubicBezTo>
                    <a:cubicBezTo>
                      <a:pt x="15" y="459"/>
                      <a:pt x="19" y="459"/>
                      <a:pt x="24" y="459"/>
                    </a:cubicBezTo>
                    <a:cubicBezTo>
                      <a:pt x="28" y="459"/>
                      <a:pt x="33" y="459"/>
                      <a:pt x="37" y="459"/>
                    </a:cubicBezTo>
                    <a:cubicBezTo>
                      <a:pt x="37" y="461"/>
                      <a:pt x="37" y="461"/>
                      <a:pt x="37" y="461"/>
                    </a:cubicBezTo>
                    <a:cubicBezTo>
                      <a:pt x="28" y="462"/>
                      <a:pt x="28" y="462"/>
                      <a:pt x="28" y="469"/>
                    </a:cubicBezTo>
                    <a:moveTo>
                      <a:pt x="354" y="158"/>
                    </a:moveTo>
                    <a:cubicBezTo>
                      <a:pt x="354" y="222"/>
                      <a:pt x="354" y="222"/>
                      <a:pt x="354" y="222"/>
                    </a:cubicBezTo>
                    <a:cubicBezTo>
                      <a:pt x="354" y="235"/>
                      <a:pt x="360" y="236"/>
                      <a:pt x="365" y="238"/>
                    </a:cubicBezTo>
                    <a:cubicBezTo>
                      <a:pt x="370" y="238"/>
                      <a:pt x="370" y="238"/>
                      <a:pt x="370" y="238"/>
                    </a:cubicBezTo>
                    <a:cubicBezTo>
                      <a:pt x="370" y="242"/>
                      <a:pt x="370" y="242"/>
                      <a:pt x="370" y="242"/>
                    </a:cubicBezTo>
                    <a:cubicBezTo>
                      <a:pt x="321" y="242"/>
                      <a:pt x="321" y="242"/>
                      <a:pt x="321" y="242"/>
                    </a:cubicBezTo>
                    <a:cubicBezTo>
                      <a:pt x="321" y="238"/>
                      <a:pt x="321" y="238"/>
                      <a:pt x="321" y="238"/>
                    </a:cubicBezTo>
                    <a:cubicBezTo>
                      <a:pt x="328" y="238"/>
                      <a:pt x="328" y="238"/>
                      <a:pt x="328" y="238"/>
                    </a:cubicBezTo>
                    <a:cubicBezTo>
                      <a:pt x="332" y="236"/>
                      <a:pt x="336" y="238"/>
                      <a:pt x="336" y="222"/>
                    </a:cubicBezTo>
                    <a:cubicBezTo>
                      <a:pt x="336" y="96"/>
                      <a:pt x="336" y="96"/>
                      <a:pt x="336" y="96"/>
                    </a:cubicBezTo>
                    <a:cubicBezTo>
                      <a:pt x="336" y="83"/>
                      <a:pt x="329" y="83"/>
                      <a:pt x="326" y="83"/>
                    </a:cubicBezTo>
                    <a:cubicBezTo>
                      <a:pt x="319" y="83"/>
                      <a:pt x="319" y="83"/>
                      <a:pt x="319" y="83"/>
                    </a:cubicBezTo>
                    <a:cubicBezTo>
                      <a:pt x="319" y="79"/>
                      <a:pt x="319" y="79"/>
                      <a:pt x="319" y="79"/>
                    </a:cubicBezTo>
                    <a:cubicBezTo>
                      <a:pt x="370" y="79"/>
                      <a:pt x="370" y="79"/>
                      <a:pt x="370" y="79"/>
                    </a:cubicBezTo>
                    <a:cubicBezTo>
                      <a:pt x="370" y="83"/>
                      <a:pt x="370" y="83"/>
                      <a:pt x="370" y="83"/>
                    </a:cubicBezTo>
                    <a:cubicBezTo>
                      <a:pt x="363" y="83"/>
                      <a:pt x="363" y="83"/>
                      <a:pt x="363" y="83"/>
                    </a:cubicBezTo>
                    <a:cubicBezTo>
                      <a:pt x="360" y="83"/>
                      <a:pt x="355" y="83"/>
                      <a:pt x="355" y="96"/>
                    </a:cubicBezTo>
                    <a:cubicBezTo>
                      <a:pt x="355" y="148"/>
                      <a:pt x="355" y="148"/>
                      <a:pt x="355" y="148"/>
                    </a:cubicBezTo>
                    <a:moveTo>
                      <a:pt x="165" y="238"/>
                    </a:moveTo>
                    <a:cubicBezTo>
                      <a:pt x="172" y="238"/>
                      <a:pt x="172" y="238"/>
                      <a:pt x="172" y="238"/>
                    </a:cubicBezTo>
                    <a:cubicBezTo>
                      <a:pt x="175" y="238"/>
                      <a:pt x="180" y="238"/>
                      <a:pt x="180" y="222"/>
                    </a:cubicBezTo>
                    <a:cubicBezTo>
                      <a:pt x="180" y="96"/>
                      <a:pt x="180" y="96"/>
                      <a:pt x="180" y="96"/>
                    </a:cubicBezTo>
                    <a:cubicBezTo>
                      <a:pt x="180" y="83"/>
                      <a:pt x="173" y="83"/>
                      <a:pt x="170" y="83"/>
                    </a:cubicBezTo>
                    <a:cubicBezTo>
                      <a:pt x="163" y="83"/>
                      <a:pt x="163" y="83"/>
                      <a:pt x="163" y="83"/>
                    </a:cubicBezTo>
                    <a:cubicBezTo>
                      <a:pt x="163" y="79"/>
                      <a:pt x="163" y="79"/>
                      <a:pt x="163" y="79"/>
                    </a:cubicBezTo>
                    <a:cubicBezTo>
                      <a:pt x="214" y="79"/>
                      <a:pt x="214" y="79"/>
                      <a:pt x="214" y="79"/>
                    </a:cubicBezTo>
                    <a:cubicBezTo>
                      <a:pt x="214" y="83"/>
                      <a:pt x="214" y="83"/>
                      <a:pt x="214" y="83"/>
                    </a:cubicBezTo>
                    <a:cubicBezTo>
                      <a:pt x="207" y="83"/>
                      <a:pt x="207" y="83"/>
                      <a:pt x="207" y="83"/>
                    </a:cubicBezTo>
                    <a:cubicBezTo>
                      <a:pt x="204" y="83"/>
                      <a:pt x="199" y="83"/>
                      <a:pt x="199" y="96"/>
                    </a:cubicBezTo>
                    <a:cubicBezTo>
                      <a:pt x="199" y="148"/>
                      <a:pt x="199" y="148"/>
                      <a:pt x="199" y="148"/>
                    </a:cubicBezTo>
                    <a:cubicBezTo>
                      <a:pt x="277" y="148"/>
                      <a:pt x="277" y="148"/>
                      <a:pt x="277" y="148"/>
                    </a:cubicBezTo>
                    <a:cubicBezTo>
                      <a:pt x="277" y="96"/>
                      <a:pt x="277" y="96"/>
                      <a:pt x="277" y="96"/>
                    </a:cubicBezTo>
                    <a:cubicBezTo>
                      <a:pt x="277" y="83"/>
                      <a:pt x="270" y="83"/>
                      <a:pt x="267" y="83"/>
                    </a:cubicBezTo>
                    <a:cubicBezTo>
                      <a:pt x="260" y="83"/>
                      <a:pt x="260" y="83"/>
                      <a:pt x="260" y="83"/>
                    </a:cubicBezTo>
                    <a:cubicBezTo>
                      <a:pt x="260" y="79"/>
                      <a:pt x="260" y="79"/>
                      <a:pt x="260" y="79"/>
                    </a:cubicBezTo>
                    <a:cubicBezTo>
                      <a:pt x="312" y="79"/>
                      <a:pt x="312" y="79"/>
                      <a:pt x="312" y="79"/>
                    </a:cubicBezTo>
                    <a:cubicBezTo>
                      <a:pt x="312" y="83"/>
                      <a:pt x="312" y="83"/>
                      <a:pt x="312" y="83"/>
                    </a:cubicBezTo>
                    <a:cubicBezTo>
                      <a:pt x="305" y="83"/>
                      <a:pt x="305" y="83"/>
                      <a:pt x="305" y="83"/>
                    </a:cubicBezTo>
                    <a:cubicBezTo>
                      <a:pt x="302" y="83"/>
                      <a:pt x="295" y="84"/>
                      <a:pt x="295" y="96"/>
                    </a:cubicBezTo>
                    <a:cubicBezTo>
                      <a:pt x="295" y="222"/>
                      <a:pt x="295" y="222"/>
                      <a:pt x="295" y="222"/>
                    </a:cubicBezTo>
                    <a:cubicBezTo>
                      <a:pt x="295" y="233"/>
                      <a:pt x="301" y="236"/>
                      <a:pt x="305" y="238"/>
                    </a:cubicBezTo>
                    <a:cubicBezTo>
                      <a:pt x="312" y="238"/>
                      <a:pt x="312" y="238"/>
                      <a:pt x="312" y="238"/>
                    </a:cubicBezTo>
                    <a:cubicBezTo>
                      <a:pt x="312" y="242"/>
                      <a:pt x="312" y="242"/>
                      <a:pt x="312" y="242"/>
                    </a:cubicBezTo>
                    <a:cubicBezTo>
                      <a:pt x="261" y="242"/>
                      <a:pt x="261" y="242"/>
                      <a:pt x="261" y="242"/>
                    </a:cubicBezTo>
                    <a:cubicBezTo>
                      <a:pt x="261" y="238"/>
                      <a:pt x="261" y="238"/>
                      <a:pt x="261" y="238"/>
                    </a:cubicBezTo>
                    <a:cubicBezTo>
                      <a:pt x="261" y="238"/>
                      <a:pt x="264" y="238"/>
                      <a:pt x="267" y="238"/>
                    </a:cubicBezTo>
                    <a:cubicBezTo>
                      <a:pt x="271" y="237"/>
                      <a:pt x="277" y="230"/>
                      <a:pt x="277" y="222"/>
                    </a:cubicBezTo>
                    <a:cubicBezTo>
                      <a:pt x="277" y="158"/>
                      <a:pt x="277" y="158"/>
                      <a:pt x="277" y="158"/>
                    </a:cubicBezTo>
                    <a:cubicBezTo>
                      <a:pt x="199" y="158"/>
                      <a:pt x="199" y="158"/>
                      <a:pt x="199" y="158"/>
                    </a:cubicBezTo>
                    <a:cubicBezTo>
                      <a:pt x="199" y="222"/>
                      <a:pt x="199" y="222"/>
                      <a:pt x="199" y="222"/>
                    </a:cubicBezTo>
                    <a:cubicBezTo>
                      <a:pt x="199" y="235"/>
                      <a:pt x="206" y="238"/>
                      <a:pt x="209" y="238"/>
                    </a:cubicBezTo>
                    <a:cubicBezTo>
                      <a:pt x="216" y="238"/>
                      <a:pt x="216" y="238"/>
                      <a:pt x="216" y="238"/>
                    </a:cubicBezTo>
                    <a:cubicBezTo>
                      <a:pt x="216" y="242"/>
                      <a:pt x="216" y="242"/>
                      <a:pt x="216" y="242"/>
                    </a:cubicBezTo>
                    <a:cubicBezTo>
                      <a:pt x="165" y="242"/>
                      <a:pt x="165" y="242"/>
                      <a:pt x="165" y="242"/>
                    </a:cubicBezTo>
                    <a:moveTo>
                      <a:pt x="522" y="397"/>
                    </a:moveTo>
                    <a:cubicBezTo>
                      <a:pt x="519" y="404"/>
                      <a:pt x="518" y="419"/>
                      <a:pt x="509" y="419"/>
                    </a:cubicBezTo>
                    <a:cubicBezTo>
                      <a:pt x="460" y="419"/>
                      <a:pt x="460" y="419"/>
                      <a:pt x="460" y="419"/>
                    </a:cubicBezTo>
                    <a:cubicBezTo>
                      <a:pt x="455" y="419"/>
                      <a:pt x="456" y="416"/>
                      <a:pt x="456" y="408"/>
                    </a:cubicBezTo>
                    <a:cubicBezTo>
                      <a:pt x="456" y="347"/>
                      <a:pt x="456" y="347"/>
                      <a:pt x="456" y="347"/>
                    </a:cubicBezTo>
                    <a:cubicBezTo>
                      <a:pt x="503" y="346"/>
                      <a:pt x="503" y="346"/>
                      <a:pt x="503" y="346"/>
                    </a:cubicBezTo>
                    <a:cubicBezTo>
                      <a:pt x="513" y="346"/>
                      <a:pt x="512" y="357"/>
                      <a:pt x="512" y="361"/>
                    </a:cubicBezTo>
                    <a:cubicBezTo>
                      <a:pt x="512" y="363"/>
                      <a:pt x="517" y="363"/>
                      <a:pt x="517" y="361"/>
                    </a:cubicBezTo>
                    <a:cubicBezTo>
                      <a:pt x="517" y="322"/>
                      <a:pt x="517" y="322"/>
                      <a:pt x="517" y="322"/>
                    </a:cubicBezTo>
                    <a:cubicBezTo>
                      <a:pt x="517" y="319"/>
                      <a:pt x="513" y="318"/>
                      <a:pt x="513" y="321"/>
                    </a:cubicBezTo>
                    <a:cubicBezTo>
                      <a:pt x="512" y="326"/>
                      <a:pt x="512" y="336"/>
                      <a:pt x="504" y="337"/>
                    </a:cubicBezTo>
                    <a:cubicBezTo>
                      <a:pt x="456" y="337"/>
                      <a:pt x="456" y="337"/>
                      <a:pt x="456" y="337"/>
                    </a:cubicBezTo>
                    <a:cubicBezTo>
                      <a:pt x="456" y="273"/>
                      <a:pt x="456" y="273"/>
                      <a:pt x="456" y="273"/>
                    </a:cubicBezTo>
                    <a:cubicBezTo>
                      <a:pt x="501" y="273"/>
                      <a:pt x="501" y="273"/>
                      <a:pt x="501" y="273"/>
                    </a:cubicBezTo>
                    <a:cubicBezTo>
                      <a:pt x="504" y="273"/>
                      <a:pt x="516" y="273"/>
                      <a:pt x="516" y="294"/>
                    </a:cubicBezTo>
                    <a:cubicBezTo>
                      <a:pt x="522" y="294"/>
                      <a:pt x="522" y="294"/>
                      <a:pt x="522" y="294"/>
                    </a:cubicBezTo>
                    <a:cubicBezTo>
                      <a:pt x="521" y="288"/>
                      <a:pt x="522" y="269"/>
                      <a:pt x="522" y="269"/>
                    </a:cubicBezTo>
                    <a:cubicBezTo>
                      <a:pt x="522" y="267"/>
                      <a:pt x="519" y="264"/>
                      <a:pt x="515" y="264"/>
                    </a:cubicBezTo>
                    <a:cubicBezTo>
                      <a:pt x="506" y="265"/>
                      <a:pt x="469" y="265"/>
                      <a:pt x="417" y="264"/>
                    </a:cubicBezTo>
                    <a:cubicBezTo>
                      <a:pt x="413" y="264"/>
                      <a:pt x="413" y="264"/>
                      <a:pt x="413" y="264"/>
                    </a:cubicBezTo>
                    <a:cubicBezTo>
                      <a:pt x="302" y="264"/>
                      <a:pt x="302" y="264"/>
                      <a:pt x="302" y="264"/>
                    </a:cubicBezTo>
                    <a:cubicBezTo>
                      <a:pt x="300" y="264"/>
                      <a:pt x="299" y="265"/>
                      <a:pt x="299" y="267"/>
                    </a:cubicBezTo>
                    <a:cubicBezTo>
                      <a:pt x="299" y="289"/>
                      <a:pt x="299" y="289"/>
                      <a:pt x="299" y="289"/>
                    </a:cubicBezTo>
                    <a:cubicBezTo>
                      <a:pt x="304" y="289"/>
                      <a:pt x="304" y="289"/>
                      <a:pt x="304" y="289"/>
                    </a:cubicBezTo>
                    <a:cubicBezTo>
                      <a:pt x="304" y="284"/>
                      <a:pt x="304" y="284"/>
                      <a:pt x="304" y="284"/>
                    </a:cubicBezTo>
                    <a:cubicBezTo>
                      <a:pt x="304" y="281"/>
                      <a:pt x="307" y="273"/>
                      <a:pt x="314" y="273"/>
                    </a:cubicBezTo>
                    <a:cubicBezTo>
                      <a:pt x="358" y="273"/>
                      <a:pt x="358" y="273"/>
                      <a:pt x="358" y="273"/>
                    </a:cubicBezTo>
                    <a:cubicBezTo>
                      <a:pt x="358" y="343"/>
                      <a:pt x="358" y="343"/>
                      <a:pt x="358" y="343"/>
                    </a:cubicBezTo>
                    <a:cubicBezTo>
                      <a:pt x="358" y="413"/>
                      <a:pt x="358" y="413"/>
                      <a:pt x="358" y="413"/>
                    </a:cubicBezTo>
                    <a:cubicBezTo>
                      <a:pt x="357" y="416"/>
                      <a:pt x="354" y="424"/>
                      <a:pt x="347" y="424"/>
                    </a:cubicBezTo>
                    <a:cubicBezTo>
                      <a:pt x="340" y="424"/>
                      <a:pt x="339" y="424"/>
                      <a:pt x="336" y="423"/>
                    </a:cubicBezTo>
                    <a:cubicBezTo>
                      <a:pt x="332" y="421"/>
                      <a:pt x="324" y="413"/>
                      <a:pt x="322" y="406"/>
                    </a:cubicBezTo>
                    <a:cubicBezTo>
                      <a:pt x="295" y="343"/>
                      <a:pt x="295" y="343"/>
                      <a:pt x="295" y="343"/>
                    </a:cubicBezTo>
                    <a:cubicBezTo>
                      <a:pt x="260" y="258"/>
                      <a:pt x="260" y="258"/>
                      <a:pt x="260" y="258"/>
                    </a:cubicBezTo>
                    <a:cubicBezTo>
                      <a:pt x="260" y="257"/>
                      <a:pt x="258" y="256"/>
                      <a:pt x="257" y="258"/>
                    </a:cubicBezTo>
                    <a:cubicBezTo>
                      <a:pt x="214" y="343"/>
                      <a:pt x="214" y="343"/>
                      <a:pt x="214" y="343"/>
                    </a:cubicBezTo>
                    <a:cubicBezTo>
                      <a:pt x="179" y="413"/>
                      <a:pt x="179" y="413"/>
                      <a:pt x="179" y="413"/>
                    </a:cubicBezTo>
                    <a:cubicBezTo>
                      <a:pt x="177" y="416"/>
                      <a:pt x="172" y="422"/>
                      <a:pt x="167" y="422"/>
                    </a:cubicBezTo>
                    <a:cubicBezTo>
                      <a:pt x="163" y="422"/>
                      <a:pt x="159" y="418"/>
                      <a:pt x="159" y="411"/>
                    </a:cubicBezTo>
                    <a:cubicBezTo>
                      <a:pt x="158" y="403"/>
                      <a:pt x="158" y="398"/>
                      <a:pt x="158" y="398"/>
                    </a:cubicBezTo>
                    <a:cubicBezTo>
                      <a:pt x="158" y="343"/>
                      <a:pt x="158" y="343"/>
                      <a:pt x="158" y="343"/>
                    </a:cubicBezTo>
                    <a:cubicBezTo>
                      <a:pt x="158" y="277"/>
                      <a:pt x="158" y="277"/>
                      <a:pt x="158" y="277"/>
                    </a:cubicBezTo>
                    <a:cubicBezTo>
                      <a:pt x="158" y="275"/>
                      <a:pt x="158" y="273"/>
                      <a:pt x="161" y="273"/>
                    </a:cubicBezTo>
                    <a:cubicBezTo>
                      <a:pt x="203" y="273"/>
                      <a:pt x="203" y="273"/>
                      <a:pt x="203" y="273"/>
                    </a:cubicBezTo>
                    <a:cubicBezTo>
                      <a:pt x="207" y="274"/>
                      <a:pt x="215" y="276"/>
                      <a:pt x="215" y="290"/>
                    </a:cubicBezTo>
                    <a:cubicBezTo>
                      <a:pt x="219" y="290"/>
                      <a:pt x="219" y="290"/>
                      <a:pt x="219" y="290"/>
                    </a:cubicBezTo>
                    <a:cubicBezTo>
                      <a:pt x="219" y="267"/>
                      <a:pt x="219" y="267"/>
                      <a:pt x="219" y="267"/>
                    </a:cubicBezTo>
                    <a:cubicBezTo>
                      <a:pt x="219" y="265"/>
                      <a:pt x="218" y="265"/>
                      <a:pt x="216" y="265"/>
                    </a:cubicBezTo>
                    <a:cubicBezTo>
                      <a:pt x="74" y="265"/>
                      <a:pt x="74" y="265"/>
                      <a:pt x="74" y="265"/>
                    </a:cubicBezTo>
                    <a:cubicBezTo>
                      <a:pt x="67" y="265"/>
                      <a:pt x="53" y="264"/>
                      <a:pt x="40" y="271"/>
                    </a:cubicBezTo>
                    <a:cubicBezTo>
                      <a:pt x="4" y="293"/>
                      <a:pt x="13" y="328"/>
                      <a:pt x="24" y="340"/>
                    </a:cubicBezTo>
                    <a:cubicBezTo>
                      <a:pt x="25" y="341"/>
                      <a:pt x="26" y="342"/>
                      <a:pt x="27" y="343"/>
                    </a:cubicBezTo>
                    <a:cubicBezTo>
                      <a:pt x="36" y="349"/>
                      <a:pt x="51" y="353"/>
                      <a:pt x="59" y="355"/>
                    </a:cubicBezTo>
                    <a:cubicBezTo>
                      <a:pt x="68" y="357"/>
                      <a:pt x="83" y="359"/>
                      <a:pt x="93" y="369"/>
                    </a:cubicBezTo>
                    <a:cubicBezTo>
                      <a:pt x="105" y="381"/>
                      <a:pt x="100" y="404"/>
                      <a:pt x="89" y="415"/>
                    </a:cubicBezTo>
                    <a:cubicBezTo>
                      <a:pt x="72" y="431"/>
                      <a:pt x="44" y="433"/>
                      <a:pt x="28" y="415"/>
                    </a:cubicBezTo>
                    <a:cubicBezTo>
                      <a:pt x="24" y="410"/>
                      <a:pt x="24" y="409"/>
                      <a:pt x="23" y="407"/>
                    </a:cubicBezTo>
                    <a:cubicBezTo>
                      <a:pt x="23" y="406"/>
                      <a:pt x="21" y="398"/>
                      <a:pt x="21" y="392"/>
                    </a:cubicBezTo>
                    <a:cubicBezTo>
                      <a:pt x="16" y="392"/>
                      <a:pt x="16" y="392"/>
                      <a:pt x="16" y="392"/>
                    </a:cubicBezTo>
                    <a:cubicBezTo>
                      <a:pt x="16" y="427"/>
                      <a:pt x="16" y="427"/>
                      <a:pt x="16" y="427"/>
                    </a:cubicBezTo>
                    <a:cubicBezTo>
                      <a:pt x="41" y="438"/>
                      <a:pt x="73" y="440"/>
                      <a:pt x="93" y="424"/>
                    </a:cubicBezTo>
                    <a:cubicBezTo>
                      <a:pt x="109" y="410"/>
                      <a:pt x="117" y="400"/>
                      <a:pt x="117" y="377"/>
                    </a:cubicBezTo>
                    <a:cubicBezTo>
                      <a:pt x="117" y="377"/>
                      <a:pt x="116" y="351"/>
                      <a:pt x="86" y="343"/>
                    </a:cubicBezTo>
                    <a:cubicBezTo>
                      <a:pt x="60" y="336"/>
                      <a:pt x="42" y="333"/>
                      <a:pt x="35" y="323"/>
                    </a:cubicBezTo>
                    <a:cubicBezTo>
                      <a:pt x="31" y="317"/>
                      <a:pt x="24" y="291"/>
                      <a:pt x="43" y="279"/>
                    </a:cubicBezTo>
                    <a:cubicBezTo>
                      <a:pt x="50" y="276"/>
                      <a:pt x="55" y="273"/>
                      <a:pt x="69" y="273"/>
                    </a:cubicBezTo>
                    <a:cubicBezTo>
                      <a:pt x="137" y="273"/>
                      <a:pt x="137" y="273"/>
                      <a:pt x="137" y="273"/>
                    </a:cubicBezTo>
                    <a:cubicBezTo>
                      <a:pt x="139" y="273"/>
                      <a:pt x="139" y="275"/>
                      <a:pt x="139" y="277"/>
                    </a:cubicBezTo>
                    <a:cubicBezTo>
                      <a:pt x="139" y="343"/>
                      <a:pt x="139" y="343"/>
                      <a:pt x="139" y="343"/>
                    </a:cubicBezTo>
                    <a:cubicBezTo>
                      <a:pt x="139" y="398"/>
                      <a:pt x="139" y="398"/>
                      <a:pt x="139" y="398"/>
                    </a:cubicBezTo>
                    <a:cubicBezTo>
                      <a:pt x="139" y="401"/>
                      <a:pt x="138" y="409"/>
                      <a:pt x="138" y="411"/>
                    </a:cubicBezTo>
                    <a:cubicBezTo>
                      <a:pt x="138" y="414"/>
                      <a:pt x="139" y="421"/>
                      <a:pt x="133" y="422"/>
                    </a:cubicBezTo>
                    <a:cubicBezTo>
                      <a:pt x="127" y="423"/>
                      <a:pt x="121" y="423"/>
                      <a:pt x="121" y="423"/>
                    </a:cubicBezTo>
                    <a:cubicBezTo>
                      <a:pt x="121" y="427"/>
                      <a:pt x="121" y="427"/>
                      <a:pt x="121" y="427"/>
                    </a:cubicBezTo>
                    <a:cubicBezTo>
                      <a:pt x="206" y="427"/>
                      <a:pt x="206" y="427"/>
                      <a:pt x="206" y="427"/>
                    </a:cubicBezTo>
                    <a:cubicBezTo>
                      <a:pt x="206" y="423"/>
                      <a:pt x="206" y="423"/>
                      <a:pt x="206" y="423"/>
                    </a:cubicBezTo>
                    <a:cubicBezTo>
                      <a:pt x="202" y="423"/>
                      <a:pt x="189" y="419"/>
                      <a:pt x="196" y="404"/>
                    </a:cubicBezTo>
                    <a:cubicBezTo>
                      <a:pt x="196" y="404"/>
                      <a:pt x="217" y="361"/>
                      <a:pt x="218" y="358"/>
                    </a:cubicBezTo>
                    <a:cubicBezTo>
                      <a:pt x="220" y="356"/>
                      <a:pt x="220" y="355"/>
                      <a:pt x="223" y="355"/>
                    </a:cubicBezTo>
                    <a:cubicBezTo>
                      <a:pt x="234" y="355"/>
                      <a:pt x="234" y="355"/>
                      <a:pt x="234" y="355"/>
                    </a:cubicBezTo>
                    <a:cubicBezTo>
                      <a:pt x="278" y="355"/>
                      <a:pt x="278" y="355"/>
                      <a:pt x="278" y="355"/>
                    </a:cubicBezTo>
                    <a:cubicBezTo>
                      <a:pt x="280" y="355"/>
                      <a:pt x="281" y="356"/>
                      <a:pt x="282" y="358"/>
                    </a:cubicBezTo>
                    <a:cubicBezTo>
                      <a:pt x="303" y="410"/>
                      <a:pt x="303" y="410"/>
                      <a:pt x="303" y="410"/>
                    </a:cubicBezTo>
                    <a:cubicBezTo>
                      <a:pt x="305" y="414"/>
                      <a:pt x="303" y="423"/>
                      <a:pt x="298" y="423"/>
                    </a:cubicBezTo>
                    <a:cubicBezTo>
                      <a:pt x="290" y="423"/>
                      <a:pt x="290" y="423"/>
                      <a:pt x="290" y="423"/>
                    </a:cubicBezTo>
                    <a:cubicBezTo>
                      <a:pt x="290" y="427"/>
                      <a:pt x="290" y="427"/>
                      <a:pt x="290" y="427"/>
                    </a:cubicBezTo>
                    <a:cubicBezTo>
                      <a:pt x="396" y="427"/>
                      <a:pt x="396" y="427"/>
                      <a:pt x="396" y="427"/>
                    </a:cubicBezTo>
                    <a:cubicBezTo>
                      <a:pt x="396" y="423"/>
                      <a:pt x="396" y="423"/>
                      <a:pt x="396" y="423"/>
                    </a:cubicBezTo>
                    <a:cubicBezTo>
                      <a:pt x="391" y="423"/>
                      <a:pt x="391" y="423"/>
                      <a:pt x="391" y="423"/>
                    </a:cubicBezTo>
                    <a:cubicBezTo>
                      <a:pt x="388" y="423"/>
                      <a:pt x="376" y="421"/>
                      <a:pt x="376" y="408"/>
                    </a:cubicBezTo>
                    <a:cubicBezTo>
                      <a:pt x="376" y="343"/>
                      <a:pt x="376" y="343"/>
                      <a:pt x="376" y="343"/>
                    </a:cubicBezTo>
                    <a:cubicBezTo>
                      <a:pt x="376" y="273"/>
                      <a:pt x="376" y="273"/>
                      <a:pt x="376" y="273"/>
                    </a:cubicBezTo>
                    <a:cubicBezTo>
                      <a:pt x="420" y="273"/>
                      <a:pt x="420" y="273"/>
                      <a:pt x="420" y="273"/>
                    </a:cubicBezTo>
                    <a:cubicBezTo>
                      <a:pt x="439" y="273"/>
                      <a:pt x="438" y="280"/>
                      <a:pt x="439" y="290"/>
                    </a:cubicBezTo>
                    <a:cubicBezTo>
                      <a:pt x="439" y="406"/>
                      <a:pt x="439" y="406"/>
                      <a:pt x="439" y="406"/>
                    </a:cubicBezTo>
                    <a:cubicBezTo>
                      <a:pt x="439" y="415"/>
                      <a:pt x="436" y="418"/>
                      <a:pt x="433" y="421"/>
                    </a:cubicBezTo>
                    <a:cubicBezTo>
                      <a:pt x="430" y="423"/>
                      <a:pt x="425" y="424"/>
                      <a:pt x="420" y="424"/>
                    </a:cubicBezTo>
                    <a:cubicBezTo>
                      <a:pt x="420" y="428"/>
                      <a:pt x="420" y="428"/>
                      <a:pt x="420" y="428"/>
                    </a:cubicBezTo>
                    <a:cubicBezTo>
                      <a:pt x="449" y="427"/>
                      <a:pt x="449" y="427"/>
                      <a:pt x="449" y="427"/>
                    </a:cubicBezTo>
                    <a:cubicBezTo>
                      <a:pt x="519" y="427"/>
                      <a:pt x="519" y="427"/>
                      <a:pt x="519" y="427"/>
                    </a:cubicBezTo>
                    <a:cubicBezTo>
                      <a:pt x="523" y="427"/>
                      <a:pt x="524" y="424"/>
                      <a:pt x="524" y="422"/>
                    </a:cubicBezTo>
                    <a:cubicBezTo>
                      <a:pt x="525" y="419"/>
                      <a:pt x="527" y="401"/>
                      <a:pt x="528" y="397"/>
                    </a:cubicBezTo>
                    <a:cubicBezTo>
                      <a:pt x="528" y="395"/>
                      <a:pt x="523" y="394"/>
                      <a:pt x="522" y="397"/>
                    </a:cubicBezTo>
                    <a:close/>
                    <a:moveTo>
                      <a:pt x="274" y="345"/>
                    </a:moveTo>
                    <a:cubicBezTo>
                      <a:pt x="236" y="345"/>
                      <a:pt x="236" y="345"/>
                      <a:pt x="236" y="345"/>
                    </a:cubicBezTo>
                    <a:cubicBezTo>
                      <a:pt x="227" y="345"/>
                      <a:pt x="227" y="345"/>
                      <a:pt x="227" y="345"/>
                    </a:cubicBezTo>
                    <a:cubicBezTo>
                      <a:pt x="226" y="345"/>
                      <a:pt x="225" y="345"/>
                      <a:pt x="226" y="343"/>
                    </a:cubicBezTo>
                    <a:cubicBezTo>
                      <a:pt x="252" y="289"/>
                      <a:pt x="252" y="289"/>
                      <a:pt x="252" y="289"/>
                    </a:cubicBezTo>
                    <a:cubicBezTo>
                      <a:pt x="275" y="341"/>
                      <a:pt x="275" y="341"/>
                      <a:pt x="275" y="341"/>
                    </a:cubicBezTo>
                    <a:cubicBezTo>
                      <a:pt x="276" y="345"/>
                      <a:pt x="275" y="345"/>
                      <a:pt x="274" y="345"/>
                    </a:cubicBezTo>
                    <a:close/>
                    <a:moveTo>
                      <a:pt x="451" y="77"/>
                    </a:moveTo>
                    <a:cubicBezTo>
                      <a:pt x="405" y="77"/>
                      <a:pt x="367" y="115"/>
                      <a:pt x="367" y="161"/>
                    </a:cubicBezTo>
                    <a:cubicBezTo>
                      <a:pt x="367" y="207"/>
                      <a:pt x="405" y="245"/>
                      <a:pt x="451" y="245"/>
                    </a:cubicBezTo>
                    <a:cubicBezTo>
                      <a:pt x="453" y="244"/>
                      <a:pt x="453" y="244"/>
                      <a:pt x="453" y="244"/>
                    </a:cubicBezTo>
                    <a:cubicBezTo>
                      <a:pt x="499" y="243"/>
                      <a:pt x="535" y="207"/>
                      <a:pt x="535" y="161"/>
                    </a:cubicBezTo>
                    <a:cubicBezTo>
                      <a:pt x="535" y="115"/>
                      <a:pt x="498" y="77"/>
                      <a:pt x="451" y="77"/>
                    </a:cubicBezTo>
                    <a:close/>
                    <a:moveTo>
                      <a:pt x="471" y="232"/>
                    </a:moveTo>
                    <a:cubicBezTo>
                      <a:pt x="466" y="233"/>
                      <a:pt x="461" y="233"/>
                      <a:pt x="457" y="233"/>
                    </a:cubicBezTo>
                    <a:cubicBezTo>
                      <a:pt x="414" y="230"/>
                      <a:pt x="395" y="190"/>
                      <a:pt x="391" y="171"/>
                    </a:cubicBezTo>
                    <a:cubicBezTo>
                      <a:pt x="383" y="138"/>
                      <a:pt x="401" y="97"/>
                      <a:pt x="431" y="89"/>
                    </a:cubicBezTo>
                    <a:cubicBezTo>
                      <a:pt x="465" y="80"/>
                      <a:pt x="501" y="105"/>
                      <a:pt x="512" y="145"/>
                    </a:cubicBezTo>
                    <a:cubicBezTo>
                      <a:pt x="524" y="190"/>
                      <a:pt x="501" y="228"/>
                      <a:pt x="471" y="232"/>
                    </a:cubicBezTo>
                    <a:close/>
                  </a:path>
                </a:pathLst>
              </a:custGeom>
              <a:solidFill>
                <a:srgbClr val="FFFFFF"/>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7" name="Freeform 20"/>
              <p:cNvSpPr>
                <a:spLocks/>
              </p:cNvSpPr>
              <p:nvPr/>
            </p:nvSpPr>
            <p:spPr bwMode="gray">
              <a:xfrm>
                <a:off x="1452286" y="1880022"/>
                <a:ext cx="147635" cy="202473"/>
              </a:xfrm>
              <a:custGeom>
                <a:avLst/>
                <a:gdLst/>
                <a:ahLst/>
                <a:cxnLst>
                  <a:cxn ang="0">
                    <a:pos x="4" y="57"/>
                  </a:cxn>
                  <a:cxn ang="0">
                    <a:pos x="54" y="3"/>
                  </a:cxn>
                  <a:cxn ang="0">
                    <a:pos x="88" y="69"/>
                  </a:cxn>
                  <a:cxn ang="0">
                    <a:pos x="38" y="122"/>
                  </a:cxn>
                  <a:cxn ang="0">
                    <a:pos x="4" y="57"/>
                  </a:cxn>
                </a:cxnLst>
                <a:rect l="0" t="0" r="r" b="b"/>
                <a:pathLst>
                  <a:path w="92" h="125">
                    <a:moveTo>
                      <a:pt x="4" y="57"/>
                    </a:moveTo>
                    <a:cubicBezTo>
                      <a:pt x="9" y="24"/>
                      <a:pt x="31" y="0"/>
                      <a:pt x="54" y="3"/>
                    </a:cubicBezTo>
                    <a:cubicBezTo>
                      <a:pt x="77" y="7"/>
                      <a:pt x="92" y="36"/>
                      <a:pt x="88" y="69"/>
                    </a:cubicBezTo>
                    <a:cubicBezTo>
                      <a:pt x="83" y="102"/>
                      <a:pt x="61" y="125"/>
                      <a:pt x="38" y="122"/>
                    </a:cubicBezTo>
                    <a:cubicBezTo>
                      <a:pt x="15" y="119"/>
                      <a:pt x="0" y="90"/>
                      <a:pt x="4" y="57"/>
                    </a:cubicBezTo>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8" name="Freeform 21"/>
              <p:cNvSpPr>
                <a:spLocks noEditPoints="1"/>
              </p:cNvSpPr>
              <p:nvPr/>
            </p:nvSpPr>
            <p:spPr bwMode="gray">
              <a:xfrm>
                <a:off x="2823196" y="2162639"/>
                <a:ext cx="1784295" cy="911127"/>
              </a:xfrm>
              <a:custGeom>
                <a:avLst/>
                <a:gdLst/>
                <a:ahLst/>
                <a:cxnLst>
                  <a:cxn ang="0">
                    <a:pos x="0" y="444"/>
                  </a:cxn>
                  <a:cxn ang="0">
                    <a:pos x="175" y="372"/>
                  </a:cxn>
                  <a:cxn ang="0">
                    <a:pos x="112" y="538"/>
                  </a:cxn>
                  <a:cxn ang="0">
                    <a:pos x="324" y="461"/>
                  </a:cxn>
                  <a:cxn ang="0">
                    <a:pos x="324" y="461"/>
                  </a:cxn>
                  <a:cxn ang="0">
                    <a:pos x="291" y="541"/>
                  </a:cxn>
                  <a:cxn ang="0">
                    <a:pos x="288" y="567"/>
                  </a:cxn>
                  <a:cxn ang="0">
                    <a:pos x="355" y="477"/>
                  </a:cxn>
                  <a:cxn ang="0">
                    <a:pos x="526" y="443"/>
                  </a:cxn>
                  <a:cxn ang="0">
                    <a:pos x="415" y="398"/>
                  </a:cxn>
                  <a:cxn ang="0">
                    <a:pos x="422" y="564"/>
                  </a:cxn>
                  <a:cxn ang="0">
                    <a:pos x="495" y="450"/>
                  </a:cxn>
                  <a:cxn ang="0">
                    <a:pos x="646" y="538"/>
                  </a:cxn>
                  <a:cxn ang="0">
                    <a:pos x="609" y="424"/>
                  </a:cxn>
                  <a:cxn ang="0">
                    <a:pos x="609" y="398"/>
                  </a:cxn>
                  <a:cxn ang="0">
                    <a:pos x="579" y="398"/>
                  </a:cxn>
                  <a:cxn ang="0">
                    <a:pos x="579" y="424"/>
                  </a:cxn>
                  <a:cxn ang="0">
                    <a:pos x="650" y="564"/>
                  </a:cxn>
                  <a:cxn ang="0">
                    <a:pos x="706" y="461"/>
                  </a:cxn>
                  <a:cxn ang="0">
                    <a:pos x="705" y="484"/>
                  </a:cxn>
                  <a:cxn ang="0">
                    <a:pos x="817" y="545"/>
                  </a:cxn>
                  <a:cxn ang="0">
                    <a:pos x="747" y="394"/>
                  </a:cxn>
                  <a:cxn ang="0">
                    <a:pos x="946" y="424"/>
                  </a:cxn>
                  <a:cxn ang="0">
                    <a:pos x="878" y="398"/>
                  </a:cxn>
                  <a:cxn ang="0">
                    <a:pos x="884" y="564"/>
                  </a:cxn>
                  <a:cxn ang="0">
                    <a:pos x="272" y="251"/>
                  </a:cxn>
                  <a:cxn ang="0">
                    <a:pos x="138" y="208"/>
                  </a:cxn>
                  <a:cxn ang="0">
                    <a:pos x="4" y="251"/>
                  </a:cxn>
                  <a:cxn ang="0">
                    <a:pos x="125" y="253"/>
                  </a:cxn>
                  <a:cxn ang="0">
                    <a:pos x="240" y="251"/>
                  </a:cxn>
                  <a:cxn ang="0">
                    <a:pos x="338" y="148"/>
                  </a:cxn>
                  <a:cxn ang="0">
                    <a:pos x="337" y="172"/>
                  </a:cxn>
                  <a:cxn ang="0">
                    <a:pos x="449" y="233"/>
                  </a:cxn>
                  <a:cxn ang="0">
                    <a:pos x="379" y="82"/>
                  </a:cxn>
                  <a:cxn ang="0">
                    <a:pos x="593" y="119"/>
                  </a:cxn>
                  <a:cxn ang="0">
                    <a:pos x="546" y="227"/>
                  </a:cxn>
                  <a:cxn ang="0">
                    <a:pos x="595" y="227"/>
                  </a:cxn>
                  <a:cxn ang="0">
                    <a:pos x="551" y="83"/>
                  </a:cxn>
                  <a:cxn ang="0">
                    <a:pos x="624" y="0"/>
                  </a:cxn>
                  <a:cxn ang="0">
                    <a:pos x="671" y="251"/>
                  </a:cxn>
                  <a:cxn ang="0">
                    <a:pos x="702" y="251"/>
                  </a:cxn>
                  <a:cxn ang="0">
                    <a:pos x="687" y="13"/>
                  </a:cxn>
                  <a:cxn ang="0">
                    <a:pos x="875" y="237"/>
                  </a:cxn>
                  <a:cxn ang="0">
                    <a:pos x="772" y="168"/>
                  </a:cxn>
                  <a:cxn ang="0">
                    <a:pos x="873" y="97"/>
                  </a:cxn>
                  <a:cxn ang="0">
                    <a:pos x="818" y="255"/>
                  </a:cxn>
                  <a:cxn ang="0">
                    <a:pos x="930" y="207"/>
                  </a:cxn>
                  <a:cxn ang="0">
                    <a:pos x="1010" y="251"/>
                  </a:cxn>
                  <a:cxn ang="0">
                    <a:pos x="900" y="209"/>
                  </a:cxn>
                  <a:cxn ang="0">
                    <a:pos x="973" y="108"/>
                  </a:cxn>
                  <a:cxn ang="0">
                    <a:pos x="976" y="82"/>
                  </a:cxn>
                  <a:cxn ang="0">
                    <a:pos x="1010" y="251"/>
                  </a:cxn>
                  <a:cxn ang="0">
                    <a:pos x="1082" y="5"/>
                  </a:cxn>
                </a:cxnLst>
                <a:rect l="0" t="0" r="r" b="b"/>
                <a:pathLst>
                  <a:path w="1113" h="568">
                    <a:moveTo>
                      <a:pt x="184" y="545"/>
                    </a:moveTo>
                    <a:cubicBezTo>
                      <a:pt x="166" y="558"/>
                      <a:pt x="139" y="568"/>
                      <a:pt x="111" y="568"/>
                    </a:cubicBezTo>
                    <a:cubicBezTo>
                      <a:pt x="44" y="568"/>
                      <a:pt x="0" y="518"/>
                      <a:pt x="0" y="444"/>
                    </a:cubicBezTo>
                    <a:cubicBezTo>
                      <a:pt x="0" y="369"/>
                      <a:pt x="44" y="319"/>
                      <a:pt x="112" y="319"/>
                    </a:cubicBezTo>
                    <a:cubicBezTo>
                      <a:pt x="140" y="319"/>
                      <a:pt x="162" y="326"/>
                      <a:pt x="180" y="339"/>
                    </a:cubicBezTo>
                    <a:cubicBezTo>
                      <a:pt x="175" y="372"/>
                      <a:pt x="175" y="372"/>
                      <a:pt x="175" y="372"/>
                    </a:cubicBezTo>
                    <a:cubicBezTo>
                      <a:pt x="158" y="359"/>
                      <a:pt x="137" y="349"/>
                      <a:pt x="112" y="349"/>
                    </a:cubicBezTo>
                    <a:cubicBezTo>
                      <a:pt x="63" y="349"/>
                      <a:pt x="34" y="386"/>
                      <a:pt x="34" y="443"/>
                    </a:cubicBezTo>
                    <a:cubicBezTo>
                      <a:pt x="34" y="501"/>
                      <a:pt x="63" y="538"/>
                      <a:pt x="112" y="538"/>
                    </a:cubicBezTo>
                    <a:cubicBezTo>
                      <a:pt x="137" y="538"/>
                      <a:pt x="160" y="528"/>
                      <a:pt x="179" y="514"/>
                    </a:cubicBezTo>
                    <a:cubicBezTo>
                      <a:pt x="184" y="545"/>
                      <a:pt x="184" y="545"/>
                      <a:pt x="184" y="545"/>
                    </a:cubicBezTo>
                    <a:moveTo>
                      <a:pt x="324" y="461"/>
                    </a:moveTo>
                    <a:cubicBezTo>
                      <a:pt x="320" y="434"/>
                      <a:pt x="308" y="418"/>
                      <a:pt x="284" y="418"/>
                    </a:cubicBezTo>
                    <a:cubicBezTo>
                      <a:pt x="265" y="418"/>
                      <a:pt x="248" y="432"/>
                      <a:pt x="244" y="461"/>
                    </a:cubicBezTo>
                    <a:cubicBezTo>
                      <a:pt x="324" y="461"/>
                      <a:pt x="324" y="461"/>
                      <a:pt x="324" y="461"/>
                    </a:cubicBezTo>
                    <a:moveTo>
                      <a:pt x="355" y="484"/>
                    </a:moveTo>
                    <a:cubicBezTo>
                      <a:pt x="242" y="484"/>
                      <a:pt x="242" y="484"/>
                      <a:pt x="242" y="484"/>
                    </a:cubicBezTo>
                    <a:cubicBezTo>
                      <a:pt x="243" y="522"/>
                      <a:pt x="262" y="541"/>
                      <a:pt x="291" y="541"/>
                    </a:cubicBezTo>
                    <a:cubicBezTo>
                      <a:pt x="315" y="541"/>
                      <a:pt x="332" y="531"/>
                      <a:pt x="350" y="517"/>
                    </a:cubicBezTo>
                    <a:cubicBezTo>
                      <a:pt x="355" y="545"/>
                      <a:pt x="355" y="545"/>
                      <a:pt x="355" y="545"/>
                    </a:cubicBezTo>
                    <a:cubicBezTo>
                      <a:pt x="337" y="559"/>
                      <a:pt x="316" y="567"/>
                      <a:pt x="288" y="567"/>
                    </a:cubicBezTo>
                    <a:cubicBezTo>
                      <a:pt x="245" y="567"/>
                      <a:pt x="211" y="541"/>
                      <a:pt x="211" y="480"/>
                    </a:cubicBezTo>
                    <a:cubicBezTo>
                      <a:pt x="211" y="427"/>
                      <a:pt x="242" y="394"/>
                      <a:pt x="284" y="394"/>
                    </a:cubicBezTo>
                    <a:cubicBezTo>
                      <a:pt x="333" y="394"/>
                      <a:pt x="355" y="431"/>
                      <a:pt x="355" y="477"/>
                    </a:cubicBezTo>
                    <a:cubicBezTo>
                      <a:pt x="355" y="479"/>
                      <a:pt x="355" y="482"/>
                      <a:pt x="355" y="484"/>
                    </a:cubicBezTo>
                    <a:close/>
                    <a:moveTo>
                      <a:pt x="526" y="564"/>
                    </a:moveTo>
                    <a:cubicBezTo>
                      <a:pt x="526" y="443"/>
                      <a:pt x="526" y="443"/>
                      <a:pt x="526" y="443"/>
                    </a:cubicBezTo>
                    <a:cubicBezTo>
                      <a:pt x="526" y="413"/>
                      <a:pt x="509" y="394"/>
                      <a:pt x="478" y="394"/>
                    </a:cubicBezTo>
                    <a:cubicBezTo>
                      <a:pt x="454" y="394"/>
                      <a:pt x="435" y="407"/>
                      <a:pt x="419" y="422"/>
                    </a:cubicBezTo>
                    <a:cubicBezTo>
                      <a:pt x="415" y="398"/>
                      <a:pt x="415" y="398"/>
                      <a:pt x="415" y="398"/>
                    </a:cubicBezTo>
                    <a:cubicBezTo>
                      <a:pt x="391" y="398"/>
                      <a:pt x="391" y="398"/>
                      <a:pt x="391" y="398"/>
                    </a:cubicBezTo>
                    <a:cubicBezTo>
                      <a:pt x="391" y="564"/>
                      <a:pt x="391" y="564"/>
                      <a:pt x="391" y="564"/>
                    </a:cubicBezTo>
                    <a:cubicBezTo>
                      <a:pt x="422" y="564"/>
                      <a:pt x="422" y="564"/>
                      <a:pt x="422" y="564"/>
                    </a:cubicBezTo>
                    <a:cubicBezTo>
                      <a:pt x="422" y="449"/>
                      <a:pt x="422" y="449"/>
                      <a:pt x="422" y="449"/>
                    </a:cubicBezTo>
                    <a:cubicBezTo>
                      <a:pt x="437" y="433"/>
                      <a:pt x="453" y="422"/>
                      <a:pt x="470" y="422"/>
                    </a:cubicBezTo>
                    <a:cubicBezTo>
                      <a:pt x="488" y="422"/>
                      <a:pt x="495" y="433"/>
                      <a:pt x="495" y="450"/>
                    </a:cubicBezTo>
                    <a:cubicBezTo>
                      <a:pt x="495" y="564"/>
                      <a:pt x="495" y="564"/>
                      <a:pt x="495" y="564"/>
                    </a:cubicBezTo>
                    <a:moveTo>
                      <a:pt x="650" y="564"/>
                    </a:moveTo>
                    <a:cubicBezTo>
                      <a:pt x="646" y="538"/>
                      <a:pt x="646" y="538"/>
                      <a:pt x="646" y="538"/>
                    </a:cubicBezTo>
                    <a:cubicBezTo>
                      <a:pt x="642" y="538"/>
                      <a:pt x="637" y="539"/>
                      <a:pt x="632" y="539"/>
                    </a:cubicBezTo>
                    <a:cubicBezTo>
                      <a:pt x="614" y="539"/>
                      <a:pt x="609" y="530"/>
                      <a:pt x="609" y="517"/>
                    </a:cubicBezTo>
                    <a:cubicBezTo>
                      <a:pt x="609" y="424"/>
                      <a:pt x="609" y="424"/>
                      <a:pt x="609" y="424"/>
                    </a:cubicBezTo>
                    <a:cubicBezTo>
                      <a:pt x="649" y="424"/>
                      <a:pt x="649" y="424"/>
                      <a:pt x="649" y="424"/>
                    </a:cubicBezTo>
                    <a:cubicBezTo>
                      <a:pt x="645" y="398"/>
                      <a:pt x="645" y="398"/>
                      <a:pt x="645" y="398"/>
                    </a:cubicBezTo>
                    <a:cubicBezTo>
                      <a:pt x="609" y="398"/>
                      <a:pt x="609" y="398"/>
                      <a:pt x="609" y="398"/>
                    </a:cubicBezTo>
                    <a:cubicBezTo>
                      <a:pt x="609" y="338"/>
                      <a:pt x="609" y="338"/>
                      <a:pt x="609" y="338"/>
                    </a:cubicBezTo>
                    <a:cubicBezTo>
                      <a:pt x="579" y="342"/>
                      <a:pt x="579" y="342"/>
                      <a:pt x="579" y="342"/>
                    </a:cubicBezTo>
                    <a:cubicBezTo>
                      <a:pt x="579" y="398"/>
                      <a:pt x="579" y="398"/>
                      <a:pt x="579" y="398"/>
                    </a:cubicBezTo>
                    <a:cubicBezTo>
                      <a:pt x="554" y="398"/>
                      <a:pt x="554" y="398"/>
                      <a:pt x="554" y="398"/>
                    </a:cubicBezTo>
                    <a:cubicBezTo>
                      <a:pt x="554" y="424"/>
                      <a:pt x="554" y="424"/>
                      <a:pt x="554" y="424"/>
                    </a:cubicBezTo>
                    <a:cubicBezTo>
                      <a:pt x="579" y="424"/>
                      <a:pt x="579" y="424"/>
                      <a:pt x="579" y="424"/>
                    </a:cubicBezTo>
                    <a:cubicBezTo>
                      <a:pt x="579" y="522"/>
                      <a:pt x="579" y="522"/>
                      <a:pt x="579" y="522"/>
                    </a:cubicBezTo>
                    <a:cubicBezTo>
                      <a:pt x="579" y="556"/>
                      <a:pt x="598" y="566"/>
                      <a:pt x="627" y="566"/>
                    </a:cubicBezTo>
                    <a:cubicBezTo>
                      <a:pt x="638" y="566"/>
                      <a:pt x="645" y="565"/>
                      <a:pt x="650" y="564"/>
                    </a:cubicBezTo>
                    <a:moveTo>
                      <a:pt x="786" y="461"/>
                    </a:moveTo>
                    <a:cubicBezTo>
                      <a:pt x="782" y="434"/>
                      <a:pt x="770" y="418"/>
                      <a:pt x="746" y="418"/>
                    </a:cubicBezTo>
                    <a:cubicBezTo>
                      <a:pt x="727" y="418"/>
                      <a:pt x="711" y="432"/>
                      <a:pt x="706" y="461"/>
                    </a:cubicBezTo>
                    <a:cubicBezTo>
                      <a:pt x="786" y="461"/>
                      <a:pt x="786" y="461"/>
                      <a:pt x="786" y="461"/>
                    </a:cubicBezTo>
                    <a:moveTo>
                      <a:pt x="817" y="484"/>
                    </a:moveTo>
                    <a:cubicBezTo>
                      <a:pt x="705" y="484"/>
                      <a:pt x="705" y="484"/>
                      <a:pt x="705" y="484"/>
                    </a:cubicBezTo>
                    <a:cubicBezTo>
                      <a:pt x="706" y="522"/>
                      <a:pt x="724" y="541"/>
                      <a:pt x="753" y="541"/>
                    </a:cubicBezTo>
                    <a:cubicBezTo>
                      <a:pt x="777" y="541"/>
                      <a:pt x="794" y="531"/>
                      <a:pt x="813" y="517"/>
                    </a:cubicBezTo>
                    <a:cubicBezTo>
                      <a:pt x="817" y="545"/>
                      <a:pt x="817" y="545"/>
                      <a:pt x="817" y="545"/>
                    </a:cubicBezTo>
                    <a:cubicBezTo>
                      <a:pt x="799" y="559"/>
                      <a:pt x="778" y="567"/>
                      <a:pt x="751" y="567"/>
                    </a:cubicBezTo>
                    <a:cubicBezTo>
                      <a:pt x="707" y="567"/>
                      <a:pt x="674" y="541"/>
                      <a:pt x="674" y="480"/>
                    </a:cubicBezTo>
                    <a:cubicBezTo>
                      <a:pt x="674" y="427"/>
                      <a:pt x="705" y="394"/>
                      <a:pt x="747" y="394"/>
                    </a:cubicBezTo>
                    <a:cubicBezTo>
                      <a:pt x="795" y="394"/>
                      <a:pt x="817" y="431"/>
                      <a:pt x="817" y="477"/>
                    </a:cubicBezTo>
                    <a:cubicBezTo>
                      <a:pt x="817" y="479"/>
                      <a:pt x="817" y="482"/>
                      <a:pt x="817" y="484"/>
                    </a:cubicBezTo>
                    <a:close/>
                    <a:moveTo>
                      <a:pt x="946" y="424"/>
                    </a:moveTo>
                    <a:cubicBezTo>
                      <a:pt x="941" y="394"/>
                      <a:pt x="941" y="394"/>
                      <a:pt x="941" y="394"/>
                    </a:cubicBezTo>
                    <a:cubicBezTo>
                      <a:pt x="914" y="395"/>
                      <a:pt x="895" y="412"/>
                      <a:pt x="883" y="431"/>
                    </a:cubicBezTo>
                    <a:cubicBezTo>
                      <a:pt x="878" y="398"/>
                      <a:pt x="878" y="398"/>
                      <a:pt x="878" y="398"/>
                    </a:cubicBezTo>
                    <a:cubicBezTo>
                      <a:pt x="853" y="398"/>
                      <a:pt x="853" y="398"/>
                      <a:pt x="853" y="398"/>
                    </a:cubicBezTo>
                    <a:cubicBezTo>
                      <a:pt x="853" y="564"/>
                      <a:pt x="853" y="564"/>
                      <a:pt x="853" y="564"/>
                    </a:cubicBezTo>
                    <a:cubicBezTo>
                      <a:pt x="884" y="564"/>
                      <a:pt x="884" y="564"/>
                      <a:pt x="884" y="564"/>
                    </a:cubicBezTo>
                    <a:cubicBezTo>
                      <a:pt x="884" y="465"/>
                      <a:pt x="884" y="465"/>
                      <a:pt x="884" y="465"/>
                    </a:cubicBezTo>
                    <a:cubicBezTo>
                      <a:pt x="895" y="443"/>
                      <a:pt x="919" y="425"/>
                      <a:pt x="946" y="424"/>
                    </a:cubicBezTo>
                    <a:moveTo>
                      <a:pt x="272" y="251"/>
                    </a:moveTo>
                    <a:cubicBezTo>
                      <a:pt x="253" y="11"/>
                      <a:pt x="253" y="11"/>
                      <a:pt x="253" y="11"/>
                    </a:cubicBezTo>
                    <a:cubicBezTo>
                      <a:pt x="213" y="11"/>
                      <a:pt x="213" y="11"/>
                      <a:pt x="213" y="11"/>
                    </a:cubicBezTo>
                    <a:cubicBezTo>
                      <a:pt x="138" y="208"/>
                      <a:pt x="138" y="208"/>
                      <a:pt x="138" y="208"/>
                    </a:cubicBezTo>
                    <a:cubicBezTo>
                      <a:pt x="63" y="11"/>
                      <a:pt x="63" y="11"/>
                      <a:pt x="63" y="11"/>
                    </a:cubicBezTo>
                    <a:cubicBezTo>
                      <a:pt x="23" y="11"/>
                      <a:pt x="23" y="11"/>
                      <a:pt x="23" y="11"/>
                    </a:cubicBezTo>
                    <a:cubicBezTo>
                      <a:pt x="4" y="251"/>
                      <a:pt x="4" y="251"/>
                      <a:pt x="4" y="251"/>
                    </a:cubicBezTo>
                    <a:cubicBezTo>
                      <a:pt x="34" y="251"/>
                      <a:pt x="34" y="251"/>
                      <a:pt x="34" y="251"/>
                    </a:cubicBezTo>
                    <a:cubicBezTo>
                      <a:pt x="49" y="60"/>
                      <a:pt x="49" y="60"/>
                      <a:pt x="49" y="60"/>
                    </a:cubicBezTo>
                    <a:cubicBezTo>
                      <a:pt x="125" y="253"/>
                      <a:pt x="125" y="253"/>
                      <a:pt x="125" y="253"/>
                    </a:cubicBezTo>
                    <a:cubicBezTo>
                      <a:pt x="150" y="253"/>
                      <a:pt x="150" y="253"/>
                      <a:pt x="150" y="253"/>
                    </a:cubicBezTo>
                    <a:cubicBezTo>
                      <a:pt x="225" y="60"/>
                      <a:pt x="225" y="60"/>
                      <a:pt x="225" y="60"/>
                    </a:cubicBezTo>
                    <a:cubicBezTo>
                      <a:pt x="240" y="251"/>
                      <a:pt x="240" y="251"/>
                      <a:pt x="240" y="251"/>
                    </a:cubicBezTo>
                    <a:moveTo>
                      <a:pt x="418" y="148"/>
                    </a:moveTo>
                    <a:cubicBezTo>
                      <a:pt x="414" y="122"/>
                      <a:pt x="403" y="106"/>
                      <a:pt x="379" y="106"/>
                    </a:cubicBezTo>
                    <a:cubicBezTo>
                      <a:pt x="359" y="106"/>
                      <a:pt x="343" y="120"/>
                      <a:pt x="338" y="148"/>
                    </a:cubicBezTo>
                    <a:cubicBezTo>
                      <a:pt x="418" y="148"/>
                      <a:pt x="418" y="148"/>
                      <a:pt x="418" y="148"/>
                    </a:cubicBezTo>
                    <a:moveTo>
                      <a:pt x="450" y="172"/>
                    </a:moveTo>
                    <a:cubicBezTo>
                      <a:pt x="337" y="172"/>
                      <a:pt x="337" y="172"/>
                      <a:pt x="337" y="172"/>
                    </a:cubicBezTo>
                    <a:cubicBezTo>
                      <a:pt x="338" y="210"/>
                      <a:pt x="356" y="229"/>
                      <a:pt x="385" y="229"/>
                    </a:cubicBezTo>
                    <a:cubicBezTo>
                      <a:pt x="409" y="229"/>
                      <a:pt x="427" y="219"/>
                      <a:pt x="445" y="205"/>
                    </a:cubicBezTo>
                    <a:cubicBezTo>
                      <a:pt x="449" y="233"/>
                      <a:pt x="449" y="233"/>
                      <a:pt x="449" y="233"/>
                    </a:cubicBezTo>
                    <a:cubicBezTo>
                      <a:pt x="431" y="247"/>
                      <a:pt x="410" y="255"/>
                      <a:pt x="383" y="255"/>
                    </a:cubicBezTo>
                    <a:cubicBezTo>
                      <a:pt x="340" y="255"/>
                      <a:pt x="306" y="229"/>
                      <a:pt x="306" y="168"/>
                    </a:cubicBezTo>
                    <a:cubicBezTo>
                      <a:pt x="306" y="115"/>
                      <a:pt x="337" y="82"/>
                      <a:pt x="379" y="82"/>
                    </a:cubicBezTo>
                    <a:cubicBezTo>
                      <a:pt x="427" y="82"/>
                      <a:pt x="450" y="119"/>
                      <a:pt x="450" y="165"/>
                    </a:cubicBezTo>
                    <a:cubicBezTo>
                      <a:pt x="450" y="167"/>
                      <a:pt x="450" y="170"/>
                      <a:pt x="450" y="172"/>
                    </a:cubicBezTo>
                    <a:close/>
                    <a:moveTo>
                      <a:pt x="593" y="119"/>
                    </a:moveTo>
                    <a:cubicBezTo>
                      <a:pt x="580" y="112"/>
                      <a:pt x="570" y="109"/>
                      <a:pt x="552" y="109"/>
                    </a:cubicBezTo>
                    <a:cubicBezTo>
                      <a:pt x="526" y="109"/>
                      <a:pt x="507" y="131"/>
                      <a:pt x="507" y="172"/>
                    </a:cubicBezTo>
                    <a:cubicBezTo>
                      <a:pt x="507" y="208"/>
                      <a:pt x="524" y="227"/>
                      <a:pt x="546" y="227"/>
                    </a:cubicBezTo>
                    <a:cubicBezTo>
                      <a:pt x="565" y="227"/>
                      <a:pt x="580" y="216"/>
                      <a:pt x="593" y="198"/>
                    </a:cubicBezTo>
                    <a:moveTo>
                      <a:pt x="599" y="251"/>
                    </a:moveTo>
                    <a:cubicBezTo>
                      <a:pt x="595" y="227"/>
                      <a:pt x="595" y="227"/>
                      <a:pt x="595" y="227"/>
                    </a:cubicBezTo>
                    <a:cubicBezTo>
                      <a:pt x="583" y="242"/>
                      <a:pt x="566" y="255"/>
                      <a:pt x="541" y="255"/>
                    </a:cubicBezTo>
                    <a:cubicBezTo>
                      <a:pt x="506" y="255"/>
                      <a:pt x="476" y="229"/>
                      <a:pt x="476" y="173"/>
                    </a:cubicBezTo>
                    <a:cubicBezTo>
                      <a:pt x="476" y="113"/>
                      <a:pt x="511" y="83"/>
                      <a:pt x="551" y="83"/>
                    </a:cubicBezTo>
                    <a:cubicBezTo>
                      <a:pt x="567" y="83"/>
                      <a:pt x="582" y="86"/>
                      <a:pt x="593" y="91"/>
                    </a:cubicBezTo>
                    <a:cubicBezTo>
                      <a:pt x="593" y="5"/>
                      <a:pt x="593" y="5"/>
                      <a:pt x="593" y="5"/>
                    </a:cubicBezTo>
                    <a:cubicBezTo>
                      <a:pt x="624" y="0"/>
                      <a:pt x="624" y="0"/>
                      <a:pt x="624" y="0"/>
                    </a:cubicBezTo>
                    <a:cubicBezTo>
                      <a:pt x="624" y="251"/>
                      <a:pt x="624" y="251"/>
                      <a:pt x="624" y="251"/>
                    </a:cubicBezTo>
                    <a:lnTo>
                      <a:pt x="599" y="251"/>
                    </a:lnTo>
                    <a:close/>
                    <a:moveTo>
                      <a:pt x="671" y="251"/>
                    </a:moveTo>
                    <a:cubicBezTo>
                      <a:pt x="671" y="85"/>
                      <a:pt x="671" y="85"/>
                      <a:pt x="671" y="85"/>
                    </a:cubicBezTo>
                    <a:cubicBezTo>
                      <a:pt x="702" y="85"/>
                      <a:pt x="702" y="85"/>
                      <a:pt x="702" y="85"/>
                    </a:cubicBezTo>
                    <a:cubicBezTo>
                      <a:pt x="702" y="251"/>
                      <a:pt x="702" y="251"/>
                      <a:pt x="702" y="251"/>
                    </a:cubicBezTo>
                    <a:moveTo>
                      <a:pt x="687" y="52"/>
                    </a:moveTo>
                    <a:cubicBezTo>
                      <a:pt x="676" y="52"/>
                      <a:pt x="667" y="43"/>
                      <a:pt x="667" y="33"/>
                    </a:cubicBezTo>
                    <a:cubicBezTo>
                      <a:pt x="667" y="22"/>
                      <a:pt x="676" y="13"/>
                      <a:pt x="687" y="13"/>
                    </a:cubicBezTo>
                    <a:cubicBezTo>
                      <a:pt x="698" y="13"/>
                      <a:pt x="707" y="22"/>
                      <a:pt x="707" y="33"/>
                    </a:cubicBezTo>
                    <a:cubicBezTo>
                      <a:pt x="707" y="43"/>
                      <a:pt x="698" y="52"/>
                      <a:pt x="687" y="52"/>
                    </a:cubicBezTo>
                    <a:close/>
                    <a:moveTo>
                      <a:pt x="875" y="237"/>
                    </a:moveTo>
                    <a:cubicBezTo>
                      <a:pt x="870" y="209"/>
                      <a:pt x="870" y="209"/>
                      <a:pt x="870" y="209"/>
                    </a:cubicBezTo>
                    <a:cubicBezTo>
                      <a:pt x="853" y="224"/>
                      <a:pt x="839" y="228"/>
                      <a:pt x="822" y="228"/>
                    </a:cubicBezTo>
                    <a:cubicBezTo>
                      <a:pt x="793" y="228"/>
                      <a:pt x="772" y="209"/>
                      <a:pt x="772" y="168"/>
                    </a:cubicBezTo>
                    <a:cubicBezTo>
                      <a:pt x="772" y="130"/>
                      <a:pt x="791" y="109"/>
                      <a:pt x="818" y="109"/>
                    </a:cubicBezTo>
                    <a:cubicBezTo>
                      <a:pt x="837" y="109"/>
                      <a:pt x="853" y="115"/>
                      <a:pt x="868" y="128"/>
                    </a:cubicBezTo>
                    <a:cubicBezTo>
                      <a:pt x="873" y="97"/>
                      <a:pt x="873" y="97"/>
                      <a:pt x="873" y="97"/>
                    </a:cubicBezTo>
                    <a:cubicBezTo>
                      <a:pt x="860" y="88"/>
                      <a:pt x="843" y="82"/>
                      <a:pt x="819" y="82"/>
                    </a:cubicBezTo>
                    <a:cubicBezTo>
                      <a:pt x="776" y="82"/>
                      <a:pt x="741" y="112"/>
                      <a:pt x="741" y="169"/>
                    </a:cubicBezTo>
                    <a:cubicBezTo>
                      <a:pt x="741" y="224"/>
                      <a:pt x="773" y="255"/>
                      <a:pt x="818" y="255"/>
                    </a:cubicBezTo>
                    <a:cubicBezTo>
                      <a:pt x="840" y="255"/>
                      <a:pt x="858" y="250"/>
                      <a:pt x="875" y="237"/>
                    </a:cubicBezTo>
                    <a:moveTo>
                      <a:pt x="1005" y="167"/>
                    </a:moveTo>
                    <a:cubicBezTo>
                      <a:pt x="943" y="173"/>
                      <a:pt x="930" y="190"/>
                      <a:pt x="930" y="207"/>
                    </a:cubicBezTo>
                    <a:cubicBezTo>
                      <a:pt x="930" y="221"/>
                      <a:pt x="939" y="229"/>
                      <a:pt x="955" y="229"/>
                    </a:cubicBezTo>
                    <a:cubicBezTo>
                      <a:pt x="973" y="229"/>
                      <a:pt x="991" y="220"/>
                      <a:pt x="1005" y="206"/>
                    </a:cubicBezTo>
                    <a:moveTo>
                      <a:pt x="1010" y="251"/>
                    </a:moveTo>
                    <a:cubicBezTo>
                      <a:pt x="1007" y="229"/>
                      <a:pt x="1007" y="229"/>
                      <a:pt x="1007" y="229"/>
                    </a:cubicBezTo>
                    <a:cubicBezTo>
                      <a:pt x="994" y="243"/>
                      <a:pt x="976" y="255"/>
                      <a:pt x="948" y="255"/>
                    </a:cubicBezTo>
                    <a:cubicBezTo>
                      <a:pt x="919" y="255"/>
                      <a:pt x="900" y="237"/>
                      <a:pt x="900" y="209"/>
                    </a:cubicBezTo>
                    <a:cubicBezTo>
                      <a:pt x="900" y="167"/>
                      <a:pt x="935" y="151"/>
                      <a:pt x="1005" y="144"/>
                    </a:cubicBezTo>
                    <a:cubicBezTo>
                      <a:pt x="1005" y="137"/>
                      <a:pt x="1005" y="137"/>
                      <a:pt x="1005" y="137"/>
                    </a:cubicBezTo>
                    <a:cubicBezTo>
                      <a:pt x="1005" y="116"/>
                      <a:pt x="992" y="108"/>
                      <a:pt x="973" y="108"/>
                    </a:cubicBezTo>
                    <a:cubicBezTo>
                      <a:pt x="953" y="108"/>
                      <a:pt x="934" y="115"/>
                      <a:pt x="915" y="123"/>
                    </a:cubicBezTo>
                    <a:cubicBezTo>
                      <a:pt x="911" y="96"/>
                      <a:pt x="911" y="96"/>
                      <a:pt x="911" y="96"/>
                    </a:cubicBezTo>
                    <a:cubicBezTo>
                      <a:pt x="931" y="88"/>
                      <a:pt x="950" y="82"/>
                      <a:pt x="976" y="82"/>
                    </a:cubicBezTo>
                    <a:cubicBezTo>
                      <a:pt x="1016" y="82"/>
                      <a:pt x="1036" y="98"/>
                      <a:pt x="1036" y="135"/>
                    </a:cubicBezTo>
                    <a:cubicBezTo>
                      <a:pt x="1036" y="251"/>
                      <a:pt x="1036" y="251"/>
                      <a:pt x="1036" y="251"/>
                    </a:cubicBezTo>
                    <a:lnTo>
                      <a:pt x="1010" y="251"/>
                    </a:lnTo>
                    <a:close/>
                    <a:moveTo>
                      <a:pt x="1113" y="251"/>
                    </a:moveTo>
                    <a:cubicBezTo>
                      <a:pt x="1113" y="0"/>
                      <a:pt x="1113" y="0"/>
                      <a:pt x="1113" y="0"/>
                    </a:cubicBezTo>
                    <a:cubicBezTo>
                      <a:pt x="1082" y="5"/>
                      <a:pt x="1082" y="5"/>
                      <a:pt x="1082" y="5"/>
                    </a:cubicBezTo>
                    <a:cubicBezTo>
                      <a:pt x="1082" y="251"/>
                      <a:pt x="1082" y="251"/>
                      <a:pt x="1082" y="251"/>
                    </a:cubicBezTo>
                  </a:path>
                </a:pathLst>
              </a:custGeom>
              <a:solidFill>
                <a:srgbClr val="231F20"/>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grpSp>
      </p:grpSp>
      <p:sp>
        <p:nvSpPr>
          <p:cNvPr id="41" name="Rectangle 5"/>
          <p:cNvSpPr>
            <a:spLocks noGrp="1" noChangeArrowheads="1"/>
          </p:cNvSpPr>
          <p:nvPr>
            <p:ph type="dt" sz="half" idx="2"/>
          </p:nvPr>
        </p:nvSpPr>
        <p:spPr bwMode="auto">
          <a:xfrm>
            <a:off x="6591300" y="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B2B2B2"/>
                </a:solidFill>
              </a:defRPr>
            </a:lvl1pPr>
          </a:lstStyle>
          <a:p>
            <a:pPr>
              <a:defRPr/>
            </a:pPr>
            <a:endParaRPr lang="en-US"/>
          </a:p>
        </p:txBody>
      </p:sp>
      <p:sp>
        <p:nvSpPr>
          <p:cNvPr id="79876" name="Title Placeholder 43"/>
          <p:cNvSpPr>
            <a:spLocks noGrp="1"/>
          </p:cNvSpPr>
          <p:nvPr>
            <p:ph type="title"/>
          </p:nvPr>
        </p:nvSpPr>
        <p:spPr bwMode="auto">
          <a:xfrm>
            <a:off x="457200" y="2397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 name="Slide Number Placeholder 44"/>
          <p:cNvSpPr>
            <a:spLocks noGrp="1"/>
          </p:cNvSpPr>
          <p:nvPr>
            <p:ph type="sldNum" sz="quarter" idx="4"/>
          </p:nvPr>
        </p:nvSpPr>
        <p:spPr>
          <a:xfrm>
            <a:off x="34925" y="6556375"/>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6DE0C4FE-942F-4E04-A826-6F3D9E515CB7}" type="slidenum">
              <a:rPr/>
              <a:pPr>
                <a:defRPr/>
              </a:pPr>
              <a:t>‹#›</a:t>
            </a:fld>
            <a:endParaRPr/>
          </a:p>
        </p:txBody>
      </p:sp>
      <p:sp>
        <p:nvSpPr>
          <p:cNvPr id="79878" name="Text Placeholder 49"/>
          <p:cNvSpPr>
            <a:spLocks noGrp="1"/>
          </p:cNvSpPr>
          <p:nvPr>
            <p:ph type="body" idx="1"/>
          </p:nvPr>
        </p:nvSpPr>
        <p:spPr bwMode="auto">
          <a:xfrm>
            <a:off x="457200" y="125095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 id="2147484341" r:id="rId12"/>
    <p:sldLayoutId id="2147484342" r:id="rId13"/>
    <p:sldLayoutId id="2147484343" r:id="rId14"/>
    <p:sldLayoutId id="2147484344" r:id="rId15"/>
    <p:sldLayoutId id="2147484345" r:id="rId16"/>
  </p:sldLayoutIdLst>
  <p:transition>
    <p:fade/>
  </p:transition>
  <p:timing>
    <p:tnLst>
      <p:par>
        <p:cTn id="1" dur="indefinite" restart="never" nodeType="tmRoot"/>
      </p:par>
    </p:tnLst>
  </p:timing>
  <p:txStyles>
    <p:titleStyle>
      <a:lvl1pPr algn="l" rtl="0" eaLnBrk="0" fontAlgn="base" hangingPunct="0">
        <a:lnSpc>
          <a:spcPct val="85000"/>
        </a:lnSpc>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600" kern="1200">
          <a:solidFill>
            <a:schemeClr val="tx1"/>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1"/>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434" name="Group 24"/>
          <p:cNvGrpSpPr>
            <a:grpSpLocks/>
          </p:cNvGrpSpPr>
          <p:nvPr/>
        </p:nvGrpSpPr>
        <p:grpSpPr bwMode="auto">
          <a:xfrm>
            <a:off x="0" y="0"/>
            <a:ext cx="9144000" cy="6858000"/>
            <a:chOff x="0" y="0"/>
            <a:chExt cx="9144000" cy="6858000"/>
          </a:xfrm>
        </p:grpSpPr>
        <p:pic>
          <p:nvPicPr>
            <p:cNvPr id="18439" name="Picture 25" descr="corpContent2d_noLogo.jpg"/>
            <p:cNvPicPr>
              <a:picLocks noChangeAspect="1"/>
            </p:cNvPicPr>
            <p:nvPr userDrawn="1"/>
          </p:nvPicPr>
          <p:blipFill>
            <a:blip r:embed="rId17" cstate="print"/>
            <a:srcRect/>
            <a:stretch>
              <a:fillRect/>
            </a:stretch>
          </p:blipFill>
          <p:spPr bwMode="auto">
            <a:xfrm>
              <a:off x="0" y="0"/>
              <a:ext cx="9144000" cy="6858000"/>
            </a:xfrm>
            <a:prstGeom prst="rect">
              <a:avLst/>
            </a:prstGeom>
            <a:noFill/>
            <a:ln w="9525">
              <a:noFill/>
              <a:miter lim="800000"/>
              <a:headEnd/>
              <a:tailEnd/>
            </a:ln>
          </p:spPr>
        </p:pic>
        <p:grpSp>
          <p:nvGrpSpPr>
            <p:cNvPr id="18440" name="Group 26"/>
            <p:cNvGrpSpPr>
              <a:grpSpLocks/>
            </p:cNvGrpSpPr>
            <p:nvPr userDrawn="1"/>
          </p:nvGrpSpPr>
          <p:grpSpPr bwMode="auto">
            <a:xfrm>
              <a:off x="7515141" y="5828373"/>
              <a:ext cx="1350834" cy="654209"/>
              <a:chOff x="1017588" y="1603376"/>
              <a:chExt cx="3589337" cy="1738312"/>
            </a:xfrm>
          </p:grpSpPr>
          <p:sp>
            <p:nvSpPr>
              <p:cNvPr id="28" name="Freeform 11"/>
              <p:cNvSpPr>
                <a:spLocks/>
              </p:cNvSpPr>
              <p:nvPr/>
            </p:nvSpPr>
            <p:spPr bwMode="gray">
              <a:xfrm>
                <a:off x="1228721" y="2554931"/>
                <a:ext cx="324802" cy="185600"/>
              </a:xfrm>
              <a:custGeom>
                <a:avLst/>
                <a:gdLst/>
                <a:ahLst/>
                <a:cxnLst>
                  <a:cxn ang="0">
                    <a:pos x="13" y="0"/>
                  </a:cxn>
                  <a:cxn ang="0">
                    <a:pos x="203" y="52"/>
                  </a:cxn>
                  <a:cxn ang="0">
                    <a:pos x="205" y="117"/>
                  </a:cxn>
                  <a:cxn ang="0">
                    <a:pos x="0" y="36"/>
                  </a:cxn>
                  <a:cxn ang="0">
                    <a:pos x="13" y="0"/>
                  </a:cxn>
                </a:cxnLst>
                <a:rect l="0" t="0" r="r" b="b"/>
                <a:pathLst>
                  <a:path w="205" h="117">
                    <a:moveTo>
                      <a:pt x="13" y="0"/>
                    </a:moveTo>
                    <a:lnTo>
                      <a:pt x="203" y="52"/>
                    </a:lnTo>
                    <a:lnTo>
                      <a:pt x="205" y="117"/>
                    </a:lnTo>
                    <a:lnTo>
                      <a:pt x="0" y="36"/>
                    </a:lnTo>
                    <a:lnTo>
                      <a:pt x="13" y="0"/>
                    </a:lnTo>
                    <a:close/>
                  </a:path>
                </a:pathLst>
              </a:custGeom>
              <a:solidFill>
                <a:srgbClr val="6D8C2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29" name="Freeform 12"/>
              <p:cNvSpPr>
                <a:spLocks/>
              </p:cNvSpPr>
              <p:nvPr/>
            </p:nvSpPr>
            <p:spPr bwMode="gray">
              <a:xfrm>
                <a:off x="1228721" y="2554931"/>
                <a:ext cx="324802" cy="185600"/>
              </a:xfrm>
              <a:custGeom>
                <a:avLst/>
                <a:gdLst/>
                <a:ahLst/>
                <a:cxnLst>
                  <a:cxn ang="0">
                    <a:pos x="13" y="0"/>
                  </a:cxn>
                  <a:cxn ang="0">
                    <a:pos x="203" y="52"/>
                  </a:cxn>
                  <a:cxn ang="0">
                    <a:pos x="205" y="117"/>
                  </a:cxn>
                  <a:cxn ang="0">
                    <a:pos x="0" y="36"/>
                  </a:cxn>
                </a:cxnLst>
                <a:rect l="0" t="0" r="r" b="b"/>
                <a:pathLst>
                  <a:path w="205" h="117">
                    <a:moveTo>
                      <a:pt x="13" y="0"/>
                    </a:moveTo>
                    <a:lnTo>
                      <a:pt x="203" y="52"/>
                    </a:lnTo>
                    <a:lnTo>
                      <a:pt x="205" y="117"/>
                    </a:lnTo>
                    <a:lnTo>
                      <a:pt x="0" y="36"/>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0" name="Freeform 13"/>
              <p:cNvSpPr>
                <a:spLocks/>
              </p:cNvSpPr>
              <p:nvPr/>
            </p:nvSpPr>
            <p:spPr bwMode="gray">
              <a:xfrm>
                <a:off x="1026248" y="1770349"/>
                <a:ext cx="894256" cy="1573379"/>
              </a:xfrm>
              <a:custGeom>
                <a:avLst/>
                <a:gdLst/>
                <a:ahLst/>
                <a:cxnLst>
                  <a:cxn ang="0">
                    <a:pos x="558" y="0"/>
                  </a:cxn>
                  <a:cxn ang="0">
                    <a:pos x="359" y="327"/>
                  </a:cxn>
                  <a:cxn ang="0">
                    <a:pos x="146" y="979"/>
                  </a:cxn>
                  <a:cxn ang="0">
                    <a:pos x="46" y="980"/>
                  </a:cxn>
                  <a:cxn ang="0">
                    <a:pos x="266" y="369"/>
                  </a:cxn>
                  <a:cxn ang="0">
                    <a:pos x="474" y="1"/>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path>
                </a:pathLst>
              </a:custGeom>
              <a:solidFill>
                <a:srgbClr val="E3701E"/>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1" name="Freeform 14"/>
              <p:cNvSpPr>
                <a:spLocks/>
              </p:cNvSpPr>
              <p:nvPr/>
            </p:nvSpPr>
            <p:spPr bwMode="gray">
              <a:xfrm>
                <a:off x="1017811" y="1770349"/>
                <a:ext cx="894256" cy="1573379"/>
              </a:xfrm>
              <a:custGeom>
                <a:avLst/>
                <a:gdLst/>
                <a:ahLst/>
                <a:cxnLst>
                  <a:cxn ang="0">
                    <a:pos x="558" y="0"/>
                  </a:cxn>
                  <a:cxn ang="0">
                    <a:pos x="359" y="327"/>
                  </a:cxn>
                  <a:cxn ang="0">
                    <a:pos x="146" y="979"/>
                  </a:cxn>
                  <a:cxn ang="0">
                    <a:pos x="46" y="980"/>
                  </a:cxn>
                  <a:cxn ang="0">
                    <a:pos x="266" y="369"/>
                  </a:cxn>
                  <a:cxn ang="0">
                    <a:pos x="474" y="1"/>
                  </a:cxn>
                  <a:cxn ang="0">
                    <a:pos x="558" y="0"/>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lnTo>
                      <a:pt x="558" y="0"/>
                    </a:lnTo>
                    <a:close/>
                  </a:path>
                </a:pathLst>
              </a:custGeom>
              <a:noFill/>
              <a:ln w="6" cap="flat">
                <a:solidFill>
                  <a:srgbClr val="E3701E"/>
                </a:solidFill>
                <a:prstDash val="solid"/>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2" name="Freeform 15"/>
              <p:cNvSpPr>
                <a:spLocks/>
              </p:cNvSpPr>
              <p:nvPr/>
            </p:nvSpPr>
            <p:spPr bwMode="gray">
              <a:xfrm>
                <a:off x="1275122" y="2824894"/>
                <a:ext cx="430255" cy="109673"/>
              </a:xfrm>
              <a:custGeom>
                <a:avLst/>
                <a:gdLst/>
                <a:ahLst/>
                <a:cxnLst>
                  <a:cxn ang="0">
                    <a:pos x="0" y="5"/>
                  </a:cxn>
                  <a:cxn ang="0">
                    <a:pos x="266" y="0"/>
                  </a:cxn>
                  <a:cxn ang="0">
                    <a:pos x="269" y="32"/>
                  </a:cxn>
                  <a:cxn ang="0">
                    <a:pos x="0" y="69"/>
                  </a:cxn>
                  <a:cxn ang="0">
                    <a:pos x="0" y="5"/>
                  </a:cxn>
                </a:cxnLst>
                <a:rect l="0" t="0" r="r" b="b"/>
                <a:pathLst>
                  <a:path w="269" h="69">
                    <a:moveTo>
                      <a:pt x="0" y="5"/>
                    </a:moveTo>
                    <a:lnTo>
                      <a:pt x="266" y="0"/>
                    </a:lnTo>
                    <a:lnTo>
                      <a:pt x="269" y="32"/>
                    </a:lnTo>
                    <a:lnTo>
                      <a:pt x="0" y="69"/>
                    </a:lnTo>
                    <a:lnTo>
                      <a:pt x="0" y="5"/>
                    </a:lnTo>
                    <a:close/>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3" name="Freeform 16"/>
              <p:cNvSpPr>
                <a:spLocks/>
              </p:cNvSpPr>
              <p:nvPr/>
            </p:nvSpPr>
            <p:spPr bwMode="gray">
              <a:xfrm>
                <a:off x="1275122" y="2824894"/>
                <a:ext cx="430255" cy="109673"/>
              </a:xfrm>
              <a:custGeom>
                <a:avLst/>
                <a:gdLst/>
                <a:ahLst/>
                <a:cxnLst>
                  <a:cxn ang="0">
                    <a:pos x="0" y="5"/>
                  </a:cxn>
                  <a:cxn ang="0">
                    <a:pos x="266" y="0"/>
                  </a:cxn>
                  <a:cxn ang="0">
                    <a:pos x="269" y="32"/>
                  </a:cxn>
                  <a:cxn ang="0">
                    <a:pos x="0" y="69"/>
                  </a:cxn>
                </a:cxnLst>
                <a:rect l="0" t="0" r="r" b="b"/>
                <a:pathLst>
                  <a:path w="269" h="69">
                    <a:moveTo>
                      <a:pt x="0" y="5"/>
                    </a:moveTo>
                    <a:lnTo>
                      <a:pt x="266" y="0"/>
                    </a:lnTo>
                    <a:lnTo>
                      <a:pt x="269" y="32"/>
                    </a:lnTo>
                    <a:lnTo>
                      <a:pt x="0" y="69"/>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4" name="Freeform 17"/>
              <p:cNvSpPr>
                <a:spLocks/>
              </p:cNvSpPr>
              <p:nvPr/>
            </p:nvSpPr>
            <p:spPr bwMode="gray">
              <a:xfrm>
                <a:off x="1216067" y="1601622"/>
                <a:ext cx="603200" cy="1484799"/>
              </a:xfrm>
              <a:custGeom>
                <a:avLst/>
                <a:gdLst/>
                <a:ahLst/>
                <a:cxnLst>
                  <a:cxn ang="0">
                    <a:pos x="330" y="924"/>
                  </a:cxn>
                  <a:cxn ang="0">
                    <a:pos x="166" y="422"/>
                  </a:cxn>
                  <a:cxn ang="0">
                    <a:pos x="139" y="0"/>
                  </a:cxn>
                  <a:cxn ang="0">
                    <a:pos x="51" y="0"/>
                  </a:cxn>
                  <a:cxn ang="0">
                    <a:pos x="142" y="437"/>
                  </a:cxn>
                  <a:cxn ang="0">
                    <a:pos x="242" y="641"/>
                  </a:cxn>
                  <a:cxn ang="0">
                    <a:pos x="217" y="924"/>
                  </a:cxn>
                </a:cxnLst>
                <a:rect l="0" t="0" r="r" b="b"/>
                <a:pathLst>
                  <a:path w="377" h="924">
                    <a:moveTo>
                      <a:pt x="330" y="924"/>
                    </a:moveTo>
                    <a:cubicBezTo>
                      <a:pt x="377" y="711"/>
                      <a:pt x="275" y="580"/>
                      <a:pt x="166" y="422"/>
                    </a:cubicBezTo>
                    <a:cubicBezTo>
                      <a:pt x="59" y="267"/>
                      <a:pt x="75" y="154"/>
                      <a:pt x="139" y="0"/>
                    </a:cubicBezTo>
                    <a:cubicBezTo>
                      <a:pt x="51" y="0"/>
                      <a:pt x="51" y="0"/>
                      <a:pt x="51" y="0"/>
                    </a:cubicBezTo>
                    <a:cubicBezTo>
                      <a:pt x="2" y="165"/>
                      <a:pt x="0" y="272"/>
                      <a:pt x="142" y="437"/>
                    </a:cubicBezTo>
                    <a:cubicBezTo>
                      <a:pt x="195" y="498"/>
                      <a:pt x="228" y="567"/>
                      <a:pt x="242" y="641"/>
                    </a:cubicBezTo>
                    <a:cubicBezTo>
                      <a:pt x="260" y="731"/>
                      <a:pt x="251" y="827"/>
                      <a:pt x="217" y="924"/>
                    </a:cubicBezTo>
                  </a:path>
                </a:pathLst>
              </a:custGeom>
              <a:solidFill>
                <a:srgbClr val="00659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5" name="Rectangle 18"/>
              <p:cNvSpPr>
                <a:spLocks noChangeArrowheads="1"/>
              </p:cNvSpPr>
              <p:nvPr/>
            </p:nvSpPr>
            <p:spPr bwMode="gray">
              <a:xfrm>
                <a:off x="1739123" y="2116240"/>
                <a:ext cx="970183" cy="970181"/>
              </a:xfrm>
              <a:prstGeom prst="rect">
                <a:avLst/>
              </a:prstGeom>
              <a:solidFill>
                <a:srgbClr val="D31245"/>
              </a:solidFill>
              <a:ln w="9525">
                <a:noFill/>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6" name="Freeform 19"/>
              <p:cNvSpPr>
                <a:spLocks noEditPoints="1"/>
              </p:cNvSpPr>
              <p:nvPr/>
            </p:nvSpPr>
            <p:spPr bwMode="gray">
              <a:xfrm>
                <a:off x="1793958" y="2183731"/>
                <a:ext cx="860510" cy="830980"/>
              </a:xfrm>
              <a:custGeom>
                <a:avLst/>
                <a:gdLst/>
                <a:ahLst/>
                <a:cxnLst>
                  <a:cxn ang="0">
                    <a:pos x="87" y="233"/>
                  </a:cxn>
                  <a:cxn ang="0">
                    <a:pos x="291" y="58"/>
                  </a:cxn>
                  <a:cxn ang="0">
                    <a:pos x="264" y="58"/>
                  </a:cxn>
                  <a:cxn ang="0">
                    <a:pos x="253" y="0"/>
                  </a:cxn>
                  <a:cxn ang="0">
                    <a:pos x="280" y="0"/>
                  </a:cxn>
                  <a:cxn ang="0">
                    <a:pos x="514" y="53"/>
                  </a:cxn>
                  <a:cxn ang="0">
                    <a:pos x="478" y="58"/>
                  </a:cxn>
                  <a:cxn ang="0">
                    <a:pos x="517" y="0"/>
                  </a:cxn>
                  <a:cxn ang="0">
                    <a:pos x="491" y="27"/>
                  </a:cxn>
                  <a:cxn ang="0">
                    <a:pos x="392" y="19"/>
                  </a:cxn>
                  <a:cxn ang="0">
                    <a:pos x="33" y="12"/>
                  </a:cxn>
                  <a:cxn ang="0">
                    <a:pos x="37" y="0"/>
                  </a:cxn>
                  <a:cxn ang="0">
                    <a:pos x="41" y="12"/>
                  </a:cxn>
                  <a:cxn ang="0">
                    <a:pos x="508" y="489"/>
                  </a:cxn>
                  <a:cxn ang="0">
                    <a:pos x="519" y="518"/>
                  </a:cxn>
                  <a:cxn ang="0">
                    <a:pos x="478" y="462"/>
                  </a:cxn>
                  <a:cxn ang="0">
                    <a:pos x="431" y="466"/>
                  </a:cxn>
                  <a:cxn ang="0">
                    <a:pos x="475" y="472"/>
                  </a:cxn>
                  <a:cxn ang="0">
                    <a:pos x="463" y="518"/>
                  </a:cxn>
                  <a:cxn ang="0">
                    <a:pos x="410" y="518"/>
                  </a:cxn>
                  <a:cxn ang="0">
                    <a:pos x="422" y="459"/>
                  </a:cxn>
                  <a:cxn ang="0">
                    <a:pos x="367" y="519"/>
                  </a:cxn>
                  <a:cxn ang="0">
                    <a:pos x="386" y="502"/>
                  </a:cxn>
                  <a:cxn ang="0">
                    <a:pos x="296" y="459"/>
                  </a:cxn>
                  <a:cxn ang="0">
                    <a:pos x="344" y="518"/>
                  </a:cxn>
                  <a:cxn ang="0">
                    <a:pos x="312" y="469"/>
                  </a:cxn>
                  <a:cxn ang="0">
                    <a:pos x="221" y="503"/>
                  </a:cxn>
                  <a:cxn ang="0">
                    <a:pos x="192" y="459"/>
                  </a:cxn>
                  <a:cxn ang="0">
                    <a:pos x="225" y="461"/>
                  </a:cxn>
                  <a:cxn ang="0">
                    <a:pos x="287" y="472"/>
                  </a:cxn>
                  <a:cxn ang="0">
                    <a:pos x="282" y="479"/>
                  </a:cxn>
                  <a:cxn ang="0">
                    <a:pos x="286" y="508"/>
                  </a:cxn>
                  <a:cxn ang="0">
                    <a:pos x="244" y="516"/>
                  </a:cxn>
                  <a:cxn ang="0">
                    <a:pos x="166" y="518"/>
                  </a:cxn>
                  <a:cxn ang="0">
                    <a:pos x="178" y="459"/>
                  </a:cxn>
                  <a:cxn ang="0">
                    <a:pos x="150" y="459"/>
                  </a:cxn>
                  <a:cxn ang="0">
                    <a:pos x="102" y="516"/>
                  </a:cxn>
                  <a:cxn ang="0">
                    <a:pos x="82" y="459"/>
                  </a:cxn>
                  <a:cxn ang="0">
                    <a:pos x="57" y="461"/>
                  </a:cxn>
                  <a:cxn ang="0">
                    <a:pos x="57" y="518"/>
                  </a:cxn>
                  <a:cxn ang="0">
                    <a:pos x="37" y="459"/>
                  </a:cxn>
                  <a:cxn ang="0">
                    <a:pos x="321" y="242"/>
                  </a:cxn>
                  <a:cxn ang="0">
                    <a:pos x="370" y="79"/>
                  </a:cxn>
                  <a:cxn ang="0">
                    <a:pos x="180" y="96"/>
                  </a:cxn>
                  <a:cxn ang="0">
                    <a:pos x="199" y="148"/>
                  </a:cxn>
                  <a:cxn ang="0">
                    <a:pos x="305" y="83"/>
                  </a:cxn>
                  <a:cxn ang="0">
                    <a:pos x="267" y="238"/>
                  </a:cxn>
                  <a:cxn ang="0">
                    <a:pos x="165" y="242"/>
                  </a:cxn>
                  <a:cxn ang="0">
                    <a:pos x="517" y="361"/>
                  </a:cxn>
                  <a:cxn ang="0">
                    <a:pos x="522" y="294"/>
                  </a:cxn>
                  <a:cxn ang="0">
                    <a:pos x="304" y="289"/>
                  </a:cxn>
                  <a:cxn ang="0">
                    <a:pos x="322" y="406"/>
                  </a:cxn>
                  <a:cxn ang="0">
                    <a:pos x="158" y="398"/>
                  </a:cxn>
                  <a:cxn ang="0">
                    <a:pos x="216" y="265"/>
                  </a:cxn>
                  <a:cxn ang="0">
                    <a:pos x="28" y="415"/>
                  </a:cxn>
                  <a:cxn ang="0">
                    <a:pos x="35" y="323"/>
                  </a:cxn>
                  <a:cxn ang="0">
                    <a:pos x="133" y="422"/>
                  </a:cxn>
                  <a:cxn ang="0">
                    <a:pos x="234" y="355"/>
                  </a:cxn>
                  <a:cxn ang="0">
                    <a:pos x="396" y="423"/>
                  </a:cxn>
                  <a:cxn ang="0">
                    <a:pos x="433" y="421"/>
                  </a:cxn>
                  <a:cxn ang="0">
                    <a:pos x="274" y="345"/>
                  </a:cxn>
                  <a:cxn ang="0">
                    <a:pos x="367" y="161"/>
                  </a:cxn>
                  <a:cxn ang="0">
                    <a:pos x="431" y="89"/>
                  </a:cxn>
                </a:cxnLst>
                <a:rect l="0" t="0" r="r" b="b"/>
                <a:pathLst>
                  <a:path w="535" h="519">
                    <a:moveTo>
                      <a:pt x="84" y="77"/>
                    </a:moveTo>
                    <a:cubicBezTo>
                      <a:pt x="38" y="77"/>
                      <a:pt x="0" y="115"/>
                      <a:pt x="0" y="161"/>
                    </a:cubicBezTo>
                    <a:cubicBezTo>
                      <a:pt x="0" y="207"/>
                      <a:pt x="38" y="245"/>
                      <a:pt x="84" y="245"/>
                    </a:cubicBezTo>
                    <a:cubicBezTo>
                      <a:pt x="85" y="245"/>
                      <a:pt x="85" y="245"/>
                      <a:pt x="85" y="245"/>
                    </a:cubicBezTo>
                    <a:cubicBezTo>
                      <a:pt x="131" y="244"/>
                      <a:pt x="168" y="207"/>
                      <a:pt x="168" y="161"/>
                    </a:cubicBezTo>
                    <a:cubicBezTo>
                      <a:pt x="168" y="115"/>
                      <a:pt x="131" y="77"/>
                      <a:pt x="84" y="77"/>
                    </a:cubicBezTo>
                    <a:close/>
                    <a:moveTo>
                      <a:pt x="104" y="232"/>
                    </a:moveTo>
                    <a:cubicBezTo>
                      <a:pt x="98" y="233"/>
                      <a:pt x="92" y="233"/>
                      <a:pt x="87" y="233"/>
                    </a:cubicBezTo>
                    <a:cubicBezTo>
                      <a:pt x="46" y="229"/>
                      <a:pt x="28" y="189"/>
                      <a:pt x="24" y="171"/>
                    </a:cubicBezTo>
                    <a:cubicBezTo>
                      <a:pt x="16" y="138"/>
                      <a:pt x="34" y="97"/>
                      <a:pt x="64" y="89"/>
                    </a:cubicBezTo>
                    <a:cubicBezTo>
                      <a:pt x="98" y="80"/>
                      <a:pt x="134" y="105"/>
                      <a:pt x="145" y="145"/>
                    </a:cubicBezTo>
                    <a:cubicBezTo>
                      <a:pt x="157" y="190"/>
                      <a:pt x="134" y="228"/>
                      <a:pt x="104" y="232"/>
                    </a:cubicBezTo>
                    <a:close/>
                    <a:moveTo>
                      <a:pt x="294" y="48"/>
                    </a:moveTo>
                    <a:cubicBezTo>
                      <a:pt x="294" y="54"/>
                      <a:pt x="294" y="55"/>
                      <a:pt x="301" y="55"/>
                    </a:cubicBezTo>
                    <a:cubicBezTo>
                      <a:pt x="301" y="58"/>
                      <a:pt x="301" y="58"/>
                      <a:pt x="301" y="58"/>
                    </a:cubicBezTo>
                    <a:cubicBezTo>
                      <a:pt x="298" y="58"/>
                      <a:pt x="294" y="58"/>
                      <a:pt x="291" y="58"/>
                    </a:cubicBezTo>
                    <a:cubicBezTo>
                      <a:pt x="287" y="58"/>
                      <a:pt x="283" y="58"/>
                      <a:pt x="280" y="58"/>
                    </a:cubicBezTo>
                    <a:cubicBezTo>
                      <a:pt x="280" y="55"/>
                      <a:pt x="280" y="55"/>
                      <a:pt x="280" y="55"/>
                    </a:cubicBezTo>
                    <a:cubicBezTo>
                      <a:pt x="287" y="55"/>
                      <a:pt x="287" y="54"/>
                      <a:pt x="287" y="48"/>
                    </a:cubicBezTo>
                    <a:cubicBezTo>
                      <a:pt x="287" y="29"/>
                      <a:pt x="287" y="29"/>
                      <a:pt x="287" y="29"/>
                    </a:cubicBezTo>
                    <a:cubicBezTo>
                      <a:pt x="257" y="29"/>
                      <a:pt x="257" y="29"/>
                      <a:pt x="257" y="29"/>
                    </a:cubicBezTo>
                    <a:cubicBezTo>
                      <a:pt x="257" y="48"/>
                      <a:pt x="257" y="48"/>
                      <a:pt x="257" y="48"/>
                    </a:cubicBezTo>
                    <a:cubicBezTo>
                      <a:pt x="257" y="54"/>
                      <a:pt x="257" y="55"/>
                      <a:pt x="264" y="55"/>
                    </a:cubicBezTo>
                    <a:cubicBezTo>
                      <a:pt x="264" y="58"/>
                      <a:pt x="264" y="58"/>
                      <a:pt x="264" y="58"/>
                    </a:cubicBezTo>
                    <a:cubicBezTo>
                      <a:pt x="261" y="58"/>
                      <a:pt x="257" y="58"/>
                      <a:pt x="253" y="58"/>
                    </a:cubicBezTo>
                    <a:cubicBezTo>
                      <a:pt x="250" y="58"/>
                      <a:pt x="246" y="58"/>
                      <a:pt x="243" y="58"/>
                    </a:cubicBezTo>
                    <a:cubicBezTo>
                      <a:pt x="243" y="55"/>
                      <a:pt x="243" y="55"/>
                      <a:pt x="243" y="55"/>
                    </a:cubicBezTo>
                    <a:cubicBezTo>
                      <a:pt x="250" y="55"/>
                      <a:pt x="250" y="54"/>
                      <a:pt x="250" y="48"/>
                    </a:cubicBezTo>
                    <a:cubicBezTo>
                      <a:pt x="250" y="10"/>
                      <a:pt x="250" y="10"/>
                      <a:pt x="250" y="10"/>
                    </a:cubicBezTo>
                    <a:cubicBezTo>
                      <a:pt x="250" y="3"/>
                      <a:pt x="250" y="3"/>
                      <a:pt x="243" y="2"/>
                    </a:cubicBezTo>
                    <a:cubicBezTo>
                      <a:pt x="243" y="0"/>
                      <a:pt x="243" y="0"/>
                      <a:pt x="243" y="0"/>
                    </a:cubicBezTo>
                    <a:cubicBezTo>
                      <a:pt x="246" y="0"/>
                      <a:pt x="250" y="0"/>
                      <a:pt x="253" y="0"/>
                    </a:cubicBezTo>
                    <a:cubicBezTo>
                      <a:pt x="257" y="0"/>
                      <a:pt x="261" y="0"/>
                      <a:pt x="264" y="0"/>
                    </a:cubicBezTo>
                    <a:cubicBezTo>
                      <a:pt x="264" y="2"/>
                      <a:pt x="264" y="2"/>
                      <a:pt x="264" y="2"/>
                    </a:cubicBezTo>
                    <a:cubicBezTo>
                      <a:pt x="257" y="3"/>
                      <a:pt x="257" y="3"/>
                      <a:pt x="257" y="10"/>
                    </a:cubicBezTo>
                    <a:cubicBezTo>
                      <a:pt x="257" y="25"/>
                      <a:pt x="257" y="25"/>
                      <a:pt x="257" y="25"/>
                    </a:cubicBezTo>
                    <a:cubicBezTo>
                      <a:pt x="287" y="25"/>
                      <a:pt x="287" y="25"/>
                      <a:pt x="287" y="25"/>
                    </a:cubicBezTo>
                    <a:cubicBezTo>
                      <a:pt x="287" y="10"/>
                      <a:pt x="287" y="10"/>
                      <a:pt x="287" y="10"/>
                    </a:cubicBezTo>
                    <a:cubicBezTo>
                      <a:pt x="287" y="3"/>
                      <a:pt x="287" y="3"/>
                      <a:pt x="280" y="2"/>
                    </a:cubicBezTo>
                    <a:cubicBezTo>
                      <a:pt x="280" y="0"/>
                      <a:pt x="280" y="0"/>
                      <a:pt x="280" y="0"/>
                    </a:cubicBezTo>
                    <a:cubicBezTo>
                      <a:pt x="283" y="0"/>
                      <a:pt x="287" y="0"/>
                      <a:pt x="291" y="0"/>
                    </a:cubicBezTo>
                    <a:cubicBezTo>
                      <a:pt x="294" y="0"/>
                      <a:pt x="298" y="0"/>
                      <a:pt x="301" y="0"/>
                    </a:cubicBezTo>
                    <a:cubicBezTo>
                      <a:pt x="301" y="2"/>
                      <a:pt x="301" y="2"/>
                      <a:pt x="301" y="2"/>
                    </a:cubicBezTo>
                    <a:cubicBezTo>
                      <a:pt x="294" y="3"/>
                      <a:pt x="294" y="3"/>
                      <a:pt x="294" y="10"/>
                    </a:cubicBezTo>
                    <a:moveTo>
                      <a:pt x="491" y="47"/>
                    </a:moveTo>
                    <a:cubicBezTo>
                      <a:pt x="491" y="50"/>
                      <a:pt x="491" y="52"/>
                      <a:pt x="492" y="54"/>
                    </a:cubicBezTo>
                    <a:cubicBezTo>
                      <a:pt x="495" y="54"/>
                      <a:pt x="498" y="54"/>
                      <a:pt x="502" y="54"/>
                    </a:cubicBezTo>
                    <a:cubicBezTo>
                      <a:pt x="506" y="54"/>
                      <a:pt x="510" y="54"/>
                      <a:pt x="514" y="53"/>
                    </a:cubicBezTo>
                    <a:cubicBezTo>
                      <a:pt x="514" y="51"/>
                      <a:pt x="515" y="50"/>
                      <a:pt x="515" y="49"/>
                    </a:cubicBezTo>
                    <a:cubicBezTo>
                      <a:pt x="516" y="44"/>
                      <a:pt x="516" y="44"/>
                      <a:pt x="516" y="44"/>
                    </a:cubicBezTo>
                    <a:cubicBezTo>
                      <a:pt x="518" y="44"/>
                      <a:pt x="518" y="44"/>
                      <a:pt x="518" y="44"/>
                    </a:cubicBezTo>
                    <a:cubicBezTo>
                      <a:pt x="518" y="46"/>
                      <a:pt x="517" y="48"/>
                      <a:pt x="517" y="51"/>
                    </a:cubicBezTo>
                    <a:cubicBezTo>
                      <a:pt x="517" y="58"/>
                      <a:pt x="517" y="58"/>
                      <a:pt x="517" y="58"/>
                    </a:cubicBezTo>
                    <a:cubicBezTo>
                      <a:pt x="515" y="58"/>
                      <a:pt x="510" y="58"/>
                      <a:pt x="505" y="58"/>
                    </a:cubicBezTo>
                    <a:cubicBezTo>
                      <a:pt x="500" y="58"/>
                      <a:pt x="496" y="58"/>
                      <a:pt x="491" y="58"/>
                    </a:cubicBezTo>
                    <a:cubicBezTo>
                      <a:pt x="487" y="58"/>
                      <a:pt x="482" y="58"/>
                      <a:pt x="478" y="58"/>
                    </a:cubicBezTo>
                    <a:cubicBezTo>
                      <a:pt x="478" y="55"/>
                      <a:pt x="478" y="55"/>
                      <a:pt x="478" y="55"/>
                    </a:cubicBezTo>
                    <a:cubicBezTo>
                      <a:pt x="482" y="55"/>
                      <a:pt x="484" y="54"/>
                      <a:pt x="484" y="48"/>
                    </a:cubicBezTo>
                    <a:cubicBezTo>
                      <a:pt x="484" y="10"/>
                      <a:pt x="484" y="10"/>
                      <a:pt x="484" y="10"/>
                    </a:cubicBezTo>
                    <a:cubicBezTo>
                      <a:pt x="484" y="3"/>
                      <a:pt x="484" y="3"/>
                      <a:pt x="477" y="2"/>
                    </a:cubicBezTo>
                    <a:cubicBezTo>
                      <a:pt x="477" y="0"/>
                      <a:pt x="477" y="0"/>
                      <a:pt x="477" y="0"/>
                    </a:cubicBezTo>
                    <a:cubicBezTo>
                      <a:pt x="482" y="0"/>
                      <a:pt x="486" y="0"/>
                      <a:pt x="491" y="0"/>
                    </a:cubicBezTo>
                    <a:cubicBezTo>
                      <a:pt x="496" y="0"/>
                      <a:pt x="500" y="0"/>
                      <a:pt x="505" y="0"/>
                    </a:cubicBezTo>
                    <a:cubicBezTo>
                      <a:pt x="509" y="0"/>
                      <a:pt x="515" y="0"/>
                      <a:pt x="517" y="0"/>
                    </a:cubicBezTo>
                    <a:cubicBezTo>
                      <a:pt x="516" y="3"/>
                      <a:pt x="516" y="6"/>
                      <a:pt x="516" y="8"/>
                    </a:cubicBezTo>
                    <a:cubicBezTo>
                      <a:pt x="516" y="10"/>
                      <a:pt x="516" y="12"/>
                      <a:pt x="516" y="13"/>
                    </a:cubicBezTo>
                    <a:cubicBezTo>
                      <a:pt x="513" y="13"/>
                      <a:pt x="513" y="13"/>
                      <a:pt x="513" y="13"/>
                    </a:cubicBezTo>
                    <a:cubicBezTo>
                      <a:pt x="513" y="10"/>
                      <a:pt x="513" y="8"/>
                      <a:pt x="512" y="5"/>
                    </a:cubicBezTo>
                    <a:cubicBezTo>
                      <a:pt x="509" y="4"/>
                      <a:pt x="505" y="4"/>
                      <a:pt x="501" y="4"/>
                    </a:cubicBezTo>
                    <a:cubicBezTo>
                      <a:pt x="498" y="4"/>
                      <a:pt x="494" y="4"/>
                      <a:pt x="492" y="4"/>
                    </a:cubicBezTo>
                    <a:cubicBezTo>
                      <a:pt x="491" y="6"/>
                      <a:pt x="491" y="8"/>
                      <a:pt x="491" y="11"/>
                    </a:cubicBezTo>
                    <a:cubicBezTo>
                      <a:pt x="491" y="27"/>
                      <a:pt x="491" y="27"/>
                      <a:pt x="491" y="27"/>
                    </a:cubicBezTo>
                    <a:cubicBezTo>
                      <a:pt x="508" y="27"/>
                      <a:pt x="509" y="28"/>
                      <a:pt x="509" y="20"/>
                    </a:cubicBezTo>
                    <a:cubicBezTo>
                      <a:pt x="511" y="20"/>
                      <a:pt x="511" y="20"/>
                      <a:pt x="511" y="20"/>
                    </a:cubicBezTo>
                    <a:cubicBezTo>
                      <a:pt x="511" y="39"/>
                      <a:pt x="511" y="39"/>
                      <a:pt x="511" y="39"/>
                    </a:cubicBezTo>
                    <a:cubicBezTo>
                      <a:pt x="509" y="39"/>
                      <a:pt x="509" y="39"/>
                      <a:pt x="509" y="39"/>
                    </a:cubicBezTo>
                    <a:cubicBezTo>
                      <a:pt x="509" y="29"/>
                      <a:pt x="508" y="30"/>
                      <a:pt x="491" y="31"/>
                    </a:cubicBezTo>
                    <a:moveTo>
                      <a:pt x="392" y="30"/>
                    </a:moveTo>
                    <a:cubicBezTo>
                      <a:pt x="389" y="30"/>
                      <a:pt x="386" y="28"/>
                      <a:pt x="386" y="25"/>
                    </a:cubicBezTo>
                    <a:cubicBezTo>
                      <a:pt x="386" y="22"/>
                      <a:pt x="389" y="19"/>
                      <a:pt x="392" y="19"/>
                    </a:cubicBezTo>
                    <a:cubicBezTo>
                      <a:pt x="395" y="19"/>
                      <a:pt x="397" y="22"/>
                      <a:pt x="397" y="25"/>
                    </a:cubicBezTo>
                    <a:cubicBezTo>
                      <a:pt x="397" y="28"/>
                      <a:pt x="395" y="30"/>
                      <a:pt x="392" y="30"/>
                    </a:cubicBezTo>
                    <a:moveTo>
                      <a:pt x="153" y="30"/>
                    </a:moveTo>
                    <a:cubicBezTo>
                      <a:pt x="150" y="30"/>
                      <a:pt x="147" y="28"/>
                      <a:pt x="147" y="25"/>
                    </a:cubicBezTo>
                    <a:cubicBezTo>
                      <a:pt x="147" y="22"/>
                      <a:pt x="150" y="19"/>
                      <a:pt x="153" y="19"/>
                    </a:cubicBezTo>
                    <a:cubicBezTo>
                      <a:pt x="156" y="19"/>
                      <a:pt x="158" y="22"/>
                      <a:pt x="158" y="25"/>
                    </a:cubicBezTo>
                    <a:cubicBezTo>
                      <a:pt x="158" y="28"/>
                      <a:pt x="156" y="30"/>
                      <a:pt x="153" y="30"/>
                    </a:cubicBezTo>
                    <a:moveTo>
                      <a:pt x="33" y="12"/>
                    </a:moveTo>
                    <a:cubicBezTo>
                      <a:pt x="33" y="9"/>
                      <a:pt x="33" y="7"/>
                      <a:pt x="33" y="4"/>
                    </a:cubicBezTo>
                    <a:cubicBezTo>
                      <a:pt x="20" y="5"/>
                      <a:pt x="20" y="5"/>
                      <a:pt x="20" y="5"/>
                    </a:cubicBezTo>
                    <a:cubicBezTo>
                      <a:pt x="18" y="5"/>
                      <a:pt x="17" y="5"/>
                      <a:pt x="17" y="7"/>
                    </a:cubicBezTo>
                    <a:cubicBezTo>
                      <a:pt x="17" y="9"/>
                      <a:pt x="16" y="11"/>
                      <a:pt x="16" y="13"/>
                    </a:cubicBezTo>
                    <a:cubicBezTo>
                      <a:pt x="14" y="13"/>
                      <a:pt x="14" y="13"/>
                      <a:pt x="14" y="13"/>
                    </a:cubicBezTo>
                    <a:cubicBezTo>
                      <a:pt x="14" y="9"/>
                      <a:pt x="14" y="9"/>
                      <a:pt x="14" y="9"/>
                    </a:cubicBezTo>
                    <a:cubicBezTo>
                      <a:pt x="14" y="6"/>
                      <a:pt x="13" y="3"/>
                      <a:pt x="13" y="0"/>
                    </a:cubicBezTo>
                    <a:cubicBezTo>
                      <a:pt x="21" y="0"/>
                      <a:pt x="29" y="0"/>
                      <a:pt x="37" y="0"/>
                    </a:cubicBezTo>
                    <a:cubicBezTo>
                      <a:pt x="45" y="0"/>
                      <a:pt x="53" y="0"/>
                      <a:pt x="61" y="0"/>
                    </a:cubicBezTo>
                    <a:cubicBezTo>
                      <a:pt x="61" y="3"/>
                      <a:pt x="61" y="6"/>
                      <a:pt x="61" y="9"/>
                    </a:cubicBezTo>
                    <a:cubicBezTo>
                      <a:pt x="61" y="13"/>
                      <a:pt x="61" y="13"/>
                      <a:pt x="61" y="13"/>
                    </a:cubicBezTo>
                    <a:cubicBezTo>
                      <a:pt x="58" y="13"/>
                      <a:pt x="58" y="13"/>
                      <a:pt x="58" y="13"/>
                    </a:cubicBezTo>
                    <a:cubicBezTo>
                      <a:pt x="58" y="11"/>
                      <a:pt x="58" y="9"/>
                      <a:pt x="57" y="7"/>
                    </a:cubicBezTo>
                    <a:cubicBezTo>
                      <a:pt x="57" y="5"/>
                      <a:pt x="56" y="5"/>
                      <a:pt x="54" y="5"/>
                    </a:cubicBezTo>
                    <a:cubicBezTo>
                      <a:pt x="41" y="4"/>
                      <a:pt x="41" y="4"/>
                      <a:pt x="41" y="4"/>
                    </a:cubicBezTo>
                    <a:cubicBezTo>
                      <a:pt x="41" y="7"/>
                      <a:pt x="41" y="9"/>
                      <a:pt x="41" y="12"/>
                    </a:cubicBezTo>
                    <a:cubicBezTo>
                      <a:pt x="41" y="48"/>
                      <a:pt x="41" y="48"/>
                      <a:pt x="41" y="48"/>
                    </a:cubicBezTo>
                    <a:cubicBezTo>
                      <a:pt x="41" y="54"/>
                      <a:pt x="41" y="55"/>
                      <a:pt x="49" y="55"/>
                    </a:cubicBezTo>
                    <a:cubicBezTo>
                      <a:pt x="49" y="58"/>
                      <a:pt x="49" y="58"/>
                      <a:pt x="49" y="58"/>
                    </a:cubicBezTo>
                    <a:cubicBezTo>
                      <a:pt x="45" y="58"/>
                      <a:pt x="41" y="58"/>
                      <a:pt x="37" y="58"/>
                    </a:cubicBezTo>
                    <a:cubicBezTo>
                      <a:pt x="33" y="58"/>
                      <a:pt x="29" y="58"/>
                      <a:pt x="25" y="58"/>
                    </a:cubicBezTo>
                    <a:cubicBezTo>
                      <a:pt x="25" y="55"/>
                      <a:pt x="25" y="55"/>
                      <a:pt x="25" y="55"/>
                    </a:cubicBezTo>
                    <a:cubicBezTo>
                      <a:pt x="33" y="55"/>
                      <a:pt x="33" y="54"/>
                      <a:pt x="33" y="48"/>
                    </a:cubicBezTo>
                    <a:moveTo>
                      <a:pt x="508" y="489"/>
                    </a:moveTo>
                    <a:cubicBezTo>
                      <a:pt x="517" y="475"/>
                      <a:pt x="517" y="475"/>
                      <a:pt x="517" y="475"/>
                    </a:cubicBezTo>
                    <a:cubicBezTo>
                      <a:pt x="520" y="469"/>
                      <a:pt x="524" y="464"/>
                      <a:pt x="526" y="459"/>
                    </a:cubicBezTo>
                    <a:cubicBezTo>
                      <a:pt x="533" y="460"/>
                      <a:pt x="533" y="460"/>
                      <a:pt x="533" y="460"/>
                    </a:cubicBezTo>
                    <a:cubicBezTo>
                      <a:pt x="526" y="468"/>
                      <a:pt x="516" y="483"/>
                      <a:pt x="512" y="490"/>
                    </a:cubicBezTo>
                    <a:cubicBezTo>
                      <a:pt x="511" y="492"/>
                      <a:pt x="511" y="494"/>
                      <a:pt x="511" y="497"/>
                    </a:cubicBezTo>
                    <a:cubicBezTo>
                      <a:pt x="511" y="508"/>
                      <a:pt x="511" y="508"/>
                      <a:pt x="511" y="508"/>
                    </a:cubicBezTo>
                    <a:cubicBezTo>
                      <a:pt x="511" y="515"/>
                      <a:pt x="511" y="515"/>
                      <a:pt x="519" y="516"/>
                    </a:cubicBezTo>
                    <a:cubicBezTo>
                      <a:pt x="519" y="518"/>
                      <a:pt x="519" y="518"/>
                      <a:pt x="519" y="518"/>
                    </a:cubicBezTo>
                    <a:cubicBezTo>
                      <a:pt x="515" y="518"/>
                      <a:pt x="511" y="518"/>
                      <a:pt x="507" y="518"/>
                    </a:cubicBezTo>
                    <a:cubicBezTo>
                      <a:pt x="503" y="518"/>
                      <a:pt x="499" y="518"/>
                      <a:pt x="495" y="518"/>
                    </a:cubicBezTo>
                    <a:cubicBezTo>
                      <a:pt x="495" y="516"/>
                      <a:pt x="495" y="516"/>
                      <a:pt x="495" y="516"/>
                    </a:cubicBezTo>
                    <a:cubicBezTo>
                      <a:pt x="503" y="515"/>
                      <a:pt x="503" y="515"/>
                      <a:pt x="503" y="508"/>
                    </a:cubicBezTo>
                    <a:cubicBezTo>
                      <a:pt x="503" y="495"/>
                      <a:pt x="503" y="495"/>
                      <a:pt x="503" y="495"/>
                    </a:cubicBezTo>
                    <a:cubicBezTo>
                      <a:pt x="503" y="495"/>
                      <a:pt x="503" y="494"/>
                      <a:pt x="503" y="493"/>
                    </a:cubicBezTo>
                    <a:cubicBezTo>
                      <a:pt x="492" y="475"/>
                      <a:pt x="492" y="475"/>
                      <a:pt x="492" y="475"/>
                    </a:cubicBezTo>
                    <a:cubicBezTo>
                      <a:pt x="490" y="470"/>
                      <a:pt x="484" y="462"/>
                      <a:pt x="478" y="462"/>
                    </a:cubicBezTo>
                    <a:cubicBezTo>
                      <a:pt x="478" y="460"/>
                      <a:pt x="478" y="460"/>
                      <a:pt x="478" y="460"/>
                    </a:cubicBezTo>
                    <a:cubicBezTo>
                      <a:pt x="487" y="458"/>
                      <a:pt x="487" y="458"/>
                      <a:pt x="487" y="458"/>
                    </a:cubicBezTo>
                    <a:cubicBezTo>
                      <a:pt x="490" y="458"/>
                      <a:pt x="491" y="459"/>
                      <a:pt x="492" y="461"/>
                    </a:cubicBezTo>
                    <a:cubicBezTo>
                      <a:pt x="494" y="463"/>
                      <a:pt x="495" y="465"/>
                      <a:pt x="496" y="466"/>
                    </a:cubicBezTo>
                    <a:moveTo>
                      <a:pt x="447" y="471"/>
                    </a:moveTo>
                    <a:cubicBezTo>
                      <a:pt x="447" y="468"/>
                      <a:pt x="447" y="466"/>
                      <a:pt x="447" y="463"/>
                    </a:cubicBezTo>
                    <a:cubicBezTo>
                      <a:pt x="434" y="463"/>
                      <a:pt x="434" y="463"/>
                      <a:pt x="434" y="463"/>
                    </a:cubicBezTo>
                    <a:cubicBezTo>
                      <a:pt x="432" y="463"/>
                      <a:pt x="431" y="464"/>
                      <a:pt x="431" y="466"/>
                    </a:cubicBezTo>
                    <a:cubicBezTo>
                      <a:pt x="430" y="468"/>
                      <a:pt x="430" y="470"/>
                      <a:pt x="430" y="472"/>
                    </a:cubicBezTo>
                    <a:cubicBezTo>
                      <a:pt x="427" y="472"/>
                      <a:pt x="427" y="472"/>
                      <a:pt x="427" y="472"/>
                    </a:cubicBezTo>
                    <a:cubicBezTo>
                      <a:pt x="427" y="468"/>
                      <a:pt x="427" y="468"/>
                      <a:pt x="427" y="468"/>
                    </a:cubicBezTo>
                    <a:cubicBezTo>
                      <a:pt x="427" y="465"/>
                      <a:pt x="427" y="462"/>
                      <a:pt x="427" y="459"/>
                    </a:cubicBezTo>
                    <a:cubicBezTo>
                      <a:pt x="435" y="459"/>
                      <a:pt x="443" y="459"/>
                      <a:pt x="451" y="459"/>
                    </a:cubicBezTo>
                    <a:cubicBezTo>
                      <a:pt x="459" y="459"/>
                      <a:pt x="467" y="459"/>
                      <a:pt x="476" y="459"/>
                    </a:cubicBezTo>
                    <a:cubicBezTo>
                      <a:pt x="475" y="462"/>
                      <a:pt x="475" y="465"/>
                      <a:pt x="475" y="468"/>
                    </a:cubicBezTo>
                    <a:cubicBezTo>
                      <a:pt x="475" y="472"/>
                      <a:pt x="475" y="472"/>
                      <a:pt x="475" y="472"/>
                    </a:cubicBezTo>
                    <a:cubicBezTo>
                      <a:pt x="473" y="472"/>
                      <a:pt x="473" y="472"/>
                      <a:pt x="473" y="472"/>
                    </a:cubicBezTo>
                    <a:cubicBezTo>
                      <a:pt x="473" y="470"/>
                      <a:pt x="472" y="468"/>
                      <a:pt x="472" y="466"/>
                    </a:cubicBezTo>
                    <a:cubicBezTo>
                      <a:pt x="471" y="464"/>
                      <a:pt x="470" y="463"/>
                      <a:pt x="469" y="463"/>
                    </a:cubicBezTo>
                    <a:cubicBezTo>
                      <a:pt x="455" y="463"/>
                      <a:pt x="455" y="463"/>
                      <a:pt x="455" y="463"/>
                    </a:cubicBezTo>
                    <a:cubicBezTo>
                      <a:pt x="455" y="466"/>
                      <a:pt x="455" y="468"/>
                      <a:pt x="455" y="471"/>
                    </a:cubicBezTo>
                    <a:cubicBezTo>
                      <a:pt x="455" y="508"/>
                      <a:pt x="455" y="508"/>
                      <a:pt x="455" y="508"/>
                    </a:cubicBezTo>
                    <a:cubicBezTo>
                      <a:pt x="455" y="515"/>
                      <a:pt x="455" y="515"/>
                      <a:pt x="463" y="516"/>
                    </a:cubicBezTo>
                    <a:cubicBezTo>
                      <a:pt x="463" y="518"/>
                      <a:pt x="463" y="518"/>
                      <a:pt x="463" y="518"/>
                    </a:cubicBezTo>
                    <a:cubicBezTo>
                      <a:pt x="459" y="518"/>
                      <a:pt x="455" y="518"/>
                      <a:pt x="451" y="518"/>
                    </a:cubicBezTo>
                    <a:cubicBezTo>
                      <a:pt x="447" y="518"/>
                      <a:pt x="443" y="518"/>
                      <a:pt x="439" y="518"/>
                    </a:cubicBezTo>
                    <a:cubicBezTo>
                      <a:pt x="439" y="516"/>
                      <a:pt x="439" y="516"/>
                      <a:pt x="439" y="516"/>
                    </a:cubicBezTo>
                    <a:cubicBezTo>
                      <a:pt x="447" y="515"/>
                      <a:pt x="447" y="515"/>
                      <a:pt x="447" y="508"/>
                    </a:cubicBezTo>
                    <a:moveTo>
                      <a:pt x="414" y="508"/>
                    </a:moveTo>
                    <a:cubicBezTo>
                      <a:pt x="414" y="515"/>
                      <a:pt x="414" y="515"/>
                      <a:pt x="422" y="516"/>
                    </a:cubicBezTo>
                    <a:cubicBezTo>
                      <a:pt x="422" y="518"/>
                      <a:pt x="422" y="518"/>
                      <a:pt x="422" y="518"/>
                    </a:cubicBezTo>
                    <a:cubicBezTo>
                      <a:pt x="418" y="518"/>
                      <a:pt x="414" y="518"/>
                      <a:pt x="410" y="518"/>
                    </a:cubicBezTo>
                    <a:cubicBezTo>
                      <a:pt x="406" y="518"/>
                      <a:pt x="402" y="518"/>
                      <a:pt x="398" y="518"/>
                    </a:cubicBezTo>
                    <a:cubicBezTo>
                      <a:pt x="398" y="516"/>
                      <a:pt x="398" y="516"/>
                      <a:pt x="398" y="516"/>
                    </a:cubicBezTo>
                    <a:cubicBezTo>
                      <a:pt x="406" y="515"/>
                      <a:pt x="406" y="515"/>
                      <a:pt x="406" y="508"/>
                    </a:cubicBezTo>
                    <a:cubicBezTo>
                      <a:pt x="406" y="469"/>
                      <a:pt x="406" y="469"/>
                      <a:pt x="406" y="469"/>
                    </a:cubicBezTo>
                    <a:cubicBezTo>
                      <a:pt x="406" y="462"/>
                      <a:pt x="406" y="462"/>
                      <a:pt x="398" y="461"/>
                    </a:cubicBezTo>
                    <a:cubicBezTo>
                      <a:pt x="398" y="459"/>
                      <a:pt x="398" y="459"/>
                      <a:pt x="398" y="459"/>
                    </a:cubicBezTo>
                    <a:cubicBezTo>
                      <a:pt x="402" y="459"/>
                      <a:pt x="406" y="459"/>
                      <a:pt x="410" y="459"/>
                    </a:cubicBezTo>
                    <a:cubicBezTo>
                      <a:pt x="414" y="459"/>
                      <a:pt x="418" y="459"/>
                      <a:pt x="422" y="459"/>
                    </a:cubicBezTo>
                    <a:cubicBezTo>
                      <a:pt x="422" y="461"/>
                      <a:pt x="422" y="461"/>
                      <a:pt x="422" y="461"/>
                    </a:cubicBezTo>
                    <a:cubicBezTo>
                      <a:pt x="414" y="462"/>
                      <a:pt x="414" y="462"/>
                      <a:pt x="414" y="469"/>
                    </a:cubicBezTo>
                    <a:moveTo>
                      <a:pt x="385" y="473"/>
                    </a:moveTo>
                    <a:cubicBezTo>
                      <a:pt x="385" y="470"/>
                      <a:pt x="385" y="467"/>
                      <a:pt x="384" y="466"/>
                    </a:cubicBezTo>
                    <a:cubicBezTo>
                      <a:pt x="382" y="463"/>
                      <a:pt x="376" y="461"/>
                      <a:pt x="372" y="461"/>
                    </a:cubicBezTo>
                    <a:cubicBezTo>
                      <a:pt x="365" y="461"/>
                      <a:pt x="359" y="466"/>
                      <a:pt x="359" y="473"/>
                    </a:cubicBezTo>
                    <a:cubicBezTo>
                      <a:pt x="359" y="492"/>
                      <a:pt x="393" y="476"/>
                      <a:pt x="393" y="498"/>
                    </a:cubicBezTo>
                    <a:cubicBezTo>
                      <a:pt x="393" y="512"/>
                      <a:pt x="380" y="519"/>
                      <a:pt x="367" y="519"/>
                    </a:cubicBezTo>
                    <a:cubicBezTo>
                      <a:pt x="362" y="519"/>
                      <a:pt x="357" y="518"/>
                      <a:pt x="353" y="516"/>
                    </a:cubicBezTo>
                    <a:cubicBezTo>
                      <a:pt x="353" y="513"/>
                      <a:pt x="353" y="509"/>
                      <a:pt x="353" y="505"/>
                    </a:cubicBezTo>
                    <a:cubicBezTo>
                      <a:pt x="353" y="503"/>
                      <a:pt x="353" y="503"/>
                      <a:pt x="353" y="503"/>
                    </a:cubicBezTo>
                    <a:cubicBezTo>
                      <a:pt x="356" y="503"/>
                      <a:pt x="356" y="503"/>
                      <a:pt x="356" y="503"/>
                    </a:cubicBezTo>
                    <a:cubicBezTo>
                      <a:pt x="356" y="507"/>
                      <a:pt x="356" y="507"/>
                      <a:pt x="356" y="507"/>
                    </a:cubicBezTo>
                    <a:cubicBezTo>
                      <a:pt x="356" y="509"/>
                      <a:pt x="356" y="511"/>
                      <a:pt x="357" y="512"/>
                    </a:cubicBezTo>
                    <a:cubicBezTo>
                      <a:pt x="361" y="514"/>
                      <a:pt x="366" y="515"/>
                      <a:pt x="371" y="515"/>
                    </a:cubicBezTo>
                    <a:cubicBezTo>
                      <a:pt x="378" y="515"/>
                      <a:pt x="386" y="511"/>
                      <a:pt x="386" y="502"/>
                    </a:cubicBezTo>
                    <a:cubicBezTo>
                      <a:pt x="386" y="482"/>
                      <a:pt x="352" y="501"/>
                      <a:pt x="352" y="476"/>
                    </a:cubicBezTo>
                    <a:cubicBezTo>
                      <a:pt x="352" y="465"/>
                      <a:pt x="362" y="457"/>
                      <a:pt x="373" y="457"/>
                    </a:cubicBezTo>
                    <a:cubicBezTo>
                      <a:pt x="379" y="457"/>
                      <a:pt x="384" y="459"/>
                      <a:pt x="389" y="461"/>
                    </a:cubicBezTo>
                    <a:cubicBezTo>
                      <a:pt x="389" y="463"/>
                      <a:pt x="389" y="464"/>
                      <a:pt x="389" y="465"/>
                    </a:cubicBezTo>
                    <a:cubicBezTo>
                      <a:pt x="389" y="468"/>
                      <a:pt x="388" y="470"/>
                      <a:pt x="388" y="473"/>
                    </a:cubicBezTo>
                    <a:moveTo>
                      <a:pt x="304" y="469"/>
                    </a:moveTo>
                    <a:cubicBezTo>
                      <a:pt x="304" y="462"/>
                      <a:pt x="304" y="462"/>
                      <a:pt x="296" y="461"/>
                    </a:cubicBezTo>
                    <a:cubicBezTo>
                      <a:pt x="296" y="459"/>
                      <a:pt x="296" y="459"/>
                      <a:pt x="296" y="459"/>
                    </a:cubicBezTo>
                    <a:cubicBezTo>
                      <a:pt x="300" y="459"/>
                      <a:pt x="305" y="459"/>
                      <a:pt x="310" y="459"/>
                    </a:cubicBezTo>
                    <a:cubicBezTo>
                      <a:pt x="315" y="459"/>
                      <a:pt x="320" y="459"/>
                      <a:pt x="325" y="459"/>
                    </a:cubicBezTo>
                    <a:cubicBezTo>
                      <a:pt x="337" y="458"/>
                      <a:pt x="342" y="464"/>
                      <a:pt x="342" y="472"/>
                    </a:cubicBezTo>
                    <a:cubicBezTo>
                      <a:pt x="342" y="481"/>
                      <a:pt x="334" y="486"/>
                      <a:pt x="326" y="488"/>
                    </a:cubicBezTo>
                    <a:cubicBezTo>
                      <a:pt x="345" y="513"/>
                      <a:pt x="345" y="513"/>
                      <a:pt x="345" y="513"/>
                    </a:cubicBezTo>
                    <a:cubicBezTo>
                      <a:pt x="346" y="515"/>
                      <a:pt x="348" y="515"/>
                      <a:pt x="350" y="516"/>
                    </a:cubicBezTo>
                    <a:cubicBezTo>
                      <a:pt x="350" y="518"/>
                      <a:pt x="350" y="518"/>
                      <a:pt x="350" y="518"/>
                    </a:cubicBezTo>
                    <a:cubicBezTo>
                      <a:pt x="348" y="518"/>
                      <a:pt x="346" y="518"/>
                      <a:pt x="344" y="518"/>
                    </a:cubicBezTo>
                    <a:cubicBezTo>
                      <a:pt x="342" y="518"/>
                      <a:pt x="340" y="518"/>
                      <a:pt x="338" y="518"/>
                    </a:cubicBezTo>
                    <a:cubicBezTo>
                      <a:pt x="337" y="516"/>
                      <a:pt x="336" y="515"/>
                      <a:pt x="335" y="513"/>
                    </a:cubicBezTo>
                    <a:cubicBezTo>
                      <a:pt x="315" y="486"/>
                      <a:pt x="315" y="486"/>
                      <a:pt x="315" y="486"/>
                    </a:cubicBezTo>
                    <a:cubicBezTo>
                      <a:pt x="318" y="486"/>
                      <a:pt x="320" y="486"/>
                      <a:pt x="323" y="486"/>
                    </a:cubicBezTo>
                    <a:cubicBezTo>
                      <a:pt x="329" y="485"/>
                      <a:pt x="334" y="480"/>
                      <a:pt x="334" y="474"/>
                    </a:cubicBezTo>
                    <a:cubicBezTo>
                      <a:pt x="334" y="465"/>
                      <a:pt x="327" y="462"/>
                      <a:pt x="321" y="462"/>
                    </a:cubicBezTo>
                    <a:cubicBezTo>
                      <a:pt x="318" y="462"/>
                      <a:pt x="315" y="462"/>
                      <a:pt x="312" y="463"/>
                    </a:cubicBezTo>
                    <a:cubicBezTo>
                      <a:pt x="312" y="464"/>
                      <a:pt x="312" y="466"/>
                      <a:pt x="312" y="469"/>
                    </a:cubicBezTo>
                    <a:cubicBezTo>
                      <a:pt x="312" y="508"/>
                      <a:pt x="312" y="508"/>
                      <a:pt x="312" y="508"/>
                    </a:cubicBezTo>
                    <a:cubicBezTo>
                      <a:pt x="312" y="515"/>
                      <a:pt x="312" y="515"/>
                      <a:pt x="320" y="516"/>
                    </a:cubicBezTo>
                    <a:cubicBezTo>
                      <a:pt x="320" y="518"/>
                      <a:pt x="320" y="518"/>
                      <a:pt x="320" y="518"/>
                    </a:cubicBezTo>
                    <a:cubicBezTo>
                      <a:pt x="316" y="518"/>
                      <a:pt x="312" y="518"/>
                      <a:pt x="308" y="518"/>
                    </a:cubicBezTo>
                    <a:cubicBezTo>
                      <a:pt x="303" y="518"/>
                      <a:pt x="299" y="518"/>
                      <a:pt x="296" y="518"/>
                    </a:cubicBezTo>
                    <a:cubicBezTo>
                      <a:pt x="296" y="516"/>
                      <a:pt x="296" y="516"/>
                      <a:pt x="296" y="516"/>
                    </a:cubicBezTo>
                    <a:cubicBezTo>
                      <a:pt x="304" y="515"/>
                      <a:pt x="304" y="515"/>
                      <a:pt x="304" y="508"/>
                    </a:cubicBezTo>
                    <a:moveTo>
                      <a:pt x="221" y="503"/>
                    </a:moveTo>
                    <a:cubicBezTo>
                      <a:pt x="215" y="518"/>
                      <a:pt x="215" y="518"/>
                      <a:pt x="215" y="518"/>
                    </a:cubicBezTo>
                    <a:cubicBezTo>
                      <a:pt x="210" y="518"/>
                      <a:pt x="210" y="518"/>
                      <a:pt x="210" y="518"/>
                    </a:cubicBezTo>
                    <a:cubicBezTo>
                      <a:pt x="208" y="513"/>
                      <a:pt x="208" y="513"/>
                      <a:pt x="208" y="513"/>
                    </a:cubicBezTo>
                    <a:cubicBezTo>
                      <a:pt x="205" y="505"/>
                      <a:pt x="205" y="505"/>
                      <a:pt x="205" y="505"/>
                    </a:cubicBezTo>
                    <a:cubicBezTo>
                      <a:pt x="188" y="467"/>
                      <a:pt x="188" y="467"/>
                      <a:pt x="188" y="467"/>
                    </a:cubicBezTo>
                    <a:cubicBezTo>
                      <a:pt x="186" y="462"/>
                      <a:pt x="187" y="462"/>
                      <a:pt x="180" y="461"/>
                    </a:cubicBezTo>
                    <a:cubicBezTo>
                      <a:pt x="180" y="459"/>
                      <a:pt x="180" y="459"/>
                      <a:pt x="180" y="459"/>
                    </a:cubicBezTo>
                    <a:cubicBezTo>
                      <a:pt x="184" y="459"/>
                      <a:pt x="188" y="459"/>
                      <a:pt x="192" y="459"/>
                    </a:cubicBezTo>
                    <a:cubicBezTo>
                      <a:pt x="196" y="459"/>
                      <a:pt x="200" y="459"/>
                      <a:pt x="205" y="459"/>
                    </a:cubicBezTo>
                    <a:cubicBezTo>
                      <a:pt x="205" y="461"/>
                      <a:pt x="205" y="461"/>
                      <a:pt x="205" y="461"/>
                    </a:cubicBezTo>
                    <a:cubicBezTo>
                      <a:pt x="196" y="461"/>
                      <a:pt x="196" y="463"/>
                      <a:pt x="197" y="464"/>
                    </a:cubicBezTo>
                    <a:cubicBezTo>
                      <a:pt x="200" y="474"/>
                      <a:pt x="200" y="474"/>
                      <a:pt x="200" y="474"/>
                    </a:cubicBezTo>
                    <a:cubicBezTo>
                      <a:pt x="215" y="507"/>
                      <a:pt x="215" y="507"/>
                      <a:pt x="215" y="507"/>
                    </a:cubicBezTo>
                    <a:cubicBezTo>
                      <a:pt x="227" y="480"/>
                      <a:pt x="227" y="480"/>
                      <a:pt x="227" y="480"/>
                    </a:cubicBezTo>
                    <a:cubicBezTo>
                      <a:pt x="231" y="469"/>
                      <a:pt x="231" y="469"/>
                      <a:pt x="231" y="469"/>
                    </a:cubicBezTo>
                    <a:cubicBezTo>
                      <a:pt x="233" y="465"/>
                      <a:pt x="236" y="461"/>
                      <a:pt x="225" y="461"/>
                    </a:cubicBezTo>
                    <a:cubicBezTo>
                      <a:pt x="225" y="459"/>
                      <a:pt x="225" y="459"/>
                      <a:pt x="225" y="459"/>
                    </a:cubicBezTo>
                    <a:cubicBezTo>
                      <a:pt x="228" y="459"/>
                      <a:pt x="231" y="459"/>
                      <a:pt x="235" y="459"/>
                    </a:cubicBezTo>
                    <a:cubicBezTo>
                      <a:pt x="238" y="459"/>
                      <a:pt x="241" y="459"/>
                      <a:pt x="245" y="459"/>
                    </a:cubicBezTo>
                    <a:cubicBezTo>
                      <a:pt x="250" y="459"/>
                      <a:pt x="254" y="459"/>
                      <a:pt x="259" y="459"/>
                    </a:cubicBezTo>
                    <a:cubicBezTo>
                      <a:pt x="264" y="459"/>
                      <a:pt x="270" y="459"/>
                      <a:pt x="275" y="459"/>
                    </a:cubicBezTo>
                    <a:cubicBezTo>
                      <a:pt x="280" y="459"/>
                      <a:pt x="286" y="459"/>
                      <a:pt x="289" y="459"/>
                    </a:cubicBezTo>
                    <a:cubicBezTo>
                      <a:pt x="288" y="462"/>
                      <a:pt x="288" y="465"/>
                      <a:pt x="288" y="467"/>
                    </a:cubicBezTo>
                    <a:cubicBezTo>
                      <a:pt x="288" y="469"/>
                      <a:pt x="287" y="471"/>
                      <a:pt x="287" y="472"/>
                    </a:cubicBezTo>
                    <a:cubicBezTo>
                      <a:pt x="285" y="472"/>
                      <a:pt x="285" y="472"/>
                      <a:pt x="285" y="472"/>
                    </a:cubicBezTo>
                    <a:cubicBezTo>
                      <a:pt x="285" y="469"/>
                      <a:pt x="284" y="467"/>
                      <a:pt x="283" y="464"/>
                    </a:cubicBezTo>
                    <a:cubicBezTo>
                      <a:pt x="279" y="463"/>
                      <a:pt x="275" y="463"/>
                      <a:pt x="271" y="463"/>
                    </a:cubicBezTo>
                    <a:cubicBezTo>
                      <a:pt x="267" y="463"/>
                      <a:pt x="263" y="463"/>
                      <a:pt x="260" y="463"/>
                    </a:cubicBezTo>
                    <a:cubicBezTo>
                      <a:pt x="260" y="465"/>
                      <a:pt x="260" y="467"/>
                      <a:pt x="260" y="470"/>
                    </a:cubicBezTo>
                    <a:cubicBezTo>
                      <a:pt x="260" y="486"/>
                      <a:pt x="260" y="486"/>
                      <a:pt x="260" y="486"/>
                    </a:cubicBezTo>
                    <a:cubicBezTo>
                      <a:pt x="278" y="486"/>
                      <a:pt x="280" y="487"/>
                      <a:pt x="280" y="479"/>
                    </a:cubicBezTo>
                    <a:cubicBezTo>
                      <a:pt x="282" y="479"/>
                      <a:pt x="282" y="479"/>
                      <a:pt x="282" y="479"/>
                    </a:cubicBezTo>
                    <a:cubicBezTo>
                      <a:pt x="282" y="498"/>
                      <a:pt x="282" y="498"/>
                      <a:pt x="282" y="498"/>
                    </a:cubicBezTo>
                    <a:cubicBezTo>
                      <a:pt x="280" y="498"/>
                      <a:pt x="280" y="498"/>
                      <a:pt x="280" y="498"/>
                    </a:cubicBezTo>
                    <a:cubicBezTo>
                      <a:pt x="280" y="489"/>
                      <a:pt x="279" y="489"/>
                      <a:pt x="260" y="490"/>
                    </a:cubicBezTo>
                    <a:cubicBezTo>
                      <a:pt x="260" y="506"/>
                      <a:pt x="260" y="506"/>
                      <a:pt x="260" y="506"/>
                    </a:cubicBezTo>
                    <a:cubicBezTo>
                      <a:pt x="260" y="509"/>
                      <a:pt x="260" y="512"/>
                      <a:pt x="260" y="514"/>
                    </a:cubicBezTo>
                    <a:cubicBezTo>
                      <a:pt x="263" y="514"/>
                      <a:pt x="268" y="514"/>
                      <a:pt x="272" y="514"/>
                    </a:cubicBezTo>
                    <a:cubicBezTo>
                      <a:pt x="276" y="514"/>
                      <a:pt x="281" y="514"/>
                      <a:pt x="285" y="513"/>
                    </a:cubicBezTo>
                    <a:cubicBezTo>
                      <a:pt x="286" y="511"/>
                      <a:pt x="286" y="510"/>
                      <a:pt x="286" y="508"/>
                    </a:cubicBezTo>
                    <a:cubicBezTo>
                      <a:pt x="287" y="504"/>
                      <a:pt x="287" y="504"/>
                      <a:pt x="287" y="504"/>
                    </a:cubicBezTo>
                    <a:cubicBezTo>
                      <a:pt x="290" y="504"/>
                      <a:pt x="290" y="504"/>
                      <a:pt x="290" y="504"/>
                    </a:cubicBezTo>
                    <a:cubicBezTo>
                      <a:pt x="290" y="505"/>
                      <a:pt x="289" y="508"/>
                      <a:pt x="289" y="511"/>
                    </a:cubicBezTo>
                    <a:cubicBezTo>
                      <a:pt x="289" y="518"/>
                      <a:pt x="289" y="518"/>
                      <a:pt x="289" y="518"/>
                    </a:cubicBezTo>
                    <a:cubicBezTo>
                      <a:pt x="286" y="518"/>
                      <a:pt x="280" y="518"/>
                      <a:pt x="275" y="518"/>
                    </a:cubicBezTo>
                    <a:cubicBezTo>
                      <a:pt x="270" y="518"/>
                      <a:pt x="265" y="518"/>
                      <a:pt x="260" y="518"/>
                    </a:cubicBezTo>
                    <a:cubicBezTo>
                      <a:pt x="255" y="518"/>
                      <a:pt x="250" y="518"/>
                      <a:pt x="244" y="518"/>
                    </a:cubicBezTo>
                    <a:cubicBezTo>
                      <a:pt x="244" y="516"/>
                      <a:pt x="244" y="516"/>
                      <a:pt x="244" y="516"/>
                    </a:cubicBezTo>
                    <a:cubicBezTo>
                      <a:pt x="249" y="515"/>
                      <a:pt x="252" y="514"/>
                      <a:pt x="252" y="508"/>
                    </a:cubicBezTo>
                    <a:cubicBezTo>
                      <a:pt x="252" y="469"/>
                      <a:pt x="252" y="469"/>
                      <a:pt x="252" y="469"/>
                    </a:cubicBezTo>
                    <a:cubicBezTo>
                      <a:pt x="252" y="462"/>
                      <a:pt x="252" y="462"/>
                      <a:pt x="244" y="461"/>
                    </a:cubicBezTo>
                    <a:cubicBezTo>
                      <a:pt x="239" y="461"/>
                      <a:pt x="239" y="464"/>
                      <a:pt x="237" y="468"/>
                    </a:cubicBezTo>
                    <a:moveTo>
                      <a:pt x="170" y="508"/>
                    </a:moveTo>
                    <a:cubicBezTo>
                      <a:pt x="170" y="515"/>
                      <a:pt x="170" y="515"/>
                      <a:pt x="178" y="516"/>
                    </a:cubicBezTo>
                    <a:cubicBezTo>
                      <a:pt x="178" y="518"/>
                      <a:pt x="178" y="518"/>
                      <a:pt x="178" y="518"/>
                    </a:cubicBezTo>
                    <a:cubicBezTo>
                      <a:pt x="174" y="518"/>
                      <a:pt x="170" y="518"/>
                      <a:pt x="166" y="518"/>
                    </a:cubicBezTo>
                    <a:cubicBezTo>
                      <a:pt x="161" y="518"/>
                      <a:pt x="157" y="518"/>
                      <a:pt x="154" y="518"/>
                    </a:cubicBezTo>
                    <a:cubicBezTo>
                      <a:pt x="154" y="516"/>
                      <a:pt x="154" y="516"/>
                      <a:pt x="154" y="516"/>
                    </a:cubicBezTo>
                    <a:cubicBezTo>
                      <a:pt x="162" y="515"/>
                      <a:pt x="162" y="515"/>
                      <a:pt x="162" y="508"/>
                    </a:cubicBezTo>
                    <a:cubicBezTo>
                      <a:pt x="162" y="469"/>
                      <a:pt x="162" y="469"/>
                      <a:pt x="162" y="469"/>
                    </a:cubicBezTo>
                    <a:cubicBezTo>
                      <a:pt x="162" y="463"/>
                      <a:pt x="162" y="462"/>
                      <a:pt x="154" y="461"/>
                    </a:cubicBezTo>
                    <a:cubicBezTo>
                      <a:pt x="154" y="459"/>
                      <a:pt x="154" y="459"/>
                      <a:pt x="154" y="459"/>
                    </a:cubicBezTo>
                    <a:cubicBezTo>
                      <a:pt x="157" y="459"/>
                      <a:pt x="161" y="459"/>
                      <a:pt x="166" y="459"/>
                    </a:cubicBezTo>
                    <a:cubicBezTo>
                      <a:pt x="170" y="459"/>
                      <a:pt x="174" y="459"/>
                      <a:pt x="178" y="459"/>
                    </a:cubicBezTo>
                    <a:cubicBezTo>
                      <a:pt x="178" y="461"/>
                      <a:pt x="178" y="461"/>
                      <a:pt x="178" y="461"/>
                    </a:cubicBezTo>
                    <a:cubicBezTo>
                      <a:pt x="170" y="462"/>
                      <a:pt x="170" y="463"/>
                      <a:pt x="170" y="469"/>
                    </a:cubicBezTo>
                    <a:moveTo>
                      <a:pt x="138" y="509"/>
                    </a:moveTo>
                    <a:cubicBezTo>
                      <a:pt x="138" y="467"/>
                      <a:pt x="138" y="467"/>
                      <a:pt x="138" y="467"/>
                    </a:cubicBezTo>
                    <a:cubicBezTo>
                      <a:pt x="138" y="462"/>
                      <a:pt x="136" y="461"/>
                      <a:pt x="130" y="461"/>
                    </a:cubicBezTo>
                    <a:cubicBezTo>
                      <a:pt x="130" y="459"/>
                      <a:pt x="130" y="459"/>
                      <a:pt x="130" y="459"/>
                    </a:cubicBezTo>
                    <a:cubicBezTo>
                      <a:pt x="133" y="459"/>
                      <a:pt x="137" y="459"/>
                      <a:pt x="140" y="459"/>
                    </a:cubicBezTo>
                    <a:cubicBezTo>
                      <a:pt x="143" y="459"/>
                      <a:pt x="147" y="459"/>
                      <a:pt x="150" y="459"/>
                    </a:cubicBezTo>
                    <a:cubicBezTo>
                      <a:pt x="149" y="461"/>
                      <a:pt x="149" y="461"/>
                      <a:pt x="149" y="461"/>
                    </a:cubicBezTo>
                    <a:cubicBezTo>
                      <a:pt x="143" y="461"/>
                      <a:pt x="142" y="462"/>
                      <a:pt x="142" y="467"/>
                    </a:cubicBezTo>
                    <a:cubicBezTo>
                      <a:pt x="142" y="516"/>
                      <a:pt x="142" y="516"/>
                      <a:pt x="142" y="516"/>
                    </a:cubicBezTo>
                    <a:cubicBezTo>
                      <a:pt x="142" y="519"/>
                      <a:pt x="142" y="519"/>
                      <a:pt x="142" y="519"/>
                    </a:cubicBezTo>
                    <a:cubicBezTo>
                      <a:pt x="135" y="518"/>
                      <a:pt x="135" y="518"/>
                      <a:pt x="135" y="518"/>
                    </a:cubicBezTo>
                    <a:cubicBezTo>
                      <a:pt x="93" y="468"/>
                      <a:pt x="93" y="468"/>
                      <a:pt x="93" y="468"/>
                    </a:cubicBezTo>
                    <a:cubicBezTo>
                      <a:pt x="93" y="510"/>
                      <a:pt x="93" y="510"/>
                      <a:pt x="93" y="510"/>
                    </a:cubicBezTo>
                    <a:cubicBezTo>
                      <a:pt x="93" y="515"/>
                      <a:pt x="95" y="515"/>
                      <a:pt x="102" y="516"/>
                    </a:cubicBezTo>
                    <a:cubicBezTo>
                      <a:pt x="102" y="518"/>
                      <a:pt x="102" y="518"/>
                      <a:pt x="102" y="518"/>
                    </a:cubicBezTo>
                    <a:cubicBezTo>
                      <a:pt x="99" y="518"/>
                      <a:pt x="95" y="518"/>
                      <a:pt x="92" y="518"/>
                    </a:cubicBezTo>
                    <a:cubicBezTo>
                      <a:pt x="88" y="518"/>
                      <a:pt x="85" y="518"/>
                      <a:pt x="81" y="518"/>
                    </a:cubicBezTo>
                    <a:cubicBezTo>
                      <a:pt x="83" y="515"/>
                      <a:pt x="83" y="515"/>
                      <a:pt x="83" y="515"/>
                    </a:cubicBezTo>
                    <a:cubicBezTo>
                      <a:pt x="88" y="515"/>
                      <a:pt x="90" y="515"/>
                      <a:pt x="90" y="510"/>
                    </a:cubicBezTo>
                    <a:cubicBezTo>
                      <a:pt x="90" y="467"/>
                      <a:pt x="90" y="467"/>
                      <a:pt x="90" y="467"/>
                    </a:cubicBezTo>
                    <a:cubicBezTo>
                      <a:pt x="90" y="462"/>
                      <a:pt x="88" y="461"/>
                      <a:pt x="82" y="461"/>
                    </a:cubicBezTo>
                    <a:cubicBezTo>
                      <a:pt x="82" y="459"/>
                      <a:pt x="82" y="459"/>
                      <a:pt x="82" y="459"/>
                    </a:cubicBezTo>
                    <a:cubicBezTo>
                      <a:pt x="85" y="459"/>
                      <a:pt x="87" y="459"/>
                      <a:pt x="90" y="459"/>
                    </a:cubicBezTo>
                    <a:cubicBezTo>
                      <a:pt x="92" y="459"/>
                      <a:pt x="95" y="459"/>
                      <a:pt x="97" y="459"/>
                    </a:cubicBezTo>
                    <a:moveTo>
                      <a:pt x="28" y="498"/>
                    </a:moveTo>
                    <a:cubicBezTo>
                      <a:pt x="28" y="511"/>
                      <a:pt x="35" y="514"/>
                      <a:pt x="47" y="514"/>
                    </a:cubicBezTo>
                    <a:cubicBezTo>
                      <a:pt x="52" y="514"/>
                      <a:pt x="59" y="513"/>
                      <a:pt x="62" y="508"/>
                    </a:cubicBezTo>
                    <a:cubicBezTo>
                      <a:pt x="65" y="504"/>
                      <a:pt x="66" y="499"/>
                      <a:pt x="66" y="494"/>
                    </a:cubicBezTo>
                    <a:cubicBezTo>
                      <a:pt x="66" y="467"/>
                      <a:pt x="66" y="467"/>
                      <a:pt x="66" y="467"/>
                    </a:cubicBezTo>
                    <a:cubicBezTo>
                      <a:pt x="66" y="462"/>
                      <a:pt x="64" y="461"/>
                      <a:pt x="57" y="461"/>
                    </a:cubicBezTo>
                    <a:cubicBezTo>
                      <a:pt x="57" y="459"/>
                      <a:pt x="57" y="459"/>
                      <a:pt x="57" y="459"/>
                    </a:cubicBezTo>
                    <a:cubicBezTo>
                      <a:pt x="61" y="459"/>
                      <a:pt x="65" y="459"/>
                      <a:pt x="68" y="459"/>
                    </a:cubicBezTo>
                    <a:cubicBezTo>
                      <a:pt x="72" y="459"/>
                      <a:pt x="76" y="459"/>
                      <a:pt x="79" y="459"/>
                    </a:cubicBezTo>
                    <a:cubicBezTo>
                      <a:pt x="78" y="461"/>
                      <a:pt x="78" y="461"/>
                      <a:pt x="78" y="461"/>
                    </a:cubicBezTo>
                    <a:cubicBezTo>
                      <a:pt x="72" y="461"/>
                      <a:pt x="70" y="462"/>
                      <a:pt x="70" y="467"/>
                    </a:cubicBezTo>
                    <a:cubicBezTo>
                      <a:pt x="70" y="498"/>
                      <a:pt x="70" y="498"/>
                      <a:pt x="70" y="498"/>
                    </a:cubicBezTo>
                    <a:cubicBezTo>
                      <a:pt x="70" y="503"/>
                      <a:pt x="69" y="507"/>
                      <a:pt x="66" y="511"/>
                    </a:cubicBezTo>
                    <a:cubicBezTo>
                      <a:pt x="64" y="513"/>
                      <a:pt x="60" y="517"/>
                      <a:pt x="57" y="518"/>
                    </a:cubicBezTo>
                    <a:cubicBezTo>
                      <a:pt x="53" y="519"/>
                      <a:pt x="48" y="519"/>
                      <a:pt x="44" y="519"/>
                    </a:cubicBezTo>
                    <a:cubicBezTo>
                      <a:pt x="36" y="519"/>
                      <a:pt x="26" y="518"/>
                      <a:pt x="22" y="511"/>
                    </a:cubicBezTo>
                    <a:cubicBezTo>
                      <a:pt x="20" y="507"/>
                      <a:pt x="20" y="504"/>
                      <a:pt x="20" y="499"/>
                    </a:cubicBezTo>
                    <a:cubicBezTo>
                      <a:pt x="20" y="469"/>
                      <a:pt x="20" y="469"/>
                      <a:pt x="20" y="469"/>
                    </a:cubicBezTo>
                    <a:cubicBezTo>
                      <a:pt x="20" y="462"/>
                      <a:pt x="20" y="462"/>
                      <a:pt x="11" y="461"/>
                    </a:cubicBezTo>
                    <a:cubicBezTo>
                      <a:pt x="11" y="459"/>
                      <a:pt x="11" y="459"/>
                      <a:pt x="11" y="459"/>
                    </a:cubicBezTo>
                    <a:cubicBezTo>
                      <a:pt x="15" y="459"/>
                      <a:pt x="19" y="459"/>
                      <a:pt x="24" y="459"/>
                    </a:cubicBezTo>
                    <a:cubicBezTo>
                      <a:pt x="28" y="459"/>
                      <a:pt x="33" y="459"/>
                      <a:pt x="37" y="459"/>
                    </a:cubicBezTo>
                    <a:cubicBezTo>
                      <a:pt x="37" y="461"/>
                      <a:pt x="37" y="461"/>
                      <a:pt x="37" y="461"/>
                    </a:cubicBezTo>
                    <a:cubicBezTo>
                      <a:pt x="28" y="462"/>
                      <a:pt x="28" y="462"/>
                      <a:pt x="28" y="469"/>
                    </a:cubicBezTo>
                    <a:moveTo>
                      <a:pt x="354" y="158"/>
                    </a:moveTo>
                    <a:cubicBezTo>
                      <a:pt x="354" y="222"/>
                      <a:pt x="354" y="222"/>
                      <a:pt x="354" y="222"/>
                    </a:cubicBezTo>
                    <a:cubicBezTo>
                      <a:pt x="354" y="235"/>
                      <a:pt x="360" y="236"/>
                      <a:pt x="365" y="238"/>
                    </a:cubicBezTo>
                    <a:cubicBezTo>
                      <a:pt x="370" y="238"/>
                      <a:pt x="370" y="238"/>
                      <a:pt x="370" y="238"/>
                    </a:cubicBezTo>
                    <a:cubicBezTo>
                      <a:pt x="370" y="242"/>
                      <a:pt x="370" y="242"/>
                      <a:pt x="370" y="242"/>
                    </a:cubicBezTo>
                    <a:cubicBezTo>
                      <a:pt x="321" y="242"/>
                      <a:pt x="321" y="242"/>
                      <a:pt x="321" y="242"/>
                    </a:cubicBezTo>
                    <a:cubicBezTo>
                      <a:pt x="321" y="238"/>
                      <a:pt x="321" y="238"/>
                      <a:pt x="321" y="238"/>
                    </a:cubicBezTo>
                    <a:cubicBezTo>
                      <a:pt x="328" y="238"/>
                      <a:pt x="328" y="238"/>
                      <a:pt x="328" y="238"/>
                    </a:cubicBezTo>
                    <a:cubicBezTo>
                      <a:pt x="332" y="236"/>
                      <a:pt x="336" y="238"/>
                      <a:pt x="336" y="222"/>
                    </a:cubicBezTo>
                    <a:cubicBezTo>
                      <a:pt x="336" y="96"/>
                      <a:pt x="336" y="96"/>
                      <a:pt x="336" y="96"/>
                    </a:cubicBezTo>
                    <a:cubicBezTo>
                      <a:pt x="336" y="83"/>
                      <a:pt x="329" y="83"/>
                      <a:pt x="326" y="83"/>
                    </a:cubicBezTo>
                    <a:cubicBezTo>
                      <a:pt x="319" y="83"/>
                      <a:pt x="319" y="83"/>
                      <a:pt x="319" y="83"/>
                    </a:cubicBezTo>
                    <a:cubicBezTo>
                      <a:pt x="319" y="79"/>
                      <a:pt x="319" y="79"/>
                      <a:pt x="319" y="79"/>
                    </a:cubicBezTo>
                    <a:cubicBezTo>
                      <a:pt x="370" y="79"/>
                      <a:pt x="370" y="79"/>
                      <a:pt x="370" y="79"/>
                    </a:cubicBezTo>
                    <a:cubicBezTo>
                      <a:pt x="370" y="83"/>
                      <a:pt x="370" y="83"/>
                      <a:pt x="370" y="83"/>
                    </a:cubicBezTo>
                    <a:cubicBezTo>
                      <a:pt x="363" y="83"/>
                      <a:pt x="363" y="83"/>
                      <a:pt x="363" y="83"/>
                    </a:cubicBezTo>
                    <a:cubicBezTo>
                      <a:pt x="360" y="83"/>
                      <a:pt x="355" y="83"/>
                      <a:pt x="355" y="96"/>
                    </a:cubicBezTo>
                    <a:cubicBezTo>
                      <a:pt x="355" y="148"/>
                      <a:pt x="355" y="148"/>
                      <a:pt x="355" y="148"/>
                    </a:cubicBezTo>
                    <a:moveTo>
                      <a:pt x="165" y="238"/>
                    </a:moveTo>
                    <a:cubicBezTo>
                      <a:pt x="172" y="238"/>
                      <a:pt x="172" y="238"/>
                      <a:pt x="172" y="238"/>
                    </a:cubicBezTo>
                    <a:cubicBezTo>
                      <a:pt x="175" y="238"/>
                      <a:pt x="180" y="238"/>
                      <a:pt x="180" y="222"/>
                    </a:cubicBezTo>
                    <a:cubicBezTo>
                      <a:pt x="180" y="96"/>
                      <a:pt x="180" y="96"/>
                      <a:pt x="180" y="96"/>
                    </a:cubicBezTo>
                    <a:cubicBezTo>
                      <a:pt x="180" y="83"/>
                      <a:pt x="173" y="83"/>
                      <a:pt x="170" y="83"/>
                    </a:cubicBezTo>
                    <a:cubicBezTo>
                      <a:pt x="163" y="83"/>
                      <a:pt x="163" y="83"/>
                      <a:pt x="163" y="83"/>
                    </a:cubicBezTo>
                    <a:cubicBezTo>
                      <a:pt x="163" y="79"/>
                      <a:pt x="163" y="79"/>
                      <a:pt x="163" y="79"/>
                    </a:cubicBezTo>
                    <a:cubicBezTo>
                      <a:pt x="214" y="79"/>
                      <a:pt x="214" y="79"/>
                      <a:pt x="214" y="79"/>
                    </a:cubicBezTo>
                    <a:cubicBezTo>
                      <a:pt x="214" y="83"/>
                      <a:pt x="214" y="83"/>
                      <a:pt x="214" y="83"/>
                    </a:cubicBezTo>
                    <a:cubicBezTo>
                      <a:pt x="207" y="83"/>
                      <a:pt x="207" y="83"/>
                      <a:pt x="207" y="83"/>
                    </a:cubicBezTo>
                    <a:cubicBezTo>
                      <a:pt x="204" y="83"/>
                      <a:pt x="199" y="83"/>
                      <a:pt x="199" y="96"/>
                    </a:cubicBezTo>
                    <a:cubicBezTo>
                      <a:pt x="199" y="148"/>
                      <a:pt x="199" y="148"/>
                      <a:pt x="199" y="148"/>
                    </a:cubicBezTo>
                    <a:cubicBezTo>
                      <a:pt x="277" y="148"/>
                      <a:pt x="277" y="148"/>
                      <a:pt x="277" y="148"/>
                    </a:cubicBezTo>
                    <a:cubicBezTo>
                      <a:pt x="277" y="96"/>
                      <a:pt x="277" y="96"/>
                      <a:pt x="277" y="96"/>
                    </a:cubicBezTo>
                    <a:cubicBezTo>
                      <a:pt x="277" y="83"/>
                      <a:pt x="270" y="83"/>
                      <a:pt x="267" y="83"/>
                    </a:cubicBezTo>
                    <a:cubicBezTo>
                      <a:pt x="260" y="83"/>
                      <a:pt x="260" y="83"/>
                      <a:pt x="260" y="83"/>
                    </a:cubicBezTo>
                    <a:cubicBezTo>
                      <a:pt x="260" y="79"/>
                      <a:pt x="260" y="79"/>
                      <a:pt x="260" y="79"/>
                    </a:cubicBezTo>
                    <a:cubicBezTo>
                      <a:pt x="312" y="79"/>
                      <a:pt x="312" y="79"/>
                      <a:pt x="312" y="79"/>
                    </a:cubicBezTo>
                    <a:cubicBezTo>
                      <a:pt x="312" y="83"/>
                      <a:pt x="312" y="83"/>
                      <a:pt x="312" y="83"/>
                    </a:cubicBezTo>
                    <a:cubicBezTo>
                      <a:pt x="305" y="83"/>
                      <a:pt x="305" y="83"/>
                      <a:pt x="305" y="83"/>
                    </a:cubicBezTo>
                    <a:cubicBezTo>
                      <a:pt x="302" y="83"/>
                      <a:pt x="295" y="84"/>
                      <a:pt x="295" y="96"/>
                    </a:cubicBezTo>
                    <a:cubicBezTo>
                      <a:pt x="295" y="222"/>
                      <a:pt x="295" y="222"/>
                      <a:pt x="295" y="222"/>
                    </a:cubicBezTo>
                    <a:cubicBezTo>
                      <a:pt x="295" y="233"/>
                      <a:pt x="301" y="236"/>
                      <a:pt x="305" y="238"/>
                    </a:cubicBezTo>
                    <a:cubicBezTo>
                      <a:pt x="312" y="238"/>
                      <a:pt x="312" y="238"/>
                      <a:pt x="312" y="238"/>
                    </a:cubicBezTo>
                    <a:cubicBezTo>
                      <a:pt x="312" y="242"/>
                      <a:pt x="312" y="242"/>
                      <a:pt x="312" y="242"/>
                    </a:cubicBezTo>
                    <a:cubicBezTo>
                      <a:pt x="261" y="242"/>
                      <a:pt x="261" y="242"/>
                      <a:pt x="261" y="242"/>
                    </a:cubicBezTo>
                    <a:cubicBezTo>
                      <a:pt x="261" y="238"/>
                      <a:pt x="261" y="238"/>
                      <a:pt x="261" y="238"/>
                    </a:cubicBezTo>
                    <a:cubicBezTo>
                      <a:pt x="261" y="238"/>
                      <a:pt x="264" y="238"/>
                      <a:pt x="267" y="238"/>
                    </a:cubicBezTo>
                    <a:cubicBezTo>
                      <a:pt x="271" y="237"/>
                      <a:pt x="277" y="230"/>
                      <a:pt x="277" y="222"/>
                    </a:cubicBezTo>
                    <a:cubicBezTo>
                      <a:pt x="277" y="158"/>
                      <a:pt x="277" y="158"/>
                      <a:pt x="277" y="158"/>
                    </a:cubicBezTo>
                    <a:cubicBezTo>
                      <a:pt x="199" y="158"/>
                      <a:pt x="199" y="158"/>
                      <a:pt x="199" y="158"/>
                    </a:cubicBezTo>
                    <a:cubicBezTo>
                      <a:pt x="199" y="222"/>
                      <a:pt x="199" y="222"/>
                      <a:pt x="199" y="222"/>
                    </a:cubicBezTo>
                    <a:cubicBezTo>
                      <a:pt x="199" y="235"/>
                      <a:pt x="206" y="238"/>
                      <a:pt x="209" y="238"/>
                    </a:cubicBezTo>
                    <a:cubicBezTo>
                      <a:pt x="216" y="238"/>
                      <a:pt x="216" y="238"/>
                      <a:pt x="216" y="238"/>
                    </a:cubicBezTo>
                    <a:cubicBezTo>
                      <a:pt x="216" y="242"/>
                      <a:pt x="216" y="242"/>
                      <a:pt x="216" y="242"/>
                    </a:cubicBezTo>
                    <a:cubicBezTo>
                      <a:pt x="165" y="242"/>
                      <a:pt x="165" y="242"/>
                      <a:pt x="165" y="242"/>
                    </a:cubicBezTo>
                    <a:moveTo>
                      <a:pt x="522" y="397"/>
                    </a:moveTo>
                    <a:cubicBezTo>
                      <a:pt x="519" y="404"/>
                      <a:pt x="518" y="419"/>
                      <a:pt x="509" y="419"/>
                    </a:cubicBezTo>
                    <a:cubicBezTo>
                      <a:pt x="460" y="419"/>
                      <a:pt x="460" y="419"/>
                      <a:pt x="460" y="419"/>
                    </a:cubicBezTo>
                    <a:cubicBezTo>
                      <a:pt x="455" y="419"/>
                      <a:pt x="456" y="416"/>
                      <a:pt x="456" y="408"/>
                    </a:cubicBezTo>
                    <a:cubicBezTo>
                      <a:pt x="456" y="347"/>
                      <a:pt x="456" y="347"/>
                      <a:pt x="456" y="347"/>
                    </a:cubicBezTo>
                    <a:cubicBezTo>
                      <a:pt x="503" y="346"/>
                      <a:pt x="503" y="346"/>
                      <a:pt x="503" y="346"/>
                    </a:cubicBezTo>
                    <a:cubicBezTo>
                      <a:pt x="513" y="346"/>
                      <a:pt x="512" y="357"/>
                      <a:pt x="512" y="361"/>
                    </a:cubicBezTo>
                    <a:cubicBezTo>
                      <a:pt x="512" y="363"/>
                      <a:pt x="517" y="363"/>
                      <a:pt x="517" y="361"/>
                    </a:cubicBezTo>
                    <a:cubicBezTo>
                      <a:pt x="517" y="322"/>
                      <a:pt x="517" y="322"/>
                      <a:pt x="517" y="322"/>
                    </a:cubicBezTo>
                    <a:cubicBezTo>
                      <a:pt x="517" y="319"/>
                      <a:pt x="513" y="318"/>
                      <a:pt x="513" y="321"/>
                    </a:cubicBezTo>
                    <a:cubicBezTo>
                      <a:pt x="512" y="326"/>
                      <a:pt x="512" y="336"/>
                      <a:pt x="504" y="337"/>
                    </a:cubicBezTo>
                    <a:cubicBezTo>
                      <a:pt x="456" y="337"/>
                      <a:pt x="456" y="337"/>
                      <a:pt x="456" y="337"/>
                    </a:cubicBezTo>
                    <a:cubicBezTo>
                      <a:pt x="456" y="273"/>
                      <a:pt x="456" y="273"/>
                      <a:pt x="456" y="273"/>
                    </a:cubicBezTo>
                    <a:cubicBezTo>
                      <a:pt x="501" y="273"/>
                      <a:pt x="501" y="273"/>
                      <a:pt x="501" y="273"/>
                    </a:cubicBezTo>
                    <a:cubicBezTo>
                      <a:pt x="504" y="273"/>
                      <a:pt x="516" y="273"/>
                      <a:pt x="516" y="294"/>
                    </a:cubicBezTo>
                    <a:cubicBezTo>
                      <a:pt x="522" y="294"/>
                      <a:pt x="522" y="294"/>
                      <a:pt x="522" y="294"/>
                    </a:cubicBezTo>
                    <a:cubicBezTo>
                      <a:pt x="521" y="288"/>
                      <a:pt x="522" y="269"/>
                      <a:pt x="522" y="269"/>
                    </a:cubicBezTo>
                    <a:cubicBezTo>
                      <a:pt x="522" y="267"/>
                      <a:pt x="519" y="264"/>
                      <a:pt x="515" y="264"/>
                    </a:cubicBezTo>
                    <a:cubicBezTo>
                      <a:pt x="506" y="265"/>
                      <a:pt x="469" y="265"/>
                      <a:pt x="417" y="264"/>
                    </a:cubicBezTo>
                    <a:cubicBezTo>
                      <a:pt x="413" y="264"/>
                      <a:pt x="413" y="264"/>
                      <a:pt x="413" y="264"/>
                    </a:cubicBezTo>
                    <a:cubicBezTo>
                      <a:pt x="302" y="264"/>
                      <a:pt x="302" y="264"/>
                      <a:pt x="302" y="264"/>
                    </a:cubicBezTo>
                    <a:cubicBezTo>
                      <a:pt x="300" y="264"/>
                      <a:pt x="299" y="265"/>
                      <a:pt x="299" y="267"/>
                    </a:cubicBezTo>
                    <a:cubicBezTo>
                      <a:pt x="299" y="289"/>
                      <a:pt x="299" y="289"/>
                      <a:pt x="299" y="289"/>
                    </a:cubicBezTo>
                    <a:cubicBezTo>
                      <a:pt x="304" y="289"/>
                      <a:pt x="304" y="289"/>
                      <a:pt x="304" y="289"/>
                    </a:cubicBezTo>
                    <a:cubicBezTo>
                      <a:pt x="304" y="284"/>
                      <a:pt x="304" y="284"/>
                      <a:pt x="304" y="284"/>
                    </a:cubicBezTo>
                    <a:cubicBezTo>
                      <a:pt x="304" y="281"/>
                      <a:pt x="307" y="273"/>
                      <a:pt x="314" y="273"/>
                    </a:cubicBezTo>
                    <a:cubicBezTo>
                      <a:pt x="358" y="273"/>
                      <a:pt x="358" y="273"/>
                      <a:pt x="358" y="273"/>
                    </a:cubicBezTo>
                    <a:cubicBezTo>
                      <a:pt x="358" y="343"/>
                      <a:pt x="358" y="343"/>
                      <a:pt x="358" y="343"/>
                    </a:cubicBezTo>
                    <a:cubicBezTo>
                      <a:pt x="358" y="413"/>
                      <a:pt x="358" y="413"/>
                      <a:pt x="358" y="413"/>
                    </a:cubicBezTo>
                    <a:cubicBezTo>
                      <a:pt x="357" y="416"/>
                      <a:pt x="354" y="424"/>
                      <a:pt x="347" y="424"/>
                    </a:cubicBezTo>
                    <a:cubicBezTo>
                      <a:pt x="340" y="424"/>
                      <a:pt x="339" y="424"/>
                      <a:pt x="336" y="423"/>
                    </a:cubicBezTo>
                    <a:cubicBezTo>
                      <a:pt x="332" y="421"/>
                      <a:pt x="324" y="413"/>
                      <a:pt x="322" y="406"/>
                    </a:cubicBezTo>
                    <a:cubicBezTo>
                      <a:pt x="295" y="343"/>
                      <a:pt x="295" y="343"/>
                      <a:pt x="295" y="343"/>
                    </a:cubicBezTo>
                    <a:cubicBezTo>
                      <a:pt x="260" y="258"/>
                      <a:pt x="260" y="258"/>
                      <a:pt x="260" y="258"/>
                    </a:cubicBezTo>
                    <a:cubicBezTo>
                      <a:pt x="260" y="257"/>
                      <a:pt x="258" y="256"/>
                      <a:pt x="257" y="258"/>
                    </a:cubicBezTo>
                    <a:cubicBezTo>
                      <a:pt x="214" y="343"/>
                      <a:pt x="214" y="343"/>
                      <a:pt x="214" y="343"/>
                    </a:cubicBezTo>
                    <a:cubicBezTo>
                      <a:pt x="179" y="413"/>
                      <a:pt x="179" y="413"/>
                      <a:pt x="179" y="413"/>
                    </a:cubicBezTo>
                    <a:cubicBezTo>
                      <a:pt x="177" y="416"/>
                      <a:pt x="172" y="422"/>
                      <a:pt x="167" y="422"/>
                    </a:cubicBezTo>
                    <a:cubicBezTo>
                      <a:pt x="163" y="422"/>
                      <a:pt x="159" y="418"/>
                      <a:pt x="159" y="411"/>
                    </a:cubicBezTo>
                    <a:cubicBezTo>
                      <a:pt x="158" y="403"/>
                      <a:pt x="158" y="398"/>
                      <a:pt x="158" y="398"/>
                    </a:cubicBezTo>
                    <a:cubicBezTo>
                      <a:pt x="158" y="343"/>
                      <a:pt x="158" y="343"/>
                      <a:pt x="158" y="343"/>
                    </a:cubicBezTo>
                    <a:cubicBezTo>
                      <a:pt x="158" y="277"/>
                      <a:pt x="158" y="277"/>
                      <a:pt x="158" y="277"/>
                    </a:cubicBezTo>
                    <a:cubicBezTo>
                      <a:pt x="158" y="275"/>
                      <a:pt x="158" y="273"/>
                      <a:pt x="161" y="273"/>
                    </a:cubicBezTo>
                    <a:cubicBezTo>
                      <a:pt x="203" y="273"/>
                      <a:pt x="203" y="273"/>
                      <a:pt x="203" y="273"/>
                    </a:cubicBezTo>
                    <a:cubicBezTo>
                      <a:pt x="207" y="274"/>
                      <a:pt x="215" y="276"/>
                      <a:pt x="215" y="290"/>
                    </a:cubicBezTo>
                    <a:cubicBezTo>
                      <a:pt x="219" y="290"/>
                      <a:pt x="219" y="290"/>
                      <a:pt x="219" y="290"/>
                    </a:cubicBezTo>
                    <a:cubicBezTo>
                      <a:pt x="219" y="267"/>
                      <a:pt x="219" y="267"/>
                      <a:pt x="219" y="267"/>
                    </a:cubicBezTo>
                    <a:cubicBezTo>
                      <a:pt x="219" y="265"/>
                      <a:pt x="218" y="265"/>
                      <a:pt x="216" y="265"/>
                    </a:cubicBezTo>
                    <a:cubicBezTo>
                      <a:pt x="74" y="265"/>
                      <a:pt x="74" y="265"/>
                      <a:pt x="74" y="265"/>
                    </a:cubicBezTo>
                    <a:cubicBezTo>
                      <a:pt x="67" y="265"/>
                      <a:pt x="53" y="264"/>
                      <a:pt x="40" y="271"/>
                    </a:cubicBezTo>
                    <a:cubicBezTo>
                      <a:pt x="4" y="293"/>
                      <a:pt x="13" y="328"/>
                      <a:pt x="24" y="340"/>
                    </a:cubicBezTo>
                    <a:cubicBezTo>
                      <a:pt x="25" y="341"/>
                      <a:pt x="26" y="342"/>
                      <a:pt x="27" y="343"/>
                    </a:cubicBezTo>
                    <a:cubicBezTo>
                      <a:pt x="36" y="349"/>
                      <a:pt x="51" y="353"/>
                      <a:pt x="59" y="355"/>
                    </a:cubicBezTo>
                    <a:cubicBezTo>
                      <a:pt x="68" y="357"/>
                      <a:pt x="83" y="359"/>
                      <a:pt x="93" y="369"/>
                    </a:cubicBezTo>
                    <a:cubicBezTo>
                      <a:pt x="105" y="381"/>
                      <a:pt x="100" y="404"/>
                      <a:pt x="89" y="415"/>
                    </a:cubicBezTo>
                    <a:cubicBezTo>
                      <a:pt x="72" y="431"/>
                      <a:pt x="44" y="433"/>
                      <a:pt x="28" y="415"/>
                    </a:cubicBezTo>
                    <a:cubicBezTo>
                      <a:pt x="24" y="410"/>
                      <a:pt x="24" y="409"/>
                      <a:pt x="23" y="407"/>
                    </a:cubicBezTo>
                    <a:cubicBezTo>
                      <a:pt x="23" y="406"/>
                      <a:pt x="21" y="398"/>
                      <a:pt x="21" y="392"/>
                    </a:cubicBezTo>
                    <a:cubicBezTo>
                      <a:pt x="16" y="392"/>
                      <a:pt x="16" y="392"/>
                      <a:pt x="16" y="392"/>
                    </a:cubicBezTo>
                    <a:cubicBezTo>
                      <a:pt x="16" y="427"/>
                      <a:pt x="16" y="427"/>
                      <a:pt x="16" y="427"/>
                    </a:cubicBezTo>
                    <a:cubicBezTo>
                      <a:pt x="41" y="438"/>
                      <a:pt x="73" y="440"/>
                      <a:pt x="93" y="424"/>
                    </a:cubicBezTo>
                    <a:cubicBezTo>
                      <a:pt x="109" y="410"/>
                      <a:pt x="117" y="400"/>
                      <a:pt x="117" y="377"/>
                    </a:cubicBezTo>
                    <a:cubicBezTo>
                      <a:pt x="117" y="377"/>
                      <a:pt x="116" y="351"/>
                      <a:pt x="86" y="343"/>
                    </a:cubicBezTo>
                    <a:cubicBezTo>
                      <a:pt x="60" y="336"/>
                      <a:pt x="42" y="333"/>
                      <a:pt x="35" y="323"/>
                    </a:cubicBezTo>
                    <a:cubicBezTo>
                      <a:pt x="31" y="317"/>
                      <a:pt x="24" y="291"/>
                      <a:pt x="43" y="279"/>
                    </a:cubicBezTo>
                    <a:cubicBezTo>
                      <a:pt x="50" y="276"/>
                      <a:pt x="55" y="273"/>
                      <a:pt x="69" y="273"/>
                    </a:cubicBezTo>
                    <a:cubicBezTo>
                      <a:pt x="137" y="273"/>
                      <a:pt x="137" y="273"/>
                      <a:pt x="137" y="273"/>
                    </a:cubicBezTo>
                    <a:cubicBezTo>
                      <a:pt x="139" y="273"/>
                      <a:pt x="139" y="275"/>
                      <a:pt x="139" y="277"/>
                    </a:cubicBezTo>
                    <a:cubicBezTo>
                      <a:pt x="139" y="343"/>
                      <a:pt x="139" y="343"/>
                      <a:pt x="139" y="343"/>
                    </a:cubicBezTo>
                    <a:cubicBezTo>
                      <a:pt x="139" y="398"/>
                      <a:pt x="139" y="398"/>
                      <a:pt x="139" y="398"/>
                    </a:cubicBezTo>
                    <a:cubicBezTo>
                      <a:pt x="139" y="401"/>
                      <a:pt x="138" y="409"/>
                      <a:pt x="138" y="411"/>
                    </a:cubicBezTo>
                    <a:cubicBezTo>
                      <a:pt x="138" y="414"/>
                      <a:pt x="139" y="421"/>
                      <a:pt x="133" y="422"/>
                    </a:cubicBezTo>
                    <a:cubicBezTo>
                      <a:pt x="127" y="423"/>
                      <a:pt x="121" y="423"/>
                      <a:pt x="121" y="423"/>
                    </a:cubicBezTo>
                    <a:cubicBezTo>
                      <a:pt x="121" y="427"/>
                      <a:pt x="121" y="427"/>
                      <a:pt x="121" y="427"/>
                    </a:cubicBezTo>
                    <a:cubicBezTo>
                      <a:pt x="206" y="427"/>
                      <a:pt x="206" y="427"/>
                      <a:pt x="206" y="427"/>
                    </a:cubicBezTo>
                    <a:cubicBezTo>
                      <a:pt x="206" y="423"/>
                      <a:pt x="206" y="423"/>
                      <a:pt x="206" y="423"/>
                    </a:cubicBezTo>
                    <a:cubicBezTo>
                      <a:pt x="202" y="423"/>
                      <a:pt x="189" y="419"/>
                      <a:pt x="196" y="404"/>
                    </a:cubicBezTo>
                    <a:cubicBezTo>
                      <a:pt x="196" y="404"/>
                      <a:pt x="217" y="361"/>
                      <a:pt x="218" y="358"/>
                    </a:cubicBezTo>
                    <a:cubicBezTo>
                      <a:pt x="220" y="356"/>
                      <a:pt x="220" y="355"/>
                      <a:pt x="223" y="355"/>
                    </a:cubicBezTo>
                    <a:cubicBezTo>
                      <a:pt x="234" y="355"/>
                      <a:pt x="234" y="355"/>
                      <a:pt x="234" y="355"/>
                    </a:cubicBezTo>
                    <a:cubicBezTo>
                      <a:pt x="278" y="355"/>
                      <a:pt x="278" y="355"/>
                      <a:pt x="278" y="355"/>
                    </a:cubicBezTo>
                    <a:cubicBezTo>
                      <a:pt x="280" y="355"/>
                      <a:pt x="281" y="356"/>
                      <a:pt x="282" y="358"/>
                    </a:cubicBezTo>
                    <a:cubicBezTo>
                      <a:pt x="303" y="410"/>
                      <a:pt x="303" y="410"/>
                      <a:pt x="303" y="410"/>
                    </a:cubicBezTo>
                    <a:cubicBezTo>
                      <a:pt x="305" y="414"/>
                      <a:pt x="303" y="423"/>
                      <a:pt x="298" y="423"/>
                    </a:cubicBezTo>
                    <a:cubicBezTo>
                      <a:pt x="290" y="423"/>
                      <a:pt x="290" y="423"/>
                      <a:pt x="290" y="423"/>
                    </a:cubicBezTo>
                    <a:cubicBezTo>
                      <a:pt x="290" y="427"/>
                      <a:pt x="290" y="427"/>
                      <a:pt x="290" y="427"/>
                    </a:cubicBezTo>
                    <a:cubicBezTo>
                      <a:pt x="396" y="427"/>
                      <a:pt x="396" y="427"/>
                      <a:pt x="396" y="427"/>
                    </a:cubicBezTo>
                    <a:cubicBezTo>
                      <a:pt x="396" y="423"/>
                      <a:pt x="396" y="423"/>
                      <a:pt x="396" y="423"/>
                    </a:cubicBezTo>
                    <a:cubicBezTo>
                      <a:pt x="391" y="423"/>
                      <a:pt x="391" y="423"/>
                      <a:pt x="391" y="423"/>
                    </a:cubicBezTo>
                    <a:cubicBezTo>
                      <a:pt x="388" y="423"/>
                      <a:pt x="376" y="421"/>
                      <a:pt x="376" y="408"/>
                    </a:cubicBezTo>
                    <a:cubicBezTo>
                      <a:pt x="376" y="343"/>
                      <a:pt x="376" y="343"/>
                      <a:pt x="376" y="343"/>
                    </a:cubicBezTo>
                    <a:cubicBezTo>
                      <a:pt x="376" y="273"/>
                      <a:pt x="376" y="273"/>
                      <a:pt x="376" y="273"/>
                    </a:cubicBezTo>
                    <a:cubicBezTo>
                      <a:pt x="420" y="273"/>
                      <a:pt x="420" y="273"/>
                      <a:pt x="420" y="273"/>
                    </a:cubicBezTo>
                    <a:cubicBezTo>
                      <a:pt x="439" y="273"/>
                      <a:pt x="438" y="280"/>
                      <a:pt x="439" y="290"/>
                    </a:cubicBezTo>
                    <a:cubicBezTo>
                      <a:pt x="439" y="406"/>
                      <a:pt x="439" y="406"/>
                      <a:pt x="439" y="406"/>
                    </a:cubicBezTo>
                    <a:cubicBezTo>
                      <a:pt x="439" y="415"/>
                      <a:pt x="436" y="418"/>
                      <a:pt x="433" y="421"/>
                    </a:cubicBezTo>
                    <a:cubicBezTo>
                      <a:pt x="430" y="423"/>
                      <a:pt x="425" y="424"/>
                      <a:pt x="420" y="424"/>
                    </a:cubicBezTo>
                    <a:cubicBezTo>
                      <a:pt x="420" y="428"/>
                      <a:pt x="420" y="428"/>
                      <a:pt x="420" y="428"/>
                    </a:cubicBezTo>
                    <a:cubicBezTo>
                      <a:pt x="449" y="427"/>
                      <a:pt x="449" y="427"/>
                      <a:pt x="449" y="427"/>
                    </a:cubicBezTo>
                    <a:cubicBezTo>
                      <a:pt x="519" y="427"/>
                      <a:pt x="519" y="427"/>
                      <a:pt x="519" y="427"/>
                    </a:cubicBezTo>
                    <a:cubicBezTo>
                      <a:pt x="523" y="427"/>
                      <a:pt x="524" y="424"/>
                      <a:pt x="524" y="422"/>
                    </a:cubicBezTo>
                    <a:cubicBezTo>
                      <a:pt x="525" y="419"/>
                      <a:pt x="527" y="401"/>
                      <a:pt x="528" y="397"/>
                    </a:cubicBezTo>
                    <a:cubicBezTo>
                      <a:pt x="528" y="395"/>
                      <a:pt x="523" y="394"/>
                      <a:pt x="522" y="397"/>
                    </a:cubicBezTo>
                    <a:close/>
                    <a:moveTo>
                      <a:pt x="274" y="345"/>
                    </a:moveTo>
                    <a:cubicBezTo>
                      <a:pt x="236" y="345"/>
                      <a:pt x="236" y="345"/>
                      <a:pt x="236" y="345"/>
                    </a:cubicBezTo>
                    <a:cubicBezTo>
                      <a:pt x="227" y="345"/>
                      <a:pt x="227" y="345"/>
                      <a:pt x="227" y="345"/>
                    </a:cubicBezTo>
                    <a:cubicBezTo>
                      <a:pt x="226" y="345"/>
                      <a:pt x="225" y="345"/>
                      <a:pt x="226" y="343"/>
                    </a:cubicBezTo>
                    <a:cubicBezTo>
                      <a:pt x="252" y="289"/>
                      <a:pt x="252" y="289"/>
                      <a:pt x="252" y="289"/>
                    </a:cubicBezTo>
                    <a:cubicBezTo>
                      <a:pt x="275" y="341"/>
                      <a:pt x="275" y="341"/>
                      <a:pt x="275" y="341"/>
                    </a:cubicBezTo>
                    <a:cubicBezTo>
                      <a:pt x="276" y="345"/>
                      <a:pt x="275" y="345"/>
                      <a:pt x="274" y="345"/>
                    </a:cubicBezTo>
                    <a:close/>
                    <a:moveTo>
                      <a:pt x="451" y="77"/>
                    </a:moveTo>
                    <a:cubicBezTo>
                      <a:pt x="405" y="77"/>
                      <a:pt x="367" y="115"/>
                      <a:pt x="367" y="161"/>
                    </a:cubicBezTo>
                    <a:cubicBezTo>
                      <a:pt x="367" y="207"/>
                      <a:pt x="405" y="245"/>
                      <a:pt x="451" y="245"/>
                    </a:cubicBezTo>
                    <a:cubicBezTo>
                      <a:pt x="453" y="244"/>
                      <a:pt x="453" y="244"/>
                      <a:pt x="453" y="244"/>
                    </a:cubicBezTo>
                    <a:cubicBezTo>
                      <a:pt x="499" y="243"/>
                      <a:pt x="535" y="207"/>
                      <a:pt x="535" y="161"/>
                    </a:cubicBezTo>
                    <a:cubicBezTo>
                      <a:pt x="535" y="115"/>
                      <a:pt x="498" y="77"/>
                      <a:pt x="451" y="77"/>
                    </a:cubicBezTo>
                    <a:close/>
                    <a:moveTo>
                      <a:pt x="471" y="232"/>
                    </a:moveTo>
                    <a:cubicBezTo>
                      <a:pt x="466" y="233"/>
                      <a:pt x="461" y="233"/>
                      <a:pt x="457" y="233"/>
                    </a:cubicBezTo>
                    <a:cubicBezTo>
                      <a:pt x="414" y="230"/>
                      <a:pt x="395" y="190"/>
                      <a:pt x="391" y="171"/>
                    </a:cubicBezTo>
                    <a:cubicBezTo>
                      <a:pt x="383" y="138"/>
                      <a:pt x="401" y="97"/>
                      <a:pt x="431" y="89"/>
                    </a:cubicBezTo>
                    <a:cubicBezTo>
                      <a:pt x="465" y="80"/>
                      <a:pt x="501" y="105"/>
                      <a:pt x="512" y="145"/>
                    </a:cubicBezTo>
                    <a:cubicBezTo>
                      <a:pt x="524" y="190"/>
                      <a:pt x="501" y="228"/>
                      <a:pt x="471" y="232"/>
                    </a:cubicBezTo>
                    <a:close/>
                  </a:path>
                </a:pathLst>
              </a:custGeom>
              <a:solidFill>
                <a:srgbClr val="FFFFFF"/>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7" name="Freeform 20"/>
              <p:cNvSpPr>
                <a:spLocks/>
              </p:cNvSpPr>
              <p:nvPr/>
            </p:nvSpPr>
            <p:spPr bwMode="gray">
              <a:xfrm>
                <a:off x="1452286" y="1880022"/>
                <a:ext cx="147635" cy="202473"/>
              </a:xfrm>
              <a:custGeom>
                <a:avLst/>
                <a:gdLst/>
                <a:ahLst/>
                <a:cxnLst>
                  <a:cxn ang="0">
                    <a:pos x="4" y="57"/>
                  </a:cxn>
                  <a:cxn ang="0">
                    <a:pos x="54" y="3"/>
                  </a:cxn>
                  <a:cxn ang="0">
                    <a:pos x="88" y="69"/>
                  </a:cxn>
                  <a:cxn ang="0">
                    <a:pos x="38" y="122"/>
                  </a:cxn>
                  <a:cxn ang="0">
                    <a:pos x="4" y="57"/>
                  </a:cxn>
                </a:cxnLst>
                <a:rect l="0" t="0" r="r" b="b"/>
                <a:pathLst>
                  <a:path w="92" h="125">
                    <a:moveTo>
                      <a:pt x="4" y="57"/>
                    </a:moveTo>
                    <a:cubicBezTo>
                      <a:pt x="9" y="24"/>
                      <a:pt x="31" y="0"/>
                      <a:pt x="54" y="3"/>
                    </a:cubicBezTo>
                    <a:cubicBezTo>
                      <a:pt x="77" y="7"/>
                      <a:pt x="92" y="36"/>
                      <a:pt x="88" y="69"/>
                    </a:cubicBezTo>
                    <a:cubicBezTo>
                      <a:pt x="83" y="102"/>
                      <a:pt x="61" y="125"/>
                      <a:pt x="38" y="122"/>
                    </a:cubicBezTo>
                    <a:cubicBezTo>
                      <a:pt x="15" y="119"/>
                      <a:pt x="0" y="90"/>
                      <a:pt x="4" y="57"/>
                    </a:cubicBezTo>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8" name="Freeform 21"/>
              <p:cNvSpPr>
                <a:spLocks noEditPoints="1"/>
              </p:cNvSpPr>
              <p:nvPr/>
            </p:nvSpPr>
            <p:spPr bwMode="gray">
              <a:xfrm>
                <a:off x="2823196" y="2162639"/>
                <a:ext cx="1784295" cy="911127"/>
              </a:xfrm>
              <a:custGeom>
                <a:avLst/>
                <a:gdLst/>
                <a:ahLst/>
                <a:cxnLst>
                  <a:cxn ang="0">
                    <a:pos x="0" y="444"/>
                  </a:cxn>
                  <a:cxn ang="0">
                    <a:pos x="175" y="372"/>
                  </a:cxn>
                  <a:cxn ang="0">
                    <a:pos x="112" y="538"/>
                  </a:cxn>
                  <a:cxn ang="0">
                    <a:pos x="324" y="461"/>
                  </a:cxn>
                  <a:cxn ang="0">
                    <a:pos x="324" y="461"/>
                  </a:cxn>
                  <a:cxn ang="0">
                    <a:pos x="291" y="541"/>
                  </a:cxn>
                  <a:cxn ang="0">
                    <a:pos x="288" y="567"/>
                  </a:cxn>
                  <a:cxn ang="0">
                    <a:pos x="355" y="477"/>
                  </a:cxn>
                  <a:cxn ang="0">
                    <a:pos x="526" y="443"/>
                  </a:cxn>
                  <a:cxn ang="0">
                    <a:pos x="415" y="398"/>
                  </a:cxn>
                  <a:cxn ang="0">
                    <a:pos x="422" y="564"/>
                  </a:cxn>
                  <a:cxn ang="0">
                    <a:pos x="495" y="450"/>
                  </a:cxn>
                  <a:cxn ang="0">
                    <a:pos x="646" y="538"/>
                  </a:cxn>
                  <a:cxn ang="0">
                    <a:pos x="609" y="424"/>
                  </a:cxn>
                  <a:cxn ang="0">
                    <a:pos x="609" y="398"/>
                  </a:cxn>
                  <a:cxn ang="0">
                    <a:pos x="579" y="398"/>
                  </a:cxn>
                  <a:cxn ang="0">
                    <a:pos x="579" y="424"/>
                  </a:cxn>
                  <a:cxn ang="0">
                    <a:pos x="650" y="564"/>
                  </a:cxn>
                  <a:cxn ang="0">
                    <a:pos x="706" y="461"/>
                  </a:cxn>
                  <a:cxn ang="0">
                    <a:pos x="705" y="484"/>
                  </a:cxn>
                  <a:cxn ang="0">
                    <a:pos x="817" y="545"/>
                  </a:cxn>
                  <a:cxn ang="0">
                    <a:pos x="747" y="394"/>
                  </a:cxn>
                  <a:cxn ang="0">
                    <a:pos x="946" y="424"/>
                  </a:cxn>
                  <a:cxn ang="0">
                    <a:pos x="878" y="398"/>
                  </a:cxn>
                  <a:cxn ang="0">
                    <a:pos x="884" y="564"/>
                  </a:cxn>
                  <a:cxn ang="0">
                    <a:pos x="272" y="251"/>
                  </a:cxn>
                  <a:cxn ang="0">
                    <a:pos x="138" y="208"/>
                  </a:cxn>
                  <a:cxn ang="0">
                    <a:pos x="4" y="251"/>
                  </a:cxn>
                  <a:cxn ang="0">
                    <a:pos x="125" y="253"/>
                  </a:cxn>
                  <a:cxn ang="0">
                    <a:pos x="240" y="251"/>
                  </a:cxn>
                  <a:cxn ang="0">
                    <a:pos x="338" y="148"/>
                  </a:cxn>
                  <a:cxn ang="0">
                    <a:pos x="337" y="172"/>
                  </a:cxn>
                  <a:cxn ang="0">
                    <a:pos x="449" y="233"/>
                  </a:cxn>
                  <a:cxn ang="0">
                    <a:pos x="379" y="82"/>
                  </a:cxn>
                  <a:cxn ang="0">
                    <a:pos x="593" y="119"/>
                  </a:cxn>
                  <a:cxn ang="0">
                    <a:pos x="546" y="227"/>
                  </a:cxn>
                  <a:cxn ang="0">
                    <a:pos x="595" y="227"/>
                  </a:cxn>
                  <a:cxn ang="0">
                    <a:pos x="551" y="83"/>
                  </a:cxn>
                  <a:cxn ang="0">
                    <a:pos x="624" y="0"/>
                  </a:cxn>
                  <a:cxn ang="0">
                    <a:pos x="671" y="251"/>
                  </a:cxn>
                  <a:cxn ang="0">
                    <a:pos x="702" y="251"/>
                  </a:cxn>
                  <a:cxn ang="0">
                    <a:pos x="687" y="13"/>
                  </a:cxn>
                  <a:cxn ang="0">
                    <a:pos x="875" y="237"/>
                  </a:cxn>
                  <a:cxn ang="0">
                    <a:pos x="772" y="168"/>
                  </a:cxn>
                  <a:cxn ang="0">
                    <a:pos x="873" y="97"/>
                  </a:cxn>
                  <a:cxn ang="0">
                    <a:pos x="818" y="255"/>
                  </a:cxn>
                  <a:cxn ang="0">
                    <a:pos x="930" y="207"/>
                  </a:cxn>
                  <a:cxn ang="0">
                    <a:pos x="1010" y="251"/>
                  </a:cxn>
                  <a:cxn ang="0">
                    <a:pos x="900" y="209"/>
                  </a:cxn>
                  <a:cxn ang="0">
                    <a:pos x="973" y="108"/>
                  </a:cxn>
                  <a:cxn ang="0">
                    <a:pos x="976" y="82"/>
                  </a:cxn>
                  <a:cxn ang="0">
                    <a:pos x="1010" y="251"/>
                  </a:cxn>
                  <a:cxn ang="0">
                    <a:pos x="1082" y="5"/>
                  </a:cxn>
                </a:cxnLst>
                <a:rect l="0" t="0" r="r" b="b"/>
                <a:pathLst>
                  <a:path w="1113" h="568">
                    <a:moveTo>
                      <a:pt x="184" y="545"/>
                    </a:moveTo>
                    <a:cubicBezTo>
                      <a:pt x="166" y="558"/>
                      <a:pt x="139" y="568"/>
                      <a:pt x="111" y="568"/>
                    </a:cubicBezTo>
                    <a:cubicBezTo>
                      <a:pt x="44" y="568"/>
                      <a:pt x="0" y="518"/>
                      <a:pt x="0" y="444"/>
                    </a:cubicBezTo>
                    <a:cubicBezTo>
                      <a:pt x="0" y="369"/>
                      <a:pt x="44" y="319"/>
                      <a:pt x="112" y="319"/>
                    </a:cubicBezTo>
                    <a:cubicBezTo>
                      <a:pt x="140" y="319"/>
                      <a:pt x="162" y="326"/>
                      <a:pt x="180" y="339"/>
                    </a:cubicBezTo>
                    <a:cubicBezTo>
                      <a:pt x="175" y="372"/>
                      <a:pt x="175" y="372"/>
                      <a:pt x="175" y="372"/>
                    </a:cubicBezTo>
                    <a:cubicBezTo>
                      <a:pt x="158" y="359"/>
                      <a:pt x="137" y="349"/>
                      <a:pt x="112" y="349"/>
                    </a:cubicBezTo>
                    <a:cubicBezTo>
                      <a:pt x="63" y="349"/>
                      <a:pt x="34" y="386"/>
                      <a:pt x="34" y="443"/>
                    </a:cubicBezTo>
                    <a:cubicBezTo>
                      <a:pt x="34" y="501"/>
                      <a:pt x="63" y="538"/>
                      <a:pt x="112" y="538"/>
                    </a:cubicBezTo>
                    <a:cubicBezTo>
                      <a:pt x="137" y="538"/>
                      <a:pt x="160" y="528"/>
                      <a:pt x="179" y="514"/>
                    </a:cubicBezTo>
                    <a:cubicBezTo>
                      <a:pt x="184" y="545"/>
                      <a:pt x="184" y="545"/>
                      <a:pt x="184" y="545"/>
                    </a:cubicBezTo>
                    <a:moveTo>
                      <a:pt x="324" y="461"/>
                    </a:moveTo>
                    <a:cubicBezTo>
                      <a:pt x="320" y="434"/>
                      <a:pt x="308" y="418"/>
                      <a:pt x="284" y="418"/>
                    </a:cubicBezTo>
                    <a:cubicBezTo>
                      <a:pt x="265" y="418"/>
                      <a:pt x="248" y="432"/>
                      <a:pt x="244" y="461"/>
                    </a:cubicBezTo>
                    <a:cubicBezTo>
                      <a:pt x="324" y="461"/>
                      <a:pt x="324" y="461"/>
                      <a:pt x="324" y="461"/>
                    </a:cubicBezTo>
                    <a:moveTo>
                      <a:pt x="355" y="484"/>
                    </a:moveTo>
                    <a:cubicBezTo>
                      <a:pt x="242" y="484"/>
                      <a:pt x="242" y="484"/>
                      <a:pt x="242" y="484"/>
                    </a:cubicBezTo>
                    <a:cubicBezTo>
                      <a:pt x="243" y="522"/>
                      <a:pt x="262" y="541"/>
                      <a:pt x="291" y="541"/>
                    </a:cubicBezTo>
                    <a:cubicBezTo>
                      <a:pt x="315" y="541"/>
                      <a:pt x="332" y="531"/>
                      <a:pt x="350" y="517"/>
                    </a:cubicBezTo>
                    <a:cubicBezTo>
                      <a:pt x="355" y="545"/>
                      <a:pt x="355" y="545"/>
                      <a:pt x="355" y="545"/>
                    </a:cubicBezTo>
                    <a:cubicBezTo>
                      <a:pt x="337" y="559"/>
                      <a:pt x="316" y="567"/>
                      <a:pt x="288" y="567"/>
                    </a:cubicBezTo>
                    <a:cubicBezTo>
                      <a:pt x="245" y="567"/>
                      <a:pt x="211" y="541"/>
                      <a:pt x="211" y="480"/>
                    </a:cubicBezTo>
                    <a:cubicBezTo>
                      <a:pt x="211" y="427"/>
                      <a:pt x="242" y="394"/>
                      <a:pt x="284" y="394"/>
                    </a:cubicBezTo>
                    <a:cubicBezTo>
                      <a:pt x="333" y="394"/>
                      <a:pt x="355" y="431"/>
                      <a:pt x="355" y="477"/>
                    </a:cubicBezTo>
                    <a:cubicBezTo>
                      <a:pt x="355" y="479"/>
                      <a:pt x="355" y="482"/>
                      <a:pt x="355" y="484"/>
                    </a:cubicBezTo>
                    <a:close/>
                    <a:moveTo>
                      <a:pt x="526" y="564"/>
                    </a:moveTo>
                    <a:cubicBezTo>
                      <a:pt x="526" y="443"/>
                      <a:pt x="526" y="443"/>
                      <a:pt x="526" y="443"/>
                    </a:cubicBezTo>
                    <a:cubicBezTo>
                      <a:pt x="526" y="413"/>
                      <a:pt x="509" y="394"/>
                      <a:pt x="478" y="394"/>
                    </a:cubicBezTo>
                    <a:cubicBezTo>
                      <a:pt x="454" y="394"/>
                      <a:pt x="435" y="407"/>
                      <a:pt x="419" y="422"/>
                    </a:cubicBezTo>
                    <a:cubicBezTo>
                      <a:pt x="415" y="398"/>
                      <a:pt x="415" y="398"/>
                      <a:pt x="415" y="398"/>
                    </a:cubicBezTo>
                    <a:cubicBezTo>
                      <a:pt x="391" y="398"/>
                      <a:pt x="391" y="398"/>
                      <a:pt x="391" y="398"/>
                    </a:cubicBezTo>
                    <a:cubicBezTo>
                      <a:pt x="391" y="564"/>
                      <a:pt x="391" y="564"/>
                      <a:pt x="391" y="564"/>
                    </a:cubicBezTo>
                    <a:cubicBezTo>
                      <a:pt x="422" y="564"/>
                      <a:pt x="422" y="564"/>
                      <a:pt x="422" y="564"/>
                    </a:cubicBezTo>
                    <a:cubicBezTo>
                      <a:pt x="422" y="449"/>
                      <a:pt x="422" y="449"/>
                      <a:pt x="422" y="449"/>
                    </a:cubicBezTo>
                    <a:cubicBezTo>
                      <a:pt x="437" y="433"/>
                      <a:pt x="453" y="422"/>
                      <a:pt x="470" y="422"/>
                    </a:cubicBezTo>
                    <a:cubicBezTo>
                      <a:pt x="488" y="422"/>
                      <a:pt x="495" y="433"/>
                      <a:pt x="495" y="450"/>
                    </a:cubicBezTo>
                    <a:cubicBezTo>
                      <a:pt x="495" y="564"/>
                      <a:pt x="495" y="564"/>
                      <a:pt x="495" y="564"/>
                    </a:cubicBezTo>
                    <a:moveTo>
                      <a:pt x="650" y="564"/>
                    </a:moveTo>
                    <a:cubicBezTo>
                      <a:pt x="646" y="538"/>
                      <a:pt x="646" y="538"/>
                      <a:pt x="646" y="538"/>
                    </a:cubicBezTo>
                    <a:cubicBezTo>
                      <a:pt x="642" y="538"/>
                      <a:pt x="637" y="539"/>
                      <a:pt x="632" y="539"/>
                    </a:cubicBezTo>
                    <a:cubicBezTo>
                      <a:pt x="614" y="539"/>
                      <a:pt x="609" y="530"/>
                      <a:pt x="609" y="517"/>
                    </a:cubicBezTo>
                    <a:cubicBezTo>
                      <a:pt x="609" y="424"/>
                      <a:pt x="609" y="424"/>
                      <a:pt x="609" y="424"/>
                    </a:cubicBezTo>
                    <a:cubicBezTo>
                      <a:pt x="649" y="424"/>
                      <a:pt x="649" y="424"/>
                      <a:pt x="649" y="424"/>
                    </a:cubicBezTo>
                    <a:cubicBezTo>
                      <a:pt x="645" y="398"/>
                      <a:pt x="645" y="398"/>
                      <a:pt x="645" y="398"/>
                    </a:cubicBezTo>
                    <a:cubicBezTo>
                      <a:pt x="609" y="398"/>
                      <a:pt x="609" y="398"/>
                      <a:pt x="609" y="398"/>
                    </a:cubicBezTo>
                    <a:cubicBezTo>
                      <a:pt x="609" y="338"/>
                      <a:pt x="609" y="338"/>
                      <a:pt x="609" y="338"/>
                    </a:cubicBezTo>
                    <a:cubicBezTo>
                      <a:pt x="579" y="342"/>
                      <a:pt x="579" y="342"/>
                      <a:pt x="579" y="342"/>
                    </a:cubicBezTo>
                    <a:cubicBezTo>
                      <a:pt x="579" y="398"/>
                      <a:pt x="579" y="398"/>
                      <a:pt x="579" y="398"/>
                    </a:cubicBezTo>
                    <a:cubicBezTo>
                      <a:pt x="554" y="398"/>
                      <a:pt x="554" y="398"/>
                      <a:pt x="554" y="398"/>
                    </a:cubicBezTo>
                    <a:cubicBezTo>
                      <a:pt x="554" y="424"/>
                      <a:pt x="554" y="424"/>
                      <a:pt x="554" y="424"/>
                    </a:cubicBezTo>
                    <a:cubicBezTo>
                      <a:pt x="579" y="424"/>
                      <a:pt x="579" y="424"/>
                      <a:pt x="579" y="424"/>
                    </a:cubicBezTo>
                    <a:cubicBezTo>
                      <a:pt x="579" y="522"/>
                      <a:pt x="579" y="522"/>
                      <a:pt x="579" y="522"/>
                    </a:cubicBezTo>
                    <a:cubicBezTo>
                      <a:pt x="579" y="556"/>
                      <a:pt x="598" y="566"/>
                      <a:pt x="627" y="566"/>
                    </a:cubicBezTo>
                    <a:cubicBezTo>
                      <a:pt x="638" y="566"/>
                      <a:pt x="645" y="565"/>
                      <a:pt x="650" y="564"/>
                    </a:cubicBezTo>
                    <a:moveTo>
                      <a:pt x="786" y="461"/>
                    </a:moveTo>
                    <a:cubicBezTo>
                      <a:pt x="782" y="434"/>
                      <a:pt x="770" y="418"/>
                      <a:pt x="746" y="418"/>
                    </a:cubicBezTo>
                    <a:cubicBezTo>
                      <a:pt x="727" y="418"/>
                      <a:pt x="711" y="432"/>
                      <a:pt x="706" y="461"/>
                    </a:cubicBezTo>
                    <a:cubicBezTo>
                      <a:pt x="786" y="461"/>
                      <a:pt x="786" y="461"/>
                      <a:pt x="786" y="461"/>
                    </a:cubicBezTo>
                    <a:moveTo>
                      <a:pt x="817" y="484"/>
                    </a:moveTo>
                    <a:cubicBezTo>
                      <a:pt x="705" y="484"/>
                      <a:pt x="705" y="484"/>
                      <a:pt x="705" y="484"/>
                    </a:cubicBezTo>
                    <a:cubicBezTo>
                      <a:pt x="706" y="522"/>
                      <a:pt x="724" y="541"/>
                      <a:pt x="753" y="541"/>
                    </a:cubicBezTo>
                    <a:cubicBezTo>
                      <a:pt x="777" y="541"/>
                      <a:pt x="794" y="531"/>
                      <a:pt x="813" y="517"/>
                    </a:cubicBezTo>
                    <a:cubicBezTo>
                      <a:pt x="817" y="545"/>
                      <a:pt x="817" y="545"/>
                      <a:pt x="817" y="545"/>
                    </a:cubicBezTo>
                    <a:cubicBezTo>
                      <a:pt x="799" y="559"/>
                      <a:pt x="778" y="567"/>
                      <a:pt x="751" y="567"/>
                    </a:cubicBezTo>
                    <a:cubicBezTo>
                      <a:pt x="707" y="567"/>
                      <a:pt x="674" y="541"/>
                      <a:pt x="674" y="480"/>
                    </a:cubicBezTo>
                    <a:cubicBezTo>
                      <a:pt x="674" y="427"/>
                      <a:pt x="705" y="394"/>
                      <a:pt x="747" y="394"/>
                    </a:cubicBezTo>
                    <a:cubicBezTo>
                      <a:pt x="795" y="394"/>
                      <a:pt x="817" y="431"/>
                      <a:pt x="817" y="477"/>
                    </a:cubicBezTo>
                    <a:cubicBezTo>
                      <a:pt x="817" y="479"/>
                      <a:pt x="817" y="482"/>
                      <a:pt x="817" y="484"/>
                    </a:cubicBezTo>
                    <a:close/>
                    <a:moveTo>
                      <a:pt x="946" y="424"/>
                    </a:moveTo>
                    <a:cubicBezTo>
                      <a:pt x="941" y="394"/>
                      <a:pt x="941" y="394"/>
                      <a:pt x="941" y="394"/>
                    </a:cubicBezTo>
                    <a:cubicBezTo>
                      <a:pt x="914" y="395"/>
                      <a:pt x="895" y="412"/>
                      <a:pt x="883" y="431"/>
                    </a:cubicBezTo>
                    <a:cubicBezTo>
                      <a:pt x="878" y="398"/>
                      <a:pt x="878" y="398"/>
                      <a:pt x="878" y="398"/>
                    </a:cubicBezTo>
                    <a:cubicBezTo>
                      <a:pt x="853" y="398"/>
                      <a:pt x="853" y="398"/>
                      <a:pt x="853" y="398"/>
                    </a:cubicBezTo>
                    <a:cubicBezTo>
                      <a:pt x="853" y="564"/>
                      <a:pt x="853" y="564"/>
                      <a:pt x="853" y="564"/>
                    </a:cubicBezTo>
                    <a:cubicBezTo>
                      <a:pt x="884" y="564"/>
                      <a:pt x="884" y="564"/>
                      <a:pt x="884" y="564"/>
                    </a:cubicBezTo>
                    <a:cubicBezTo>
                      <a:pt x="884" y="465"/>
                      <a:pt x="884" y="465"/>
                      <a:pt x="884" y="465"/>
                    </a:cubicBezTo>
                    <a:cubicBezTo>
                      <a:pt x="895" y="443"/>
                      <a:pt x="919" y="425"/>
                      <a:pt x="946" y="424"/>
                    </a:cubicBezTo>
                    <a:moveTo>
                      <a:pt x="272" y="251"/>
                    </a:moveTo>
                    <a:cubicBezTo>
                      <a:pt x="253" y="11"/>
                      <a:pt x="253" y="11"/>
                      <a:pt x="253" y="11"/>
                    </a:cubicBezTo>
                    <a:cubicBezTo>
                      <a:pt x="213" y="11"/>
                      <a:pt x="213" y="11"/>
                      <a:pt x="213" y="11"/>
                    </a:cubicBezTo>
                    <a:cubicBezTo>
                      <a:pt x="138" y="208"/>
                      <a:pt x="138" y="208"/>
                      <a:pt x="138" y="208"/>
                    </a:cubicBezTo>
                    <a:cubicBezTo>
                      <a:pt x="63" y="11"/>
                      <a:pt x="63" y="11"/>
                      <a:pt x="63" y="11"/>
                    </a:cubicBezTo>
                    <a:cubicBezTo>
                      <a:pt x="23" y="11"/>
                      <a:pt x="23" y="11"/>
                      <a:pt x="23" y="11"/>
                    </a:cubicBezTo>
                    <a:cubicBezTo>
                      <a:pt x="4" y="251"/>
                      <a:pt x="4" y="251"/>
                      <a:pt x="4" y="251"/>
                    </a:cubicBezTo>
                    <a:cubicBezTo>
                      <a:pt x="34" y="251"/>
                      <a:pt x="34" y="251"/>
                      <a:pt x="34" y="251"/>
                    </a:cubicBezTo>
                    <a:cubicBezTo>
                      <a:pt x="49" y="60"/>
                      <a:pt x="49" y="60"/>
                      <a:pt x="49" y="60"/>
                    </a:cubicBezTo>
                    <a:cubicBezTo>
                      <a:pt x="125" y="253"/>
                      <a:pt x="125" y="253"/>
                      <a:pt x="125" y="253"/>
                    </a:cubicBezTo>
                    <a:cubicBezTo>
                      <a:pt x="150" y="253"/>
                      <a:pt x="150" y="253"/>
                      <a:pt x="150" y="253"/>
                    </a:cubicBezTo>
                    <a:cubicBezTo>
                      <a:pt x="225" y="60"/>
                      <a:pt x="225" y="60"/>
                      <a:pt x="225" y="60"/>
                    </a:cubicBezTo>
                    <a:cubicBezTo>
                      <a:pt x="240" y="251"/>
                      <a:pt x="240" y="251"/>
                      <a:pt x="240" y="251"/>
                    </a:cubicBezTo>
                    <a:moveTo>
                      <a:pt x="418" y="148"/>
                    </a:moveTo>
                    <a:cubicBezTo>
                      <a:pt x="414" y="122"/>
                      <a:pt x="403" y="106"/>
                      <a:pt x="379" y="106"/>
                    </a:cubicBezTo>
                    <a:cubicBezTo>
                      <a:pt x="359" y="106"/>
                      <a:pt x="343" y="120"/>
                      <a:pt x="338" y="148"/>
                    </a:cubicBezTo>
                    <a:cubicBezTo>
                      <a:pt x="418" y="148"/>
                      <a:pt x="418" y="148"/>
                      <a:pt x="418" y="148"/>
                    </a:cubicBezTo>
                    <a:moveTo>
                      <a:pt x="450" y="172"/>
                    </a:moveTo>
                    <a:cubicBezTo>
                      <a:pt x="337" y="172"/>
                      <a:pt x="337" y="172"/>
                      <a:pt x="337" y="172"/>
                    </a:cubicBezTo>
                    <a:cubicBezTo>
                      <a:pt x="338" y="210"/>
                      <a:pt x="356" y="229"/>
                      <a:pt x="385" y="229"/>
                    </a:cubicBezTo>
                    <a:cubicBezTo>
                      <a:pt x="409" y="229"/>
                      <a:pt x="427" y="219"/>
                      <a:pt x="445" y="205"/>
                    </a:cubicBezTo>
                    <a:cubicBezTo>
                      <a:pt x="449" y="233"/>
                      <a:pt x="449" y="233"/>
                      <a:pt x="449" y="233"/>
                    </a:cubicBezTo>
                    <a:cubicBezTo>
                      <a:pt x="431" y="247"/>
                      <a:pt x="410" y="255"/>
                      <a:pt x="383" y="255"/>
                    </a:cubicBezTo>
                    <a:cubicBezTo>
                      <a:pt x="340" y="255"/>
                      <a:pt x="306" y="229"/>
                      <a:pt x="306" y="168"/>
                    </a:cubicBezTo>
                    <a:cubicBezTo>
                      <a:pt x="306" y="115"/>
                      <a:pt x="337" y="82"/>
                      <a:pt x="379" y="82"/>
                    </a:cubicBezTo>
                    <a:cubicBezTo>
                      <a:pt x="427" y="82"/>
                      <a:pt x="450" y="119"/>
                      <a:pt x="450" y="165"/>
                    </a:cubicBezTo>
                    <a:cubicBezTo>
                      <a:pt x="450" y="167"/>
                      <a:pt x="450" y="170"/>
                      <a:pt x="450" y="172"/>
                    </a:cubicBezTo>
                    <a:close/>
                    <a:moveTo>
                      <a:pt x="593" y="119"/>
                    </a:moveTo>
                    <a:cubicBezTo>
                      <a:pt x="580" y="112"/>
                      <a:pt x="570" y="109"/>
                      <a:pt x="552" y="109"/>
                    </a:cubicBezTo>
                    <a:cubicBezTo>
                      <a:pt x="526" y="109"/>
                      <a:pt x="507" y="131"/>
                      <a:pt x="507" y="172"/>
                    </a:cubicBezTo>
                    <a:cubicBezTo>
                      <a:pt x="507" y="208"/>
                      <a:pt x="524" y="227"/>
                      <a:pt x="546" y="227"/>
                    </a:cubicBezTo>
                    <a:cubicBezTo>
                      <a:pt x="565" y="227"/>
                      <a:pt x="580" y="216"/>
                      <a:pt x="593" y="198"/>
                    </a:cubicBezTo>
                    <a:moveTo>
                      <a:pt x="599" y="251"/>
                    </a:moveTo>
                    <a:cubicBezTo>
                      <a:pt x="595" y="227"/>
                      <a:pt x="595" y="227"/>
                      <a:pt x="595" y="227"/>
                    </a:cubicBezTo>
                    <a:cubicBezTo>
                      <a:pt x="583" y="242"/>
                      <a:pt x="566" y="255"/>
                      <a:pt x="541" y="255"/>
                    </a:cubicBezTo>
                    <a:cubicBezTo>
                      <a:pt x="506" y="255"/>
                      <a:pt x="476" y="229"/>
                      <a:pt x="476" y="173"/>
                    </a:cubicBezTo>
                    <a:cubicBezTo>
                      <a:pt x="476" y="113"/>
                      <a:pt x="511" y="83"/>
                      <a:pt x="551" y="83"/>
                    </a:cubicBezTo>
                    <a:cubicBezTo>
                      <a:pt x="567" y="83"/>
                      <a:pt x="582" y="86"/>
                      <a:pt x="593" y="91"/>
                    </a:cubicBezTo>
                    <a:cubicBezTo>
                      <a:pt x="593" y="5"/>
                      <a:pt x="593" y="5"/>
                      <a:pt x="593" y="5"/>
                    </a:cubicBezTo>
                    <a:cubicBezTo>
                      <a:pt x="624" y="0"/>
                      <a:pt x="624" y="0"/>
                      <a:pt x="624" y="0"/>
                    </a:cubicBezTo>
                    <a:cubicBezTo>
                      <a:pt x="624" y="251"/>
                      <a:pt x="624" y="251"/>
                      <a:pt x="624" y="251"/>
                    </a:cubicBezTo>
                    <a:lnTo>
                      <a:pt x="599" y="251"/>
                    </a:lnTo>
                    <a:close/>
                    <a:moveTo>
                      <a:pt x="671" y="251"/>
                    </a:moveTo>
                    <a:cubicBezTo>
                      <a:pt x="671" y="85"/>
                      <a:pt x="671" y="85"/>
                      <a:pt x="671" y="85"/>
                    </a:cubicBezTo>
                    <a:cubicBezTo>
                      <a:pt x="702" y="85"/>
                      <a:pt x="702" y="85"/>
                      <a:pt x="702" y="85"/>
                    </a:cubicBezTo>
                    <a:cubicBezTo>
                      <a:pt x="702" y="251"/>
                      <a:pt x="702" y="251"/>
                      <a:pt x="702" y="251"/>
                    </a:cubicBezTo>
                    <a:moveTo>
                      <a:pt x="687" y="52"/>
                    </a:moveTo>
                    <a:cubicBezTo>
                      <a:pt x="676" y="52"/>
                      <a:pt x="667" y="43"/>
                      <a:pt x="667" y="33"/>
                    </a:cubicBezTo>
                    <a:cubicBezTo>
                      <a:pt x="667" y="22"/>
                      <a:pt x="676" y="13"/>
                      <a:pt x="687" y="13"/>
                    </a:cubicBezTo>
                    <a:cubicBezTo>
                      <a:pt x="698" y="13"/>
                      <a:pt x="707" y="22"/>
                      <a:pt x="707" y="33"/>
                    </a:cubicBezTo>
                    <a:cubicBezTo>
                      <a:pt x="707" y="43"/>
                      <a:pt x="698" y="52"/>
                      <a:pt x="687" y="52"/>
                    </a:cubicBezTo>
                    <a:close/>
                    <a:moveTo>
                      <a:pt x="875" y="237"/>
                    </a:moveTo>
                    <a:cubicBezTo>
                      <a:pt x="870" y="209"/>
                      <a:pt x="870" y="209"/>
                      <a:pt x="870" y="209"/>
                    </a:cubicBezTo>
                    <a:cubicBezTo>
                      <a:pt x="853" y="224"/>
                      <a:pt x="839" y="228"/>
                      <a:pt x="822" y="228"/>
                    </a:cubicBezTo>
                    <a:cubicBezTo>
                      <a:pt x="793" y="228"/>
                      <a:pt x="772" y="209"/>
                      <a:pt x="772" y="168"/>
                    </a:cubicBezTo>
                    <a:cubicBezTo>
                      <a:pt x="772" y="130"/>
                      <a:pt x="791" y="109"/>
                      <a:pt x="818" y="109"/>
                    </a:cubicBezTo>
                    <a:cubicBezTo>
                      <a:pt x="837" y="109"/>
                      <a:pt x="853" y="115"/>
                      <a:pt x="868" y="128"/>
                    </a:cubicBezTo>
                    <a:cubicBezTo>
                      <a:pt x="873" y="97"/>
                      <a:pt x="873" y="97"/>
                      <a:pt x="873" y="97"/>
                    </a:cubicBezTo>
                    <a:cubicBezTo>
                      <a:pt x="860" y="88"/>
                      <a:pt x="843" y="82"/>
                      <a:pt x="819" y="82"/>
                    </a:cubicBezTo>
                    <a:cubicBezTo>
                      <a:pt x="776" y="82"/>
                      <a:pt x="741" y="112"/>
                      <a:pt x="741" y="169"/>
                    </a:cubicBezTo>
                    <a:cubicBezTo>
                      <a:pt x="741" y="224"/>
                      <a:pt x="773" y="255"/>
                      <a:pt x="818" y="255"/>
                    </a:cubicBezTo>
                    <a:cubicBezTo>
                      <a:pt x="840" y="255"/>
                      <a:pt x="858" y="250"/>
                      <a:pt x="875" y="237"/>
                    </a:cubicBezTo>
                    <a:moveTo>
                      <a:pt x="1005" y="167"/>
                    </a:moveTo>
                    <a:cubicBezTo>
                      <a:pt x="943" y="173"/>
                      <a:pt x="930" y="190"/>
                      <a:pt x="930" y="207"/>
                    </a:cubicBezTo>
                    <a:cubicBezTo>
                      <a:pt x="930" y="221"/>
                      <a:pt x="939" y="229"/>
                      <a:pt x="955" y="229"/>
                    </a:cubicBezTo>
                    <a:cubicBezTo>
                      <a:pt x="973" y="229"/>
                      <a:pt x="991" y="220"/>
                      <a:pt x="1005" y="206"/>
                    </a:cubicBezTo>
                    <a:moveTo>
                      <a:pt x="1010" y="251"/>
                    </a:moveTo>
                    <a:cubicBezTo>
                      <a:pt x="1007" y="229"/>
                      <a:pt x="1007" y="229"/>
                      <a:pt x="1007" y="229"/>
                    </a:cubicBezTo>
                    <a:cubicBezTo>
                      <a:pt x="994" y="243"/>
                      <a:pt x="976" y="255"/>
                      <a:pt x="948" y="255"/>
                    </a:cubicBezTo>
                    <a:cubicBezTo>
                      <a:pt x="919" y="255"/>
                      <a:pt x="900" y="237"/>
                      <a:pt x="900" y="209"/>
                    </a:cubicBezTo>
                    <a:cubicBezTo>
                      <a:pt x="900" y="167"/>
                      <a:pt x="935" y="151"/>
                      <a:pt x="1005" y="144"/>
                    </a:cubicBezTo>
                    <a:cubicBezTo>
                      <a:pt x="1005" y="137"/>
                      <a:pt x="1005" y="137"/>
                      <a:pt x="1005" y="137"/>
                    </a:cubicBezTo>
                    <a:cubicBezTo>
                      <a:pt x="1005" y="116"/>
                      <a:pt x="992" y="108"/>
                      <a:pt x="973" y="108"/>
                    </a:cubicBezTo>
                    <a:cubicBezTo>
                      <a:pt x="953" y="108"/>
                      <a:pt x="934" y="115"/>
                      <a:pt x="915" y="123"/>
                    </a:cubicBezTo>
                    <a:cubicBezTo>
                      <a:pt x="911" y="96"/>
                      <a:pt x="911" y="96"/>
                      <a:pt x="911" y="96"/>
                    </a:cubicBezTo>
                    <a:cubicBezTo>
                      <a:pt x="931" y="88"/>
                      <a:pt x="950" y="82"/>
                      <a:pt x="976" y="82"/>
                    </a:cubicBezTo>
                    <a:cubicBezTo>
                      <a:pt x="1016" y="82"/>
                      <a:pt x="1036" y="98"/>
                      <a:pt x="1036" y="135"/>
                    </a:cubicBezTo>
                    <a:cubicBezTo>
                      <a:pt x="1036" y="251"/>
                      <a:pt x="1036" y="251"/>
                      <a:pt x="1036" y="251"/>
                    </a:cubicBezTo>
                    <a:lnTo>
                      <a:pt x="1010" y="251"/>
                    </a:lnTo>
                    <a:close/>
                    <a:moveTo>
                      <a:pt x="1113" y="251"/>
                    </a:moveTo>
                    <a:cubicBezTo>
                      <a:pt x="1113" y="0"/>
                      <a:pt x="1113" y="0"/>
                      <a:pt x="1113" y="0"/>
                    </a:cubicBezTo>
                    <a:cubicBezTo>
                      <a:pt x="1082" y="5"/>
                      <a:pt x="1082" y="5"/>
                      <a:pt x="1082" y="5"/>
                    </a:cubicBezTo>
                    <a:cubicBezTo>
                      <a:pt x="1082" y="251"/>
                      <a:pt x="1082" y="251"/>
                      <a:pt x="1082" y="251"/>
                    </a:cubicBezTo>
                  </a:path>
                </a:pathLst>
              </a:custGeom>
              <a:solidFill>
                <a:srgbClr val="231F20"/>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grpSp>
      </p:grpSp>
      <p:sp>
        <p:nvSpPr>
          <p:cNvPr id="41" name="Rectangle 5"/>
          <p:cNvSpPr>
            <a:spLocks noGrp="1" noChangeArrowheads="1"/>
          </p:cNvSpPr>
          <p:nvPr>
            <p:ph type="dt" sz="half" idx="2"/>
          </p:nvPr>
        </p:nvSpPr>
        <p:spPr bwMode="auto">
          <a:xfrm>
            <a:off x="6591300" y="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B2B2B2"/>
                </a:solidFill>
              </a:defRPr>
            </a:lvl1pPr>
          </a:lstStyle>
          <a:p>
            <a:pPr>
              <a:defRPr/>
            </a:pPr>
            <a:endParaRPr lang="en-US"/>
          </a:p>
        </p:txBody>
      </p:sp>
      <p:sp>
        <p:nvSpPr>
          <p:cNvPr id="18436" name="Title Placeholder 43"/>
          <p:cNvSpPr>
            <a:spLocks noGrp="1"/>
          </p:cNvSpPr>
          <p:nvPr>
            <p:ph type="title"/>
          </p:nvPr>
        </p:nvSpPr>
        <p:spPr bwMode="auto">
          <a:xfrm>
            <a:off x="457200" y="2397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 name="Slide Number Placeholder 44"/>
          <p:cNvSpPr>
            <a:spLocks noGrp="1"/>
          </p:cNvSpPr>
          <p:nvPr>
            <p:ph type="sldNum" sz="quarter" idx="4"/>
          </p:nvPr>
        </p:nvSpPr>
        <p:spPr>
          <a:xfrm>
            <a:off x="34925" y="6556375"/>
            <a:ext cx="482600" cy="233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Arial" pitchFamily="34" charset="0"/>
                <a:ea typeface="+mn-ea"/>
                <a:cs typeface="+mn-cs"/>
              </a:defRPr>
            </a:lvl1pPr>
          </a:lstStyle>
          <a:p>
            <a:pPr>
              <a:defRPr/>
            </a:pPr>
            <a:fld id="{983011D0-A63C-42DA-A59F-49A8000E48BD}" type="slidenum">
              <a:rPr/>
              <a:pPr>
                <a:defRPr/>
              </a:pPr>
              <a:t>‹#›</a:t>
            </a:fld>
            <a:endParaRPr/>
          </a:p>
        </p:txBody>
      </p:sp>
      <p:sp>
        <p:nvSpPr>
          <p:cNvPr id="18438" name="Text Placeholder 49"/>
          <p:cNvSpPr>
            <a:spLocks noGrp="1"/>
          </p:cNvSpPr>
          <p:nvPr>
            <p:ph type="body" idx="1"/>
          </p:nvPr>
        </p:nvSpPr>
        <p:spPr bwMode="auto">
          <a:xfrm>
            <a:off x="457200" y="125095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Lst>
  <p:transition>
    <p:fade/>
  </p:transition>
  <p:txStyles>
    <p:titleStyle>
      <a:lvl1pPr algn="l" rtl="0" eaLnBrk="0" fontAlgn="base" hangingPunct="0">
        <a:lnSpc>
          <a:spcPct val="85000"/>
        </a:lnSpc>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600" kern="1200">
          <a:solidFill>
            <a:schemeClr val="tx1"/>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kern="1200">
          <a:solidFill>
            <a:schemeClr val="tx1"/>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5842" name="Group 24"/>
          <p:cNvGrpSpPr>
            <a:grpSpLocks/>
          </p:cNvGrpSpPr>
          <p:nvPr/>
        </p:nvGrpSpPr>
        <p:grpSpPr bwMode="auto">
          <a:xfrm>
            <a:off x="0" y="0"/>
            <a:ext cx="9144000" cy="6858000"/>
            <a:chOff x="0" y="0"/>
            <a:chExt cx="9144000" cy="6858000"/>
          </a:xfrm>
        </p:grpSpPr>
        <p:pic>
          <p:nvPicPr>
            <p:cNvPr id="35846" name="Picture 25" descr="corpContent2d_noLogo.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grpSp>
          <p:nvGrpSpPr>
            <p:cNvPr id="35847" name="Group 26"/>
            <p:cNvGrpSpPr>
              <a:grpSpLocks/>
            </p:cNvGrpSpPr>
            <p:nvPr userDrawn="1"/>
          </p:nvGrpSpPr>
          <p:grpSpPr bwMode="auto">
            <a:xfrm>
              <a:off x="7515141" y="5828373"/>
              <a:ext cx="1350834" cy="654209"/>
              <a:chOff x="1017588" y="1603376"/>
              <a:chExt cx="3589337" cy="1738312"/>
            </a:xfrm>
          </p:grpSpPr>
          <p:sp>
            <p:nvSpPr>
              <p:cNvPr id="28" name="Freeform 11"/>
              <p:cNvSpPr>
                <a:spLocks/>
              </p:cNvSpPr>
              <p:nvPr/>
            </p:nvSpPr>
            <p:spPr bwMode="gray">
              <a:xfrm>
                <a:off x="1228721" y="2554931"/>
                <a:ext cx="324802" cy="185600"/>
              </a:xfrm>
              <a:custGeom>
                <a:avLst/>
                <a:gdLst/>
                <a:ahLst/>
                <a:cxnLst>
                  <a:cxn ang="0">
                    <a:pos x="13" y="0"/>
                  </a:cxn>
                  <a:cxn ang="0">
                    <a:pos x="203" y="52"/>
                  </a:cxn>
                  <a:cxn ang="0">
                    <a:pos x="205" y="117"/>
                  </a:cxn>
                  <a:cxn ang="0">
                    <a:pos x="0" y="36"/>
                  </a:cxn>
                  <a:cxn ang="0">
                    <a:pos x="13" y="0"/>
                  </a:cxn>
                </a:cxnLst>
                <a:rect l="0" t="0" r="r" b="b"/>
                <a:pathLst>
                  <a:path w="205" h="117">
                    <a:moveTo>
                      <a:pt x="13" y="0"/>
                    </a:moveTo>
                    <a:lnTo>
                      <a:pt x="203" y="52"/>
                    </a:lnTo>
                    <a:lnTo>
                      <a:pt x="205" y="117"/>
                    </a:lnTo>
                    <a:lnTo>
                      <a:pt x="0" y="36"/>
                    </a:lnTo>
                    <a:lnTo>
                      <a:pt x="13" y="0"/>
                    </a:lnTo>
                    <a:close/>
                  </a:path>
                </a:pathLst>
              </a:custGeom>
              <a:solidFill>
                <a:srgbClr val="6D8C2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29" name="Freeform 12"/>
              <p:cNvSpPr>
                <a:spLocks/>
              </p:cNvSpPr>
              <p:nvPr/>
            </p:nvSpPr>
            <p:spPr bwMode="gray">
              <a:xfrm>
                <a:off x="1228721" y="2554931"/>
                <a:ext cx="324802" cy="185600"/>
              </a:xfrm>
              <a:custGeom>
                <a:avLst/>
                <a:gdLst/>
                <a:ahLst/>
                <a:cxnLst>
                  <a:cxn ang="0">
                    <a:pos x="13" y="0"/>
                  </a:cxn>
                  <a:cxn ang="0">
                    <a:pos x="203" y="52"/>
                  </a:cxn>
                  <a:cxn ang="0">
                    <a:pos x="205" y="117"/>
                  </a:cxn>
                  <a:cxn ang="0">
                    <a:pos x="0" y="36"/>
                  </a:cxn>
                </a:cxnLst>
                <a:rect l="0" t="0" r="r" b="b"/>
                <a:pathLst>
                  <a:path w="205" h="117">
                    <a:moveTo>
                      <a:pt x="13" y="0"/>
                    </a:moveTo>
                    <a:lnTo>
                      <a:pt x="203" y="52"/>
                    </a:lnTo>
                    <a:lnTo>
                      <a:pt x="205" y="117"/>
                    </a:lnTo>
                    <a:lnTo>
                      <a:pt x="0" y="36"/>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0" name="Freeform 13"/>
              <p:cNvSpPr>
                <a:spLocks/>
              </p:cNvSpPr>
              <p:nvPr/>
            </p:nvSpPr>
            <p:spPr bwMode="gray">
              <a:xfrm>
                <a:off x="1026248" y="1770349"/>
                <a:ext cx="894256" cy="1573379"/>
              </a:xfrm>
              <a:custGeom>
                <a:avLst/>
                <a:gdLst/>
                <a:ahLst/>
                <a:cxnLst>
                  <a:cxn ang="0">
                    <a:pos x="558" y="0"/>
                  </a:cxn>
                  <a:cxn ang="0">
                    <a:pos x="359" y="327"/>
                  </a:cxn>
                  <a:cxn ang="0">
                    <a:pos x="146" y="979"/>
                  </a:cxn>
                  <a:cxn ang="0">
                    <a:pos x="46" y="980"/>
                  </a:cxn>
                  <a:cxn ang="0">
                    <a:pos x="266" y="369"/>
                  </a:cxn>
                  <a:cxn ang="0">
                    <a:pos x="474" y="1"/>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path>
                </a:pathLst>
              </a:custGeom>
              <a:solidFill>
                <a:srgbClr val="E3701E"/>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1" name="Freeform 14"/>
              <p:cNvSpPr>
                <a:spLocks/>
              </p:cNvSpPr>
              <p:nvPr/>
            </p:nvSpPr>
            <p:spPr bwMode="gray">
              <a:xfrm>
                <a:off x="1017811" y="1770349"/>
                <a:ext cx="894256" cy="1573379"/>
              </a:xfrm>
              <a:custGeom>
                <a:avLst/>
                <a:gdLst/>
                <a:ahLst/>
                <a:cxnLst>
                  <a:cxn ang="0">
                    <a:pos x="558" y="0"/>
                  </a:cxn>
                  <a:cxn ang="0">
                    <a:pos x="359" y="327"/>
                  </a:cxn>
                  <a:cxn ang="0">
                    <a:pos x="146" y="979"/>
                  </a:cxn>
                  <a:cxn ang="0">
                    <a:pos x="46" y="980"/>
                  </a:cxn>
                  <a:cxn ang="0">
                    <a:pos x="266" y="369"/>
                  </a:cxn>
                  <a:cxn ang="0">
                    <a:pos x="474" y="1"/>
                  </a:cxn>
                  <a:cxn ang="0">
                    <a:pos x="558" y="0"/>
                  </a:cxn>
                </a:cxnLst>
                <a:rect l="0" t="0" r="r" b="b"/>
                <a:pathLst>
                  <a:path w="558" h="980">
                    <a:moveTo>
                      <a:pt x="558" y="0"/>
                    </a:moveTo>
                    <a:cubicBezTo>
                      <a:pt x="533" y="114"/>
                      <a:pt x="477" y="245"/>
                      <a:pt x="359" y="327"/>
                    </a:cubicBezTo>
                    <a:cubicBezTo>
                      <a:pt x="194" y="443"/>
                      <a:pt x="62" y="612"/>
                      <a:pt x="146" y="979"/>
                    </a:cubicBezTo>
                    <a:cubicBezTo>
                      <a:pt x="46" y="980"/>
                      <a:pt x="46" y="980"/>
                      <a:pt x="46" y="980"/>
                    </a:cubicBezTo>
                    <a:cubicBezTo>
                      <a:pt x="0" y="724"/>
                      <a:pt x="67" y="497"/>
                      <a:pt x="266" y="369"/>
                    </a:cubicBezTo>
                    <a:cubicBezTo>
                      <a:pt x="404" y="279"/>
                      <a:pt x="457" y="130"/>
                      <a:pt x="474" y="1"/>
                    </a:cubicBezTo>
                    <a:lnTo>
                      <a:pt x="558" y="0"/>
                    </a:lnTo>
                    <a:close/>
                  </a:path>
                </a:pathLst>
              </a:custGeom>
              <a:noFill/>
              <a:ln w="6" cap="flat">
                <a:solidFill>
                  <a:srgbClr val="E3701E"/>
                </a:solidFill>
                <a:prstDash val="solid"/>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2" name="Freeform 15"/>
              <p:cNvSpPr>
                <a:spLocks/>
              </p:cNvSpPr>
              <p:nvPr/>
            </p:nvSpPr>
            <p:spPr bwMode="gray">
              <a:xfrm>
                <a:off x="1275122" y="2824894"/>
                <a:ext cx="430255" cy="109673"/>
              </a:xfrm>
              <a:custGeom>
                <a:avLst/>
                <a:gdLst/>
                <a:ahLst/>
                <a:cxnLst>
                  <a:cxn ang="0">
                    <a:pos x="0" y="5"/>
                  </a:cxn>
                  <a:cxn ang="0">
                    <a:pos x="266" y="0"/>
                  </a:cxn>
                  <a:cxn ang="0">
                    <a:pos x="269" y="32"/>
                  </a:cxn>
                  <a:cxn ang="0">
                    <a:pos x="0" y="69"/>
                  </a:cxn>
                  <a:cxn ang="0">
                    <a:pos x="0" y="5"/>
                  </a:cxn>
                </a:cxnLst>
                <a:rect l="0" t="0" r="r" b="b"/>
                <a:pathLst>
                  <a:path w="269" h="69">
                    <a:moveTo>
                      <a:pt x="0" y="5"/>
                    </a:moveTo>
                    <a:lnTo>
                      <a:pt x="266" y="0"/>
                    </a:lnTo>
                    <a:lnTo>
                      <a:pt x="269" y="32"/>
                    </a:lnTo>
                    <a:lnTo>
                      <a:pt x="0" y="69"/>
                    </a:lnTo>
                    <a:lnTo>
                      <a:pt x="0" y="5"/>
                    </a:lnTo>
                    <a:close/>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3" name="Freeform 16"/>
              <p:cNvSpPr>
                <a:spLocks/>
              </p:cNvSpPr>
              <p:nvPr/>
            </p:nvSpPr>
            <p:spPr bwMode="gray">
              <a:xfrm>
                <a:off x="1275122" y="2824894"/>
                <a:ext cx="430255" cy="109673"/>
              </a:xfrm>
              <a:custGeom>
                <a:avLst/>
                <a:gdLst/>
                <a:ahLst/>
                <a:cxnLst>
                  <a:cxn ang="0">
                    <a:pos x="0" y="5"/>
                  </a:cxn>
                  <a:cxn ang="0">
                    <a:pos x="266" y="0"/>
                  </a:cxn>
                  <a:cxn ang="0">
                    <a:pos x="269" y="32"/>
                  </a:cxn>
                  <a:cxn ang="0">
                    <a:pos x="0" y="69"/>
                  </a:cxn>
                </a:cxnLst>
                <a:rect l="0" t="0" r="r" b="b"/>
                <a:pathLst>
                  <a:path w="269" h="69">
                    <a:moveTo>
                      <a:pt x="0" y="5"/>
                    </a:moveTo>
                    <a:lnTo>
                      <a:pt x="266" y="0"/>
                    </a:lnTo>
                    <a:lnTo>
                      <a:pt x="269" y="32"/>
                    </a:lnTo>
                    <a:lnTo>
                      <a:pt x="0" y="69"/>
                    </a:lnTo>
                  </a:path>
                </a:pathLst>
              </a:custGeom>
              <a:no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4" name="Freeform 17"/>
              <p:cNvSpPr>
                <a:spLocks/>
              </p:cNvSpPr>
              <p:nvPr/>
            </p:nvSpPr>
            <p:spPr bwMode="gray">
              <a:xfrm>
                <a:off x="1216067" y="1601622"/>
                <a:ext cx="603200" cy="1484799"/>
              </a:xfrm>
              <a:custGeom>
                <a:avLst/>
                <a:gdLst/>
                <a:ahLst/>
                <a:cxnLst>
                  <a:cxn ang="0">
                    <a:pos x="330" y="924"/>
                  </a:cxn>
                  <a:cxn ang="0">
                    <a:pos x="166" y="422"/>
                  </a:cxn>
                  <a:cxn ang="0">
                    <a:pos x="139" y="0"/>
                  </a:cxn>
                  <a:cxn ang="0">
                    <a:pos x="51" y="0"/>
                  </a:cxn>
                  <a:cxn ang="0">
                    <a:pos x="142" y="437"/>
                  </a:cxn>
                  <a:cxn ang="0">
                    <a:pos x="242" y="641"/>
                  </a:cxn>
                  <a:cxn ang="0">
                    <a:pos x="217" y="924"/>
                  </a:cxn>
                </a:cxnLst>
                <a:rect l="0" t="0" r="r" b="b"/>
                <a:pathLst>
                  <a:path w="377" h="924">
                    <a:moveTo>
                      <a:pt x="330" y="924"/>
                    </a:moveTo>
                    <a:cubicBezTo>
                      <a:pt x="377" y="711"/>
                      <a:pt x="275" y="580"/>
                      <a:pt x="166" y="422"/>
                    </a:cubicBezTo>
                    <a:cubicBezTo>
                      <a:pt x="59" y="267"/>
                      <a:pt x="75" y="154"/>
                      <a:pt x="139" y="0"/>
                    </a:cubicBezTo>
                    <a:cubicBezTo>
                      <a:pt x="51" y="0"/>
                      <a:pt x="51" y="0"/>
                      <a:pt x="51" y="0"/>
                    </a:cubicBezTo>
                    <a:cubicBezTo>
                      <a:pt x="2" y="165"/>
                      <a:pt x="0" y="272"/>
                      <a:pt x="142" y="437"/>
                    </a:cubicBezTo>
                    <a:cubicBezTo>
                      <a:pt x="195" y="498"/>
                      <a:pt x="228" y="567"/>
                      <a:pt x="242" y="641"/>
                    </a:cubicBezTo>
                    <a:cubicBezTo>
                      <a:pt x="260" y="731"/>
                      <a:pt x="251" y="827"/>
                      <a:pt x="217" y="924"/>
                    </a:cubicBezTo>
                  </a:path>
                </a:pathLst>
              </a:custGeom>
              <a:solidFill>
                <a:srgbClr val="006594"/>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5" name="Rectangle 18"/>
              <p:cNvSpPr>
                <a:spLocks noChangeArrowheads="1"/>
              </p:cNvSpPr>
              <p:nvPr/>
            </p:nvSpPr>
            <p:spPr bwMode="gray">
              <a:xfrm>
                <a:off x="1739123" y="2116240"/>
                <a:ext cx="970183" cy="970181"/>
              </a:xfrm>
              <a:prstGeom prst="rect">
                <a:avLst/>
              </a:prstGeom>
              <a:solidFill>
                <a:srgbClr val="D31245"/>
              </a:solidFill>
              <a:ln w="9525">
                <a:noFill/>
                <a:miter lim="800000"/>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6" name="Freeform 19"/>
              <p:cNvSpPr>
                <a:spLocks noEditPoints="1"/>
              </p:cNvSpPr>
              <p:nvPr/>
            </p:nvSpPr>
            <p:spPr bwMode="gray">
              <a:xfrm>
                <a:off x="1793958" y="2183731"/>
                <a:ext cx="860510" cy="830980"/>
              </a:xfrm>
              <a:custGeom>
                <a:avLst/>
                <a:gdLst/>
                <a:ahLst/>
                <a:cxnLst>
                  <a:cxn ang="0">
                    <a:pos x="87" y="233"/>
                  </a:cxn>
                  <a:cxn ang="0">
                    <a:pos x="291" y="58"/>
                  </a:cxn>
                  <a:cxn ang="0">
                    <a:pos x="264" y="58"/>
                  </a:cxn>
                  <a:cxn ang="0">
                    <a:pos x="253" y="0"/>
                  </a:cxn>
                  <a:cxn ang="0">
                    <a:pos x="280" y="0"/>
                  </a:cxn>
                  <a:cxn ang="0">
                    <a:pos x="514" y="53"/>
                  </a:cxn>
                  <a:cxn ang="0">
                    <a:pos x="478" y="58"/>
                  </a:cxn>
                  <a:cxn ang="0">
                    <a:pos x="517" y="0"/>
                  </a:cxn>
                  <a:cxn ang="0">
                    <a:pos x="491" y="27"/>
                  </a:cxn>
                  <a:cxn ang="0">
                    <a:pos x="392" y="19"/>
                  </a:cxn>
                  <a:cxn ang="0">
                    <a:pos x="33" y="12"/>
                  </a:cxn>
                  <a:cxn ang="0">
                    <a:pos x="37" y="0"/>
                  </a:cxn>
                  <a:cxn ang="0">
                    <a:pos x="41" y="12"/>
                  </a:cxn>
                  <a:cxn ang="0">
                    <a:pos x="508" y="489"/>
                  </a:cxn>
                  <a:cxn ang="0">
                    <a:pos x="519" y="518"/>
                  </a:cxn>
                  <a:cxn ang="0">
                    <a:pos x="478" y="462"/>
                  </a:cxn>
                  <a:cxn ang="0">
                    <a:pos x="431" y="466"/>
                  </a:cxn>
                  <a:cxn ang="0">
                    <a:pos x="475" y="472"/>
                  </a:cxn>
                  <a:cxn ang="0">
                    <a:pos x="463" y="518"/>
                  </a:cxn>
                  <a:cxn ang="0">
                    <a:pos x="410" y="518"/>
                  </a:cxn>
                  <a:cxn ang="0">
                    <a:pos x="422" y="459"/>
                  </a:cxn>
                  <a:cxn ang="0">
                    <a:pos x="367" y="519"/>
                  </a:cxn>
                  <a:cxn ang="0">
                    <a:pos x="386" y="502"/>
                  </a:cxn>
                  <a:cxn ang="0">
                    <a:pos x="296" y="459"/>
                  </a:cxn>
                  <a:cxn ang="0">
                    <a:pos x="344" y="518"/>
                  </a:cxn>
                  <a:cxn ang="0">
                    <a:pos x="312" y="469"/>
                  </a:cxn>
                  <a:cxn ang="0">
                    <a:pos x="221" y="503"/>
                  </a:cxn>
                  <a:cxn ang="0">
                    <a:pos x="192" y="459"/>
                  </a:cxn>
                  <a:cxn ang="0">
                    <a:pos x="225" y="461"/>
                  </a:cxn>
                  <a:cxn ang="0">
                    <a:pos x="287" y="472"/>
                  </a:cxn>
                  <a:cxn ang="0">
                    <a:pos x="282" y="479"/>
                  </a:cxn>
                  <a:cxn ang="0">
                    <a:pos x="286" y="508"/>
                  </a:cxn>
                  <a:cxn ang="0">
                    <a:pos x="244" y="516"/>
                  </a:cxn>
                  <a:cxn ang="0">
                    <a:pos x="166" y="518"/>
                  </a:cxn>
                  <a:cxn ang="0">
                    <a:pos x="178" y="459"/>
                  </a:cxn>
                  <a:cxn ang="0">
                    <a:pos x="150" y="459"/>
                  </a:cxn>
                  <a:cxn ang="0">
                    <a:pos x="102" y="516"/>
                  </a:cxn>
                  <a:cxn ang="0">
                    <a:pos x="82" y="459"/>
                  </a:cxn>
                  <a:cxn ang="0">
                    <a:pos x="57" y="461"/>
                  </a:cxn>
                  <a:cxn ang="0">
                    <a:pos x="57" y="518"/>
                  </a:cxn>
                  <a:cxn ang="0">
                    <a:pos x="37" y="459"/>
                  </a:cxn>
                  <a:cxn ang="0">
                    <a:pos x="321" y="242"/>
                  </a:cxn>
                  <a:cxn ang="0">
                    <a:pos x="370" y="79"/>
                  </a:cxn>
                  <a:cxn ang="0">
                    <a:pos x="180" y="96"/>
                  </a:cxn>
                  <a:cxn ang="0">
                    <a:pos x="199" y="148"/>
                  </a:cxn>
                  <a:cxn ang="0">
                    <a:pos x="305" y="83"/>
                  </a:cxn>
                  <a:cxn ang="0">
                    <a:pos x="267" y="238"/>
                  </a:cxn>
                  <a:cxn ang="0">
                    <a:pos x="165" y="242"/>
                  </a:cxn>
                  <a:cxn ang="0">
                    <a:pos x="517" y="361"/>
                  </a:cxn>
                  <a:cxn ang="0">
                    <a:pos x="522" y="294"/>
                  </a:cxn>
                  <a:cxn ang="0">
                    <a:pos x="304" y="289"/>
                  </a:cxn>
                  <a:cxn ang="0">
                    <a:pos x="322" y="406"/>
                  </a:cxn>
                  <a:cxn ang="0">
                    <a:pos x="158" y="398"/>
                  </a:cxn>
                  <a:cxn ang="0">
                    <a:pos x="216" y="265"/>
                  </a:cxn>
                  <a:cxn ang="0">
                    <a:pos x="28" y="415"/>
                  </a:cxn>
                  <a:cxn ang="0">
                    <a:pos x="35" y="323"/>
                  </a:cxn>
                  <a:cxn ang="0">
                    <a:pos x="133" y="422"/>
                  </a:cxn>
                  <a:cxn ang="0">
                    <a:pos x="234" y="355"/>
                  </a:cxn>
                  <a:cxn ang="0">
                    <a:pos x="396" y="423"/>
                  </a:cxn>
                  <a:cxn ang="0">
                    <a:pos x="433" y="421"/>
                  </a:cxn>
                  <a:cxn ang="0">
                    <a:pos x="274" y="345"/>
                  </a:cxn>
                  <a:cxn ang="0">
                    <a:pos x="367" y="161"/>
                  </a:cxn>
                  <a:cxn ang="0">
                    <a:pos x="431" y="89"/>
                  </a:cxn>
                </a:cxnLst>
                <a:rect l="0" t="0" r="r" b="b"/>
                <a:pathLst>
                  <a:path w="535" h="519">
                    <a:moveTo>
                      <a:pt x="84" y="77"/>
                    </a:moveTo>
                    <a:cubicBezTo>
                      <a:pt x="38" y="77"/>
                      <a:pt x="0" y="115"/>
                      <a:pt x="0" y="161"/>
                    </a:cubicBezTo>
                    <a:cubicBezTo>
                      <a:pt x="0" y="207"/>
                      <a:pt x="38" y="245"/>
                      <a:pt x="84" y="245"/>
                    </a:cubicBezTo>
                    <a:cubicBezTo>
                      <a:pt x="85" y="245"/>
                      <a:pt x="85" y="245"/>
                      <a:pt x="85" y="245"/>
                    </a:cubicBezTo>
                    <a:cubicBezTo>
                      <a:pt x="131" y="244"/>
                      <a:pt x="168" y="207"/>
                      <a:pt x="168" y="161"/>
                    </a:cubicBezTo>
                    <a:cubicBezTo>
                      <a:pt x="168" y="115"/>
                      <a:pt x="131" y="77"/>
                      <a:pt x="84" y="77"/>
                    </a:cubicBezTo>
                    <a:close/>
                    <a:moveTo>
                      <a:pt x="104" y="232"/>
                    </a:moveTo>
                    <a:cubicBezTo>
                      <a:pt x="98" y="233"/>
                      <a:pt x="92" y="233"/>
                      <a:pt x="87" y="233"/>
                    </a:cubicBezTo>
                    <a:cubicBezTo>
                      <a:pt x="46" y="229"/>
                      <a:pt x="28" y="189"/>
                      <a:pt x="24" y="171"/>
                    </a:cubicBezTo>
                    <a:cubicBezTo>
                      <a:pt x="16" y="138"/>
                      <a:pt x="34" y="97"/>
                      <a:pt x="64" y="89"/>
                    </a:cubicBezTo>
                    <a:cubicBezTo>
                      <a:pt x="98" y="80"/>
                      <a:pt x="134" y="105"/>
                      <a:pt x="145" y="145"/>
                    </a:cubicBezTo>
                    <a:cubicBezTo>
                      <a:pt x="157" y="190"/>
                      <a:pt x="134" y="228"/>
                      <a:pt x="104" y="232"/>
                    </a:cubicBezTo>
                    <a:close/>
                    <a:moveTo>
                      <a:pt x="294" y="48"/>
                    </a:moveTo>
                    <a:cubicBezTo>
                      <a:pt x="294" y="54"/>
                      <a:pt x="294" y="55"/>
                      <a:pt x="301" y="55"/>
                    </a:cubicBezTo>
                    <a:cubicBezTo>
                      <a:pt x="301" y="58"/>
                      <a:pt x="301" y="58"/>
                      <a:pt x="301" y="58"/>
                    </a:cubicBezTo>
                    <a:cubicBezTo>
                      <a:pt x="298" y="58"/>
                      <a:pt x="294" y="58"/>
                      <a:pt x="291" y="58"/>
                    </a:cubicBezTo>
                    <a:cubicBezTo>
                      <a:pt x="287" y="58"/>
                      <a:pt x="283" y="58"/>
                      <a:pt x="280" y="58"/>
                    </a:cubicBezTo>
                    <a:cubicBezTo>
                      <a:pt x="280" y="55"/>
                      <a:pt x="280" y="55"/>
                      <a:pt x="280" y="55"/>
                    </a:cubicBezTo>
                    <a:cubicBezTo>
                      <a:pt x="287" y="55"/>
                      <a:pt x="287" y="54"/>
                      <a:pt x="287" y="48"/>
                    </a:cubicBezTo>
                    <a:cubicBezTo>
                      <a:pt x="287" y="29"/>
                      <a:pt x="287" y="29"/>
                      <a:pt x="287" y="29"/>
                    </a:cubicBezTo>
                    <a:cubicBezTo>
                      <a:pt x="257" y="29"/>
                      <a:pt x="257" y="29"/>
                      <a:pt x="257" y="29"/>
                    </a:cubicBezTo>
                    <a:cubicBezTo>
                      <a:pt x="257" y="48"/>
                      <a:pt x="257" y="48"/>
                      <a:pt x="257" y="48"/>
                    </a:cubicBezTo>
                    <a:cubicBezTo>
                      <a:pt x="257" y="54"/>
                      <a:pt x="257" y="55"/>
                      <a:pt x="264" y="55"/>
                    </a:cubicBezTo>
                    <a:cubicBezTo>
                      <a:pt x="264" y="58"/>
                      <a:pt x="264" y="58"/>
                      <a:pt x="264" y="58"/>
                    </a:cubicBezTo>
                    <a:cubicBezTo>
                      <a:pt x="261" y="58"/>
                      <a:pt x="257" y="58"/>
                      <a:pt x="253" y="58"/>
                    </a:cubicBezTo>
                    <a:cubicBezTo>
                      <a:pt x="250" y="58"/>
                      <a:pt x="246" y="58"/>
                      <a:pt x="243" y="58"/>
                    </a:cubicBezTo>
                    <a:cubicBezTo>
                      <a:pt x="243" y="55"/>
                      <a:pt x="243" y="55"/>
                      <a:pt x="243" y="55"/>
                    </a:cubicBezTo>
                    <a:cubicBezTo>
                      <a:pt x="250" y="55"/>
                      <a:pt x="250" y="54"/>
                      <a:pt x="250" y="48"/>
                    </a:cubicBezTo>
                    <a:cubicBezTo>
                      <a:pt x="250" y="10"/>
                      <a:pt x="250" y="10"/>
                      <a:pt x="250" y="10"/>
                    </a:cubicBezTo>
                    <a:cubicBezTo>
                      <a:pt x="250" y="3"/>
                      <a:pt x="250" y="3"/>
                      <a:pt x="243" y="2"/>
                    </a:cubicBezTo>
                    <a:cubicBezTo>
                      <a:pt x="243" y="0"/>
                      <a:pt x="243" y="0"/>
                      <a:pt x="243" y="0"/>
                    </a:cubicBezTo>
                    <a:cubicBezTo>
                      <a:pt x="246" y="0"/>
                      <a:pt x="250" y="0"/>
                      <a:pt x="253" y="0"/>
                    </a:cubicBezTo>
                    <a:cubicBezTo>
                      <a:pt x="257" y="0"/>
                      <a:pt x="261" y="0"/>
                      <a:pt x="264" y="0"/>
                    </a:cubicBezTo>
                    <a:cubicBezTo>
                      <a:pt x="264" y="2"/>
                      <a:pt x="264" y="2"/>
                      <a:pt x="264" y="2"/>
                    </a:cubicBezTo>
                    <a:cubicBezTo>
                      <a:pt x="257" y="3"/>
                      <a:pt x="257" y="3"/>
                      <a:pt x="257" y="10"/>
                    </a:cubicBezTo>
                    <a:cubicBezTo>
                      <a:pt x="257" y="25"/>
                      <a:pt x="257" y="25"/>
                      <a:pt x="257" y="25"/>
                    </a:cubicBezTo>
                    <a:cubicBezTo>
                      <a:pt x="287" y="25"/>
                      <a:pt x="287" y="25"/>
                      <a:pt x="287" y="25"/>
                    </a:cubicBezTo>
                    <a:cubicBezTo>
                      <a:pt x="287" y="10"/>
                      <a:pt x="287" y="10"/>
                      <a:pt x="287" y="10"/>
                    </a:cubicBezTo>
                    <a:cubicBezTo>
                      <a:pt x="287" y="3"/>
                      <a:pt x="287" y="3"/>
                      <a:pt x="280" y="2"/>
                    </a:cubicBezTo>
                    <a:cubicBezTo>
                      <a:pt x="280" y="0"/>
                      <a:pt x="280" y="0"/>
                      <a:pt x="280" y="0"/>
                    </a:cubicBezTo>
                    <a:cubicBezTo>
                      <a:pt x="283" y="0"/>
                      <a:pt x="287" y="0"/>
                      <a:pt x="291" y="0"/>
                    </a:cubicBezTo>
                    <a:cubicBezTo>
                      <a:pt x="294" y="0"/>
                      <a:pt x="298" y="0"/>
                      <a:pt x="301" y="0"/>
                    </a:cubicBezTo>
                    <a:cubicBezTo>
                      <a:pt x="301" y="2"/>
                      <a:pt x="301" y="2"/>
                      <a:pt x="301" y="2"/>
                    </a:cubicBezTo>
                    <a:cubicBezTo>
                      <a:pt x="294" y="3"/>
                      <a:pt x="294" y="3"/>
                      <a:pt x="294" y="10"/>
                    </a:cubicBezTo>
                    <a:moveTo>
                      <a:pt x="491" y="47"/>
                    </a:moveTo>
                    <a:cubicBezTo>
                      <a:pt x="491" y="50"/>
                      <a:pt x="491" y="52"/>
                      <a:pt x="492" y="54"/>
                    </a:cubicBezTo>
                    <a:cubicBezTo>
                      <a:pt x="495" y="54"/>
                      <a:pt x="498" y="54"/>
                      <a:pt x="502" y="54"/>
                    </a:cubicBezTo>
                    <a:cubicBezTo>
                      <a:pt x="506" y="54"/>
                      <a:pt x="510" y="54"/>
                      <a:pt x="514" y="53"/>
                    </a:cubicBezTo>
                    <a:cubicBezTo>
                      <a:pt x="514" y="51"/>
                      <a:pt x="515" y="50"/>
                      <a:pt x="515" y="49"/>
                    </a:cubicBezTo>
                    <a:cubicBezTo>
                      <a:pt x="516" y="44"/>
                      <a:pt x="516" y="44"/>
                      <a:pt x="516" y="44"/>
                    </a:cubicBezTo>
                    <a:cubicBezTo>
                      <a:pt x="518" y="44"/>
                      <a:pt x="518" y="44"/>
                      <a:pt x="518" y="44"/>
                    </a:cubicBezTo>
                    <a:cubicBezTo>
                      <a:pt x="518" y="46"/>
                      <a:pt x="517" y="48"/>
                      <a:pt x="517" y="51"/>
                    </a:cubicBezTo>
                    <a:cubicBezTo>
                      <a:pt x="517" y="58"/>
                      <a:pt x="517" y="58"/>
                      <a:pt x="517" y="58"/>
                    </a:cubicBezTo>
                    <a:cubicBezTo>
                      <a:pt x="515" y="58"/>
                      <a:pt x="510" y="58"/>
                      <a:pt x="505" y="58"/>
                    </a:cubicBezTo>
                    <a:cubicBezTo>
                      <a:pt x="500" y="58"/>
                      <a:pt x="496" y="58"/>
                      <a:pt x="491" y="58"/>
                    </a:cubicBezTo>
                    <a:cubicBezTo>
                      <a:pt x="487" y="58"/>
                      <a:pt x="482" y="58"/>
                      <a:pt x="478" y="58"/>
                    </a:cubicBezTo>
                    <a:cubicBezTo>
                      <a:pt x="478" y="55"/>
                      <a:pt x="478" y="55"/>
                      <a:pt x="478" y="55"/>
                    </a:cubicBezTo>
                    <a:cubicBezTo>
                      <a:pt x="482" y="55"/>
                      <a:pt x="484" y="54"/>
                      <a:pt x="484" y="48"/>
                    </a:cubicBezTo>
                    <a:cubicBezTo>
                      <a:pt x="484" y="10"/>
                      <a:pt x="484" y="10"/>
                      <a:pt x="484" y="10"/>
                    </a:cubicBezTo>
                    <a:cubicBezTo>
                      <a:pt x="484" y="3"/>
                      <a:pt x="484" y="3"/>
                      <a:pt x="477" y="2"/>
                    </a:cubicBezTo>
                    <a:cubicBezTo>
                      <a:pt x="477" y="0"/>
                      <a:pt x="477" y="0"/>
                      <a:pt x="477" y="0"/>
                    </a:cubicBezTo>
                    <a:cubicBezTo>
                      <a:pt x="482" y="0"/>
                      <a:pt x="486" y="0"/>
                      <a:pt x="491" y="0"/>
                    </a:cubicBezTo>
                    <a:cubicBezTo>
                      <a:pt x="496" y="0"/>
                      <a:pt x="500" y="0"/>
                      <a:pt x="505" y="0"/>
                    </a:cubicBezTo>
                    <a:cubicBezTo>
                      <a:pt x="509" y="0"/>
                      <a:pt x="515" y="0"/>
                      <a:pt x="517" y="0"/>
                    </a:cubicBezTo>
                    <a:cubicBezTo>
                      <a:pt x="516" y="3"/>
                      <a:pt x="516" y="6"/>
                      <a:pt x="516" y="8"/>
                    </a:cubicBezTo>
                    <a:cubicBezTo>
                      <a:pt x="516" y="10"/>
                      <a:pt x="516" y="12"/>
                      <a:pt x="516" y="13"/>
                    </a:cubicBezTo>
                    <a:cubicBezTo>
                      <a:pt x="513" y="13"/>
                      <a:pt x="513" y="13"/>
                      <a:pt x="513" y="13"/>
                    </a:cubicBezTo>
                    <a:cubicBezTo>
                      <a:pt x="513" y="10"/>
                      <a:pt x="513" y="8"/>
                      <a:pt x="512" y="5"/>
                    </a:cubicBezTo>
                    <a:cubicBezTo>
                      <a:pt x="509" y="4"/>
                      <a:pt x="505" y="4"/>
                      <a:pt x="501" y="4"/>
                    </a:cubicBezTo>
                    <a:cubicBezTo>
                      <a:pt x="498" y="4"/>
                      <a:pt x="494" y="4"/>
                      <a:pt x="492" y="4"/>
                    </a:cubicBezTo>
                    <a:cubicBezTo>
                      <a:pt x="491" y="6"/>
                      <a:pt x="491" y="8"/>
                      <a:pt x="491" y="11"/>
                    </a:cubicBezTo>
                    <a:cubicBezTo>
                      <a:pt x="491" y="27"/>
                      <a:pt x="491" y="27"/>
                      <a:pt x="491" y="27"/>
                    </a:cubicBezTo>
                    <a:cubicBezTo>
                      <a:pt x="508" y="27"/>
                      <a:pt x="509" y="28"/>
                      <a:pt x="509" y="20"/>
                    </a:cubicBezTo>
                    <a:cubicBezTo>
                      <a:pt x="511" y="20"/>
                      <a:pt x="511" y="20"/>
                      <a:pt x="511" y="20"/>
                    </a:cubicBezTo>
                    <a:cubicBezTo>
                      <a:pt x="511" y="39"/>
                      <a:pt x="511" y="39"/>
                      <a:pt x="511" y="39"/>
                    </a:cubicBezTo>
                    <a:cubicBezTo>
                      <a:pt x="509" y="39"/>
                      <a:pt x="509" y="39"/>
                      <a:pt x="509" y="39"/>
                    </a:cubicBezTo>
                    <a:cubicBezTo>
                      <a:pt x="509" y="29"/>
                      <a:pt x="508" y="30"/>
                      <a:pt x="491" y="31"/>
                    </a:cubicBezTo>
                    <a:moveTo>
                      <a:pt x="392" y="30"/>
                    </a:moveTo>
                    <a:cubicBezTo>
                      <a:pt x="389" y="30"/>
                      <a:pt x="386" y="28"/>
                      <a:pt x="386" y="25"/>
                    </a:cubicBezTo>
                    <a:cubicBezTo>
                      <a:pt x="386" y="22"/>
                      <a:pt x="389" y="19"/>
                      <a:pt x="392" y="19"/>
                    </a:cubicBezTo>
                    <a:cubicBezTo>
                      <a:pt x="395" y="19"/>
                      <a:pt x="397" y="22"/>
                      <a:pt x="397" y="25"/>
                    </a:cubicBezTo>
                    <a:cubicBezTo>
                      <a:pt x="397" y="28"/>
                      <a:pt x="395" y="30"/>
                      <a:pt x="392" y="30"/>
                    </a:cubicBezTo>
                    <a:moveTo>
                      <a:pt x="153" y="30"/>
                    </a:moveTo>
                    <a:cubicBezTo>
                      <a:pt x="150" y="30"/>
                      <a:pt x="147" y="28"/>
                      <a:pt x="147" y="25"/>
                    </a:cubicBezTo>
                    <a:cubicBezTo>
                      <a:pt x="147" y="22"/>
                      <a:pt x="150" y="19"/>
                      <a:pt x="153" y="19"/>
                    </a:cubicBezTo>
                    <a:cubicBezTo>
                      <a:pt x="156" y="19"/>
                      <a:pt x="158" y="22"/>
                      <a:pt x="158" y="25"/>
                    </a:cubicBezTo>
                    <a:cubicBezTo>
                      <a:pt x="158" y="28"/>
                      <a:pt x="156" y="30"/>
                      <a:pt x="153" y="30"/>
                    </a:cubicBezTo>
                    <a:moveTo>
                      <a:pt x="33" y="12"/>
                    </a:moveTo>
                    <a:cubicBezTo>
                      <a:pt x="33" y="9"/>
                      <a:pt x="33" y="7"/>
                      <a:pt x="33" y="4"/>
                    </a:cubicBezTo>
                    <a:cubicBezTo>
                      <a:pt x="20" y="5"/>
                      <a:pt x="20" y="5"/>
                      <a:pt x="20" y="5"/>
                    </a:cubicBezTo>
                    <a:cubicBezTo>
                      <a:pt x="18" y="5"/>
                      <a:pt x="17" y="5"/>
                      <a:pt x="17" y="7"/>
                    </a:cubicBezTo>
                    <a:cubicBezTo>
                      <a:pt x="17" y="9"/>
                      <a:pt x="16" y="11"/>
                      <a:pt x="16" y="13"/>
                    </a:cubicBezTo>
                    <a:cubicBezTo>
                      <a:pt x="14" y="13"/>
                      <a:pt x="14" y="13"/>
                      <a:pt x="14" y="13"/>
                    </a:cubicBezTo>
                    <a:cubicBezTo>
                      <a:pt x="14" y="9"/>
                      <a:pt x="14" y="9"/>
                      <a:pt x="14" y="9"/>
                    </a:cubicBezTo>
                    <a:cubicBezTo>
                      <a:pt x="14" y="6"/>
                      <a:pt x="13" y="3"/>
                      <a:pt x="13" y="0"/>
                    </a:cubicBezTo>
                    <a:cubicBezTo>
                      <a:pt x="21" y="0"/>
                      <a:pt x="29" y="0"/>
                      <a:pt x="37" y="0"/>
                    </a:cubicBezTo>
                    <a:cubicBezTo>
                      <a:pt x="45" y="0"/>
                      <a:pt x="53" y="0"/>
                      <a:pt x="61" y="0"/>
                    </a:cubicBezTo>
                    <a:cubicBezTo>
                      <a:pt x="61" y="3"/>
                      <a:pt x="61" y="6"/>
                      <a:pt x="61" y="9"/>
                    </a:cubicBezTo>
                    <a:cubicBezTo>
                      <a:pt x="61" y="13"/>
                      <a:pt x="61" y="13"/>
                      <a:pt x="61" y="13"/>
                    </a:cubicBezTo>
                    <a:cubicBezTo>
                      <a:pt x="58" y="13"/>
                      <a:pt x="58" y="13"/>
                      <a:pt x="58" y="13"/>
                    </a:cubicBezTo>
                    <a:cubicBezTo>
                      <a:pt x="58" y="11"/>
                      <a:pt x="58" y="9"/>
                      <a:pt x="57" y="7"/>
                    </a:cubicBezTo>
                    <a:cubicBezTo>
                      <a:pt x="57" y="5"/>
                      <a:pt x="56" y="5"/>
                      <a:pt x="54" y="5"/>
                    </a:cubicBezTo>
                    <a:cubicBezTo>
                      <a:pt x="41" y="4"/>
                      <a:pt x="41" y="4"/>
                      <a:pt x="41" y="4"/>
                    </a:cubicBezTo>
                    <a:cubicBezTo>
                      <a:pt x="41" y="7"/>
                      <a:pt x="41" y="9"/>
                      <a:pt x="41" y="12"/>
                    </a:cubicBezTo>
                    <a:cubicBezTo>
                      <a:pt x="41" y="48"/>
                      <a:pt x="41" y="48"/>
                      <a:pt x="41" y="48"/>
                    </a:cubicBezTo>
                    <a:cubicBezTo>
                      <a:pt x="41" y="54"/>
                      <a:pt x="41" y="55"/>
                      <a:pt x="49" y="55"/>
                    </a:cubicBezTo>
                    <a:cubicBezTo>
                      <a:pt x="49" y="58"/>
                      <a:pt x="49" y="58"/>
                      <a:pt x="49" y="58"/>
                    </a:cubicBezTo>
                    <a:cubicBezTo>
                      <a:pt x="45" y="58"/>
                      <a:pt x="41" y="58"/>
                      <a:pt x="37" y="58"/>
                    </a:cubicBezTo>
                    <a:cubicBezTo>
                      <a:pt x="33" y="58"/>
                      <a:pt x="29" y="58"/>
                      <a:pt x="25" y="58"/>
                    </a:cubicBezTo>
                    <a:cubicBezTo>
                      <a:pt x="25" y="55"/>
                      <a:pt x="25" y="55"/>
                      <a:pt x="25" y="55"/>
                    </a:cubicBezTo>
                    <a:cubicBezTo>
                      <a:pt x="33" y="55"/>
                      <a:pt x="33" y="54"/>
                      <a:pt x="33" y="48"/>
                    </a:cubicBezTo>
                    <a:moveTo>
                      <a:pt x="508" y="489"/>
                    </a:moveTo>
                    <a:cubicBezTo>
                      <a:pt x="517" y="475"/>
                      <a:pt x="517" y="475"/>
                      <a:pt x="517" y="475"/>
                    </a:cubicBezTo>
                    <a:cubicBezTo>
                      <a:pt x="520" y="469"/>
                      <a:pt x="524" y="464"/>
                      <a:pt x="526" y="459"/>
                    </a:cubicBezTo>
                    <a:cubicBezTo>
                      <a:pt x="533" y="460"/>
                      <a:pt x="533" y="460"/>
                      <a:pt x="533" y="460"/>
                    </a:cubicBezTo>
                    <a:cubicBezTo>
                      <a:pt x="526" y="468"/>
                      <a:pt x="516" y="483"/>
                      <a:pt x="512" y="490"/>
                    </a:cubicBezTo>
                    <a:cubicBezTo>
                      <a:pt x="511" y="492"/>
                      <a:pt x="511" y="494"/>
                      <a:pt x="511" y="497"/>
                    </a:cubicBezTo>
                    <a:cubicBezTo>
                      <a:pt x="511" y="508"/>
                      <a:pt x="511" y="508"/>
                      <a:pt x="511" y="508"/>
                    </a:cubicBezTo>
                    <a:cubicBezTo>
                      <a:pt x="511" y="515"/>
                      <a:pt x="511" y="515"/>
                      <a:pt x="519" y="516"/>
                    </a:cubicBezTo>
                    <a:cubicBezTo>
                      <a:pt x="519" y="518"/>
                      <a:pt x="519" y="518"/>
                      <a:pt x="519" y="518"/>
                    </a:cubicBezTo>
                    <a:cubicBezTo>
                      <a:pt x="515" y="518"/>
                      <a:pt x="511" y="518"/>
                      <a:pt x="507" y="518"/>
                    </a:cubicBezTo>
                    <a:cubicBezTo>
                      <a:pt x="503" y="518"/>
                      <a:pt x="499" y="518"/>
                      <a:pt x="495" y="518"/>
                    </a:cubicBezTo>
                    <a:cubicBezTo>
                      <a:pt x="495" y="516"/>
                      <a:pt x="495" y="516"/>
                      <a:pt x="495" y="516"/>
                    </a:cubicBezTo>
                    <a:cubicBezTo>
                      <a:pt x="503" y="515"/>
                      <a:pt x="503" y="515"/>
                      <a:pt x="503" y="508"/>
                    </a:cubicBezTo>
                    <a:cubicBezTo>
                      <a:pt x="503" y="495"/>
                      <a:pt x="503" y="495"/>
                      <a:pt x="503" y="495"/>
                    </a:cubicBezTo>
                    <a:cubicBezTo>
                      <a:pt x="503" y="495"/>
                      <a:pt x="503" y="494"/>
                      <a:pt x="503" y="493"/>
                    </a:cubicBezTo>
                    <a:cubicBezTo>
                      <a:pt x="492" y="475"/>
                      <a:pt x="492" y="475"/>
                      <a:pt x="492" y="475"/>
                    </a:cubicBezTo>
                    <a:cubicBezTo>
                      <a:pt x="490" y="470"/>
                      <a:pt x="484" y="462"/>
                      <a:pt x="478" y="462"/>
                    </a:cubicBezTo>
                    <a:cubicBezTo>
                      <a:pt x="478" y="460"/>
                      <a:pt x="478" y="460"/>
                      <a:pt x="478" y="460"/>
                    </a:cubicBezTo>
                    <a:cubicBezTo>
                      <a:pt x="487" y="458"/>
                      <a:pt x="487" y="458"/>
                      <a:pt x="487" y="458"/>
                    </a:cubicBezTo>
                    <a:cubicBezTo>
                      <a:pt x="490" y="458"/>
                      <a:pt x="491" y="459"/>
                      <a:pt x="492" y="461"/>
                    </a:cubicBezTo>
                    <a:cubicBezTo>
                      <a:pt x="494" y="463"/>
                      <a:pt x="495" y="465"/>
                      <a:pt x="496" y="466"/>
                    </a:cubicBezTo>
                    <a:moveTo>
                      <a:pt x="447" y="471"/>
                    </a:moveTo>
                    <a:cubicBezTo>
                      <a:pt x="447" y="468"/>
                      <a:pt x="447" y="466"/>
                      <a:pt x="447" y="463"/>
                    </a:cubicBezTo>
                    <a:cubicBezTo>
                      <a:pt x="434" y="463"/>
                      <a:pt x="434" y="463"/>
                      <a:pt x="434" y="463"/>
                    </a:cubicBezTo>
                    <a:cubicBezTo>
                      <a:pt x="432" y="463"/>
                      <a:pt x="431" y="464"/>
                      <a:pt x="431" y="466"/>
                    </a:cubicBezTo>
                    <a:cubicBezTo>
                      <a:pt x="430" y="468"/>
                      <a:pt x="430" y="470"/>
                      <a:pt x="430" y="472"/>
                    </a:cubicBezTo>
                    <a:cubicBezTo>
                      <a:pt x="427" y="472"/>
                      <a:pt x="427" y="472"/>
                      <a:pt x="427" y="472"/>
                    </a:cubicBezTo>
                    <a:cubicBezTo>
                      <a:pt x="427" y="468"/>
                      <a:pt x="427" y="468"/>
                      <a:pt x="427" y="468"/>
                    </a:cubicBezTo>
                    <a:cubicBezTo>
                      <a:pt x="427" y="465"/>
                      <a:pt x="427" y="462"/>
                      <a:pt x="427" y="459"/>
                    </a:cubicBezTo>
                    <a:cubicBezTo>
                      <a:pt x="435" y="459"/>
                      <a:pt x="443" y="459"/>
                      <a:pt x="451" y="459"/>
                    </a:cubicBezTo>
                    <a:cubicBezTo>
                      <a:pt x="459" y="459"/>
                      <a:pt x="467" y="459"/>
                      <a:pt x="476" y="459"/>
                    </a:cubicBezTo>
                    <a:cubicBezTo>
                      <a:pt x="475" y="462"/>
                      <a:pt x="475" y="465"/>
                      <a:pt x="475" y="468"/>
                    </a:cubicBezTo>
                    <a:cubicBezTo>
                      <a:pt x="475" y="472"/>
                      <a:pt x="475" y="472"/>
                      <a:pt x="475" y="472"/>
                    </a:cubicBezTo>
                    <a:cubicBezTo>
                      <a:pt x="473" y="472"/>
                      <a:pt x="473" y="472"/>
                      <a:pt x="473" y="472"/>
                    </a:cubicBezTo>
                    <a:cubicBezTo>
                      <a:pt x="473" y="470"/>
                      <a:pt x="472" y="468"/>
                      <a:pt x="472" y="466"/>
                    </a:cubicBezTo>
                    <a:cubicBezTo>
                      <a:pt x="471" y="464"/>
                      <a:pt x="470" y="463"/>
                      <a:pt x="469" y="463"/>
                    </a:cubicBezTo>
                    <a:cubicBezTo>
                      <a:pt x="455" y="463"/>
                      <a:pt x="455" y="463"/>
                      <a:pt x="455" y="463"/>
                    </a:cubicBezTo>
                    <a:cubicBezTo>
                      <a:pt x="455" y="466"/>
                      <a:pt x="455" y="468"/>
                      <a:pt x="455" y="471"/>
                    </a:cubicBezTo>
                    <a:cubicBezTo>
                      <a:pt x="455" y="508"/>
                      <a:pt x="455" y="508"/>
                      <a:pt x="455" y="508"/>
                    </a:cubicBezTo>
                    <a:cubicBezTo>
                      <a:pt x="455" y="515"/>
                      <a:pt x="455" y="515"/>
                      <a:pt x="463" y="516"/>
                    </a:cubicBezTo>
                    <a:cubicBezTo>
                      <a:pt x="463" y="518"/>
                      <a:pt x="463" y="518"/>
                      <a:pt x="463" y="518"/>
                    </a:cubicBezTo>
                    <a:cubicBezTo>
                      <a:pt x="459" y="518"/>
                      <a:pt x="455" y="518"/>
                      <a:pt x="451" y="518"/>
                    </a:cubicBezTo>
                    <a:cubicBezTo>
                      <a:pt x="447" y="518"/>
                      <a:pt x="443" y="518"/>
                      <a:pt x="439" y="518"/>
                    </a:cubicBezTo>
                    <a:cubicBezTo>
                      <a:pt x="439" y="516"/>
                      <a:pt x="439" y="516"/>
                      <a:pt x="439" y="516"/>
                    </a:cubicBezTo>
                    <a:cubicBezTo>
                      <a:pt x="447" y="515"/>
                      <a:pt x="447" y="515"/>
                      <a:pt x="447" y="508"/>
                    </a:cubicBezTo>
                    <a:moveTo>
                      <a:pt x="414" y="508"/>
                    </a:moveTo>
                    <a:cubicBezTo>
                      <a:pt x="414" y="515"/>
                      <a:pt x="414" y="515"/>
                      <a:pt x="422" y="516"/>
                    </a:cubicBezTo>
                    <a:cubicBezTo>
                      <a:pt x="422" y="518"/>
                      <a:pt x="422" y="518"/>
                      <a:pt x="422" y="518"/>
                    </a:cubicBezTo>
                    <a:cubicBezTo>
                      <a:pt x="418" y="518"/>
                      <a:pt x="414" y="518"/>
                      <a:pt x="410" y="518"/>
                    </a:cubicBezTo>
                    <a:cubicBezTo>
                      <a:pt x="406" y="518"/>
                      <a:pt x="402" y="518"/>
                      <a:pt x="398" y="518"/>
                    </a:cubicBezTo>
                    <a:cubicBezTo>
                      <a:pt x="398" y="516"/>
                      <a:pt x="398" y="516"/>
                      <a:pt x="398" y="516"/>
                    </a:cubicBezTo>
                    <a:cubicBezTo>
                      <a:pt x="406" y="515"/>
                      <a:pt x="406" y="515"/>
                      <a:pt x="406" y="508"/>
                    </a:cubicBezTo>
                    <a:cubicBezTo>
                      <a:pt x="406" y="469"/>
                      <a:pt x="406" y="469"/>
                      <a:pt x="406" y="469"/>
                    </a:cubicBezTo>
                    <a:cubicBezTo>
                      <a:pt x="406" y="462"/>
                      <a:pt x="406" y="462"/>
                      <a:pt x="398" y="461"/>
                    </a:cubicBezTo>
                    <a:cubicBezTo>
                      <a:pt x="398" y="459"/>
                      <a:pt x="398" y="459"/>
                      <a:pt x="398" y="459"/>
                    </a:cubicBezTo>
                    <a:cubicBezTo>
                      <a:pt x="402" y="459"/>
                      <a:pt x="406" y="459"/>
                      <a:pt x="410" y="459"/>
                    </a:cubicBezTo>
                    <a:cubicBezTo>
                      <a:pt x="414" y="459"/>
                      <a:pt x="418" y="459"/>
                      <a:pt x="422" y="459"/>
                    </a:cubicBezTo>
                    <a:cubicBezTo>
                      <a:pt x="422" y="461"/>
                      <a:pt x="422" y="461"/>
                      <a:pt x="422" y="461"/>
                    </a:cubicBezTo>
                    <a:cubicBezTo>
                      <a:pt x="414" y="462"/>
                      <a:pt x="414" y="462"/>
                      <a:pt x="414" y="469"/>
                    </a:cubicBezTo>
                    <a:moveTo>
                      <a:pt x="385" y="473"/>
                    </a:moveTo>
                    <a:cubicBezTo>
                      <a:pt x="385" y="470"/>
                      <a:pt x="385" y="467"/>
                      <a:pt x="384" y="466"/>
                    </a:cubicBezTo>
                    <a:cubicBezTo>
                      <a:pt x="382" y="463"/>
                      <a:pt x="376" y="461"/>
                      <a:pt x="372" y="461"/>
                    </a:cubicBezTo>
                    <a:cubicBezTo>
                      <a:pt x="365" y="461"/>
                      <a:pt x="359" y="466"/>
                      <a:pt x="359" y="473"/>
                    </a:cubicBezTo>
                    <a:cubicBezTo>
                      <a:pt x="359" y="492"/>
                      <a:pt x="393" y="476"/>
                      <a:pt x="393" y="498"/>
                    </a:cubicBezTo>
                    <a:cubicBezTo>
                      <a:pt x="393" y="512"/>
                      <a:pt x="380" y="519"/>
                      <a:pt x="367" y="519"/>
                    </a:cubicBezTo>
                    <a:cubicBezTo>
                      <a:pt x="362" y="519"/>
                      <a:pt x="357" y="518"/>
                      <a:pt x="353" y="516"/>
                    </a:cubicBezTo>
                    <a:cubicBezTo>
                      <a:pt x="353" y="513"/>
                      <a:pt x="353" y="509"/>
                      <a:pt x="353" y="505"/>
                    </a:cubicBezTo>
                    <a:cubicBezTo>
                      <a:pt x="353" y="503"/>
                      <a:pt x="353" y="503"/>
                      <a:pt x="353" y="503"/>
                    </a:cubicBezTo>
                    <a:cubicBezTo>
                      <a:pt x="356" y="503"/>
                      <a:pt x="356" y="503"/>
                      <a:pt x="356" y="503"/>
                    </a:cubicBezTo>
                    <a:cubicBezTo>
                      <a:pt x="356" y="507"/>
                      <a:pt x="356" y="507"/>
                      <a:pt x="356" y="507"/>
                    </a:cubicBezTo>
                    <a:cubicBezTo>
                      <a:pt x="356" y="509"/>
                      <a:pt x="356" y="511"/>
                      <a:pt x="357" y="512"/>
                    </a:cubicBezTo>
                    <a:cubicBezTo>
                      <a:pt x="361" y="514"/>
                      <a:pt x="366" y="515"/>
                      <a:pt x="371" y="515"/>
                    </a:cubicBezTo>
                    <a:cubicBezTo>
                      <a:pt x="378" y="515"/>
                      <a:pt x="386" y="511"/>
                      <a:pt x="386" y="502"/>
                    </a:cubicBezTo>
                    <a:cubicBezTo>
                      <a:pt x="386" y="482"/>
                      <a:pt x="352" y="501"/>
                      <a:pt x="352" y="476"/>
                    </a:cubicBezTo>
                    <a:cubicBezTo>
                      <a:pt x="352" y="465"/>
                      <a:pt x="362" y="457"/>
                      <a:pt x="373" y="457"/>
                    </a:cubicBezTo>
                    <a:cubicBezTo>
                      <a:pt x="379" y="457"/>
                      <a:pt x="384" y="459"/>
                      <a:pt x="389" y="461"/>
                    </a:cubicBezTo>
                    <a:cubicBezTo>
                      <a:pt x="389" y="463"/>
                      <a:pt x="389" y="464"/>
                      <a:pt x="389" y="465"/>
                    </a:cubicBezTo>
                    <a:cubicBezTo>
                      <a:pt x="389" y="468"/>
                      <a:pt x="388" y="470"/>
                      <a:pt x="388" y="473"/>
                    </a:cubicBezTo>
                    <a:moveTo>
                      <a:pt x="304" y="469"/>
                    </a:moveTo>
                    <a:cubicBezTo>
                      <a:pt x="304" y="462"/>
                      <a:pt x="304" y="462"/>
                      <a:pt x="296" y="461"/>
                    </a:cubicBezTo>
                    <a:cubicBezTo>
                      <a:pt x="296" y="459"/>
                      <a:pt x="296" y="459"/>
                      <a:pt x="296" y="459"/>
                    </a:cubicBezTo>
                    <a:cubicBezTo>
                      <a:pt x="300" y="459"/>
                      <a:pt x="305" y="459"/>
                      <a:pt x="310" y="459"/>
                    </a:cubicBezTo>
                    <a:cubicBezTo>
                      <a:pt x="315" y="459"/>
                      <a:pt x="320" y="459"/>
                      <a:pt x="325" y="459"/>
                    </a:cubicBezTo>
                    <a:cubicBezTo>
                      <a:pt x="337" y="458"/>
                      <a:pt x="342" y="464"/>
                      <a:pt x="342" y="472"/>
                    </a:cubicBezTo>
                    <a:cubicBezTo>
                      <a:pt x="342" y="481"/>
                      <a:pt x="334" y="486"/>
                      <a:pt x="326" y="488"/>
                    </a:cubicBezTo>
                    <a:cubicBezTo>
                      <a:pt x="345" y="513"/>
                      <a:pt x="345" y="513"/>
                      <a:pt x="345" y="513"/>
                    </a:cubicBezTo>
                    <a:cubicBezTo>
                      <a:pt x="346" y="515"/>
                      <a:pt x="348" y="515"/>
                      <a:pt x="350" y="516"/>
                    </a:cubicBezTo>
                    <a:cubicBezTo>
                      <a:pt x="350" y="518"/>
                      <a:pt x="350" y="518"/>
                      <a:pt x="350" y="518"/>
                    </a:cubicBezTo>
                    <a:cubicBezTo>
                      <a:pt x="348" y="518"/>
                      <a:pt x="346" y="518"/>
                      <a:pt x="344" y="518"/>
                    </a:cubicBezTo>
                    <a:cubicBezTo>
                      <a:pt x="342" y="518"/>
                      <a:pt x="340" y="518"/>
                      <a:pt x="338" y="518"/>
                    </a:cubicBezTo>
                    <a:cubicBezTo>
                      <a:pt x="337" y="516"/>
                      <a:pt x="336" y="515"/>
                      <a:pt x="335" y="513"/>
                    </a:cubicBezTo>
                    <a:cubicBezTo>
                      <a:pt x="315" y="486"/>
                      <a:pt x="315" y="486"/>
                      <a:pt x="315" y="486"/>
                    </a:cubicBezTo>
                    <a:cubicBezTo>
                      <a:pt x="318" y="486"/>
                      <a:pt x="320" y="486"/>
                      <a:pt x="323" y="486"/>
                    </a:cubicBezTo>
                    <a:cubicBezTo>
                      <a:pt x="329" y="485"/>
                      <a:pt x="334" y="480"/>
                      <a:pt x="334" y="474"/>
                    </a:cubicBezTo>
                    <a:cubicBezTo>
                      <a:pt x="334" y="465"/>
                      <a:pt x="327" y="462"/>
                      <a:pt x="321" y="462"/>
                    </a:cubicBezTo>
                    <a:cubicBezTo>
                      <a:pt x="318" y="462"/>
                      <a:pt x="315" y="462"/>
                      <a:pt x="312" y="463"/>
                    </a:cubicBezTo>
                    <a:cubicBezTo>
                      <a:pt x="312" y="464"/>
                      <a:pt x="312" y="466"/>
                      <a:pt x="312" y="469"/>
                    </a:cubicBezTo>
                    <a:cubicBezTo>
                      <a:pt x="312" y="508"/>
                      <a:pt x="312" y="508"/>
                      <a:pt x="312" y="508"/>
                    </a:cubicBezTo>
                    <a:cubicBezTo>
                      <a:pt x="312" y="515"/>
                      <a:pt x="312" y="515"/>
                      <a:pt x="320" y="516"/>
                    </a:cubicBezTo>
                    <a:cubicBezTo>
                      <a:pt x="320" y="518"/>
                      <a:pt x="320" y="518"/>
                      <a:pt x="320" y="518"/>
                    </a:cubicBezTo>
                    <a:cubicBezTo>
                      <a:pt x="316" y="518"/>
                      <a:pt x="312" y="518"/>
                      <a:pt x="308" y="518"/>
                    </a:cubicBezTo>
                    <a:cubicBezTo>
                      <a:pt x="303" y="518"/>
                      <a:pt x="299" y="518"/>
                      <a:pt x="296" y="518"/>
                    </a:cubicBezTo>
                    <a:cubicBezTo>
                      <a:pt x="296" y="516"/>
                      <a:pt x="296" y="516"/>
                      <a:pt x="296" y="516"/>
                    </a:cubicBezTo>
                    <a:cubicBezTo>
                      <a:pt x="304" y="515"/>
                      <a:pt x="304" y="515"/>
                      <a:pt x="304" y="508"/>
                    </a:cubicBezTo>
                    <a:moveTo>
                      <a:pt x="221" y="503"/>
                    </a:moveTo>
                    <a:cubicBezTo>
                      <a:pt x="215" y="518"/>
                      <a:pt x="215" y="518"/>
                      <a:pt x="215" y="518"/>
                    </a:cubicBezTo>
                    <a:cubicBezTo>
                      <a:pt x="210" y="518"/>
                      <a:pt x="210" y="518"/>
                      <a:pt x="210" y="518"/>
                    </a:cubicBezTo>
                    <a:cubicBezTo>
                      <a:pt x="208" y="513"/>
                      <a:pt x="208" y="513"/>
                      <a:pt x="208" y="513"/>
                    </a:cubicBezTo>
                    <a:cubicBezTo>
                      <a:pt x="205" y="505"/>
                      <a:pt x="205" y="505"/>
                      <a:pt x="205" y="505"/>
                    </a:cubicBezTo>
                    <a:cubicBezTo>
                      <a:pt x="188" y="467"/>
                      <a:pt x="188" y="467"/>
                      <a:pt x="188" y="467"/>
                    </a:cubicBezTo>
                    <a:cubicBezTo>
                      <a:pt x="186" y="462"/>
                      <a:pt x="187" y="462"/>
                      <a:pt x="180" y="461"/>
                    </a:cubicBezTo>
                    <a:cubicBezTo>
                      <a:pt x="180" y="459"/>
                      <a:pt x="180" y="459"/>
                      <a:pt x="180" y="459"/>
                    </a:cubicBezTo>
                    <a:cubicBezTo>
                      <a:pt x="184" y="459"/>
                      <a:pt x="188" y="459"/>
                      <a:pt x="192" y="459"/>
                    </a:cubicBezTo>
                    <a:cubicBezTo>
                      <a:pt x="196" y="459"/>
                      <a:pt x="200" y="459"/>
                      <a:pt x="205" y="459"/>
                    </a:cubicBezTo>
                    <a:cubicBezTo>
                      <a:pt x="205" y="461"/>
                      <a:pt x="205" y="461"/>
                      <a:pt x="205" y="461"/>
                    </a:cubicBezTo>
                    <a:cubicBezTo>
                      <a:pt x="196" y="461"/>
                      <a:pt x="196" y="463"/>
                      <a:pt x="197" y="464"/>
                    </a:cubicBezTo>
                    <a:cubicBezTo>
                      <a:pt x="200" y="474"/>
                      <a:pt x="200" y="474"/>
                      <a:pt x="200" y="474"/>
                    </a:cubicBezTo>
                    <a:cubicBezTo>
                      <a:pt x="215" y="507"/>
                      <a:pt x="215" y="507"/>
                      <a:pt x="215" y="507"/>
                    </a:cubicBezTo>
                    <a:cubicBezTo>
                      <a:pt x="227" y="480"/>
                      <a:pt x="227" y="480"/>
                      <a:pt x="227" y="480"/>
                    </a:cubicBezTo>
                    <a:cubicBezTo>
                      <a:pt x="231" y="469"/>
                      <a:pt x="231" y="469"/>
                      <a:pt x="231" y="469"/>
                    </a:cubicBezTo>
                    <a:cubicBezTo>
                      <a:pt x="233" y="465"/>
                      <a:pt x="236" y="461"/>
                      <a:pt x="225" y="461"/>
                    </a:cubicBezTo>
                    <a:cubicBezTo>
                      <a:pt x="225" y="459"/>
                      <a:pt x="225" y="459"/>
                      <a:pt x="225" y="459"/>
                    </a:cubicBezTo>
                    <a:cubicBezTo>
                      <a:pt x="228" y="459"/>
                      <a:pt x="231" y="459"/>
                      <a:pt x="235" y="459"/>
                    </a:cubicBezTo>
                    <a:cubicBezTo>
                      <a:pt x="238" y="459"/>
                      <a:pt x="241" y="459"/>
                      <a:pt x="245" y="459"/>
                    </a:cubicBezTo>
                    <a:cubicBezTo>
                      <a:pt x="250" y="459"/>
                      <a:pt x="254" y="459"/>
                      <a:pt x="259" y="459"/>
                    </a:cubicBezTo>
                    <a:cubicBezTo>
                      <a:pt x="264" y="459"/>
                      <a:pt x="270" y="459"/>
                      <a:pt x="275" y="459"/>
                    </a:cubicBezTo>
                    <a:cubicBezTo>
                      <a:pt x="280" y="459"/>
                      <a:pt x="286" y="459"/>
                      <a:pt x="289" y="459"/>
                    </a:cubicBezTo>
                    <a:cubicBezTo>
                      <a:pt x="288" y="462"/>
                      <a:pt x="288" y="465"/>
                      <a:pt x="288" y="467"/>
                    </a:cubicBezTo>
                    <a:cubicBezTo>
                      <a:pt x="288" y="469"/>
                      <a:pt x="287" y="471"/>
                      <a:pt x="287" y="472"/>
                    </a:cubicBezTo>
                    <a:cubicBezTo>
                      <a:pt x="285" y="472"/>
                      <a:pt x="285" y="472"/>
                      <a:pt x="285" y="472"/>
                    </a:cubicBezTo>
                    <a:cubicBezTo>
                      <a:pt x="285" y="469"/>
                      <a:pt x="284" y="467"/>
                      <a:pt x="283" y="464"/>
                    </a:cubicBezTo>
                    <a:cubicBezTo>
                      <a:pt x="279" y="463"/>
                      <a:pt x="275" y="463"/>
                      <a:pt x="271" y="463"/>
                    </a:cubicBezTo>
                    <a:cubicBezTo>
                      <a:pt x="267" y="463"/>
                      <a:pt x="263" y="463"/>
                      <a:pt x="260" y="463"/>
                    </a:cubicBezTo>
                    <a:cubicBezTo>
                      <a:pt x="260" y="465"/>
                      <a:pt x="260" y="467"/>
                      <a:pt x="260" y="470"/>
                    </a:cubicBezTo>
                    <a:cubicBezTo>
                      <a:pt x="260" y="486"/>
                      <a:pt x="260" y="486"/>
                      <a:pt x="260" y="486"/>
                    </a:cubicBezTo>
                    <a:cubicBezTo>
                      <a:pt x="278" y="486"/>
                      <a:pt x="280" y="487"/>
                      <a:pt x="280" y="479"/>
                    </a:cubicBezTo>
                    <a:cubicBezTo>
                      <a:pt x="282" y="479"/>
                      <a:pt x="282" y="479"/>
                      <a:pt x="282" y="479"/>
                    </a:cubicBezTo>
                    <a:cubicBezTo>
                      <a:pt x="282" y="498"/>
                      <a:pt x="282" y="498"/>
                      <a:pt x="282" y="498"/>
                    </a:cubicBezTo>
                    <a:cubicBezTo>
                      <a:pt x="280" y="498"/>
                      <a:pt x="280" y="498"/>
                      <a:pt x="280" y="498"/>
                    </a:cubicBezTo>
                    <a:cubicBezTo>
                      <a:pt x="280" y="489"/>
                      <a:pt x="279" y="489"/>
                      <a:pt x="260" y="490"/>
                    </a:cubicBezTo>
                    <a:cubicBezTo>
                      <a:pt x="260" y="506"/>
                      <a:pt x="260" y="506"/>
                      <a:pt x="260" y="506"/>
                    </a:cubicBezTo>
                    <a:cubicBezTo>
                      <a:pt x="260" y="509"/>
                      <a:pt x="260" y="512"/>
                      <a:pt x="260" y="514"/>
                    </a:cubicBezTo>
                    <a:cubicBezTo>
                      <a:pt x="263" y="514"/>
                      <a:pt x="268" y="514"/>
                      <a:pt x="272" y="514"/>
                    </a:cubicBezTo>
                    <a:cubicBezTo>
                      <a:pt x="276" y="514"/>
                      <a:pt x="281" y="514"/>
                      <a:pt x="285" y="513"/>
                    </a:cubicBezTo>
                    <a:cubicBezTo>
                      <a:pt x="286" y="511"/>
                      <a:pt x="286" y="510"/>
                      <a:pt x="286" y="508"/>
                    </a:cubicBezTo>
                    <a:cubicBezTo>
                      <a:pt x="287" y="504"/>
                      <a:pt x="287" y="504"/>
                      <a:pt x="287" y="504"/>
                    </a:cubicBezTo>
                    <a:cubicBezTo>
                      <a:pt x="290" y="504"/>
                      <a:pt x="290" y="504"/>
                      <a:pt x="290" y="504"/>
                    </a:cubicBezTo>
                    <a:cubicBezTo>
                      <a:pt x="290" y="505"/>
                      <a:pt x="289" y="508"/>
                      <a:pt x="289" y="511"/>
                    </a:cubicBezTo>
                    <a:cubicBezTo>
                      <a:pt x="289" y="518"/>
                      <a:pt x="289" y="518"/>
                      <a:pt x="289" y="518"/>
                    </a:cubicBezTo>
                    <a:cubicBezTo>
                      <a:pt x="286" y="518"/>
                      <a:pt x="280" y="518"/>
                      <a:pt x="275" y="518"/>
                    </a:cubicBezTo>
                    <a:cubicBezTo>
                      <a:pt x="270" y="518"/>
                      <a:pt x="265" y="518"/>
                      <a:pt x="260" y="518"/>
                    </a:cubicBezTo>
                    <a:cubicBezTo>
                      <a:pt x="255" y="518"/>
                      <a:pt x="250" y="518"/>
                      <a:pt x="244" y="518"/>
                    </a:cubicBezTo>
                    <a:cubicBezTo>
                      <a:pt x="244" y="516"/>
                      <a:pt x="244" y="516"/>
                      <a:pt x="244" y="516"/>
                    </a:cubicBezTo>
                    <a:cubicBezTo>
                      <a:pt x="249" y="515"/>
                      <a:pt x="252" y="514"/>
                      <a:pt x="252" y="508"/>
                    </a:cubicBezTo>
                    <a:cubicBezTo>
                      <a:pt x="252" y="469"/>
                      <a:pt x="252" y="469"/>
                      <a:pt x="252" y="469"/>
                    </a:cubicBezTo>
                    <a:cubicBezTo>
                      <a:pt x="252" y="462"/>
                      <a:pt x="252" y="462"/>
                      <a:pt x="244" y="461"/>
                    </a:cubicBezTo>
                    <a:cubicBezTo>
                      <a:pt x="239" y="461"/>
                      <a:pt x="239" y="464"/>
                      <a:pt x="237" y="468"/>
                    </a:cubicBezTo>
                    <a:moveTo>
                      <a:pt x="170" y="508"/>
                    </a:moveTo>
                    <a:cubicBezTo>
                      <a:pt x="170" y="515"/>
                      <a:pt x="170" y="515"/>
                      <a:pt x="178" y="516"/>
                    </a:cubicBezTo>
                    <a:cubicBezTo>
                      <a:pt x="178" y="518"/>
                      <a:pt x="178" y="518"/>
                      <a:pt x="178" y="518"/>
                    </a:cubicBezTo>
                    <a:cubicBezTo>
                      <a:pt x="174" y="518"/>
                      <a:pt x="170" y="518"/>
                      <a:pt x="166" y="518"/>
                    </a:cubicBezTo>
                    <a:cubicBezTo>
                      <a:pt x="161" y="518"/>
                      <a:pt x="157" y="518"/>
                      <a:pt x="154" y="518"/>
                    </a:cubicBezTo>
                    <a:cubicBezTo>
                      <a:pt x="154" y="516"/>
                      <a:pt x="154" y="516"/>
                      <a:pt x="154" y="516"/>
                    </a:cubicBezTo>
                    <a:cubicBezTo>
                      <a:pt x="162" y="515"/>
                      <a:pt x="162" y="515"/>
                      <a:pt x="162" y="508"/>
                    </a:cubicBezTo>
                    <a:cubicBezTo>
                      <a:pt x="162" y="469"/>
                      <a:pt x="162" y="469"/>
                      <a:pt x="162" y="469"/>
                    </a:cubicBezTo>
                    <a:cubicBezTo>
                      <a:pt x="162" y="463"/>
                      <a:pt x="162" y="462"/>
                      <a:pt x="154" y="461"/>
                    </a:cubicBezTo>
                    <a:cubicBezTo>
                      <a:pt x="154" y="459"/>
                      <a:pt x="154" y="459"/>
                      <a:pt x="154" y="459"/>
                    </a:cubicBezTo>
                    <a:cubicBezTo>
                      <a:pt x="157" y="459"/>
                      <a:pt x="161" y="459"/>
                      <a:pt x="166" y="459"/>
                    </a:cubicBezTo>
                    <a:cubicBezTo>
                      <a:pt x="170" y="459"/>
                      <a:pt x="174" y="459"/>
                      <a:pt x="178" y="459"/>
                    </a:cubicBezTo>
                    <a:cubicBezTo>
                      <a:pt x="178" y="461"/>
                      <a:pt x="178" y="461"/>
                      <a:pt x="178" y="461"/>
                    </a:cubicBezTo>
                    <a:cubicBezTo>
                      <a:pt x="170" y="462"/>
                      <a:pt x="170" y="463"/>
                      <a:pt x="170" y="469"/>
                    </a:cubicBezTo>
                    <a:moveTo>
                      <a:pt x="138" y="509"/>
                    </a:moveTo>
                    <a:cubicBezTo>
                      <a:pt x="138" y="467"/>
                      <a:pt x="138" y="467"/>
                      <a:pt x="138" y="467"/>
                    </a:cubicBezTo>
                    <a:cubicBezTo>
                      <a:pt x="138" y="462"/>
                      <a:pt x="136" y="461"/>
                      <a:pt x="130" y="461"/>
                    </a:cubicBezTo>
                    <a:cubicBezTo>
                      <a:pt x="130" y="459"/>
                      <a:pt x="130" y="459"/>
                      <a:pt x="130" y="459"/>
                    </a:cubicBezTo>
                    <a:cubicBezTo>
                      <a:pt x="133" y="459"/>
                      <a:pt x="137" y="459"/>
                      <a:pt x="140" y="459"/>
                    </a:cubicBezTo>
                    <a:cubicBezTo>
                      <a:pt x="143" y="459"/>
                      <a:pt x="147" y="459"/>
                      <a:pt x="150" y="459"/>
                    </a:cubicBezTo>
                    <a:cubicBezTo>
                      <a:pt x="149" y="461"/>
                      <a:pt x="149" y="461"/>
                      <a:pt x="149" y="461"/>
                    </a:cubicBezTo>
                    <a:cubicBezTo>
                      <a:pt x="143" y="461"/>
                      <a:pt x="142" y="462"/>
                      <a:pt x="142" y="467"/>
                    </a:cubicBezTo>
                    <a:cubicBezTo>
                      <a:pt x="142" y="516"/>
                      <a:pt x="142" y="516"/>
                      <a:pt x="142" y="516"/>
                    </a:cubicBezTo>
                    <a:cubicBezTo>
                      <a:pt x="142" y="519"/>
                      <a:pt x="142" y="519"/>
                      <a:pt x="142" y="519"/>
                    </a:cubicBezTo>
                    <a:cubicBezTo>
                      <a:pt x="135" y="518"/>
                      <a:pt x="135" y="518"/>
                      <a:pt x="135" y="518"/>
                    </a:cubicBezTo>
                    <a:cubicBezTo>
                      <a:pt x="93" y="468"/>
                      <a:pt x="93" y="468"/>
                      <a:pt x="93" y="468"/>
                    </a:cubicBezTo>
                    <a:cubicBezTo>
                      <a:pt x="93" y="510"/>
                      <a:pt x="93" y="510"/>
                      <a:pt x="93" y="510"/>
                    </a:cubicBezTo>
                    <a:cubicBezTo>
                      <a:pt x="93" y="515"/>
                      <a:pt x="95" y="515"/>
                      <a:pt x="102" y="516"/>
                    </a:cubicBezTo>
                    <a:cubicBezTo>
                      <a:pt x="102" y="518"/>
                      <a:pt x="102" y="518"/>
                      <a:pt x="102" y="518"/>
                    </a:cubicBezTo>
                    <a:cubicBezTo>
                      <a:pt x="99" y="518"/>
                      <a:pt x="95" y="518"/>
                      <a:pt x="92" y="518"/>
                    </a:cubicBezTo>
                    <a:cubicBezTo>
                      <a:pt x="88" y="518"/>
                      <a:pt x="85" y="518"/>
                      <a:pt x="81" y="518"/>
                    </a:cubicBezTo>
                    <a:cubicBezTo>
                      <a:pt x="83" y="515"/>
                      <a:pt x="83" y="515"/>
                      <a:pt x="83" y="515"/>
                    </a:cubicBezTo>
                    <a:cubicBezTo>
                      <a:pt x="88" y="515"/>
                      <a:pt x="90" y="515"/>
                      <a:pt x="90" y="510"/>
                    </a:cubicBezTo>
                    <a:cubicBezTo>
                      <a:pt x="90" y="467"/>
                      <a:pt x="90" y="467"/>
                      <a:pt x="90" y="467"/>
                    </a:cubicBezTo>
                    <a:cubicBezTo>
                      <a:pt x="90" y="462"/>
                      <a:pt x="88" y="461"/>
                      <a:pt x="82" y="461"/>
                    </a:cubicBezTo>
                    <a:cubicBezTo>
                      <a:pt x="82" y="459"/>
                      <a:pt x="82" y="459"/>
                      <a:pt x="82" y="459"/>
                    </a:cubicBezTo>
                    <a:cubicBezTo>
                      <a:pt x="85" y="459"/>
                      <a:pt x="87" y="459"/>
                      <a:pt x="90" y="459"/>
                    </a:cubicBezTo>
                    <a:cubicBezTo>
                      <a:pt x="92" y="459"/>
                      <a:pt x="95" y="459"/>
                      <a:pt x="97" y="459"/>
                    </a:cubicBezTo>
                    <a:moveTo>
                      <a:pt x="28" y="498"/>
                    </a:moveTo>
                    <a:cubicBezTo>
                      <a:pt x="28" y="511"/>
                      <a:pt x="35" y="514"/>
                      <a:pt x="47" y="514"/>
                    </a:cubicBezTo>
                    <a:cubicBezTo>
                      <a:pt x="52" y="514"/>
                      <a:pt x="59" y="513"/>
                      <a:pt x="62" y="508"/>
                    </a:cubicBezTo>
                    <a:cubicBezTo>
                      <a:pt x="65" y="504"/>
                      <a:pt x="66" y="499"/>
                      <a:pt x="66" y="494"/>
                    </a:cubicBezTo>
                    <a:cubicBezTo>
                      <a:pt x="66" y="467"/>
                      <a:pt x="66" y="467"/>
                      <a:pt x="66" y="467"/>
                    </a:cubicBezTo>
                    <a:cubicBezTo>
                      <a:pt x="66" y="462"/>
                      <a:pt x="64" y="461"/>
                      <a:pt x="57" y="461"/>
                    </a:cubicBezTo>
                    <a:cubicBezTo>
                      <a:pt x="57" y="459"/>
                      <a:pt x="57" y="459"/>
                      <a:pt x="57" y="459"/>
                    </a:cubicBezTo>
                    <a:cubicBezTo>
                      <a:pt x="61" y="459"/>
                      <a:pt x="65" y="459"/>
                      <a:pt x="68" y="459"/>
                    </a:cubicBezTo>
                    <a:cubicBezTo>
                      <a:pt x="72" y="459"/>
                      <a:pt x="76" y="459"/>
                      <a:pt x="79" y="459"/>
                    </a:cubicBezTo>
                    <a:cubicBezTo>
                      <a:pt x="78" y="461"/>
                      <a:pt x="78" y="461"/>
                      <a:pt x="78" y="461"/>
                    </a:cubicBezTo>
                    <a:cubicBezTo>
                      <a:pt x="72" y="461"/>
                      <a:pt x="70" y="462"/>
                      <a:pt x="70" y="467"/>
                    </a:cubicBezTo>
                    <a:cubicBezTo>
                      <a:pt x="70" y="498"/>
                      <a:pt x="70" y="498"/>
                      <a:pt x="70" y="498"/>
                    </a:cubicBezTo>
                    <a:cubicBezTo>
                      <a:pt x="70" y="503"/>
                      <a:pt x="69" y="507"/>
                      <a:pt x="66" y="511"/>
                    </a:cubicBezTo>
                    <a:cubicBezTo>
                      <a:pt x="64" y="513"/>
                      <a:pt x="60" y="517"/>
                      <a:pt x="57" y="518"/>
                    </a:cubicBezTo>
                    <a:cubicBezTo>
                      <a:pt x="53" y="519"/>
                      <a:pt x="48" y="519"/>
                      <a:pt x="44" y="519"/>
                    </a:cubicBezTo>
                    <a:cubicBezTo>
                      <a:pt x="36" y="519"/>
                      <a:pt x="26" y="518"/>
                      <a:pt x="22" y="511"/>
                    </a:cubicBezTo>
                    <a:cubicBezTo>
                      <a:pt x="20" y="507"/>
                      <a:pt x="20" y="504"/>
                      <a:pt x="20" y="499"/>
                    </a:cubicBezTo>
                    <a:cubicBezTo>
                      <a:pt x="20" y="469"/>
                      <a:pt x="20" y="469"/>
                      <a:pt x="20" y="469"/>
                    </a:cubicBezTo>
                    <a:cubicBezTo>
                      <a:pt x="20" y="462"/>
                      <a:pt x="20" y="462"/>
                      <a:pt x="11" y="461"/>
                    </a:cubicBezTo>
                    <a:cubicBezTo>
                      <a:pt x="11" y="459"/>
                      <a:pt x="11" y="459"/>
                      <a:pt x="11" y="459"/>
                    </a:cubicBezTo>
                    <a:cubicBezTo>
                      <a:pt x="15" y="459"/>
                      <a:pt x="19" y="459"/>
                      <a:pt x="24" y="459"/>
                    </a:cubicBezTo>
                    <a:cubicBezTo>
                      <a:pt x="28" y="459"/>
                      <a:pt x="33" y="459"/>
                      <a:pt x="37" y="459"/>
                    </a:cubicBezTo>
                    <a:cubicBezTo>
                      <a:pt x="37" y="461"/>
                      <a:pt x="37" y="461"/>
                      <a:pt x="37" y="461"/>
                    </a:cubicBezTo>
                    <a:cubicBezTo>
                      <a:pt x="28" y="462"/>
                      <a:pt x="28" y="462"/>
                      <a:pt x="28" y="469"/>
                    </a:cubicBezTo>
                    <a:moveTo>
                      <a:pt x="354" y="158"/>
                    </a:moveTo>
                    <a:cubicBezTo>
                      <a:pt x="354" y="222"/>
                      <a:pt x="354" y="222"/>
                      <a:pt x="354" y="222"/>
                    </a:cubicBezTo>
                    <a:cubicBezTo>
                      <a:pt x="354" y="235"/>
                      <a:pt x="360" y="236"/>
                      <a:pt x="365" y="238"/>
                    </a:cubicBezTo>
                    <a:cubicBezTo>
                      <a:pt x="370" y="238"/>
                      <a:pt x="370" y="238"/>
                      <a:pt x="370" y="238"/>
                    </a:cubicBezTo>
                    <a:cubicBezTo>
                      <a:pt x="370" y="242"/>
                      <a:pt x="370" y="242"/>
                      <a:pt x="370" y="242"/>
                    </a:cubicBezTo>
                    <a:cubicBezTo>
                      <a:pt x="321" y="242"/>
                      <a:pt x="321" y="242"/>
                      <a:pt x="321" y="242"/>
                    </a:cubicBezTo>
                    <a:cubicBezTo>
                      <a:pt x="321" y="238"/>
                      <a:pt x="321" y="238"/>
                      <a:pt x="321" y="238"/>
                    </a:cubicBezTo>
                    <a:cubicBezTo>
                      <a:pt x="328" y="238"/>
                      <a:pt x="328" y="238"/>
                      <a:pt x="328" y="238"/>
                    </a:cubicBezTo>
                    <a:cubicBezTo>
                      <a:pt x="332" y="236"/>
                      <a:pt x="336" y="238"/>
                      <a:pt x="336" y="222"/>
                    </a:cubicBezTo>
                    <a:cubicBezTo>
                      <a:pt x="336" y="96"/>
                      <a:pt x="336" y="96"/>
                      <a:pt x="336" y="96"/>
                    </a:cubicBezTo>
                    <a:cubicBezTo>
                      <a:pt x="336" y="83"/>
                      <a:pt x="329" y="83"/>
                      <a:pt x="326" y="83"/>
                    </a:cubicBezTo>
                    <a:cubicBezTo>
                      <a:pt x="319" y="83"/>
                      <a:pt x="319" y="83"/>
                      <a:pt x="319" y="83"/>
                    </a:cubicBezTo>
                    <a:cubicBezTo>
                      <a:pt x="319" y="79"/>
                      <a:pt x="319" y="79"/>
                      <a:pt x="319" y="79"/>
                    </a:cubicBezTo>
                    <a:cubicBezTo>
                      <a:pt x="370" y="79"/>
                      <a:pt x="370" y="79"/>
                      <a:pt x="370" y="79"/>
                    </a:cubicBezTo>
                    <a:cubicBezTo>
                      <a:pt x="370" y="83"/>
                      <a:pt x="370" y="83"/>
                      <a:pt x="370" y="83"/>
                    </a:cubicBezTo>
                    <a:cubicBezTo>
                      <a:pt x="363" y="83"/>
                      <a:pt x="363" y="83"/>
                      <a:pt x="363" y="83"/>
                    </a:cubicBezTo>
                    <a:cubicBezTo>
                      <a:pt x="360" y="83"/>
                      <a:pt x="355" y="83"/>
                      <a:pt x="355" y="96"/>
                    </a:cubicBezTo>
                    <a:cubicBezTo>
                      <a:pt x="355" y="148"/>
                      <a:pt x="355" y="148"/>
                      <a:pt x="355" y="148"/>
                    </a:cubicBezTo>
                    <a:moveTo>
                      <a:pt x="165" y="238"/>
                    </a:moveTo>
                    <a:cubicBezTo>
                      <a:pt x="172" y="238"/>
                      <a:pt x="172" y="238"/>
                      <a:pt x="172" y="238"/>
                    </a:cubicBezTo>
                    <a:cubicBezTo>
                      <a:pt x="175" y="238"/>
                      <a:pt x="180" y="238"/>
                      <a:pt x="180" y="222"/>
                    </a:cubicBezTo>
                    <a:cubicBezTo>
                      <a:pt x="180" y="96"/>
                      <a:pt x="180" y="96"/>
                      <a:pt x="180" y="96"/>
                    </a:cubicBezTo>
                    <a:cubicBezTo>
                      <a:pt x="180" y="83"/>
                      <a:pt x="173" y="83"/>
                      <a:pt x="170" y="83"/>
                    </a:cubicBezTo>
                    <a:cubicBezTo>
                      <a:pt x="163" y="83"/>
                      <a:pt x="163" y="83"/>
                      <a:pt x="163" y="83"/>
                    </a:cubicBezTo>
                    <a:cubicBezTo>
                      <a:pt x="163" y="79"/>
                      <a:pt x="163" y="79"/>
                      <a:pt x="163" y="79"/>
                    </a:cubicBezTo>
                    <a:cubicBezTo>
                      <a:pt x="214" y="79"/>
                      <a:pt x="214" y="79"/>
                      <a:pt x="214" y="79"/>
                    </a:cubicBezTo>
                    <a:cubicBezTo>
                      <a:pt x="214" y="83"/>
                      <a:pt x="214" y="83"/>
                      <a:pt x="214" y="83"/>
                    </a:cubicBezTo>
                    <a:cubicBezTo>
                      <a:pt x="207" y="83"/>
                      <a:pt x="207" y="83"/>
                      <a:pt x="207" y="83"/>
                    </a:cubicBezTo>
                    <a:cubicBezTo>
                      <a:pt x="204" y="83"/>
                      <a:pt x="199" y="83"/>
                      <a:pt x="199" y="96"/>
                    </a:cubicBezTo>
                    <a:cubicBezTo>
                      <a:pt x="199" y="148"/>
                      <a:pt x="199" y="148"/>
                      <a:pt x="199" y="148"/>
                    </a:cubicBezTo>
                    <a:cubicBezTo>
                      <a:pt x="277" y="148"/>
                      <a:pt x="277" y="148"/>
                      <a:pt x="277" y="148"/>
                    </a:cubicBezTo>
                    <a:cubicBezTo>
                      <a:pt x="277" y="96"/>
                      <a:pt x="277" y="96"/>
                      <a:pt x="277" y="96"/>
                    </a:cubicBezTo>
                    <a:cubicBezTo>
                      <a:pt x="277" y="83"/>
                      <a:pt x="270" y="83"/>
                      <a:pt x="267" y="83"/>
                    </a:cubicBezTo>
                    <a:cubicBezTo>
                      <a:pt x="260" y="83"/>
                      <a:pt x="260" y="83"/>
                      <a:pt x="260" y="83"/>
                    </a:cubicBezTo>
                    <a:cubicBezTo>
                      <a:pt x="260" y="79"/>
                      <a:pt x="260" y="79"/>
                      <a:pt x="260" y="79"/>
                    </a:cubicBezTo>
                    <a:cubicBezTo>
                      <a:pt x="312" y="79"/>
                      <a:pt x="312" y="79"/>
                      <a:pt x="312" y="79"/>
                    </a:cubicBezTo>
                    <a:cubicBezTo>
                      <a:pt x="312" y="83"/>
                      <a:pt x="312" y="83"/>
                      <a:pt x="312" y="83"/>
                    </a:cubicBezTo>
                    <a:cubicBezTo>
                      <a:pt x="305" y="83"/>
                      <a:pt x="305" y="83"/>
                      <a:pt x="305" y="83"/>
                    </a:cubicBezTo>
                    <a:cubicBezTo>
                      <a:pt x="302" y="83"/>
                      <a:pt x="295" y="84"/>
                      <a:pt x="295" y="96"/>
                    </a:cubicBezTo>
                    <a:cubicBezTo>
                      <a:pt x="295" y="222"/>
                      <a:pt x="295" y="222"/>
                      <a:pt x="295" y="222"/>
                    </a:cubicBezTo>
                    <a:cubicBezTo>
                      <a:pt x="295" y="233"/>
                      <a:pt x="301" y="236"/>
                      <a:pt x="305" y="238"/>
                    </a:cubicBezTo>
                    <a:cubicBezTo>
                      <a:pt x="312" y="238"/>
                      <a:pt x="312" y="238"/>
                      <a:pt x="312" y="238"/>
                    </a:cubicBezTo>
                    <a:cubicBezTo>
                      <a:pt x="312" y="242"/>
                      <a:pt x="312" y="242"/>
                      <a:pt x="312" y="242"/>
                    </a:cubicBezTo>
                    <a:cubicBezTo>
                      <a:pt x="261" y="242"/>
                      <a:pt x="261" y="242"/>
                      <a:pt x="261" y="242"/>
                    </a:cubicBezTo>
                    <a:cubicBezTo>
                      <a:pt x="261" y="238"/>
                      <a:pt x="261" y="238"/>
                      <a:pt x="261" y="238"/>
                    </a:cubicBezTo>
                    <a:cubicBezTo>
                      <a:pt x="261" y="238"/>
                      <a:pt x="264" y="238"/>
                      <a:pt x="267" y="238"/>
                    </a:cubicBezTo>
                    <a:cubicBezTo>
                      <a:pt x="271" y="237"/>
                      <a:pt x="277" y="230"/>
                      <a:pt x="277" y="222"/>
                    </a:cubicBezTo>
                    <a:cubicBezTo>
                      <a:pt x="277" y="158"/>
                      <a:pt x="277" y="158"/>
                      <a:pt x="277" y="158"/>
                    </a:cubicBezTo>
                    <a:cubicBezTo>
                      <a:pt x="199" y="158"/>
                      <a:pt x="199" y="158"/>
                      <a:pt x="199" y="158"/>
                    </a:cubicBezTo>
                    <a:cubicBezTo>
                      <a:pt x="199" y="222"/>
                      <a:pt x="199" y="222"/>
                      <a:pt x="199" y="222"/>
                    </a:cubicBezTo>
                    <a:cubicBezTo>
                      <a:pt x="199" y="235"/>
                      <a:pt x="206" y="238"/>
                      <a:pt x="209" y="238"/>
                    </a:cubicBezTo>
                    <a:cubicBezTo>
                      <a:pt x="216" y="238"/>
                      <a:pt x="216" y="238"/>
                      <a:pt x="216" y="238"/>
                    </a:cubicBezTo>
                    <a:cubicBezTo>
                      <a:pt x="216" y="242"/>
                      <a:pt x="216" y="242"/>
                      <a:pt x="216" y="242"/>
                    </a:cubicBezTo>
                    <a:cubicBezTo>
                      <a:pt x="165" y="242"/>
                      <a:pt x="165" y="242"/>
                      <a:pt x="165" y="242"/>
                    </a:cubicBezTo>
                    <a:moveTo>
                      <a:pt x="522" y="397"/>
                    </a:moveTo>
                    <a:cubicBezTo>
                      <a:pt x="519" y="404"/>
                      <a:pt x="518" y="419"/>
                      <a:pt x="509" y="419"/>
                    </a:cubicBezTo>
                    <a:cubicBezTo>
                      <a:pt x="460" y="419"/>
                      <a:pt x="460" y="419"/>
                      <a:pt x="460" y="419"/>
                    </a:cubicBezTo>
                    <a:cubicBezTo>
                      <a:pt x="455" y="419"/>
                      <a:pt x="456" y="416"/>
                      <a:pt x="456" y="408"/>
                    </a:cubicBezTo>
                    <a:cubicBezTo>
                      <a:pt x="456" y="347"/>
                      <a:pt x="456" y="347"/>
                      <a:pt x="456" y="347"/>
                    </a:cubicBezTo>
                    <a:cubicBezTo>
                      <a:pt x="503" y="346"/>
                      <a:pt x="503" y="346"/>
                      <a:pt x="503" y="346"/>
                    </a:cubicBezTo>
                    <a:cubicBezTo>
                      <a:pt x="513" y="346"/>
                      <a:pt x="512" y="357"/>
                      <a:pt x="512" y="361"/>
                    </a:cubicBezTo>
                    <a:cubicBezTo>
                      <a:pt x="512" y="363"/>
                      <a:pt x="517" y="363"/>
                      <a:pt x="517" y="361"/>
                    </a:cubicBezTo>
                    <a:cubicBezTo>
                      <a:pt x="517" y="322"/>
                      <a:pt x="517" y="322"/>
                      <a:pt x="517" y="322"/>
                    </a:cubicBezTo>
                    <a:cubicBezTo>
                      <a:pt x="517" y="319"/>
                      <a:pt x="513" y="318"/>
                      <a:pt x="513" y="321"/>
                    </a:cubicBezTo>
                    <a:cubicBezTo>
                      <a:pt x="512" y="326"/>
                      <a:pt x="512" y="336"/>
                      <a:pt x="504" y="337"/>
                    </a:cubicBezTo>
                    <a:cubicBezTo>
                      <a:pt x="456" y="337"/>
                      <a:pt x="456" y="337"/>
                      <a:pt x="456" y="337"/>
                    </a:cubicBezTo>
                    <a:cubicBezTo>
                      <a:pt x="456" y="273"/>
                      <a:pt x="456" y="273"/>
                      <a:pt x="456" y="273"/>
                    </a:cubicBezTo>
                    <a:cubicBezTo>
                      <a:pt x="501" y="273"/>
                      <a:pt x="501" y="273"/>
                      <a:pt x="501" y="273"/>
                    </a:cubicBezTo>
                    <a:cubicBezTo>
                      <a:pt x="504" y="273"/>
                      <a:pt x="516" y="273"/>
                      <a:pt x="516" y="294"/>
                    </a:cubicBezTo>
                    <a:cubicBezTo>
                      <a:pt x="522" y="294"/>
                      <a:pt x="522" y="294"/>
                      <a:pt x="522" y="294"/>
                    </a:cubicBezTo>
                    <a:cubicBezTo>
                      <a:pt x="521" y="288"/>
                      <a:pt x="522" y="269"/>
                      <a:pt x="522" y="269"/>
                    </a:cubicBezTo>
                    <a:cubicBezTo>
                      <a:pt x="522" y="267"/>
                      <a:pt x="519" y="264"/>
                      <a:pt x="515" y="264"/>
                    </a:cubicBezTo>
                    <a:cubicBezTo>
                      <a:pt x="506" y="265"/>
                      <a:pt x="469" y="265"/>
                      <a:pt x="417" y="264"/>
                    </a:cubicBezTo>
                    <a:cubicBezTo>
                      <a:pt x="413" y="264"/>
                      <a:pt x="413" y="264"/>
                      <a:pt x="413" y="264"/>
                    </a:cubicBezTo>
                    <a:cubicBezTo>
                      <a:pt x="302" y="264"/>
                      <a:pt x="302" y="264"/>
                      <a:pt x="302" y="264"/>
                    </a:cubicBezTo>
                    <a:cubicBezTo>
                      <a:pt x="300" y="264"/>
                      <a:pt x="299" y="265"/>
                      <a:pt x="299" y="267"/>
                    </a:cubicBezTo>
                    <a:cubicBezTo>
                      <a:pt x="299" y="289"/>
                      <a:pt x="299" y="289"/>
                      <a:pt x="299" y="289"/>
                    </a:cubicBezTo>
                    <a:cubicBezTo>
                      <a:pt x="304" y="289"/>
                      <a:pt x="304" y="289"/>
                      <a:pt x="304" y="289"/>
                    </a:cubicBezTo>
                    <a:cubicBezTo>
                      <a:pt x="304" y="284"/>
                      <a:pt x="304" y="284"/>
                      <a:pt x="304" y="284"/>
                    </a:cubicBezTo>
                    <a:cubicBezTo>
                      <a:pt x="304" y="281"/>
                      <a:pt x="307" y="273"/>
                      <a:pt x="314" y="273"/>
                    </a:cubicBezTo>
                    <a:cubicBezTo>
                      <a:pt x="358" y="273"/>
                      <a:pt x="358" y="273"/>
                      <a:pt x="358" y="273"/>
                    </a:cubicBezTo>
                    <a:cubicBezTo>
                      <a:pt x="358" y="343"/>
                      <a:pt x="358" y="343"/>
                      <a:pt x="358" y="343"/>
                    </a:cubicBezTo>
                    <a:cubicBezTo>
                      <a:pt x="358" y="413"/>
                      <a:pt x="358" y="413"/>
                      <a:pt x="358" y="413"/>
                    </a:cubicBezTo>
                    <a:cubicBezTo>
                      <a:pt x="357" y="416"/>
                      <a:pt x="354" y="424"/>
                      <a:pt x="347" y="424"/>
                    </a:cubicBezTo>
                    <a:cubicBezTo>
                      <a:pt x="340" y="424"/>
                      <a:pt x="339" y="424"/>
                      <a:pt x="336" y="423"/>
                    </a:cubicBezTo>
                    <a:cubicBezTo>
                      <a:pt x="332" y="421"/>
                      <a:pt x="324" y="413"/>
                      <a:pt x="322" y="406"/>
                    </a:cubicBezTo>
                    <a:cubicBezTo>
                      <a:pt x="295" y="343"/>
                      <a:pt x="295" y="343"/>
                      <a:pt x="295" y="343"/>
                    </a:cubicBezTo>
                    <a:cubicBezTo>
                      <a:pt x="260" y="258"/>
                      <a:pt x="260" y="258"/>
                      <a:pt x="260" y="258"/>
                    </a:cubicBezTo>
                    <a:cubicBezTo>
                      <a:pt x="260" y="257"/>
                      <a:pt x="258" y="256"/>
                      <a:pt x="257" y="258"/>
                    </a:cubicBezTo>
                    <a:cubicBezTo>
                      <a:pt x="214" y="343"/>
                      <a:pt x="214" y="343"/>
                      <a:pt x="214" y="343"/>
                    </a:cubicBezTo>
                    <a:cubicBezTo>
                      <a:pt x="179" y="413"/>
                      <a:pt x="179" y="413"/>
                      <a:pt x="179" y="413"/>
                    </a:cubicBezTo>
                    <a:cubicBezTo>
                      <a:pt x="177" y="416"/>
                      <a:pt x="172" y="422"/>
                      <a:pt x="167" y="422"/>
                    </a:cubicBezTo>
                    <a:cubicBezTo>
                      <a:pt x="163" y="422"/>
                      <a:pt x="159" y="418"/>
                      <a:pt x="159" y="411"/>
                    </a:cubicBezTo>
                    <a:cubicBezTo>
                      <a:pt x="158" y="403"/>
                      <a:pt x="158" y="398"/>
                      <a:pt x="158" y="398"/>
                    </a:cubicBezTo>
                    <a:cubicBezTo>
                      <a:pt x="158" y="343"/>
                      <a:pt x="158" y="343"/>
                      <a:pt x="158" y="343"/>
                    </a:cubicBezTo>
                    <a:cubicBezTo>
                      <a:pt x="158" y="277"/>
                      <a:pt x="158" y="277"/>
                      <a:pt x="158" y="277"/>
                    </a:cubicBezTo>
                    <a:cubicBezTo>
                      <a:pt x="158" y="275"/>
                      <a:pt x="158" y="273"/>
                      <a:pt x="161" y="273"/>
                    </a:cubicBezTo>
                    <a:cubicBezTo>
                      <a:pt x="203" y="273"/>
                      <a:pt x="203" y="273"/>
                      <a:pt x="203" y="273"/>
                    </a:cubicBezTo>
                    <a:cubicBezTo>
                      <a:pt x="207" y="274"/>
                      <a:pt x="215" y="276"/>
                      <a:pt x="215" y="290"/>
                    </a:cubicBezTo>
                    <a:cubicBezTo>
                      <a:pt x="219" y="290"/>
                      <a:pt x="219" y="290"/>
                      <a:pt x="219" y="290"/>
                    </a:cubicBezTo>
                    <a:cubicBezTo>
                      <a:pt x="219" y="267"/>
                      <a:pt x="219" y="267"/>
                      <a:pt x="219" y="267"/>
                    </a:cubicBezTo>
                    <a:cubicBezTo>
                      <a:pt x="219" y="265"/>
                      <a:pt x="218" y="265"/>
                      <a:pt x="216" y="265"/>
                    </a:cubicBezTo>
                    <a:cubicBezTo>
                      <a:pt x="74" y="265"/>
                      <a:pt x="74" y="265"/>
                      <a:pt x="74" y="265"/>
                    </a:cubicBezTo>
                    <a:cubicBezTo>
                      <a:pt x="67" y="265"/>
                      <a:pt x="53" y="264"/>
                      <a:pt x="40" y="271"/>
                    </a:cubicBezTo>
                    <a:cubicBezTo>
                      <a:pt x="4" y="293"/>
                      <a:pt x="13" y="328"/>
                      <a:pt x="24" y="340"/>
                    </a:cubicBezTo>
                    <a:cubicBezTo>
                      <a:pt x="25" y="341"/>
                      <a:pt x="26" y="342"/>
                      <a:pt x="27" y="343"/>
                    </a:cubicBezTo>
                    <a:cubicBezTo>
                      <a:pt x="36" y="349"/>
                      <a:pt x="51" y="353"/>
                      <a:pt x="59" y="355"/>
                    </a:cubicBezTo>
                    <a:cubicBezTo>
                      <a:pt x="68" y="357"/>
                      <a:pt x="83" y="359"/>
                      <a:pt x="93" y="369"/>
                    </a:cubicBezTo>
                    <a:cubicBezTo>
                      <a:pt x="105" y="381"/>
                      <a:pt x="100" y="404"/>
                      <a:pt x="89" y="415"/>
                    </a:cubicBezTo>
                    <a:cubicBezTo>
                      <a:pt x="72" y="431"/>
                      <a:pt x="44" y="433"/>
                      <a:pt x="28" y="415"/>
                    </a:cubicBezTo>
                    <a:cubicBezTo>
                      <a:pt x="24" y="410"/>
                      <a:pt x="24" y="409"/>
                      <a:pt x="23" y="407"/>
                    </a:cubicBezTo>
                    <a:cubicBezTo>
                      <a:pt x="23" y="406"/>
                      <a:pt x="21" y="398"/>
                      <a:pt x="21" y="392"/>
                    </a:cubicBezTo>
                    <a:cubicBezTo>
                      <a:pt x="16" y="392"/>
                      <a:pt x="16" y="392"/>
                      <a:pt x="16" y="392"/>
                    </a:cubicBezTo>
                    <a:cubicBezTo>
                      <a:pt x="16" y="427"/>
                      <a:pt x="16" y="427"/>
                      <a:pt x="16" y="427"/>
                    </a:cubicBezTo>
                    <a:cubicBezTo>
                      <a:pt x="41" y="438"/>
                      <a:pt x="73" y="440"/>
                      <a:pt x="93" y="424"/>
                    </a:cubicBezTo>
                    <a:cubicBezTo>
                      <a:pt x="109" y="410"/>
                      <a:pt x="117" y="400"/>
                      <a:pt x="117" y="377"/>
                    </a:cubicBezTo>
                    <a:cubicBezTo>
                      <a:pt x="117" y="377"/>
                      <a:pt x="116" y="351"/>
                      <a:pt x="86" y="343"/>
                    </a:cubicBezTo>
                    <a:cubicBezTo>
                      <a:pt x="60" y="336"/>
                      <a:pt x="42" y="333"/>
                      <a:pt x="35" y="323"/>
                    </a:cubicBezTo>
                    <a:cubicBezTo>
                      <a:pt x="31" y="317"/>
                      <a:pt x="24" y="291"/>
                      <a:pt x="43" y="279"/>
                    </a:cubicBezTo>
                    <a:cubicBezTo>
                      <a:pt x="50" y="276"/>
                      <a:pt x="55" y="273"/>
                      <a:pt x="69" y="273"/>
                    </a:cubicBezTo>
                    <a:cubicBezTo>
                      <a:pt x="137" y="273"/>
                      <a:pt x="137" y="273"/>
                      <a:pt x="137" y="273"/>
                    </a:cubicBezTo>
                    <a:cubicBezTo>
                      <a:pt x="139" y="273"/>
                      <a:pt x="139" y="275"/>
                      <a:pt x="139" y="277"/>
                    </a:cubicBezTo>
                    <a:cubicBezTo>
                      <a:pt x="139" y="343"/>
                      <a:pt x="139" y="343"/>
                      <a:pt x="139" y="343"/>
                    </a:cubicBezTo>
                    <a:cubicBezTo>
                      <a:pt x="139" y="398"/>
                      <a:pt x="139" y="398"/>
                      <a:pt x="139" y="398"/>
                    </a:cubicBezTo>
                    <a:cubicBezTo>
                      <a:pt x="139" y="401"/>
                      <a:pt x="138" y="409"/>
                      <a:pt x="138" y="411"/>
                    </a:cubicBezTo>
                    <a:cubicBezTo>
                      <a:pt x="138" y="414"/>
                      <a:pt x="139" y="421"/>
                      <a:pt x="133" y="422"/>
                    </a:cubicBezTo>
                    <a:cubicBezTo>
                      <a:pt x="127" y="423"/>
                      <a:pt x="121" y="423"/>
                      <a:pt x="121" y="423"/>
                    </a:cubicBezTo>
                    <a:cubicBezTo>
                      <a:pt x="121" y="427"/>
                      <a:pt x="121" y="427"/>
                      <a:pt x="121" y="427"/>
                    </a:cubicBezTo>
                    <a:cubicBezTo>
                      <a:pt x="206" y="427"/>
                      <a:pt x="206" y="427"/>
                      <a:pt x="206" y="427"/>
                    </a:cubicBezTo>
                    <a:cubicBezTo>
                      <a:pt x="206" y="423"/>
                      <a:pt x="206" y="423"/>
                      <a:pt x="206" y="423"/>
                    </a:cubicBezTo>
                    <a:cubicBezTo>
                      <a:pt x="202" y="423"/>
                      <a:pt x="189" y="419"/>
                      <a:pt x="196" y="404"/>
                    </a:cubicBezTo>
                    <a:cubicBezTo>
                      <a:pt x="196" y="404"/>
                      <a:pt x="217" y="361"/>
                      <a:pt x="218" y="358"/>
                    </a:cubicBezTo>
                    <a:cubicBezTo>
                      <a:pt x="220" y="356"/>
                      <a:pt x="220" y="355"/>
                      <a:pt x="223" y="355"/>
                    </a:cubicBezTo>
                    <a:cubicBezTo>
                      <a:pt x="234" y="355"/>
                      <a:pt x="234" y="355"/>
                      <a:pt x="234" y="355"/>
                    </a:cubicBezTo>
                    <a:cubicBezTo>
                      <a:pt x="278" y="355"/>
                      <a:pt x="278" y="355"/>
                      <a:pt x="278" y="355"/>
                    </a:cubicBezTo>
                    <a:cubicBezTo>
                      <a:pt x="280" y="355"/>
                      <a:pt x="281" y="356"/>
                      <a:pt x="282" y="358"/>
                    </a:cubicBezTo>
                    <a:cubicBezTo>
                      <a:pt x="303" y="410"/>
                      <a:pt x="303" y="410"/>
                      <a:pt x="303" y="410"/>
                    </a:cubicBezTo>
                    <a:cubicBezTo>
                      <a:pt x="305" y="414"/>
                      <a:pt x="303" y="423"/>
                      <a:pt x="298" y="423"/>
                    </a:cubicBezTo>
                    <a:cubicBezTo>
                      <a:pt x="290" y="423"/>
                      <a:pt x="290" y="423"/>
                      <a:pt x="290" y="423"/>
                    </a:cubicBezTo>
                    <a:cubicBezTo>
                      <a:pt x="290" y="427"/>
                      <a:pt x="290" y="427"/>
                      <a:pt x="290" y="427"/>
                    </a:cubicBezTo>
                    <a:cubicBezTo>
                      <a:pt x="396" y="427"/>
                      <a:pt x="396" y="427"/>
                      <a:pt x="396" y="427"/>
                    </a:cubicBezTo>
                    <a:cubicBezTo>
                      <a:pt x="396" y="423"/>
                      <a:pt x="396" y="423"/>
                      <a:pt x="396" y="423"/>
                    </a:cubicBezTo>
                    <a:cubicBezTo>
                      <a:pt x="391" y="423"/>
                      <a:pt x="391" y="423"/>
                      <a:pt x="391" y="423"/>
                    </a:cubicBezTo>
                    <a:cubicBezTo>
                      <a:pt x="388" y="423"/>
                      <a:pt x="376" y="421"/>
                      <a:pt x="376" y="408"/>
                    </a:cubicBezTo>
                    <a:cubicBezTo>
                      <a:pt x="376" y="343"/>
                      <a:pt x="376" y="343"/>
                      <a:pt x="376" y="343"/>
                    </a:cubicBezTo>
                    <a:cubicBezTo>
                      <a:pt x="376" y="273"/>
                      <a:pt x="376" y="273"/>
                      <a:pt x="376" y="273"/>
                    </a:cubicBezTo>
                    <a:cubicBezTo>
                      <a:pt x="420" y="273"/>
                      <a:pt x="420" y="273"/>
                      <a:pt x="420" y="273"/>
                    </a:cubicBezTo>
                    <a:cubicBezTo>
                      <a:pt x="439" y="273"/>
                      <a:pt x="438" y="280"/>
                      <a:pt x="439" y="290"/>
                    </a:cubicBezTo>
                    <a:cubicBezTo>
                      <a:pt x="439" y="406"/>
                      <a:pt x="439" y="406"/>
                      <a:pt x="439" y="406"/>
                    </a:cubicBezTo>
                    <a:cubicBezTo>
                      <a:pt x="439" y="415"/>
                      <a:pt x="436" y="418"/>
                      <a:pt x="433" y="421"/>
                    </a:cubicBezTo>
                    <a:cubicBezTo>
                      <a:pt x="430" y="423"/>
                      <a:pt x="425" y="424"/>
                      <a:pt x="420" y="424"/>
                    </a:cubicBezTo>
                    <a:cubicBezTo>
                      <a:pt x="420" y="428"/>
                      <a:pt x="420" y="428"/>
                      <a:pt x="420" y="428"/>
                    </a:cubicBezTo>
                    <a:cubicBezTo>
                      <a:pt x="449" y="427"/>
                      <a:pt x="449" y="427"/>
                      <a:pt x="449" y="427"/>
                    </a:cubicBezTo>
                    <a:cubicBezTo>
                      <a:pt x="519" y="427"/>
                      <a:pt x="519" y="427"/>
                      <a:pt x="519" y="427"/>
                    </a:cubicBezTo>
                    <a:cubicBezTo>
                      <a:pt x="523" y="427"/>
                      <a:pt x="524" y="424"/>
                      <a:pt x="524" y="422"/>
                    </a:cubicBezTo>
                    <a:cubicBezTo>
                      <a:pt x="525" y="419"/>
                      <a:pt x="527" y="401"/>
                      <a:pt x="528" y="397"/>
                    </a:cubicBezTo>
                    <a:cubicBezTo>
                      <a:pt x="528" y="395"/>
                      <a:pt x="523" y="394"/>
                      <a:pt x="522" y="397"/>
                    </a:cubicBezTo>
                    <a:close/>
                    <a:moveTo>
                      <a:pt x="274" y="345"/>
                    </a:moveTo>
                    <a:cubicBezTo>
                      <a:pt x="236" y="345"/>
                      <a:pt x="236" y="345"/>
                      <a:pt x="236" y="345"/>
                    </a:cubicBezTo>
                    <a:cubicBezTo>
                      <a:pt x="227" y="345"/>
                      <a:pt x="227" y="345"/>
                      <a:pt x="227" y="345"/>
                    </a:cubicBezTo>
                    <a:cubicBezTo>
                      <a:pt x="226" y="345"/>
                      <a:pt x="225" y="345"/>
                      <a:pt x="226" y="343"/>
                    </a:cubicBezTo>
                    <a:cubicBezTo>
                      <a:pt x="252" y="289"/>
                      <a:pt x="252" y="289"/>
                      <a:pt x="252" y="289"/>
                    </a:cubicBezTo>
                    <a:cubicBezTo>
                      <a:pt x="275" y="341"/>
                      <a:pt x="275" y="341"/>
                      <a:pt x="275" y="341"/>
                    </a:cubicBezTo>
                    <a:cubicBezTo>
                      <a:pt x="276" y="345"/>
                      <a:pt x="275" y="345"/>
                      <a:pt x="274" y="345"/>
                    </a:cubicBezTo>
                    <a:close/>
                    <a:moveTo>
                      <a:pt x="451" y="77"/>
                    </a:moveTo>
                    <a:cubicBezTo>
                      <a:pt x="405" y="77"/>
                      <a:pt x="367" y="115"/>
                      <a:pt x="367" y="161"/>
                    </a:cubicBezTo>
                    <a:cubicBezTo>
                      <a:pt x="367" y="207"/>
                      <a:pt x="405" y="245"/>
                      <a:pt x="451" y="245"/>
                    </a:cubicBezTo>
                    <a:cubicBezTo>
                      <a:pt x="453" y="244"/>
                      <a:pt x="453" y="244"/>
                      <a:pt x="453" y="244"/>
                    </a:cubicBezTo>
                    <a:cubicBezTo>
                      <a:pt x="499" y="243"/>
                      <a:pt x="535" y="207"/>
                      <a:pt x="535" y="161"/>
                    </a:cubicBezTo>
                    <a:cubicBezTo>
                      <a:pt x="535" y="115"/>
                      <a:pt x="498" y="77"/>
                      <a:pt x="451" y="77"/>
                    </a:cubicBezTo>
                    <a:close/>
                    <a:moveTo>
                      <a:pt x="471" y="232"/>
                    </a:moveTo>
                    <a:cubicBezTo>
                      <a:pt x="466" y="233"/>
                      <a:pt x="461" y="233"/>
                      <a:pt x="457" y="233"/>
                    </a:cubicBezTo>
                    <a:cubicBezTo>
                      <a:pt x="414" y="230"/>
                      <a:pt x="395" y="190"/>
                      <a:pt x="391" y="171"/>
                    </a:cubicBezTo>
                    <a:cubicBezTo>
                      <a:pt x="383" y="138"/>
                      <a:pt x="401" y="97"/>
                      <a:pt x="431" y="89"/>
                    </a:cubicBezTo>
                    <a:cubicBezTo>
                      <a:pt x="465" y="80"/>
                      <a:pt x="501" y="105"/>
                      <a:pt x="512" y="145"/>
                    </a:cubicBezTo>
                    <a:cubicBezTo>
                      <a:pt x="524" y="190"/>
                      <a:pt x="501" y="228"/>
                      <a:pt x="471" y="232"/>
                    </a:cubicBezTo>
                    <a:close/>
                  </a:path>
                </a:pathLst>
              </a:custGeom>
              <a:solidFill>
                <a:srgbClr val="FFFFFF"/>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7" name="Freeform 20"/>
              <p:cNvSpPr>
                <a:spLocks/>
              </p:cNvSpPr>
              <p:nvPr/>
            </p:nvSpPr>
            <p:spPr bwMode="gray">
              <a:xfrm>
                <a:off x="1452286" y="1880022"/>
                <a:ext cx="147635" cy="202473"/>
              </a:xfrm>
              <a:custGeom>
                <a:avLst/>
                <a:gdLst/>
                <a:ahLst/>
                <a:cxnLst>
                  <a:cxn ang="0">
                    <a:pos x="4" y="57"/>
                  </a:cxn>
                  <a:cxn ang="0">
                    <a:pos x="54" y="3"/>
                  </a:cxn>
                  <a:cxn ang="0">
                    <a:pos x="88" y="69"/>
                  </a:cxn>
                  <a:cxn ang="0">
                    <a:pos x="38" y="122"/>
                  </a:cxn>
                  <a:cxn ang="0">
                    <a:pos x="4" y="57"/>
                  </a:cxn>
                </a:cxnLst>
                <a:rect l="0" t="0" r="r" b="b"/>
                <a:pathLst>
                  <a:path w="92" h="125">
                    <a:moveTo>
                      <a:pt x="4" y="57"/>
                    </a:moveTo>
                    <a:cubicBezTo>
                      <a:pt x="9" y="24"/>
                      <a:pt x="31" y="0"/>
                      <a:pt x="54" y="3"/>
                    </a:cubicBezTo>
                    <a:cubicBezTo>
                      <a:pt x="77" y="7"/>
                      <a:pt x="92" y="36"/>
                      <a:pt x="88" y="69"/>
                    </a:cubicBezTo>
                    <a:cubicBezTo>
                      <a:pt x="83" y="102"/>
                      <a:pt x="61" y="125"/>
                      <a:pt x="38" y="122"/>
                    </a:cubicBezTo>
                    <a:cubicBezTo>
                      <a:pt x="15" y="119"/>
                      <a:pt x="0" y="90"/>
                      <a:pt x="4" y="57"/>
                    </a:cubicBezTo>
                  </a:path>
                </a:pathLst>
              </a:custGeom>
              <a:solidFill>
                <a:srgbClr val="D31245"/>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8" name="Freeform 21"/>
              <p:cNvSpPr>
                <a:spLocks noEditPoints="1"/>
              </p:cNvSpPr>
              <p:nvPr/>
            </p:nvSpPr>
            <p:spPr bwMode="gray">
              <a:xfrm>
                <a:off x="2823196" y="2162639"/>
                <a:ext cx="1784295" cy="911127"/>
              </a:xfrm>
              <a:custGeom>
                <a:avLst/>
                <a:gdLst/>
                <a:ahLst/>
                <a:cxnLst>
                  <a:cxn ang="0">
                    <a:pos x="0" y="444"/>
                  </a:cxn>
                  <a:cxn ang="0">
                    <a:pos x="175" y="372"/>
                  </a:cxn>
                  <a:cxn ang="0">
                    <a:pos x="112" y="538"/>
                  </a:cxn>
                  <a:cxn ang="0">
                    <a:pos x="324" y="461"/>
                  </a:cxn>
                  <a:cxn ang="0">
                    <a:pos x="324" y="461"/>
                  </a:cxn>
                  <a:cxn ang="0">
                    <a:pos x="291" y="541"/>
                  </a:cxn>
                  <a:cxn ang="0">
                    <a:pos x="288" y="567"/>
                  </a:cxn>
                  <a:cxn ang="0">
                    <a:pos x="355" y="477"/>
                  </a:cxn>
                  <a:cxn ang="0">
                    <a:pos x="526" y="443"/>
                  </a:cxn>
                  <a:cxn ang="0">
                    <a:pos x="415" y="398"/>
                  </a:cxn>
                  <a:cxn ang="0">
                    <a:pos x="422" y="564"/>
                  </a:cxn>
                  <a:cxn ang="0">
                    <a:pos x="495" y="450"/>
                  </a:cxn>
                  <a:cxn ang="0">
                    <a:pos x="646" y="538"/>
                  </a:cxn>
                  <a:cxn ang="0">
                    <a:pos x="609" y="424"/>
                  </a:cxn>
                  <a:cxn ang="0">
                    <a:pos x="609" y="398"/>
                  </a:cxn>
                  <a:cxn ang="0">
                    <a:pos x="579" y="398"/>
                  </a:cxn>
                  <a:cxn ang="0">
                    <a:pos x="579" y="424"/>
                  </a:cxn>
                  <a:cxn ang="0">
                    <a:pos x="650" y="564"/>
                  </a:cxn>
                  <a:cxn ang="0">
                    <a:pos x="706" y="461"/>
                  </a:cxn>
                  <a:cxn ang="0">
                    <a:pos x="705" y="484"/>
                  </a:cxn>
                  <a:cxn ang="0">
                    <a:pos x="817" y="545"/>
                  </a:cxn>
                  <a:cxn ang="0">
                    <a:pos x="747" y="394"/>
                  </a:cxn>
                  <a:cxn ang="0">
                    <a:pos x="946" y="424"/>
                  </a:cxn>
                  <a:cxn ang="0">
                    <a:pos x="878" y="398"/>
                  </a:cxn>
                  <a:cxn ang="0">
                    <a:pos x="884" y="564"/>
                  </a:cxn>
                  <a:cxn ang="0">
                    <a:pos x="272" y="251"/>
                  </a:cxn>
                  <a:cxn ang="0">
                    <a:pos x="138" y="208"/>
                  </a:cxn>
                  <a:cxn ang="0">
                    <a:pos x="4" y="251"/>
                  </a:cxn>
                  <a:cxn ang="0">
                    <a:pos x="125" y="253"/>
                  </a:cxn>
                  <a:cxn ang="0">
                    <a:pos x="240" y="251"/>
                  </a:cxn>
                  <a:cxn ang="0">
                    <a:pos x="338" y="148"/>
                  </a:cxn>
                  <a:cxn ang="0">
                    <a:pos x="337" y="172"/>
                  </a:cxn>
                  <a:cxn ang="0">
                    <a:pos x="449" y="233"/>
                  </a:cxn>
                  <a:cxn ang="0">
                    <a:pos x="379" y="82"/>
                  </a:cxn>
                  <a:cxn ang="0">
                    <a:pos x="593" y="119"/>
                  </a:cxn>
                  <a:cxn ang="0">
                    <a:pos x="546" y="227"/>
                  </a:cxn>
                  <a:cxn ang="0">
                    <a:pos x="595" y="227"/>
                  </a:cxn>
                  <a:cxn ang="0">
                    <a:pos x="551" y="83"/>
                  </a:cxn>
                  <a:cxn ang="0">
                    <a:pos x="624" y="0"/>
                  </a:cxn>
                  <a:cxn ang="0">
                    <a:pos x="671" y="251"/>
                  </a:cxn>
                  <a:cxn ang="0">
                    <a:pos x="702" y="251"/>
                  </a:cxn>
                  <a:cxn ang="0">
                    <a:pos x="687" y="13"/>
                  </a:cxn>
                  <a:cxn ang="0">
                    <a:pos x="875" y="237"/>
                  </a:cxn>
                  <a:cxn ang="0">
                    <a:pos x="772" y="168"/>
                  </a:cxn>
                  <a:cxn ang="0">
                    <a:pos x="873" y="97"/>
                  </a:cxn>
                  <a:cxn ang="0">
                    <a:pos x="818" y="255"/>
                  </a:cxn>
                  <a:cxn ang="0">
                    <a:pos x="930" y="207"/>
                  </a:cxn>
                  <a:cxn ang="0">
                    <a:pos x="1010" y="251"/>
                  </a:cxn>
                  <a:cxn ang="0">
                    <a:pos x="900" y="209"/>
                  </a:cxn>
                  <a:cxn ang="0">
                    <a:pos x="973" y="108"/>
                  </a:cxn>
                  <a:cxn ang="0">
                    <a:pos x="976" y="82"/>
                  </a:cxn>
                  <a:cxn ang="0">
                    <a:pos x="1010" y="251"/>
                  </a:cxn>
                  <a:cxn ang="0">
                    <a:pos x="1082" y="5"/>
                  </a:cxn>
                </a:cxnLst>
                <a:rect l="0" t="0" r="r" b="b"/>
                <a:pathLst>
                  <a:path w="1113" h="568">
                    <a:moveTo>
                      <a:pt x="184" y="545"/>
                    </a:moveTo>
                    <a:cubicBezTo>
                      <a:pt x="166" y="558"/>
                      <a:pt x="139" y="568"/>
                      <a:pt x="111" y="568"/>
                    </a:cubicBezTo>
                    <a:cubicBezTo>
                      <a:pt x="44" y="568"/>
                      <a:pt x="0" y="518"/>
                      <a:pt x="0" y="444"/>
                    </a:cubicBezTo>
                    <a:cubicBezTo>
                      <a:pt x="0" y="369"/>
                      <a:pt x="44" y="319"/>
                      <a:pt x="112" y="319"/>
                    </a:cubicBezTo>
                    <a:cubicBezTo>
                      <a:pt x="140" y="319"/>
                      <a:pt x="162" y="326"/>
                      <a:pt x="180" y="339"/>
                    </a:cubicBezTo>
                    <a:cubicBezTo>
                      <a:pt x="175" y="372"/>
                      <a:pt x="175" y="372"/>
                      <a:pt x="175" y="372"/>
                    </a:cubicBezTo>
                    <a:cubicBezTo>
                      <a:pt x="158" y="359"/>
                      <a:pt x="137" y="349"/>
                      <a:pt x="112" y="349"/>
                    </a:cubicBezTo>
                    <a:cubicBezTo>
                      <a:pt x="63" y="349"/>
                      <a:pt x="34" y="386"/>
                      <a:pt x="34" y="443"/>
                    </a:cubicBezTo>
                    <a:cubicBezTo>
                      <a:pt x="34" y="501"/>
                      <a:pt x="63" y="538"/>
                      <a:pt x="112" y="538"/>
                    </a:cubicBezTo>
                    <a:cubicBezTo>
                      <a:pt x="137" y="538"/>
                      <a:pt x="160" y="528"/>
                      <a:pt x="179" y="514"/>
                    </a:cubicBezTo>
                    <a:cubicBezTo>
                      <a:pt x="184" y="545"/>
                      <a:pt x="184" y="545"/>
                      <a:pt x="184" y="545"/>
                    </a:cubicBezTo>
                    <a:moveTo>
                      <a:pt x="324" y="461"/>
                    </a:moveTo>
                    <a:cubicBezTo>
                      <a:pt x="320" y="434"/>
                      <a:pt x="308" y="418"/>
                      <a:pt x="284" y="418"/>
                    </a:cubicBezTo>
                    <a:cubicBezTo>
                      <a:pt x="265" y="418"/>
                      <a:pt x="248" y="432"/>
                      <a:pt x="244" y="461"/>
                    </a:cubicBezTo>
                    <a:cubicBezTo>
                      <a:pt x="324" y="461"/>
                      <a:pt x="324" y="461"/>
                      <a:pt x="324" y="461"/>
                    </a:cubicBezTo>
                    <a:moveTo>
                      <a:pt x="355" y="484"/>
                    </a:moveTo>
                    <a:cubicBezTo>
                      <a:pt x="242" y="484"/>
                      <a:pt x="242" y="484"/>
                      <a:pt x="242" y="484"/>
                    </a:cubicBezTo>
                    <a:cubicBezTo>
                      <a:pt x="243" y="522"/>
                      <a:pt x="262" y="541"/>
                      <a:pt x="291" y="541"/>
                    </a:cubicBezTo>
                    <a:cubicBezTo>
                      <a:pt x="315" y="541"/>
                      <a:pt x="332" y="531"/>
                      <a:pt x="350" y="517"/>
                    </a:cubicBezTo>
                    <a:cubicBezTo>
                      <a:pt x="355" y="545"/>
                      <a:pt x="355" y="545"/>
                      <a:pt x="355" y="545"/>
                    </a:cubicBezTo>
                    <a:cubicBezTo>
                      <a:pt x="337" y="559"/>
                      <a:pt x="316" y="567"/>
                      <a:pt x="288" y="567"/>
                    </a:cubicBezTo>
                    <a:cubicBezTo>
                      <a:pt x="245" y="567"/>
                      <a:pt x="211" y="541"/>
                      <a:pt x="211" y="480"/>
                    </a:cubicBezTo>
                    <a:cubicBezTo>
                      <a:pt x="211" y="427"/>
                      <a:pt x="242" y="394"/>
                      <a:pt x="284" y="394"/>
                    </a:cubicBezTo>
                    <a:cubicBezTo>
                      <a:pt x="333" y="394"/>
                      <a:pt x="355" y="431"/>
                      <a:pt x="355" y="477"/>
                    </a:cubicBezTo>
                    <a:cubicBezTo>
                      <a:pt x="355" y="479"/>
                      <a:pt x="355" y="482"/>
                      <a:pt x="355" y="484"/>
                    </a:cubicBezTo>
                    <a:close/>
                    <a:moveTo>
                      <a:pt x="526" y="564"/>
                    </a:moveTo>
                    <a:cubicBezTo>
                      <a:pt x="526" y="443"/>
                      <a:pt x="526" y="443"/>
                      <a:pt x="526" y="443"/>
                    </a:cubicBezTo>
                    <a:cubicBezTo>
                      <a:pt x="526" y="413"/>
                      <a:pt x="509" y="394"/>
                      <a:pt x="478" y="394"/>
                    </a:cubicBezTo>
                    <a:cubicBezTo>
                      <a:pt x="454" y="394"/>
                      <a:pt x="435" y="407"/>
                      <a:pt x="419" y="422"/>
                    </a:cubicBezTo>
                    <a:cubicBezTo>
                      <a:pt x="415" y="398"/>
                      <a:pt x="415" y="398"/>
                      <a:pt x="415" y="398"/>
                    </a:cubicBezTo>
                    <a:cubicBezTo>
                      <a:pt x="391" y="398"/>
                      <a:pt x="391" y="398"/>
                      <a:pt x="391" y="398"/>
                    </a:cubicBezTo>
                    <a:cubicBezTo>
                      <a:pt x="391" y="564"/>
                      <a:pt x="391" y="564"/>
                      <a:pt x="391" y="564"/>
                    </a:cubicBezTo>
                    <a:cubicBezTo>
                      <a:pt x="422" y="564"/>
                      <a:pt x="422" y="564"/>
                      <a:pt x="422" y="564"/>
                    </a:cubicBezTo>
                    <a:cubicBezTo>
                      <a:pt x="422" y="449"/>
                      <a:pt x="422" y="449"/>
                      <a:pt x="422" y="449"/>
                    </a:cubicBezTo>
                    <a:cubicBezTo>
                      <a:pt x="437" y="433"/>
                      <a:pt x="453" y="422"/>
                      <a:pt x="470" y="422"/>
                    </a:cubicBezTo>
                    <a:cubicBezTo>
                      <a:pt x="488" y="422"/>
                      <a:pt x="495" y="433"/>
                      <a:pt x="495" y="450"/>
                    </a:cubicBezTo>
                    <a:cubicBezTo>
                      <a:pt x="495" y="564"/>
                      <a:pt x="495" y="564"/>
                      <a:pt x="495" y="564"/>
                    </a:cubicBezTo>
                    <a:moveTo>
                      <a:pt x="650" y="564"/>
                    </a:moveTo>
                    <a:cubicBezTo>
                      <a:pt x="646" y="538"/>
                      <a:pt x="646" y="538"/>
                      <a:pt x="646" y="538"/>
                    </a:cubicBezTo>
                    <a:cubicBezTo>
                      <a:pt x="642" y="538"/>
                      <a:pt x="637" y="539"/>
                      <a:pt x="632" y="539"/>
                    </a:cubicBezTo>
                    <a:cubicBezTo>
                      <a:pt x="614" y="539"/>
                      <a:pt x="609" y="530"/>
                      <a:pt x="609" y="517"/>
                    </a:cubicBezTo>
                    <a:cubicBezTo>
                      <a:pt x="609" y="424"/>
                      <a:pt x="609" y="424"/>
                      <a:pt x="609" y="424"/>
                    </a:cubicBezTo>
                    <a:cubicBezTo>
                      <a:pt x="649" y="424"/>
                      <a:pt x="649" y="424"/>
                      <a:pt x="649" y="424"/>
                    </a:cubicBezTo>
                    <a:cubicBezTo>
                      <a:pt x="645" y="398"/>
                      <a:pt x="645" y="398"/>
                      <a:pt x="645" y="398"/>
                    </a:cubicBezTo>
                    <a:cubicBezTo>
                      <a:pt x="609" y="398"/>
                      <a:pt x="609" y="398"/>
                      <a:pt x="609" y="398"/>
                    </a:cubicBezTo>
                    <a:cubicBezTo>
                      <a:pt x="609" y="338"/>
                      <a:pt x="609" y="338"/>
                      <a:pt x="609" y="338"/>
                    </a:cubicBezTo>
                    <a:cubicBezTo>
                      <a:pt x="579" y="342"/>
                      <a:pt x="579" y="342"/>
                      <a:pt x="579" y="342"/>
                    </a:cubicBezTo>
                    <a:cubicBezTo>
                      <a:pt x="579" y="398"/>
                      <a:pt x="579" y="398"/>
                      <a:pt x="579" y="398"/>
                    </a:cubicBezTo>
                    <a:cubicBezTo>
                      <a:pt x="554" y="398"/>
                      <a:pt x="554" y="398"/>
                      <a:pt x="554" y="398"/>
                    </a:cubicBezTo>
                    <a:cubicBezTo>
                      <a:pt x="554" y="424"/>
                      <a:pt x="554" y="424"/>
                      <a:pt x="554" y="424"/>
                    </a:cubicBezTo>
                    <a:cubicBezTo>
                      <a:pt x="579" y="424"/>
                      <a:pt x="579" y="424"/>
                      <a:pt x="579" y="424"/>
                    </a:cubicBezTo>
                    <a:cubicBezTo>
                      <a:pt x="579" y="522"/>
                      <a:pt x="579" y="522"/>
                      <a:pt x="579" y="522"/>
                    </a:cubicBezTo>
                    <a:cubicBezTo>
                      <a:pt x="579" y="556"/>
                      <a:pt x="598" y="566"/>
                      <a:pt x="627" y="566"/>
                    </a:cubicBezTo>
                    <a:cubicBezTo>
                      <a:pt x="638" y="566"/>
                      <a:pt x="645" y="565"/>
                      <a:pt x="650" y="564"/>
                    </a:cubicBezTo>
                    <a:moveTo>
                      <a:pt x="786" y="461"/>
                    </a:moveTo>
                    <a:cubicBezTo>
                      <a:pt x="782" y="434"/>
                      <a:pt x="770" y="418"/>
                      <a:pt x="746" y="418"/>
                    </a:cubicBezTo>
                    <a:cubicBezTo>
                      <a:pt x="727" y="418"/>
                      <a:pt x="711" y="432"/>
                      <a:pt x="706" y="461"/>
                    </a:cubicBezTo>
                    <a:cubicBezTo>
                      <a:pt x="786" y="461"/>
                      <a:pt x="786" y="461"/>
                      <a:pt x="786" y="461"/>
                    </a:cubicBezTo>
                    <a:moveTo>
                      <a:pt x="817" y="484"/>
                    </a:moveTo>
                    <a:cubicBezTo>
                      <a:pt x="705" y="484"/>
                      <a:pt x="705" y="484"/>
                      <a:pt x="705" y="484"/>
                    </a:cubicBezTo>
                    <a:cubicBezTo>
                      <a:pt x="706" y="522"/>
                      <a:pt x="724" y="541"/>
                      <a:pt x="753" y="541"/>
                    </a:cubicBezTo>
                    <a:cubicBezTo>
                      <a:pt x="777" y="541"/>
                      <a:pt x="794" y="531"/>
                      <a:pt x="813" y="517"/>
                    </a:cubicBezTo>
                    <a:cubicBezTo>
                      <a:pt x="817" y="545"/>
                      <a:pt x="817" y="545"/>
                      <a:pt x="817" y="545"/>
                    </a:cubicBezTo>
                    <a:cubicBezTo>
                      <a:pt x="799" y="559"/>
                      <a:pt x="778" y="567"/>
                      <a:pt x="751" y="567"/>
                    </a:cubicBezTo>
                    <a:cubicBezTo>
                      <a:pt x="707" y="567"/>
                      <a:pt x="674" y="541"/>
                      <a:pt x="674" y="480"/>
                    </a:cubicBezTo>
                    <a:cubicBezTo>
                      <a:pt x="674" y="427"/>
                      <a:pt x="705" y="394"/>
                      <a:pt x="747" y="394"/>
                    </a:cubicBezTo>
                    <a:cubicBezTo>
                      <a:pt x="795" y="394"/>
                      <a:pt x="817" y="431"/>
                      <a:pt x="817" y="477"/>
                    </a:cubicBezTo>
                    <a:cubicBezTo>
                      <a:pt x="817" y="479"/>
                      <a:pt x="817" y="482"/>
                      <a:pt x="817" y="484"/>
                    </a:cubicBezTo>
                    <a:close/>
                    <a:moveTo>
                      <a:pt x="946" y="424"/>
                    </a:moveTo>
                    <a:cubicBezTo>
                      <a:pt x="941" y="394"/>
                      <a:pt x="941" y="394"/>
                      <a:pt x="941" y="394"/>
                    </a:cubicBezTo>
                    <a:cubicBezTo>
                      <a:pt x="914" y="395"/>
                      <a:pt x="895" y="412"/>
                      <a:pt x="883" y="431"/>
                    </a:cubicBezTo>
                    <a:cubicBezTo>
                      <a:pt x="878" y="398"/>
                      <a:pt x="878" y="398"/>
                      <a:pt x="878" y="398"/>
                    </a:cubicBezTo>
                    <a:cubicBezTo>
                      <a:pt x="853" y="398"/>
                      <a:pt x="853" y="398"/>
                      <a:pt x="853" y="398"/>
                    </a:cubicBezTo>
                    <a:cubicBezTo>
                      <a:pt x="853" y="564"/>
                      <a:pt x="853" y="564"/>
                      <a:pt x="853" y="564"/>
                    </a:cubicBezTo>
                    <a:cubicBezTo>
                      <a:pt x="884" y="564"/>
                      <a:pt x="884" y="564"/>
                      <a:pt x="884" y="564"/>
                    </a:cubicBezTo>
                    <a:cubicBezTo>
                      <a:pt x="884" y="465"/>
                      <a:pt x="884" y="465"/>
                      <a:pt x="884" y="465"/>
                    </a:cubicBezTo>
                    <a:cubicBezTo>
                      <a:pt x="895" y="443"/>
                      <a:pt x="919" y="425"/>
                      <a:pt x="946" y="424"/>
                    </a:cubicBezTo>
                    <a:moveTo>
                      <a:pt x="272" y="251"/>
                    </a:moveTo>
                    <a:cubicBezTo>
                      <a:pt x="253" y="11"/>
                      <a:pt x="253" y="11"/>
                      <a:pt x="253" y="11"/>
                    </a:cubicBezTo>
                    <a:cubicBezTo>
                      <a:pt x="213" y="11"/>
                      <a:pt x="213" y="11"/>
                      <a:pt x="213" y="11"/>
                    </a:cubicBezTo>
                    <a:cubicBezTo>
                      <a:pt x="138" y="208"/>
                      <a:pt x="138" y="208"/>
                      <a:pt x="138" y="208"/>
                    </a:cubicBezTo>
                    <a:cubicBezTo>
                      <a:pt x="63" y="11"/>
                      <a:pt x="63" y="11"/>
                      <a:pt x="63" y="11"/>
                    </a:cubicBezTo>
                    <a:cubicBezTo>
                      <a:pt x="23" y="11"/>
                      <a:pt x="23" y="11"/>
                      <a:pt x="23" y="11"/>
                    </a:cubicBezTo>
                    <a:cubicBezTo>
                      <a:pt x="4" y="251"/>
                      <a:pt x="4" y="251"/>
                      <a:pt x="4" y="251"/>
                    </a:cubicBezTo>
                    <a:cubicBezTo>
                      <a:pt x="34" y="251"/>
                      <a:pt x="34" y="251"/>
                      <a:pt x="34" y="251"/>
                    </a:cubicBezTo>
                    <a:cubicBezTo>
                      <a:pt x="49" y="60"/>
                      <a:pt x="49" y="60"/>
                      <a:pt x="49" y="60"/>
                    </a:cubicBezTo>
                    <a:cubicBezTo>
                      <a:pt x="125" y="253"/>
                      <a:pt x="125" y="253"/>
                      <a:pt x="125" y="253"/>
                    </a:cubicBezTo>
                    <a:cubicBezTo>
                      <a:pt x="150" y="253"/>
                      <a:pt x="150" y="253"/>
                      <a:pt x="150" y="253"/>
                    </a:cubicBezTo>
                    <a:cubicBezTo>
                      <a:pt x="225" y="60"/>
                      <a:pt x="225" y="60"/>
                      <a:pt x="225" y="60"/>
                    </a:cubicBezTo>
                    <a:cubicBezTo>
                      <a:pt x="240" y="251"/>
                      <a:pt x="240" y="251"/>
                      <a:pt x="240" y="251"/>
                    </a:cubicBezTo>
                    <a:moveTo>
                      <a:pt x="418" y="148"/>
                    </a:moveTo>
                    <a:cubicBezTo>
                      <a:pt x="414" y="122"/>
                      <a:pt x="403" y="106"/>
                      <a:pt x="379" y="106"/>
                    </a:cubicBezTo>
                    <a:cubicBezTo>
                      <a:pt x="359" y="106"/>
                      <a:pt x="343" y="120"/>
                      <a:pt x="338" y="148"/>
                    </a:cubicBezTo>
                    <a:cubicBezTo>
                      <a:pt x="418" y="148"/>
                      <a:pt x="418" y="148"/>
                      <a:pt x="418" y="148"/>
                    </a:cubicBezTo>
                    <a:moveTo>
                      <a:pt x="450" y="172"/>
                    </a:moveTo>
                    <a:cubicBezTo>
                      <a:pt x="337" y="172"/>
                      <a:pt x="337" y="172"/>
                      <a:pt x="337" y="172"/>
                    </a:cubicBezTo>
                    <a:cubicBezTo>
                      <a:pt x="338" y="210"/>
                      <a:pt x="356" y="229"/>
                      <a:pt x="385" y="229"/>
                    </a:cubicBezTo>
                    <a:cubicBezTo>
                      <a:pt x="409" y="229"/>
                      <a:pt x="427" y="219"/>
                      <a:pt x="445" y="205"/>
                    </a:cubicBezTo>
                    <a:cubicBezTo>
                      <a:pt x="449" y="233"/>
                      <a:pt x="449" y="233"/>
                      <a:pt x="449" y="233"/>
                    </a:cubicBezTo>
                    <a:cubicBezTo>
                      <a:pt x="431" y="247"/>
                      <a:pt x="410" y="255"/>
                      <a:pt x="383" y="255"/>
                    </a:cubicBezTo>
                    <a:cubicBezTo>
                      <a:pt x="340" y="255"/>
                      <a:pt x="306" y="229"/>
                      <a:pt x="306" y="168"/>
                    </a:cubicBezTo>
                    <a:cubicBezTo>
                      <a:pt x="306" y="115"/>
                      <a:pt x="337" y="82"/>
                      <a:pt x="379" y="82"/>
                    </a:cubicBezTo>
                    <a:cubicBezTo>
                      <a:pt x="427" y="82"/>
                      <a:pt x="450" y="119"/>
                      <a:pt x="450" y="165"/>
                    </a:cubicBezTo>
                    <a:cubicBezTo>
                      <a:pt x="450" y="167"/>
                      <a:pt x="450" y="170"/>
                      <a:pt x="450" y="172"/>
                    </a:cubicBezTo>
                    <a:close/>
                    <a:moveTo>
                      <a:pt x="593" y="119"/>
                    </a:moveTo>
                    <a:cubicBezTo>
                      <a:pt x="580" y="112"/>
                      <a:pt x="570" y="109"/>
                      <a:pt x="552" y="109"/>
                    </a:cubicBezTo>
                    <a:cubicBezTo>
                      <a:pt x="526" y="109"/>
                      <a:pt x="507" y="131"/>
                      <a:pt x="507" y="172"/>
                    </a:cubicBezTo>
                    <a:cubicBezTo>
                      <a:pt x="507" y="208"/>
                      <a:pt x="524" y="227"/>
                      <a:pt x="546" y="227"/>
                    </a:cubicBezTo>
                    <a:cubicBezTo>
                      <a:pt x="565" y="227"/>
                      <a:pt x="580" y="216"/>
                      <a:pt x="593" y="198"/>
                    </a:cubicBezTo>
                    <a:moveTo>
                      <a:pt x="599" y="251"/>
                    </a:moveTo>
                    <a:cubicBezTo>
                      <a:pt x="595" y="227"/>
                      <a:pt x="595" y="227"/>
                      <a:pt x="595" y="227"/>
                    </a:cubicBezTo>
                    <a:cubicBezTo>
                      <a:pt x="583" y="242"/>
                      <a:pt x="566" y="255"/>
                      <a:pt x="541" y="255"/>
                    </a:cubicBezTo>
                    <a:cubicBezTo>
                      <a:pt x="506" y="255"/>
                      <a:pt x="476" y="229"/>
                      <a:pt x="476" y="173"/>
                    </a:cubicBezTo>
                    <a:cubicBezTo>
                      <a:pt x="476" y="113"/>
                      <a:pt x="511" y="83"/>
                      <a:pt x="551" y="83"/>
                    </a:cubicBezTo>
                    <a:cubicBezTo>
                      <a:pt x="567" y="83"/>
                      <a:pt x="582" y="86"/>
                      <a:pt x="593" y="91"/>
                    </a:cubicBezTo>
                    <a:cubicBezTo>
                      <a:pt x="593" y="5"/>
                      <a:pt x="593" y="5"/>
                      <a:pt x="593" y="5"/>
                    </a:cubicBezTo>
                    <a:cubicBezTo>
                      <a:pt x="624" y="0"/>
                      <a:pt x="624" y="0"/>
                      <a:pt x="624" y="0"/>
                    </a:cubicBezTo>
                    <a:cubicBezTo>
                      <a:pt x="624" y="251"/>
                      <a:pt x="624" y="251"/>
                      <a:pt x="624" y="251"/>
                    </a:cubicBezTo>
                    <a:lnTo>
                      <a:pt x="599" y="251"/>
                    </a:lnTo>
                    <a:close/>
                    <a:moveTo>
                      <a:pt x="671" y="251"/>
                    </a:moveTo>
                    <a:cubicBezTo>
                      <a:pt x="671" y="85"/>
                      <a:pt x="671" y="85"/>
                      <a:pt x="671" y="85"/>
                    </a:cubicBezTo>
                    <a:cubicBezTo>
                      <a:pt x="702" y="85"/>
                      <a:pt x="702" y="85"/>
                      <a:pt x="702" y="85"/>
                    </a:cubicBezTo>
                    <a:cubicBezTo>
                      <a:pt x="702" y="251"/>
                      <a:pt x="702" y="251"/>
                      <a:pt x="702" y="251"/>
                    </a:cubicBezTo>
                    <a:moveTo>
                      <a:pt x="687" y="52"/>
                    </a:moveTo>
                    <a:cubicBezTo>
                      <a:pt x="676" y="52"/>
                      <a:pt x="667" y="43"/>
                      <a:pt x="667" y="33"/>
                    </a:cubicBezTo>
                    <a:cubicBezTo>
                      <a:pt x="667" y="22"/>
                      <a:pt x="676" y="13"/>
                      <a:pt x="687" y="13"/>
                    </a:cubicBezTo>
                    <a:cubicBezTo>
                      <a:pt x="698" y="13"/>
                      <a:pt x="707" y="22"/>
                      <a:pt x="707" y="33"/>
                    </a:cubicBezTo>
                    <a:cubicBezTo>
                      <a:pt x="707" y="43"/>
                      <a:pt x="698" y="52"/>
                      <a:pt x="687" y="52"/>
                    </a:cubicBezTo>
                    <a:close/>
                    <a:moveTo>
                      <a:pt x="875" y="237"/>
                    </a:moveTo>
                    <a:cubicBezTo>
                      <a:pt x="870" y="209"/>
                      <a:pt x="870" y="209"/>
                      <a:pt x="870" y="209"/>
                    </a:cubicBezTo>
                    <a:cubicBezTo>
                      <a:pt x="853" y="224"/>
                      <a:pt x="839" y="228"/>
                      <a:pt x="822" y="228"/>
                    </a:cubicBezTo>
                    <a:cubicBezTo>
                      <a:pt x="793" y="228"/>
                      <a:pt x="772" y="209"/>
                      <a:pt x="772" y="168"/>
                    </a:cubicBezTo>
                    <a:cubicBezTo>
                      <a:pt x="772" y="130"/>
                      <a:pt x="791" y="109"/>
                      <a:pt x="818" y="109"/>
                    </a:cubicBezTo>
                    <a:cubicBezTo>
                      <a:pt x="837" y="109"/>
                      <a:pt x="853" y="115"/>
                      <a:pt x="868" y="128"/>
                    </a:cubicBezTo>
                    <a:cubicBezTo>
                      <a:pt x="873" y="97"/>
                      <a:pt x="873" y="97"/>
                      <a:pt x="873" y="97"/>
                    </a:cubicBezTo>
                    <a:cubicBezTo>
                      <a:pt x="860" y="88"/>
                      <a:pt x="843" y="82"/>
                      <a:pt x="819" y="82"/>
                    </a:cubicBezTo>
                    <a:cubicBezTo>
                      <a:pt x="776" y="82"/>
                      <a:pt x="741" y="112"/>
                      <a:pt x="741" y="169"/>
                    </a:cubicBezTo>
                    <a:cubicBezTo>
                      <a:pt x="741" y="224"/>
                      <a:pt x="773" y="255"/>
                      <a:pt x="818" y="255"/>
                    </a:cubicBezTo>
                    <a:cubicBezTo>
                      <a:pt x="840" y="255"/>
                      <a:pt x="858" y="250"/>
                      <a:pt x="875" y="237"/>
                    </a:cubicBezTo>
                    <a:moveTo>
                      <a:pt x="1005" y="167"/>
                    </a:moveTo>
                    <a:cubicBezTo>
                      <a:pt x="943" y="173"/>
                      <a:pt x="930" y="190"/>
                      <a:pt x="930" y="207"/>
                    </a:cubicBezTo>
                    <a:cubicBezTo>
                      <a:pt x="930" y="221"/>
                      <a:pt x="939" y="229"/>
                      <a:pt x="955" y="229"/>
                    </a:cubicBezTo>
                    <a:cubicBezTo>
                      <a:pt x="973" y="229"/>
                      <a:pt x="991" y="220"/>
                      <a:pt x="1005" y="206"/>
                    </a:cubicBezTo>
                    <a:moveTo>
                      <a:pt x="1010" y="251"/>
                    </a:moveTo>
                    <a:cubicBezTo>
                      <a:pt x="1007" y="229"/>
                      <a:pt x="1007" y="229"/>
                      <a:pt x="1007" y="229"/>
                    </a:cubicBezTo>
                    <a:cubicBezTo>
                      <a:pt x="994" y="243"/>
                      <a:pt x="976" y="255"/>
                      <a:pt x="948" y="255"/>
                    </a:cubicBezTo>
                    <a:cubicBezTo>
                      <a:pt x="919" y="255"/>
                      <a:pt x="900" y="237"/>
                      <a:pt x="900" y="209"/>
                    </a:cubicBezTo>
                    <a:cubicBezTo>
                      <a:pt x="900" y="167"/>
                      <a:pt x="935" y="151"/>
                      <a:pt x="1005" y="144"/>
                    </a:cubicBezTo>
                    <a:cubicBezTo>
                      <a:pt x="1005" y="137"/>
                      <a:pt x="1005" y="137"/>
                      <a:pt x="1005" y="137"/>
                    </a:cubicBezTo>
                    <a:cubicBezTo>
                      <a:pt x="1005" y="116"/>
                      <a:pt x="992" y="108"/>
                      <a:pt x="973" y="108"/>
                    </a:cubicBezTo>
                    <a:cubicBezTo>
                      <a:pt x="953" y="108"/>
                      <a:pt x="934" y="115"/>
                      <a:pt x="915" y="123"/>
                    </a:cubicBezTo>
                    <a:cubicBezTo>
                      <a:pt x="911" y="96"/>
                      <a:pt x="911" y="96"/>
                      <a:pt x="911" y="96"/>
                    </a:cubicBezTo>
                    <a:cubicBezTo>
                      <a:pt x="931" y="88"/>
                      <a:pt x="950" y="82"/>
                      <a:pt x="976" y="82"/>
                    </a:cubicBezTo>
                    <a:cubicBezTo>
                      <a:pt x="1016" y="82"/>
                      <a:pt x="1036" y="98"/>
                      <a:pt x="1036" y="135"/>
                    </a:cubicBezTo>
                    <a:cubicBezTo>
                      <a:pt x="1036" y="251"/>
                      <a:pt x="1036" y="251"/>
                      <a:pt x="1036" y="251"/>
                    </a:cubicBezTo>
                    <a:lnTo>
                      <a:pt x="1010" y="251"/>
                    </a:lnTo>
                    <a:close/>
                    <a:moveTo>
                      <a:pt x="1113" y="251"/>
                    </a:moveTo>
                    <a:cubicBezTo>
                      <a:pt x="1113" y="0"/>
                      <a:pt x="1113" y="0"/>
                      <a:pt x="1113" y="0"/>
                    </a:cubicBezTo>
                    <a:cubicBezTo>
                      <a:pt x="1082" y="5"/>
                      <a:pt x="1082" y="5"/>
                      <a:pt x="1082" y="5"/>
                    </a:cubicBezTo>
                    <a:cubicBezTo>
                      <a:pt x="1082" y="251"/>
                      <a:pt x="1082" y="251"/>
                      <a:pt x="1082" y="251"/>
                    </a:cubicBezTo>
                  </a:path>
                </a:pathLst>
              </a:custGeom>
              <a:solidFill>
                <a:srgbClr val="231F20"/>
              </a:solidFill>
              <a:ln w="9525">
                <a:noFill/>
                <a:round/>
                <a:headEnd/>
                <a:tailEnd/>
              </a:ln>
            </p:spPr>
            <p:txBody>
              <a:bodyPr/>
              <a:lstStyle/>
              <a:p>
                <a:pPr fontAlgn="auto">
                  <a:spcBef>
                    <a:spcPts val="0"/>
                  </a:spcBef>
                  <a:spcAft>
                    <a:spcPts val="0"/>
                  </a:spcAft>
                  <a:defRPr/>
                </a:pPr>
                <a:endParaRPr lang="en-US" kern="0">
                  <a:solidFill>
                    <a:sysClr val="windowText" lastClr="000000"/>
                  </a:solidFill>
                </a:endParaRPr>
              </a:p>
            </p:txBody>
          </p:sp>
        </p:grpSp>
      </p:grpSp>
      <p:sp>
        <p:nvSpPr>
          <p:cNvPr id="35843" name="Title Placeholder 43"/>
          <p:cNvSpPr>
            <a:spLocks noGrp="1"/>
          </p:cNvSpPr>
          <p:nvPr>
            <p:ph type="title"/>
          </p:nvPr>
        </p:nvSpPr>
        <p:spPr bwMode="auto">
          <a:xfrm>
            <a:off x="457200" y="2397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4" name="Text Placeholder 49"/>
          <p:cNvSpPr>
            <a:spLocks noGrp="1"/>
          </p:cNvSpPr>
          <p:nvPr>
            <p:ph type="body" idx="1"/>
          </p:nvPr>
        </p:nvSpPr>
        <p:spPr bwMode="auto">
          <a:xfrm>
            <a:off x="457200" y="125095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 name="Slide Number Placeholder 44"/>
          <p:cNvSpPr>
            <a:spLocks noGrp="1"/>
          </p:cNvSpPr>
          <p:nvPr>
            <p:ph type="sldNum" sz="quarter" idx="4"/>
          </p:nvPr>
        </p:nvSpPr>
        <p:spPr>
          <a:xfrm>
            <a:off x="34925" y="6556375"/>
            <a:ext cx="482600" cy="233363"/>
          </a:xfrm>
          <a:prstGeom prst="rect">
            <a:avLst/>
          </a:prstGeom>
          <a:ln>
            <a:miter lim="800000"/>
            <a:headEnd/>
            <a:tailEnd/>
          </a:ln>
        </p:spPr>
        <p:txBody>
          <a:bodyPr vert="horz" wrap="square" lIns="0" tIns="0" rIns="0" bIns="0" numCol="1" anchor="b" anchorCtr="0" compatLnSpc="1">
            <a:prstTxWarp prst="textNoShape">
              <a:avLst/>
            </a:prstTxWarp>
          </a:bodyPr>
          <a:lstStyle>
            <a:lvl1pPr algn="r">
              <a:defRPr kumimoji="0" lang="en-US" sz="1000" b="0" i="0" u="none" strike="noStrike" kern="1200" cap="none" spc="0" normalizeH="0" baseline="0" noProof="0">
                <a:ln>
                  <a:noFill/>
                </a:ln>
                <a:solidFill>
                  <a:srgbClr val="B61340">
                    <a:lumMod val="20000"/>
                    <a:lumOff val="80000"/>
                  </a:srgbClr>
                </a:solidFill>
                <a:effectLst/>
                <a:uLnTx/>
                <a:uFillTx/>
                <a:latin typeface="+mn-lt"/>
                <a:ea typeface="+mn-ea"/>
                <a:cs typeface="+mn-cs"/>
              </a:defRPr>
            </a:lvl1pPr>
          </a:lstStyle>
          <a:p>
            <a:pPr>
              <a:defRPr/>
            </a:pPr>
            <a:fld id="{68D37E29-F77E-4F80-9952-312693DEEA4F}"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329" r:id="rId1"/>
    <p:sldLayoutId id="2147484328" r:id="rId2"/>
    <p:sldLayoutId id="2147484327" r:id="rId3"/>
    <p:sldLayoutId id="2147484326" r:id="rId4"/>
    <p:sldLayoutId id="2147484325" r:id="rId5"/>
    <p:sldLayoutId id="2147484324" r:id="rId6"/>
    <p:sldLayoutId id="2147484323" r:id="rId7"/>
    <p:sldLayoutId id="2147484322" r:id="rId8"/>
    <p:sldLayoutId id="2147484321" r:id="rId9"/>
    <p:sldLayoutId id="2147484320" r:id="rId10"/>
    <p:sldLayoutId id="2147484319" r:id="rId11"/>
  </p:sldLayoutIdLst>
  <p:transition>
    <p:fade/>
  </p:transition>
  <p:txStyles>
    <p:titleStyle>
      <a:lvl1pPr algn="l" rtl="0" eaLnBrk="0" fontAlgn="base" hangingPunct="0">
        <a:lnSpc>
          <a:spcPct val="85000"/>
        </a:lnSpc>
        <a:spcBef>
          <a:spcPct val="0"/>
        </a:spcBef>
        <a:spcAft>
          <a:spcPct val="0"/>
        </a:spcAft>
        <a:defRPr sz="3200">
          <a:solidFill>
            <a:schemeClr val="tx1"/>
          </a:solidFill>
          <a:latin typeface="+mj-lt"/>
          <a:ea typeface="+mj-ea"/>
          <a:cs typeface="+mj-cs"/>
        </a:defRPr>
      </a:lvl1pPr>
      <a:lvl2pPr algn="l" rtl="0" eaLnBrk="0" fontAlgn="base" hangingPunct="0">
        <a:lnSpc>
          <a:spcPct val="85000"/>
        </a:lnSpc>
        <a:spcBef>
          <a:spcPct val="0"/>
        </a:spcBef>
        <a:spcAft>
          <a:spcPct val="0"/>
        </a:spcAft>
        <a:defRPr sz="3200">
          <a:solidFill>
            <a:schemeClr val="tx1"/>
          </a:solidFill>
          <a:latin typeface="Arial" charset="0"/>
          <a:cs typeface="Arial" charset="0"/>
        </a:defRPr>
      </a:lvl2pPr>
      <a:lvl3pPr algn="l" rtl="0" eaLnBrk="0" fontAlgn="base" hangingPunct="0">
        <a:lnSpc>
          <a:spcPct val="85000"/>
        </a:lnSpc>
        <a:spcBef>
          <a:spcPct val="0"/>
        </a:spcBef>
        <a:spcAft>
          <a:spcPct val="0"/>
        </a:spcAft>
        <a:defRPr sz="3200">
          <a:solidFill>
            <a:schemeClr val="tx1"/>
          </a:solidFill>
          <a:latin typeface="Arial" charset="0"/>
          <a:cs typeface="Arial" charset="0"/>
        </a:defRPr>
      </a:lvl3pPr>
      <a:lvl4pPr algn="l" rtl="0" eaLnBrk="0" fontAlgn="base" hangingPunct="0">
        <a:lnSpc>
          <a:spcPct val="85000"/>
        </a:lnSpc>
        <a:spcBef>
          <a:spcPct val="0"/>
        </a:spcBef>
        <a:spcAft>
          <a:spcPct val="0"/>
        </a:spcAft>
        <a:defRPr sz="3200">
          <a:solidFill>
            <a:schemeClr val="tx1"/>
          </a:solidFill>
          <a:latin typeface="Arial" charset="0"/>
          <a:cs typeface="Arial" charset="0"/>
        </a:defRPr>
      </a:lvl4pPr>
      <a:lvl5pPr algn="l" rtl="0" eaLnBrk="0" fontAlgn="base" hangingPunct="0">
        <a:lnSpc>
          <a:spcPct val="85000"/>
        </a:lnSpc>
        <a:spcBef>
          <a:spcPct val="0"/>
        </a:spcBef>
        <a:spcAft>
          <a:spcPct val="0"/>
        </a:spcAft>
        <a:defRPr sz="3200">
          <a:solidFill>
            <a:schemeClr val="tx1"/>
          </a:solidFill>
          <a:latin typeface="Arial" charset="0"/>
          <a:cs typeface="Arial" charset="0"/>
        </a:defRPr>
      </a:lvl5pPr>
      <a:lvl6pPr marL="457200" algn="l" rtl="0" fontAlgn="base">
        <a:lnSpc>
          <a:spcPct val="85000"/>
        </a:lnSpc>
        <a:spcBef>
          <a:spcPct val="0"/>
        </a:spcBef>
        <a:spcAft>
          <a:spcPct val="0"/>
        </a:spcAft>
        <a:defRPr sz="3200">
          <a:solidFill>
            <a:schemeClr val="tx1"/>
          </a:solidFill>
          <a:latin typeface="Arial" charset="0"/>
          <a:cs typeface="Arial" charset="0"/>
        </a:defRPr>
      </a:lvl6pPr>
      <a:lvl7pPr marL="914400" algn="l" rtl="0" fontAlgn="base">
        <a:lnSpc>
          <a:spcPct val="85000"/>
        </a:lnSpc>
        <a:spcBef>
          <a:spcPct val="0"/>
        </a:spcBef>
        <a:spcAft>
          <a:spcPct val="0"/>
        </a:spcAft>
        <a:defRPr sz="3200">
          <a:solidFill>
            <a:schemeClr val="tx1"/>
          </a:solidFill>
          <a:latin typeface="Arial" charset="0"/>
          <a:cs typeface="Arial" charset="0"/>
        </a:defRPr>
      </a:lvl7pPr>
      <a:lvl8pPr marL="1371600" algn="l" rtl="0" fontAlgn="base">
        <a:lnSpc>
          <a:spcPct val="85000"/>
        </a:lnSpc>
        <a:spcBef>
          <a:spcPct val="0"/>
        </a:spcBef>
        <a:spcAft>
          <a:spcPct val="0"/>
        </a:spcAft>
        <a:defRPr sz="3200">
          <a:solidFill>
            <a:schemeClr val="tx1"/>
          </a:solidFill>
          <a:latin typeface="Arial" charset="0"/>
          <a:cs typeface="Arial" charset="0"/>
        </a:defRPr>
      </a:lvl8pPr>
      <a:lvl9pPr marL="1828800" algn="l" rtl="0" fontAlgn="base">
        <a:lnSpc>
          <a:spcPct val="85000"/>
        </a:lnSpc>
        <a:spcBef>
          <a:spcPct val="0"/>
        </a:spcBef>
        <a:spcAft>
          <a:spcPct val="0"/>
        </a:spcAft>
        <a:defRPr sz="3200">
          <a:solidFill>
            <a:schemeClr val="tx1"/>
          </a:solidFill>
          <a:latin typeface="Arial" charset="0"/>
          <a:cs typeface="Arial" charset="0"/>
        </a:defRPr>
      </a:lvl9pPr>
    </p:titleStyle>
    <p:bodyStyle>
      <a:lvl1pPr marL="290513" indent="-290513" algn="l" rtl="0" eaLnBrk="0" fontAlgn="base" hangingPunct="0">
        <a:lnSpc>
          <a:spcPct val="85000"/>
        </a:lnSpc>
        <a:spcBef>
          <a:spcPts val="1200"/>
        </a:spcBef>
        <a:spcAft>
          <a:spcPct val="0"/>
        </a:spcAft>
        <a:buClr>
          <a:srgbClr val="B2B2B2"/>
        </a:buClr>
        <a:buFont typeface="Wingdings" pitchFamily="2" charset="2"/>
        <a:buChar char="§"/>
        <a:defRPr sz="2600">
          <a:solidFill>
            <a:schemeClr val="tx1"/>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Wingdings" pitchFamily="2" charset="2"/>
        <a:buChar char="§"/>
        <a:defRPr sz="2400">
          <a:solidFill>
            <a:schemeClr val="tx1"/>
          </a:solidFill>
          <a:latin typeface="+mn-lt"/>
        </a:defRPr>
      </a:lvl2pPr>
      <a:lvl3pPr marL="1143000" indent="-228600" algn="l" rtl="0" eaLnBrk="0" fontAlgn="base" hangingPunct="0">
        <a:lnSpc>
          <a:spcPct val="85000"/>
        </a:lnSpc>
        <a:spcBef>
          <a:spcPts val="600"/>
        </a:spcBef>
        <a:spcAft>
          <a:spcPct val="0"/>
        </a:spcAft>
        <a:buClr>
          <a:srgbClr val="B2B2B2"/>
        </a:buClr>
        <a:buFont typeface="Wingdings" pitchFamily="2" charset="2"/>
        <a:buChar char="§"/>
        <a:defRPr sz="2200">
          <a:solidFill>
            <a:schemeClr val="tx1"/>
          </a:solidFill>
          <a:latin typeface="+mn-lt"/>
        </a:defRPr>
      </a:lvl3pPr>
      <a:lvl4pPr marL="1600200" indent="-228600" algn="l" rtl="0" eaLnBrk="0" fontAlgn="base" hangingPunct="0">
        <a:lnSpc>
          <a:spcPct val="85000"/>
        </a:lnSpc>
        <a:spcBef>
          <a:spcPct val="35000"/>
        </a:spcBef>
        <a:spcAft>
          <a:spcPct val="0"/>
        </a:spcAft>
        <a:buClr>
          <a:srgbClr val="B2B2B2"/>
        </a:buClr>
        <a:buFont typeface="Wingdings" pitchFamily="2" charset="2"/>
        <a:buChar char="§"/>
        <a:defRPr>
          <a:solidFill>
            <a:schemeClr val="tx1"/>
          </a:solidFill>
          <a:latin typeface="+mn-lt"/>
        </a:defRPr>
      </a:lvl4pPr>
      <a:lvl5pPr marL="2057400" indent="-228600" algn="l" rtl="0" eaLnBrk="0" fontAlgn="base" hangingPunct="0">
        <a:lnSpc>
          <a:spcPct val="85000"/>
        </a:lnSpc>
        <a:spcBef>
          <a:spcPct val="35000"/>
        </a:spcBef>
        <a:spcAft>
          <a:spcPct val="0"/>
        </a:spcAft>
        <a:buClr>
          <a:srgbClr val="B2B2B2"/>
        </a:buClr>
        <a:buFont typeface="Wingdings" pitchFamily="2" charset="2"/>
        <a:buChar char="§"/>
        <a:defRPr>
          <a:solidFill>
            <a:schemeClr val="tx1"/>
          </a:solidFill>
          <a:latin typeface="+mn-lt"/>
        </a:defRPr>
      </a:lvl5pPr>
      <a:lvl6pPr marL="2514600" indent="-228600" algn="l" rtl="0" fontAlgn="base">
        <a:lnSpc>
          <a:spcPct val="85000"/>
        </a:lnSpc>
        <a:spcBef>
          <a:spcPct val="35000"/>
        </a:spcBef>
        <a:spcAft>
          <a:spcPct val="0"/>
        </a:spcAft>
        <a:buClr>
          <a:srgbClr val="B2B2B2"/>
        </a:buClr>
        <a:buFont typeface="Wingdings" pitchFamily="2" charset="2"/>
        <a:buChar char="§"/>
        <a:defRPr>
          <a:solidFill>
            <a:schemeClr val="tx1"/>
          </a:solidFill>
          <a:latin typeface="+mn-lt"/>
        </a:defRPr>
      </a:lvl6pPr>
      <a:lvl7pPr marL="2971800" indent="-228600" algn="l" rtl="0" fontAlgn="base">
        <a:lnSpc>
          <a:spcPct val="85000"/>
        </a:lnSpc>
        <a:spcBef>
          <a:spcPct val="35000"/>
        </a:spcBef>
        <a:spcAft>
          <a:spcPct val="0"/>
        </a:spcAft>
        <a:buClr>
          <a:srgbClr val="B2B2B2"/>
        </a:buClr>
        <a:buFont typeface="Wingdings" pitchFamily="2" charset="2"/>
        <a:buChar char="§"/>
        <a:defRPr>
          <a:solidFill>
            <a:schemeClr val="tx1"/>
          </a:solidFill>
          <a:latin typeface="+mn-lt"/>
        </a:defRPr>
      </a:lvl7pPr>
      <a:lvl8pPr marL="3429000" indent="-228600" algn="l" rtl="0" fontAlgn="base">
        <a:lnSpc>
          <a:spcPct val="85000"/>
        </a:lnSpc>
        <a:spcBef>
          <a:spcPct val="35000"/>
        </a:spcBef>
        <a:spcAft>
          <a:spcPct val="0"/>
        </a:spcAft>
        <a:buClr>
          <a:srgbClr val="B2B2B2"/>
        </a:buClr>
        <a:buFont typeface="Wingdings" pitchFamily="2" charset="2"/>
        <a:buChar char="§"/>
        <a:defRPr>
          <a:solidFill>
            <a:schemeClr val="tx1"/>
          </a:solidFill>
          <a:latin typeface="+mn-lt"/>
        </a:defRPr>
      </a:lvl8pPr>
      <a:lvl9pPr marL="3886200" indent="-228600" algn="l" rtl="0" fontAlgn="base">
        <a:lnSpc>
          <a:spcPct val="85000"/>
        </a:lnSpc>
        <a:spcBef>
          <a:spcPct val="35000"/>
        </a:spcBef>
        <a:spcAft>
          <a:spcPct val="0"/>
        </a:spcAft>
        <a:buClr>
          <a:srgbClr val="B2B2B2"/>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lab+result&amp;source=images&amp;cd=&amp;cad=rja&amp;docid=4C58tAgcDvCbdM&amp;tbnid=CMoBwpmGZEP1zM:&amp;ved=0CAUQjRw&amp;url=http://icondoit.wordpress.com/2010/01/26/damn-the-facts/&amp;ei=y6RwUcDPDI-s4AOEioDgDw&amp;bvm=bv.45373924,d.dmg&amp;psig=AFQjCNE2q6lCTSzipOeXE0bgT4CIvdziEQ&amp;ust=1366423110905970" TargetMode="External"/><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47" Type="http://schemas.microsoft.com/office/2007/relationships/diagramDrawing" Target="../diagrams/drawing9.xml"/><Relationship Id="rId50" Type="http://schemas.openxmlformats.org/officeDocument/2006/relationships/diagramQuickStyle" Target="../diagrams/quickStyle10.xml"/><Relationship Id="rId55" Type="http://schemas.openxmlformats.org/officeDocument/2006/relationships/diagramQuickStyle" Target="../diagrams/quickStyle11.xml"/><Relationship Id="rId63" Type="http://schemas.openxmlformats.org/officeDocument/2006/relationships/diagramData" Target="../diagrams/data13.xml"/><Relationship Id="rId68" Type="http://schemas.openxmlformats.org/officeDocument/2006/relationships/diagramData" Target="../diagrams/data14.xml"/><Relationship Id="rId76" Type="http://schemas.openxmlformats.org/officeDocument/2006/relationships/diagramColors" Target="../diagrams/colors15.xml"/><Relationship Id="rId84" Type="http://schemas.openxmlformats.org/officeDocument/2006/relationships/diagramLayout" Target="../diagrams/layout17.xml"/><Relationship Id="rId89" Type="http://schemas.openxmlformats.org/officeDocument/2006/relationships/diagramLayout" Target="../diagrams/layout18.xml"/><Relationship Id="rId7" Type="http://schemas.microsoft.com/office/2007/relationships/diagramDrawing" Target="../diagrams/drawing1.xml"/><Relationship Id="rId71" Type="http://schemas.openxmlformats.org/officeDocument/2006/relationships/diagramColors" Target="../diagrams/colors14.xml"/><Relationship Id="rId92" Type="http://schemas.microsoft.com/office/2007/relationships/diagramDrawing" Target="../diagrams/drawing18.xml"/><Relationship Id="rId2" Type="http://schemas.openxmlformats.org/officeDocument/2006/relationships/notesSlide" Target="../notesSlides/notesSlide16.xml"/><Relationship Id="rId16" Type="http://schemas.openxmlformats.org/officeDocument/2006/relationships/diagramColors" Target="../diagrams/colors3.xml"/><Relationship Id="rId29" Type="http://schemas.openxmlformats.org/officeDocument/2006/relationships/diagramLayout" Target="../diagrams/layout6.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45" Type="http://schemas.openxmlformats.org/officeDocument/2006/relationships/diagramQuickStyle" Target="../diagrams/quickStyle9.xml"/><Relationship Id="rId53" Type="http://schemas.openxmlformats.org/officeDocument/2006/relationships/diagramData" Target="../diagrams/data11.xml"/><Relationship Id="rId58" Type="http://schemas.openxmlformats.org/officeDocument/2006/relationships/diagramData" Target="../diagrams/data12.xml"/><Relationship Id="rId66" Type="http://schemas.openxmlformats.org/officeDocument/2006/relationships/diagramColors" Target="../diagrams/colors13.xml"/><Relationship Id="rId74" Type="http://schemas.openxmlformats.org/officeDocument/2006/relationships/diagramLayout" Target="../diagrams/layout15.xml"/><Relationship Id="rId79" Type="http://schemas.openxmlformats.org/officeDocument/2006/relationships/diagramLayout" Target="../diagrams/layout16.xml"/><Relationship Id="rId87" Type="http://schemas.microsoft.com/office/2007/relationships/diagramDrawing" Target="../diagrams/drawing17.xml"/><Relationship Id="rId5" Type="http://schemas.openxmlformats.org/officeDocument/2006/relationships/diagramQuickStyle" Target="../diagrams/quickStyle1.xml"/><Relationship Id="rId61" Type="http://schemas.openxmlformats.org/officeDocument/2006/relationships/diagramColors" Target="../diagrams/colors12.xml"/><Relationship Id="rId82" Type="http://schemas.microsoft.com/office/2007/relationships/diagramDrawing" Target="../diagrams/drawing16.xml"/><Relationship Id="rId90" Type="http://schemas.openxmlformats.org/officeDocument/2006/relationships/diagramQuickStyle" Target="../diagrams/quickStyle18.xml"/><Relationship Id="rId19" Type="http://schemas.openxmlformats.org/officeDocument/2006/relationships/diagramLayout" Target="../diagrams/layout4.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43" Type="http://schemas.openxmlformats.org/officeDocument/2006/relationships/diagramData" Target="../diagrams/data9.xml"/><Relationship Id="rId48" Type="http://schemas.openxmlformats.org/officeDocument/2006/relationships/diagramData" Target="../diagrams/data10.xml"/><Relationship Id="rId56" Type="http://schemas.openxmlformats.org/officeDocument/2006/relationships/diagramColors" Target="../diagrams/colors11.xml"/><Relationship Id="rId64" Type="http://schemas.openxmlformats.org/officeDocument/2006/relationships/diagramLayout" Target="../diagrams/layout13.xml"/><Relationship Id="rId69" Type="http://schemas.openxmlformats.org/officeDocument/2006/relationships/diagramLayout" Target="../diagrams/layout14.xml"/><Relationship Id="rId77" Type="http://schemas.microsoft.com/office/2007/relationships/diagramDrawing" Target="../diagrams/drawing15.xml"/><Relationship Id="rId8" Type="http://schemas.openxmlformats.org/officeDocument/2006/relationships/diagramData" Target="../diagrams/data2.xml"/><Relationship Id="rId51" Type="http://schemas.openxmlformats.org/officeDocument/2006/relationships/diagramColors" Target="../diagrams/colors10.xml"/><Relationship Id="rId72" Type="http://schemas.microsoft.com/office/2007/relationships/diagramDrawing" Target="../diagrams/drawing14.xml"/><Relationship Id="rId80" Type="http://schemas.openxmlformats.org/officeDocument/2006/relationships/diagramQuickStyle" Target="../diagrams/quickStyle16.xml"/><Relationship Id="rId85" Type="http://schemas.openxmlformats.org/officeDocument/2006/relationships/diagramQuickStyle" Target="../diagrams/quickStyle17.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46" Type="http://schemas.openxmlformats.org/officeDocument/2006/relationships/diagramColors" Target="../diagrams/colors9.xml"/><Relationship Id="rId59" Type="http://schemas.openxmlformats.org/officeDocument/2006/relationships/diagramLayout" Target="../diagrams/layout12.xml"/><Relationship Id="rId67" Type="http://schemas.microsoft.com/office/2007/relationships/diagramDrawing" Target="../diagrams/drawing13.xml"/><Relationship Id="rId20" Type="http://schemas.openxmlformats.org/officeDocument/2006/relationships/diagramQuickStyle" Target="../diagrams/quickStyle4.xml"/><Relationship Id="rId41" Type="http://schemas.openxmlformats.org/officeDocument/2006/relationships/diagramColors" Target="../diagrams/colors8.xml"/><Relationship Id="rId54" Type="http://schemas.openxmlformats.org/officeDocument/2006/relationships/diagramLayout" Target="../diagrams/layout11.xml"/><Relationship Id="rId62" Type="http://schemas.microsoft.com/office/2007/relationships/diagramDrawing" Target="../diagrams/drawing12.xml"/><Relationship Id="rId70" Type="http://schemas.openxmlformats.org/officeDocument/2006/relationships/diagramQuickStyle" Target="../diagrams/quickStyle14.xml"/><Relationship Id="rId75" Type="http://schemas.openxmlformats.org/officeDocument/2006/relationships/diagramQuickStyle" Target="../diagrams/quickStyle15.xml"/><Relationship Id="rId83" Type="http://schemas.openxmlformats.org/officeDocument/2006/relationships/diagramData" Target="../diagrams/data17.xml"/><Relationship Id="rId88" Type="http://schemas.openxmlformats.org/officeDocument/2006/relationships/diagramData" Target="../diagrams/data18.xml"/><Relationship Id="rId91" Type="http://schemas.openxmlformats.org/officeDocument/2006/relationships/diagramColors" Target="../diagrams/colors18.xml"/><Relationship Id="rId1" Type="http://schemas.openxmlformats.org/officeDocument/2006/relationships/slideLayout" Target="../slideLayouts/slideLayout30.xml"/><Relationship Id="rId6" Type="http://schemas.openxmlformats.org/officeDocument/2006/relationships/diagramColors" Target="../diagrams/colors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49" Type="http://schemas.openxmlformats.org/officeDocument/2006/relationships/diagramLayout" Target="../diagrams/layout10.xml"/><Relationship Id="rId57" Type="http://schemas.microsoft.com/office/2007/relationships/diagramDrawing" Target="../diagrams/drawing11.xml"/><Relationship Id="rId10" Type="http://schemas.openxmlformats.org/officeDocument/2006/relationships/diagramQuickStyle" Target="../diagrams/quickStyle2.xml"/><Relationship Id="rId31" Type="http://schemas.openxmlformats.org/officeDocument/2006/relationships/diagramColors" Target="../diagrams/colors6.xml"/><Relationship Id="rId44" Type="http://schemas.openxmlformats.org/officeDocument/2006/relationships/diagramLayout" Target="../diagrams/layout9.xml"/><Relationship Id="rId52" Type="http://schemas.microsoft.com/office/2007/relationships/diagramDrawing" Target="../diagrams/drawing10.xml"/><Relationship Id="rId60" Type="http://schemas.openxmlformats.org/officeDocument/2006/relationships/diagramQuickStyle" Target="../diagrams/quickStyle12.xml"/><Relationship Id="rId65" Type="http://schemas.openxmlformats.org/officeDocument/2006/relationships/diagramQuickStyle" Target="../diagrams/quickStyle13.xml"/><Relationship Id="rId73" Type="http://schemas.openxmlformats.org/officeDocument/2006/relationships/diagramData" Target="../diagrams/data15.xml"/><Relationship Id="rId78" Type="http://schemas.openxmlformats.org/officeDocument/2006/relationships/diagramData" Target="../diagrams/data16.xml"/><Relationship Id="rId81" Type="http://schemas.openxmlformats.org/officeDocument/2006/relationships/diagramColors" Target="../diagrams/colors16.xml"/><Relationship Id="rId86" Type="http://schemas.openxmlformats.org/officeDocument/2006/relationships/diagramColors" Target="../diagrams/colors17.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a:spLocks noChangeArrowheads="1"/>
          </p:cNvSpPr>
          <p:nvPr/>
        </p:nvSpPr>
        <p:spPr bwMode="auto">
          <a:xfrm>
            <a:off x="685800" y="1981200"/>
            <a:ext cx="7924800" cy="366713"/>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50178" name="Rectangle 2"/>
          <p:cNvSpPr>
            <a:spLocks noChangeArrowheads="1"/>
          </p:cNvSpPr>
          <p:nvPr/>
        </p:nvSpPr>
        <p:spPr bwMode="auto">
          <a:xfrm>
            <a:off x="609600" y="2438400"/>
            <a:ext cx="8382000" cy="1524000"/>
          </a:xfrm>
          <a:prstGeom prst="rect">
            <a:avLst/>
          </a:prstGeom>
          <a:noFill/>
          <a:ln w="9525">
            <a:noFill/>
            <a:miter lim="800000"/>
            <a:headEnd/>
            <a:tailEnd/>
          </a:ln>
        </p:spPr>
        <p:txBody>
          <a:bodyPr anchor="ctr"/>
          <a:lstStyle/>
          <a:p>
            <a:pPr algn="ctr"/>
            <a:endParaRPr lang="en-US" sz="3600" b="1">
              <a:solidFill>
                <a:schemeClr val="bg1"/>
              </a:solidFill>
            </a:endParaRPr>
          </a:p>
        </p:txBody>
      </p:sp>
      <p:sp>
        <p:nvSpPr>
          <p:cNvPr id="50179" name="Title 17"/>
          <p:cNvSpPr>
            <a:spLocks noGrp="1"/>
          </p:cNvSpPr>
          <p:nvPr>
            <p:ph type="title"/>
          </p:nvPr>
        </p:nvSpPr>
        <p:spPr>
          <a:xfrm>
            <a:off x="457200" y="1066800"/>
            <a:ext cx="9220200" cy="1447800"/>
          </a:xfrm>
        </p:spPr>
        <p:txBody>
          <a:bodyPr/>
          <a:lstStyle/>
          <a:p>
            <a:r>
              <a:rPr lang="en-US" sz="2000" b="1" dirty="0" smtClean="0">
                <a:latin typeface="Arial" charset="0"/>
                <a:cs typeface="Arial" charset="0"/>
              </a:rPr>
              <a:t/>
            </a:r>
            <a:br>
              <a:rPr lang="en-US" sz="2000" b="1" dirty="0" smtClean="0">
                <a:latin typeface="Arial" charset="0"/>
                <a:cs typeface="Arial" charset="0"/>
              </a:rPr>
            </a:br>
            <a:r>
              <a:rPr lang="en-US" sz="2000" b="1" dirty="0" smtClean="0">
                <a:latin typeface="Arial" charset="0"/>
                <a:cs typeface="Arial" charset="0"/>
              </a:rPr>
              <a:t/>
            </a:r>
            <a:br>
              <a:rPr lang="en-US" sz="2000" b="1" dirty="0" smtClean="0">
                <a:latin typeface="Arial" charset="0"/>
                <a:cs typeface="Arial" charset="0"/>
              </a:rPr>
            </a:br>
            <a:r>
              <a:rPr lang="en-US" sz="3200" b="1" dirty="0" smtClean="0">
                <a:latin typeface="Arial" charset="0"/>
                <a:cs typeface="Arial" charset="0"/>
              </a:rPr>
              <a:t/>
            </a:r>
            <a:br>
              <a:rPr lang="en-US" sz="3200" b="1" dirty="0" smtClean="0">
                <a:latin typeface="Arial" charset="0"/>
                <a:cs typeface="Arial" charset="0"/>
              </a:rPr>
            </a:br>
            <a:r>
              <a:rPr lang="en-US" sz="3200" b="1" dirty="0" smtClean="0"/>
              <a:t>EHR Usability Framework and EUP</a:t>
            </a:r>
            <a:r>
              <a:rPr lang="en-US" sz="3200" dirty="0" smtClean="0"/>
              <a:t/>
            </a:r>
            <a:br>
              <a:rPr lang="en-US" sz="3200" dirty="0" smtClean="0"/>
            </a:br>
            <a:r>
              <a:rPr lang="en-US" sz="3200" b="1" dirty="0" smtClean="0">
                <a:latin typeface="Arial" charset="0"/>
                <a:cs typeface="Arial" charset="0"/>
              </a:rPr>
              <a:t/>
            </a:r>
            <a:br>
              <a:rPr lang="en-US" sz="3200" b="1" dirty="0" smtClean="0">
                <a:latin typeface="Arial" charset="0"/>
                <a:cs typeface="Arial" charset="0"/>
              </a:rPr>
            </a:br>
            <a:endParaRPr lang="en-US" sz="3200" dirty="0" smtClean="0">
              <a:latin typeface="Arial" charset="0"/>
              <a:cs typeface="Arial" charset="0"/>
            </a:endParaRPr>
          </a:p>
        </p:txBody>
      </p:sp>
      <p:sp>
        <p:nvSpPr>
          <p:cNvPr id="50180" name="Subtitle 18"/>
          <p:cNvSpPr>
            <a:spLocks noGrp="1"/>
          </p:cNvSpPr>
          <p:nvPr>
            <p:ph type="subTitle" idx="1"/>
          </p:nvPr>
        </p:nvSpPr>
        <p:spPr>
          <a:xfrm>
            <a:off x="685800" y="1905000"/>
            <a:ext cx="8001000" cy="428625"/>
          </a:xfrm>
        </p:spPr>
        <p:txBody>
          <a:bodyPr/>
          <a:lstStyle/>
          <a:p>
            <a:pPr algn="r" eaLnBrk="1" hangingPunct="1"/>
            <a:r>
              <a:rPr lang="en-US" sz="2400" dirty="0" smtClean="0"/>
              <a:t>April 19, 2013</a:t>
            </a:r>
          </a:p>
        </p:txBody>
      </p:sp>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556328" y="242760"/>
            <a:ext cx="7772400"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Scenario: Ambulatory Care (Diabetic </a:t>
            </a:r>
            <a:r>
              <a:rPr lang="en-US" sz="2800" b="1" dirty="0" err="1" smtClean="0">
                <a:latin typeface="Tahoma" pitchFamily="34" charset="0"/>
                <a:cs typeface="Tahoma" pitchFamily="34" charset="0"/>
              </a:rPr>
              <a:t>pt</a:t>
            </a:r>
            <a:r>
              <a:rPr lang="en-US" sz="2800" b="1" dirty="0" smtClean="0">
                <a:latin typeface="Tahoma" pitchFamily="34" charset="0"/>
                <a:cs typeface="Tahoma" pitchFamily="34" charset="0"/>
              </a:rPr>
              <a:t>)</a:t>
            </a:r>
            <a:endParaRPr lang="en-US" sz="2800" b="1" dirty="0">
              <a:latin typeface="Tahoma" pitchFamily="34" charset="0"/>
              <a:cs typeface="Tahoma" pitchFamily="34" charset="0"/>
            </a:endParaRPr>
          </a:p>
        </p:txBody>
      </p:sp>
      <p:sp>
        <p:nvSpPr>
          <p:cNvPr id="3" name="Rectangle 2"/>
          <p:cNvSpPr/>
          <p:nvPr/>
        </p:nvSpPr>
        <p:spPr>
          <a:xfrm>
            <a:off x="381001" y="1143000"/>
            <a:ext cx="8305800" cy="6986528"/>
          </a:xfrm>
          <a:prstGeom prst="rect">
            <a:avLst/>
          </a:prstGeom>
        </p:spPr>
        <p:txBody>
          <a:bodyPr wrap="square">
            <a:spAutoFit/>
          </a:bodyPr>
          <a:lstStyle/>
          <a:p>
            <a:r>
              <a:rPr lang="en-US" sz="2800" b="1" dirty="0" smtClean="0"/>
              <a:t>Task 1: 	</a:t>
            </a:r>
            <a:r>
              <a:rPr lang="en-US" sz="2800" dirty="0" smtClean="0"/>
              <a:t>Review active patient medications and medication history to identify if prescription refills are needed and ensure that discontinued medications do not need to be renewed</a:t>
            </a:r>
          </a:p>
          <a:p>
            <a:r>
              <a:rPr lang="en-US" sz="2800" b="1" dirty="0" smtClean="0"/>
              <a:t>Task 2:</a:t>
            </a:r>
            <a:r>
              <a:rPr lang="en-US" sz="2800" dirty="0" smtClean="0"/>
              <a:t> 	Review patient labs to determine if </a:t>
            </a:r>
          </a:p>
          <a:p>
            <a:r>
              <a:rPr lang="en-US" sz="2800" dirty="0" smtClean="0"/>
              <a:t>		changes are needed for care plan</a:t>
            </a:r>
          </a:p>
          <a:p>
            <a:r>
              <a:rPr lang="en-US" sz="2800" b="1" dirty="0" smtClean="0"/>
              <a:t>Task 3:</a:t>
            </a:r>
            <a:r>
              <a:rPr lang="en-US" sz="2800" dirty="0" smtClean="0"/>
              <a:t> 	Modify active medications</a:t>
            </a:r>
          </a:p>
          <a:p>
            <a:r>
              <a:rPr lang="en-US" sz="2800" b="1" dirty="0" smtClean="0"/>
              <a:t>Task 4: 	</a:t>
            </a:r>
            <a:r>
              <a:rPr lang="en-US" sz="2800" dirty="0" smtClean="0"/>
              <a:t>Order new medications</a:t>
            </a:r>
          </a:p>
          <a:p>
            <a:r>
              <a:rPr lang="en-US" sz="2800" b="1" dirty="0" smtClean="0"/>
              <a:t>Task 5: 	</a:t>
            </a:r>
            <a:r>
              <a:rPr lang="en-US" sz="2800" dirty="0" smtClean="0"/>
              <a:t>Update problem list</a:t>
            </a:r>
          </a:p>
          <a:p>
            <a:r>
              <a:rPr lang="en-US" sz="2800" b="1" dirty="0" smtClean="0"/>
              <a:t>Task 6: 	</a:t>
            </a:r>
            <a:r>
              <a:rPr lang="en-US" sz="2800" dirty="0" smtClean="0"/>
              <a:t>Order a consult</a:t>
            </a:r>
          </a:p>
          <a:p>
            <a:r>
              <a:rPr lang="en-US" sz="2800" b="1" dirty="0" smtClean="0"/>
              <a:t>Task 7: 	</a:t>
            </a:r>
            <a:r>
              <a:rPr lang="en-US" sz="2800" dirty="0" smtClean="0"/>
              <a:t>Document progress note</a:t>
            </a:r>
          </a:p>
          <a:p>
            <a:endParaRPr lang="en-US" sz="2800" dirty="0" smtClean="0"/>
          </a:p>
          <a:p>
            <a:endParaRPr lang="en-US" sz="2800" dirty="0" smtClean="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13761112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556328" y="242760"/>
            <a:ext cx="8206672"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Factors to Approach Real-World Complexity</a:t>
            </a:r>
            <a:endParaRPr lang="en-US" sz="2800" b="1" dirty="0">
              <a:latin typeface="Tahoma" pitchFamily="34" charset="0"/>
              <a:cs typeface="Tahoma" pitchFamily="34" charset="0"/>
            </a:endParaRPr>
          </a:p>
        </p:txBody>
      </p:sp>
      <p:sp>
        <p:nvSpPr>
          <p:cNvPr id="3" name="Rectangle 2"/>
          <p:cNvSpPr/>
          <p:nvPr/>
        </p:nvSpPr>
        <p:spPr>
          <a:xfrm>
            <a:off x="609600" y="1219200"/>
            <a:ext cx="8305800" cy="9571851"/>
          </a:xfrm>
          <a:prstGeom prst="rect">
            <a:avLst/>
          </a:prstGeom>
        </p:spPr>
        <p:txBody>
          <a:bodyPr wrap="square">
            <a:spAutoFit/>
          </a:bodyPr>
          <a:lstStyle/>
          <a:p>
            <a:pPr>
              <a:buFont typeface="Arial" pitchFamily="34" charset="0"/>
              <a:buChar char="•"/>
            </a:pPr>
            <a:r>
              <a:rPr lang="en-US" sz="2800" dirty="0" smtClean="0"/>
              <a:t>  Increase dose of existing medication</a:t>
            </a:r>
          </a:p>
          <a:p>
            <a:pPr>
              <a:buFont typeface="Arial" pitchFamily="34" charset="0"/>
              <a:buChar char="•"/>
            </a:pPr>
            <a:r>
              <a:rPr lang="en-US" sz="2800" dirty="0" smtClean="0"/>
              <a:t>  Drug interaction warnings: false alarms</a:t>
            </a:r>
          </a:p>
          <a:p>
            <a:pPr>
              <a:buFont typeface="Arial" pitchFamily="34" charset="0"/>
              <a:buChar char="•"/>
            </a:pPr>
            <a:r>
              <a:rPr lang="en-US" sz="2800" dirty="0" smtClean="0"/>
              <a:t>  Taper dose for steroids</a:t>
            </a:r>
          </a:p>
          <a:p>
            <a:pPr>
              <a:buFont typeface="Arial" pitchFamily="34" charset="0"/>
              <a:buChar char="•"/>
            </a:pPr>
            <a:r>
              <a:rPr lang="en-US" sz="2800" dirty="0" smtClean="0"/>
              <a:t>  First dose now and subsequent doses tomorrow</a:t>
            </a:r>
          </a:p>
          <a:p>
            <a:pPr>
              <a:buFont typeface="Arial" pitchFamily="34" charset="0"/>
              <a:buChar char="•"/>
            </a:pPr>
            <a:r>
              <a:rPr lang="en-US" sz="2800" dirty="0" smtClean="0"/>
              <a:t>  Verbal order</a:t>
            </a:r>
          </a:p>
          <a:p>
            <a:pPr>
              <a:buFont typeface="Arial" pitchFamily="34" charset="0"/>
              <a:buChar char="•"/>
            </a:pPr>
            <a:r>
              <a:rPr lang="en-US" sz="2800" dirty="0" smtClean="0"/>
              <a:t>  Change form of medication (PO to IV)</a:t>
            </a:r>
          </a:p>
          <a:p>
            <a:pPr>
              <a:buFont typeface="Arial" pitchFamily="34" charset="0"/>
              <a:buChar char="•"/>
            </a:pPr>
            <a:r>
              <a:rPr lang="en-US" sz="2800" dirty="0" smtClean="0"/>
              <a:t>  Handoff</a:t>
            </a:r>
          </a:p>
          <a:p>
            <a:pPr>
              <a:buFont typeface="Arial" pitchFamily="34" charset="0"/>
              <a:buChar char="•"/>
            </a:pPr>
            <a:r>
              <a:rPr lang="en-US" sz="2800" dirty="0" smtClean="0"/>
              <a:t>  Interruptions</a:t>
            </a:r>
          </a:p>
          <a:p>
            <a:pPr>
              <a:buFont typeface="Arial" pitchFamily="34" charset="0"/>
              <a:buChar char="•"/>
            </a:pPr>
            <a:r>
              <a:rPr lang="en-US" sz="2800" dirty="0" smtClean="0"/>
              <a:t>  Follow-up documentation of prior work</a:t>
            </a:r>
          </a:p>
          <a:p>
            <a:pPr>
              <a:buFont typeface="Arial" pitchFamily="34" charset="0"/>
              <a:buChar char="•"/>
            </a:pPr>
            <a:r>
              <a:rPr lang="en-US" sz="2800" dirty="0" smtClean="0"/>
              <a:t>  Batch transfer of medications</a:t>
            </a:r>
          </a:p>
          <a:p>
            <a:r>
              <a:rPr lang="en-US" sz="2800" dirty="0" smtClean="0"/>
              <a:t> </a:t>
            </a:r>
          </a:p>
          <a:p>
            <a:endParaRPr lang="en-US" sz="2800" dirty="0" smtClean="0"/>
          </a:p>
          <a:p>
            <a:endParaRPr lang="en-US" sz="2800" dirty="0" smtClean="0"/>
          </a:p>
          <a:p>
            <a:r>
              <a:rPr lang="en-US" sz="2800" dirty="0" smtClean="0"/>
              <a:t>  </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27184303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01" y="1143000"/>
            <a:ext cx="6359525" cy="46035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Rectangle 24"/>
          <p:cNvSpPr>
            <a:spLocks noChangeArrowheads="1"/>
          </p:cNvSpPr>
          <p:nvPr/>
        </p:nvSpPr>
        <p:spPr bwMode="auto">
          <a:xfrm>
            <a:off x="556328" y="242760"/>
            <a:ext cx="8206672"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Summary: Use it and Tell Us How it Went</a:t>
            </a:r>
            <a:endParaRPr lang="en-US" sz="2800" b="1" dirty="0">
              <a:latin typeface="Tahoma" pitchFamily="34" charset="0"/>
              <a:cs typeface="Tahoma" pitchFamily="34" charset="0"/>
            </a:endParaRPr>
          </a:p>
        </p:txBody>
      </p:sp>
    </p:spTree>
    <p:extLst>
      <p:ext uri="{BB962C8B-B14F-4D97-AF65-F5344CB8AC3E}">
        <p14:creationId xmlns:p14="http://schemas.microsoft.com/office/powerpoint/2010/main" val="161799906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5"/>
          <p:cNvSpPr txBox="1">
            <a:spLocks noChangeArrowheads="1"/>
          </p:cNvSpPr>
          <p:nvPr/>
        </p:nvSpPr>
        <p:spPr bwMode="auto">
          <a:xfrm>
            <a:off x="1371600" y="2858869"/>
            <a:ext cx="65532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A50021"/>
                </a:solidFill>
              </a:rPr>
              <a:t>Thank you!</a:t>
            </a:r>
          </a:p>
        </p:txBody>
      </p:sp>
    </p:spTree>
    <p:custDataLst>
      <p:tags r:id="rId1"/>
    </p:custDataLst>
    <p:extLst>
      <p:ext uri="{BB962C8B-B14F-4D97-AF65-F5344CB8AC3E}">
        <p14:creationId xmlns:p14="http://schemas.microsoft.com/office/powerpoint/2010/main" val="5560166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ChangeArrowheads="1"/>
          </p:cNvSpPr>
          <p:nvPr/>
        </p:nvSpPr>
        <p:spPr bwMode="auto">
          <a:xfrm>
            <a:off x="556328" y="242760"/>
            <a:ext cx="8206672"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DISCUSSION</a:t>
            </a:r>
            <a:endParaRPr lang="en-US" sz="2800" b="1" dirty="0">
              <a:latin typeface="Tahoma" pitchFamily="34" charset="0"/>
              <a:cs typeface="Tahoma" pitchFamily="34" charset="0"/>
            </a:endParaRPr>
          </a:p>
        </p:txBody>
      </p:sp>
      <p:sp>
        <p:nvSpPr>
          <p:cNvPr id="5" name="Rectangle 4"/>
          <p:cNvSpPr/>
          <p:nvPr/>
        </p:nvSpPr>
        <p:spPr>
          <a:xfrm>
            <a:off x="609600" y="1219200"/>
            <a:ext cx="8305800" cy="5262979"/>
          </a:xfrm>
          <a:prstGeom prst="rect">
            <a:avLst/>
          </a:prstGeom>
        </p:spPr>
        <p:txBody>
          <a:bodyPr wrap="square">
            <a:spAutoFit/>
          </a:bodyPr>
          <a:lstStyle/>
          <a:p>
            <a:pPr marL="514350" indent="-514350">
              <a:buAutoNum type="arabicParenR"/>
            </a:pPr>
            <a:r>
              <a:rPr lang="en-US" sz="2800" dirty="0" smtClean="0"/>
              <a:t>What are your best </a:t>
            </a:r>
            <a:r>
              <a:rPr lang="en-US" sz="2800" dirty="0"/>
              <a:t>practices, your challenges, and your aspirations </a:t>
            </a:r>
            <a:r>
              <a:rPr lang="en-US" sz="2800" dirty="0" smtClean="0"/>
              <a:t>for how to make EHRs safer for patients and more usable for clinicians?</a:t>
            </a:r>
          </a:p>
          <a:p>
            <a:pPr marL="514350" indent="-514350">
              <a:buAutoNum type="arabicParenR"/>
            </a:pPr>
            <a:endParaRPr lang="en-US" sz="2800" dirty="0"/>
          </a:p>
          <a:p>
            <a:pPr marL="514350" indent="-514350">
              <a:buAutoNum type="arabicParenR"/>
            </a:pPr>
            <a:r>
              <a:rPr lang="en-US" sz="2800" dirty="0" smtClean="0"/>
              <a:t>How can we enhance </a:t>
            </a:r>
            <a:r>
              <a:rPr lang="en-US" sz="2800" dirty="0"/>
              <a:t>the </a:t>
            </a:r>
            <a:r>
              <a:rPr lang="en-US" sz="2800" dirty="0" smtClean="0"/>
              <a:t>user/clinician workflow, </a:t>
            </a:r>
            <a:r>
              <a:rPr lang="en-US" sz="2800" dirty="0"/>
              <a:t>which enables clinicians to deliver quality health care for the benefit of all </a:t>
            </a:r>
            <a:r>
              <a:rPr lang="en-US" sz="2800" dirty="0" smtClean="0"/>
              <a:t>patients?</a:t>
            </a:r>
          </a:p>
          <a:p>
            <a:pPr marL="514350" indent="-514350">
              <a:buAutoNum type="arabicParenR"/>
            </a:pPr>
            <a:endParaRPr lang="en-US" sz="2800" dirty="0"/>
          </a:p>
          <a:p>
            <a:pPr marL="514350" indent="-514350">
              <a:buAutoNum type="arabicParenR"/>
            </a:pPr>
            <a:endParaRPr lang="en-US" sz="2800" dirty="0" smtClean="0"/>
          </a:p>
          <a:p>
            <a:pPr marL="514350" indent="-514350">
              <a:buAutoNum type="arabicParenR"/>
            </a:pPr>
            <a:endParaRPr lang="en-US" sz="2800" dirty="0"/>
          </a:p>
          <a:p>
            <a:pPr marL="514350" indent="-514350">
              <a:buAutoNum type="arabicParenR"/>
            </a:pPr>
            <a:endParaRPr lang="en-US" sz="2800" dirty="0" smtClean="0"/>
          </a:p>
        </p:txBody>
      </p:sp>
    </p:spTree>
    <p:extLst>
      <p:ext uri="{BB962C8B-B14F-4D97-AF65-F5344CB8AC3E}">
        <p14:creationId xmlns:p14="http://schemas.microsoft.com/office/powerpoint/2010/main" val="21232284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86606"/>
            <a:ext cx="5038725" cy="529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239713"/>
            <a:ext cx="8229600" cy="792162"/>
          </a:xfrm>
        </p:spPr>
        <p:txBody>
          <a:bodyPr/>
          <a:lstStyle/>
          <a:p>
            <a:r>
              <a:rPr lang="en-US" dirty="0" smtClean="0"/>
              <a:t>Discussion case: Order a CBC</a:t>
            </a:r>
            <a:endParaRPr lang="en-US" dirty="0"/>
          </a:p>
        </p:txBody>
      </p:sp>
    </p:spTree>
    <p:extLst>
      <p:ext uri="{BB962C8B-B14F-4D97-AF65-F5344CB8AC3E}">
        <p14:creationId xmlns:p14="http://schemas.microsoft.com/office/powerpoint/2010/main" val="21909436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713"/>
            <a:ext cx="8686800" cy="792162"/>
          </a:xfrm>
        </p:spPr>
        <p:txBody>
          <a:bodyPr/>
          <a:lstStyle/>
          <a:p>
            <a:pPr algn="ctr"/>
            <a:r>
              <a:rPr lang="en-US" dirty="0" smtClean="0"/>
              <a:t>Discussion Case: Review a Lab</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4" name="Picture 2" descr="http://icondoit.files.wordpress.com/2010/01/lab-result-lo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453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 case: What is causing the patient’s symptoms?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2050" name="Picture 2" descr="http://img.webmd.com/dtmcms/live/webmd/consumer_assets/site_images/rich_media_quiz/topic/rmq_memory_matters/img/getty_rf_photo_of_man_reading_numerous_sticky_note_remin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371600"/>
            <a:ext cx="77724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586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ChangeArrowheads="1"/>
          </p:cNvSpPr>
          <p:nvPr/>
        </p:nvSpPr>
        <p:spPr bwMode="auto">
          <a:xfrm>
            <a:off x="556328" y="242760"/>
            <a:ext cx="8206672"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DISCUSSION</a:t>
            </a:r>
            <a:endParaRPr lang="en-US" sz="2800" b="1" dirty="0">
              <a:latin typeface="Tahoma" pitchFamily="34" charset="0"/>
              <a:cs typeface="Tahoma" pitchFamily="34" charset="0"/>
            </a:endParaRPr>
          </a:p>
        </p:txBody>
      </p:sp>
      <p:sp>
        <p:nvSpPr>
          <p:cNvPr id="5" name="Rectangle 4"/>
          <p:cNvSpPr/>
          <p:nvPr/>
        </p:nvSpPr>
        <p:spPr>
          <a:xfrm>
            <a:off x="609600" y="1219200"/>
            <a:ext cx="8305800" cy="5262979"/>
          </a:xfrm>
          <a:prstGeom prst="rect">
            <a:avLst/>
          </a:prstGeom>
        </p:spPr>
        <p:txBody>
          <a:bodyPr wrap="square">
            <a:spAutoFit/>
          </a:bodyPr>
          <a:lstStyle/>
          <a:p>
            <a:pPr marL="514350" indent="-514350">
              <a:buAutoNum type="arabicParenR"/>
            </a:pPr>
            <a:r>
              <a:rPr lang="en-US" sz="2800" dirty="0" smtClean="0"/>
              <a:t>What are your best </a:t>
            </a:r>
            <a:r>
              <a:rPr lang="en-US" sz="2800" dirty="0"/>
              <a:t>practices, your challenges, and your aspirations </a:t>
            </a:r>
            <a:r>
              <a:rPr lang="en-US" sz="2800" dirty="0" smtClean="0"/>
              <a:t>for how to make EHRs safer for patients and more usable for clinicians?</a:t>
            </a:r>
          </a:p>
          <a:p>
            <a:pPr marL="514350" indent="-514350">
              <a:buAutoNum type="arabicParenR"/>
            </a:pPr>
            <a:endParaRPr lang="en-US" sz="2800" dirty="0"/>
          </a:p>
          <a:p>
            <a:pPr marL="514350" indent="-514350">
              <a:buAutoNum type="arabicParenR"/>
            </a:pPr>
            <a:r>
              <a:rPr lang="en-US" sz="2800" dirty="0" smtClean="0"/>
              <a:t>How can we enhance </a:t>
            </a:r>
            <a:r>
              <a:rPr lang="en-US" sz="2800" dirty="0"/>
              <a:t>the </a:t>
            </a:r>
            <a:r>
              <a:rPr lang="en-US" sz="2800" dirty="0" smtClean="0"/>
              <a:t>user/clinician workflow, </a:t>
            </a:r>
            <a:r>
              <a:rPr lang="en-US" sz="2800" dirty="0"/>
              <a:t>which enables clinicians to deliver quality health care for the benefit of all </a:t>
            </a:r>
            <a:r>
              <a:rPr lang="en-US" sz="2800" dirty="0" smtClean="0"/>
              <a:t>patients?</a:t>
            </a:r>
          </a:p>
          <a:p>
            <a:pPr marL="514350" indent="-514350">
              <a:buAutoNum type="arabicParenR"/>
            </a:pPr>
            <a:endParaRPr lang="en-US" sz="2800" dirty="0"/>
          </a:p>
          <a:p>
            <a:pPr marL="514350" indent="-514350">
              <a:buAutoNum type="arabicParenR"/>
            </a:pPr>
            <a:endParaRPr lang="en-US" sz="2800" dirty="0" smtClean="0"/>
          </a:p>
          <a:p>
            <a:pPr marL="514350" indent="-514350">
              <a:buAutoNum type="arabicParenR"/>
            </a:pPr>
            <a:endParaRPr lang="en-US" sz="2800" dirty="0"/>
          </a:p>
          <a:p>
            <a:pPr marL="514350" indent="-514350">
              <a:buAutoNum type="arabicParenR"/>
            </a:pPr>
            <a:endParaRPr lang="en-US" sz="2800" dirty="0" smtClean="0"/>
          </a:p>
        </p:txBody>
      </p:sp>
    </p:spTree>
    <p:extLst>
      <p:ext uri="{BB962C8B-B14F-4D97-AF65-F5344CB8AC3E}">
        <p14:creationId xmlns:p14="http://schemas.microsoft.com/office/powerpoint/2010/main" val="40736311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92014" y="967308"/>
            <a:ext cx="7858774" cy="5290013"/>
            <a:chOff x="-64105" y="163754"/>
            <a:chExt cx="12743468" cy="8328785"/>
          </a:xfrm>
        </p:grpSpPr>
        <p:grpSp>
          <p:nvGrpSpPr>
            <p:cNvPr id="14341" name="Group 3"/>
            <p:cNvGrpSpPr>
              <a:grpSpLocks/>
            </p:cNvGrpSpPr>
            <p:nvPr/>
          </p:nvGrpSpPr>
          <p:grpSpPr bwMode="auto">
            <a:xfrm>
              <a:off x="1317625" y="1700213"/>
              <a:ext cx="5032375" cy="5072062"/>
              <a:chOff x="1151653" y="524318"/>
              <a:chExt cx="5031975" cy="5073236"/>
            </a:xfrm>
          </p:grpSpPr>
          <p:grpSp>
            <p:nvGrpSpPr>
              <p:cNvPr id="14455" name="Group 4"/>
              <p:cNvGrpSpPr>
                <a:grpSpLocks/>
              </p:cNvGrpSpPr>
              <p:nvPr/>
            </p:nvGrpSpPr>
            <p:grpSpPr bwMode="auto">
              <a:xfrm>
                <a:off x="1151653" y="1092205"/>
                <a:ext cx="3867567" cy="1560265"/>
                <a:chOff x="1151653" y="1092205"/>
                <a:chExt cx="6696947" cy="2463790"/>
              </a:xfrm>
            </p:grpSpPr>
            <p:grpSp>
              <p:nvGrpSpPr>
                <p:cNvPr id="14496" name="Group 45"/>
                <p:cNvGrpSpPr>
                  <a:grpSpLocks/>
                </p:cNvGrpSpPr>
                <p:nvPr/>
              </p:nvGrpSpPr>
              <p:grpSpPr bwMode="auto">
                <a:xfrm>
                  <a:off x="1175141" y="1092205"/>
                  <a:ext cx="2711059" cy="431795"/>
                  <a:chOff x="1175141" y="1092205"/>
                  <a:chExt cx="7499261" cy="1164430"/>
                </a:xfrm>
              </p:grpSpPr>
              <p:sp>
                <p:nvSpPr>
                  <p:cNvPr id="14527"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528"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29"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30"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31"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32"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33"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34"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35"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497" name="Group 46"/>
                <p:cNvGrpSpPr>
                  <a:grpSpLocks/>
                </p:cNvGrpSpPr>
                <p:nvPr/>
              </p:nvGrpSpPr>
              <p:grpSpPr bwMode="auto">
                <a:xfrm>
                  <a:off x="1151653" y="2438400"/>
                  <a:ext cx="6696947" cy="431795"/>
                  <a:chOff x="1175141" y="1092205"/>
                  <a:chExt cx="7499261" cy="1164430"/>
                </a:xfrm>
              </p:grpSpPr>
              <p:sp>
                <p:nvSpPr>
                  <p:cNvPr id="14518"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519"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20"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21"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22"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23"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24"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25"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26"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498" name="Group 47"/>
                <p:cNvGrpSpPr>
                  <a:grpSpLocks/>
                </p:cNvGrpSpPr>
                <p:nvPr/>
              </p:nvGrpSpPr>
              <p:grpSpPr bwMode="auto">
                <a:xfrm>
                  <a:off x="1151653" y="3124200"/>
                  <a:ext cx="4791947" cy="431795"/>
                  <a:chOff x="1175141" y="1092205"/>
                  <a:chExt cx="7499261" cy="1164430"/>
                </a:xfrm>
              </p:grpSpPr>
              <p:sp>
                <p:nvSpPr>
                  <p:cNvPr id="14509"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510"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11"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12"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13"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14"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15"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16"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17"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499" name="Group 48"/>
                <p:cNvGrpSpPr>
                  <a:grpSpLocks/>
                </p:cNvGrpSpPr>
                <p:nvPr/>
              </p:nvGrpSpPr>
              <p:grpSpPr bwMode="auto">
                <a:xfrm>
                  <a:off x="1186192" y="1828800"/>
                  <a:ext cx="1692439" cy="431795"/>
                  <a:chOff x="1175141" y="1092205"/>
                  <a:chExt cx="7499261" cy="1164430"/>
                </a:xfrm>
              </p:grpSpPr>
              <p:sp>
                <p:nvSpPr>
                  <p:cNvPr id="14500"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501"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02"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03"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04"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05"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06"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07"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508"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grpSp>
            <p:nvGrpSpPr>
              <p:cNvPr id="14456" name="Group 5"/>
              <p:cNvGrpSpPr>
                <a:grpSpLocks/>
              </p:cNvGrpSpPr>
              <p:nvPr/>
            </p:nvGrpSpPr>
            <p:grpSpPr bwMode="auto">
              <a:xfrm rot="2515307">
                <a:off x="3971299" y="3160345"/>
                <a:ext cx="2212329" cy="356396"/>
                <a:chOff x="1175141" y="1092205"/>
                <a:chExt cx="7499261" cy="1164430"/>
              </a:xfrm>
            </p:grpSpPr>
            <p:sp>
              <p:nvSpPr>
                <p:cNvPr id="14487"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88"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89"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90"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91"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92"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93"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94"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95"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457" name="Group 6"/>
              <p:cNvGrpSpPr>
                <a:grpSpLocks/>
              </p:cNvGrpSpPr>
              <p:nvPr/>
            </p:nvGrpSpPr>
            <p:grpSpPr bwMode="auto">
              <a:xfrm rot="6073569">
                <a:off x="3116458" y="3289224"/>
                <a:ext cx="1154248" cy="352487"/>
                <a:chOff x="1175141" y="1092205"/>
                <a:chExt cx="7499261" cy="1164430"/>
              </a:xfrm>
            </p:grpSpPr>
            <p:sp>
              <p:nvSpPr>
                <p:cNvPr id="14478"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79"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80"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81"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82"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83"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84"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85"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86"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458" name="Group 7"/>
              <p:cNvGrpSpPr>
                <a:grpSpLocks/>
              </p:cNvGrpSpPr>
              <p:nvPr/>
            </p:nvGrpSpPr>
            <p:grpSpPr bwMode="auto">
              <a:xfrm rot="-1129385">
                <a:off x="2803019" y="524318"/>
                <a:ext cx="3262081" cy="323740"/>
                <a:chOff x="1175141" y="1092205"/>
                <a:chExt cx="7499261" cy="1164430"/>
              </a:xfrm>
            </p:grpSpPr>
            <p:sp>
              <p:nvSpPr>
                <p:cNvPr id="14469"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70"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71"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72"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73"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74"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75"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76"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77"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459" name="Group 8"/>
              <p:cNvGrpSpPr>
                <a:grpSpLocks/>
              </p:cNvGrpSpPr>
              <p:nvPr/>
            </p:nvGrpSpPr>
            <p:grpSpPr bwMode="auto">
              <a:xfrm rot="3066679">
                <a:off x="3223139" y="3804644"/>
                <a:ext cx="3262081" cy="323740"/>
                <a:chOff x="1175141" y="1092205"/>
                <a:chExt cx="7499261" cy="1164430"/>
              </a:xfrm>
            </p:grpSpPr>
            <p:sp>
              <p:nvSpPr>
                <p:cNvPr id="14460"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61"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62"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63"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64"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65"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66"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67"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68"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grpSp>
          <p:nvGrpSpPr>
            <p:cNvPr id="14342" name="Group 85"/>
            <p:cNvGrpSpPr>
              <a:grpSpLocks/>
            </p:cNvGrpSpPr>
            <p:nvPr/>
          </p:nvGrpSpPr>
          <p:grpSpPr bwMode="auto">
            <a:xfrm>
              <a:off x="2586038" y="2820988"/>
              <a:ext cx="3556000" cy="227012"/>
              <a:chOff x="1175141" y="1092205"/>
              <a:chExt cx="7499261" cy="1164430"/>
            </a:xfrm>
          </p:grpSpPr>
          <p:sp>
            <p:nvSpPr>
              <p:cNvPr id="14446"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47"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48"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49"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50"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51"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52"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53"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54"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343" name="Group 95"/>
            <p:cNvGrpSpPr>
              <a:grpSpLocks/>
            </p:cNvGrpSpPr>
            <p:nvPr/>
          </p:nvGrpSpPr>
          <p:grpSpPr bwMode="auto">
            <a:xfrm rot="-2990415">
              <a:off x="5956301" y="1890712"/>
              <a:ext cx="2095500" cy="530225"/>
              <a:chOff x="1175141" y="1092205"/>
              <a:chExt cx="7499261" cy="1164430"/>
            </a:xfrm>
          </p:grpSpPr>
          <p:sp>
            <p:nvSpPr>
              <p:cNvPr id="14437"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38"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39"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40"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41"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42"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43"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44"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45"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344" name="Group 105"/>
            <p:cNvGrpSpPr>
              <a:grpSpLocks/>
            </p:cNvGrpSpPr>
            <p:nvPr/>
          </p:nvGrpSpPr>
          <p:grpSpPr bwMode="auto">
            <a:xfrm rot="2261896">
              <a:off x="4965700" y="3803650"/>
              <a:ext cx="2027238" cy="503238"/>
              <a:chOff x="1175141" y="1092205"/>
              <a:chExt cx="7499261" cy="1164430"/>
            </a:xfrm>
          </p:grpSpPr>
          <p:sp>
            <p:nvSpPr>
              <p:cNvPr id="14428"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29"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30"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31"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32"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33"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34"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35"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36"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345" name="Group 115"/>
            <p:cNvGrpSpPr>
              <a:grpSpLocks/>
            </p:cNvGrpSpPr>
            <p:nvPr/>
          </p:nvGrpSpPr>
          <p:grpSpPr bwMode="auto">
            <a:xfrm rot="-244783">
              <a:off x="3490913" y="2012950"/>
              <a:ext cx="2095500" cy="528638"/>
              <a:chOff x="1175141" y="1092205"/>
              <a:chExt cx="7499261" cy="1164430"/>
            </a:xfrm>
          </p:grpSpPr>
          <p:sp>
            <p:nvSpPr>
              <p:cNvPr id="14419"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20"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21"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22"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23"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24"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25"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26"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27"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aphicFrame>
          <p:nvGraphicFramePr>
            <p:cNvPr id="127" name="Diagram 126"/>
            <p:cNvGraphicFramePr/>
            <p:nvPr>
              <p:extLst>
                <p:ext uri="{D42A27DB-BD31-4B8C-83A1-F6EECF244321}">
                  <p14:modId xmlns:p14="http://schemas.microsoft.com/office/powerpoint/2010/main" val="3352672464"/>
                </p:ext>
              </p:extLst>
            </p:nvPr>
          </p:nvGraphicFramePr>
          <p:xfrm>
            <a:off x="7783027" y="1849047"/>
            <a:ext cx="1381755" cy="10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8" name="Diagram 127"/>
            <p:cNvGraphicFramePr/>
            <p:nvPr>
              <p:extLst>
                <p:ext uri="{D42A27DB-BD31-4B8C-83A1-F6EECF244321}">
                  <p14:modId xmlns:p14="http://schemas.microsoft.com/office/powerpoint/2010/main" val="2083415039"/>
                </p:ext>
              </p:extLst>
            </p:nvPr>
          </p:nvGraphicFramePr>
          <p:xfrm>
            <a:off x="3433278" y="166003"/>
            <a:ext cx="1381755" cy="102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9" name="Diagram 128"/>
            <p:cNvGraphicFramePr/>
            <p:nvPr>
              <p:extLst>
                <p:ext uri="{D42A27DB-BD31-4B8C-83A1-F6EECF244321}">
                  <p14:modId xmlns:p14="http://schemas.microsoft.com/office/powerpoint/2010/main" val="4071937992"/>
                </p:ext>
              </p:extLst>
            </p:nvPr>
          </p:nvGraphicFramePr>
          <p:xfrm>
            <a:off x="7755318" y="444589"/>
            <a:ext cx="1381755" cy="10204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0" name="Diagram 129"/>
            <p:cNvGraphicFramePr/>
            <p:nvPr>
              <p:extLst>
                <p:ext uri="{D42A27DB-BD31-4B8C-83A1-F6EECF244321}">
                  <p14:modId xmlns:p14="http://schemas.microsoft.com/office/powerpoint/2010/main" val="2913258602"/>
                </p:ext>
              </p:extLst>
            </p:nvPr>
          </p:nvGraphicFramePr>
          <p:xfrm>
            <a:off x="2137694" y="4202255"/>
            <a:ext cx="1381755" cy="10204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31" name="Diagram 130"/>
            <p:cNvGraphicFramePr/>
            <p:nvPr>
              <p:extLst>
                <p:ext uri="{D42A27DB-BD31-4B8C-83A1-F6EECF244321}">
                  <p14:modId xmlns:p14="http://schemas.microsoft.com/office/powerpoint/2010/main" val="981114683"/>
                </p:ext>
              </p:extLst>
            </p:nvPr>
          </p:nvGraphicFramePr>
          <p:xfrm>
            <a:off x="525544" y="4190007"/>
            <a:ext cx="1381755" cy="10204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32" name="Diagram 131"/>
            <p:cNvGraphicFramePr/>
            <p:nvPr>
              <p:extLst>
                <p:ext uri="{D42A27DB-BD31-4B8C-83A1-F6EECF244321}">
                  <p14:modId xmlns:p14="http://schemas.microsoft.com/office/powerpoint/2010/main" val="3120881173"/>
                </p:ext>
              </p:extLst>
            </p:nvPr>
          </p:nvGraphicFramePr>
          <p:xfrm>
            <a:off x="7762245" y="3079298"/>
            <a:ext cx="1381755" cy="102048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33" name="Diagram 132"/>
            <p:cNvGraphicFramePr/>
            <p:nvPr>
              <p:extLst>
                <p:ext uri="{D42A27DB-BD31-4B8C-83A1-F6EECF244321}">
                  <p14:modId xmlns:p14="http://schemas.microsoft.com/office/powerpoint/2010/main" val="3872607901"/>
                </p:ext>
              </p:extLst>
            </p:nvPr>
          </p:nvGraphicFramePr>
          <p:xfrm>
            <a:off x="6364911" y="163754"/>
            <a:ext cx="1381755" cy="102048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34" name="Diagram 133"/>
            <p:cNvGraphicFramePr/>
            <p:nvPr>
              <p:extLst>
                <p:ext uri="{D42A27DB-BD31-4B8C-83A1-F6EECF244321}">
                  <p14:modId xmlns:p14="http://schemas.microsoft.com/office/powerpoint/2010/main" val="156811451"/>
                </p:ext>
              </p:extLst>
            </p:nvPr>
          </p:nvGraphicFramePr>
          <p:xfrm>
            <a:off x="3167141" y="5381527"/>
            <a:ext cx="1381755" cy="102048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135" name="Diagram 134"/>
            <p:cNvGraphicFramePr/>
            <p:nvPr>
              <p:extLst>
                <p:ext uri="{D42A27DB-BD31-4B8C-83A1-F6EECF244321}">
                  <p14:modId xmlns:p14="http://schemas.microsoft.com/office/powerpoint/2010/main" val="2720552396"/>
                </p:ext>
              </p:extLst>
            </p:nvPr>
          </p:nvGraphicFramePr>
          <p:xfrm>
            <a:off x="7565835" y="4634124"/>
            <a:ext cx="1381755" cy="1020480"/>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136" name="Diagram 135"/>
            <p:cNvGraphicFramePr/>
            <p:nvPr>
              <p:extLst>
                <p:ext uri="{D42A27DB-BD31-4B8C-83A1-F6EECF244321}">
                  <p14:modId xmlns:p14="http://schemas.microsoft.com/office/powerpoint/2010/main" val="3570828597"/>
                </p:ext>
              </p:extLst>
            </p:nvPr>
          </p:nvGraphicFramePr>
          <p:xfrm>
            <a:off x="812871" y="5581115"/>
            <a:ext cx="1381755" cy="1020480"/>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138" name="Diagram 137"/>
            <p:cNvGraphicFramePr/>
            <p:nvPr>
              <p:extLst>
                <p:ext uri="{D42A27DB-BD31-4B8C-83A1-F6EECF244321}">
                  <p14:modId xmlns:p14="http://schemas.microsoft.com/office/powerpoint/2010/main" val="3780197645"/>
                </p:ext>
              </p:extLst>
            </p:nvPr>
          </p:nvGraphicFramePr>
          <p:xfrm>
            <a:off x="1449558" y="971134"/>
            <a:ext cx="1381755" cy="1020480"/>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graphicFrame>
          <p:nvGraphicFramePr>
            <p:cNvPr id="139" name="Diagram 138"/>
            <p:cNvGraphicFramePr/>
            <p:nvPr>
              <p:extLst>
                <p:ext uri="{D42A27DB-BD31-4B8C-83A1-F6EECF244321}">
                  <p14:modId xmlns:p14="http://schemas.microsoft.com/office/powerpoint/2010/main" val="2557859056"/>
                </p:ext>
              </p:extLst>
            </p:nvPr>
          </p:nvGraphicFramePr>
          <p:xfrm>
            <a:off x="177386" y="434871"/>
            <a:ext cx="1381755" cy="1020480"/>
          </p:xfrm>
          <a:graphic>
            <a:graphicData uri="http://schemas.openxmlformats.org/drawingml/2006/diagram">
              <dgm:relIds xmlns:dgm="http://schemas.openxmlformats.org/drawingml/2006/diagram" xmlns:r="http://schemas.openxmlformats.org/officeDocument/2006/relationships" r:dm="rId58" r:lo="rId59" r:qs="rId60" r:cs="rId61"/>
            </a:graphicData>
          </a:graphic>
        </p:graphicFrame>
        <p:graphicFrame>
          <p:nvGraphicFramePr>
            <p:cNvPr id="140" name="Diagram 139"/>
            <p:cNvGraphicFramePr/>
            <p:nvPr>
              <p:extLst>
                <p:ext uri="{D42A27DB-BD31-4B8C-83A1-F6EECF244321}">
                  <p14:modId xmlns:p14="http://schemas.microsoft.com/office/powerpoint/2010/main" val="40384457"/>
                </p:ext>
              </p:extLst>
            </p:nvPr>
          </p:nvGraphicFramePr>
          <p:xfrm>
            <a:off x="-64105" y="1884983"/>
            <a:ext cx="1381755" cy="1020480"/>
          </p:xfrm>
          <a:graphic>
            <a:graphicData uri="http://schemas.openxmlformats.org/drawingml/2006/diagram">
              <dgm:relIds xmlns:dgm="http://schemas.openxmlformats.org/drawingml/2006/diagram" xmlns:r="http://schemas.openxmlformats.org/officeDocument/2006/relationships" r:dm="rId63" r:lo="rId64" r:qs="rId65" r:cs="rId66"/>
            </a:graphicData>
          </a:graphic>
        </p:graphicFrame>
        <p:graphicFrame>
          <p:nvGraphicFramePr>
            <p:cNvPr id="141" name="Diagram 140"/>
            <p:cNvGraphicFramePr/>
            <p:nvPr>
              <p:extLst>
                <p:ext uri="{D42A27DB-BD31-4B8C-83A1-F6EECF244321}">
                  <p14:modId xmlns:p14="http://schemas.microsoft.com/office/powerpoint/2010/main" val="3912547694"/>
                </p:ext>
              </p:extLst>
            </p:nvPr>
          </p:nvGraphicFramePr>
          <p:xfrm>
            <a:off x="6500330" y="5581115"/>
            <a:ext cx="1381755" cy="1020480"/>
          </p:xfrm>
          <a:graphic>
            <a:graphicData uri="http://schemas.openxmlformats.org/drawingml/2006/diagram">
              <dgm:relIds xmlns:dgm="http://schemas.openxmlformats.org/drawingml/2006/diagram" xmlns:r="http://schemas.openxmlformats.org/officeDocument/2006/relationships" r:dm="rId68" r:lo="rId69" r:qs="rId70" r:cs="rId71"/>
            </a:graphicData>
          </a:graphic>
        </p:graphicFrame>
        <p:graphicFrame>
          <p:nvGraphicFramePr>
            <p:cNvPr id="142" name="Diagram 141"/>
            <p:cNvGraphicFramePr/>
            <p:nvPr>
              <p:extLst>
                <p:ext uri="{D42A27DB-BD31-4B8C-83A1-F6EECF244321}">
                  <p14:modId xmlns:p14="http://schemas.microsoft.com/office/powerpoint/2010/main" val="2684584850"/>
                </p:ext>
              </p:extLst>
            </p:nvPr>
          </p:nvGraphicFramePr>
          <p:xfrm>
            <a:off x="3018010" y="7014859"/>
            <a:ext cx="1381755" cy="1020480"/>
          </p:xfrm>
          <a:graphic>
            <a:graphicData uri="http://schemas.openxmlformats.org/drawingml/2006/diagram">
              <dgm:relIds xmlns:dgm="http://schemas.openxmlformats.org/drawingml/2006/diagram" xmlns:r="http://schemas.openxmlformats.org/officeDocument/2006/relationships" r:dm="rId73" r:lo="rId74" r:qs="rId75" r:cs="rId76"/>
            </a:graphicData>
          </a:graphic>
        </p:graphicFrame>
        <p:graphicFrame>
          <p:nvGraphicFramePr>
            <p:cNvPr id="143" name="Diagram 142"/>
            <p:cNvGraphicFramePr/>
            <p:nvPr>
              <p:extLst>
                <p:ext uri="{D42A27DB-BD31-4B8C-83A1-F6EECF244321}">
                  <p14:modId xmlns:p14="http://schemas.microsoft.com/office/powerpoint/2010/main" val="760083788"/>
                </p:ext>
              </p:extLst>
            </p:nvPr>
          </p:nvGraphicFramePr>
          <p:xfrm>
            <a:off x="3170410" y="7167259"/>
            <a:ext cx="1381755" cy="1020480"/>
          </p:xfrm>
          <a:graphic>
            <a:graphicData uri="http://schemas.openxmlformats.org/drawingml/2006/diagram">
              <dgm:relIds xmlns:dgm="http://schemas.openxmlformats.org/drawingml/2006/diagram" xmlns:r="http://schemas.openxmlformats.org/officeDocument/2006/relationships" r:dm="rId78" r:lo="rId79" r:qs="rId80" r:cs="rId81"/>
            </a:graphicData>
          </a:graphic>
        </p:graphicFrame>
        <p:graphicFrame>
          <p:nvGraphicFramePr>
            <p:cNvPr id="144" name="Diagram 143"/>
            <p:cNvGraphicFramePr/>
            <p:nvPr>
              <p:extLst>
                <p:ext uri="{D42A27DB-BD31-4B8C-83A1-F6EECF244321}">
                  <p14:modId xmlns:p14="http://schemas.microsoft.com/office/powerpoint/2010/main" val="3191259466"/>
                </p:ext>
              </p:extLst>
            </p:nvPr>
          </p:nvGraphicFramePr>
          <p:xfrm>
            <a:off x="3322810" y="7319659"/>
            <a:ext cx="1381755" cy="1020480"/>
          </p:xfrm>
          <a:graphic>
            <a:graphicData uri="http://schemas.openxmlformats.org/drawingml/2006/diagram">
              <dgm:relIds xmlns:dgm="http://schemas.openxmlformats.org/drawingml/2006/diagram" xmlns:r="http://schemas.openxmlformats.org/officeDocument/2006/relationships" r:dm="rId83" r:lo="rId84" r:qs="rId85" r:cs="rId86"/>
            </a:graphicData>
          </a:graphic>
        </p:graphicFrame>
        <p:graphicFrame>
          <p:nvGraphicFramePr>
            <p:cNvPr id="145" name="Diagram 144"/>
            <p:cNvGraphicFramePr/>
            <p:nvPr>
              <p:extLst>
                <p:ext uri="{D42A27DB-BD31-4B8C-83A1-F6EECF244321}">
                  <p14:modId xmlns:p14="http://schemas.microsoft.com/office/powerpoint/2010/main" val="1052859572"/>
                </p:ext>
              </p:extLst>
            </p:nvPr>
          </p:nvGraphicFramePr>
          <p:xfrm>
            <a:off x="3475210" y="7472059"/>
            <a:ext cx="1381755" cy="1020480"/>
          </p:xfrm>
          <a:graphic>
            <a:graphicData uri="http://schemas.openxmlformats.org/drawingml/2006/diagram">
              <dgm:relIds xmlns:dgm="http://schemas.openxmlformats.org/drawingml/2006/diagram" xmlns:r="http://schemas.openxmlformats.org/officeDocument/2006/relationships" r:dm="rId88" r:lo="rId89" r:qs="rId90" r:cs="rId91"/>
            </a:graphicData>
          </a:graphic>
        </p:graphicFrame>
        <p:sp>
          <p:nvSpPr>
            <p:cNvPr id="146" name="Rounded Rectangle 145"/>
            <p:cNvSpPr/>
            <p:nvPr/>
          </p:nvSpPr>
          <p:spPr>
            <a:xfrm>
              <a:off x="6089650" y="3811588"/>
              <a:ext cx="458788" cy="31591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7" name="Rounded Rectangle 146"/>
            <p:cNvSpPr/>
            <p:nvPr/>
          </p:nvSpPr>
          <p:spPr>
            <a:xfrm>
              <a:off x="5848350" y="1895475"/>
              <a:ext cx="458788" cy="31591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8" name="Rounded Rectangle 147"/>
            <p:cNvSpPr/>
            <p:nvPr/>
          </p:nvSpPr>
          <p:spPr>
            <a:xfrm>
              <a:off x="304800" y="3255963"/>
              <a:ext cx="458788" cy="3175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9" name="Rounded Rectangle 148"/>
            <p:cNvSpPr/>
            <p:nvPr/>
          </p:nvSpPr>
          <p:spPr>
            <a:xfrm>
              <a:off x="6919913" y="4695825"/>
              <a:ext cx="458787" cy="3175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0" name="Rounded Rectangle 149"/>
            <p:cNvSpPr/>
            <p:nvPr/>
          </p:nvSpPr>
          <p:spPr>
            <a:xfrm flipV="1">
              <a:off x="8229600" y="5924550"/>
              <a:ext cx="455613" cy="58896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369" name="Group 150"/>
            <p:cNvGrpSpPr>
              <a:grpSpLocks/>
            </p:cNvGrpSpPr>
            <p:nvPr/>
          </p:nvGrpSpPr>
          <p:grpSpPr bwMode="auto">
            <a:xfrm rot="3606973">
              <a:off x="3324226" y="5911850"/>
              <a:ext cx="3948112" cy="503237"/>
              <a:chOff x="1175141" y="1092205"/>
              <a:chExt cx="7499261" cy="1164430"/>
            </a:xfrm>
          </p:grpSpPr>
          <p:sp>
            <p:nvSpPr>
              <p:cNvPr id="14410"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11"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12"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13"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14"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15"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16"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17"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18"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370" name="Group 160"/>
            <p:cNvGrpSpPr>
              <a:grpSpLocks/>
            </p:cNvGrpSpPr>
            <p:nvPr/>
          </p:nvGrpSpPr>
          <p:grpSpPr bwMode="auto">
            <a:xfrm>
              <a:off x="7827963" y="4029075"/>
              <a:ext cx="2611437" cy="503238"/>
              <a:chOff x="1175141" y="1092205"/>
              <a:chExt cx="7499261" cy="1164430"/>
            </a:xfrm>
          </p:grpSpPr>
          <p:sp>
            <p:nvSpPr>
              <p:cNvPr id="14401"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402"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03"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04"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05"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06"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07"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08"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09"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371" name="Group 170"/>
            <p:cNvGrpSpPr>
              <a:grpSpLocks/>
            </p:cNvGrpSpPr>
            <p:nvPr/>
          </p:nvGrpSpPr>
          <p:grpSpPr bwMode="auto">
            <a:xfrm rot="2261896">
              <a:off x="5938838" y="3416300"/>
              <a:ext cx="2027237" cy="503238"/>
              <a:chOff x="1175141" y="1092205"/>
              <a:chExt cx="7499261" cy="1164430"/>
            </a:xfrm>
          </p:grpSpPr>
          <p:sp>
            <p:nvSpPr>
              <p:cNvPr id="14392"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393"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94"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95"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96"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97"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98"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99"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400"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372" name="Group 180"/>
            <p:cNvGrpSpPr>
              <a:grpSpLocks/>
            </p:cNvGrpSpPr>
            <p:nvPr/>
          </p:nvGrpSpPr>
          <p:grpSpPr bwMode="auto">
            <a:xfrm rot="184685">
              <a:off x="6550025" y="3008313"/>
              <a:ext cx="6129338" cy="504825"/>
              <a:chOff x="1175141" y="1092205"/>
              <a:chExt cx="7499261" cy="1164430"/>
            </a:xfrm>
          </p:grpSpPr>
          <p:sp>
            <p:nvSpPr>
              <p:cNvPr id="14383"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384"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85"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86"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87"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88"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89"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90"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91"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nvGrpSpPr>
            <p:cNvPr id="14373" name="Group 190"/>
            <p:cNvGrpSpPr>
              <a:grpSpLocks/>
            </p:cNvGrpSpPr>
            <p:nvPr/>
          </p:nvGrpSpPr>
          <p:grpSpPr bwMode="auto">
            <a:xfrm rot="3702521">
              <a:off x="4649788" y="3741738"/>
              <a:ext cx="3554412" cy="227012"/>
              <a:chOff x="1175141" y="1092205"/>
              <a:chExt cx="7499261" cy="1164430"/>
            </a:xfrm>
          </p:grpSpPr>
          <p:sp>
            <p:nvSpPr>
              <p:cNvPr id="14374" name="AutoShape 2"/>
              <p:cNvSpPr>
                <a:spLocks noChangeArrowheads="1"/>
              </p:cNvSpPr>
              <p:nvPr/>
            </p:nvSpPr>
            <p:spPr bwMode="auto">
              <a:xfrm>
                <a:off x="1175141" y="1393802"/>
                <a:ext cx="654406" cy="555343"/>
              </a:xfrm>
              <a:prstGeom prst="homePlate">
                <a:avLst>
                  <a:gd name="adj" fmla="val 4498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latin typeface="Arial" charset="0"/>
                </a:endParaRPr>
              </a:p>
            </p:txBody>
          </p:sp>
          <p:sp>
            <p:nvSpPr>
              <p:cNvPr id="14375" name="AutoShape 3"/>
              <p:cNvSpPr>
                <a:spLocks noChangeArrowheads="1"/>
              </p:cNvSpPr>
              <p:nvPr/>
            </p:nvSpPr>
            <p:spPr bwMode="auto">
              <a:xfrm>
                <a:off x="2653574" y="1410682"/>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76" name="AutoShape 4"/>
              <p:cNvSpPr>
                <a:spLocks noChangeArrowheads="1"/>
              </p:cNvSpPr>
              <p:nvPr/>
            </p:nvSpPr>
            <p:spPr bwMode="auto">
              <a:xfrm>
                <a:off x="3388803" y="1404711"/>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77" name="AutoShape 5"/>
              <p:cNvSpPr>
                <a:spLocks noChangeArrowheads="1"/>
              </p:cNvSpPr>
              <p:nvPr/>
            </p:nvSpPr>
            <p:spPr bwMode="auto">
              <a:xfrm>
                <a:off x="1944417" y="1400730"/>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78" name="AutoShape 7"/>
              <p:cNvSpPr>
                <a:spLocks noChangeArrowheads="1"/>
              </p:cNvSpPr>
              <p:nvPr/>
            </p:nvSpPr>
            <p:spPr bwMode="auto">
              <a:xfrm>
                <a:off x="5506054" y="1392816"/>
                <a:ext cx="701336" cy="553353"/>
              </a:xfrm>
              <a:prstGeom prst="chevron">
                <a:avLst>
                  <a:gd name="adj" fmla="val 48379"/>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79" name="AutoShape 8"/>
              <p:cNvSpPr>
                <a:spLocks noChangeArrowheads="1"/>
              </p:cNvSpPr>
              <p:nvPr/>
            </p:nvSpPr>
            <p:spPr bwMode="auto">
              <a:xfrm>
                <a:off x="6124565" y="1414663"/>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80" name="AutoShape 9"/>
              <p:cNvSpPr>
                <a:spLocks noChangeArrowheads="1"/>
              </p:cNvSpPr>
              <p:nvPr/>
            </p:nvSpPr>
            <p:spPr bwMode="auto">
              <a:xfrm>
                <a:off x="4789559" y="1391822"/>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81" name="AutoShape 10"/>
              <p:cNvSpPr>
                <a:spLocks noChangeArrowheads="1"/>
              </p:cNvSpPr>
              <p:nvPr/>
            </p:nvSpPr>
            <p:spPr bwMode="auto">
              <a:xfrm>
                <a:off x="6784185" y="1092205"/>
                <a:ext cx="1890217" cy="1164430"/>
              </a:xfrm>
              <a:prstGeom prst="notchedRightArrow">
                <a:avLst>
                  <a:gd name="adj1" fmla="val 50000"/>
                  <a:gd name="adj2" fmla="val 61963"/>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sp>
            <p:nvSpPr>
              <p:cNvPr id="14382" name="AutoShape 9"/>
              <p:cNvSpPr>
                <a:spLocks noChangeArrowheads="1"/>
              </p:cNvSpPr>
              <p:nvPr/>
            </p:nvSpPr>
            <p:spPr bwMode="auto">
              <a:xfrm>
                <a:off x="4086919" y="1400729"/>
                <a:ext cx="702640" cy="555343"/>
              </a:xfrm>
              <a:prstGeom prst="chevron">
                <a:avLst>
                  <a:gd name="adj" fmla="val 48296"/>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lIns="36576" tIns="36576" rIns="36576" bIns="36576"/>
              <a:lstStyle/>
              <a:p>
                <a:endParaRPr lang="en-US"/>
              </a:p>
            </p:txBody>
          </p:sp>
        </p:grpSp>
      </p:grpSp>
    </p:spTree>
    <p:extLst>
      <p:ext uri="{BB962C8B-B14F-4D97-AF65-F5344CB8AC3E}">
        <p14:creationId xmlns:p14="http://schemas.microsoft.com/office/powerpoint/2010/main" val="10009893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00" name="Rectangle 24"/>
          <p:cNvSpPr>
            <a:spLocks noChangeArrowheads="1"/>
          </p:cNvSpPr>
          <p:nvPr/>
        </p:nvSpPr>
        <p:spPr bwMode="auto">
          <a:xfrm>
            <a:off x="645340" y="153748"/>
            <a:ext cx="8117660"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NIST EHR Usability Protocol (EUP)</a:t>
            </a:r>
            <a:endParaRPr lang="en-US" sz="2800" b="1" dirty="0">
              <a:latin typeface="Tahoma" pitchFamily="34" charset="0"/>
              <a:cs typeface="Tahoma" pitchFamily="34" charset="0"/>
            </a:endParaRPr>
          </a:p>
        </p:txBody>
      </p:sp>
      <p:pic>
        <p:nvPicPr>
          <p:cNvPr id="5" name="Picture 4" descr="nistident_flright_300ppi1"/>
          <p:cNvPicPr>
            <a:picLocks noChangeAspect="1" noChangeArrowheads="1"/>
          </p:cNvPicPr>
          <p:nvPr/>
        </p:nvPicPr>
        <p:blipFill>
          <a:blip r:embed="rId3" cstate="email"/>
          <a:srcRect/>
          <a:stretch>
            <a:fillRect/>
          </a:stretch>
        </p:blipFill>
        <p:spPr bwMode="auto">
          <a:xfrm>
            <a:off x="304800" y="5791200"/>
            <a:ext cx="1480320" cy="745998"/>
          </a:xfrm>
          <a:prstGeom prst="rect">
            <a:avLst/>
          </a:prstGeom>
          <a:noFill/>
          <a:ln w="9525">
            <a:noFill/>
            <a:miter lim="800000"/>
            <a:headEnd/>
            <a:tailEnd/>
          </a:ln>
        </p:spPr>
      </p:pic>
      <p:sp>
        <p:nvSpPr>
          <p:cNvPr id="9" name="Content Placeholder 7"/>
          <p:cNvSpPr>
            <a:spLocks noGrp="1"/>
          </p:cNvSpPr>
          <p:nvPr/>
        </p:nvSpPr>
        <p:spPr bwMode="auto">
          <a:xfrm>
            <a:off x="758666" y="685800"/>
            <a:ext cx="8232934" cy="4814425"/>
          </a:xfrm>
          <a:prstGeom prst="rect">
            <a:avLst/>
          </a:prstGeom>
          <a:noFill/>
          <a:ln w="9525">
            <a:noFill/>
            <a:miter lim="800000"/>
            <a:headEnd/>
            <a:tailEnd/>
          </a:ln>
        </p:spPr>
        <p:txBody>
          <a:bodyPr vert="horz" wrap="square" lIns="82945" tIns="41473" rIns="0" bIns="41473" numCol="1" anchor="t" anchorCtr="0" compatLnSpc="1">
            <a:prstTxWarp prst="textNoShape">
              <a:avLst/>
            </a:prstTxWarp>
          </a:bodyPr>
          <a:lstStyle>
            <a:lvl1pPr marL="342900" indent="-342900" algn="l" rtl="0" eaLnBrk="0" fontAlgn="base" hangingPunct="0">
              <a:spcBef>
                <a:spcPct val="0"/>
              </a:spcBef>
              <a:spcAft>
                <a:spcPct val="20000"/>
              </a:spcAft>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0"/>
              </a:spcBef>
              <a:spcAft>
                <a:spcPct val="20000"/>
              </a:spcAft>
              <a:buChar char="–"/>
              <a:defRPr sz="1600">
                <a:solidFill>
                  <a:schemeClr val="tx1"/>
                </a:solidFill>
                <a:latin typeface="+mn-lt"/>
                <a:cs typeface="+mn-cs"/>
              </a:defRPr>
            </a:lvl2pPr>
            <a:lvl3pPr marL="1143000" indent="-228600" algn="l" rtl="0" eaLnBrk="0" fontAlgn="base" hangingPunct="0">
              <a:spcBef>
                <a:spcPct val="0"/>
              </a:spcBef>
              <a:spcAft>
                <a:spcPct val="20000"/>
              </a:spcAft>
              <a:buChar char="•"/>
              <a:defRPr sz="1600">
                <a:solidFill>
                  <a:schemeClr val="tx1"/>
                </a:solidFill>
                <a:latin typeface="+mn-lt"/>
                <a:cs typeface="+mn-cs"/>
              </a:defRPr>
            </a:lvl3pPr>
            <a:lvl4pPr marL="1600200" indent="-228600" algn="l" rtl="0" eaLnBrk="0" fontAlgn="base" hangingPunct="0">
              <a:spcBef>
                <a:spcPct val="0"/>
              </a:spcBef>
              <a:spcAft>
                <a:spcPct val="20000"/>
              </a:spcAft>
              <a:buChar char="–"/>
              <a:defRPr sz="1600">
                <a:solidFill>
                  <a:schemeClr val="tx1"/>
                </a:solidFill>
                <a:latin typeface="+mn-lt"/>
                <a:cs typeface="+mn-cs"/>
              </a:defRPr>
            </a:lvl4pPr>
            <a:lvl5pPr marL="2057400" indent="-228600" algn="l" rtl="0" eaLnBrk="0" fontAlgn="base" hangingPunct="0">
              <a:spcBef>
                <a:spcPct val="0"/>
              </a:spcBef>
              <a:spcAft>
                <a:spcPct val="20000"/>
              </a:spcAft>
              <a:buChar char="»"/>
              <a:defRPr sz="1600">
                <a:solidFill>
                  <a:schemeClr val="tx1"/>
                </a:solidFill>
                <a:latin typeface="+mn-lt"/>
                <a:cs typeface="+mn-cs"/>
              </a:defRPr>
            </a:lvl5pPr>
            <a:lvl6pPr marL="2514600" indent="-228600" algn="l" rtl="0" fontAlgn="base">
              <a:spcBef>
                <a:spcPct val="0"/>
              </a:spcBef>
              <a:spcAft>
                <a:spcPct val="20000"/>
              </a:spcAft>
              <a:buChar char="»"/>
              <a:defRPr sz="1600">
                <a:solidFill>
                  <a:schemeClr val="tx1"/>
                </a:solidFill>
                <a:latin typeface="+mn-lt"/>
                <a:cs typeface="+mn-cs"/>
              </a:defRPr>
            </a:lvl6pPr>
            <a:lvl7pPr marL="2971800" indent="-228600" algn="l" rtl="0" fontAlgn="base">
              <a:spcBef>
                <a:spcPct val="0"/>
              </a:spcBef>
              <a:spcAft>
                <a:spcPct val="20000"/>
              </a:spcAft>
              <a:buChar char="»"/>
              <a:defRPr sz="1600">
                <a:solidFill>
                  <a:schemeClr val="tx1"/>
                </a:solidFill>
                <a:latin typeface="+mn-lt"/>
                <a:cs typeface="+mn-cs"/>
              </a:defRPr>
            </a:lvl7pPr>
            <a:lvl8pPr marL="3429000" indent="-228600" algn="l" rtl="0" fontAlgn="base">
              <a:spcBef>
                <a:spcPct val="0"/>
              </a:spcBef>
              <a:spcAft>
                <a:spcPct val="20000"/>
              </a:spcAft>
              <a:buChar char="»"/>
              <a:defRPr sz="1600">
                <a:solidFill>
                  <a:schemeClr val="tx1"/>
                </a:solidFill>
                <a:latin typeface="+mn-lt"/>
                <a:cs typeface="+mn-cs"/>
              </a:defRPr>
            </a:lvl8pPr>
            <a:lvl9pPr marL="3886200" indent="-228600" algn="l" rtl="0" fontAlgn="base">
              <a:spcBef>
                <a:spcPct val="0"/>
              </a:spcBef>
              <a:spcAft>
                <a:spcPct val="20000"/>
              </a:spcAft>
              <a:buChar char="»"/>
              <a:defRPr sz="1600">
                <a:solidFill>
                  <a:schemeClr val="tx1"/>
                </a:solidFill>
                <a:latin typeface="+mn-lt"/>
                <a:cs typeface="+mn-cs"/>
              </a:defRPr>
            </a:lvl9pPr>
          </a:lstStyle>
          <a:p>
            <a:pPr>
              <a:buNone/>
            </a:pPr>
            <a:r>
              <a:rPr lang="en-US" dirty="0" smtClean="0"/>
              <a:t>- Lana Lowry, Mala </a:t>
            </a:r>
            <a:r>
              <a:rPr lang="en-US" dirty="0" err="1" smtClean="0"/>
              <a:t>Ramaiah</a:t>
            </a:r>
            <a:r>
              <a:rPr lang="en-US" dirty="0" smtClean="0"/>
              <a:t>, NIST          - Bob North, Human Centered Technologies</a:t>
            </a:r>
          </a:p>
          <a:p>
            <a:pPr>
              <a:buNone/>
            </a:pPr>
            <a:r>
              <a:rPr lang="en-US" dirty="0" smtClean="0"/>
              <a:t>- Bob Schumacher, User Centric	 - Jiajie Zhang, UT Houston</a:t>
            </a:r>
          </a:p>
          <a:p>
            <a:pPr>
              <a:buNone/>
            </a:pPr>
            <a:r>
              <a:rPr lang="en-US" dirty="0" smtClean="0"/>
              <a:t>- Emily Patterson, OSU		 - Patricia Abbott, Johns Hopkins	</a:t>
            </a:r>
          </a:p>
          <a:p>
            <a:pPr>
              <a:buNone/>
            </a:pPr>
            <a:r>
              <a:rPr lang="en-US" dirty="0" smtClean="0"/>
              <a:t>- M. Chris Gibbons, Johns Hopkins          - Reviewed by many of you (Thank you!)</a:t>
            </a:r>
          </a:p>
          <a:p>
            <a:endParaRPr lang="en-US" sz="13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839" y="2130780"/>
            <a:ext cx="5056662" cy="366042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case: Which patient is sickest?</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524000"/>
            <a:ext cx="7239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7572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00" name="Rectangle 24"/>
          <p:cNvSpPr>
            <a:spLocks noChangeArrowheads="1"/>
          </p:cNvSpPr>
          <p:nvPr/>
        </p:nvSpPr>
        <p:spPr bwMode="auto">
          <a:xfrm>
            <a:off x="645340" y="153748"/>
            <a:ext cx="8117660"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Objectives for the Usability Protocol</a:t>
            </a:r>
            <a:endParaRPr lang="en-US" sz="2800" b="1" dirty="0">
              <a:latin typeface="Tahoma" pitchFamily="34" charset="0"/>
              <a:cs typeface="Tahoma" pitchFamily="34" charset="0"/>
            </a:endParaRPr>
          </a:p>
        </p:txBody>
      </p:sp>
      <p:sp>
        <p:nvSpPr>
          <p:cNvPr id="7" name="Content Placeholder 4"/>
          <p:cNvSpPr>
            <a:spLocks noGrp="1"/>
          </p:cNvSpPr>
          <p:nvPr/>
        </p:nvSpPr>
        <p:spPr bwMode="auto">
          <a:xfrm>
            <a:off x="553287" y="1143000"/>
            <a:ext cx="4730849" cy="4814425"/>
          </a:xfrm>
          <a:prstGeom prst="rect">
            <a:avLst/>
          </a:prstGeom>
          <a:noFill/>
          <a:ln w="9525">
            <a:noFill/>
            <a:miter lim="800000"/>
            <a:headEnd/>
            <a:tailEnd/>
          </a:ln>
        </p:spPr>
        <p:txBody>
          <a:bodyPr vert="horz" wrap="square" lIns="82945" tIns="41473" rIns="0" bIns="41473" numCol="1" anchor="t" anchorCtr="0" compatLnSpc="1">
            <a:prstTxWarp prst="textNoShape">
              <a:avLst/>
            </a:prstTxWarp>
          </a:bodyPr>
          <a:lstStyle>
            <a:lvl1pPr marL="342900" indent="-342900" algn="l" rtl="0" eaLnBrk="0" fontAlgn="base" hangingPunct="0">
              <a:spcBef>
                <a:spcPct val="0"/>
              </a:spcBef>
              <a:spcAft>
                <a:spcPct val="20000"/>
              </a:spcAft>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0"/>
              </a:spcBef>
              <a:spcAft>
                <a:spcPct val="20000"/>
              </a:spcAft>
              <a:buChar char="–"/>
              <a:defRPr sz="1600">
                <a:solidFill>
                  <a:schemeClr val="tx1"/>
                </a:solidFill>
                <a:latin typeface="+mn-lt"/>
                <a:cs typeface="+mn-cs"/>
              </a:defRPr>
            </a:lvl2pPr>
            <a:lvl3pPr marL="1143000" indent="-228600" algn="l" rtl="0" eaLnBrk="0" fontAlgn="base" hangingPunct="0">
              <a:spcBef>
                <a:spcPct val="0"/>
              </a:spcBef>
              <a:spcAft>
                <a:spcPct val="20000"/>
              </a:spcAft>
              <a:buChar char="•"/>
              <a:defRPr sz="1600">
                <a:solidFill>
                  <a:schemeClr val="tx1"/>
                </a:solidFill>
                <a:latin typeface="+mn-lt"/>
                <a:cs typeface="+mn-cs"/>
              </a:defRPr>
            </a:lvl3pPr>
            <a:lvl4pPr marL="1600200" indent="-228600" algn="l" rtl="0" eaLnBrk="0" fontAlgn="base" hangingPunct="0">
              <a:spcBef>
                <a:spcPct val="0"/>
              </a:spcBef>
              <a:spcAft>
                <a:spcPct val="20000"/>
              </a:spcAft>
              <a:buChar char="–"/>
              <a:defRPr sz="1600">
                <a:solidFill>
                  <a:schemeClr val="tx1"/>
                </a:solidFill>
                <a:latin typeface="+mn-lt"/>
                <a:cs typeface="+mn-cs"/>
              </a:defRPr>
            </a:lvl4pPr>
            <a:lvl5pPr marL="2057400" indent="-228600" algn="l" rtl="0" eaLnBrk="0" fontAlgn="base" hangingPunct="0">
              <a:spcBef>
                <a:spcPct val="0"/>
              </a:spcBef>
              <a:spcAft>
                <a:spcPct val="20000"/>
              </a:spcAft>
              <a:buChar char="»"/>
              <a:defRPr sz="1600">
                <a:solidFill>
                  <a:schemeClr val="tx1"/>
                </a:solidFill>
                <a:latin typeface="+mn-lt"/>
                <a:cs typeface="+mn-cs"/>
              </a:defRPr>
            </a:lvl5pPr>
            <a:lvl6pPr marL="2514600" indent="-228600" algn="l" rtl="0" fontAlgn="base">
              <a:spcBef>
                <a:spcPct val="0"/>
              </a:spcBef>
              <a:spcAft>
                <a:spcPct val="20000"/>
              </a:spcAft>
              <a:buChar char="»"/>
              <a:defRPr sz="1600">
                <a:solidFill>
                  <a:schemeClr val="tx1"/>
                </a:solidFill>
                <a:latin typeface="+mn-lt"/>
                <a:cs typeface="+mn-cs"/>
              </a:defRPr>
            </a:lvl6pPr>
            <a:lvl7pPr marL="2971800" indent="-228600" algn="l" rtl="0" fontAlgn="base">
              <a:spcBef>
                <a:spcPct val="0"/>
              </a:spcBef>
              <a:spcAft>
                <a:spcPct val="20000"/>
              </a:spcAft>
              <a:buChar char="»"/>
              <a:defRPr sz="1600">
                <a:solidFill>
                  <a:schemeClr val="tx1"/>
                </a:solidFill>
                <a:latin typeface="+mn-lt"/>
                <a:cs typeface="+mn-cs"/>
              </a:defRPr>
            </a:lvl7pPr>
            <a:lvl8pPr marL="3429000" indent="-228600" algn="l" rtl="0" fontAlgn="base">
              <a:spcBef>
                <a:spcPct val="0"/>
              </a:spcBef>
              <a:spcAft>
                <a:spcPct val="20000"/>
              </a:spcAft>
              <a:buChar char="»"/>
              <a:defRPr sz="1600">
                <a:solidFill>
                  <a:schemeClr val="tx1"/>
                </a:solidFill>
                <a:latin typeface="+mn-lt"/>
                <a:cs typeface="+mn-cs"/>
              </a:defRPr>
            </a:lvl8pPr>
            <a:lvl9pPr marL="3886200" indent="-228600" algn="l" rtl="0" fontAlgn="base">
              <a:spcBef>
                <a:spcPct val="0"/>
              </a:spcBef>
              <a:spcAft>
                <a:spcPct val="20000"/>
              </a:spcAft>
              <a:buChar char="»"/>
              <a:defRPr sz="1600">
                <a:solidFill>
                  <a:schemeClr val="tx1"/>
                </a:solidFill>
                <a:latin typeface="+mn-lt"/>
                <a:cs typeface="+mn-cs"/>
              </a:defRPr>
            </a:lvl9pPr>
          </a:lstStyle>
          <a:p>
            <a:pPr>
              <a:spcBef>
                <a:spcPct val="35000"/>
              </a:spcBef>
            </a:pPr>
            <a:r>
              <a:rPr lang="en-US" sz="2000" dirty="0" smtClean="0"/>
              <a:t>Apply existing established human factors methods in the technical evaluation (i.e., measurement) of EHR Usability</a:t>
            </a:r>
          </a:p>
          <a:p>
            <a:pPr>
              <a:spcBef>
                <a:spcPct val="35000"/>
              </a:spcBef>
            </a:pPr>
            <a:r>
              <a:rPr lang="en-US" sz="2000" dirty="0" smtClean="0"/>
              <a:t>Focus on critical aspects of usability (related to patient safety)</a:t>
            </a:r>
          </a:p>
          <a:p>
            <a:pPr>
              <a:spcBef>
                <a:spcPct val="35000"/>
              </a:spcBef>
            </a:pPr>
            <a:r>
              <a:rPr lang="en-US" sz="2000" dirty="0" smtClean="0"/>
              <a:t>Provide detailed systematic steps for conducting measurement usability validation studies </a:t>
            </a:r>
          </a:p>
          <a:p>
            <a:pPr>
              <a:spcBef>
                <a:spcPct val="35000"/>
              </a:spcBef>
            </a:pPr>
            <a:r>
              <a:rPr lang="en-US" sz="2000" dirty="0" smtClean="0"/>
              <a:t>Provide a framework for reporting usability findings</a:t>
            </a:r>
          </a:p>
          <a:p>
            <a:pPr>
              <a:spcBef>
                <a:spcPct val="35000"/>
              </a:spcBef>
            </a:pPr>
            <a:r>
              <a:rPr lang="en-US" sz="2000" dirty="0" smtClean="0"/>
              <a:t>Not a policy document or framework</a:t>
            </a:r>
          </a:p>
          <a:p>
            <a:pPr>
              <a:spcBef>
                <a:spcPct val="35000"/>
              </a:spcBef>
            </a:pPr>
            <a:endParaRPr lang="en-US" sz="2000" dirty="0" smtClean="0"/>
          </a:p>
          <a:p>
            <a:pPr lvl="1">
              <a:spcBef>
                <a:spcPct val="35000"/>
              </a:spcBef>
              <a:buFontTx/>
              <a:buNone/>
            </a:pPr>
            <a:endParaRPr lang="en-US" sz="2000" dirty="0" smtClean="0"/>
          </a:p>
        </p:txBody>
      </p:sp>
      <p:pic>
        <p:nvPicPr>
          <p:cNvPr id="3074" name="Picture 2"/>
          <p:cNvPicPr>
            <a:picLocks noChangeAspect="1" noChangeArrowheads="1"/>
          </p:cNvPicPr>
          <p:nvPr/>
        </p:nvPicPr>
        <p:blipFill>
          <a:blip r:embed="rId3" cstate="print"/>
          <a:srcRect/>
          <a:stretch>
            <a:fillRect/>
          </a:stretch>
        </p:blipFill>
        <p:spPr bwMode="auto">
          <a:xfrm>
            <a:off x="5334000" y="1202521"/>
            <a:ext cx="3352800" cy="436007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00" name="Rectangle 24"/>
          <p:cNvSpPr>
            <a:spLocks noChangeArrowheads="1"/>
          </p:cNvSpPr>
          <p:nvPr/>
        </p:nvSpPr>
        <p:spPr bwMode="auto">
          <a:xfrm>
            <a:off x="645340" y="153748"/>
            <a:ext cx="7772400"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Three-Step User Centered Design Process</a:t>
            </a:r>
            <a:endParaRPr lang="en-US" sz="2800" b="1" dirty="0">
              <a:latin typeface="Tahoma" pitchFamily="34" charset="0"/>
              <a:cs typeface="Tahoma" pitchFamily="34" charset="0"/>
            </a:endParaRPr>
          </a:p>
        </p:txBody>
      </p:sp>
      <p:sp>
        <p:nvSpPr>
          <p:cNvPr id="4" name="Rectangle 3"/>
          <p:cNvSpPr/>
          <p:nvPr/>
        </p:nvSpPr>
        <p:spPr bwMode="auto">
          <a:xfrm>
            <a:off x="6074843" y="2998623"/>
            <a:ext cx="2081777" cy="877197"/>
          </a:xfrm>
          <a:prstGeom prst="rect">
            <a:avLst/>
          </a:prstGeom>
          <a:noFill/>
          <a:ln w="31750" cap="flat" cmpd="sng" algn="ctr">
            <a:solidFill>
              <a:srgbClr val="FF0000"/>
            </a:solidFill>
            <a:prstDash val="solid"/>
            <a:round/>
            <a:headEnd type="none" w="med" len="med"/>
            <a:tailEnd type="triangle" w="med" len="med"/>
          </a:ln>
          <a:effectLst/>
        </p:spPr>
        <p:txBody>
          <a:bodyPr vert="horz" wrap="square" lIns="49767" tIns="33178" rIns="49767" bIns="33178" numCol="1" rtlCol="0" anchor="ctr" anchorCtr="0" compatLnSpc="1">
            <a:prstTxWarp prst="textNoShape">
              <a:avLst/>
            </a:prstTxWarp>
            <a:noAutofit/>
          </a:bodyPr>
          <a:lstStyle>
            <a:defPPr>
              <a:defRPr lang="en-US"/>
            </a:defPPr>
            <a:lvl1pPr algn="l" rtl="0" fontAlgn="base">
              <a:spcBef>
                <a:spcPct val="0"/>
              </a:spcBef>
              <a:spcAft>
                <a:spcPct val="0"/>
              </a:spcAft>
              <a:defRPr sz="9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9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9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9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900" kern="1200">
                <a:solidFill>
                  <a:schemeClr val="tx1"/>
                </a:solidFill>
                <a:latin typeface="Arial" pitchFamily="34" charset="0"/>
                <a:ea typeface="+mn-ea"/>
                <a:cs typeface="Arial" pitchFamily="34" charset="0"/>
              </a:defRPr>
            </a:lvl6pPr>
            <a:lvl7pPr marL="2743200" algn="l" defTabSz="914400" rtl="0" eaLnBrk="1" latinLnBrk="0" hangingPunct="1">
              <a:defRPr sz="900" kern="1200">
                <a:solidFill>
                  <a:schemeClr val="tx1"/>
                </a:solidFill>
                <a:latin typeface="Arial" pitchFamily="34" charset="0"/>
                <a:ea typeface="+mn-ea"/>
                <a:cs typeface="Arial" pitchFamily="34" charset="0"/>
              </a:defRPr>
            </a:lvl7pPr>
            <a:lvl8pPr marL="3200400" algn="l" defTabSz="914400" rtl="0" eaLnBrk="1" latinLnBrk="0" hangingPunct="1">
              <a:defRPr sz="900" kern="1200">
                <a:solidFill>
                  <a:schemeClr val="tx1"/>
                </a:solidFill>
                <a:latin typeface="Arial" pitchFamily="34" charset="0"/>
                <a:ea typeface="+mn-ea"/>
                <a:cs typeface="Arial" pitchFamily="34" charset="0"/>
              </a:defRPr>
            </a:lvl8pPr>
            <a:lvl9pPr marL="3657600" algn="l" defTabSz="914400" rtl="0" eaLnBrk="1" latinLnBrk="0" hangingPunct="1">
              <a:defRPr sz="900" kern="1200">
                <a:solidFill>
                  <a:schemeClr val="tx1"/>
                </a:solidFill>
                <a:latin typeface="Arial" pitchFamily="34" charset="0"/>
                <a:ea typeface="+mn-ea"/>
                <a:cs typeface="Arial" pitchFamily="34" charset="0"/>
              </a:defRPr>
            </a:lvl9pPr>
          </a:lstStyle>
          <a:p>
            <a:pPr algn="ctr" defTabSz="829452"/>
            <a:endParaRPr lang="en-US" sz="800" dirty="0" smtClean="0">
              <a:latin typeface="Arial" charset="0"/>
            </a:endParaRPr>
          </a:p>
        </p:txBody>
      </p:sp>
      <p:pic>
        <p:nvPicPr>
          <p:cNvPr id="5" name="Picture 5"/>
          <p:cNvPicPr>
            <a:picLocks noChangeAspect="1" noChangeArrowheads="1"/>
          </p:cNvPicPr>
          <p:nvPr/>
        </p:nvPicPr>
        <p:blipFill>
          <a:blip r:embed="rId3" cstate="print"/>
          <a:srcRect/>
          <a:stretch>
            <a:fillRect/>
          </a:stretch>
        </p:blipFill>
        <p:spPr bwMode="auto">
          <a:xfrm>
            <a:off x="381000" y="942975"/>
            <a:ext cx="8426915" cy="4848225"/>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00" name="Rectangle 24"/>
          <p:cNvSpPr>
            <a:spLocks noChangeArrowheads="1"/>
          </p:cNvSpPr>
          <p:nvPr/>
        </p:nvSpPr>
        <p:spPr bwMode="auto">
          <a:xfrm>
            <a:off x="645340" y="153748"/>
            <a:ext cx="7772400"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Model of Use-Related Risks of EHRs</a:t>
            </a:r>
            <a:endParaRPr lang="en-US" sz="2800" b="1" dirty="0">
              <a:latin typeface="Tahoma" pitchFamily="34" charset="0"/>
              <a:cs typeface="Tahoma"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838200" y="1143000"/>
            <a:ext cx="7591425" cy="4591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556328" y="242760"/>
            <a:ext cx="7772400"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Example: Wrong Patient Record Open</a:t>
            </a:r>
            <a:endParaRPr lang="en-US" sz="2800" b="1" dirty="0">
              <a:latin typeface="Tahoma" pitchFamily="34" charset="0"/>
              <a:cs typeface="Tahoma" pitchFamily="34" charset="0"/>
            </a:endParaRPr>
          </a:p>
        </p:txBody>
      </p:sp>
      <p:sp>
        <p:nvSpPr>
          <p:cNvPr id="3" name="Rectangle 2"/>
          <p:cNvSpPr/>
          <p:nvPr/>
        </p:nvSpPr>
        <p:spPr>
          <a:xfrm>
            <a:off x="1219200" y="3505200"/>
            <a:ext cx="28194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ahoma" pitchFamily="34" charset="0"/>
              <a:cs typeface="Tahoma" pitchFamily="34" charset="0"/>
            </a:endParaRPr>
          </a:p>
        </p:txBody>
      </p:sp>
      <p:sp>
        <p:nvSpPr>
          <p:cNvPr id="4" name="TextBox 3"/>
          <p:cNvSpPr txBox="1"/>
          <p:nvPr/>
        </p:nvSpPr>
        <p:spPr>
          <a:xfrm>
            <a:off x="1371600" y="4124980"/>
            <a:ext cx="2507161" cy="523220"/>
          </a:xfrm>
          <a:prstGeom prst="rect">
            <a:avLst/>
          </a:prstGeom>
          <a:noFill/>
        </p:spPr>
        <p:txBody>
          <a:bodyPr wrap="none" rtlCol="0">
            <a:spAutoFit/>
          </a:bodyPr>
          <a:lstStyle/>
          <a:p>
            <a:r>
              <a:rPr lang="en-US" sz="2800" dirty="0" smtClean="0">
                <a:latin typeface="Tahoma" pitchFamily="34" charset="0"/>
                <a:cs typeface="Tahoma" pitchFamily="34" charset="0"/>
              </a:rPr>
              <a:t>EHR: Patient A</a:t>
            </a:r>
            <a:endParaRPr lang="en-US" sz="2800" dirty="0">
              <a:latin typeface="Tahoma" pitchFamily="34" charset="0"/>
              <a:cs typeface="Tahoma" pitchFamily="34" charset="0"/>
            </a:endParaRPr>
          </a:p>
        </p:txBody>
      </p:sp>
      <p:sp>
        <p:nvSpPr>
          <p:cNvPr id="5" name="Rectangle 4"/>
          <p:cNvSpPr/>
          <p:nvPr/>
        </p:nvSpPr>
        <p:spPr>
          <a:xfrm>
            <a:off x="1066800" y="1447800"/>
            <a:ext cx="7315200"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ahoma" pitchFamily="34" charset="0"/>
              <a:cs typeface="Tahoma" pitchFamily="34" charset="0"/>
            </a:endParaRPr>
          </a:p>
        </p:txBody>
      </p:sp>
      <p:sp>
        <p:nvSpPr>
          <p:cNvPr id="6" name="Rectangle 5"/>
          <p:cNvSpPr/>
          <p:nvPr/>
        </p:nvSpPr>
        <p:spPr>
          <a:xfrm>
            <a:off x="4343400" y="3505200"/>
            <a:ext cx="28194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ahoma" pitchFamily="34" charset="0"/>
              <a:cs typeface="Tahoma" pitchFamily="34" charset="0"/>
            </a:endParaRPr>
          </a:p>
        </p:txBody>
      </p:sp>
      <p:sp>
        <p:nvSpPr>
          <p:cNvPr id="7" name="TextBox 6"/>
          <p:cNvSpPr txBox="1"/>
          <p:nvPr/>
        </p:nvSpPr>
        <p:spPr>
          <a:xfrm>
            <a:off x="4495800" y="4124980"/>
            <a:ext cx="2503955" cy="523220"/>
          </a:xfrm>
          <a:prstGeom prst="rect">
            <a:avLst/>
          </a:prstGeom>
          <a:noFill/>
        </p:spPr>
        <p:txBody>
          <a:bodyPr wrap="none" rtlCol="0">
            <a:spAutoFit/>
          </a:bodyPr>
          <a:lstStyle/>
          <a:p>
            <a:r>
              <a:rPr lang="en-US" sz="2800" dirty="0" smtClean="0">
                <a:latin typeface="Tahoma" pitchFamily="34" charset="0"/>
                <a:cs typeface="Tahoma" pitchFamily="34" charset="0"/>
              </a:rPr>
              <a:t>EHR: Patient B</a:t>
            </a:r>
            <a:endParaRPr lang="en-US" sz="2800" dirty="0">
              <a:latin typeface="Tahoma" pitchFamily="34" charset="0"/>
              <a:cs typeface="Tahoma" pitchFamily="34" charset="0"/>
            </a:endParaRPr>
          </a:p>
        </p:txBody>
      </p:sp>
      <p:sp>
        <p:nvSpPr>
          <p:cNvPr id="8" name="Rectangle 7"/>
          <p:cNvSpPr/>
          <p:nvPr/>
        </p:nvSpPr>
        <p:spPr>
          <a:xfrm>
            <a:off x="4876800" y="1981200"/>
            <a:ext cx="32766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ahoma" pitchFamily="34" charset="0"/>
              <a:cs typeface="Tahoma" pitchFamily="34" charset="0"/>
            </a:endParaRPr>
          </a:p>
        </p:txBody>
      </p:sp>
      <p:sp>
        <p:nvSpPr>
          <p:cNvPr id="9" name="TextBox 8"/>
          <p:cNvSpPr txBox="1"/>
          <p:nvPr/>
        </p:nvSpPr>
        <p:spPr>
          <a:xfrm>
            <a:off x="4953000" y="2286000"/>
            <a:ext cx="3143425" cy="523220"/>
          </a:xfrm>
          <a:prstGeom prst="rect">
            <a:avLst/>
          </a:prstGeom>
          <a:noFill/>
        </p:spPr>
        <p:txBody>
          <a:bodyPr wrap="none" rtlCol="0">
            <a:spAutoFit/>
          </a:bodyPr>
          <a:lstStyle/>
          <a:p>
            <a:r>
              <a:rPr lang="en-US" sz="2800" dirty="0" smtClean="0">
                <a:latin typeface="Tahoma" pitchFamily="34" charset="0"/>
                <a:cs typeface="Tahoma" pitchFamily="34" charset="0"/>
              </a:rPr>
              <a:t>Imaging: Patient A</a:t>
            </a:r>
            <a:endParaRPr lang="en-US" sz="2800" dirty="0">
              <a:latin typeface="Tahoma" pitchFamily="34" charset="0"/>
              <a:cs typeface="Tahoma" pitchFamily="34" charset="0"/>
            </a:endParaRPr>
          </a:p>
        </p:txBody>
      </p:sp>
      <p:cxnSp>
        <p:nvCxnSpPr>
          <p:cNvPr id="11" name="Straight Connector 10"/>
          <p:cNvCxnSpPr/>
          <p:nvPr/>
        </p:nvCxnSpPr>
        <p:spPr>
          <a:xfrm rot="10800000">
            <a:off x="5410200" y="3276600"/>
            <a:ext cx="990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400800" y="3276600"/>
            <a:ext cx="1600200" cy="609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0803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556328" y="242760"/>
            <a:ext cx="7772400"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Example: Wrong Mode for Action</a:t>
            </a:r>
            <a:endParaRPr lang="en-US" sz="2800" b="1" dirty="0">
              <a:latin typeface="Tahoma" pitchFamily="34" charset="0"/>
              <a:cs typeface="Tahoma" pitchFamily="34" charset="0"/>
            </a:endParaRPr>
          </a:p>
        </p:txBody>
      </p:sp>
      <p:sp>
        <p:nvSpPr>
          <p:cNvPr id="12" name="TextBox 11"/>
          <p:cNvSpPr txBox="1"/>
          <p:nvPr/>
        </p:nvSpPr>
        <p:spPr>
          <a:xfrm>
            <a:off x="1524000" y="2935307"/>
            <a:ext cx="5450018" cy="954107"/>
          </a:xfrm>
          <a:prstGeom prst="rect">
            <a:avLst/>
          </a:prstGeom>
          <a:noFill/>
          <a:ln>
            <a:solidFill>
              <a:schemeClr val="tx1"/>
            </a:solidFill>
          </a:ln>
        </p:spPr>
        <p:txBody>
          <a:bodyPr wrap="none" rtlCol="0">
            <a:spAutoFit/>
          </a:bodyPr>
          <a:lstStyle/>
          <a:p>
            <a:r>
              <a:rPr lang="en-US" sz="2800" dirty="0" smtClean="0">
                <a:latin typeface="Tahoma" pitchFamily="34" charset="0"/>
                <a:cs typeface="Tahoma" pitchFamily="34" charset="0"/>
              </a:rPr>
              <a:t>Direct Dose Mode (mcg/min)</a:t>
            </a:r>
          </a:p>
          <a:p>
            <a:r>
              <a:rPr lang="en-US" sz="2800" dirty="0" smtClean="0">
                <a:latin typeface="Tahoma" pitchFamily="34" charset="0"/>
                <a:cs typeface="Tahoma" pitchFamily="34" charset="0"/>
              </a:rPr>
              <a:t>Weight Dose Mode (mcg/kg/min)</a:t>
            </a:r>
            <a:endParaRPr lang="en-US" sz="2800" dirty="0">
              <a:latin typeface="Tahoma" pitchFamily="34" charset="0"/>
              <a:cs typeface="Tahoma" pitchFamily="34" charset="0"/>
            </a:endParaRPr>
          </a:p>
        </p:txBody>
      </p:sp>
    </p:spTree>
    <p:extLst>
      <p:ext uri="{BB962C8B-B14F-4D97-AF65-F5344CB8AC3E}">
        <p14:creationId xmlns:p14="http://schemas.microsoft.com/office/powerpoint/2010/main" val="37008024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556328" y="242760"/>
            <a:ext cx="7772400"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Example: Incomplete Data Displayed</a:t>
            </a:r>
            <a:endParaRPr lang="en-US" sz="2800" b="1" dirty="0">
              <a:latin typeface="Tahoma" pitchFamily="34" charset="0"/>
              <a:cs typeface="Tahoma" pitchFamily="34" charset="0"/>
            </a:endParaRPr>
          </a:p>
        </p:txBody>
      </p:sp>
      <p:sp>
        <p:nvSpPr>
          <p:cNvPr id="5" name="Rectangle 4"/>
          <p:cNvSpPr/>
          <p:nvPr/>
        </p:nvSpPr>
        <p:spPr>
          <a:xfrm>
            <a:off x="2895600" y="2819400"/>
            <a:ext cx="3603615" cy="523220"/>
          </a:xfrm>
          <a:prstGeom prst="rect">
            <a:avLst/>
          </a:prstGeom>
        </p:spPr>
        <p:txBody>
          <a:bodyPr wrap="none">
            <a:spAutoFit/>
          </a:bodyPr>
          <a:lstStyle/>
          <a:p>
            <a:r>
              <a:rPr lang="en-US" sz="2800" dirty="0" err="1" smtClean="0">
                <a:latin typeface="Tahoma" pitchFamily="34" charset="0"/>
                <a:cs typeface="Tahoma" pitchFamily="34" charset="0"/>
              </a:rPr>
              <a:t>Lidocaine</a:t>
            </a:r>
            <a:r>
              <a:rPr lang="en-US" sz="2800" dirty="0" smtClean="0">
                <a:latin typeface="Tahoma" pitchFamily="34" charset="0"/>
                <a:cs typeface="Tahoma" pitchFamily="34" charset="0"/>
              </a:rPr>
              <a:t> </a:t>
            </a:r>
            <a:r>
              <a:rPr lang="en-US" sz="2800" dirty="0" err="1" smtClean="0">
                <a:latin typeface="Tahoma" pitchFamily="34" charset="0"/>
                <a:cs typeface="Tahoma" pitchFamily="34" charset="0"/>
              </a:rPr>
              <a:t>Hydrochlor</a:t>
            </a:r>
            <a:r>
              <a:rPr lang="en-US" sz="2800" dirty="0" smtClean="0">
                <a:latin typeface="Tahoma" pitchFamily="34" charset="0"/>
                <a:cs typeface="Tahoma" pitchFamily="34" charset="0"/>
              </a:rPr>
              <a:t> </a:t>
            </a:r>
            <a:endParaRPr lang="en-US" sz="2800" dirty="0">
              <a:latin typeface="Tahoma" pitchFamily="34" charset="0"/>
              <a:cs typeface="Tahoma" pitchFamily="34" charset="0"/>
            </a:endParaRPr>
          </a:p>
        </p:txBody>
      </p:sp>
    </p:spTree>
    <p:extLst>
      <p:ext uri="{BB962C8B-B14F-4D97-AF65-F5344CB8AC3E}">
        <p14:creationId xmlns:p14="http://schemas.microsoft.com/office/powerpoint/2010/main" val="682915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556328" y="242760"/>
            <a:ext cx="7772400" cy="520560"/>
          </a:xfrm>
          <a:prstGeom prst="rect">
            <a:avLst/>
          </a:prstGeom>
          <a:noFill/>
          <a:ln w="9525">
            <a:noFill/>
            <a:miter lim="800000"/>
            <a:headEnd/>
            <a:tailEnd/>
          </a:ln>
          <a:effectLst/>
        </p:spPr>
        <p:txBody>
          <a:bodyPr anchor="ctr"/>
          <a:lstStyle/>
          <a:p>
            <a:pPr algn="ctr"/>
            <a:r>
              <a:rPr lang="en-US" sz="2800" b="1" dirty="0" smtClean="0">
                <a:latin typeface="Tahoma" pitchFamily="34" charset="0"/>
                <a:cs typeface="Tahoma" pitchFamily="34" charset="0"/>
              </a:rPr>
              <a:t>Example: Data not Readily Available</a:t>
            </a:r>
            <a:endParaRPr lang="en-US" sz="2800" b="1" dirty="0">
              <a:latin typeface="Tahoma" pitchFamily="34" charset="0"/>
              <a:cs typeface="Tahoma" pitchFamily="34" charset="0"/>
            </a:endParaRPr>
          </a:p>
        </p:txBody>
      </p:sp>
      <p:sp>
        <p:nvSpPr>
          <p:cNvPr id="5" name="Rectangle 4"/>
          <p:cNvSpPr/>
          <p:nvPr/>
        </p:nvSpPr>
        <p:spPr>
          <a:xfrm>
            <a:off x="3886200" y="2819400"/>
            <a:ext cx="1188146" cy="523220"/>
          </a:xfrm>
          <a:prstGeom prst="rect">
            <a:avLst/>
          </a:prstGeom>
        </p:spPr>
        <p:txBody>
          <a:bodyPr wrap="none">
            <a:spAutoFit/>
          </a:bodyPr>
          <a:lstStyle/>
          <a:p>
            <a:r>
              <a:rPr lang="en-US" sz="2800" dirty="0" smtClean="0">
                <a:latin typeface="Tahoma" pitchFamily="34" charset="0"/>
                <a:cs typeface="Tahoma" pitchFamily="34" charset="0"/>
              </a:rPr>
              <a:t>80 mg</a:t>
            </a:r>
            <a:endParaRPr lang="en-US" sz="2800" dirty="0">
              <a:latin typeface="Tahoma" pitchFamily="34" charset="0"/>
              <a:cs typeface="Tahoma" pitchFamily="34" charset="0"/>
            </a:endParaRPr>
          </a:p>
        </p:txBody>
      </p:sp>
    </p:spTree>
    <p:extLst>
      <p:ext uri="{BB962C8B-B14F-4D97-AF65-F5344CB8AC3E}">
        <p14:creationId xmlns:p14="http://schemas.microsoft.com/office/powerpoint/2010/main" val="336367485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PRRESPONSE2" val="9"/>
  <p:tag name="PRRESPONSE6" val="5"/>
  <p:tag name="PRRESPONSE10" val="1"/>
  <p:tag name="POWERPOINTVERSION" val="11.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31"/>
  <p:tag name="INCLUDESESSION" val="True"/>
  <p:tag name="LUIDIAENABLED"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heme1">
  <a:themeElements>
    <a:clrScheme name="OSUMC">
      <a:dk1>
        <a:srgbClr val="000000"/>
      </a:dk1>
      <a:lt1>
        <a:srgbClr val="FFFFFF"/>
      </a:lt1>
      <a:dk2>
        <a:srgbClr val="A5A5A5"/>
      </a:dk2>
      <a:lt2>
        <a:srgbClr val="F2F2F2"/>
      </a:lt2>
      <a:accent1>
        <a:srgbClr val="006191"/>
      </a:accent1>
      <a:accent2>
        <a:srgbClr val="B61340"/>
      </a:accent2>
      <a:accent3>
        <a:srgbClr val="DA6F2B"/>
      </a:accent3>
      <a:accent4>
        <a:srgbClr val="6B8C2C"/>
      </a:accent4>
      <a:accent5>
        <a:srgbClr val="F6E1B8"/>
      </a:accent5>
      <a:accent6>
        <a:srgbClr val="A89487"/>
      </a:accent6>
      <a:hlink>
        <a:srgbClr val="DA6F2B"/>
      </a:hlink>
      <a:folHlink>
        <a:srgbClr val="6B8C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SUMC">
  <a:themeElements>
    <a:clrScheme name="OSUMC">
      <a:dk1>
        <a:srgbClr val="000000"/>
      </a:dk1>
      <a:lt1>
        <a:srgbClr val="FFFFFF"/>
      </a:lt1>
      <a:dk2>
        <a:srgbClr val="A5A5A5"/>
      </a:dk2>
      <a:lt2>
        <a:srgbClr val="F2F2F2"/>
      </a:lt2>
      <a:accent1>
        <a:srgbClr val="006191"/>
      </a:accent1>
      <a:accent2>
        <a:srgbClr val="B61340"/>
      </a:accent2>
      <a:accent3>
        <a:srgbClr val="DA6F2B"/>
      </a:accent3>
      <a:accent4>
        <a:srgbClr val="6B8C2C"/>
      </a:accent4>
      <a:accent5>
        <a:srgbClr val="F6E1B8"/>
      </a:accent5>
      <a:accent6>
        <a:srgbClr val="A89487"/>
      </a:accent6>
      <a:hlink>
        <a:srgbClr val="DA6F2B"/>
      </a:hlink>
      <a:folHlink>
        <a:srgbClr val="6B8C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OSUMC">
  <a:themeElements>
    <a:clrScheme name="17_OSUMC 1">
      <a:dk1>
        <a:srgbClr val="000000"/>
      </a:dk1>
      <a:lt1>
        <a:srgbClr val="FFFFFF"/>
      </a:lt1>
      <a:dk2>
        <a:srgbClr val="A5A5A5"/>
      </a:dk2>
      <a:lt2>
        <a:srgbClr val="F2F2F2"/>
      </a:lt2>
      <a:accent1>
        <a:srgbClr val="006191"/>
      </a:accent1>
      <a:accent2>
        <a:srgbClr val="B61340"/>
      </a:accent2>
      <a:accent3>
        <a:srgbClr val="FFFFFF"/>
      </a:accent3>
      <a:accent4>
        <a:srgbClr val="000000"/>
      </a:accent4>
      <a:accent5>
        <a:srgbClr val="AAB7C7"/>
      </a:accent5>
      <a:accent6>
        <a:srgbClr val="A51039"/>
      </a:accent6>
      <a:hlink>
        <a:srgbClr val="DA6F2B"/>
      </a:hlink>
      <a:folHlink>
        <a:srgbClr val="6B8C2C"/>
      </a:folHlink>
    </a:clrScheme>
    <a:fontScheme name="17_OSUMC">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OSUMC 1">
        <a:dk1>
          <a:srgbClr val="000000"/>
        </a:dk1>
        <a:lt1>
          <a:srgbClr val="FFFFFF"/>
        </a:lt1>
        <a:dk2>
          <a:srgbClr val="A5A5A5"/>
        </a:dk2>
        <a:lt2>
          <a:srgbClr val="F2F2F2"/>
        </a:lt2>
        <a:accent1>
          <a:srgbClr val="006191"/>
        </a:accent1>
        <a:accent2>
          <a:srgbClr val="B61340"/>
        </a:accent2>
        <a:accent3>
          <a:srgbClr val="FFFFFF"/>
        </a:accent3>
        <a:accent4>
          <a:srgbClr val="000000"/>
        </a:accent4>
        <a:accent5>
          <a:srgbClr val="AAB7C7"/>
        </a:accent5>
        <a:accent6>
          <a:srgbClr val="A51039"/>
        </a:accent6>
        <a:hlink>
          <a:srgbClr val="DA6F2B"/>
        </a:hlink>
        <a:folHlink>
          <a:srgbClr val="6B8C2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8566</TotalTime>
  <Words>1065</Words>
  <Application>Microsoft Office PowerPoint</Application>
  <PresentationFormat>On-screen Show (4:3)</PresentationFormat>
  <Paragraphs>193</Paragraphs>
  <Slides>20</Slides>
  <Notes>17</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Theme1</vt:lpstr>
      <vt:lpstr>OSUMC</vt:lpstr>
      <vt:lpstr>17_OSUMC</vt:lpstr>
      <vt:lpstr>   EHR Usability Framework and EUP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case: Order a CBC</vt:lpstr>
      <vt:lpstr>Discussion Case: Review a Lab</vt:lpstr>
      <vt:lpstr>Discussion case: What is causing the patient’s symptoms?</vt:lpstr>
      <vt:lpstr>PowerPoint Presentation</vt:lpstr>
      <vt:lpstr>PowerPoint Presentation</vt:lpstr>
      <vt:lpstr>Discussion case: Which patient is sickest?</vt:lpstr>
    </vt:vector>
  </TitlesOfParts>
  <Company>OSU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OSU</dc:creator>
  <cp:lastModifiedBy>Ramaiah, Mala</cp:lastModifiedBy>
  <cp:revision>478</cp:revision>
  <dcterms:created xsi:type="dcterms:W3CDTF">2010-07-27T13:05:20Z</dcterms:created>
  <dcterms:modified xsi:type="dcterms:W3CDTF">2013-04-24T18:13:43Z</dcterms:modified>
</cp:coreProperties>
</file>