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slide63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0.xml" ContentType="application/vnd.openxmlformats-officedocument.presentationml.slide+xml"/>
  <Override PartName="/ppt/slides/slide58.xml" ContentType="application/vnd.openxmlformats-officedocument.presentationml.slide+xml"/>
  <Override PartName="/ppt/slides/slide49.xml" ContentType="application/vnd.openxmlformats-officedocument.presentationml.slide+xml"/>
  <Override PartName="/ppt/slides/slide48.xml" ContentType="application/vnd.openxmlformats-officedocument.presentationml.slide+xml"/>
  <Override PartName="/ppt/slides/slide47.xml" ContentType="application/vnd.openxmlformats-officedocument.presentationml.slide+xml"/>
  <Override PartName="/ppt/slides/slide46.xml" ContentType="application/vnd.openxmlformats-officedocument.presentationml.slide+xml"/>
  <Override PartName="/ppt/slides/slide51.xml" ContentType="application/vnd.openxmlformats-officedocument.presentationml.slide+xml"/>
  <Override PartName="/ppt/slides/slide44.xml" ContentType="application/vnd.openxmlformats-officedocument.presentationml.slide+xml"/>
  <Override PartName="/ppt/slides/slide6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1.xml" ContentType="application/vnd.openxmlformats-officedocument.presentationml.slide+xml"/>
  <Override PartName="/ppt/slides/slide39.xml" ContentType="application/vnd.openxmlformats-officedocument.presentationml.slide+xml"/>
  <Override PartName="/ppt/slides/slide38.xml" ContentType="application/vnd.openxmlformats-officedocument.presentationml.slide+xml"/>
  <Override PartName="/ppt/slides/slide37.xml" ContentType="application/vnd.openxmlformats-officedocument.presentationml.slide+xml"/>
  <Override PartName="/ppt/slides/slide56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3.xml" ContentType="application/vnd.openxmlformats-officedocument.presentationml.slide+xml"/>
  <Override PartName="/ppt/slides/slide61.xml" ContentType="application/vnd.openxmlformats-officedocument.presentationml.slide+xml"/>
  <Override PartName="/ppt/slides/_rels/slide62.xml.rels" ContentType="application/vnd.openxmlformats-package.relationships+xml"/>
  <Override PartName="/ppt/slides/_rels/slide60.xml.rels" ContentType="application/vnd.openxmlformats-package.relationships+xml"/>
  <Override PartName="/ppt/slides/_rels/slide59.xml.rels" ContentType="application/vnd.openxmlformats-package.relationships+xml"/>
  <Override PartName="/ppt/slides/_rels/slide57.xml.rels" ContentType="application/vnd.openxmlformats-package.relationships+xml"/>
  <Override PartName="/ppt/slides/_rels/slide56.xml.rels" ContentType="application/vnd.openxmlformats-package.relationships+xml"/>
  <Override PartName="/ppt/slides/_rels/slide54.xml.rels" ContentType="application/vnd.openxmlformats-package.relationships+xml"/>
  <Override PartName="/ppt/slides/_rels/slide64.xml.rels" ContentType="application/vnd.openxmlformats-package.relationships+xml"/>
  <Override PartName="/ppt/slides/_rels/slide53.xml.rels" ContentType="application/vnd.openxmlformats-package.relationships+xml"/>
  <Override PartName="/ppt/slides/_rels/slide52.xml.rels" ContentType="application/vnd.openxmlformats-package.relationships+xml"/>
  <Override PartName="/ppt/slides/_rels/slide49.xml.rels" ContentType="application/vnd.openxmlformats-package.relationships+xml"/>
  <Override PartName="/ppt/slides/_rels/slide47.xml.rels" ContentType="application/vnd.openxmlformats-package.relationships+xml"/>
  <Override PartName="/ppt/slides/_rels/slide44.xml.rels" ContentType="application/vnd.openxmlformats-package.relationships+xml"/>
  <Override PartName="/ppt/slides/_rels/slide42.xml.rels" ContentType="application/vnd.openxmlformats-package.relationships+xml"/>
  <Override PartName="/ppt/slides/_rels/slide41.xml.rels" ContentType="application/vnd.openxmlformats-package.relationships+xml"/>
  <Override PartName="/ppt/slides/_rels/slide40.xml.rels" ContentType="application/vnd.openxmlformats-package.relationships+xml"/>
  <Override PartName="/ppt/slides/_rels/slide39.xml.rels" ContentType="application/vnd.openxmlformats-package.relationships+xml"/>
  <Override PartName="/ppt/slides/_rels/slide50.xml.rels" ContentType="application/vnd.openxmlformats-package.relationships+xml"/>
  <Override PartName="/ppt/slides/_rels/slide36.xml.rels" ContentType="application/vnd.openxmlformats-package.relationships+xml"/>
  <Override PartName="/ppt/slides/_rels/slide38.xml.rels" ContentType="application/vnd.openxmlformats-package.relationships+xml"/>
  <Override PartName="/ppt/slides/_rels/slide35.xml.rels" ContentType="application/vnd.openxmlformats-package.relationships+xml"/>
  <Override PartName="/ppt/slides/_rels/slide32.xml.rels" ContentType="application/vnd.openxmlformats-package.relationships+xml"/>
  <Override PartName="/ppt/slides/_rels/slide51.xml.rels" ContentType="application/vnd.openxmlformats-package.relationships+xml"/>
  <Override PartName="/ppt/slides/_rels/slide29.xml.rels" ContentType="application/vnd.openxmlformats-package.relationships+xml"/>
  <Override PartName="/ppt/slides/_rels/slide61.xml.rels" ContentType="application/vnd.openxmlformats-package.relationships+xml"/>
  <Override PartName="/ppt/slides/_rels/slide24.xml.rels" ContentType="application/vnd.openxmlformats-package.relationships+xml"/>
  <Override PartName="/ppt/slides/_rels/slide31.xml.rels" ContentType="application/vnd.openxmlformats-package.relationships+xml"/>
  <Override PartName="/ppt/slides/_rels/slide28.xml.rels" ContentType="application/vnd.openxmlformats-package.relationships+xml"/>
  <Override PartName="/ppt/slides/_rels/slide23.xml.rels" ContentType="application/vnd.openxmlformats-package.relationships+xml"/>
  <Override PartName="/ppt/slides/_rels/slide26.xml.rels" ContentType="application/vnd.openxmlformats-package.relationships+xml"/>
  <Override PartName="/ppt/slides/_rels/slide48.xml.rels" ContentType="application/vnd.openxmlformats-package.relationships+xml"/>
  <Override PartName="/ppt/slides/_rels/slide21.xml.rels" ContentType="application/vnd.openxmlformats-package.relationships+xml"/>
  <Override PartName="/ppt/slides/_rels/slide46.xml.rels" ContentType="application/vnd.openxmlformats-package.relationships+xml"/>
  <Override PartName="/ppt/slides/_rels/slide19.xml.rels" ContentType="application/vnd.openxmlformats-package.relationships+xml"/>
  <Override PartName="/ppt/slides/_rels/slide18.xml.rels" ContentType="application/vnd.openxmlformats-package.relationships+xml"/>
  <Override PartName="/ppt/slides/_rels/slide63.xml.rels" ContentType="application/vnd.openxmlformats-package.relationships+xml"/>
  <Override PartName="/ppt/slides/_rels/slide14.xml.rels" ContentType="application/vnd.openxmlformats-package.relationships+xml"/>
  <Override PartName="/ppt/slides/_rels/slide25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27.xml.rels" ContentType="application/vnd.openxmlformats-package.relationships+xml"/>
  <Override PartName="/ppt/slides/_rels/slide15.xml.rels" ContentType="application/vnd.openxmlformats-package.relationships+xml"/>
  <Override PartName="/ppt/slides/_rels/slide20.xml.rels" ContentType="application/vnd.openxmlformats-package.relationships+xml"/>
  <Override PartName="/ppt/slides/_rels/slide30.xml.rels" ContentType="application/vnd.openxmlformats-package.relationships+xml"/>
  <Override PartName="/ppt/slides/_rels/slide45.xml.rels" ContentType="application/vnd.openxmlformats-package.relationships+xml"/>
  <Override PartName="/ppt/slides/_rels/slide11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6.xml.rels" ContentType="application/vnd.openxmlformats-package.relationships+xml"/>
  <Override PartName="/ppt/slides/_rels/slide10.xml.rels" ContentType="application/vnd.openxmlformats-package.relationships+xml"/>
  <Override PartName="/ppt/slides/_rels/slide22.xml.rels" ContentType="application/vnd.openxmlformats-package.relationships+xml"/>
  <Override PartName="/ppt/slides/_rels/slide58.xml.rels" ContentType="application/vnd.openxmlformats-package.relationships+xml"/>
  <Override PartName="/ppt/slides/_rels/slide7.xml.rels" ContentType="application/vnd.openxmlformats-package.relationships+xml"/>
  <Override PartName="/ppt/slides/_rels/slide5.xml.rels" ContentType="application/vnd.openxmlformats-package.relationships+xml"/>
  <Override PartName="/ppt/slides/_rels/slide37.xml.rels" ContentType="application/vnd.openxmlformats-package.relationships+xml"/>
  <Override PartName="/ppt/slides/_rels/slide4.xml.rels" ContentType="application/vnd.openxmlformats-package.relationships+xml"/>
  <Override PartName="/ppt/slides/_rels/slide17.xml.rels" ContentType="application/vnd.openxmlformats-package.relationships+xml"/>
  <Override PartName="/ppt/slides/_rels/slide43.xml.rels" ContentType="application/vnd.openxmlformats-package.relationships+xml"/>
  <Override PartName="/ppt/slides/_rels/slide3.xml.rels" ContentType="application/vnd.openxmlformats-package.relationships+xml"/>
  <Override PartName="/ppt/slides/_rels/slide33.xml.rels" ContentType="application/vnd.openxmlformats-package.relationships+xml"/>
  <Override PartName="/ppt/slides/_rels/slide6.xml.rels" ContentType="application/vnd.openxmlformats-package.relationships+xml"/>
  <Override PartName="/ppt/slides/_rels/slide55.xml.rels" ContentType="application/vnd.openxmlformats-package.relationships+xml"/>
  <Override PartName="/ppt/slides/_rels/slide34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32.xml" ContentType="application/vnd.openxmlformats-officedocument.presentationml.slide+xml"/>
  <Override PartName="/ppt/slides/slide59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21.xml" ContentType="application/vnd.openxmlformats-officedocument.presentationml.slide+xml"/>
  <Override PartName="/ppt/slides/slide45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4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52.xml" ContentType="application/vnd.openxmlformats-officedocument.presentationml.slide+xml"/>
  <Override PartName="/ppt/slides/slide23.xml" ContentType="application/vnd.openxmlformats-officedocument.presentationml.slide+xml"/>
  <Override PartName="/ppt/slides/slide26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62.xml" ContentType="application/vnd.openxmlformats-officedocument.presentationml.slide+xml"/>
  <Override PartName="/ppt/slides/slide11.xml" ContentType="application/vnd.openxmlformats-officedocument.presentationml.slide+xml"/>
  <Override PartName="/ppt/slides/slide53.xml" ContentType="application/vnd.openxmlformats-officedocument.presentationml.slide+xml"/>
  <Override PartName="/ppt/slides/slide28.xml" ContentType="application/vnd.openxmlformats-officedocument.presentationml.slide+xml"/>
  <Override PartName="/ppt/slides/slide10.xml" ContentType="application/vnd.openxmlformats-officedocument.presentationml.slide+xml"/>
  <Override PartName="/ppt/slides/slide60.xml" ContentType="application/vnd.openxmlformats-officedocument.presentationml.slide+xml"/>
  <Override PartName="/ppt/slides/slide22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34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5.xml" ContentType="application/vnd.openxmlformats-officedocument.presentationml.slide+xml"/>
  <Override PartName="/ppt/slides/slide14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59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74.png" ContentType="image/png"/>
  <Override PartName="/ppt/media/image73.png" ContentType="image/png"/>
  <Override PartName="/ppt/media/image71.png" ContentType="image/png"/>
  <Override PartName="/ppt/media/image70.gif" ContentType="image/gif"/>
  <Override PartName="/ppt/media/image69.png" ContentType="image/png"/>
  <Override PartName="/ppt/media/image67.gif" ContentType="image/gif"/>
  <Override PartName="/ppt/media/image66.gif" ContentType="image/gif"/>
  <Override PartName="/ppt/media/image65.png" ContentType="image/png"/>
  <Override PartName="/ppt/media/image64.png" ContentType="image/png"/>
  <Override PartName="/ppt/media/image72.png" ContentType="image/png"/>
  <Override PartName="/ppt/media/image63.png" ContentType="image/png"/>
  <Override PartName="/ppt/media/image62.jpeg" ContentType="image/jpeg"/>
  <Override PartName="/ppt/media/image59.png" ContentType="image/png"/>
  <Override PartName="/ppt/media/image58.png" ContentType="image/png"/>
  <Override PartName="/ppt/media/image57.png" ContentType="image/png"/>
  <Override PartName="/ppt/media/image53.png" ContentType="image/png"/>
  <Override PartName="/ppt/media/image52.png" ContentType="image/png"/>
  <Override PartName="/ppt/media/image56.png" ContentType="image/png"/>
  <Override PartName="/ppt/media/image51.png" ContentType="image/png"/>
  <Override PartName="/ppt/media/image50.png" ContentType="image/png"/>
  <Override PartName="/ppt/media/image49.png" ContentType="image/png"/>
  <Override PartName="/ppt/media/image43.png" ContentType="image/png"/>
  <Override PartName="/ppt/media/image42.png" ContentType="image/png"/>
  <Override PartName="/ppt/media/image41.png" ContentType="image/png"/>
  <Override PartName="/ppt/media/image36.png" ContentType="image/png"/>
  <Override PartName="/ppt/media/image32.png" ContentType="image/png"/>
  <Override PartName="/ppt/media/image45.png" ContentType="image/png"/>
  <Override PartName="/ppt/media/image30.png" ContentType="image/png"/>
  <Override PartName="/ppt/media/image44.png" ContentType="image/png"/>
  <Override PartName="/ppt/media/image27.png" ContentType="image/png"/>
  <Override PartName="/ppt/media/image26.png" ContentType="image/png"/>
  <Override PartName="/ppt/media/image28.png" ContentType="image/png"/>
  <Override PartName="/ppt/media/image25.png" ContentType="image/png"/>
  <Override PartName="/ppt/media/image33.png" ContentType="image/png"/>
  <Override PartName="/ppt/media/image38.png" ContentType="image/png"/>
  <Override PartName="/ppt/media/image22.png" ContentType="image/png"/>
  <Override PartName="/ppt/media/image55.png" ContentType="image/png"/>
  <Override PartName="/ppt/media/image31.png" ContentType="image/png"/>
  <Override PartName="/ppt/media/image37.png" ContentType="image/png"/>
  <Override PartName="/ppt/media/image24.png" ContentType="image/png"/>
  <Override PartName="/ppt/media/image21.png" ContentType="image/png"/>
  <Override PartName="/ppt/media/image54.png" ContentType="image/png"/>
  <Override PartName="/ppt/media/image61.png" ContentType="image/png"/>
  <Override PartName="/ppt/media/image68.gif" ContentType="image/gif"/>
  <Override PartName="/ppt/media/image20.png" ContentType="image/png"/>
  <Override PartName="/ppt/media/image19.png" ContentType="image/png"/>
  <Override PartName="/ppt/media/image60.jpeg" ContentType="image/jpeg"/>
  <Override PartName="/ppt/media/image16.png" ContentType="image/png"/>
  <Override PartName="/ppt/media/image17.png" ContentType="image/png"/>
  <Override PartName="/ppt/media/image14.png" ContentType="image/png"/>
  <Override PartName="/ppt/media/image13.png" ContentType="image/png"/>
  <Override PartName="/ppt/media/image46.png" ContentType="image/png"/>
  <Override PartName="/ppt/media/image23.png" ContentType="image/png"/>
  <Override PartName="/ppt/media/image12.png" ContentType="image/png"/>
  <Override PartName="/ppt/media/image39.png" ContentType="image/png"/>
  <Override PartName="/ppt/media/image35.png" ContentType="image/png"/>
  <Override PartName="/ppt/media/image10.png" ContentType="image/png"/>
  <Override PartName="/ppt/media/image48.png" ContentType="image/png"/>
  <Override PartName="/ppt/media/image9.png" ContentType="image/png"/>
  <Override PartName="/ppt/media/image15.png" ContentType="image/png"/>
  <Override PartName="/ppt/media/image29.png" ContentType="image/png"/>
  <Override PartName="/ppt/media/image8.png" ContentType="image/png"/>
  <Override PartName="/ppt/media/image40.png" ContentType="image/png"/>
  <Override PartName="/ppt/media/image34.png" ContentType="image/png"/>
  <Override PartName="/ppt/media/image6.png" ContentType="image/png"/>
  <Override PartName="/ppt/media/image5.png" ContentType="image/png"/>
  <Override PartName="/ppt/media/image18.png" ContentType="image/png"/>
  <Override PartName="/ppt/media/image7.png" ContentType="image/png"/>
  <Override PartName="/ppt/media/image4.png" ContentType="image/png"/>
  <Override PartName="/ppt/media/image3.png" ContentType="image/png"/>
  <Override PartName="/ppt/media/image47.png" ContentType="image/png"/>
  <Override PartName="/ppt/media/image2.png" ContentType="image/png"/>
  <Override PartName="/ppt/media/image1.png" ContentType="image/png"/>
  <Override PartName="/ppt/media/image11.png" ContentType="image/png"/>
  <Override PartName="/ppt/slideMasters/_rels/slideMaster5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slideMaster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</p:sldIdLst>
  <p:sldSz cx="10077450" cy="756285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7.png"/><Relationship Id="rId3" Type="http://schemas.openxmlformats.org/officeDocument/2006/relationships/image" Target="../media/image8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9.png"/><Relationship Id="rId3" Type="http://schemas.openxmlformats.org/officeDocument/2006/relationships/image" Target="../media/image10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34" name="" descr="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35" name="" descr=""/>
          <p:cNvPicPr/>
          <p:nvPr/>
        </p:nvPicPr>
        <p:blipFill>
          <a:blip r:embed="rId3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503640" y="301680"/>
            <a:ext cx="9069120" cy="5853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70" name="" descr="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71" name="" descr=""/>
          <p:cNvPicPr/>
          <p:nvPr/>
        </p:nvPicPr>
        <p:blipFill>
          <a:blip r:embed="rId3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503640" y="301680"/>
            <a:ext cx="9069120" cy="5853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06" name="" descr="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107" name="" descr=""/>
          <p:cNvPicPr/>
          <p:nvPr/>
        </p:nvPicPr>
        <p:blipFill>
          <a:blip r:embed="rId3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1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503640" y="301680"/>
            <a:ext cx="9069120" cy="5853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8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9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0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3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42" name="" descr="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143" name="" descr=""/>
          <p:cNvPicPr/>
          <p:nvPr/>
        </p:nvPicPr>
        <p:blipFill>
          <a:blip r:embed="rId3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0" name="PlaceHolder 2"/>
          <p:cNvSpPr>
            <a:spLocks noGrp="1"/>
          </p:cNvSpPr>
          <p:nvPr>
            <p:ph type="subTitle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subTitle"/>
          </p:nvPr>
        </p:nvSpPr>
        <p:spPr>
          <a:xfrm>
            <a:off x="503640" y="301680"/>
            <a:ext cx="9069120" cy="5853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4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5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8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9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7" name="PlaceHolder 5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3640" y="301680"/>
            <a:ext cx="9069120" cy="5853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81" name="" descr=""/>
          <p:cNvPicPr/>
          <p:nvPr/>
        </p:nvPicPr>
        <p:blipFill>
          <a:blip r:embed="rId2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  <p:pic>
        <p:nvPicPr>
          <p:cNvPr id="182" name="" descr=""/>
          <p:cNvPicPr/>
          <p:nvPr/>
        </p:nvPicPr>
        <p:blipFill>
          <a:blip r:embed="rId3"/>
          <a:stretch/>
        </p:blipFill>
        <p:spPr>
          <a:xfrm>
            <a:off x="2289600" y="1769040"/>
            <a:ext cx="5496840" cy="43858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0364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438588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0880" y="406044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0880" y="1769400"/>
            <a:ext cx="442548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3640" y="4060440"/>
            <a:ext cx="9069120" cy="209196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3640" y="301320"/>
            <a:ext cx="9068040" cy="1261800"/>
          </a:xfrm>
          <a:prstGeom prst="rect">
            <a:avLst/>
          </a:prstGeom>
        </p:spPr>
        <p:txBody>
          <a:bodyPr lIns="0" rIns="0" tIns="0" bIns="0" anchor="ctr"/>
          <a:p>
            <a:r>
              <a:rPr lang="en-US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503640" y="301680"/>
            <a:ext cx="9069120" cy="126252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503640" y="1769400"/>
            <a:ext cx="9069120" cy="438588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146" name="PlaceHolder 3"/>
          <p:cNvSpPr>
            <a:spLocks noGrp="1"/>
          </p:cNvSpPr>
          <p:nvPr>
            <p:ph type="dt"/>
          </p:nvPr>
        </p:nvSpPr>
        <p:spPr>
          <a:xfrm>
            <a:off x="503640" y="6889680"/>
            <a:ext cx="2347560" cy="521280"/>
          </a:xfrm>
          <a:prstGeom prst="rect">
            <a:avLst/>
          </a:prstGeom>
        </p:spPr>
        <p:txBody>
          <a:bodyPr lIns="0" rIns="0" tIns="0" bIns="0"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147" name="PlaceHolder 4"/>
          <p:cNvSpPr>
            <a:spLocks noGrp="1"/>
          </p:cNvSpPr>
          <p:nvPr>
            <p:ph type="ftr"/>
          </p:nvPr>
        </p:nvSpPr>
        <p:spPr>
          <a:xfrm>
            <a:off x="3446280" y="6889680"/>
            <a:ext cx="3193920" cy="521280"/>
          </a:xfrm>
          <a:prstGeom prst="rect">
            <a:avLst/>
          </a:prstGeom>
        </p:spPr>
        <p:txBody>
          <a:bodyPr lIns="0" rIns="0" tIns="0" bIns="0"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148" name="PlaceHolder 5"/>
          <p:cNvSpPr>
            <a:spLocks noGrp="1"/>
          </p:cNvSpPr>
          <p:nvPr>
            <p:ph type="sldNum"/>
          </p:nvPr>
        </p:nvSpPr>
        <p:spPr>
          <a:xfrm>
            <a:off x="7225200" y="6889680"/>
            <a:ext cx="2347560" cy="521280"/>
          </a:xfrm>
          <a:prstGeom prst="rect">
            <a:avLst/>
          </a:prstGeom>
        </p:spPr>
        <p:txBody>
          <a:bodyPr lIns="0" rIns="0" tIns="0" bIns="0"/>
          <a:p>
            <a:pPr algn="r"/>
            <a:fld id="{9A7DEF13-F295-420D-9251-250897A118DC}" type="slidenum">
              <a:rPr lang="en-US" sz="1400">
                <a:latin typeface="Times New Roman"/>
              </a:rPr>
              <a:t>&lt;number&gt;</a:t>
            </a:fld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3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2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25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37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37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3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3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3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3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3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slideLayout" Target="../slideLayouts/slideLayout3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slideLayout" Target="../slideLayouts/slideLayout3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37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slideLayout" Target="../slideLayouts/slideLayout37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3.png"/><Relationship Id="rId2" Type="http://schemas.openxmlformats.org/officeDocument/2006/relationships/slideLayout" Target="../slideLayouts/slideLayout37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slideLayout" Target="../slideLayouts/slideLayout37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2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slideLayout" Target="../slideLayouts/slideLayout37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47.png"/><Relationship Id="rId2" Type="http://schemas.openxmlformats.org/officeDocument/2006/relationships/slideLayout" Target="../slideLayouts/slideLayout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48.png"/><Relationship Id="rId2" Type="http://schemas.openxmlformats.org/officeDocument/2006/relationships/slideLayout" Target="../slideLayouts/slideLayout37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9.png"/><Relationship Id="rId2" Type="http://schemas.openxmlformats.org/officeDocument/2006/relationships/slideLayout" Target="../slideLayouts/slideLayout3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13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slideLayout" Target="../slideLayouts/slideLayout37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slideLayout" Target="../slideLayouts/slideLayout37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52.png"/><Relationship Id="rId2" Type="http://schemas.openxmlformats.org/officeDocument/2006/relationships/slideLayout" Target="../slideLayouts/slideLayout37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53.png"/><Relationship Id="rId2" Type="http://schemas.openxmlformats.org/officeDocument/2006/relationships/slideLayout" Target="../slideLayouts/slideLayout37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54.png"/><Relationship Id="rId2" Type="http://schemas.openxmlformats.org/officeDocument/2006/relationships/slideLayout" Target="../slideLayouts/slideLayout37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55.png"/><Relationship Id="rId2" Type="http://schemas.openxmlformats.org/officeDocument/2006/relationships/slideLayout" Target="../slideLayouts/slideLayout37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slideLayout" Target="../slideLayouts/slideLayout37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slideLayout" Target="../slideLayouts/slideLayout3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13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3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slideLayout" Target="../slideLayouts/slideLayout13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60.jpeg"/><Relationship Id="rId2" Type="http://schemas.openxmlformats.org/officeDocument/2006/relationships/slideLayout" Target="../slideLayouts/slideLayout37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61.png"/><Relationship Id="rId2" Type="http://schemas.openxmlformats.org/officeDocument/2006/relationships/slideLayout" Target="../slideLayouts/slideLayout37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62.jpeg"/><Relationship Id="rId2" Type="http://schemas.openxmlformats.org/officeDocument/2006/relationships/slideLayout" Target="../slideLayouts/slideLayout37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slideLayout" Target="../slideLayouts/slideLayout37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slideLayout" Target="../slideLayouts/slideLayout37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slideLayout" Target="../slideLayouts/slideLayout37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66.gif"/><Relationship Id="rId2" Type="http://schemas.openxmlformats.org/officeDocument/2006/relationships/slideLayout" Target="../slideLayouts/slideLayout37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67.gif"/><Relationship Id="rId2" Type="http://schemas.openxmlformats.org/officeDocument/2006/relationships/slideLayout" Target="../slideLayouts/slideLayout3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68.gif"/><Relationship Id="rId2" Type="http://schemas.openxmlformats.org/officeDocument/2006/relationships/slideLayout" Target="../slideLayouts/slideLayout37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13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70.gif"/><Relationship Id="rId2" Type="http://schemas.openxmlformats.org/officeDocument/2006/relationships/slideLayout" Target="../slideLayouts/slideLayout37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71.png"/><Relationship Id="rId2" Type="http://schemas.openxmlformats.org/officeDocument/2006/relationships/slideLayout" Target="../slideLayouts/slideLayout37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slideLayout" Target="../slideLayouts/slideLayout37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73.png"/><Relationship Id="rId2" Type="http://schemas.openxmlformats.org/officeDocument/2006/relationships/slideLayout" Target="../slideLayouts/slideLayout49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74.png"/><Relationship Id="rId2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2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" descr=""/>
          <p:cNvPicPr/>
          <p:nvPr/>
        </p:nvPicPr>
        <p:blipFill>
          <a:blip r:embed="rId1"/>
          <a:stretch/>
        </p:blipFill>
        <p:spPr>
          <a:xfrm>
            <a:off x="14400" y="21960"/>
            <a:ext cx="100695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" descr=""/>
          <p:cNvPicPr/>
          <p:nvPr/>
        </p:nvPicPr>
        <p:blipFill>
          <a:blip r:embed="rId1"/>
          <a:stretch/>
        </p:blipFill>
        <p:spPr>
          <a:xfrm>
            <a:off x="14400" y="6840"/>
            <a:ext cx="100695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9" dur="indefinite" restart="never" nodeType="tmRoot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" descr=""/>
          <p:cNvPicPr/>
          <p:nvPr/>
        </p:nvPicPr>
        <p:blipFill>
          <a:blip r:embed="rId1"/>
          <a:stretch/>
        </p:blipFill>
        <p:spPr>
          <a:xfrm>
            <a:off x="14400" y="6840"/>
            <a:ext cx="100695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1" dur="indefinite" restart="never" nodeType="tmRoot">
          <p:childTnLst>
            <p:seq>
              <p:cTn id="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" descr=""/>
          <p:cNvPicPr/>
          <p:nvPr/>
        </p:nvPicPr>
        <p:blipFill>
          <a:blip r:embed="rId1"/>
          <a:stretch/>
        </p:blipFill>
        <p:spPr>
          <a:xfrm>
            <a:off x="822240" y="91440"/>
            <a:ext cx="8499600" cy="7316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3" dur="indefinite" restart="never" nodeType="tmRoot">
          <p:childTnLst>
            <p:seq>
              <p:cTn id="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" descr=""/>
          <p:cNvPicPr/>
          <p:nvPr/>
        </p:nvPicPr>
        <p:blipFill>
          <a:blip r:embed="rId1"/>
          <a:stretch/>
        </p:blipFill>
        <p:spPr>
          <a:xfrm>
            <a:off x="2467800" y="76320"/>
            <a:ext cx="5483160" cy="7423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" dur="indefinite" restart="never" nodeType="tmRoot">
          <p:childTnLst>
            <p:seq>
              <p:cTn id="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" descr=""/>
          <p:cNvPicPr/>
          <p:nvPr/>
        </p:nvPicPr>
        <p:blipFill>
          <a:blip r:embed="rId1"/>
          <a:stretch/>
        </p:blipFill>
        <p:spPr>
          <a:xfrm>
            <a:off x="1903680" y="182880"/>
            <a:ext cx="6369120" cy="7223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" dur="indefinite" restart="never" nodeType="tmRoot">
          <p:childTnLst>
            <p:seq>
              <p:cTn id="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" descr=""/>
          <p:cNvPicPr/>
          <p:nvPr/>
        </p:nvPicPr>
        <p:blipFill>
          <a:blip r:embed="rId1"/>
          <a:stretch/>
        </p:blipFill>
        <p:spPr>
          <a:xfrm>
            <a:off x="2376360" y="91440"/>
            <a:ext cx="5208840" cy="7331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9" dur="indefinite" restart="never" nodeType="tmRoot">
          <p:childTnLst>
            <p:seq>
              <p:cTn id="3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" descr=""/>
          <p:cNvPicPr/>
          <p:nvPr/>
        </p:nvPicPr>
        <p:blipFill>
          <a:blip r:embed="rId1"/>
          <a:stretch/>
        </p:blipFill>
        <p:spPr>
          <a:xfrm>
            <a:off x="2102040" y="76320"/>
            <a:ext cx="6031440" cy="7331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1" dur="indefinite" restart="never" nodeType="tmRoot">
          <p:childTnLst>
            <p:seq>
              <p:cTn id="3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" descr=""/>
          <p:cNvPicPr/>
          <p:nvPr/>
        </p:nvPicPr>
        <p:blipFill>
          <a:blip r:embed="rId1"/>
          <a:stretch/>
        </p:blipFill>
        <p:spPr>
          <a:xfrm>
            <a:off x="2101680" y="91080"/>
            <a:ext cx="5757480" cy="7408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3" dur="indefinite" restart="never" nodeType="tmRoot">
          <p:childTnLst>
            <p:seq>
              <p:cTn id="3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" descr=""/>
          <p:cNvPicPr/>
          <p:nvPr/>
        </p:nvPicPr>
        <p:blipFill>
          <a:blip r:embed="rId1"/>
          <a:stretch/>
        </p:blipFill>
        <p:spPr>
          <a:xfrm>
            <a:off x="5040" y="324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5" dur="indefinite" restart="never" nodeType="tmRoot">
          <p:childTnLst>
            <p:seq>
              <p:cTn id="3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" descr=""/>
          <p:cNvPicPr/>
          <p:nvPr/>
        </p:nvPicPr>
        <p:blipFill>
          <a:blip r:embed="rId1"/>
          <a:stretch/>
        </p:blipFill>
        <p:spPr>
          <a:xfrm>
            <a:off x="90720" y="91440"/>
            <a:ext cx="9870480" cy="7408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" descr=""/>
          <p:cNvPicPr/>
          <p:nvPr/>
        </p:nvPicPr>
        <p:blipFill>
          <a:blip r:embed="rId1"/>
          <a:stretch/>
        </p:blipFill>
        <p:spPr>
          <a:xfrm>
            <a:off x="10440" y="2052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" descr=""/>
          <p:cNvPicPr/>
          <p:nvPr/>
        </p:nvPicPr>
        <p:blipFill>
          <a:blip r:embed="rId1"/>
          <a:stretch/>
        </p:blipFill>
        <p:spPr>
          <a:xfrm>
            <a:off x="2559240" y="76680"/>
            <a:ext cx="5300280" cy="7331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9" dur="indefinite" restart="never" nodeType="tmRoot">
          <p:childTnLst>
            <p:seq>
              <p:cTn id="4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" descr=""/>
          <p:cNvPicPr/>
          <p:nvPr/>
        </p:nvPicPr>
        <p:blipFill>
          <a:blip r:embed="rId1"/>
          <a:stretch/>
        </p:blipFill>
        <p:spPr>
          <a:xfrm>
            <a:off x="11520" y="1620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1" dur="indefinite" restart="never" nodeType="tmRoot">
          <p:childTnLst>
            <p:seq>
              <p:cTn id="4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" descr=""/>
          <p:cNvPicPr/>
          <p:nvPr/>
        </p:nvPicPr>
        <p:blipFill>
          <a:blip r:embed="rId1"/>
          <a:stretch/>
        </p:blipFill>
        <p:spPr>
          <a:xfrm>
            <a:off x="10440" y="2052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3" dur="indefinite" restart="never" nodeType="tmRoot">
          <p:childTnLst>
            <p:seq>
              <p:cTn id="4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" descr=""/>
          <p:cNvPicPr/>
          <p:nvPr/>
        </p:nvPicPr>
        <p:blipFill>
          <a:blip r:embed="rId1"/>
          <a:stretch/>
        </p:blipFill>
        <p:spPr>
          <a:xfrm>
            <a:off x="10440" y="2052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5" dur="indefinite" restart="never" nodeType="tmRoot">
          <p:childTnLst>
            <p:seq>
              <p:cTn id="4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" descr=""/>
          <p:cNvPicPr/>
          <p:nvPr/>
        </p:nvPicPr>
        <p:blipFill>
          <a:blip r:embed="rId1"/>
          <a:stretch/>
        </p:blipFill>
        <p:spPr>
          <a:xfrm>
            <a:off x="10440" y="2052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7" dur="indefinite" restart="never" nodeType="tmRoot">
          <p:childTnLst>
            <p:seq>
              <p:cTn id="4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" descr=""/>
          <p:cNvPicPr/>
          <p:nvPr/>
        </p:nvPicPr>
        <p:blipFill>
          <a:blip r:embed="rId1"/>
          <a:stretch/>
        </p:blipFill>
        <p:spPr>
          <a:xfrm>
            <a:off x="90720" y="182880"/>
            <a:ext cx="9875880" cy="72252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9" dur="indefinite" restart="never" nodeType="tmRoot">
          <p:childTnLst>
            <p:seq>
              <p:cTn id="5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" descr=""/>
          <p:cNvPicPr/>
          <p:nvPr/>
        </p:nvPicPr>
        <p:blipFill>
          <a:blip r:embed="rId1"/>
          <a:stretch/>
        </p:blipFill>
        <p:spPr>
          <a:xfrm>
            <a:off x="112680" y="365400"/>
            <a:ext cx="9853920" cy="6493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1" dur="indefinite" restart="never" nodeType="tmRoot">
          <p:childTnLst>
            <p:seq>
              <p:cTn id="5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" descr=""/>
          <p:cNvPicPr/>
          <p:nvPr/>
        </p:nvPicPr>
        <p:blipFill>
          <a:blip r:embed="rId1"/>
          <a:stretch/>
        </p:blipFill>
        <p:spPr>
          <a:xfrm>
            <a:off x="90720" y="456840"/>
            <a:ext cx="9870480" cy="6401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3" dur="indefinite" restart="never" nodeType="tmRoot">
          <p:childTnLst>
            <p:seq>
              <p:cTn id="5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" descr=""/>
          <p:cNvPicPr/>
          <p:nvPr/>
        </p:nvPicPr>
        <p:blipFill>
          <a:blip r:embed="rId1"/>
          <a:stretch/>
        </p:blipFill>
        <p:spPr>
          <a:xfrm>
            <a:off x="10440" y="2052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5" dur="indefinite" restart="never" nodeType="tmRoot">
          <p:childTnLst>
            <p:seq>
              <p:cTn id="5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" descr=""/>
          <p:cNvPicPr/>
          <p:nvPr/>
        </p:nvPicPr>
        <p:blipFill>
          <a:blip r:embed="rId1"/>
          <a:stretch/>
        </p:blipFill>
        <p:spPr>
          <a:xfrm>
            <a:off x="639720" y="91440"/>
            <a:ext cx="8956800" cy="7317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7" dur="indefinite" restart="never" nodeType="tmRoot">
          <p:childTnLst>
            <p:seq>
              <p:cTn id="5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" descr=""/>
          <p:cNvPicPr/>
          <p:nvPr/>
        </p:nvPicPr>
        <p:blipFill>
          <a:blip r:embed="rId1"/>
          <a:stretch/>
        </p:blipFill>
        <p:spPr>
          <a:xfrm>
            <a:off x="33840" y="-144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" descr=""/>
          <p:cNvPicPr/>
          <p:nvPr/>
        </p:nvPicPr>
        <p:blipFill>
          <a:blip r:embed="rId1"/>
          <a:stretch/>
        </p:blipFill>
        <p:spPr>
          <a:xfrm>
            <a:off x="10800" y="2088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9" dur="indefinite" restart="never" nodeType="tmRoot">
          <p:childTnLst>
            <p:seq>
              <p:cTn id="6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" descr=""/>
          <p:cNvPicPr/>
          <p:nvPr/>
        </p:nvPicPr>
        <p:blipFill>
          <a:blip r:embed="rId1"/>
          <a:stretch/>
        </p:blipFill>
        <p:spPr>
          <a:xfrm>
            <a:off x="18360" y="33120"/>
            <a:ext cx="10073880" cy="7553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1" dur="indefinite" restart="never" nodeType="tmRoot">
          <p:childTnLst>
            <p:seq>
              <p:cTn id="6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" descr=""/>
          <p:cNvPicPr/>
          <p:nvPr/>
        </p:nvPicPr>
        <p:blipFill>
          <a:blip r:embed="rId1"/>
          <a:stretch/>
        </p:blipFill>
        <p:spPr>
          <a:xfrm>
            <a:off x="18360" y="33120"/>
            <a:ext cx="10073880" cy="7553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3" dur="indefinite" restart="never" nodeType="tmRoot">
          <p:childTnLst>
            <p:seq>
              <p:cTn id="6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" descr=""/>
          <p:cNvPicPr/>
          <p:nvPr/>
        </p:nvPicPr>
        <p:blipFill>
          <a:blip r:embed="rId1"/>
          <a:stretch/>
        </p:blipFill>
        <p:spPr>
          <a:xfrm>
            <a:off x="18360" y="33120"/>
            <a:ext cx="10073880" cy="7553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5" dur="indefinite" restart="never" nodeType="tmRoot">
          <p:childTnLst>
            <p:seq>
              <p:cTn id="6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" descr=""/>
          <p:cNvPicPr/>
          <p:nvPr/>
        </p:nvPicPr>
        <p:blipFill>
          <a:blip r:embed="rId1"/>
          <a:stretch/>
        </p:blipFill>
        <p:spPr>
          <a:xfrm>
            <a:off x="18360" y="33120"/>
            <a:ext cx="10073880" cy="7553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7" dur="indefinite" restart="never" nodeType="tmRoot">
          <p:childTnLst>
            <p:seq>
              <p:cTn id="6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" descr=""/>
          <p:cNvPicPr/>
          <p:nvPr/>
        </p:nvPicPr>
        <p:blipFill>
          <a:blip r:embed="rId1"/>
          <a:stretch/>
        </p:blipFill>
        <p:spPr>
          <a:xfrm>
            <a:off x="18360" y="33120"/>
            <a:ext cx="10073880" cy="7553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69" dur="indefinite" restart="never" nodeType="tmRoot">
          <p:childTnLst>
            <p:seq>
              <p:cTn id="7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" descr=""/>
          <p:cNvPicPr/>
          <p:nvPr/>
        </p:nvPicPr>
        <p:blipFill>
          <a:blip r:embed="rId1"/>
          <a:stretch/>
        </p:blipFill>
        <p:spPr>
          <a:xfrm>
            <a:off x="21960" y="32760"/>
            <a:ext cx="10075680" cy="7555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1" dur="indefinite" restart="never" nodeType="tmRoot">
          <p:childTnLst>
            <p:seq>
              <p:cTn id="7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" descr=""/>
          <p:cNvPicPr/>
          <p:nvPr/>
        </p:nvPicPr>
        <p:blipFill>
          <a:blip r:embed="rId1"/>
          <a:stretch/>
        </p:blipFill>
        <p:spPr>
          <a:xfrm>
            <a:off x="21960" y="32760"/>
            <a:ext cx="10075680" cy="7555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3" dur="indefinite" restart="never" nodeType="tmRoot">
          <p:childTnLst>
            <p:seq>
              <p:cTn id="7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" descr=""/>
          <p:cNvPicPr/>
          <p:nvPr/>
        </p:nvPicPr>
        <p:blipFill>
          <a:blip r:embed="rId1"/>
          <a:stretch/>
        </p:blipFill>
        <p:spPr>
          <a:xfrm>
            <a:off x="2520" y="7920"/>
            <a:ext cx="10073880" cy="7553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5" dur="indefinite" restart="never" nodeType="tmRoot">
          <p:childTnLst>
            <p:seq>
              <p:cTn id="7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" descr=""/>
          <p:cNvPicPr/>
          <p:nvPr/>
        </p:nvPicPr>
        <p:blipFill>
          <a:blip r:embed="rId1"/>
          <a:stretch/>
        </p:blipFill>
        <p:spPr>
          <a:xfrm>
            <a:off x="19080" y="33480"/>
            <a:ext cx="10077840" cy="7551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7" dur="indefinite" restart="never" nodeType="tmRoot">
          <p:childTnLst>
            <p:seq>
              <p:cTn id="7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" descr=""/>
          <p:cNvPicPr/>
          <p:nvPr/>
        </p:nvPicPr>
        <p:blipFill>
          <a:blip r:embed="rId1"/>
          <a:stretch/>
        </p:blipFill>
        <p:spPr>
          <a:xfrm>
            <a:off x="14400" y="6840"/>
            <a:ext cx="100695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" descr=""/>
          <p:cNvPicPr/>
          <p:nvPr/>
        </p:nvPicPr>
        <p:blipFill>
          <a:blip r:embed="rId1"/>
          <a:stretch/>
        </p:blipFill>
        <p:spPr>
          <a:xfrm>
            <a:off x="0" y="0"/>
            <a:ext cx="10073880" cy="75538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79" dur="indefinite" restart="never" nodeType="tmRoot">
          <p:childTnLst>
            <p:seq>
              <p:cTn id="8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" descr=""/>
          <p:cNvPicPr/>
          <p:nvPr/>
        </p:nvPicPr>
        <p:blipFill>
          <a:blip r:embed="rId1"/>
          <a:stretch/>
        </p:blipFill>
        <p:spPr>
          <a:xfrm>
            <a:off x="2880" y="7200"/>
            <a:ext cx="1007352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1" dur="indefinite" restart="never" nodeType="tmRoot">
          <p:childTnLst>
            <p:seq>
              <p:cTn id="8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" descr=""/>
          <p:cNvPicPr/>
          <p:nvPr/>
        </p:nvPicPr>
        <p:blipFill>
          <a:blip r:embed="rId1"/>
          <a:stretch/>
        </p:blipFill>
        <p:spPr>
          <a:xfrm>
            <a:off x="11520" y="16200"/>
            <a:ext cx="100749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3" dur="indefinite" restart="never" nodeType="tmRoot">
          <p:childTnLst>
            <p:seq>
              <p:cTn id="8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" descr=""/>
          <p:cNvPicPr/>
          <p:nvPr/>
        </p:nvPicPr>
        <p:blipFill>
          <a:blip r:embed="rId1"/>
          <a:stretch/>
        </p:blipFill>
        <p:spPr>
          <a:xfrm>
            <a:off x="0" y="91080"/>
            <a:ext cx="10053720" cy="7470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5" dur="indefinite" restart="never" nodeType="tmRoot">
          <p:childTnLst>
            <p:seq>
              <p:cTn id="8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" descr=""/>
          <p:cNvPicPr/>
          <p:nvPr/>
        </p:nvPicPr>
        <p:blipFill>
          <a:blip r:embed="rId1"/>
          <a:stretch/>
        </p:blipFill>
        <p:spPr>
          <a:xfrm>
            <a:off x="360" y="91080"/>
            <a:ext cx="10075320" cy="7408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7" dur="indefinite" restart="never" nodeType="tmRoot">
          <p:childTnLst>
            <p:seq>
              <p:cTn id="8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" descr=""/>
          <p:cNvPicPr/>
          <p:nvPr/>
        </p:nvPicPr>
        <p:blipFill>
          <a:blip r:embed="rId1"/>
          <a:stretch/>
        </p:blipFill>
        <p:spPr>
          <a:xfrm>
            <a:off x="11520" y="16200"/>
            <a:ext cx="100749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89" dur="indefinite" restart="never" nodeType="tmRoot">
          <p:childTnLst>
            <p:seq>
              <p:cTn id="9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" descr=""/>
          <p:cNvPicPr/>
          <p:nvPr/>
        </p:nvPicPr>
        <p:blipFill>
          <a:blip r:embed="rId1"/>
          <a:stretch/>
        </p:blipFill>
        <p:spPr>
          <a:xfrm>
            <a:off x="11520" y="16200"/>
            <a:ext cx="100749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1" dur="indefinite" restart="never" nodeType="tmRoot">
          <p:childTnLst>
            <p:seq>
              <p:cTn id="9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" descr=""/>
          <p:cNvPicPr/>
          <p:nvPr/>
        </p:nvPicPr>
        <p:blipFill>
          <a:blip r:embed="rId1"/>
          <a:stretch/>
        </p:blipFill>
        <p:spPr>
          <a:xfrm>
            <a:off x="10800" y="20880"/>
            <a:ext cx="100749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3" dur="indefinite" restart="never" nodeType="tmRoot">
          <p:childTnLst>
            <p:seq>
              <p:cTn id="9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" descr=""/>
          <p:cNvPicPr/>
          <p:nvPr/>
        </p:nvPicPr>
        <p:blipFill>
          <a:blip r:embed="rId1"/>
          <a:stretch/>
        </p:blipFill>
        <p:spPr>
          <a:xfrm>
            <a:off x="33840" y="-144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5" dur="indefinite" restart="never" nodeType="tmRoot">
          <p:childTnLst>
            <p:seq>
              <p:cTn id="9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" descr=""/>
          <p:cNvPicPr/>
          <p:nvPr/>
        </p:nvPicPr>
        <p:blipFill>
          <a:blip r:embed="rId1"/>
          <a:stretch/>
        </p:blipFill>
        <p:spPr>
          <a:xfrm>
            <a:off x="2193480" y="91440"/>
            <a:ext cx="5300280" cy="7331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7" dur="indefinite" restart="never" nodeType="tmRoot">
          <p:childTnLst>
            <p:seq>
              <p:cTn id="9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" descr=""/>
          <p:cNvPicPr/>
          <p:nvPr/>
        </p:nvPicPr>
        <p:blipFill>
          <a:blip r:embed="rId1"/>
          <a:stretch/>
        </p:blipFill>
        <p:spPr>
          <a:xfrm>
            <a:off x="2010600" y="91440"/>
            <a:ext cx="6031440" cy="74700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" descr=""/>
          <p:cNvPicPr/>
          <p:nvPr/>
        </p:nvPicPr>
        <p:blipFill>
          <a:blip r:embed="rId1"/>
          <a:stretch/>
        </p:blipFill>
        <p:spPr>
          <a:xfrm>
            <a:off x="2189520" y="91440"/>
            <a:ext cx="5684760" cy="7314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99" dur="indefinite" restart="never" nodeType="tmRoot">
          <p:childTnLst>
            <p:seq>
              <p:cTn id="10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" descr=""/>
          <p:cNvPicPr/>
          <p:nvPr/>
        </p:nvPicPr>
        <p:blipFill>
          <a:blip r:embed="rId1"/>
          <a:stretch/>
        </p:blipFill>
        <p:spPr>
          <a:xfrm>
            <a:off x="822960" y="91440"/>
            <a:ext cx="7954920" cy="7406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1" dur="indefinite" restart="never" nodeType="tmRoot">
          <p:childTnLst>
            <p:seq>
              <p:cTn id="10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" descr=""/>
          <p:cNvPicPr/>
          <p:nvPr/>
        </p:nvPicPr>
        <p:blipFill>
          <a:blip r:embed="rId1"/>
          <a:stretch/>
        </p:blipFill>
        <p:spPr>
          <a:xfrm>
            <a:off x="91440" y="305280"/>
            <a:ext cx="9902160" cy="6460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3" dur="indefinite" restart="never" nodeType="tmRoot">
          <p:childTnLst>
            <p:seq>
              <p:cTn id="10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" name="" descr=""/>
          <p:cNvPicPr/>
          <p:nvPr/>
        </p:nvPicPr>
        <p:blipFill>
          <a:blip r:embed="rId1"/>
          <a:stretch/>
        </p:blipFill>
        <p:spPr>
          <a:xfrm>
            <a:off x="155160" y="262080"/>
            <a:ext cx="9811440" cy="64126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5" dur="indefinite" restart="never" nodeType="tmRoot">
          <p:childTnLst>
            <p:seq>
              <p:cTn id="10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" descr=""/>
          <p:cNvPicPr/>
          <p:nvPr/>
        </p:nvPicPr>
        <p:blipFill>
          <a:blip r:embed="rId1"/>
          <a:stretch/>
        </p:blipFill>
        <p:spPr>
          <a:xfrm>
            <a:off x="104040" y="91440"/>
            <a:ext cx="9771120" cy="7366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7" dur="indefinite" restart="never" nodeType="tmRoot">
          <p:childTnLst>
            <p:seq>
              <p:cTn id="10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" descr=""/>
          <p:cNvPicPr/>
          <p:nvPr/>
        </p:nvPicPr>
        <p:blipFill>
          <a:blip r:embed="rId1"/>
          <a:stretch/>
        </p:blipFill>
        <p:spPr>
          <a:xfrm>
            <a:off x="2086200" y="68040"/>
            <a:ext cx="6004440" cy="73382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9" dur="indefinite" restart="never" nodeType="tmRoot">
          <p:childTnLst>
            <p:seq>
              <p:cTn id="1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" descr=""/>
          <p:cNvPicPr/>
          <p:nvPr/>
        </p:nvPicPr>
        <p:blipFill>
          <a:blip r:embed="rId1"/>
          <a:stretch/>
        </p:blipFill>
        <p:spPr>
          <a:xfrm>
            <a:off x="2255040" y="91440"/>
            <a:ext cx="5553360" cy="7406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1" dur="indefinite" restart="never" nodeType="tmRoot">
          <p:childTnLst>
            <p:seq>
              <p:cTn id="1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" descr=""/>
          <p:cNvPicPr/>
          <p:nvPr/>
        </p:nvPicPr>
        <p:blipFill>
          <a:blip r:embed="rId1"/>
          <a:stretch/>
        </p:blipFill>
        <p:spPr>
          <a:xfrm rot="16199400">
            <a:off x="1274400" y="-995760"/>
            <a:ext cx="7479360" cy="9536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3" dur="indefinite" restart="never" nodeType="tmRoot">
          <p:childTnLst>
            <p:seq>
              <p:cTn id="1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" descr=""/>
          <p:cNvPicPr/>
          <p:nvPr/>
        </p:nvPicPr>
        <p:blipFill>
          <a:blip r:embed="rId1"/>
          <a:stretch/>
        </p:blipFill>
        <p:spPr>
          <a:xfrm rot="16245600">
            <a:off x="1399320" y="-1037520"/>
            <a:ext cx="7212600" cy="96444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5" dur="indefinite" restart="never" nodeType="tmRoot">
          <p:childTnLst>
            <p:seq>
              <p:cTn id="1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" descr=""/>
          <p:cNvPicPr/>
          <p:nvPr/>
        </p:nvPicPr>
        <p:blipFill>
          <a:blip r:embed="rId1"/>
          <a:stretch/>
        </p:blipFill>
        <p:spPr>
          <a:xfrm>
            <a:off x="2386800" y="150480"/>
            <a:ext cx="5403240" cy="7396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7" dur="indefinite" restart="never" nodeType="tmRoot">
          <p:childTnLst>
            <p:seq>
              <p:cTn id="1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" descr=""/>
          <p:cNvPicPr/>
          <p:nvPr/>
        </p:nvPicPr>
        <p:blipFill>
          <a:blip r:embed="rId1"/>
          <a:stretch/>
        </p:blipFill>
        <p:spPr>
          <a:xfrm>
            <a:off x="2193480" y="182880"/>
            <a:ext cx="5666040" cy="72403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" descr=""/>
          <p:cNvPicPr/>
          <p:nvPr/>
        </p:nvPicPr>
        <p:blipFill>
          <a:blip r:embed="rId1"/>
          <a:stretch/>
        </p:blipFill>
        <p:spPr>
          <a:xfrm>
            <a:off x="2310840" y="91440"/>
            <a:ext cx="5513040" cy="7406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19" dur="indefinite" restart="never" nodeType="tmRoot">
          <p:childTnLst>
            <p:seq>
              <p:cTn id="1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" descr=""/>
          <p:cNvPicPr/>
          <p:nvPr/>
        </p:nvPicPr>
        <p:blipFill>
          <a:blip r:embed="rId1"/>
          <a:stretch/>
        </p:blipFill>
        <p:spPr>
          <a:xfrm>
            <a:off x="1828800" y="91440"/>
            <a:ext cx="6491880" cy="7406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21" dur="indefinite" restart="never" nodeType="tmRoot">
          <p:childTnLst>
            <p:seq>
              <p:cTn id="12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" descr=""/>
          <p:cNvPicPr/>
          <p:nvPr/>
        </p:nvPicPr>
        <p:blipFill>
          <a:blip r:embed="rId1"/>
          <a:stretch/>
        </p:blipFill>
        <p:spPr>
          <a:xfrm>
            <a:off x="182880" y="1005480"/>
            <a:ext cx="9783720" cy="5670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23" dur="indefinite" restart="never" nodeType="tmRoot">
          <p:childTnLst>
            <p:seq>
              <p:cTn id="12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" descr=""/>
          <p:cNvPicPr/>
          <p:nvPr/>
        </p:nvPicPr>
        <p:blipFill>
          <a:blip r:embed="rId1"/>
          <a:stretch/>
        </p:blipFill>
        <p:spPr>
          <a:xfrm>
            <a:off x="33840" y="-1440"/>
            <a:ext cx="10074600" cy="755460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25" dur="indefinite" restart="never" nodeType="tmRoot">
          <p:childTnLst>
            <p:seq>
              <p:cTn id="12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" descr=""/>
          <p:cNvPicPr/>
          <p:nvPr/>
        </p:nvPicPr>
        <p:blipFill>
          <a:blip r:embed="rId1"/>
          <a:stretch/>
        </p:blipFill>
        <p:spPr>
          <a:xfrm>
            <a:off x="37440" y="75960"/>
            <a:ext cx="5536800" cy="73317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27" dur="indefinite" restart="never" nodeType="tmRoot">
          <p:childTnLst>
            <p:seq>
              <p:cTn id="12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" descr=""/>
          <p:cNvPicPr/>
          <p:nvPr/>
        </p:nvPicPr>
        <p:blipFill>
          <a:blip r:embed="rId1"/>
          <a:stretch/>
        </p:blipFill>
        <p:spPr>
          <a:xfrm>
            <a:off x="14400" y="21960"/>
            <a:ext cx="100695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3" dur="indefinite" restart="never" nodeType="tmRoot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" descr=""/>
          <p:cNvPicPr/>
          <p:nvPr/>
        </p:nvPicPr>
        <p:blipFill>
          <a:blip r:embed="rId1"/>
          <a:stretch/>
        </p:blipFill>
        <p:spPr>
          <a:xfrm>
            <a:off x="53640" y="71280"/>
            <a:ext cx="100695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5" dur="indefinite" restart="never" nodeType="tmRoot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" descr=""/>
          <p:cNvPicPr/>
          <p:nvPr/>
        </p:nvPicPr>
        <p:blipFill>
          <a:blip r:embed="rId1"/>
          <a:stretch/>
        </p:blipFill>
        <p:spPr>
          <a:xfrm>
            <a:off x="53640" y="71280"/>
            <a:ext cx="10069560" cy="75549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7" dur="indefinite" restart="never" nodeType="tmRoot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