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handoutMasterIdLst>
    <p:handoutMasterId r:id="rId38"/>
  </p:handoutMasterIdLst>
  <p:sldIdLst>
    <p:sldId id="338" r:id="rId5"/>
    <p:sldId id="2145705326" r:id="rId6"/>
    <p:sldId id="1020" r:id="rId7"/>
    <p:sldId id="1024" r:id="rId8"/>
    <p:sldId id="1039" r:id="rId9"/>
    <p:sldId id="2145705322" r:id="rId10"/>
    <p:sldId id="1049" r:id="rId11"/>
    <p:sldId id="424" r:id="rId12"/>
    <p:sldId id="957" r:id="rId13"/>
    <p:sldId id="1043" r:id="rId14"/>
    <p:sldId id="1040" r:id="rId15"/>
    <p:sldId id="992" r:id="rId16"/>
    <p:sldId id="993" r:id="rId17"/>
    <p:sldId id="955" r:id="rId18"/>
    <p:sldId id="2145705328" r:id="rId19"/>
    <p:sldId id="2145705329" r:id="rId20"/>
    <p:sldId id="1102" r:id="rId21"/>
    <p:sldId id="256" r:id="rId22"/>
    <p:sldId id="330" r:id="rId23"/>
    <p:sldId id="259" r:id="rId24"/>
    <p:sldId id="258" r:id="rId25"/>
    <p:sldId id="257" r:id="rId26"/>
    <p:sldId id="265" r:id="rId27"/>
    <p:sldId id="266" r:id="rId28"/>
    <p:sldId id="2145705330" r:id="rId29"/>
    <p:sldId id="332" r:id="rId30"/>
    <p:sldId id="336" r:id="rId31"/>
    <p:sldId id="334" r:id="rId32"/>
    <p:sldId id="337" r:id="rId33"/>
    <p:sldId id="262" r:id="rId34"/>
    <p:sldId id="335" r:id="rId35"/>
    <p:sldId id="1062" r:id="rId36"/>
  </p:sldIdLst>
  <p:sldSz cx="12192000" cy="6858000"/>
  <p:notesSz cx="7315200" cy="96012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initials="E" lastIdx="2" clrIdx="0">
    <p:extLst>
      <p:ext uri="{19B8F6BF-5375-455C-9EA6-DF929625EA0E}">
        <p15:presenceInfo xmlns:p15="http://schemas.microsoft.com/office/powerpoint/2012/main" userId="S::ejb17@nist.gov::58e4749e-7912-4bd0-8213-a7123bb037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0C7"/>
    <a:srgbClr val="0149AC"/>
    <a:srgbClr val="0B3646"/>
    <a:srgbClr val="FCDF61"/>
    <a:srgbClr val="009390"/>
    <a:srgbClr val="76E49F"/>
    <a:srgbClr val="2D67D9"/>
    <a:srgbClr val="74C5E7"/>
    <a:srgbClr val="F1F6FB"/>
    <a:srgbClr val="E8F0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274" autoAdjust="0"/>
  </p:normalViewPr>
  <p:slideViewPr>
    <p:cSldViewPr snapToGrid="0">
      <p:cViewPr varScale="1">
        <p:scale>
          <a:sx n="70" d="100"/>
          <a:sy n="70" d="100"/>
        </p:scale>
        <p:origin x="1398" y="6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FY 2018 Enacted</c:v>
                </c:pt>
              </c:strCache>
            </c:strRef>
          </c:tx>
          <c:dPt>
            <c:idx val="0"/>
            <c:bubble3D val="0"/>
            <c:spPr>
              <a:solidFill>
                <a:srgbClr val="11335B"/>
              </a:solidFill>
              <a:ln>
                <a:noFill/>
              </a:ln>
              <a:effectLst/>
            </c:spPr>
            <c:extLst>
              <c:ext xmlns:c16="http://schemas.microsoft.com/office/drawing/2014/chart" uri="{C3380CC4-5D6E-409C-BE32-E72D297353CC}">
                <c16:uniqueId val="{00000001-E6AA-4047-BFA2-946C1D41F985}"/>
              </c:ext>
            </c:extLst>
          </c:dPt>
          <c:dPt>
            <c:idx val="1"/>
            <c:bubble3D val="0"/>
            <c:spPr>
              <a:pattFill prst="pct75">
                <a:fgClr>
                  <a:srgbClr val="B2471E"/>
                </a:fgClr>
                <a:bgClr>
                  <a:schemeClr val="bg1"/>
                </a:bgClr>
              </a:pattFill>
              <a:ln>
                <a:solidFill>
                  <a:schemeClr val="bg1"/>
                </a:solidFill>
              </a:ln>
              <a:effectLst/>
            </c:spPr>
            <c:extLst>
              <c:ext xmlns:c16="http://schemas.microsoft.com/office/drawing/2014/chart" uri="{C3380CC4-5D6E-409C-BE32-E72D297353CC}">
                <c16:uniqueId val="{00000003-E6AA-4047-BFA2-946C1D41F985}"/>
              </c:ext>
            </c:extLst>
          </c:dPt>
          <c:dPt>
            <c:idx val="2"/>
            <c:bubble3D val="0"/>
            <c:spPr>
              <a:solidFill>
                <a:srgbClr val="B2471E"/>
              </a:solidFill>
              <a:ln>
                <a:solidFill>
                  <a:schemeClr val="bg1"/>
                </a:solidFill>
              </a:ln>
              <a:effectLst/>
            </c:spPr>
            <c:extLst>
              <c:ext xmlns:c16="http://schemas.microsoft.com/office/drawing/2014/chart" uri="{C3380CC4-5D6E-409C-BE32-E72D297353CC}">
                <c16:uniqueId val="{00000005-E6AA-4047-BFA2-946C1D41F985}"/>
              </c:ext>
            </c:extLst>
          </c:dPt>
          <c:dPt>
            <c:idx val="3"/>
            <c:bubble3D val="0"/>
            <c:spPr>
              <a:solidFill>
                <a:srgbClr val="5D8B72"/>
              </a:solidFill>
              <a:ln>
                <a:noFill/>
              </a:ln>
              <a:effectLst/>
            </c:spPr>
            <c:extLst>
              <c:ext xmlns:c16="http://schemas.microsoft.com/office/drawing/2014/chart" uri="{C3380CC4-5D6E-409C-BE32-E72D297353CC}">
                <c16:uniqueId val="{00000007-E6AA-4047-BFA2-946C1D41F985}"/>
              </c:ext>
            </c:extLst>
          </c:dPt>
          <c:dLbls>
            <c:delete val="1"/>
          </c:dLbls>
          <c:cat>
            <c:strRef>
              <c:f>Sheet1!$A$2:$A$5</c:f>
              <c:strCache>
                <c:ptCount val="4"/>
                <c:pt idx="0">
                  <c:v>STRS 60%</c:v>
                </c:pt>
                <c:pt idx="1">
                  <c:v>ITS (Hollings MEP) 12%</c:v>
                </c:pt>
                <c:pt idx="2">
                  <c:v>ITS (Manufacturing USA) 1%</c:v>
                </c:pt>
                <c:pt idx="3">
                  <c:v>CRS 27%</c:v>
                </c:pt>
              </c:strCache>
            </c:strRef>
          </c:cat>
          <c:val>
            <c:numRef>
              <c:f>Sheet1!$B$2:$B$5</c:f>
              <c:numCache>
                <c:formatCode>General</c:formatCode>
                <c:ptCount val="4"/>
                <c:pt idx="0">
                  <c:v>724.5</c:v>
                </c:pt>
                <c:pt idx="1">
                  <c:v>140</c:v>
                </c:pt>
                <c:pt idx="2">
                  <c:v>15</c:v>
                </c:pt>
                <c:pt idx="3">
                  <c:v>319</c:v>
                </c:pt>
              </c:numCache>
            </c:numRef>
          </c:val>
          <c:extLst>
            <c:ext xmlns:c16="http://schemas.microsoft.com/office/drawing/2014/chart" uri="{C3380CC4-5D6E-409C-BE32-E72D297353CC}">
              <c16:uniqueId val="{00000008-E6AA-4047-BFA2-946C1D41F985}"/>
            </c:ext>
          </c:extLst>
        </c:ser>
        <c:dLbls>
          <c:dLblPos val="inEnd"/>
          <c:showLegendKey val="0"/>
          <c:showVal val="0"/>
          <c:showCatName val="0"/>
          <c:showSerName val="0"/>
          <c:showPercent val="1"/>
          <c:showBubbleSize val="0"/>
          <c:showLeaderLines val="1"/>
        </c:dLbls>
        <c:firstSliceAng val="0"/>
      </c:pie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553973"/>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a:t>7/16/20204</a:t>
            </a:r>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r>
              <a:rPr lang="en-US"/>
              <a:t>7/16/2024</a:t>
            </a:r>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r>
              <a:rPr lang="en-US"/>
              <a:t>Metric System Estimation</a:t>
            </a:r>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9C6804BF-A41C-8448-874E-9C0B6FDDAB7C}" type="slidenum">
              <a:rPr lang="en-US" smtClean="0"/>
              <a:t>‹#›</a:t>
            </a:fld>
            <a:endParaRPr lang="en-US"/>
          </a:p>
        </p:txBody>
      </p:sp>
    </p:spTree>
    <p:extLst>
      <p:ext uri="{BB962C8B-B14F-4D97-AF65-F5344CB8AC3E}">
        <p14:creationId xmlns:p14="http://schemas.microsoft.com/office/powerpoint/2010/main" val="4178779057"/>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TheSI@nist.gov"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https://www.nist.gov/pml/owm/metric-estimation-game-sp-1336</a:t>
            </a:r>
          </a:p>
        </p:txBody>
      </p:sp>
      <p:sp>
        <p:nvSpPr>
          <p:cNvPr id="4" name="Slide Number Placeholder 3"/>
          <p:cNvSpPr>
            <a:spLocks noGrp="1"/>
          </p:cNvSpPr>
          <p:nvPr>
            <p:ph type="sldNum" sz="quarter" idx="5"/>
          </p:nvPr>
        </p:nvSpPr>
        <p:spPr/>
        <p:txBody>
          <a:bodyPr/>
          <a:lstStyle/>
          <a:p>
            <a:fld id="{6E6083CC-B6A0-4456-91AE-DB06A9FF1560}" type="slidenum">
              <a:rPr lang="en-US" smtClean="0"/>
              <a:t>1</a:t>
            </a:fld>
            <a:endParaRPr lang="en-US"/>
          </a:p>
        </p:txBody>
      </p:sp>
    </p:spTree>
    <p:extLst>
      <p:ext uri="{BB962C8B-B14F-4D97-AF65-F5344CB8AC3E}">
        <p14:creationId xmlns:p14="http://schemas.microsoft.com/office/powerpoint/2010/main" val="1708403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Inexpensive Mass standards:  5 Rolls of nickels is equal to 1 kilogram or 1000 g (not counting the light- weight paper wrapping, which is TARE).</a:t>
            </a:r>
          </a:p>
        </p:txBody>
      </p:sp>
      <p:sp>
        <p:nvSpPr>
          <p:cNvPr id="4" name="Footer Placeholder 3">
            <a:extLst>
              <a:ext uri="{FF2B5EF4-FFF2-40B4-BE49-F238E27FC236}">
                <a16:creationId xmlns:a16="http://schemas.microsoft.com/office/drawing/2014/main" id="{87CC61FC-F820-4D18-97CC-4CAAD172D1BE}"/>
              </a:ext>
            </a:extLst>
          </p:cNvPr>
          <p:cNvSpPr>
            <a:spLocks noGrp="1"/>
          </p:cNvSpPr>
          <p:nvPr>
            <p:ph type="ftr" sz="quarter" idx="4"/>
          </p:nvPr>
        </p:nvSpPr>
        <p:spPr/>
        <p:txBody>
          <a:bodyPr/>
          <a:lstStyle/>
          <a:p>
            <a:r>
              <a:rPr lang="en-US"/>
              <a:t>Metric System Estimation</a:t>
            </a:r>
          </a:p>
        </p:txBody>
      </p:sp>
    </p:spTree>
    <p:extLst>
      <p:ext uri="{BB962C8B-B14F-4D97-AF65-F5344CB8AC3E}">
        <p14:creationId xmlns:p14="http://schemas.microsoft.com/office/powerpoint/2010/main" val="1593733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categories and 4 different point values.</a:t>
            </a:r>
          </a:p>
          <a:p>
            <a:endParaRPr lang="en-US" dirty="0"/>
          </a:p>
        </p:txBody>
      </p:sp>
      <p:sp>
        <p:nvSpPr>
          <p:cNvPr id="4" name="Slide Number Placeholder 3"/>
          <p:cNvSpPr>
            <a:spLocks noGrp="1"/>
          </p:cNvSpPr>
          <p:nvPr>
            <p:ph type="sldNum" sz="quarter" idx="10"/>
          </p:nvPr>
        </p:nvSpPr>
        <p:spPr/>
        <p:txBody>
          <a:bodyPr/>
          <a:lstStyle/>
          <a:p>
            <a:fld id="{5DDF7EF6-4963-4A9F-AF5E-1DA3704DCDA7}" type="slidenum">
              <a:rPr lang="en-US" smtClean="0"/>
              <a:pPr/>
              <a:t>11</a:t>
            </a:fld>
            <a:endParaRPr lang="en-US"/>
          </a:p>
        </p:txBody>
      </p:sp>
      <p:sp>
        <p:nvSpPr>
          <p:cNvPr id="8" name="Date Placeholder 7">
            <a:extLst>
              <a:ext uri="{FF2B5EF4-FFF2-40B4-BE49-F238E27FC236}">
                <a16:creationId xmlns:a16="http://schemas.microsoft.com/office/drawing/2014/main" id="{A182F20F-EF2F-BB65-E5BA-BDBE0F700448}"/>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2298106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a:p>
            <a:endParaRPr lang="en-US"/>
          </a:p>
        </p:txBody>
      </p:sp>
      <p:sp>
        <p:nvSpPr>
          <p:cNvPr id="7" name="Date Placeholder 6">
            <a:extLst>
              <a:ext uri="{FF2B5EF4-FFF2-40B4-BE49-F238E27FC236}">
                <a16:creationId xmlns:a16="http://schemas.microsoft.com/office/drawing/2014/main" id="{877B983A-F384-64AB-C601-E40E89AA8209}"/>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1219241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Establish Teams</a:t>
            </a:r>
            <a:endParaRPr lang="en-US" sz="1200" kern="1200" dirty="0">
              <a:solidFill>
                <a:schemeClr val="tx1"/>
              </a:solidFill>
              <a:effectLst/>
              <a:latin typeface="+mn-lt"/>
              <a:ea typeface="+mn-ea"/>
              <a:cs typeface="+mn-cs"/>
            </a:endParaRPr>
          </a:p>
          <a:p>
            <a:endParaRPr lang="en-US" dirty="0"/>
          </a:p>
        </p:txBody>
      </p:sp>
      <p:sp>
        <p:nvSpPr>
          <p:cNvPr id="7" name="Date Placeholder 6">
            <a:extLst>
              <a:ext uri="{FF2B5EF4-FFF2-40B4-BE49-F238E27FC236}">
                <a16:creationId xmlns:a16="http://schemas.microsoft.com/office/drawing/2014/main" id="{0EE3C032-5884-24A4-D34D-96AF7C6872BE}"/>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2500152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Before the game, prepare </a:t>
            </a:r>
            <a:r>
              <a:rPr lang="en-US" sz="1200" b="1" kern="1200" dirty="0">
                <a:solidFill>
                  <a:schemeClr val="tx1"/>
                </a:solidFill>
                <a:effectLst/>
                <a:latin typeface="+mn-lt"/>
                <a:ea typeface="+mn-ea"/>
                <a:cs typeface="+mn-cs"/>
              </a:rPr>
              <a:t>Unit Cards</a:t>
            </a:r>
            <a:r>
              <a:rPr lang="en-US" sz="1200" kern="1200" dirty="0">
                <a:solidFill>
                  <a:schemeClr val="tx1"/>
                </a:solidFill>
                <a:effectLst/>
                <a:latin typeface="+mn-lt"/>
                <a:ea typeface="+mn-ea"/>
                <a:cs typeface="+mn-cs"/>
              </a:rPr>
              <a:t> by writing the unit symbols that will be used during the game on small index cards (e.g., cm</a:t>
            </a:r>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g, m, mL), which will be held up during each question to illustrate what unit should be used when reporting the estimated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a:defRPr/>
            </a:pPr>
            <a:r>
              <a:rPr lang="en-US" sz="1200" kern="1200" dirty="0">
                <a:solidFill>
                  <a:schemeClr val="tx1"/>
                </a:solidFill>
                <a:effectLst/>
                <a:latin typeface="+mn-lt"/>
                <a:ea typeface="+mn-ea"/>
                <a:cs typeface="+mn-cs"/>
              </a:rPr>
              <a:t>If the unit is not included in with the value, no points will be awarded.</a:t>
            </a:r>
            <a:r>
              <a:rPr lang="en-US" dirty="0"/>
              <a:t> </a:t>
            </a:r>
            <a:r>
              <a:rPr lang="en-US" sz="1200" kern="1200" dirty="0">
                <a:solidFill>
                  <a:schemeClr val="tx1"/>
                </a:solidFill>
                <a:effectLst/>
                <a:latin typeface="+mn-lt"/>
                <a:ea typeface="+mn-ea"/>
                <a:cs typeface="+mn-cs"/>
              </a:rPr>
              <a:t> This practice reinforces proper SI style requirements.</a:t>
            </a:r>
            <a:r>
              <a:rPr lang="en-US" dirty="0"/>
              <a:t> </a:t>
            </a:r>
            <a:r>
              <a:rPr lang="en-US" sz="1200" kern="1200" dirty="0">
                <a:solidFill>
                  <a:schemeClr val="tx1"/>
                </a:solidFill>
                <a:effectLst/>
                <a:latin typeface="+mn-lt"/>
                <a:ea typeface="+mn-ea"/>
                <a:cs typeface="+mn-cs"/>
              </a:rPr>
              <a:t> For example, mg = milligram, while Mg = Megagram.</a:t>
            </a:r>
            <a:r>
              <a:rPr lang="en-US" dirty="0"/>
              <a:t> </a:t>
            </a:r>
            <a:r>
              <a:rPr lang="en-US" sz="1200" kern="1200" dirty="0">
                <a:solidFill>
                  <a:schemeClr val="tx1"/>
                </a:solidFill>
                <a:effectLst/>
                <a:latin typeface="+mn-lt"/>
                <a:ea typeface="+mn-ea"/>
                <a:cs typeface="+mn-cs"/>
              </a:rPr>
              <a:t> Prefix capitalization matters!</a:t>
            </a:r>
            <a:r>
              <a:rPr lang="en-US" dirty="0"/>
              <a:t> </a:t>
            </a:r>
            <a:r>
              <a:rPr lang="en-US" sz="1200" kern="1200" dirty="0">
                <a:solidFill>
                  <a:schemeClr val="tx1"/>
                </a:solidFill>
                <a:effectLst/>
                <a:latin typeface="+mn-lt"/>
                <a:ea typeface="+mn-ea"/>
                <a:cs typeface="+mn-cs"/>
              </a:rPr>
              <a:t> The following SI units that are typically used during the game included in table.</a:t>
            </a:r>
            <a:endParaRPr lang="en-US"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During each round, a Unit Card is displayed to participants to ensure correct measurement unit is used.</a:t>
            </a:r>
            <a:endParaRPr lang="en-US" sz="1200" b="1" kern="1200" dirty="0">
              <a:solidFill>
                <a:schemeClr val="tx1"/>
              </a:solidFill>
              <a:effectLst/>
              <a:latin typeface="+mn-lt"/>
              <a:cs typeface="Calibri"/>
            </a:endParaRPr>
          </a:p>
          <a:p>
            <a:pPr marL="0" marR="0" lvl="0" indent="0" algn="l" defTabSz="914400">
              <a:lnSpc>
                <a:spcPct val="100000"/>
              </a:lnSpc>
              <a:spcBef>
                <a:spcPts val="0"/>
              </a:spcBef>
              <a:spcAft>
                <a:spcPts val="0"/>
              </a:spcAft>
              <a:buClrTx/>
              <a:buSzTx/>
              <a:buFontTx/>
              <a:buNone/>
              <a:tabLst/>
              <a:defRPr/>
            </a:pPr>
            <a:endParaRPr lang="en-US" sz="1200" b="1" kern="1200" dirty="0">
              <a:solidFill>
                <a:schemeClr val="tx1"/>
              </a:solidFill>
              <a:effectLst/>
              <a:latin typeface="+mn-lt"/>
              <a:cs typeface="Calibri"/>
            </a:endParaRPr>
          </a:p>
          <a:p>
            <a:r>
              <a:rPr lang="en-US" b="1" u="sng" dirty="0"/>
              <a:t>Review</a:t>
            </a:r>
            <a:r>
              <a:rPr lang="en-US" dirty="0"/>
              <a:t> – Review estimation by simple multiplication, formulas for square and cube, basics units of length (meter, centimeter, millimeter) using the meter sticks and others used in the game (You will hold up the UNIT cards during the game that must be used in the correct answer).</a:t>
            </a:r>
          </a:p>
          <a:p>
            <a:r>
              <a:rPr lang="en-US" b="1" u="sng" dirty="0"/>
              <a:t>What does 30 seconds feel like?</a:t>
            </a:r>
            <a:r>
              <a:rPr lang="en-US" b="1" dirty="0"/>
              <a:t>  </a:t>
            </a:r>
            <a:r>
              <a:rPr lang="en-US" dirty="0"/>
              <a:t>Give students 30 seconds to come up with team name.  Guess what – you just used the SI unit of TIME!</a:t>
            </a:r>
            <a:endParaRPr lang="en-US" dirty="0">
              <a:cs typeface="Calibri"/>
            </a:endParaRPr>
          </a:p>
          <a:p>
            <a:r>
              <a:rPr lang="en-US" b="1" u="sng" dirty="0"/>
              <a:t>Practice</a:t>
            </a:r>
            <a:r>
              <a:rPr lang="en-US" dirty="0"/>
              <a:t> – students measure the desk or table (m, cm, mm – depending on the time you have allotted for the game – choose one if only 20 min game session).</a:t>
            </a:r>
            <a:endParaRPr lang="en-US" dirty="0">
              <a:cs typeface="Calibri"/>
            </a:endParaRPr>
          </a:p>
          <a:p>
            <a:endParaRPr lang="en-US" dirty="0">
              <a:cs typeface="Calibri"/>
            </a:endParaRPr>
          </a:p>
          <a:p>
            <a:endParaRPr lang="en-US" dirty="0">
              <a:cs typeface="Calibri"/>
            </a:endParaRPr>
          </a:p>
        </p:txBody>
      </p:sp>
      <p:sp>
        <p:nvSpPr>
          <p:cNvPr id="7" name="Date Placeholder 6">
            <a:extLst>
              <a:ext uri="{FF2B5EF4-FFF2-40B4-BE49-F238E27FC236}">
                <a16:creationId xmlns:a16="http://schemas.microsoft.com/office/drawing/2014/main" id="{F8A6F216-7E69-3B0C-CFEF-1650BA651F45}"/>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2033861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40">
              <a:defRPr/>
            </a:pPr>
            <a:r>
              <a:rPr lang="en-US" dirty="0"/>
              <a:t>https://www.nist.gov/pml/owm/si-teacher-kits-available-educators</a:t>
            </a:r>
          </a:p>
          <a:p>
            <a:pPr defTabSz="966540">
              <a:defRPr/>
            </a:pPr>
            <a:endParaRPr lang="en-US" dirty="0"/>
          </a:p>
          <a:p>
            <a:pPr marL="0" marR="0" lvl="0" indent="0" algn="l" defTabSz="966540" rtl="0" eaLnBrk="1" fontAlgn="auto" latinLnBrk="0" hangingPunct="1">
              <a:lnSpc>
                <a:spcPct val="100000"/>
              </a:lnSpc>
              <a:spcBef>
                <a:spcPts val="0"/>
              </a:spcBef>
              <a:spcAft>
                <a:spcPts val="0"/>
              </a:spcAft>
              <a:buClrTx/>
              <a:buSzTx/>
              <a:buFontTx/>
              <a:buNone/>
              <a:tabLst/>
              <a:defRPr/>
            </a:pPr>
            <a:r>
              <a:rPr lang="en-US" sz="1200" b="1" dirty="0">
                <a:solidFill>
                  <a:srgbClr val="0070C0"/>
                </a:solidFill>
              </a:rPr>
              <a:t>REQUEST </a:t>
            </a:r>
            <a:r>
              <a:rPr lang="en-US" sz="1200" dirty="0"/>
              <a:t>a free NIST SI Teacher Kit.</a:t>
            </a:r>
          </a:p>
          <a:p>
            <a:pPr defTabSz="966540">
              <a:defRPr/>
            </a:pPr>
            <a:r>
              <a:rPr lang="en-US" dirty="0"/>
              <a:t>One per year.  For U.S. residents only.  Not distributed Internationally.</a:t>
            </a:r>
          </a:p>
          <a:p>
            <a:pPr defTabSz="966540">
              <a:defRPr/>
            </a:pPr>
            <a:r>
              <a:rPr lang="en-US" sz="1200" b="0" i="0" kern="1200" dirty="0">
                <a:solidFill>
                  <a:schemeClr val="tx1"/>
                </a:solidFill>
                <a:effectLst/>
                <a:latin typeface="+mn-lt"/>
                <a:ea typeface="+mn-ea"/>
                <a:cs typeface="+mn-cs"/>
              </a:rPr>
              <a:t>Contact the NIST Metric Program at </a:t>
            </a:r>
            <a:r>
              <a:rPr lang="en-US" sz="1200" b="1" i="0" u="sng" kern="1200" dirty="0">
                <a:solidFill>
                  <a:schemeClr val="tx1"/>
                </a:solidFill>
                <a:effectLst/>
                <a:latin typeface="+mn-lt"/>
                <a:ea typeface="+mn-ea"/>
                <a:cs typeface="+mn-cs"/>
                <a:hlinkClick r:id="rId3"/>
              </a:rPr>
              <a:t>TheSI@nist.gov</a:t>
            </a:r>
            <a:r>
              <a:rPr lang="en-US" sz="1200" b="0" i="0" kern="1200" dirty="0">
                <a:solidFill>
                  <a:schemeClr val="tx1"/>
                </a:solidFill>
                <a:effectLst/>
                <a:latin typeface="+mn-lt"/>
                <a:ea typeface="+mn-ea"/>
                <a:cs typeface="+mn-cs"/>
              </a:rPr>
              <a:t> and include your name, school, subject, grade level, phone number, and U.S. mailing address.</a:t>
            </a:r>
            <a:endParaRPr lang="en-US" dirty="0"/>
          </a:p>
          <a:p>
            <a:pPr defTabSz="966612"/>
            <a:endParaRPr lang="en-US" dirty="0"/>
          </a:p>
          <a:p>
            <a:pPr defTabSz="966612"/>
            <a:endParaRPr lang="en-US" dirty="0"/>
          </a:p>
          <a:p>
            <a:endParaRPr lang="en-US" dirty="0"/>
          </a:p>
        </p:txBody>
      </p:sp>
      <p:sp>
        <p:nvSpPr>
          <p:cNvPr id="7" name="Date Placeholder 6">
            <a:extLst>
              <a:ext uri="{FF2B5EF4-FFF2-40B4-BE49-F238E27FC236}">
                <a16:creationId xmlns:a16="http://schemas.microsoft.com/office/drawing/2014/main" id="{74AAC6AD-27E0-5F1D-D44F-B6AC74A1A8DE}"/>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3638773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https://www.nist.gov/pml/owm/metric-estimation-game-sp-1336</a:t>
            </a:r>
          </a:p>
        </p:txBody>
      </p:sp>
      <p:sp>
        <p:nvSpPr>
          <p:cNvPr id="4" name="Slide Number Placeholder 3"/>
          <p:cNvSpPr>
            <a:spLocks noGrp="1"/>
          </p:cNvSpPr>
          <p:nvPr>
            <p:ph type="sldNum" sz="quarter" idx="5"/>
          </p:nvPr>
        </p:nvSpPr>
        <p:spPr/>
        <p:txBody>
          <a:bodyPr/>
          <a:lstStyle/>
          <a:p>
            <a:fld id="{6E6083CC-B6A0-4456-91AE-DB06A9FF1560}" type="slidenum">
              <a:rPr lang="en-US" smtClean="0"/>
              <a:t>16</a:t>
            </a:fld>
            <a:endParaRPr lang="en-US"/>
          </a:p>
        </p:txBody>
      </p:sp>
    </p:spTree>
    <p:extLst>
      <p:ext uri="{BB962C8B-B14F-4D97-AF65-F5344CB8AC3E}">
        <p14:creationId xmlns:p14="http://schemas.microsoft.com/office/powerpoint/2010/main" val="1708403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53876-1135-4F93-91BF-28B59449187F}" type="slidenum">
              <a:rPr lang="en-US"/>
              <a:pPr/>
              <a:t>17</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r>
              <a:rPr lang="en-US"/>
              <a:t>While we’re waiting, please gather these items.</a:t>
            </a:r>
          </a:p>
          <a:p>
            <a:r>
              <a:rPr lang="en-US" b="1" u="sng"/>
              <a:t>On the left are materials shipped to your home.</a:t>
            </a:r>
          </a:p>
          <a:p>
            <a:r>
              <a:rPr lang="en-US" b="1" u="sng"/>
              <a:t>On the right are items that will be used in a hands-on activity.</a:t>
            </a:r>
          </a:p>
        </p:txBody>
      </p:sp>
      <p:sp>
        <p:nvSpPr>
          <p:cNvPr id="5" name="Date Placeholder 4">
            <a:extLst>
              <a:ext uri="{FF2B5EF4-FFF2-40B4-BE49-F238E27FC236}">
                <a16:creationId xmlns:a16="http://schemas.microsoft.com/office/drawing/2014/main" id="{340E7779-0F91-6F47-F96D-310B41DA2A7E}"/>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32264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https://www.nist.gov/pml/owm/metric-estimation-game-sp-1336</a:t>
            </a:r>
          </a:p>
          <a:p>
            <a:endParaRPr lang="en-US" dirty="0"/>
          </a:p>
        </p:txBody>
      </p:sp>
      <p:sp>
        <p:nvSpPr>
          <p:cNvPr id="4" name="Slide Number Placeholder 3"/>
          <p:cNvSpPr>
            <a:spLocks noGrp="1"/>
          </p:cNvSpPr>
          <p:nvPr>
            <p:ph type="sldNum" sz="quarter" idx="5"/>
          </p:nvPr>
        </p:nvSpPr>
        <p:spPr/>
        <p:txBody>
          <a:bodyPr/>
          <a:lstStyle/>
          <a:p>
            <a:fld id="{6E6083CC-B6A0-4456-91AE-DB06A9FF1560}" type="slidenum">
              <a:rPr lang="en-US" smtClean="0"/>
              <a:t>18</a:t>
            </a:fld>
            <a:endParaRPr lang="en-US"/>
          </a:p>
        </p:txBody>
      </p:sp>
    </p:spTree>
    <p:extLst>
      <p:ext uri="{BB962C8B-B14F-4D97-AF65-F5344CB8AC3E}">
        <p14:creationId xmlns:p14="http://schemas.microsoft.com/office/powerpoint/2010/main" val="395391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Metric System Estimation</a:t>
            </a:r>
          </a:p>
        </p:txBody>
      </p:sp>
    </p:spTree>
    <p:extLst>
      <p:ext uri="{BB962C8B-B14F-4D97-AF65-F5344CB8AC3E}">
        <p14:creationId xmlns:p14="http://schemas.microsoft.com/office/powerpoint/2010/main" val="1919170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itchFamily="34" charset="0"/>
              </a:rPr>
              <a:t>At the end of this session, using your notes, you will be able to: </a:t>
            </a:r>
          </a:p>
          <a:p>
            <a:pPr marL="0" marR="0">
              <a:lnSpc>
                <a:spcPct val="107000"/>
              </a:lnSpc>
              <a:spcBef>
                <a:spcPts val="120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Demonstrate metric system measurement estimation skills; </a:t>
            </a:r>
          </a:p>
          <a:p>
            <a:pPr marL="0" marR="0">
              <a:lnSpc>
                <a:spcPct val="107000"/>
              </a:lnSpc>
              <a:spcBef>
                <a:spcPts val="120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Quantify the length, mass, and volume of everyday household objects at multiple magnitudes; and </a:t>
            </a:r>
          </a:p>
          <a:p>
            <a:pPr marL="0" marR="0">
              <a:lnSpc>
                <a:spcPct val="107000"/>
              </a:lnSpc>
              <a:spcBef>
                <a:spcPts val="120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Approximate measurement scale using at least two metric system prefixes.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eaLnBrk="1" hangingPunct="1"/>
            <a:endParaRPr lang="en-US" altLang="en-US" dirty="0">
              <a:latin typeface="Arial" pitchFamily="34" charset="0"/>
            </a:endParaRPr>
          </a:p>
        </p:txBody>
      </p:sp>
      <p:sp>
        <p:nvSpPr>
          <p:cNvPr id="4" name="Date Placeholder 3">
            <a:extLst>
              <a:ext uri="{FF2B5EF4-FFF2-40B4-BE49-F238E27FC236}">
                <a16:creationId xmlns:a16="http://schemas.microsoft.com/office/drawing/2014/main" id="{BE7F389B-2095-AEE1-DA2A-8A0984DB6943}"/>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299070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Metric System Estimation</a:t>
            </a:r>
          </a:p>
        </p:txBody>
      </p:sp>
    </p:spTree>
    <p:extLst>
      <p:ext uri="{BB962C8B-B14F-4D97-AF65-F5344CB8AC3E}">
        <p14:creationId xmlns:p14="http://schemas.microsoft.com/office/powerpoint/2010/main" val="1401078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Metric System Estimation</a:t>
            </a:r>
          </a:p>
        </p:txBody>
      </p:sp>
    </p:spTree>
    <p:extLst>
      <p:ext uri="{BB962C8B-B14F-4D97-AF65-F5344CB8AC3E}">
        <p14:creationId xmlns:p14="http://schemas.microsoft.com/office/powerpoint/2010/main" val="3996239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Metric System Estimation</a:t>
            </a:r>
          </a:p>
        </p:txBody>
      </p:sp>
    </p:spTree>
    <p:extLst>
      <p:ext uri="{BB962C8B-B14F-4D97-AF65-F5344CB8AC3E}">
        <p14:creationId xmlns:p14="http://schemas.microsoft.com/office/powerpoint/2010/main" val="2698877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Metric System Estimation</a:t>
            </a:r>
          </a:p>
        </p:txBody>
      </p:sp>
    </p:spTree>
    <p:extLst>
      <p:ext uri="{BB962C8B-B14F-4D97-AF65-F5344CB8AC3E}">
        <p14:creationId xmlns:p14="http://schemas.microsoft.com/office/powerpoint/2010/main" val="3377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Application level of learning (Blooms Taxonomy).</a:t>
            </a:r>
          </a:p>
          <a:p>
            <a:endParaRPr lang="en-US" dirty="0"/>
          </a:p>
          <a:p>
            <a:r>
              <a:rPr lang="en-US" dirty="0"/>
              <a:t>One decimeter is one tenth of a meter.</a:t>
            </a:r>
          </a:p>
          <a:p>
            <a:r>
              <a:rPr lang="en-US" dirty="0"/>
              <a:t>One centimeter is one hundredth of a meter.</a:t>
            </a:r>
          </a:p>
          <a:p>
            <a:r>
              <a:rPr lang="en-US" dirty="0"/>
              <a:t>One millimeter is one thousandth of a meter.</a:t>
            </a:r>
          </a:p>
          <a:p>
            <a:endParaRPr lang="en-US" dirty="0"/>
          </a:p>
        </p:txBody>
      </p:sp>
      <p:sp>
        <p:nvSpPr>
          <p:cNvPr id="4" name="Date Placeholder 3"/>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1508398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695249-93FC-AB4D-BBE9-CCBB2608752E}" type="slidenum">
              <a:rPr lang="en-US" smtClean="0"/>
              <a:t>26</a:t>
            </a:fld>
            <a:endParaRPr lang="en-US"/>
          </a:p>
        </p:txBody>
      </p:sp>
    </p:spTree>
    <p:extLst>
      <p:ext uri="{BB962C8B-B14F-4D97-AF65-F5344CB8AC3E}">
        <p14:creationId xmlns:p14="http://schemas.microsoft.com/office/powerpoint/2010/main" val="241219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a image for watermelon</a:t>
            </a:r>
          </a:p>
        </p:txBody>
      </p:sp>
      <p:sp>
        <p:nvSpPr>
          <p:cNvPr id="4" name="Slide Number Placeholder 3"/>
          <p:cNvSpPr>
            <a:spLocks noGrp="1"/>
          </p:cNvSpPr>
          <p:nvPr>
            <p:ph type="sldNum" sz="quarter" idx="5"/>
          </p:nvPr>
        </p:nvSpPr>
        <p:spPr/>
        <p:txBody>
          <a:bodyPr/>
          <a:lstStyle/>
          <a:p>
            <a:fld id="{4E695249-93FC-AB4D-BBE9-CCBB2608752E}" type="slidenum">
              <a:rPr lang="en-US" smtClean="0"/>
              <a:t>27</a:t>
            </a:fld>
            <a:endParaRPr lang="en-US"/>
          </a:p>
        </p:txBody>
      </p:sp>
    </p:spTree>
    <p:extLst>
      <p:ext uri="{BB962C8B-B14F-4D97-AF65-F5344CB8AC3E}">
        <p14:creationId xmlns:p14="http://schemas.microsoft.com/office/powerpoint/2010/main" val="3218800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a image for watermelon and beans </a:t>
            </a:r>
          </a:p>
        </p:txBody>
      </p:sp>
      <p:sp>
        <p:nvSpPr>
          <p:cNvPr id="4" name="Slide Number Placeholder 3"/>
          <p:cNvSpPr>
            <a:spLocks noGrp="1"/>
          </p:cNvSpPr>
          <p:nvPr>
            <p:ph type="sldNum" sz="quarter" idx="5"/>
          </p:nvPr>
        </p:nvSpPr>
        <p:spPr/>
        <p:txBody>
          <a:bodyPr/>
          <a:lstStyle/>
          <a:p>
            <a:fld id="{4E695249-93FC-AB4D-BBE9-CCBB2608752E}" type="slidenum">
              <a:rPr lang="en-US" smtClean="0"/>
              <a:t>28</a:t>
            </a:fld>
            <a:endParaRPr lang="en-US"/>
          </a:p>
        </p:txBody>
      </p:sp>
    </p:spTree>
    <p:extLst>
      <p:ext uri="{BB962C8B-B14F-4D97-AF65-F5344CB8AC3E}">
        <p14:creationId xmlns:p14="http://schemas.microsoft.com/office/powerpoint/2010/main" val="24485967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a image for watermelon and beans </a:t>
            </a:r>
          </a:p>
        </p:txBody>
      </p:sp>
      <p:sp>
        <p:nvSpPr>
          <p:cNvPr id="4" name="Slide Number Placeholder 3"/>
          <p:cNvSpPr>
            <a:spLocks noGrp="1"/>
          </p:cNvSpPr>
          <p:nvPr>
            <p:ph type="sldNum" sz="quarter" idx="5"/>
          </p:nvPr>
        </p:nvSpPr>
        <p:spPr/>
        <p:txBody>
          <a:bodyPr/>
          <a:lstStyle/>
          <a:p>
            <a:fld id="{4E695249-93FC-AB4D-BBE9-CCBB2608752E}" type="slidenum">
              <a:rPr lang="en-US" smtClean="0"/>
              <a:t>29</a:t>
            </a:fld>
            <a:endParaRPr lang="en-US"/>
          </a:p>
        </p:txBody>
      </p:sp>
    </p:spTree>
    <p:extLst>
      <p:ext uri="{BB962C8B-B14F-4D97-AF65-F5344CB8AC3E}">
        <p14:creationId xmlns:p14="http://schemas.microsoft.com/office/powerpoint/2010/main" val="3999731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695249-93FC-AB4D-BBE9-CCBB2608752E}" type="slidenum">
              <a:rPr lang="en-US" smtClean="0"/>
              <a:t>30</a:t>
            </a:fld>
            <a:endParaRPr lang="en-US"/>
          </a:p>
        </p:txBody>
      </p:sp>
    </p:spTree>
    <p:extLst>
      <p:ext uri="{BB962C8B-B14F-4D97-AF65-F5344CB8AC3E}">
        <p14:creationId xmlns:p14="http://schemas.microsoft.com/office/powerpoint/2010/main" val="1924352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how to estimate is an important skill for children to learn.</a:t>
            </a:r>
          </a:p>
          <a:p>
            <a:endParaRPr lang="en-US" dirty="0"/>
          </a:p>
          <a:p>
            <a:r>
              <a:rPr lang="en-US" dirty="0"/>
              <a:t>Estimation is a tool that helps develop skills that help a student…</a:t>
            </a:r>
            <a:endParaRPr lang="en-US" dirty="0">
              <a:cs typeface="Calibri" panose="020F0502020204030204"/>
            </a:endParaRPr>
          </a:p>
          <a:p>
            <a:r>
              <a:rPr lang="en-US">
                <a:cs typeface="Calibri"/>
              </a:rPr>
              <a:t>Emphasize</a:t>
            </a:r>
            <a:r>
              <a:rPr lang="en-US" dirty="0">
                <a:cs typeface="Calibri"/>
              </a:rPr>
              <a:t> </a:t>
            </a:r>
          </a:p>
          <a:p>
            <a:pPr marL="171450" indent="-171450">
              <a:buFont typeface="Arial"/>
              <a:buChar char="•"/>
            </a:pPr>
            <a:r>
              <a:rPr lang="en-US"/>
              <a:t>Developing the ability to </a:t>
            </a:r>
            <a:r>
              <a:rPr lang="en-US" b="1"/>
              <a:t>evaluate and determine the reasonableness of their answers</a:t>
            </a:r>
            <a:r>
              <a:rPr lang="en-US"/>
              <a:t> in solving a mathematical problem or calculating a mathematical equation.</a:t>
            </a:r>
            <a:endParaRPr lang="en-US">
              <a:cs typeface="Calibri" panose="020F0502020204030204"/>
            </a:endParaRPr>
          </a:p>
          <a:p>
            <a:pPr marL="171450" indent="-171450">
              <a:buFont typeface="Arial"/>
              <a:buChar char="•"/>
            </a:pPr>
            <a:r>
              <a:rPr lang="en-US"/>
              <a:t>Practice use of </a:t>
            </a:r>
            <a:r>
              <a:rPr lang="en-US" b="1"/>
              <a:t>mental math</a:t>
            </a:r>
            <a:r>
              <a:rPr lang="en-US"/>
              <a:t> to calculate more quickly a reasonable solution,</a:t>
            </a:r>
            <a:endParaRPr lang="en-US">
              <a:cs typeface="Calibri" panose="020F0502020204030204"/>
            </a:endParaRPr>
          </a:p>
          <a:p>
            <a:pPr marL="171450" indent="-171450">
              <a:buFont typeface="Arial"/>
              <a:buChar char="•"/>
            </a:pPr>
            <a:endParaRPr lang="en-US">
              <a:cs typeface="Calibri" panose="020F0502020204030204"/>
            </a:endParaRPr>
          </a:p>
        </p:txBody>
      </p:sp>
      <p:sp>
        <p:nvSpPr>
          <p:cNvPr id="6" name="Date Placeholder 5">
            <a:extLst>
              <a:ext uri="{FF2B5EF4-FFF2-40B4-BE49-F238E27FC236}">
                <a16:creationId xmlns:a16="http://schemas.microsoft.com/office/drawing/2014/main" id="{12BB586A-0A61-8DF0-765A-C4ED94EC6B93}"/>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258442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Measurements to this slide </a:t>
            </a:r>
          </a:p>
        </p:txBody>
      </p:sp>
      <p:sp>
        <p:nvSpPr>
          <p:cNvPr id="4" name="Slide Number Placeholder 3"/>
          <p:cNvSpPr>
            <a:spLocks noGrp="1"/>
          </p:cNvSpPr>
          <p:nvPr>
            <p:ph type="sldNum" sz="quarter" idx="5"/>
          </p:nvPr>
        </p:nvSpPr>
        <p:spPr/>
        <p:txBody>
          <a:bodyPr/>
          <a:lstStyle/>
          <a:p>
            <a:fld id="{6E6083CC-B6A0-4456-91AE-DB06A9FF1560}" type="slidenum">
              <a:rPr lang="en-US" smtClean="0"/>
              <a:t>31</a:t>
            </a:fld>
            <a:endParaRPr lang="en-US"/>
          </a:p>
        </p:txBody>
      </p:sp>
    </p:spTree>
    <p:extLst>
      <p:ext uri="{BB962C8B-B14F-4D97-AF65-F5344CB8AC3E}">
        <p14:creationId xmlns:p14="http://schemas.microsoft.com/office/powerpoint/2010/main" val="78266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example, students can make a very precise measurement, make the mathematical computation to get an exact answer.</a:t>
            </a:r>
          </a:p>
          <a:p>
            <a:r>
              <a:rPr lang="en-US"/>
              <a:t>May be thought of as a “rough calculation.”</a:t>
            </a:r>
          </a:p>
          <a:p>
            <a:r>
              <a:rPr lang="en-US"/>
              <a:t>Or they can quickly, rounding up (4.75 m becomes 5 m) and Down (4.2 m becomes 4 m), complete the calculation and get to a very similar result much faster.</a:t>
            </a:r>
          </a:p>
          <a:p>
            <a:endParaRPr lang="en-US"/>
          </a:p>
          <a:p>
            <a:r>
              <a:rPr lang="en-US"/>
              <a:t>Estimation versus Calculation. For many applications, estimation will be “Fit for Purpose”</a:t>
            </a:r>
          </a:p>
          <a:p>
            <a:endParaRPr lang="en-US"/>
          </a:p>
          <a:p>
            <a:r>
              <a:rPr lang="en-US"/>
              <a:t>Estimation is “good enough” to do the job it was designed to do, get you a quick approximation without the investment of resources (time).</a:t>
            </a:r>
          </a:p>
        </p:txBody>
      </p:sp>
      <p:sp>
        <p:nvSpPr>
          <p:cNvPr id="6" name="Date Placeholder 5">
            <a:extLst>
              <a:ext uri="{FF2B5EF4-FFF2-40B4-BE49-F238E27FC236}">
                <a16:creationId xmlns:a16="http://schemas.microsoft.com/office/drawing/2014/main" id="{DB4B8286-D268-FAB4-5D6F-D75701745289}"/>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3829651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Life Consequences for Poor Estimation Skills</a:t>
            </a:r>
          </a:p>
          <a:p>
            <a:endParaRPr lang="en-US" dirty="0"/>
          </a:p>
          <a:p>
            <a:r>
              <a:rPr lang="en-US" dirty="0"/>
              <a:t>Technicians "</a:t>
            </a:r>
            <a:r>
              <a:rPr lang="en-US" dirty="0" err="1"/>
              <a:t>Eyballed</a:t>
            </a:r>
            <a:r>
              <a:rPr lang="en-US" dirty="0"/>
              <a:t>" the quantity (dangerous to weigh)</a:t>
            </a:r>
          </a:p>
          <a:p>
            <a:r>
              <a:rPr lang="en-US" dirty="0"/>
              <a:t>“Controlled” Detonation goes horribly wrong</a:t>
            </a:r>
          </a:p>
          <a:p>
            <a:r>
              <a:rPr lang="en-US" dirty="0"/>
              <a:t>Root Cause? Technician estimation skills</a:t>
            </a:r>
            <a:endParaRPr lang="en-US" dirty="0">
              <a:cs typeface="Calibri" panose="020F0502020204030204"/>
            </a:endParaRPr>
          </a:p>
          <a:p>
            <a:endParaRPr lang="en-US" dirty="0"/>
          </a:p>
          <a:p>
            <a:r>
              <a:rPr lang="en-US" dirty="0"/>
              <a:t>Containment Device Manufacturer Specs:</a:t>
            </a:r>
            <a:endParaRPr lang="en-US" dirty="0">
              <a:cs typeface="Calibri"/>
            </a:endParaRPr>
          </a:p>
          <a:p>
            <a:r>
              <a:rPr lang="en-US" dirty="0"/>
              <a:t>8.6 kg (19 </a:t>
            </a:r>
            <a:r>
              <a:rPr lang="en-US" dirty="0" err="1"/>
              <a:t>lb</a:t>
            </a:r>
            <a:r>
              <a:rPr lang="en-US" dirty="0"/>
              <a:t>) what the vessel could withstand repeated detonations OR</a:t>
            </a:r>
            <a:endParaRPr lang="en-US" dirty="0">
              <a:cs typeface="Calibri"/>
            </a:endParaRPr>
          </a:p>
          <a:p>
            <a:r>
              <a:rPr lang="en-US" dirty="0"/>
              <a:t>14.9 kg (33 </a:t>
            </a:r>
            <a:r>
              <a:rPr lang="en-US" dirty="0" err="1"/>
              <a:t>lb</a:t>
            </a:r>
            <a:r>
              <a:rPr lang="en-US" dirty="0"/>
              <a:t>) single detonation</a:t>
            </a:r>
            <a:endParaRPr lang="en-US" dirty="0">
              <a:cs typeface="Calibri"/>
            </a:endParaRPr>
          </a:p>
          <a:p>
            <a:endParaRPr lang="en-US" dirty="0"/>
          </a:p>
        </p:txBody>
      </p:sp>
      <p:sp>
        <p:nvSpPr>
          <p:cNvPr id="6" name="Date Placeholder 5">
            <a:extLst>
              <a:ext uri="{FF2B5EF4-FFF2-40B4-BE49-F238E27FC236}">
                <a16:creationId xmlns:a16="http://schemas.microsoft.com/office/drawing/2014/main" id="{820A04ED-EDE6-993E-CFD8-2BD3C645E74D}"/>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113603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defRPr/>
            </a:pPr>
            <a:r>
              <a:rPr lang="en-US" dirty="0"/>
              <a:t>Basic math formula, multiple measurement methods, and a variety of metric tools are used by participants to determine an estimate. </a:t>
            </a:r>
          </a:p>
          <a:p>
            <a:pPr marL="285750" indent="-285750">
              <a:buFont typeface="Arial"/>
              <a:buChar char="•"/>
              <a:defRPr/>
            </a:pPr>
            <a:r>
              <a:rPr lang="en-US" dirty="0"/>
              <a:t>The game focuses on length, volume, and mass measurements using milli, centi, and kilo SI prefixes. Measurement writing style requirements for unit symbols are applied and reinforced, including leading zeros. </a:t>
            </a:r>
            <a:endParaRPr lang="en-US" dirty="0">
              <a:cs typeface="Calibri" panose="020F0502020204030204"/>
            </a:endParaRPr>
          </a:p>
          <a:p>
            <a:pPr marL="285750" indent="-285750">
              <a:buFont typeface="Arial"/>
              <a:buChar char="•"/>
              <a:defRPr/>
            </a:pPr>
            <a:r>
              <a:rPr lang="en-US" dirty="0"/>
              <a:t>This team focused hands-on activity is suitable for both in-person and virtual learning. </a:t>
            </a:r>
            <a:endParaRPr lang="en-US" dirty="0">
              <a:cs typeface="Calibri" panose="020F0502020204030204"/>
            </a:endParaRPr>
          </a:p>
          <a:p>
            <a:pPr marL="285750" indent="-285750">
              <a:buFont typeface="Arial"/>
              <a:buChar char="•"/>
              <a:defRPr/>
            </a:pPr>
            <a:r>
              <a:rPr lang="en-US" dirty="0"/>
              <a:t>The instructional level is designed for a middle school audience and may be modified for elementary and high school learners.</a:t>
            </a:r>
            <a:endParaRPr lang="en-US" dirty="0">
              <a:cs typeface="Calibri" panose="020F0502020204030204"/>
            </a:endParaRPr>
          </a:p>
          <a:p>
            <a:pPr>
              <a:defRPr/>
            </a:pPr>
            <a:endParaRPr lang="en-US" dirty="0"/>
          </a:p>
          <a:p>
            <a:pPr marL="0" marR="0" lvl="0" indent="0" algn="l" defTabSz="914400">
              <a:lnSpc>
                <a:spcPct val="100000"/>
              </a:lnSpc>
              <a:spcBef>
                <a:spcPts val="0"/>
              </a:spcBef>
              <a:spcAft>
                <a:spcPts val="0"/>
              </a:spcAft>
              <a:buClrTx/>
              <a:buSzTx/>
              <a:buFontTx/>
              <a:buNone/>
              <a:tabLst/>
              <a:defRPr/>
            </a:pPr>
            <a:r>
              <a:rPr lang="en-US" sz="1200" dirty="0"/>
              <a:t>Reminder: Any mention of commercial products within this presentation is for information only; it does not imply recommendation or endorsement by NIST.</a:t>
            </a:r>
            <a:endParaRPr lang="en-US" dirty="0"/>
          </a:p>
          <a:p>
            <a:endParaRPr lang="en-US" dirty="0"/>
          </a:p>
        </p:txBody>
      </p:sp>
      <p:sp>
        <p:nvSpPr>
          <p:cNvPr id="7" name="Date Placeholder 6">
            <a:extLst>
              <a:ext uri="{FF2B5EF4-FFF2-40B4-BE49-F238E27FC236}">
                <a16:creationId xmlns:a16="http://schemas.microsoft.com/office/drawing/2014/main" id="{FBF0B7C8-1D79-1833-BF71-7144B46CBFEF}"/>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501242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i="1">
                <a:solidFill>
                  <a:srgbClr val="0070C0"/>
                </a:solidFill>
              </a:rPr>
              <a:t>Alternative Topics</a:t>
            </a:r>
          </a:p>
          <a:p>
            <a:endParaRPr lang="en-US" sz="1000" b="0">
              <a:solidFill>
                <a:srgbClr val="0070C0"/>
              </a:solidFill>
            </a:endParaRPr>
          </a:p>
          <a:p>
            <a:r>
              <a:rPr lang="en-US" sz="1600" b="0">
                <a:solidFill>
                  <a:srgbClr val="0070C0"/>
                </a:solidFill>
              </a:rPr>
              <a:t>Length (</a:t>
            </a:r>
            <a:r>
              <a:rPr lang="en-US" sz="1200" b="0">
                <a:solidFill>
                  <a:srgbClr val="0070C0"/>
                </a:solidFill>
              </a:rPr>
              <a:t>Small, Medium, Large, Wild)</a:t>
            </a:r>
          </a:p>
          <a:p>
            <a:endParaRPr lang="en-US" b="1"/>
          </a:p>
        </p:txBody>
      </p:sp>
      <p:sp>
        <p:nvSpPr>
          <p:cNvPr id="7" name="Date Placeholder 6">
            <a:extLst>
              <a:ext uri="{FF2B5EF4-FFF2-40B4-BE49-F238E27FC236}">
                <a16:creationId xmlns:a16="http://schemas.microsoft.com/office/drawing/2014/main" id="{F0BB42B1-6D77-1DA0-2C76-7E3FF437F12D}"/>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75239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Application level of learning on Blooms Taxonomy</a:t>
            </a:r>
          </a:p>
          <a:p>
            <a:endParaRPr lang="en-US"/>
          </a:p>
          <a:p>
            <a:r>
              <a:rPr lang="en-US"/>
              <a:t>One decimeter is one tenth of a meter.</a:t>
            </a:r>
          </a:p>
          <a:p>
            <a:r>
              <a:rPr lang="en-US"/>
              <a:t>One centimeter is one hundredth of a meter.</a:t>
            </a:r>
          </a:p>
          <a:p>
            <a:r>
              <a:rPr lang="en-US"/>
              <a:t>One millimeter is one thousandth of a meter.</a:t>
            </a:r>
          </a:p>
          <a:p>
            <a:endParaRPr lang="en-US"/>
          </a:p>
        </p:txBody>
      </p:sp>
      <p:sp>
        <p:nvSpPr>
          <p:cNvPr id="7" name="Date Placeholder 6">
            <a:extLst>
              <a:ext uri="{FF2B5EF4-FFF2-40B4-BE49-F238E27FC236}">
                <a16:creationId xmlns:a16="http://schemas.microsoft.com/office/drawing/2014/main" id="{3FBFDD35-D2B1-7D1C-CA3B-89E5A75F7C58}"/>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4268414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decimeter is one tenth of a meter.</a:t>
            </a:r>
          </a:p>
          <a:p>
            <a:r>
              <a:rPr lang="en-US"/>
              <a:t>One centimeter is one hundredth of a meter.</a:t>
            </a:r>
          </a:p>
          <a:p>
            <a:r>
              <a:rPr lang="en-US" dirty="0"/>
              <a:t>One millimeter is one thousandth of a meter.</a:t>
            </a:r>
            <a:endParaRPr lang="en-US" dirty="0">
              <a:cs typeface="Calibri"/>
            </a:endParaRPr>
          </a:p>
          <a:p>
            <a:endParaRPr lang="en-US" dirty="0"/>
          </a:p>
          <a:p>
            <a:r>
              <a:rPr lang="en-US" dirty="0"/>
              <a:t>Learning Objectives:</a:t>
            </a:r>
            <a:endParaRPr lang="en-US" dirty="0">
              <a:cs typeface="Calibri"/>
            </a:endParaRPr>
          </a:p>
          <a:p>
            <a:endParaRPr lang="en-US"/>
          </a:p>
          <a:p>
            <a:r>
              <a:rPr lang="en-US" dirty="0"/>
              <a:t>DEVELOP quantity benchmarks that facilitate the sensemaking of 1 kilogram, 1 liter, and 1 meter.</a:t>
            </a:r>
            <a:endParaRPr lang="en-US" dirty="0">
              <a:cs typeface="Calibri"/>
            </a:endParaRPr>
          </a:p>
          <a:p>
            <a:r>
              <a:rPr lang="en-US" dirty="0"/>
              <a:t>APPROXIMATE measurement scale using at least three metric system prefixes.</a:t>
            </a:r>
            <a:endParaRPr lang="en-US" dirty="0">
              <a:cs typeface="Calibri"/>
            </a:endParaRPr>
          </a:p>
          <a:p>
            <a:endParaRPr lang="en-US"/>
          </a:p>
        </p:txBody>
      </p:sp>
      <p:sp>
        <p:nvSpPr>
          <p:cNvPr id="7" name="Date Placeholder 6">
            <a:extLst>
              <a:ext uri="{FF2B5EF4-FFF2-40B4-BE49-F238E27FC236}">
                <a16:creationId xmlns:a16="http://schemas.microsoft.com/office/drawing/2014/main" id="{F4E6E4F9-66BF-12DC-91E1-5E7B54F80B46}"/>
              </a:ext>
            </a:extLst>
          </p:cNvPr>
          <p:cNvSpPr>
            <a:spLocks noGrp="1"/>
          </p:cNvSpPr>
          <p:nvPr>
            <p:ph type="dt" idx="1"/>
          </p:nvPr>
        </p:nvSpPr>
        <p:spPr/>
        <p:txBody>
          <a:bodyPr/>
          <a:lstStyle/>
          <a:p>
            <a:r>
              <a:rPr lang="en-US"/>
              <a:t>7/16/2024</a:t>
            </a:r>
          </a:p>
        </p:txBody>
      </p:sp>
    </p:spTree>
    <p:extLst>
      <p:ext uri="{BB962C8B-B14F-4D97-AF65-F5344CB8AC3E}">
        <p14:creationId xmlns:p14="http://schemas.microsoft.com/office/powerpoint/2010/main" val="15937337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3.jpe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2.png"/><Relationship Id="rId7" Type="http://schemas.openxmlformats.org/officeDocument/2006/relationships/image" Target="../media/image27.jpe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12.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jpeg"/><Relationship Id="rId9" Type="http://schemas.openxmlformats.org/officeDocument/2006/relationships/image" Target="../media/image3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chart" Target="../charts/chart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1.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Master" Target="../slideMasters/slideMaster1.xml"/><Relationship Id="rId6" Type="http://schemas.openxmlformats.org/officeDocument/2006/relationships/image" Target="../media/image48.jpeg"/><Relationship Id="rId5" Type="http://schemas.openxmlformats.org/officeDocument/2006/relationships/image" Target="../media/image47.jpeg"/><Relationship Id="rId10" Type="http://schemas.openxmlformats.org/officeDocument/2006/relationships/image" Target="../media/image12.png"/><Relationship Id="rId4" Type="http://schemas.openxmlformats.org/officeDocument/2006/relationships/image" Target="../media/image46.jpeg"/><Relationship Id="rId9"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1BAFE4-3996-9B40-A849-0450F4C595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44D804DA-26DC-094D-81DE-93F10F39FF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651A0C-9B64-634D-8A09-BE241A244C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73619D-369A-3C40-8401-DAA021E87A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2FA8995-CDE0-A646-B4C0-DF68570AC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42D4CD-0567-AA4B-BE1B-B504FA737AED}"/>
              </a:ext>
            </a:extLst>
          </p:cNvPr>
          <p:cNvSpPr>
            <a:spLocks noGrp="1"/>
          </p:cNvSpPr>
          <p:nvPr>
            <p:ph type="sldNum" sz="quarter" idx="12"/>
          </p:nvPr>
        </p:nvSpPr>
        <p:spPr/>
        <p:txBody>
          <a:bodyPr/>
          <a:lstStyle/>
          <a:p>
            <a:fld id="{54EEB62B-FDC5-F542-B36B-F4CCC4099D47}" type="slidenum">
              <a:rPr lang="en-US" smtClean="0"/>
              <a:t>‹#›</a:t>
            </a:fld>
            <a:endParaRPr lang="en-US"/>
          </a:p>
        </p:txBody>
      </p:sp>
    </p:spTree>
    <p:extLst>
      <p:ext uri="{BB962C8B-B14F-4D97-AF65-F5344CB8AC3E}">
        <p14:creationId xmlns:p14="http://schemas.microsoft.com/office/powerpoint/2010/main" val="795091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342434-9005-9A48-8FA3-73C5FE8D7B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F3714CCD-6008-7C48-8213-7ACB997358CB}"/>
              </a:ext>
            </a:extLst>
          </p:cNvPr>
          <p:cNvSpPr>
            <a:spLocks noGrp="1"/>
          </p:cNvSpPr>
          <p:nvPr>
            <p:ph type="title"/>
          </p:nvPr>
        </p:nvSpPr>
        <p:spPr>
          <a:xfrm>
            <a:off x="497840" y="125381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1638048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4F49B-5A7F-2F45-9400-29748B3468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6" name="Content Placeholder 3">
            <a:extLst>
              <a:ext uri="{FF2B5EF4-FFF2-40B4-BE49-F238E27FC236}">
                <a16:creationId xmlns:a16="http://schemas.microsoft.com/office/drawing/2014/main" id="{8D058A46-4497-4846-9950-4FE69B7CB514}"/>
              </a:ext>
            </a:extLst>
          </p:cNvPr>
          <p:cNvSpPr>
            <a:spLocks noGrp="1"/>
          </p:cNvSpPr>
          <p:nvPr>
            <p:ph sz="half" idx="2" hasCustomPrompt="1"/>
          </p:nvPr>
        </p:nvSpPr>
        <p:spPr>
          <a:xfrm>
            <a:off x="0" y="1088249"/>
            <a:ext cx="12192000" cy="3897872"/>
          </a:xfrm>
          <a:ln>
            <a:noFill/>
          </a:ln>
        </p:spPr>
        <p:txBody>
          <a:bodyPr/>
          <a:lstStyle>
            <a:lvl1pPr marL="0" indent="0">
              <a:buNone/>
              <a:defRPr/>
            </a:lvl1pPr>
          </a:lstStyle>
          <a:p>
            <a:pPr lvl="0"/>
            <a:r>
              <a:rPr lang="en-US"/>
              <a:t>Object/Photo</a:t>
            </a:r>
          </a:p>
        </p:txBody>
      </p:sp>
      <p:pic>
        <p:nvPicPr>
          <p:cNvPr id="10" name="Picture 9">
            <a:extLst>
              <a:ext uri="{FF2B5EF4-FFF2-40B4-BE49-F238E27FC236}">
                <a16:creationId xmlns:a16="http://schemas.microsoft.com/office/drawing/2014/main" id="{C55B0418-EA3E-F444-BA50-493E538C475E}"/>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7" name="Text Placeholder 2">
            <a:extLst>
              <a:ext uri="{FF2B5EF4-FFF2-40B4-BE49-F238E27FC236}">
                <a16:creationId xmlns:a16="http://schemas.microsoft.com/office/drawing/2014/main" id="{4038A29F-49C5-8E46-9DD1-3268CB9B3E64}"/>
              </a:ext>
            </a:extLst>
          </p:cNvPr>
          <p:cNvSpPr>
            <a:spLocks noGrp="1"/>
          </p:cNvSpPr>
          <p:nvPr>
            <p:ph type="body" idx="1" hasCustomPrompt="1"/>
          </p:nvPr>
        </p:nvSpPr>
        <p:spPr>
          <a:xfrm>
            <a:off x="1092819" y="5213932"/>
            <a:ext cx="9824225" cy="126386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9" name="Title 1">
            <a:extLst>
              <a:ext uri="{FF2B5EF4-FFF2-40B4-BE49-F238E27FC236}">
                <a16:creationId xmlns:a16="http://schemas.microsoft.com/office/drawing/2014/main" id="{BCFA929C-C054-5949-B389-B2BE80C59E61}"/>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771027161"/>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orient="horz" pos="50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9533BF-1B93-2A43-BA34-0F3A82D7F3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12" name="Text Placeholder 3">
            <a:extLst>
              <a:ext uri="{FF2B5EF4-FFF2-40B4-BE49-F238E27FC236}">
                <a16:creationId xmlns:a16="http://schemas.microsoft.com/office/drawing/2014/main" id="{1C17D88D-1B35-A843-BA46-506AB4A8754C}"/>
              </a:ext>
            </a:extLst>
          </p:cNvPr>
          <p:cNvSpPr>
            <a:spLocks noGrp="1"/>
          </p:cNvSpPr>
          <p:nvPr>
            <p:ph type="body" sz="half" idx="2" hasCustomPrompt="1"/>
          </p:nvPr>
        </p:nvSpPr>
        <p:spPr>
          <a:xfrm>
            <a:off x="719253" y="1622502"/>
            <a:ext cx="10753493" cy="1456996"/>
          </a:xfrm>
        </p:spPr>
        <p:txBody>
          <a:bodyPr>
            <a:no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pic>
        <p:nvPicPr>
          <p:cNvPr id="19" name="Picture 18">
            <a:extLst>
              <a:ext uri="{FF2B5EF4-FFF2-40B4-BE49-F238E27FC236}">
                <a16:creationId xmlns:a16="http://schemas.microsoft.com/office/drawing/2014/main" id="{CAD91200-3642-8946-A772-E48D2472F965}"/>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B893048A-A103-8740-9E4D-A13D62CFA954}"/>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11" name="Picture Placeholder 37">
            <a:extLst>
              <a:ext uri="{FF2B5EF4-FFF2-40B4-BE49-F238E27FC236}">
                <a16:creationId xmlns:a16="http://schemas.microsoft.com/office/drawing/2014/main" id="{CFA31AA8-C387-164B-869F-B0075C511E65}"/>
              </a:ext>
            </a:extLst>
          </p:cNvPr>
          <p:cNvSpPr>
            <a:spLocks noGrp="1"/>
          </p:cNvSpPr>
          <p:nvPr>
            <p:ph type="pic" sz="quarter" idx="20" hasCustomPrompt="1"/>
          </p:nvPr>
        </p:nvSpPr>
        <p:spPr>
          <a:xfrm>
            <a:off x="-12542" y="3603157"/>
            <a:ext cx="3889249" cy="2495747"/>
          </a:xfrm>
        </p:spPr>
        <p:txBody>
          <a:bodyPr>
            <a:normAutofit/>
          </a:bodyPr>
          <a:lstStyle>
            <a:lvl1pPr marL="0" indent="0">
              <a:buNone/>
              <a:defRPr sz="2000" b="1">
                <a:solidFill>
                  <a:schemeClr val="tx1"/>
                </a:solidFill>
              </a:defRPr>
            </a:lvl1pPr>
          </a:lstStyle>
          <a:p>
            <a:r>
              <a:rPr lang="en-US"/>
              <a:t>Picture/icon/text</a:t>
            </a:r>
          </a:p>
        </p:txBody>
      </p:sp>
      <p:sp>
        <p:nvSpPr>
          <p:cNvPr id="17" name="Picture Placeholder 37">
            <a:extLst>
              <a:ext uri="{FF2B5EF4-FFF2-40B4-BE49-F238E27FC236}">
                <a16:creationId xmlns:a16="http://schemas.microsoft.com/office/drawing/2014/main" id="{9B1F4115-3B6A-C147-B3F0-135C7ECD40C5}"/>
              </a:ext>
            </a:extLst>
          </p:cNvPr>
          <p:cNvSpPr>
            <a:spLocks noGrp="1"/>
          </p:cNvSpPr>
          <p:nvPr>
            <p:ph type="pic" sz="quarter" idx="21" hasCustomPrompt="1"/>
          </p:nvPr>
        </p:nvSpPr>
        <p:spPr>
          <a:xfrm>
            <a:off x="4154344" y="3603157"/>
            <a:ext cx="3889249" cy="2495747"/>
          </a:xfrm>
        </p:spPr>
        <p:txBody>
          <a:bodyPr>
            <a:normAutofit/>
          </a:bodyPr>
          <a:lstStyle>
            <a:lvl1pPr marL="0" indent="0">
              <a:buNone/>
              <a:defRPr sz="2000" b="1">
                <a:solidFill>
                  <a:schemeClr val="tx1"/>
                </a:solidFill>
              </a:defRPr>
            </a:lvl1pPr>
          </a:lstStyle>
          <a:p>
            <a:r>
              <a:rPr lang="en-US"/>
              <a:t>Picture/icon/text</a:t>
            </a:r>
          </a:p>
        </p:txBody>
      </p:sp>
      <p:sp>
        <p:nvSpPr>
          <p:cNvPr id="20" name="Picture Placeholder 37">
            <a:extLst>
              <a:ext uri="{FF2B5EF4-FFF2-40B4-BE49-F238E27FC236}">
                <a16:creationId xmlns:a16="http://schemas.microsoft.com/office/drawing/2014/main" id="{5E9C8FEA-E368-2E47-8707-A1899F1C96BC}"/>
              </a:ext>
            </a:extLst>
          </p:cNvPr>
          <p:cNvSpPr>
            <a:spLocks noGrp="1"/>
          </p:cNvSpPr>
          <p:nvPr>
            <p:ph type="pic" sz="quarter" idx="22" hasCustomPrompt="1"/>
          </p:nvPr>
        </p:nvSpPr>
        <p:spPr>
          <a:xfrm>
            <a:off x="8309655" y="3603157"/>
            <a:ext cx="3889249" cy="2495747"/>
          </a:xfrm>
        </p:spPr>
        <p:txBody>
          <a:bodyPr>
            <a:normAutofit/>
          </a:bodyPr>
          <a:lstStyle>
            <a:lvl1pPr marL="0" indent="0">
              <a:buNone/>
              <a:defRPr sz="2000" b="1">
                <a:solidFill>
                  <a:schemeClr val="tx1"/>
                </a:solidFill>
              </a:defRPr>
            </a:lvl1pPr>
          </a:lstStyle>
          <a:p>
            <a:r>
              <a:rPr lang="en-US"/>
              <a:t>Picture/icon/text</a:t>
            </a:r>
          </a:p>
        </p:txBody>
      </p:sp>
    </p:spTree>
    <p:extLst>
      <p:ext uri="{BB962C8B-B14F-4D97-AF65-F5344CB8AC3E}">
        <p14:creationId xmlns:p14="http://schemas.microsoft.com/office/powerpoint/2010/main" val="2622539694"/>
      </p:ext>
    </p:extLst>
  </p:cSld>
  <p:clrMapOvr>
    <a:masterClrMapping/>
  </p:clrMapOvr>
  <p:extLst>
    <p:ext uri="{DCECCB84-F9BA-43D5-87BE-67443E8EF086}">
      <p15:sldGuideLst xmlns:p15="http://schemas.microsoft.com/office/powerpoint/2012/main">
        <p15:guide id="1" orient="horz" pos="2136" userDrawn="1">
          <p15:clr>
            <a:srgbClr val="FBAE40"/>
          </p15:clr>
        </p15:guide>
        <p15:guide id="3" pos="432" userDrawn="1">
          <p15:clr>
            <a:srgbClr val="FBAE40"/>
          </p15:clr>
        </p15:guide>
        <p15:guide id="4" pos="7296">
          <p15:clr>
            <a:srgbClr val="FBAE40"/>
          </p15:clr>
        </p15:guide>
        <p15:guide id="5"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A35D9A-EEF1-DD46-987E-6CF872511F4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7" name="Content Placeholder 5">
            <a:extLst>
              <a:ext uri="{FF2B5EF4-FFF2-40B4-BE49-F238E27FC236}">
                <a16:creationId xmlns:a16="http://schemas.microsoft.com/office/drawing/2014/main" id="{D7FACD73-4E5D-A345-B9F2-A050263D9E0C}"/>
              </a:ext>
            </a:extLst>
          </p:cNvPr>
          <p:cNvSpPr>
            <a:spLocks noGrp="1"/>
          </p:cNvSpPr>
          <p:nvPr>
            <p:ph sz="quarter" idx="4"/>
          </p:nvPr>
        </p:nvSpPr>
        <p:spPr>
          <a:xfrm>
            <a:off x="6718609" y="1757943"/>
            <a:ext cx="5183188" cy="3684588"/>
          </a:xfrm>
        </p:spPr>
        <p:txBody>
          <a:bodyPr>
            <a:normAutofit/>
          </a:bodyPr>
          <a:lstStyle>
            <a:lvl1pPr marL="0" indent="0">
              <a:buNone/>
              <a:defRPr sz="3200" b="1">
                <a:solidFill>
                  <a:srgbClr val="002060"/>
                </a:solidFill>
              </a:defRPr>
            </a:lvl1pPr>
            <a:lvl2pPr marL="800100" indent="-342900">
              <a:buClr>
                <a:srgbClr val="5D8B72"/>
              </a:buClr>
              <a:buFont typeface="Wingdings" pitchFamily="2" charset="2"/>
              <a:buChar char="§"/>
              <a:defRPr sz="3200"/>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p:txBody>
      </p:sp>
      <p:pic>
        <p:nvPicPr>
          <p:cNvPr id="10" name="Picture 9">
            <a:extLst>
              <a:ext uri="{FF2B5EF4-FFF2-40B4-BE49-F238E27FC236}">
                <a16:creationId xmlns:a16="http://schemas.microsoft.com/office/drawing/2014/main" id="{82528B23-895C-5C4C-B680-35A98899E6A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9" name="Title 1">
            <a:extLst>
              <a:ext uri="{FF2B5EF4-FFF2-40B4-BE49-F238E27FC236}">
                <a16:creationId xmlns:a16="http://schemas.microsoft.com/office/drawing/2014/main" id="{E3FAAB9C-4676-8C48-8CEF-A4CF6BE5BC2B}"/>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11" name="Picture Placeholder 37">
            <a:extLst>
              <a:ext uri="{FF2B5EF4-FFF2-40B4-BE49-F238E27FC236}">
                <a16:creationId xmlns:a16="http://schemas.microsoft.com/office/drawing/2014/main" id="{F18C6717-9848-804B-B1E2-2105CEE0B192}"/>
              </a:ext>
            </a:extLst>
          </p:cNvPr>
          <p:cNvSpPr>
            <a:spLocks noGrp="1"/>
          </p:cNvSpPr>
          <p:nvPr>
            <p:ph type="pic" sz="quarter" idx="20" hasCustomPrompt="1"/>
          </p:nvPr>
        </p:nvSpPr>
        <p:spPr>
          <a:xfrm>
            <a:off x="0" y="1093699"/>
            <a:ext cx="6337300" cy="5759148"/>
          </a:xfrm>
        </p:spPr>
        <p:txBody>
          <a:bodyPr>
            <a:normAutofit/>
          </a:bodyPr>
          <a:lstStyle>
            <a:lvl1pPr marL="0" indent="0">
              <a:buNone/>
              <a:defRPr sz="2000" b="1">
                <a:solidFill>
                  <a:schemeClr val="tx1"/>
                </a:solidFill>
              </a:defRPr>
            </a:lvl1pPr>
          </a:lstStyle>
          <a:p>
            <a:r>
              <a:rPr lang="en-US"/>
              <a:t>Picture/icon/text</a:t>
            </a:r>
          </a:p>
        </p:txBody>
      </p:sp>
    </p:spTree>
    <p:extLst>
      <p:ext uri="{BB962C8B-B14F-4D97-AF65-F5344CB8AC3E}">
        <p14:creationId xmlns:p14="http://schemas.microsoft.com/office/powerpoint/2010/main" val="358590916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9" name="Rectangle 8">
            <a:extLst>
              <a:ext uri="{FF2B5EF4-FFF2-40B4-BE49-F238E27FC236}">
                <a16:creationId xmlns:a16="http://schemas.microsoft.com/office/drawing/2014/main" id="{7D63FB6F-295B-4145-AC04-27AECBF663FE}"/>
              </a:ext>
            </a:extLst>
          </p:cNvPr>
          <p:cNvSpPr/>
          <p:nvPr userDrawn="1"/>
        </p:nvSpPr>
        <p:spPr>
          <a:xfrm>
            <a:off x="10173653" y="3561055"/>
            <a:ext cx="1399032" cy="2013995"/>
          </a:xfrm>
          <a:prstGeom prst="rect">
            <a:avLst/>
          </a:prstGeom>
          <a:solidFill>
            <a:srgbClr val="B94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Rectangle 10">
            <a:extLst>
              <a:ext uri="{FF2B5EF4-FFF2-40B4-BE49-F238E27FC236}">
                <a16:creationId xmlns:a16="http://schemas.microsoft.com/office/drawing/2014/main" id="{7A30F6BE-9234-024F-833A-824C3D3A925D}"/>
              </a:ext>
            </a:extLst>
          </p:cNvPr>
          <p:cNvSpPr/>
          <p:nvPr userDrawn="1"/>
        </p:nvSpPr>
        <p:spPr>
          <a:xfrm>
            <a:off x="8586154" y="3561055"/>
            <a:ext cx="1399032" cy="2013995"/>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1B41BF4F-6491-E24D-82FA-6C4C49768707}"/>
              </a:ext>
            </a:extLst>
          </p:cNvPr>
          <p:cNvSpPr/>
          <p:nvPr userDrawn="1"/>
        </p:nvSpPr>
        <p:spPr>
          <a:xfrm>
            <a:off x="6976872" y="3561054"/>
            <a:ext cx="1407759"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ectangle 14">
            <a:extLst>
              <a:ext uri="{FF2B5EF4-FFF2-40B4-BE49-F238E27FC236}">
                <a16:creationId xmlns:a16="http://schemas.microsoft.com/office/drawing/2014/main" id="{030C1E6D-6FDE-8C4C-84A7-19639DF2BE58}"/>
              </a:ext>
            </a:extLst>
          </p:cNvPr>
          <p:cNvSpPr/>
          <p:nvPr userDrawn="1"/>
        </p:nvSpPr>
        <p:spPr>
          <a:xfrm>
            <a:off x="5416537" y="3561055"/>
            <a:ext cx="140359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4E81D280-A245-594C-9C82-B79E20F196D0}"/>
              </a:ext>
            </a:extLst>
          </p:cNvPr>
          <p:cNvSpPr/>
          <p:nvPr userDrawn="1"/>
        </p:nvSpPr>
        <p:spPr>
          <a:xfrm>
            <a:off x="3836549" y="3561054"/>
            <a:ext cx="139903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Rectangle 18">
            <a:extLst>
              <a:ext uri="{FF2B5EF4-FFF2-40B4-BE49-F238E27FC236}">
                <a16:creationId xmlns:a16="http://schemas.microsoft.com/office/drawing/2014/main" id="{106EA32C-2240-6F4B-914F-98F7B8238AF2}"/>
              </a:ext>
            </a:extLst>
          </p:cNvPr>
          <p:cNvSpPr/>
          <p:nvPr userDrawn="1"/>
        </p:nvSpPr>
        <p:spPr>
          <a:xfrm>
            <a:off x="651527" y="3561054"/>
            <a:ext cx="139903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9A93E19-50A5-9548-8F8C-391BBBDBDB90}"/>
              </a:ext>
            </a:extLst>
          </p:cNvPr>
          <p:cNvSpPr/>
          <p:nvPr userDrawn="1"/>
        </p:nvSpPr>
        <p:spPr>
          <a:xfrm>
            <a:off x="2254237" y="3561055"/>
            <a:ext cx="140359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4ED8E57-8E6A-9147-8403-FC7756A82595}"/>
              </a:ext>
            </a:extLst>
          </p:cNvPr>
          <p:cNvSpPr/>
          <p:nvPr userDrawn="1"/>
        </p:nvSpPr>
        <p:spPr>
          <a:xfrm>
            <a:off x="651527"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FDDE5E9-7903-9D43-B5F6-3F8CE301C9A3}"/>
              </a:ext>
            </a:extLst>
          </p:cNvPr>
          <p:cNvSpPr/>
          <p:nvPr userDrawn="1"/>
        </p:nvSpPr>
        <p:spPr>
          <a:xfrm>
            <a:off x="22490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5D5EB1-B45D-4743-A377-C9944576F172}"/>
              </a:ext>
            </a:extLst>
          </p:cNvPr>
          <p:cNvSpPr/>
          <p:nvPr userDrawn="1"/>
        </p:nvSpPr>
        <p:spPr>
          <a:xfrm>
            <a:off x="3836161"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1F42BFC-2C0F-7B4C-A926-E9D82CEC7CDF}"/>
              </a:ext>
            </a:extLst>
          </p:cNvPr>
          <p:cNvSpPr/>
          <p:nvPr userDrawn="1"/>
        </p:nvSpPr>
        <p:spPr>
          <a:xfrm>
            <a:off x="5403963" y="2162022"/>
            <a:ext cx="1413590"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A1E8556-4AB5-444E-83C6-EBC637F23838}"/>
              </a:ext>
            </a:extLst>
          </p:cNvPr>
          <p:cNvSpPr/>
          <p:nvPr userDrawn="1"/>
        </p:nvSpPr>
        <p:spPr>
          <a:xfrm>
            <a:off x="69855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EFCBEB-6BFB-264C-849B-1BCB554A8812}"/>
              </a:ext>
            </a:extLst>
          </p:cNvPr>
          <p:cNvSpPr/>
          <p:nvPr userDrawn="1"/>
        </p:nvSpPr>
        <p:spPr>
          <a:xfrm>
            <a:off x="8586837"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9489B2-A7AF-1A48-A34B-C686CA59A72C}"/>
              </a:ext>
            </a:extLst>
          </p:cNvPr>
          <p:cNvSpPr/>
          <p:nvPr userDrawn="1"/>
        </p:nvSpPr>
        <p:spPr>
          <a:xfrm>
            <a:off x="10173899" y="2162022"/>
            <a:ext cx="1399032" cy="1399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5">
            <a:extLst>
              <a:ext uri="{FF2B5EF4-FFF2-40B4-BE49-F238E27FC236}">
                <a16:creationId xmlns:a16="http://schemas.microsoft.com/office/drawing/2014/main" id="{6D13160A-7C33-214C-A659-A9486E4B61C7}"/>
              </a:ext>
            </a:extLst>
          </p:cNvPr>
          <p:cNvSpPr>
            <a:spLocks noGrp="1"/>
          </p:cNvSpPr>
          <p:nvPr>
            <p:ph sz="quarter" idx="4" hasCustomPrompt="1"/>
          </p:nvPr>
        </p:nvSpPr>
        <p:spPr>
          <a:xfrm>
            <a:off x="653175"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Icon/photo</a:t>
            </a:r>
          </a:p>
        </p:txBody>
      </p:sp>
      <p:sp>
        <p:nvSpPr>
          <p:cNvPr id="31" name="Content Placeholder 5">
            <a:extLst>
              <a:ext uri="{FF2B5EF4-FFF2-40B4-BE49-F238E27FC236}">
                <a16:creationId xmlns:a16="http://schemas.microsoft.com/office/drawing/2014/main" id="{0619B90C-3B9F-5942-9F93-1B3C12E5D3F0}"/>
              </a:ext>
            </a:extLst>
          </p:cNvPr>
          <p:cNvSpPr>
            <a:spLocks noGrp="1"/>
          </p:cNvSpPr>
          <p:nvPr>
            <p:ph sz="quarter" idx="10" hasCustomPrompt="1"/>
          </p:nvPr>
        </p:nvSpPr>
        <p:spPr>
          <a:xfrm>
            <a:off x="2261257"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Icon/photo</a:t>
            </a:r>
          </a:p>
        </p:txBody>
      </p:sp>
      <p:sp>
        <p:nvSpPr>
          <p:cNvPr id="32" name="Content Placeholder 5">
            <a:extLst>
              <a:ext uri="{FF2B5EF4-FFF2-40B4-BE49-F238E27FC236}">
                <a16:creationId xmlns:a16="http://schemas.microsoft.com/office/drawing/2014/main" id="{BEF394CA-5C7F-7747-88FB-CC36738A1590}"/>
              </a:ext>
            </a:extLst>
          </p:cNvPr>
          <p:cNvSpPr>
            <a:spLocks noGrp="1"/>
          </p:cNvSpPr>
          <p:nvPr>
            <p:ph sz="quarter" idx="11" hasCustomPrompt="1"/>
          </p:nvPr>
        </p:nvSpPr>
        <p:spPr>
          <a:xfrm>
            <a:off x="3848319"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Icon/photo</a:t>
            </a:r>
          </a:p>
        </p:txBody>
      </p:sp>
      <p:sp>
        <p:nvSpPr>
          <p:cNvPr id="33" name="Content Placeholder 5">
            <a:extLst>
              <a:ext uri="{FF2B5EF4-FFF2-40B4-BE49-F238E27FC236}">
                <a16:creationId xmlns:a16="http://schemas.microsoft.com/office/drawing/2014/main" id="{26CAF10A-5FF5-A14E-ACBB-55A8215DC58A}"/>
              </a:ext>
            </a:extLst>
          </p:cNvPr>
          <p:cNvSpPr>
            <a:spLocks noGrp="1"/>
          </p:cNvSpPr>
          <p:nvPr>
            <p:ph sz="quarter" idx="12" hasCustomPrompt="1"/>
          </p:nvPr>
        </p:nvSpPr>
        <p:spPr>
          <a:xfrm>
            <a:off x="5414361" y="2162022"/>
            <a:ext cx="1393718" cy="1399032"/>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Icon/photo</a:t>
            </a:r>
          </a:p>
        </p:txBody>
      </p:sp>
      <p:sp>
        <p:nvSpPr>
          <p:cNvPr id="34" name="Content Placeholder 5">
            <a:extLst>
              <a:ext uri="{FF2B5EF4-FFF2-40B4-BE49-F238E27FC236}">
                <a16:creationId xmlns:a16="http://schemas.microsoft.com/office/drawing/2014/main" id="{ED6402DC-B696-2240-8DA9-ADE6C47F16D8}"/>
              </a:ext>
            </a:extLst>
          </p:cNvPr>
          <p:cNvSpPr>
            <a:spLocks noGrp="1"/>
          </p:cNvSpPr>
          <p:nvPr>
            <p:ph sz="quarter" idx="13" hasCustomPrompt="1"/>
          </p:nvPr>
        </p:nvSpPr>
        <p:spPr>
          <a:xfrm>
            <a:off x="6990912"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Icon/photo</a:t>
            </a:r>
          </a:p>
        </p:txBody>
      </p:sp>
      <p:sp>
        <p:nvSpPr>
          <p:cNvPr id="35" name="Content Placeholder 5">
            <a:extLst>
              <a:ext uri="{FF2B5EF4-FFF2-40B4-BE49-F238E27FC236}">
                <a16:creationId xmlns:a16="http://schemas.microsoft.com/office/drawing/2014/main" id="{0FDABA7F-8C47-4247-9381-D417117873DC}"/>
              </a:ext>
            </a:extLst>
          </p:cNvPr>
          <p:cNvSpPr>
            <a:spLocks noGrp="1"/>
          </p:cNvSpPr>
          <p:nvPr>
            <p:ph sz="quarter" idx="14" hasCustomPrompt="1"/>
          </p:nvPr>
        </p:nvSpPr>
        <p:spPr>
          <a:xfrm>
            <a:off x="8598995"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Icon/photo</a:t>
            </a:r>
          </a:p>
        </p:txBody>
      </p:sp>
      <p:sp>
        <p:nvSpPr>
          <p:cNvPr id="36" name="Content Placeholder 5">
            <a:extLst>
              <a:ext uri="{FF2B5EF4-FFF2-40B4-BE49-F238E27FC236}">
                <a16:creationId xmlns:a16="http://schemas.microsoft.com/office/drawing/2014/main" id="{2783E5F4-3A3F-B941-889C-722AE8E54073}"/>
              </a:ext>
            </a:extLst>
          </p:cNvPr>
          <p:cNvSpPr>
            <a:spLocks noGrp="1"/>
          </p:cNvSpPr>
          <p:nvPr>
            <p:ph sz="quarter" idx="15" hasCustomPrompt="1"/>
          </p:nvPr>
        </p:nvSpPr>
        <p:spPr>
          <a:xfrm>
            <a:off x="10175546" y="2162022"/>
            <a:ext cx="1393718" cy="1399032"/>
          </a:xfrm>
        </p:spPr>
        <p:txBody>
          <a:bodyPr>
            <a:normAutofit/>
          </a:bodyPr>
          <a:lstStyle>
            <a:lvl1pPr marL="0" indent="0" algn="ctr">
              <a:buNone/>
              <a:defRPr sz="20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Icon/photo</a:t>
            </a:r>
          </a:p>
        </p:txBody>
      </p:sp>
      <p:sp>
        <p:nvSpPr>
          <p:cNvPr id="4" name="Text Placeholder 3">
            <a:extLst>
              <a:ext uri="{FF2B5EF4-FFF2-40B4-BE49-F238E27FC236}">
                <a16:creationId xmlns:a16="http://schemas.microsoft.com/office/drawing/2014/main" id="{487B02A2-B4A7-7246-A7D2-D24AEC2B262F}"/>
              </a:ext>
            </a:extLst>
          </p:cNvPr>
          <p:cNvSpPr>
            <a:spLocks noGrp="1"/>
          </p:cNvSpPr>
          <p:nvPr>
            <p:ph type="body" sz="quarter" idx="16" hasCustomPrompt="1"/>
          </p:nvPr>
        </p:nvSpPr>
        <p:spPr>
          <a:xfrm>
            <a:off x="865053"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37" name="Text Placeholder 3">
            <a:extLst>
              <a:ext uri="{FF2B5EF4-FFF2-40B4-BE49-F238E27FC236}">
                <a16:creationId xmlns:a16="http://schemas.microsoft.com/office/drawing/2014/main" id="{5F09B16C-9619-E64D-89F0-2025BEB7F217}"/>
              </a:ext>
            </a:extLst>
          </p:cNvPr>
          <p:cNvSpPr>
            <a:spLocks noGrp="1"/>
          </p:cNvSpPr>
          <p:nvPr>
            <p:ph type="body" sz="quarter" idx="17" hasCustomPrompt="1"/>
          </p:nvPr>
        </p:nvSpPr>
        <p:spPr>
          <a:xfrm>
            <a:off x="2457057"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38" name="Text Placeholder 3">
            <a:extLst>
              <a:ext uri="{FF2B5EF4-FFF2-40B4-BE49-F238E27FC236}">
                <a16:creationId xmlns:a16="http://schemas.microsoft.com/office/drawing/2014/main" id="{D2F39FD2-65E4-A24B-8EEB-6F38BDAF8B00}"/>
              </a:ext>
            </a:extLst>
          </p:cNvPr>
          <p:cNvSpPr>
            <a:spLocks noGrp="1"/>
          </p:cNvSpPr>
          <p:nvPr>
            <p:ph type="body" sz="quarter" idx="18" hasCustomPrompt="1"/>
          </p:nvPr>
        </p:nvSpPr>
        <p:spPr>
          <a:xfrm>
            <a:off x="4060197"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39" name="Text Placeholder 3">
            <a:extLst>
              <a:ext uri="{FF2B5EF4-FFF2-40B4-BE49-F238E27FC236}">
                <a16:creationId xmlns:a16="http://schemas.microsoft.com/office/drawing/2014/main" id="{24058022-10D8-9D4C-8782-AD04941366AE}"/>
              </a:ext>
            </a:extLst>
          </p:cNvPr>
          <p:cNvSpPr>
            <a:spLocks noGrp="1"/>
          </p:cNvSpPr>
          <p:nvPr>
            <p:ph type="body" sz="quarter" idx="19" hasCustomPrompt="1"/>
          </p:nvPr>
        </p:nvSpPr>
        <p:spPr>
          <a:xfrm>
            <a:off x="5625777"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40" name="Text Placeholder 3">
            <a:extLst>
              <a:ext uri="{FF2B5EF4-FFF2-40B4-BE49-F238E27FC236}">
                <a16:creationId xmlns:a16="http://schemas.microsoft.com/office/drawing/2014/main" id="{EBD41ED7-6893-A44E-8684-F19253C5E990}"/>
              </a:ext>
            </a:extLst>
          </p:cNvPr>
          <p:cNvSpPr>
            <a:spLocks noGrp="1"/>
          </p:cNvSpPr>
          <p:nvPr>
            <p:ph type="body" sz="quarter" idx="20" hasCustomPrompt="1"/>
          </p:nvPr>
        </p:nvSpPr>
        <p:spPr>
          <a:xfrm>
            <a:off x="7183644"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41" name="Text Placeholder 3">
            <a:extLst>
              <a:ext uri="{FF2B5EF4-FFF2-40B4-BE49-F238E27FC236}">
                <a16:creationId xmlns:a16="http://schemas.microsoft.com/office/drawing/2014/main" id="{A6ABB7D3-8923-3541-8C81-B2A625F39562}"/>
              </a:ext>
            </a:extLst>
          </p:cNvPr>
          <p:cNvSpPr>
            <a:spLocks noGrp="1"/>
          </p:cNvSpPr>
          <p:nvPr>
            <p:ph type="body" sz="quarter" idx="21" hasCustomPrompt="1"/>
          </p:nvPr>
        </p:nvSpPr>
        <p:spPr>
          <a:xfrm>
            <a:off x="8797955"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42" name="Text Placeholder 3">
            <a:extLst>
              <a:ext uri="{FF2B5EF4-FFF2-40B4-BE49-F238E27FC236}">
                <a16:creationId xmlns:a16="http://schemas.microsoft.com/office/drawing/2014/main" id="{92B815BA-D993-E647-A23D-45104F350363}"/>
              </a:ext>
            </a:extLst>
          </p:cNvPr>
          <p:cNvSpPr>
            <a:spLocks noGrp="1"/>
          </p:cNvSpPr>
          <p:nvPr>
            <p:ph type="body" sz="quarter" idx="22" hasCustomPrompt="1"/>
          </p:nvPr>
        </p:nvSpPr>
        <p:spPr>
          <a:xfrm>
            <a:off x="10378400" y="3999649"/>
            <a:ext cx="969962" cy="960437"/>
          </a:xfrm>
        </p:spPr>
        <p:txBody>
          <a:bodyPr>
            <a:normAutofit/>
          </a:bodyPr>
          <a:lstStyle>
            <a:lvl1pPr marL="0" indent="0" algn="ctr">
              <a:buNone/>
              <a:defRPr sz="2400">
                <a:solidFill>
                  <a:schemeClr val="bg1"/>
                </a:solidFill>
              </a:defRPr>
            </a:lvl1pPr>
          </a:lstStyle>
          <a:p>
            <a:pPr lvl="0"/>
            <a:r>
              <a:rPr lang="en-US"/>
              <a:t>Text</a:t>
            </a:r>
          </a:p>
        </p:txBody>
      </p:sp>
      <p:sp>
        <p:nvSpPr>
          <p:cNvPr id="44" name="Title 1">
            <a:extLst>
              <a:ext uri="{FF2B5EF4-FFF2-40B4-BE49-F238E27FC236}">
                <a16:creationId xmlns:a16="http://schemas.microsoft.com/office/drawing/2014/main" id="{07456F10-94CB-9840-86F1-1CBEA9052442}"/>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625277261"/>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C0A3B4F-B787-E348-81E5-AACFA52907BF}"/>
              </a:ext>
            </a:extLst>
          </p:cNvPr>
          <p:cNvSpPr/>
          <p:nvPr userDrawn="1"/>
        </p:nvSpPr>
        <p:spPr>
          <a:xfrm>
            <a:off x="2424544" y="3931919"/>
            <a:ext cx="9767455" cy="2926081"/>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E46EE32B-AE50-8946-9122-6D66A5E8A400}"/>
              </a:ext>
            </a:extLst>
          </p:cNvPr>
          <p:cNvSpPr>
            <a:spLocks noGrp="1"/>
          </p:cNvSpPr>
          <p:nvPr>
            <p:ph type="pic" idx="15" hasCustomPrompt="1"/>
          </p:nvPr>
        </p:nvSpPr>
        <p:spPr>
          <a:xfrm>
            <a:off x="4251" y="3987290"/>
            <a:ext cx="2420293" cy="28707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Photo</a:t>
            </a:r>
          </a:p>
        </p:txBody>
      </p:sp>
      <p:pic>
        <p:nvPicPr>
          <p:cNvPr id="11" name="Picture 10">
            <a:extLst>
              <a:ext uri="{FF2B5EF4-FFF2-40B4-BE49-F238E27FC236}">
                <a16:creationId xmlns:a16="http://schemas.microsoft.com/office/drawing/2014/main" id="{FAFE6C72-DEEC-FC45-8EAB-DDC32F5FA7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48D45BA4-7F84-2B43-9F1E-687730EE4F67}"/>
              </a:ext>
            </a:extLst>
          </p:cNvPr>
          <p:cNvSpPr>
            <a:spLocks noGrp="1"/>
          </p:cNvSpPr>
          <p:nvPr>
            <p:ph type="title"/>
          </p:nvPr>
        </p:nvSpPr>
        <p:spPr>
          <a:xfrm>
            <a:off x="573795" y="-14669"/>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7" name="Content Placeholder 2">
            <a:extLst>
              <a:ext uri="{FF2B5EF4-FFF2-40B4-BE49-F238E27FC236}">
                <a16:creationId xmlns:a16="http://schemas.microsoft.com/office/drawing/2014/main" id="{F8A68EDA-B380-A44A-B798-696050BAAA09}"/>
              </a:ext>
            </a:extLst>
          </p:cNvPr>
          <p:cNvSpPr>
            <a:spLocks noGrp="1"/>
          </p:cNvSpPr>
          <p:nvPr>
            <p:ph sz="half" idx="1"/>
          </p:nvPr>
        </p:nvSpPr>
        <p:spPr>
          <a:xfrm>
            <a:off x="2910840" y="1561453"/>
            <a:ext cx="8793480" cy="19592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C5B502A4-0F10-C046-A09B-5907847AD2D4}"/>
              </a:ext>
            </a:extLst>
          </p:cNvPr>
          <p:cNvSpPr>
            <a:spLocks noGrp="1"/>
          </p:cNvSpPr>
          <p:nvPr>
            <p:ph sz="half" idx="13"/>
          </p:nvPr>
        </p:nvSpPr>
        <p:spPr>
          <a:xfrm>
            <a:off x="2910840" y="4377805"/>
            <a:ext cx="8793480" cy="19592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2">
            <a:extLst>
              <a:ext uri="{FF2B5EF4-FFF2-40B4-BE49-F238E27FC236}">
                <a16:creationId xmlns:a16="http://schemas.microsoft.com/office/drawing/2014/main" id="{DFB21A36-8344-2E4A-BB13-8B1D1EA74D55}"/>
              </a:ext>
            </a:extLst>
          </p:cNvPr>
          <p:cNvSpPr>
            <a:spLocks noGrp="1"/>
          </p:cNvSpPr>
          <p:nvPr>
            <p:ph type="pic" idx="14" hasCustomPrompt="1"/>
          </p:nvPr>
        </p:nvSpPr>
        <p:spPr>
          <a:xfrm>
            <a:off x="4251" y="1097786"/>
            <a:ext cx="2420293" cy="28707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Photo</a:t>
            </a:r>
          </a:p>
        </p:txBody>
      </p:sp>
      <p:pic>
        <p:nvPicPr>
          <p:cNvPr id="12" name="Picture 11">
            <a:extLst>
              <a:ext uri="{FF2B5EF4-FFF2-40B4-BE49-F238E27FC236}">
                <a16:creationId xmlns:a16="http://schemas.microsoft.com/office/drawing/2014/main" id="{26770B63-95F5-6D47-AF76-01BD68431C43}"/>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Tree>
    <p:extLst>
      <p:ext uri="{BB962C8B-B14F-4D97-AF65-F5344CB8AC3E}">
        <p14:creationId xmlns:p14="http://schemas.microsoft.com/office/powerpoint/2010/main" val="4271377967"/>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FE6C72-DEEC-FC45-8EAB-DDC32F5FA7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48D45BA4-7F84-2B43-9F1E-687730EE4F67}"/>
              </a:ext>
            </a:extLst>
          </p:cNvPr>
          <p:cNvSpPr>
            <a:spLocks noGrp="1"/>
          </p:cNvSpPr>
          <p:nvPr>
            <p:ph type="title"/>
          </p:nvPr>
        </p:nvSpPr>
        <p:spPr>
          <a:xfrm>
            <a:off x="573795" y="-14669"/>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12" name="Picture 11">
            <a:extLst>
              <a:ext uri="{FF2B5EF4-FFF2-40B4-BE49-F238E27FC236}">
                <a16:creationId xmlns:a16="http://schemas.microsoft.com/office/drawing/2014/main" id="{26770B63-95F5-6D47-AF76-01BD68431C43}"/>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3" name="Content Placeholder 5">
            <a:extLst>
              <a:ext uri="{FF2B5EF4-FFF2-40B4-BE49-F238E27FC236}">
                <a16:creationId xmlns:a16="http://schemas.microsoft.com/office/drawing/2014/main" id="{104CF099-8249-D241-A59F-D5406D5EC2BC}"/>
              </a:ext>
            </a:extLst>
          </p:cNvPr>
          <p:cNvSpPr>
            <a:spLocks noGrp="1"/>
          </p:cNvSpPr>
          <p:nvPr>
            <p:ph sz="quarter" idx="13" hasCustomPrompt="1"/>
          </p:nvPr>
        </p:nvSpPr>
        <p:spPr>
          <a:xfrm>
            <a:off x="0" y="1311845"/>
            <a:ext cx="6884476" cy="5546154"/>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Object/Photo</a:t>
            </a:r>
          </a:p>
        </p:txBody>
      </p:sp>
      <p:sp>
        <p:nvSpPr>
          <p:cNvPr id="14" name="Content Placeholder 5">
            <a:extLst>
              <a:ext uri="{FF2B5EF4-FFF2-40B4-BE49-F238E27FC236}">
                <a16:creationId xmlns:a16="http://schemas.microsoft.com/office/drawing/2014/main" id="{B7A87BBD-D833-9640-B345-369071EC2459}"/>
              </a:ext>
            </a:extLst>
          </p:cNvPr>
          <p:cNvSpPr>
            <a:spLocks noGrp="1"/>
          </p:cNvSpPr>
          <p:nvPr>
            <p:ph sz="quarter" idx="4" hasCustomPrompt="1"/>
          </p:nvPr>
        </p:nvSpPr>
        <p:spPr>
          <a:xfrm>
            <a:off x="6884476" y="1311845"/>
            <a:ext cx="5307523" cy="3627530"/>
          </a:xfrm>
        </p:spPr>
        <p:txBody>
          <a:bodyPr>
            <a:normAutofit/>
          </a:bodyPr>
          <a:lstStyle>
            <a:lvl1pPr marL="457200" indent="-457200">
              <a:buFont typeface="Arial" panose="020B0604020202020204" pitchFamily="34" charset="0"/>
              <a:buChar char="•"/>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15" name="Rectangle 14">
            <a:extLst>
              <a:ext uri="{FF2B5EF4-FFF2-40B4-BE49-F238E27FC236}">
                <a16:creationId xmlns:a16="http://schemas.microsoft.com/office/drawing/2014/main" id="{46364BF3-1BC5-854B-A716-FEAD932949A3}"/>
              </a:ext>
            </a:extLst>
          </p:cNvPr>
          <p:cNvSpPr/>
          <p:nvPr userDrawn="1"/>
        </p:nvSpPr>
        <p:spPr>
          <a:xfrm>
            <a:off x="6875332" y="4948518"/>
            <a:ext cx="5316667" cy="1909482"/>
          </a:xfrm>
          <a:prstGeom prst="rect">
            <a:avLst/>
          </a:prstGeom>
          <a:solidFill>
            <a:srgbClr val="5D8B72"/>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6B191"/>
              </a:solidFill>
            </a:endParaRPr>
          </a:p>
        </p:txBody>
      </p:sp>
      <p:sp>
        <p:nvSpPr>
          <p:cNvPr id="16" name="Text Placeholder 8">
            <a:extLst>
              <a:ext uri="{FF2B5EF4-FFF2-40B4-BE49-F238E27FC236}">
                <a16:creationId xmlns:a16="http://schemas.microsoft.com/office/drawing/2014/main" id="{C7C07767-73F1-E248-8946-69FB2221E494}"/>
              </a:ext>
            </a:extLst>
          </p:cNvPr>
          <p:cNvSpPr>
            <a:spLocks noGrp="1"/>
          </p:cNvSpPr>
          <p:nvPr>
            <p:ph type="body" sz="quarter" idx="14"/>
          </p:nvPr>
        </p:nvSpPr>
        <p:spPr>
          <a:xfrm>
            <a:off x="7242175" y="5267325"/>
            <a:ext cx="4645025" cy="1298067"/>
          </a:xfrm>
        </p:spPr>
        <p:txBody>
          <a:bodyPr/>
          <a:lstStyle>
            <a:lvl1pPr>
              <a:defRPr>
                <a:solidFill>
                  <a:schemeClr val="bg1"/>
                </a:solidFill>
              </a:defRPr>
            </a:lvl1pPr>
            <a:lvl2pPr>
              <a:defRPr>
                <a:solidFill>
                  <a:schemeClr val="bg1"/>
                </a:solidFill>
              </a:defRPr>
            </a:lvl2pPr>
            <a:lvl3pPr marL="914400" indent="0">
              <a:buNone/>
              <a:defRPr>
                <a:solidFill>
                  <a:schemeClr val="bg1"/>
                </a:solidFill>
              </a:defRPr>
            </a:lvl3pPr>
          </a:lstStyle>
          <a:p>
            <a:pPr lvl="0"/>
            <a:r>
              <a:rPr lang="en-US"/>
              <a:t>Edit Master text styles</a:t>
            </a:r>
          </a:p>
          <a:p>
            <a:pPr lvl="1"/>
            <a:r>
              <a:rPr lang="en-US"/>
              <a:t>Second level</a:t>
            </a:r>
          </a:p>
          <a:p>
            <a:pPr lvl="2"/>
            <a:endParaRPr lang="en-US"/>
          </a:p>
        </p:txBody>
      </p:sp>
    </p:spTree>
    <p:extLst>
      <p:ext uri="{BB962C8B-B14F-4D97-AF65-F5344CB8AC3E}">
        <p14:creationId xmlns:p14="http://schemas.microsoft.com/office/powerpoint/2010/main" val="3549989367"/>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0" name="Rectangle 9">
            <a:extLst>
              <a:ext uri="{FF2B5EF4-FFF2-40B4-BE49-F238E27FC236}">
                <a16:creationId xmlns:a16="http://schemas.microsoft.com/office/drawing/2014/main" id="{E789C67D-F551-D24A-8D9C-6ABA80EC5EF8}"/>
              </a:ext>
            </a:extLst>
          </p:cNvPr>
          <p:cNvSpPr/>
          <p:nvPr userDrawn="1"/>
        </p:nvSpPr>
        <p:spPr>
          <a:xfrm>
            <a:off x="1062317" y="4357661"/>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52CD0D8-53A1-E24B-99EE-5AA04A5C89CE}"/>
              </a:ext>
            </a:extLst>
          </p:cNvPr>
          <p:cNvSpPr/>
          <p:nvPr userDrawn="1"/>
        </p:nvSpPr>
        <p:spPr>
          <a:xfrm>
            <a:off x="4587688" y="4357661"/>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35E3B7-9503-9641-A7A8-60F96166A487}"/>
              </a:ext>
            </a:extLst>
          </p:cNvPr>
          <p:cNvSpPr/>
          <p:nvPr userDrawn="1"/>
        </p:nvSpPr>
        <p:spPr>
          <a:xfrm>
            <a:off x="8113059" y="4357661"/>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6EFEDA-983B-6547-95FE-6F3E5EBBC482}"/>
              </a:ext>
            </a:extLst>
          </p:cNvPr>
          <p:cNvSpPr/>
          <p:nvPr userDrawn="1"/>
        </p:nvSpPr>
        <p:spPr>
          <a:xfrm>
            <a:off x="4578723" y="2297447"/>
            <a:ext cx="3007659" cy="1516649"/>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6368F0-D6DE-7A4E-9005-EFE41B503ABE}"/>
              </a:ext>
            </a:extLst>
          </p:cNvPr>
          <p:cNvSpPr/>
          <p:nvPr userDrawn="1"/>
        </p:nvSpPr>
        <p:spPr>
          <a:xfrm>
            <a:off x="8104094" y="2297447"/>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B91AB95-9234-5048-BF22-6A90E0A46C17}"/>
              </a:ext>
            </a:extLst>
          </p:cNvPr>
          <p:cNvSpPr/>
          <p:nvPr userDrawn="1"/>
        </p:nvSpPr>
        <p:spPr>
          <a:xfrm>
            <a:off x="1053352" y="2297447"/>
            <a:ext cx="3007659" cy="1516649"/>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673FCD2-F7B3-0046-9438-D570A76E266E}"/>
              </a:ext>
            </a:extLst>
          </p:cNvPr>
          <p:cNvSpPr>
            <a:spLocks noGrp="1"/>
          </p:cNvSpPr>
          <p:nvPr>
            <p:ph type="body" sz="quarter" idx="10" hasCustomPrompt="1"/>
          </p:nvPr>
        </p:nvSpPr>
        <p:spPr>
          <a:xfrm>
            <a:off x="1419971"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Topic</a:t>
            </a:r>
          </a:p>
        </p:txBody>
      </p:sp>
      <p:sp>
        <p:nvSpPr>
          <p:cNvPr id="16" name="Text Placeholder 3">
            <a:extLst>
              <a:ext uri="{FF2B5EF4-FFF2-40B4-BE49-F238E27FC236}">
                <a16:creationId xmlns:a16="http://schemas.microsoft.com/office/drawing/2014/main" id="{C1ED8E38-902A-914B-B497-3A0CE55E3E1F}"/>
              </a:ext>
            </a:extLst>
          </p:cNvPr>
          <p:cNvSpPr>
            <a:spLocks noGrp="1"/>
          </p:cNvSpPr>
          <p:nvPr>
            <p:ph type="body" sz="quarter" idx="11" hasCustomPrompt="1"/>
          </p:nvPr>
        </p:nvSpPr>
        <p:spPr>
          <a:xfrm>
            <a:off x="4945342"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Topic</a:t>
            </a:r>
          </a:p>
        </p:txBody>
      </p:sp>
      <p:sp>
        <p:nvSpPr>
          <p:cNvPr id="17" name="Text Placeholder 3">
            <a:extLst>
              <a:ext uri="{FF2B5EF4-FFF2-40B4-BE49-F238E27FC236}">
                <a16:creationId xmlns:a16="http://schemas.microsoft.com/office/drawing/2014/main" id="{DFA7EFB9-A3D8-8D47-916A-DAC4CC3760DA}"/>
              </a:ext>
            </a:extLst>
          </p:cNvPr>
          <p:cNvSpPr>
            <a:spLocks noGrp="1"/>
          </p:cNvSpPr>
          <p:nvPr>
            <p:ph type="body" sz="quarter" idx="12" hasCustomPrompt="1"/>
          </p:nvPr>
        </p:nvSpPr>
        <p:spPr>
          <a:xfrm>
            <a:off x="8456186" y="2632702"/>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Topic</a:t>
            </a:r>
          </a:p>
        </p:txBody>
      </p:sp>
      <p:sp>
        <p:nvSpPr>
          <p:cNvPr id="18" name="Text Placeholder 3">
            <a:extLst>
              <a:ext uri="{FF2B5EF4-FFF2-40B4-BE49-F238E27FC236}">
                <a16:creationId xmlns:a16="http://schemas.microsoft.com/office/drawing/2014/main" id="{C7F7537F-C63B-EA49-9EDE-5FA37DD19F44}"/>
              </a:ext>
            </a:extLst>
          </p:cNvPr>
          <p:cNvSpPr>
            <a:spLocks noGrp="1"/>
          </p:cNvSpPr>
          <p:nvPr>
            <p:ph type="body" sz="quarter" idx="13" hasCustomPrompt="1"/>
          </p:nvPr>
        </p:nvSpPr>
        <p:spPr>
          <a:xfrm>
            <a:off x="1419971"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Topic</a:t>
            </a:r>
          </a:p>
        </p:txBody>
      </p:sp>
      <p:sp>
        <p:nvSpPr>
          <p:cNvPr id="19" name="Text Placeholder 3">
            <a:extLst>
              <a:ext uri="{FF2B5EF4-FFF2-40B4-BE49-F238E27FC236}">
                <a16:creationId xmlns:a16="http://schemas.microsoft.com/office/drawing/2014/main" id="{780406A7-272D-504B-A7C8-AA61CE6719D6}"/>
              </a:ext>
            </a:extLst>
          </p:cNvPr>
          <p:cNvSpPr>
            <a:spLocks noGrp="1"/>
          </p:cNvSpPr>
          <p:nvPr>
            <p:ph type="body" sz="quarter" idx="14" hasCustomPrompt="1"/>
          </p:nvPr>
        </p:nvSpPr>
        <p:spPr>
          <a:xfrm>
            <a:off x="4945342"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Topic</a:t>
            </a:r>
          </a:p>
        </p:txBody>
      </p:sp>
      <p:sp>
        <p:nvSpPr>
          <p:cNvPr id="20" name="Text Placeholder 3">
            <a:extLst>
              <a:ext uri="{FF2B5EF4-FFF2-40B4-BE49-F238E27FC236}">
                <a16:creationId xmlns:a16="http://schemas.microsoft.com/office/drawing/2014/main" id="{C04869C6-9304-A448-A48C-0A9D2D89A63B}"/>
              </a:ext>
            </a:extLst>
          </p:cNvPr>
          <p:cNvSpPr>
            <a:spLocks noGrp="1"/>
          </p:cNvSpPr>
          <p:nvPr>
            <p:ph type="body" sz="quarter" idx="15" hasCustomPrompt="1"/>
          </p:nvPr>
        </p:nvSpPr>
        <p:spPr>
          <a:xfrm>
            <a:off x="8456186" y="46985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Topic</a:t>
            </a:r>
          </a:p>
        </p:txBody>
      </p:sp>
    </p:spTree>
    <p:extLst>
      <p:ext uri="{BB962C8B-B14F-4D97-AF65-F5344CB8AC3E}">
        <p14:creationId xmlns:p14="http://schemas.microsoft.com/office/powerpoint/2010/main" val="1991049379"/>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8" name="Picture 7">
            <a:extLst>
              <a:ext uri="{FF2B5EF4-FFF2-40B4-BE49-F238E27FC236}">
                <a16:creationId xmlns:a16="http://schemas.microsoft.com/office/drawing/2014/main" id="{604195B3-35E3-C543-9CBB-AD4A8EB72435}"/>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6" name="Rectangle 15">
            <a:extLst>
              <a:ext uri="{FF2B5EF4-FFF2-40B4-BE49-F238E27FC236}">
                <a16:creationId xmlns:a16="http://schemas.microsoft.com/office/drawing/2014/main" id="{DF0C5EBA-FDE5-C744-8C25-171C6E49ED05}"/>
              </a:ext>
            </a:extLst>
          </p:cNvPr>
          <p:cNvSpPr/>
          <p:nvPr userDrawn="1"/>
        </p:nvSpPr>
        <p:spPr>
          <a:xfrm>
            <a:off x="270017" y="1367572"/>
            <a:ext cx="2713172" cy="2589112"/>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3F55F8-F17A-FC46-941E-74A68AF677D2}"/>
              </a:ext>
            </a:extLst>
          </p:cNvPr>
          <p:cNvSpPr/>
          <p:nvPr userDrawn="1"/>
        </p:nvSpPr>
        <p:spPr>
          <a:xfrm>
            <a:off x="3076999" y="1367573"/>
            <a:ext cx="2713172" cy="2589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5D92DE6-5EC6-4D49-A3C5-29C00605CB95}"/>
              </a:ext>
            </a:extLst>
          </p:cNvPr>
          <p:cNvSpPr/>
          <p:nvPr userDrawn="1"/>
        </p:nvSpPr>
        <p:spPr>
          <a:xfrm>
            <a:off x="256570" y="4039015"/>
            <a:ext cx="2713172" cy="2589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7E47E62-84AE-884D-8677-1D5875DE6DED}"/>
              </a:ext>
            </a:extLst>
          </p:cNvPr>
          <p:cNvSpPr/>
          <p:nvPr userDrawn="1"/>
        </p:nvSpPr>
        <p:spPr>
          <a:xfrm>
            <a:off x="3076999" y="4039015"/>
            <a:ext cx="2713172" cy="2589112"/>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5">
            <a:extLst>
              <a:ext uri="{FF2B5EF4-FFF2-40B4-BE49-F238E27FC236}">
                <a16:creationId xmlns:a16="http://schemas.microsoft.com/office/drawing/2014/main" id="{04DCE74C-5520-A544-A078-9D485FE5363B}"/>
              </a:ext>
            </a:extLst>
          </p:cNvPr>
          <p:cNvSpPr>
            <a:spLocks noGrp="1"/>
          </p:cNvSpPr>
          <p:nvPr>
            <p:ph sz="quarter" idx="13"/>
          </p:nvPr>
        </p:nvSpPr>
        <p:spPr>
          <a:xfrm>
            <a:off x="5932488" y="1367571"/>
            <a:ext cx="6025050" cy="5260241"/>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endParaRPr lang="en-US"/>
          </a:p>
        </p:txBody>
      </p:sp>
      <p:sp>
        <p:nvSpPr>
          <p:cNvPr id="4" name="Text Placeholder 3">
            <a:extLst>
              <a:ext uri="{FF2B5EF4-FFF2-40B4-BE49-F238E27FC236}">
                <a16:creationId xmlns:a16="http://schemas.microsoft.com/office/drawing/2014/main" id="{197A4AE0-38AE-5842-A062-C165BD865498}"/>
              </a:ext>
            </a:extLst>
          </p:cNvPr>
          <p:cNvSpPr>
            <a:spLocks noGrp="1"/>
          </p:cNvSpPr>
          <p:nvPr>
            <p:ph type="body" sz="quarter" idx="14"/>
          </p:nvPr>
        </p:nvSpPr>
        <p:spPr>
          <a:xfrm>
            <a:off x="685800" y="1973532"/>
            <a:ext cx="2012795" cy="1583705"/>
          </a:xfrm>
        </p:spPr>
        <p:txBody>
          <a:bodyPr>
            <a:normAutofit/>
          </a:bodyPr>
          <a:lstStyle>
            <a:lvl1pPr>
              <a:defRPr sz="2400"/>
            </a:lvl1pPr>
          </a:lstStyle>
          <a:p>
            <a:pPr lvl="0"/>
            <a:r>
              <a:rPr lang="en-US"/>
              <a:t>Edit Master text styles</a:t>
            </a:r>
          </a:p>
        </p:txBody>
      </p:sp>
      <p:sp>
        <p:nvSpPr>
          <p:cNvPr id="12" name="Text Placeholder 3">
            <a:extLst>
              <a:ext uri="{FF2B5EF4-FFF2-40B4-BE49-F238E27FC236}">
                <a16:creationId xmlns:a16="http://schemas.microsoft.com/office/drawing/2014/main" id="{EFCF57B2-1F6F-564B-AE90-0606F45C499E}"/>
              </a:ext>
            </a:extLst>
          </p:cNvPr>
          <p:cNvSpPr>
            <a:spLocks noGrp="1"/>
          </p:cNvSpPr>
          <p:nvPr>
            <p:ph type="body" sz="quarter" idx="15"/>
          </p:nvPr>
        </p:nvSpPr>
        <p:spPr>
          <a:xfrm>
            <a:off x="3395547" y="1973532"/>
            <a:ext cx="2012795" cy="1583705"/>
          </a:xfrm>
        </p:spPr>
        <p:txBody>
          <a:bodyPr>
            <a:normAutofit/>
          </a:bodyPr>
          <a:lstStyle>
            <a:lvl1pPr>
              <a:defRPr sz="2400"/>
            </a:lvl1pPr>
          </a:lstStyle>
          <a:p>
            <a:pPr lvl="0"/>
            <a:r>
              <a:rPr lang="en-US"/>
              <a:t>Edit Master text styles</a:t>
            </a:r>
          </a:p>
        </p:txBody>
      </p:sp>
      <p:sp>
        <p:nvSpPr>
          <p:cNvPr id="13" name="Text Placeholder 3">
            <a:extLst>
              <a:ext uri="{FF2B5EF4-FFF2-40B4-BE49-F238E27FC236}">
                <a16:creationId xmlns:a16="http://schemas.microsoft.com/office/drawing/2014/main" id="{0FA9EEA3-2CAF-7046-AF37-6009977247CF}"/>
              </a:ext>
            </a:extLst>
          </p:cNvPr>
          <p:cNvSpPr>
            <a:spLocks noGrp="1"/>
          </p:cNvSpPr>
          <p:nvPr>
            <p:ph type="body" sz="quarter" idx="16"/>
          </p:nvPr>
        </p:nvSpPr>
        <p:spPr>
          <a:xfrm>
            <a:off x="685800" y="4582918"/>
            <a:ext cx="2012795" cy="1583705"/>
          </a:xfrm>
        </p:spPr>
        <p:txBody>
          <a:bodyPr>
            <a:normAutofit/>
          </a:bodyPr>
          <a:lstStyle>
            <a:lvl1pPr>
              <a:defRPr sz="2400"/>
            </a:lvl1pPr>
          </a:lstStyle>
          <a:p>
            <a:pPr lvl="0"/>
            <a:r>
              <a:rPr lang="en-US"/>
              <a:t>Edit Master text styles</a:t>
            </a:r>
          </a:p>
        </p:txBody>
      </p:sp>
      <p:sp>
        <p:nvSpPr>
          <p:cNvPr id="14" name="Text Placeholder 3">
            <a:extLst>
              <a:ext uri="{FF2B5EF4-FFF2-40B4-BE49-F238E27FC236}">
                <a16:creationId xmlns:a16="http://schemas.microsoft.com/office/drawing/2014/main" id="{16834188-F4F4-DA4C-8407-BA4BAA7EE0BB}"/>
              </a:ext>
            </a:extLst>
          </p:cNvPr>
          <p:cNvSpPr>
            <a:spLocks noGrp="1"/>
          </p:cNvSpPr>
          <p:nvPr>
            <p:ph type="body" sz="quarter" idx="17"/>
          </p:nvPr>
        </p:nvSpPr>
        <p:spPr>
          <a:xfrm>
            <a:off x="3395547" y="4582918"/>
            <a:ext cx="2012795" cy="1583705"/>
          </a:xfrm>
        </p:spPr>
        <p:txBody>
          <a:bodyPr>
            <a:normAutofit/>
          </a:bodyPr>
          <a:lstStyle>
            <a:lvl1pPr>
              <a:defRPr sz="2400"/>
            </a:lvl1pPr>
          </a:lstStyle>
          <a:p>
            <a:pPr lvl="0"/>
            <a:r>
              <a:rPr lang="en-US"/>
              <a:t>Edit Master text styles</a:t>
            </a:r>
          </a:p>
        </p:txBody>
      </p:sp>
    </p:spTree>
    <p:extLst>
      <p:ext uri="{BB962C8B-B14F-4D97-AF65-F5344CB8AC3E}">
        <p14:creationId xmlns:p14="http://schemas.microsoft.com/office/powerpoint/2010/main" val="26917760"/>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5957D3-3144-8D48-A92E-C76664629CF9}"/>
              </a:ext>
            </a:extLst>
          </p:cNvPr>
          <p:cNvSpPr/>
          <p:nvPr userDrawn="1"/>
        </p:nvSpPr>
        <p:spPr>
          <a:xfrm>
            <a:off x="369841"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8741C95C-42C9-F842-87D4-4B2BC8DA03F5}"/>
              </a:ext>
            </a:extLst>
          </p:cNvPr>
          <p:cNvSpPr>
            <a:spLocks noGrp="1"/>
          </p:cNvSpPr>
          <p:nvPr>
            <p:ph type="body" sz="quarter" idx="13" hasCustomPrompt="1"/>
          </p:nvPr>
        </p:nvSpPr>
        <p:spPr>
          <a:xfrm>
            <a:off x="595532"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6" name="Date Placeholder 2">
            <a:extLst>
              <a:ext uri="{FF2B5EF4-FFF2-40B4-BE49-F238E27FC236}">
                <a16:creationId xmlns:a16="http://schemas.microsoft.com/office/drawing/2014/main" id="{C533C124-7598-6F4B-BCB0-626B6DB9EA8D}"/>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1F6868-B405-CA44-B412-5D6C4F518A0C}" type="datetimeFigureOut">
              <a:rPr lang="en-US" smtClean="0"/>
              <a:pPr/>
              <a:t>8/20/2026</a:t>
            </a:fld>
            <a:endParaRPr lang="en-US"/>
          </a:p>
        </p:txBody>
      </p:sp>
      <p:sp>
        <p:nvSpPr>
          <p:cNvPr id="7" name="Slide Number Placeholder 4">
            <a:extLst>
              <a:ext uri="{FF2B5EF4-FFF2-40B4-BE49-F238E27FC236}">
                <a16:creationId xmlns:a16="http://schemas.microsoft.com/office/drawing/2014/main" id="{6F0E789C-4D79-6649-8389-129C018B25FD}"/>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1C45A3A-841E-C04D-A6C3-2A644B41F8FE}" type="slidenum">
              <a:rPr lang="en-US" smtClean="0"/>
              <a:pPr/>
              <a:t>‹#›</a:t>
            </a:fld>
            <a:endParaRPr lang="en-US"/>
          </a:p>
        </p:txBody>
      </p:sp>
      <p:sp>
        <p:nvSpPr>
          <p:cNvPr id="8" name="Rectangle 7">
            <a:extLst>
              <a:ext uri="{FF2B5EF4-FFF2-40B4-BE49-F238E27FC236}">
                <a16:creationId xmlns:a16="http://schemas.microsoft.com/office/drawing/2014/main" id="{DF540500-007F-2C4C-9583-7C56C95CB2D0}"/>
              </a:ext>
            </a:extLst>
          </p:cNvPr>
          <p:cNvSpPr/>
          <p:nvPr userDrawn="1"/>
        </p:nvSpPr>
        <p:spPr>
          <a:xfrm>
            <a:off x="369841"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1139387-C38C-4A48-919B-2E0B84969B6A}"/>
              </a:ext>
            </a:extLst>
          </p:cNvPr>
          <p:cNvSpPr/>
          <p:nvPr userDrawn="1"/>
        </p:nvSpPr>
        <p:spPr>
          <a:xfrm>
            <a:off x="4284504"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1B6231-8F23-CC44-B283-DD8E45233D78}"/>
              </a:ext>
            </a:extLst>
          </p:cNvPr>
          <p:cNvSpPr/>
          <p:nvPr userDrawn="1"/>
        </p:nvSpPr>
        <p:spPr>
          <a:xfrm>
            <a:off x="4284504"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934F073-3FAB-F44A-A9FC-2DD482EB2FB2}"/>
              </a:ext>
            </a:extLst>
          </p:cNvPr>
          <p:cNvSpPr/>
          <p:nvPr userDrawn="1"/>
        </p:nvSpPr>
        <p:spPr>
          <a:xfrm>
            <a:off x="369841"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CF16E65-9843-6A40-99CA-BFFEB583C63D}"/>
              </a:ext>
            </a:extLst>
          </p:cNvPr>
          <p:cNvSpPr/>
          <p:nvPr userDrawn="1"/>
        </p:nvSpPr>
        <p:spPr>
          <a:xfrm>
            <a:off x="4284504"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BC26D5-E557-9941-B421-8058460DC3F1}"/>
              </a:ext>
            </a:extLst>
          </p:cNvPr>
          <p:cNvSpPr/>
          <p:nvPr userDrawn="1"/>
        </p:nvSpPr>
        <p:spPr>
          <a:xfrm>
            <a:off x="8199167" y="1325563"/>
            <a:ext cx="3646921" cy="1045406"/>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11AD63F-90C7-3C4E-ABB3-8B524AF71F83}"/>
              </a:ext>
            </a:extLst>
          </p:cNvPr>
          <p:cNvSpPr/>
          <p:nvPr userDrawn="1"/>
        </p:nvSpPr>
        <p:spPr>
          <a:xfrm>
            <a:off x="8199167" y="2517613"/>
            <a:ext cx="3646921" cy="2891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26AE21E-790E-6F43-9472-E4246AFE3896}"/>
              </a:ext>
            </a:extLst>
          </p:cNvPr>
          <p:cNvSpPr/>
          <p:nvPr userDrawn="1"/>
        </p:nvSpPr>
        <p:spPr>
          <a:xfrm>
            <a:off x="8199167" y="5555300"/>
            <a:ext cx="3646921" cy="1040572"/>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98F0FB9-C724-214B-8044-872D96427B79}"/>
              </a:ext>
            </a:extLst>
          </p:cNvPr>
          <p:cNvCxnSpPr>
            <a:cxnSpLocks/>
          </p:cNvCxnSpPr>
          <p:nvPr userDrawn="1"/>
        </p:nvCxnSpPr>
        <p:spPr>
          <a:xfrm>
            <a:off x="976628"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CA40C7-300F-D740-8383-0D75BFFF1FE6}"/>
              </a:ext>
            </a:extLst>
          </p:cNvPr>
          <p:cNvCxnSpPr>
            <a:cxnSpLocks/>
          </p:cNvCxnSpPr>
          <p:nvPr userDrawn="1"/>
        </p:nvCxnSpPr>
        <p:spPr>
          <a:xfrm>
            <a:off x="4912523"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366614-A93D-9D46-B70C-956EE518DC3B}"/>
              </a:ext>
            </a:extLst>
          </p:cNvPr>
          <p:cNvCxnSpPr>
            <a:cxnSpLocks/>
          </p:cNvCxnSpPr>
          <p:nvPr userDrawn="1"/>
        </p:nvCxnSpPr>
        <p:spPr>
          <a:xfrm>
            <a:off x="8808662" y="3188854"/>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7720B87-E4A5-A640-A4FE-D34285F410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21" name="Picture 20">
            <a:extLst>
              <a:ext uri="{FF2B5EF4-FFF2-40B4-BE49-F238E27FC236}">
                <a16:creationId xmlns:a16="http://schemas.microsoft.com/office/drawing/2014/main" id="{B17863C5-E08E-1149-9A18-BABAC8F0441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ED54AA58-73EE-4948-AD09-E75021E43ED2}"/>
              </a:ext>
            </a:extLst>
          </p:cNvPr>
          <p:cNvSpPr>
            <a:spLocks noGrp="1"/>
          </p:cNvSpPr>
          <p:nvPr>
            <p:ph type="title"/>
          </p:nvPr>
        </p:nvSpPr>
        <p:spPr>
          <a:xfrm>
            <a:off x="573795" y="-10746"/>
            <a:ext cx="10515600" cy="1325563"/>
          </a:xfrm>
        </p:spPr>
        <p:txBody>
          <a:bodyPr>
            <a:no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33" name="Text Placeholder 32">
            <a:extLst>
              <a:ext uri="{FF2B5EF4-FFF2-40B4-BE49-F238E27FC236}">
                <a16:creationId xmlns:a16="http://schemas.microsoft.com/office/drawing/2014/main" id="{C8757D5C-F741-9D4C-A776-60B56D967679}"/>
              </a:ext>
            </a:extLst>
          </p:cNvPr>
          <p:cNvSpPr>
            <a:spLocks noGrp="1"/>
          </p:cNvSpPr>
          <p:nvPr>
            <p:ph type="body" sz="quarter" idx="16" hasCustomPrompt="1"/>
          </p:nvPr>
        </p:nvSpPr>
        <p:spPr>
          <a:xfrm>
            <a:off x="651746" y="2665413"/>
            <a:ext cx="3081338" cy="423862"/>
          </a:xfrm>
        </p:spPr>
        <p:txBody>
          <a:bodyPr>
            <a:normAutofit/>
          </a:bodyPr>
          <a:lstStyle>
            <a:lvl1pPr marL="0" indent="0" algn="ctr">
              <a:buNone/>
              <a:defRPr sz="2400" b="1">
                <a:solidFill>
                  <a:srgbClr val="002060"/>
                </a:solidFill>
              </a:defRPr>
            </a:lvl1pPr>
          </a:lstStyle>
          <a:p>
            <a:pPr lvl="0"/>
            <a:r>
              <a:rPr lang="en-US"/>
              <a:t>Header</a:t>
            </a:r>
          </a:p>
        </p:txBody>
      </p:sp>
      <p:sp>
        <p:nvSpPr>
          <p:cNvPr id="38" name="Picture Placeholder 37">
            <a:extLst>
              <a:ext uri="{FF2B5EF4-FFF2-40B4-BE49-F238E27FC236}">
                <a16:creationId xmlns:a16="http://schemas.microsoft.com/office/drawing/2014/main" id="{93CEE1F8-3251-0440-8096-36359A5D8761}"/>
              </a:ext>
            </a:extLst>
          </p:cNvPr>
          <p:cNvSpPr>
            <a:spLocks noGrp="1"/>
          </p:cNvSpPr>
          <p:nvPr>
            <p:ph type="pic" sz="quarter" idx="20" hasCustomPrompt="1"/>
          </p:nvPr>
        </p:nvSpPr>
        <p:spPr>
          <a:xfrm>
            <a:off x="1006156" y="1514667"/>
            <a:ext cx="2372519" cy="812404"/>
          </a:xfrm>
        </p:spPr>
        <p:txBody>
          <a:bodyPr>
            <a:normAutofit/>
          </a:bodyPr>
          <a:lstStyle>
            <a:lvl1pPr marL="0" indent="0">
              <a:buNone/>
              <a:defRPr sz="2000" b="1">
                <a:solidFill>
                  <a:schemeClr val="bg1"/>
                </a:solidFill>
              </a:defRPr>
            </a:lvl1pPr>
          </a:lstStyle>
          <a:p>
            <a:r>
              <a:rPr lang="en-US"/>
              <a:t>Picture/icon/text</a:t>
            </a:r>
          </a:p>
        </p:txBody>
      </p:sp>
      <p:sp>
        <p:nvSpPr>
          <p:cNvPr id="46" name="Text Placeholder 32">
            <a:extLst>
              <a:ext uri="{FF2B5EF4-FFF2-40B4-BE49-F238E27FC236}">
                <a16:creationId xmlns:a16="http://schemas.microsoft.com/office/drawing/2014/main" id="{A76E73E8-64F1-594C-B190-E2218702653A}"/>
              </a:ext>
            </a:extLst>
          </p:cNvPr>
          <p:cNvSpPr>
            <a:spLocks noGrp="1"/>
          </p:cNvSpPr>
          <p:nvPr>
            <p:ph type="body" sz="quarter" idx="21" hasCustomPrompt="1"/>
          </p:nvPr>
        </p:nvSpPr>
        <p:spPr>
          <a:xfrm>
            <a:off x="651746" y="5865811"/>
            <a:ext cx="3081338" cy="423862"/>
          </a:xfrm>
        </p:spPr>
        <p:txBody>
          <a:bodyPr>
            <a:normAutofit/>
          </a:bodyPr>
          <a:lstStyle>
            <a:lvl1pPr marL="0" indent="0" algn="ctr">
              <a:buNone/>
              <a:defRPr sz="2400" b="1">
                <a:solidFill>
                  <a:schemeClr val="bg1"/>
                </a:solidFill>
              </a:defRPr>
            </a:lvl1pPr>
          </a:lstStyle>
          <a:p>
            <a:pPr lvl="0"/>
            <a:r>
              <a:rPr lang="en-US"/>
              <a:t>text</a:t>
            </a:r>
          </a:p>
        </p:txBody>
      </p:sp>
      <p:sp>
        <p:nvSpPr>
          <p:cNvPr id="47" name="Text Placeholder 25">
            <a:extLst>
              <a:ext uri="{FF2B5EF4-FFF2-40B4-BE49-F238E27FC236}">
                <a16:creationId xmlns:a16="http://schemas.microsoft.com/office/drawing/2014/main" id="{0B387609-B795-D844-B647-0F5BA79E9C03}"/>
              </a:ext>
            </a:extLst>
          </p:cNvPr>
          <p:cNvSpPr>
            <a:spLocks noGrp="1"/>
          </p:cNvSpPr>
          <p:nvPr>
            <p:ph type="body" sz="quarter" idx="22" hasCustomPrompt="1"/>
          </p:nvPr>
        </p:nvSpPr>
        <p:spPr>
          <a:xfrm>
            <a:off x="4520761"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48" name="Text Placeholder 32">
            <a:extLst>
              <a:ext uri="{FF2B5EF4-FFF2-40B4-BE49-F238E27FC236}">
                <a16:creationId xmlns:a16="http://schemas.microsoft.com/office/drawing/2014/main" id="{DD5E362E-24E5-7D40-96A7-FA2DEC319884}"/>
              </a:ext>
            </a:extLst>
          </p:cNvPr>
          <p:cNvSpPr>
            <a:spLocks noGrp="1"/>
          </p:cNvSpPr>
          <p:nvPr>
            <p:ph type="body" sz="quarter" idx="23" hasCustomPrompt="1"/>
          </p:nvPr>
        </p:nvSpPr>
        <p:spPr>
          <a:xfrm>
            <a:off x="4576975" y="2665413"/>
            <a:ext cx="3081338" cy="423862"/>
          </a:xfrm>
        </p:spPr>
        <p:txBody>
          <a:bodyPr>
            <a:normAutofit/>
          </a:bodyPr>
          <a:lstStyle>
            <a:lvl1pPr marL="0" indent="0" algn="ctr">
              <a:buNone/>
              <a:defRPr sz="2400" b="1">
                <a:solidFill>
                  <a:srgbClr val="002060"/>
                </a:solidFill>
              </a:defRPr>
            </a:lvl1pPr>
          </a:lstStyle>
          <a:p>
            <a:pPr lvl="0"/>
            <a:r>
              <a:rPr lang="en-US"/>
              <a:t>Header</a:t>
            </a:r>
          </a:p>
        </p:txBody>
      </p:sp>
      <p:sp>
        <p:nvSpPr>
          <p:cNvPr id="49" name="Picture Placeholder 37">
            <a:extLst>
              <a:ext uri="{FF2B5EF4-FFF2-40B4-BE49-F238E27FC236}">
                <a16:creationId xmlns:a16="http://schemas.microsoft.com/office/drawing/2014/main" id="{661F928C-9292-554A-911D-2CF5F07ED9FA}"/>
              </a:ext>
            </a:extLst>
          </p:cNvPr>
          <p:cNvSpPr>
            <a:spLocks noGrp="1"/>
          </p:cNvSpPr>
          <p:nvPr>
            <p:ph type="pic" sz="quarter" idx="24" hasCustomPrompt="1"/>
          </p:nvPr>
        </p:nvSpPr>
        <p:spPr>
          <a:xfrm>
            <a:off x="4931385" y="1514667"/>
            <a:ext cx="2372519" cy="812404"/>
          </a:xfrm>
        </p:spPr>
        <p:txBody>
          <a:bodyPr>
            <a:normAutofit/>
          </a:bodyPr>
          <a:lstStyle>
            <a:lvl1pPr marL="0" indent="0">
              <a:buNone/>
              <a:defRPr sz="2000" b="1">
                <a:solidFill>
                  <a:schemeClr val="bg1"/>
                </a:solidFill>
              </a:defRPr>
            </a:lvl1pPr>
          </a:lstStyle>
          <a:p>
            <a:r>
              <a:rPr lang="en-US"/>
              <a:t>Picture/icon/text</a:t>
            </a:r>
          </a:p>
        </p:txBody>
      </p:sp>
      <p:sp>
        <p:nvSpPr>
          <p:cNvPr id="50" name="Text Placeholder 32">
            <a:extLst>
              <a:ext uri="{FF2B5EF4-FFF2-40B4-BE49-F238E27FC236}">
                <a16:creationId xmlns:a16="http://schemas.microsoft.com/office/drawing/2014/main" id="{FBDB12C9-B50E-1848-A59A-138150A1E8F7}"/>
              </a:ext>
            </a:extLst>
          </p:cNvPr>
          <p:cNvSpPr>
            <a:spLocks noGrp="1"/>
          </p:cNvSpPr>
          <p:nvPr>
            <p:ph type="body" sz="quarter" idx="25" hasCustomPrompt="1"/>
          </p:nvPr>
        </p:nvSpPr>
        <p:spPr>
          <a:xfrm>
            <a:off x="4576975" y="5865811"/>
            <a:ext cx="3081338" cy="423862"/>
          </a:xfrm>
        </p:spPr>
        <p:txBody>
          <a:bodyPr>
            <a:normAutofit/>
          </a:bodyPr>
          <a:lstStyle>
            <a:lvl1pPr marL="0" indent="0" algn="ctr">
              <a:buNone/>
              <a:defRPr sz="2400" b="1">
                <a:solidFill>
                  <a:schemeClr val="bg1"/>
                </a:solidFill>
              </a:defRPr>
            </a:lvl1pPr>
          </a:lstStyle>
          <a:p>
            <a:pPr lvl="0"/>
            <a:r>
              <a:rPr lang="en-US"/>
              <a:t>text</a:t>
            </a:r>
          </a:p>
        </p:txBody>
      </p:sp>
      <p:sp>
        <p:nvSpPr>
          <p:cNvPr id="55" name="Text Placeholder 25">
            <a:extLst>
              <a:ext uri="{FF2B5EF4-FFF2-40B4-BE49-F238E27FC236}">
                <a16:creationId xmlns:a16="http://schemas.microsoft.com/office/drawing/2014/main" id="{3141CCAE-F80A-FD41-9DB6-A01254D13232}"/>
              </a:ext>
            </a:extLst>
          </p:cNvPr>
          <p:cNvSpPr>
            <a:spLocks noGrp="1"/>
          </p:cNvSpPr>
          <p:nvPr>
            <p:ph type="body" sz="quarter" idx="26" hasCustomPrompt="1"/>
          </p:nvPr>
        </p:nvSpPr>
        <p:spPr>
          <a:xfrm>
            <a:off x="8423688" y="3300413"/>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56" name="Text Placeholder 32">
            <a:extLst>
              <a:ext uri="{FF2B5EF4-FFF2-40B4-BE49-F238E27FC236}">
                <a16:creationId xmlns:a16="http://schemas.microsoft.com/office/drawing/2014/main" id="{6DE6C436-9B4A-504A-BF61-BB90F44028BE}"/>
              </a:ext>
            </a:extLst>
          </p:cNvPr>
          <p:cNvSpPr>
            <a:spLocks noGrp="1"/>
          </p:cNvSpPr>
          <p:nvPr>
            <p:ph type="body" sz="quarter" idx="27" hasCustomPrompt="1"/>
          </p:nvPr>
        </p:nvSpPr>
        <p:spPr>
          <a:xfrm>
            <a:off x="8479902" y="2665413"/>
            <a:ext cx="3081338" cy="423862"/>
          </a:xfrm>
        </p:spPr>
        <p:txBody>
          <a:bodyPr>
            <a:normAutofit/>
          </a:bodyPr>
          <a:lstStyle>
            <a:lvl1pPr marL="0" indent="0" algn="ctr">
              <a:buNone/>
              <a:defRPr sz="2400" b="1">
                <a:solidFill>
                  <a:srgbClr val="002060"/>
                </a:solidFill>
              </a:defRPr>
            </a:lvl1pPr>
          </a:lstStyle>
          <a:p>
            <a:pPr lvl="0"/>
            <a:r>
              <a:rPr lang="en-US"/>
              <a:t>Header</a:t>
            </a:r>
          </a:p>
        </p:txBody>
      </p:sp>
      <p:sp>
        <p:nvSpPr>
          <p:cNvPr id="57" name="Picture Placeholder 37">
            <a:extLst>
              <a:ext uri="{FF2B5EF4-FFF2-40B4-BE49-F238E27FC236}">
                <a16:creationId xmlns:a16="http://schemas.microsoft.com/office/drawing/2014/main" id="{DE52AE46-0B43-6F44-A580-F5BA1C3002F3}"/>
              </a:ext>
            </a:extLst>
          </p:cNvPr>
          <p:cNvSpPr>
            <a:spLocks noGrp="1"/>
          </p:cNvSpPr>
          <p:nvPr>
            <p:ph type="pic" sz="quarter" idx="28" hasCustomPrompt="1"/>
          </p:nvPr>
        </p:nvSpPr>
        <p:spPr>
          <a:xfrm>
            <a:off x="8834312" y="1514667"/>
            <a:ext cx="2372519" cy="812404"/>
          </a:xfrm>
        </p:spPr>
        <p:txBody>
          <a:bodyPr>
            <a:normAutofit/>
          </a:bodyPr>
          <a:lstStyle>
            <a:lvl1pPr marL="0" indent="0">
              <a:buNone/>
              <a:defRPr sz="2000" b="1">
                <a:solidFill>
                  <a:schemeClr val="bg1"/>
                </a:solidFill>
              </a:defRPr>
            </a:lvl1pPr>
          </a:lstStyle>
          <a:p>
            <a:r>
              <a:rPr lang="en-US"/>
              <a:t>Picture/icon/text</a:t>
            </a:r>
          </a:p>
        </p:txBody>
      </p:sp>
      <p:sp>
        <p:nvSpPr>
          <p:cNvPr id="58" name="Text Placeholder 32">
            <a:extLst>
              <a:ext uri="{FF2B5EF4-FFF2-40B4-BE49-F238E27FC236}">
                <a16:creationId xmlns:a16="http://schemas.microsoft.com/office/drawing/2014/main" id="{B149A87B-DFEA-8B43-9E0B-AF439809308B}"/>
              </a:ext>
            </a:extLst>
          </p:cNvPr>
          <p:cNvSpPr>
            <a:spLocks noGrp="1"/>
          </p:cNvSpPr>
          <p:nvPr>
            <p:ph type="body" sz="quarter" idx="29" hasCustomPrompt="1"/>
          </p:nvPr>
        </p:nvSpPr>
        <p:spPr>
          <a:xfrm>
            <a:off x="8479902" y="5865811"/>
            <a:ext cx="3081338" cy="423862"/>
          </a:xfrm>
        </p:spPr>
        <p:txBody>
          <a:bodyPr>
            <a:normAutofit/>
          </a:bodyPr>
          <a:lstStyle>
            <a:lvl1pPr marL="0" indent="0" algn="ctr">
              <a:buNone/>
              <a:defRPr sz="2400" b="1">
                <a:solidFill>
                  <a:schemeClr val="bg1"/>
                </a:solidFill>
              </a:defRPr>
            </a:lvl1pPr>
          </a:lstStyle>
          <a:p>
            <a:pPr lvl="0"/>
            <a:r>
              <a:rPr lang="en-US"/>
              <a:t>text</a:t>
            </a:r>
          </a:p>
        </p:txBody>
      </p:sp>
    </p:spTree>
    <p:extLst>
      <p:ext uri="{BB962C8B-B14F-4D97-AF65-F5344CB8AC3E}">
        <p14:creationId xmlns:p14="http://schemas.microsoft.com/office/powerpoint/2010/main" val="360798562"/>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087707-6360-8941-90A4-F513F10249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032" y="0"/>
            <a:ext cx="12228755" cy="5753459"/>
          </a:xfrm>
          <a:prstGeom prst="rect">
            <a:avLst/>
          </a:prstGeom>
        </p:spPr>
      </p:pic>
      <p:sp>
        <p:nvSpPr>
          <p:cNvPr id="2" name="Title 1">
            <a:extLst>
              <a:ext uri="{FF2B5EF4-FFF2-40B4-BE49-F238E27FC236}">
                <a16:creationId xmlns:a16="http://schemas.microsoft.com/office/drawing/2014/main" id="{EE906198-1EEA-C342-A1A2-40617829A00E}"/>
              </a:ext>
            </a:extLst>
          </p:cNvPr>
          <p:cNvSpPr>
            <a:spLocks noGrp="1"/>
          </p:cNvSpPr>
          <p:nvPr>
            <p:ph type="title"/>
          </p:nvPr>
        </p:nvSpPr>
        <p:spPr>
          <a:xfrm>
            <a:off x="497839" y="125292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8" name="Picture 7">
            <a:extLst>
              <a:ext uri="{FF2B5EF4-FFF2-40B4-BE49-F238E27FC236}">
                <a16:creationId xmlns:a16="http://schemas.microsoft.com/office/drawing/2014/main" id="{B0F299C8-3CCB-9F48-A452-224FD24BD1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4" y="5590112"/>
            <a:ext cx="12192001" cy="1267887"/>
          </a:xfrm>
          <a:prstGeom prst="rect">
            <a:avLst/>
          </a:prstGeom>
        </p:spPr>
      </p:pic>
      <p:cxnSp>
        <p:nvCxnSpPr>
          <p:cNvPr id="9" name="Straight Connector 8">
            <a:extLst>
              <a:ext uri="{FF2B5EF4-FFF2-40B4-BE49-F238E27FC236}">
                <a16:creationId xmlns:a16="http://schemas.microsoft.com/office/drawing/2014/main" id="{1893A121-89FF-D74D-B673-3DF25B57E1AE}"/>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57EA63F-E258-8B4D-B70A-6AFAEA50ED0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9617" y="6004119"/>
            <a:ext cx="3973068" cy="524744"/>
          </a:xfrm>
          <a:prstGeom prst="rect">
            <a:avLst/>
          </a:prstGeom>
        </p:spPr>
      </p:pic>
      <p:sp>
        <p:nvSpPr>
          <p:cNvPr id="12" name="Content Placeholder 2">
            <a:extLst>
              <a:ext uri="{FF2B5EF4-FFF2-40B4-BE49-F238E27FC236}">
                <a16:creationId xmlns:a16="http://schemas.microsoft.com/office/drawing/2014/main" id="{306A99C9-9F07-F745-B575-0DBCE5993A5B}"/>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spTree>
    <p:extLst>
      <p:ext uri="{BB962C8B-B14F-4D97-AF65-F5344CB8AC3E}">
        <p14:creationId xmlns:p14="http://schemas.microsoft.com/office/powerpoint/2010/main" val="2433822817"/>
      </p:ext>
    </p:extLst>
  </p:cSld>
  <p:clrMapOvr>
    <a:masterClrMapping/>
  </p:clrMapOvr>
  <p:extLst>
    <p:ext uri="{DCECCB84-F9BA-43D5-87BE-67443E8EF086}">
      <p15:sldGuideLst xmlns:p15="http://schemas.microsoft.com/office/powerpoint/2012/main">
        <p15:guide id="1" orient="horz" pos="1368"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5957D3-3144-8D48-A92E-C76664629CF9}"/>
              </a:ext>
            </a:extLst>
          </p:cNvPr>
          <p:cNvSpPr/>
          <p:nvPr userDrawn="1"/>
        </p:nvSpPr>
        <p:spPr>
          <a:xfrm>
            <a:off x="369841"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8741C95C-42C9-F842-87D4-4B2BC8DA03F5}"/>
              </a:ext>
            </a:extLst>
          </p:cNvPr>
          <p:cNvSpPr>
            <a:spLocks noGrp="1"/>
          </p:cNvSpPr>
          <p:nvPr>
            <p:ph type="body" sz="quarter" idx="13" hasCustomPrompt="1"/>
          </p:nvPr>
        </p:nvSpPr>
        <p:spPr>
          <a:xfrm>
            <a:off x="595532"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11" name="Rectangle 10">
            <a:extLst>
              <a:ext uri="{FF2B5EF4-FFF2-40B4-BE49-F238E27FC236}">
                <a16:creationId xmlns:a16="http://schemas.microsoft.com/office/drawing/2014/main" id="{1C1B6231-8F23-CC44-B283-DD8E45233D78}"/>
              </a:ext>
            </a:extLst>
          </p:cNvPr>
          <p:cNvSpPr/>
          <p:nvPr userDrawn="1"/>
        </p:nvSpPr>
        <p:spPr>
          <a:xfrm>
            <a:off x="4284504"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11AD63F-90C7-3C4E-ABB3-8B524AF71F83}"/>
              </a:ext>
            </a:extLst>
          </p:cNvPr>
          <p:cNvSpPr/>
          <p:nvPr userDrawn="1"/>
        </p:nvSpPr>
        <p:spPr>
          <a:xfrm>
            <a:off x="8199167" y="3428999"/>
            <a:ext cx="3646921" cy="31668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98F0FB9-C724-214B-8044-872D96427B79}"/>
              </a:ext>
            </a:extLst>
          </p:cNvPr>
          <p:cNvCxnSpPr>
            <a:cxnSpLocks/>
          </p:cNvCxnSpPr>
          <p:nvPr userDrawn="1"/>
        </p:nvCxnSpPr>
        <p:spPr>
          <a:xfrm>
            <a:off x="976628"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CA40C7-300F-D740-8383-0D75BFFF1FE6}"/>
              </a:ext>
            </a:extLst>
          </p:cNvPr>
          <p:cNvCxnSpPr>
            <a:cxnSpLocks/>
          </p:cNvCxnSpPr>
          <p:nvPr userDrawn="1"/>
        </p:nvCxnSpPr>
        <p:spPr>
          <a:xfrm>
            <a:off x="4912523"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366614-A93D-9D46-B70C-956EE518DC3B}"/>
              </a:ext>
            </a:extLst>
          </p:cNvPr>
          <p:cNvCxnSpPr>
            <a:cxnSpLocks/>
          </p:cNvCxnSpPr>
          <p:nvPr userDrawn="1"/>
        </p:nvCxnSpPr>
        <p:spPr>
          <a:xfrm>
            <a:off x="8808662" y="4513838"/>
            <a:ext cx="2428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7720B87-E4A5-A640-A4FE-D34285F410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21" name="Picture 20">
            <a:extLst>
              <a:ext uri="{FF2B5EF4-FFF2-40B4-BE49-F238E27FC236}">
                <a16:creationId xmlns:a16="http://schemas.microsoft.com/office/drawing/2014/main" id="{B17863C5-E08E-1149-9A18-BABAC8F0441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ED54AA58-73EE-4948-AD09-E75021E43ED2}"/>
              </a:ext>
            </a:extLst>
          </p:cNvPr>
          <p:cNvSpPr>
            <a:spLocks noGrp="1"/>
          </p:cNvSpPr>
          <p:nvPr>
            <p:ph type="title"/>
          </p:nvPr>
        </p:nvSpPr>
        <p:spPr>
          <a:xfrm>
            <a:off x="573795" y="-10746"/>
            <a:ext cx="10515600" cy="1325563"/>
          </a:xfrm>
        </p:spPr>
        <p:txBody>
          <a:bodyPr>
            <a:no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33" name="Text Placeholder 32">
            <a:extLst>
              <a:ext uri="{FF2B5EF4-FFF2-40B4-BE49-F238E27FC236}">
                <a16:creationId xmlns:a16="http://schemas.microsoft.com/office/drawing/2014/main" id="{C8757D5C-F741-9D4C-A776-60B56D967679}"/>
              </a:ext>
            </a:extLst>
          </p:cNvPr>
          <p:cNvSpPr>
            <a:spLocks noGrp="1"/>
          </p:cNvSpPr>
          <p:nvPr>
            <p:ph type="body" sz="quarter" idx="16" hasCustomPrompt="1"/>
          </p:nvPr>
        </p:nvSpPr>
        <p:spPr>
          <a:xfrm>
            <a:off x="651746" y="3990397"/>
            <a:ext cx="3081338" cy="423862"/>
          </a:xfrm>
        </p:spPr>
        <p:txBody>
          <a:bodyPr>
            <a:normAutofit/>
          </a:bodyPr>
          <a:lstStyle>
            <a:lvl1pPr marL="0" indent="0" algn="ctr">
              <a:buNone/>
              <a:defRPr sz="2400" b="1">
                <a:solidFill>
                  <a:srgbClr val="002060"/>
                </a:solidFill>
              </a:defRPr>
            </a:lvl1pPr>
          </a:lstStyle>
          <a:p>
            <a:pPr lvl="0"/>
            <a:r>
              <a:rPr lang="en-US"/>
              <a:t>Header</a:t>
            </a:r>
          </a:p>
        </p:txBody>
      </p:sp>
      <p:sp>
        <p:nvSpPr>
          <p:cNvPr id="47" name="Text Placeholder 25">
            <a:extLst>
              <a:ext uri="{FF2B5EF4-FFF2-40B4-BE49-F238E27FC236}">
                <a16:creationId xmlns:a16="http://schemas.microsoft.com/office/drawing/2014/main" id="{0B387609-B795-D844-B647-0F5BA79E9C03}"/>
              </a:ext>
            </a:extLst>
          </p:cNvPr>
          <p:cNvSpPr>
            <a:spLocks noGrp="1"/>
          </p:cNvSpPr>
          <p:nvPr>
            <p:ph type="body" sz="quarter" idx="22" hasCustomPrompt="1"/>
          </p:nvPr>
        </p:nvSpPr>
        <p:spPr>
          <a:xfrm>
            <a:off x="4520761"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48" name="Text Placeholder 32">
            <a:extLst>
              <a:ext uri="{FF2B5EF4-FFF2-40B4-BE49-F238E27FC236}">
                <a16:creationId xmlns:a16="http://schemas.microsoft.com/office/drawing/2014/main" id="{DD5E362E-24E5-7D40-96A7-FA2DEC319884}"/>
              </a:ext>
            </a:extLst>
          </p:cNvPr>
          <p:cNvSpPr>
            <a:spLocks noGrp="1"/>
          </p:cNvSpPr>
          <p:nvPr>
            <p:ph type="body" sz="quarter" idx="23" hasCustomPrompt="1"/>
          </p:nvPr>
        </p:nvSpPr>
        <p:spPr>
          <a:xfrm>
            <a:off x="4576975" y="3990397"/>
            <a:ext cx="3081338" cy="423862"/>
          </a:xfrm>
        </p:spPr>
        <p:txBody>
          <a:bodyPr>
            <a:normAutofit/>
          </a:bodyPr>
          <a:lstStyle>
            <a:lvl1pPr marL="0" indent="0" algn="ctr">
              <a:buNone/>
              <a:defRPr sz="2400" b="1">
                <a:solidFill>
                  <a:srgbClr val="002060"/>
                </a:solidFill>
              </a:defRPr>
            </a:lvl1pPr>
          </a:lstStyle>
          <a:p>
            <a:pPr lvl="0"/>
            <a:r>
              <a:rPr lang="en-US"/>
              <a:t>Header</a:t>
            </a:r>
          </a:p>
        </p:txBody>
      </p:sp>
      <p:sp>
        <p:nvSpPr>
          <p:cNvPr id="49" name="Picture Placeholder 37">
            <a:extLst>
              <a:ext uri="{FF2B5EF4-FFF2-40B4-BE49-F238E27FC236}">
                <a16:creationId xmlns:a16="http://schemas.microsoft.com/office/drawing/2014/main" id="{661F928C-9292-554A-911D-2CF5F07ED9FA}"/>
              </a:ext>
            </a:extLst>
          </p:cNvPr>
          <p:cNvSpPr>
            <a:spLocks noGrp="1"/>
          </p:cNvSpPr>
          <p:nvPr>
            <p:ph type="pic" sz="quarter" idx="24" hasCustomPrompt="1"/>
          </p:nvPr>
        </p:nvSpPr>
        <p:spPr>
          <a:xfrm>
            <a:off x="4284504" y="1331132"/>
            <a:ext cx="3646921" cy="1991878"/>
          </a:xfrm>
        </p:spPr>
        <p:txBody>
          <a:bodyPr>
            <a:normAutofit/>
          </a:bodyPr>
          <a:lstStyle>
            <a:lvl1pPr marL="0" indent="0">
              <a:buNone/>
              <a:defRPr sz="2000" b="1">
                <a:solidFill>
                  <a:schemeClr val="bg1"/>
                </a:solidFill>
              </a:defRPr>
            </a:lvl1pPr>
          </a:lstStyle>
          <a:p>
            <a:r>
              <a:rPr lang="en-US"/>
              <a:t>Picture/icon/text</a:t>
            </a:r>
          </a:p>
        </p:txBody>
      </p:sp>
      <p:sp>
        <p:nvSpPr>
          <p:cNvPr id="55" name="Text Placeholder 25">
            <a:extLst>
              <a:ext uri="{FF2B5EF4-FFF2-40B4-BE49-F238E27FC236}">
                <a16:creationId xmlns:a16="http://schemas.microsoft.com/office/drawing/2014/main" id="{3141CCAE-F80A-FD41-9DB6-A01254D13232}"/>
              </a:ext>
            </a:extLst>
          </p:cNvPr>
          <p:cNvSpPr>
            <a:spLocks noGrp="1"/>
          </p:cNvSpPr>
          <p:nvPr>
            <p:ph type="body" sz="quarter" idx="26" hasCustomPrompt="1"/>
          </p:nvPr>
        </p:nvSpPr>
        <p:spPr>
          <a:xfrm>
            <a:off x="8423688" y="4625397"/>
            <a:ext cx="3193766" cy="1917700"/>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algn="ctr"/>
            <a:r>
              <a:rPr lang="en-US" sz="2000">
                <a:solidFill>
                  <a:schemeClr val="bg2">
                    <a:lumMod val="25000"/>
                  </a:schemeClr>
                </a:solidFill>
                <a:latin typeface="Calibri" panose="020F0502020204030204" pitchFamily="34" charset="0"/>
                <a:ea typeface="Arial" charset="0"/>
                <a:cs typeface="Calibri" panose="020F0502020204030204" pitchFamily="34" charset="0"/>
              </a:rPr>
              <a:t>Lorem ipsum dolor sit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amet</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consectetuer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adipiscing</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elit</a:t>
            </a:r>
            <a:r>
              <a:rPr lang="en-US" sz="2000">
                <a:solidFill>
                  <a:schemeClr val="bg2">
                    <a:lumMod val="25000"/>
                  </a:schemeClr>
                </a:solidFill>
                <a:latin typeface="Calibri" panose="020F0502020204030204" pitchFamily="34" charset="0"/>
                <a:ea typeface="Arial" charset="0"/>
                <a:cs typeface="Calibri" panose="020F0502020204030204" pitchFamily="34" charset="0"/>
              </a:rPr>
              <a:t>. Maecenas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porttitor</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congue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massa</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Fusce</a:t>
            </a:r>
            <a:r>
              <a:rPr lang="en-US" sz="2000">
                <a:solidFill>
                  <a:schemeClr val="bg2">
                    <a:lumMod val="25000"/>
                  </a:schemeClr>
                </a:solidFill>
                <a:latin typeface="Calibri" panose="020F0502020204030204" pitchFamily="34" charset="0"/>
                <a:ea typeface="Arial" charset="0"/>
                <a:cs typeface="Calibri" panose="020F0502020204030204" pitchFamily="34" charset="0"/>
              </a:rPr>
              <a:t>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posuere</a:t>
            </a:r>
            <a:r>
              <a:rPr lang="en-US" sz="2000">
                <a:solidFill>
                  <a:schemeClr val="bg2">
                    <a:lumMod val="25000"/>
                  </a:schemeClr>
                </a:solidFill>
                <a:latin typeface="Calibri" panose="020F0502020204030204" pitchFamily="34" charset="0"/>
                <a:ea typeface="Arial" charset="0"/>
                <a:cs typeface="Calibri" panose="020F0502020204030204" pitchFamily="34" charset="0"/>
              </a:rPr>
              <a:t>, magna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sed</a:t>
            </a:r>
            <a:r>
              <a:rPr lang="en-US" sz="2000">
                <a:solidFill>
                  <a:schemeClr val="bg2">
                    <a:lumMod val="25000"/>
                  </a:schemeClr>
                </a:solidFill>
                <a:latin typeface="Calibri" panose="020F0502020204030204" pitchFamily="34" charset="0"/>
                <a:ea typeface="Arial" charset="0"/>
                <a:cs typeface="Calibri" panose="020F0502020204030204" pitchFamily="34" charset="0"/>
              </a:rPr>
              <a:t> pulvinar </a:t>
            </a:r>
            <a:r>
              <a:rPr lang="en-US" sz="2000" err="1">
                <a:solidFill>
                  <a:schemeClr val="bg2">
                    <a:lumMod val="25000"/>
                  </a:schemeClr>
                </a:solidFill>
                <a:latin typeface="Calibri" panose="020F0502020204030204" pitchFamily="34" charset="0"/>
                <a:ea typeface="Arial" charset="0"/>
                <a:cs typeface="Calibri" panose="020F0502020204030204" pitchFamily="34" charset="0"/>
              </a:rPr>
              <a:t>ultricies</a:t>
            </a:r>
            <a:endParaRPr lang="en-US" sz="2000">
              <a:solidFill>
                <a:schemeClr val="bg2">
                  <a:lumMod val="25000"/>
                </a:schemeClr>
              </a:solidFill>
              <a:latin typeface="Calibri" panose="020F0502020204030204" pitchFamily="34" charset="0"/>
              <a:ea typeface="Arial" charset="0"/>
              <a:cs typeface="Calibri" panose="020F0502020204030204" pitchFamily="34" charset="0"/>
            </a:endParaRPr>
          </a:p>
        </p:txBody>
      </p:sp>
      <p:sp>
        <p:nvSpPr>
          <p:cNvPr id="56" name="Text Placeholder 32">
            <a:extLst>
              <a:ext uri="{FF2B5EF4-FFF2-40B4-BE49-F238E27FC236}">
                <a16:creationId xmlns:a16="http://schemas.microsoft.com/office/drawing/2014/main" id="{6DE6C436-9B4A-504A-BF61-BB90F44028BE}"/>
              </a:ext>
            </a:extLst>
          </p:cNvPr>
          <p:cNvSpPr>
            <a:spLocks noGrp="1"/>
          </p:cNvSpPr>
          <p:nvPr>
            <p:ph type="body" sz="quarter" idx="27" hasCustomPrompt="1"/>
          </p:nvPr>
        </p:nvSpPr>
        <p:spPr>
          <a:xfrm>
            <a:off x="8479902" y="3990397"/>
            <a:ext cx="3081338" cy="423862"/>
          </a:xfrm>
        </p:spPr>
        <p:txBody>
          <a:bodyPr>
            <a:normAutofit/>
          </a:bodyPr>
          <a:lstStyle>
            <a:lvl1pPr marL="0" indent="0" algn="ctr">
              <a:buNone/>
              <a:defRPr sz="2400" b="1">
                <a:solidFill>
                  <a:srgbClr val="002060"/>
                </a:solidFill>
              </a:defRPr>
            </a:lvl1pPr>
          </a:lstStyle>
          <a:p>
            <a:pPr lvl="0"/>
            <a:r>
              <a:rPr lang="en-US"/>
              <a:t>Header</a:t>
            </a:r>
          </a:p>
        </p:txBody>
      </p:sp>
      <p:sp>
        <p:nvSpPr>
          <p:cNvPr id="31" name="Picture Placeholder 37">
            <a:extLst>
              <a:ext uri="{FF2B5EF4-FFF2-40B4-BE49-F238E27FC236}">
                <a16:creationId xmlns:a16="http://schemas.microsoft.com/office/drawing/2014/main" id="{97844E18-3BE6-C74E-BB09-B81CC159F77D}"/>
              </a:ext>
            </a:extLst>
          </p:cNvPr>
          <p:cNvSpPr>
            <a:spLocks noGrp="1"/>
          </p:cNvSpPr>
          <p:nvPr>
            <p:ph type="pic" sz="quarter" idx="28" hasCustomPrompt="1"/>
          </p:nvPr>
        </p:nvSpPr>
        <p:spPr>
          <a:xfrm>
            <a:off x="8196747" y="1331132"/>
            <a:ext cx="3646921" cy="1991878"/>
          </a:xfrm>
        </p:spPr>
        <p:txBody>
          <a:bodyPr>
            <a:normAutofit/>
          </a:bodyPr>
          <a:lstStyle>
            <a:lvl1pPr marL="0" indent="0">
              <a:buNone/>
              <a:defRPr sz="2000" b="1">
                <a:solidFill>
                  <a:schemeClr val="bg1"/>
                </a:solidFill>
              </a:defRPr>
            </a:lvl1pPr>
          </a:lstStyle>
          <a:p>
            <a:r>
              <a:rPr lang="en-US"/>
              <a:t>Picture/icon/text</a:t>
            </a:r>
          </a:p>
        </p:txBody>
      </p:sp>
      <p:sp>
        <p:nvSpPr>
          <p:cNvPr id="32" name="Picture Placeholder 37">
            <a:extLst>
              <a:ext uri="{FF2B5EF4-FFF2-40B4-BE49-F238E27FC236}">
                <a16:creationId xmlns:a16="http://schemas.microsoft.com/office/drawing/2014/main" id="{EEDCD707-9F20-FF45-B883-BF8A321D6793}"/>
              </a:ext>
            </a:extLst>
          </p:cNvPr>
          <p:cNvSpPr>
            <a:spLocks noGrp="1"/>
          </p:cNvSpPr>
          <p:nvPr>
            <p:ph type="pic" sz="quarter" idx="29" hasCustomPrompt="1"/>
          </p:nvPr>
        </p:nvSpPr>
        <p:spPr>
          <a:xfrm>
            <a:off x="360686" y="1331132"/>
            <a:ext cx="3646921" cy="1991878"/>
          </a:xfrm>
        </p:spPr>
        <p:txBody>
          <a:bodyPr>
            <a:normAutofit/>
          </a:bodyPr>
          <a:lstStyle>
            <a:lvl1pPr marL="0" indent="0">
              <a:buNone/>
              <a:defRPr sz="2000" b="1">
                <a:solidFill>
                  <a:schemeClr val="bg1"/>
                </a:solidFill>
              </a:defRPr>
            </a:lvl1pPr>
          </a:lstStyle>
          <a:p>
            <a:r>
              <a:rPr lang="en-US"/>
              <a:t>Picture/icon/text</a:t>
            </a:r>
          </a:p>
        </p:txBody>
      </p:sp>
    </p:spTree>
    <p:extLst>
      <p:ext uri="{BB962C8B-B14F-4D97-AF65-F5344CB8AC3E}">
        <p14:creationId xmlns:p14="http://schemas.microsoft.com/office/powerpoint/2010/main" val="3287266410"/>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E6EEC3-429B-8A44-983D-A0B899649699}"/>
              </a:ext>
            </a:extLst>
          </p:cNvPr>
          <p:cNvSpPr/>
          <p:nvPr userDrawn="1"/>
        </p:nvSpPr>
        <p:spPr>
          <a:xfrm>
            <a:off x="824753" y="4006449"/>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7" name="Rectangle 6">
            <a:extLst>
              <a:ext uri="{FF2B5EF4-FFF2-40B4-BE49-F238E27FC236}">
                <a16:creationId xmlns:a16="http://schemas.microsoft.com/office/drawing/2014/main" id="{68790314-C2CB-2543-8A25-EF005E1193E7}"/>
              </a:ext>
            </a:extLst>
          </p:cNvPr>
          <p:cNvSpPr/>
          <p:nvPr userDrawn="1"/>
        </p:nvSpPr>
        <p:spPr>
          <a:xfrm>
            <a:off x="824753" y="1537991"/>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8" name="Rectangle 7">
            <a:extLst>
              <a:ext uri="{FF2B5EF4-FFF2-40B4-BE49-F238E27FC236}">
                <a16:creationId xmlns:a16="http://schemas.microsoft.com/office/drawing/2014/main" id="{91F2A552-9800-2843-9545-B643B2DB4F85}"/>
              </a:ext>
            </a:extLst>
          </p:cNvPr>
          <p:cNvSpPr/>
          <p:nvPr userDrawn="1"/>
        </p:nvSpPr>
        <p:spPr>
          <a:xfrm>
            <a:off x="6470159" y="4006449"/>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Rectangle 8">
            <a:extLst>
              <a:ext uri="{FF2B5EF4-FFF2-40B4-BE49-F238E27FC236}">
                <a16:creationId xmlns:a16="http://schemas.microsoft.com/office/drawing/2014/main" id="{53D2024D-0140-DA45-97C2-9DDF9E1590DD}"/>
              </a:ext>
            </a:extLst>
          </p:cNvPr>
          <p:cNvSpPr/>
          <p:nvPr userDrawn="1"/>
        </p:nvSpPr>
        <p:spPr>
          <a:xfrm>
            <a:off x="6470159" y="1537991"/>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0" name="Rectangle 9">
            <a:extLst>
              <a:ext uri="{FF2B5EF4-FFF2-40B4-BE49-F238E27FC236}">
                <a16:creationId xmlns:a16="http://schemas.microsoft.com/office/drawing/2014/main" id="{2922E909-D766-154D-BEF2-807FD212D4CF}"/>
              </a:ext>
            </a:extLst>
          </p:cNvPr>
          <p:cNvSpPr/>
          <p:nvPr userDrawn="1"/>
        </p:nvSpPr>
        <p:spPr>
          <a:xfrm>
            <a:off x="824754" y="4006449"/>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1" name="Rectangle 10">
            <a:extLst>
              <a:ext uri="{FF2B5EF4-FFF2-40B4-BE49-F238E27FC236}">
                <a16:creationId xmlns:a16="http://schemas.microsoft.com/office/drawing/2014/main" id="{FB5D3F60-129E-9142-8BD9-F4C41E6DFAAD}"/>
              </a:ext>
            </a:extLst>
          </p:cNvPr>
          <p:cNvSpPr/>
          <p:nvPr userDrawn="1"/>
        </p:nvSpPr>
        <p:spPr>
          <a:xfrm>
            <a:off x="824754" y="1537991"/>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3D57F28F-25A6-D147-A0FA-7657391E0C3A}"/>
              </a:ext>
            </a:extLst>
          </p:cNvPr>
          <p:cNvSpPr/>
          <p:nvPr userDrawn="1"/>
        </p:nvSpPr>
        <p:spPr>
          <a:xfrm>
            <a:off x="6470160" y="4006449"/>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Rectangle 12">
            <a:extLst>
              <a:ext uri="{FF2B5EF4-FFF2-40B4-BE49-F238E27FC236}">
                <a16:creationId xmlns:a16="http://schemas.microsoft.com/office/drawing/2014/main" id="{C7DB7B92-72E2-B44D-9709-6CD2329A9F44}"/>
              </a:ext>
            </a:extLst>
          </p:cNvPr>
          <p:cNvSpPr/>
          <p:nvPr userDrawn="1"/>
        </p:nvSpPr>
        <p:spPr>
          <a:xfrm>
            <a:off x="6470160" y="1537991"/>
            <a:ext cx="624698" cy="57009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4" name="TextBox 13">
            <a:extLst>
              <a:ext uri="{FF2B5EF4-FFF2-40B4-BE49-F238E27FC236}">
                <a16:creationId xmlns:a16="http://schemas.microsoft.com/office/drawing/2014/main" id="{45C150E7-6EE6-0A44-B69D-512C0471E36C}"/>
              </a:ext>
            </a:extLst>
          </p:cNvPr>
          <p:cNvSpPr txBox="1"/>
          <p:nvPr userDrawn="1"/>
        </p:nvSpPr>
        <p:spPr>
          <a:xfrm>
            <a:off x="951202" y="1578331"/>
            <a:ext cx="522784" cy="446276"/>
          </a:xfrm>
          <a:prstGeom prst="rect">
            <a:avLst/>
          </a:prstGeom>
          <a:noFill/>
        </p:spPr>
        <p:txBody>
          <a:bodyPr wrap="square" rtlCol="0">
            <a:spAutoFit/>
          </a:bodyPr>
          <a:lstStyle/>
          <a:p>
            <a:r>
              <a:rPr lang="en-US" sz="2300" b="1">
                <a:solidFill>
                  <a:schemeClr val="bg1"/>
                </a:solidFill>
                <a:latin typeface="Calibri" panose="020F0502020204030204" pitchFamily="34" charset="0"/>
                <a:ea typeface="Arial" charset="0"/>
                <a:cs typeface="Calibri" panose="020F0502020204030204" pitchFamily="34" charset="0"/>
              </a:rPr>
              <a:t>1</a:t>
            </a:r>
          </a:p>
        </p:txBody>
      </p:sp>
      <p:sp>
        <p:nvSpPr>
          <p:cNvPr id="15" name="TextBox 14">
            <a:extLst>
              <a:ext uri="{FF2B5EF4-FFF2-40B4-BE49-F238E27FC236}">
                <a16:creationId xmlns:a16="http://schemas.microsoft.com/office/drawing/2014/main" id="{10898912-181E-454B-9939-32C6A2A454D3}"/>
              </a:ext>
            </a:extLst>
          </p:cNvPr>
          <p:cNvSpPr txBox="1"/>
          <p:nvPr userDrawn="1"/>
        </p:nvSpPr>
        <p:spPr>
          <a:xfrm>
            <a:off x="6612414" y="1578331"/>
            <a:ext cx="522784" cy="446276"/>
          </a:xfrm>
          <a:prstGeom prst="rect">
            <a:avLst/>
          </a:prstGeom>
          <a:noFill/>
        </p:spPr>
        <p:txBody>
          <a:bodyPr wrap="square" rtlCol="0">
            <a:spAutoFit/>
          </a:bodyPr>
          <a:lstStyle/>
          <a:p>
            <a:r>
              <a:rPr lang="en-US" sz="2300" b="1">
                <a:solidFill>
                  <a:schemeClr val="bg1"/>
                </a:solidFill>
                <a:latin typeface="Calibri" panose="020F0502020204030204" pitchFamily="34" charset="0"/>
                <a:ea typeface="Arial" charset="0"/>
                <a:cs typeface="Calibri" panose="020F0502020204030204" pitchFamily="34" charset="0"/>
              </a:rPr>
              <a:t>2</a:t>
            </a:r>
          </a:p>
        </p:txBody>
      </p:sp>
      <p:sp>
        <p:nvSpPr>
          <p:cNvPr id="16" name="TextBox 15">
            <a:extLst>
              <a:ext uri="{FF2B5EF4-FFF2-40B4-BE49-F238E27FC236}">
                <a16:creationId xmlns:a16="http://schemas.microsoft.com/office/drawing/2014/main" id="{5EE4FA57-D13E-3747-91A6-72CF997A240F}"/>
              </a:ext>
            </a:extLst>
          </p:cNvPr>
          <p:cNvSpPr txBox="1"/>
          <p:nvPr userDrawn="1"/>
        </p:nvSpPr>
        <p:spPr>
          <a:xfrm>
            <a:off x="951202" y="4053326"/>
            <a:ext cx="522784" cy="446276"/>
          </a:xfrm>
          <a:prstGeom prst="rect">
            <a:avLst/>
          </a:prstGeom>
          <a:noFill/>
        </p:spPr>
        <p:txBody>
          <a:bodyPr wrap="square" rtlCol="0">
            <a:spAutoFit/>
          </a:bodyPr>
          <a:lstStyle/>
          <a:p>
            <a:r>
              <a:rPr lang="en-US" sz="2300" b="1">
                <a:solidFill>
                  <a:schemeClr val="bg1"/>
                </a:solidFill>
                <a:latin typeface="Calibri" panose="020F0502020204030204" pitchFamily="34" charset="0"/>
                <a:ea typeface="Arial" charset="0"/>
                <a:cs typeface="Calibri" panose="020F0502020204030204" pitchFamily="34" charset="0"/>
              </a:rPr>
              <a:t>3</a:t>
            </a:r>
          </a:p>
        </p:txBody>
      </p:sp>
      <p:sp>
        <p:nvSpPr>
          <p:cNvPr id="17" name="TextBox 16">
            <a:extLst>
              <a:ext uri="{FF2B5EF4-FFF2-40B4-BE49-F238E27FC236}">
                <a16:creationId xmlns:a16="http://schemas.microsoft.com/office/drawing/2014/main" id="{363BA8B7-F13E-A84B-AF80-E02975C1DF04}"/>
              </a:ext>
            </a:extLst>
          </p:cNvPr>
          <p:cNvSpPr txBox="1"/>
          <p:nvPr userDrawn="1"/>
        </p:nvSpPr>
        <p:spPr>
          <a:xfrm>
            <a:off x="6612414" y="4053326"/>
            <a:ext cx="522784" cy="446276"/>
          </a:xfrm>
          <a:prstGeom prst="rect">
            <a:avLst/>
          </a:prstGeom>
          <a:noFill/>
        </p:spPr>
        <p:txBody>
          <a:bodyPr wrap="square" rtlCol="0">
            <a:spAutoFit/>
          </a:bodyPr>
          <a:lstStyle/>
          <a:p>
            <a:r>
              <a:rPr lang="en-US" sz="2300" b="1">
                <a:solidFill>
                  <a:schemeClr val="bg1"/>
                </a:solidFill>
                <a:latin typeface="Calibri" panose="020F0502020204030204" pitchFamily="34" charset="0"/>
                <a:ea typeface="Arial" charset="0"/>
                <a:cs typeface="Calibri" panose="020F0502020204030204" pitchFamily="34" charset="0"/>
              </a:rPr>
              <a:t>4</a:t>
            </a:r>
          </a:p>
        </p:txBody>
      </p:sp>
      <p:pic>
        <p:nvPicPr>
          <p:cNvPr id="18" name="Picture 17">
            <a:extLst>
              <a:ext uri="{FF2B5EF4-FFF2-40B4-BE49-F238E27FC236}">
                <a16:creationId xmlns:a16="http://schemas.microsoft.com/office/drawing/2014/main" id="{DFCCC8AC-7D89-C045-8EB3-EB1E2B4C80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20" name="Picture 19">
            <a:extLst>
              <a:ext uri="{FF2B5EF4-FFF2-40B4-BE49-F238E27FC236}">
                <a16:creationId xmlns:a16="http://schemas.microsoft.com/office/drawing/2014/main" id="{C76E573C-E38E-964F-A717-EFB3D4B95873}"/>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851D0381-93D9-9B44-9ADE-F6B4945F561E}"/>
              </a:ext>
            </a:extLst>
          </p:cNvPr>
          <p:cNvSpPr>
            <a:spLocks noGrp="1"/>
          </p:cNvSpPr>
          <p:nvPr>
            <p:ph type="title"/>
          </p:nvPr>
        </p:nvSpPr>
        <p:spPr>
          <a:xfrm>
            <a:off x="573795" y="-10745"/>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21" name="Text Placeholder 20">
            <a:extLst>
              <a:ext uri="{FF2B5EF4-FFF2-40B4-BE49-F238E27FC236}">
                <a16:creationId xmlns:a16="http://schemas.microsoft.com/office/drawing/2014/main" id="{0351FF0D-5F37-1B47-9DFF-412BA1B3FD3D}"/>
              </a:ext>
            </a:extLst>
          </p:cNvPr>
          <p:cNvSpPr>
            <a:spLocks noGrp="1"/>
          </p:cNvSpPr>
          <p:nvPr>
            <p:ph type="body" sz="quarter" idx="13" hasCustomPrompt="1"/>
          </p:nvPr>
        </p:nvSpPr>
        <p:spPr>
          <a:xfrm>
            <a:off x="838200" y="2235660"/>
            <a:ext cx="4856163" cy="1506464"/>
          </a:xfrm>
        </p:spPr>
        <p:txBody>
          <a:bodyPr vert="horz">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 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endParaRPr lang="en-US">
              <a:latin typeface="Calibri" panose="020F0502020204030204" pitchFamily="34" charset="0"/>
              <a:ea typeface="Arial" charset="0"/>
              <a:cs typeface="Calibri" panose="020F0502020204030204" pitchFamily="34" charset="0"/>
            </a:endParaRPr>
          </a:p>
        </p:txBody>
      </p:sp>
      <p:sp>
        <p:nvSpPr>
          <p:cNvPr id="22" name="Text Placeholder 20">
            <a:extLst>
              <a:ext uri="{FF2B5EF4-FFF2-40B4-BE49-F238E27FC236}">
                <a16:creationId xmlns:a16="http://schemas.microsoft.com/office/drawing/2014/main" id="{F8B5C75C-2DB5-874D-9398-78CB58F60F48}"/>
              </a:ext>
            </a:extLst>
          </p:cNvPr>
          <p:cNvSpPr>
            <a:spLocks noGrp="1"/>
          </p:cNvSpPr>
          <p:nvPr>
            <p:ph type="body" sz="quarter" idx="14" hasCustomPrompt="1"/>
          </p:nvPr>
        </p:nvSpPr>
        <p:spPr>
          <a:xfrm>
            <a:off x="1575900" y="1641491"/>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Subtitle</a:t>
            </a:r>
          </a:p>
        </p:txBody>
      </p:sp>
      <p:sp>
        <p:nvSpPr>
          <p:cNvPr id="23" name="Text Placeholder 20">
            <a:extLst>
              <a:ext uri="{FF2B5EF4-FFF2-40B4-BE49-F238E27FC236}">
                <a16:creationId xmlns:a16="http://schemas.microsoft.com/office/drawing/2014/main" id="{0F93B5AA-1E6A-A444-8909-390CABF769B2}"/>
              </a:ext>
            </a:extLst>
          </p:cNvPr>
          <p:cNvSpPr>
            <a:spLocks noGrp="1"/>
          </p:cNvSpPr>
          <p:nvPr>
            <p:ph type="body" sz="quarter" idx="15" hasCustomPrompt="1"/>
          </p:nvPr>
        </p:nvSpPr>
        <p:spPr>
          <a:xfrm>
            <a:off x="6461760" y="2235660"/>
            <a:ext cx="4856163" cy="1506464"/>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 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endParaRPr lang="en-US">
              <a:latin typeface="Calibri" panose="020F0502020204030204" pitchFamily="34" charset="0"/>
              <a:ea typeface="Arial" charset="0"/>
              <a:cs typeface="Calibri" panose="020F0502020204030204" pitchFamily="34" charset="0"/>
            </a:endParaRPr>
          </a:p>
        </p:txBody>
      </p:sp>
      <p:sp>
        <p:nvSpPr>
          <p:cNvPr id="24" name="Text Placeholder 20">
            <a:extLst>
              <a:ext uri="{FF2B5EF4-FFF2-40B4-BE49-F238E27FC236}">
                <a16:creationId xmlns:a16="http://schemas.microsoft.com/office/drawing/2014/main" id="{42BC73F6-4B0F-1F48-B94F-464C263AD3BC}"/>
              </a:ext>
            </a:extLst>
          </p:cNvPr>
          <p:cNvSpPr>
            <a:spLocks noGrp="1"/>
          </p:cNvSpPr>
          <p:nvPr>
            <p:ph type="body" sz="quarter" idx="16" hasCustomPrompt="1"/>
          </p:nvPr>
        </p:nvSpPr>
        <p:spPr>
          <a:xfrm>
            <a:off x="7199460" y="1641491"/>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Subtitle</a:t>
            </a:r>
          </a:p>
        </p:txBody>
      </p:sp>
      <p:sp>
        <p:nvSpPr>
          <p:cNvPr id="25" name="Text Placeholder 20">
            <a:extLst>
              <a:ext uri="{FF2B5EF4-FFF2-40B4-BE49-F238E27FC236}">
                <a16:creationId xmlns:a16="http://schemas.microsoft.com/office/drawing/2014/main" id="{34FB15A2-BAF7-954C-B4E3-810AA952D86D}"/>
              </a:ext>
            </a:extLst>
          </p:cNvPr>
          <p:cNvSpPr>
            <a:spLocks noGrp="1"/>
          </p:cNvSpPr>
          <p:nvPr>
            <p:ph type="body" sz="quarter" idx="17" hasCustomPrompt="1"/>
          </p:nvPr>
        </p:nvSpPr>
        <p:spPr>
          <a:xfrm>
            <a:off x="838200" y="4714958"/>
            <a:ext cx="4856163" cy="15510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 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endParaRPr lang="en-US">
              <a:latin typeface="Calibri" panose="020F0502020204030204" pitchFamily="34" charset="0"/>
              <a:ea typeface="Arial" charset="0"/>
              <a:cs typeface="Calibri" panose="020F0502020204030204" pitchFamily="34" charset="0"/>
            </a:endParaRPr>
          </a:p>
        </p:txBody>
      </p:sp>
      <p:sp>
        <p:nvSpPr>
          <p:cNvPr id="26" name="Text Placeholder 20">
            <a:extLst>
              <a:ext uri="{FF2B5EF4-FFF2-40B4-BE49-F238E27FC236}">
                <a16:creationId xmlns:a16="http://schemas.microsoft.com/office/drawing/2014/main" id="{844C94BE-9D37-5041-8D54-2852848E1347}"/>
              </a:ext>
            </a:extLst>
          </p:cNvPr>
          <p:cNvSpPr>
            <a:spLocks noGrp="1"/>
          </p:cNvSpPr>
          <p:nvPr>
            <p:ph type="body" sz="quarter" idx="18" hasCustomPrompt="1"/>
          </p:nvPr>
        </p:nvSpPr>
        <p:spPr>
          <a:xfrm>
            <a:off x="1575900" y="4120789"/>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Subtitle</a:t>
            </a:r>
          </a:p>
        </p:txBody>
      </p:sp>
      <p:sp>
        <p:nvSpPr>
          <p:cNvPr id="27" name="Text Placeholder 20">
            <a:extLst>
              <a:ext uri="{FF2B5EF4-FFF2-40B4-BE49-F238E27FC236}">
                <a16:creationId xmlns:a16="http://schemas.microsoft.com/office/drawing/2014/main" id="{5ADF7230-F2ED-A343-9E70-2EA6DA1B1878}"/>
              </a:ext>
            </a:extLst>
          </p:cNvPr>
          <p:cNvSpPr>
            <a:spLocks noGrp="1"/>
          </p:cNvSpPr>
          <p:nvPr>
            <p:ph type="body" sz="quarter" idx="19" hasCustomPrompt="1"/>
          </p:nvPr>
        </p:nvSpPr>
        <p:spPr>
          <a:xfrm>
            <a:off x="6461760" y="4714958"/>
            <a:ext cx="4856163" cy="15510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a:lvl1pPr>
            <a:lvl2pPr>
              <a:defRPr sz="1600"/>
            </a:lvl2pPr>
            <a:lvl3pPr>
              <a:defRPr sz="1400"/>
            </a:lvl3pPr>
            <a:lvl4pPr>
              <a:defRPr sz="1200"/>
            </a:lvl4pPr>
            <a:lvl5pPr>
              <a:defRPr sz="12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 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endParaRPr lang="en-US">
              <a:latin typeface="Calibri" panose="020F0502020204030204" pitchFamily="34" charset="0"/>
              <a:ea typeface="Arial" charset="0"/>
              <a:cs typeface="Calibri" panose="020F0502020204030204" pitchFamily="34" charset="0"/>
            </a:endParaRPr>
          </a:p>
        </p:txBody>
      </p:sp>
      <p:sp>
        <p:nvSpPr>
          <p:cNvPr id="28" name="Text Placeholder 20">
            <a:extLst>
              <a:ext uri="{FF2B5EF4-FFF2-40B4-BE49-F238E27FC236}">
                <a16:creationId xmlns:a16="http://schemas.microsoft.com/office/drawing/2014/main" id="{B7561818-C1AE-7E43-B51D-3A1DFEA05D41}"/>
              </a:ext>
            </a:extLst>
          </p:cNvPr>
          <p:cNvSpPr>
            <a:spLocks noGrp="1"/>
          </p:cNvSpPr>
          <p:nvPr>
            <p:ph type="body" sz="quarter" idx="20" hasCustomPrompt="1"/>
          </p:nvPr>
        </p:nvSpPr>
        <p:spPr>
          <a:xfrm>
            <a:off x="7199460" y="4120789"/>
            <a:ext cx="4118463" cy="346540"/>
          </a:xfrm>
        </p:spPr>
        <p:txBody>
          <a:bodyPr>
            <a:noAutofit/>
          </a:bodyPr>
          <a:lstStyle>
            <a:lvl1pPr marL="0" indent="0" algn="l">
              <a:buNone/>
              <a:defRPr sz="2400" b="1">
                <a:solidFill>
                  <a:srgbClr val="002060"/>
                </a:solidFill>
              </a:defRPr>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Subtitle</a:t>
            </a:r>
          </a:p>
        </p:txBody>
      </p:sp>
      <p:sp>
        <p:nvSpPr>
          <p:cNvPr id="29" name="TextBox 28">
            <a:extLst>
              <a:ext uri="{FF2B5EF4-FFF2-40B4-BE49-F238E27FC236}">
                <a16:creationId xmlns:a16="http://schemas.microsoft.com/office/drawing/2014/main" id="{4E448B1F-8D14-0E4A-A4D0-3CDCE890E9F9}"/>
              </a:ext>
            </a:extLst>
          </p:cNvPr>
          <p:cNvSpPr txBox="1"/>
          <p:nvPr userDrawn="1"/>
        </p:nvSpPr>
        <p:spPr>
          <a:xfrm>
            <a:off x="334537" y="-55756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8333951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83EC4B84-A98F-0F44-B6DE-12EBBF62B4AB}"/>
              </a:ext>
            </a:extLst>
          </p:cNvPr>
          <p:cNvSpPr/>
          <p:nvPr userDrawn="1"/>
        </p:nvSpPr>
        <p:spPr>
          <a:xfrm>
            <a:off x="5767136" y="3560068"/>
            <a:ext cx="1020264" cy="1020264"/>
          </a:xfrm>
          <a:prstGeom prst="ellipse">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7" name="Oval 6">
            <a:extLst>
              <a:ext uri="{FF2B5EF4-FFF2-40B4-BE49-F238E27FC236}">
                <a16:creationId xmlns:a16="http://schemas.microsoft.com/office/drawing/2014/main" id="{D20C6F94-E210-4C49-B3C7-4700816740EA}"/>
              </a:ext>
            </a:extLst>
          </p:cNvPr>
          <p:cNvSpPr/>
          <p:nvPr userDrawn="1"/>
        </p:nvSpPr>
        <p:spPr>
          <a:xfrm>
            <a:off x="5767136" y="5041877"/>
            <a:ext cx="1020264" cy="1020264"/>
          </a:xfrm>
          <a:prstGeom prst="ellipse">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cxnSp>
        <p:nvCxnSpPr>
          <p:cNvPr id="8" name="Straight Connector 7">
            <a:extLst>
              <a:ext uri="{FF2B5EF4-FFF2-40B4-BE49-F238E27FC236}">
                <a16:creationId xmlns:a16="http://schemas.microsoft.com/office/drawing/2014/main" id="{5F295090-8F67-B845-B18F-11F4AEAEB572}"/>
              </a:ext>
            </a:extLst>
          </p:cNvPr>
          <p:cNvCxnSpPr/>
          <p:nvPr userDrawn="1"/>
        </p:nvCxnSpPr>
        <p:spPr>
          <a:xfrm>
            <a:off x="5741894" y="4801334"/>
            <a:ext cx="5611906" cy="0"/>
          </a:xfrm>
          <a:prstGeom prst="line">
            <a:avLst/>
          </a:prstGeom>
          <a:ln>
            <a:solidFill>
              <a:srgbClr val="20273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C8AF190-518E-CC44-8D9D-2EC7C01B24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10" name="Picture 9">
            <a:extLst>
              <a:ext uri="{FF2B5EF4-FFF2-40B4-BE49-F238E27FC236}">
                <a16:creationId xmlns:a16="http://schemas.microsoft.com/office/drawing/2014/main" id="{5B33A9FA-E6B3-DE40-BDFB-918D40F20944}"/>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 name="Title 1">
            <a:extLst>
              <a:ext uri="{FF2B5EF4-FFF2-40B4-BE49-F238E27FC236}">
                <a16:creationId xmlns:a16="http://schemas.microsoft.com/office/drawing/2014/main" id="{30B9F768-B26D-6E46-B98E-667D6AF46A34}"/>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14" name="Content Placeholder 5">
            <a:extLst>
              <a:ext uri="{FF2B5EF4-FFF2-40B4-BE49-F238E27FC236}">
                <a16:creationId xmlns:a16="http://schemas.microsoft.com/office/drawing/2014/main" id="{6AB05E60-EBBC-2F44-BA0E-BE0C1657DF42}"/>
              </a:ext>
            </a:extLst>
          </p:cNvPr>
          <p:cNvSpPr>
            <a:spLocks noGrp="1"/>
          </p:cNvSpPr>
          <p:nvPr>
            <p:ph sz="quarter" idx="13" hasCustomPrompt="1"/>
          </p:nvPr>
        </p:nvSpPr>
        <p:spPr>
          <a:xfrm>
            <a:off x="573796" y="1344765"/>
            <a:ext cx="4691542" cy="4914863"/>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Object/Photo</a:t>
            </a:r>
          </a:p>
        </p:txBody>
      </p:sp>
      <p:sp>
        <p:nvSpPr>
          <p:cNvPr id="12" name="Text Placeholder 11">
            <a:extLst>
              <a:ext uri="{FF2B5EF4-FFF2-40B4-BE49-F238E27FC236}">
                <a16:creationId xmlns:a16="http://schemas.microsoft.com/office/drawing/2014/main" id="{AE9811A0-BF24-EE44-818F-427AF0FFA815}"/>
              </a:ext>
            </a:extLst>
          </p:cNvPr>
          <p:cNvSpPr>
            <a:spLocks noGrp="1"/>
          </p:cNvSpPr>
          <p:nvPr>
            <p:ph type="body" sz="quarter" idx="14" hasCustomPrompt="1"/>
          </p:nvPr>
        </p:nvSpPr>
        <p:spPr>
          <a:xfrm>
            <a:off x="7032625" y="3634662"/>
            <a:ext cx="4782864" cy="1019568"/>
          </a:xfrm>
        </p:spPr>
        <p:txBody>
          <a:bodyPr>
            <a:noAutofit/>
          </a:bodyPr>
          <a:lstStyle>
            <a:lvl1pPr marL="0" indent="0">
              <a:buNone/>
              <a:defRPr sz="2000">
                <a:solidFill>
                  <a:schemeClr val="tx1">
                    <a:lumMod val="85000"/>
                    <a:lumOff val="15000"/>
                  </a:schemeClr>
                </a:solidFill>
              </a:defRPr>
            </a:lvl1pPr>
            <a:lvl2pPr marL="4572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a:lvl2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15" name="Text Placeholder 11">
            <a:extLst>
              <a:ext uri="{FF2B5EF4-FFF2-40B4-BE49-F238E27FC236}">
                <a16:creationId xmlns:a16="http://schemas.microsoft.com/office/drawing/2014/main" id="{679B51C1-5A11-704A-9126-A7BCD43D65E1}"/>
              </a:ext>
            </a:extLst>
          </p:cNvPr>
          <p:cNvSpPr>
            <a:spLocks noGrp="1"/>
          </p:cNvSpPr>
          <p:nvPr>
            <p:ph type="body" sz="quarter" idx="15" hasCustomPrompt="1"/>
          </p:nvPr>
        </p:nvSpPr>
        <p:spPr>
          <a:xfrm>
            <a:off x="7032625" y="5069058"/>
            <a:ext cx="4782864" cy="1019568"/>
          </a:xfrm>
        </p:spPr>
        <p:txBody>
          <a:bodyPr>
            <a:noAutofit/>
          </a:bodyPr>
          <a:lstStyle>
            <a:lvl1pPr marL="0" indent="0">
              <a:buNone/>
              <a:defRPr sz="2000">
                <a:solidFill>
                  <a:schemeClr val="tx1">
                    <a:lumMod val="85000"/>
                    <a:lumOff val="15000"/>
                  </a:schemeClr>
                </a:solidFill>
              </a:defRPr>
            </a:lvl1pPr>
            <a:lvl2pPr marL="457200" indent="0">
              <a:buNone/>
              <a:defRPr sz="2000"/>
            </a:lvl2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17" name="Text Placeholder 16">
            <a:extLst>
              <a:ext uri="{FF2B5EF4-FFF2-40B4-BE49-F238E27FC236}">
                <a16:creationId xmlns:a16="http://schemas.microsoft.com/office/drawing/2014/main" id="{DEFBF497-66E0-6B46-A04D-F4606FEB8702}"/>
              </a:ext>
            </a:extLst>
          </p:cNvPr>
          <p:cNvSpPr>
            <a:spLocks noGrp="1"/>
          </p:cNvSpPr>
          <p:nvPr>
            <p:ph type="body" sz="quarter" idx="16" hasCustomPrompt="1"/>
          </p:nvPr>
        </p:nvSpPr>
        <p:spPr>
          <a:xfrm>
            <a:off x="5741987" y="1546225"/>
            <a:ext cx="6073501" cy="1762125"/>
          </a:xfrm>
        </p:spPr>
        <p:txBody>
          <a:bodyPr/>
          <a:lstStyle>
            <a:lvl1pPr>
              <a:defRPr/>
            </a:lvl1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Tree>
    <p:extLst>
      <p:ext uri="{BB962C8B-B14F-4D97-AF65-F5344CB8AC3E}">
        <p14:creationId xmlns:p14="http://schemas.microsoft.com/office/powerpoint/2010/main" val="1677242503"/>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Picture Placeholder 37">
            <a:extLst>
              <a:ext uri="{FF2B5EF4-FFF2-40B4-BE49-F238E27FC236}">
                <a16:creationId xmlns:a16="http://schemas.microsoft.com/office/drawing/2014/main" id="{4BFA3B63-745D-FD46-B23D-AE41ECEB8C60}"/>
              </a:ext>
            </a:extLst>
          </p:cNvPr>
          <p:cNvSpPr>
            <a:spLocks noGrp="1"/>
          </p:cNvSpPr>
          <p:nvPr>
            <p:ph type="pic" sz="quarter" idx="20" hasCustomPrompt="1"/>
          </p:nvPr>
        </p:nvSpPr>
        <p:spPr>
          <a:xfrm>
            <a:off x="0" y="1093699"/>
            <a:ext cx="6337300" cy="5759148"/>
          </a:xfrm>
        </p:spPr>
        <p:txBody>
          <a:bodyPr>
            <a:normAutofit/>
          </a:bodyPr>
          <a:lstStyle>
            <a:lvl1pPr marL="0" indent="0">
              <a:buNone/>
              <a:defRPr sz="2000" b="1">
                <a:solidFill>
                  <a:schemeClr val="tx1"/>
                </a:solidFill>
              </a:defRPr>
            </a:lvl1pPr>
          </a:lstStyle>
          <a:p>
            <a:r>
              <a:rPr lang="en-US"/>
              <a:t>Picture/icon/text</a:t>
            </a:r>
          </a:p>
        </p:txBody>
      </p:sp>
      <p:sp>
        <p:nvSpPr>
          <p:cNvPr id="6" name="Rectangle 5">
            <a:extLst>
              <a:ext uri="{FF2B5EF4-FFF2-40B4-BE49-F238E27FC236}">
                <a16:creationId xmlns:a16="http://schemas.microsoft.com/office/drawing/2014/main" id="{33A44FA1-D70D-FF4B-B79E-E7CCBFAB3202}"/>
              </a:ext>
            </a:extLst>
          </p:cNvPr>
          <p:cNvSpPr/>
          <p:nvPr userDrawn="1"/>
        </p:nvSpPr>
        <p:spPr>
          <a:xfrm>
            <a:off x="6337300" y="1059718"/>
            <a:ext cx="5854700" cy="5793129"/>
          </a:xfrm>
          <a:prstGeom prst="rect">
            <a:avLst/>
          </a:prstGeom>
          <a:solidFill>
            <a:srgbClr val="153259">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F6DDC68-D8F5-AF4B-89AB-B29650489B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11" name="Picture 10">
            <a:extLst>
              <a:ext uri="{FF2B5EF4-FFF2-40B4-BE49-F238E27FC236}">
                <a16:creationId xmlns:a16="http://schemas.microsoft.com/office/drawing/2014/main" id="{AD348BBA-2F0F-4242-8BB9-3C9A7261640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3" name="Title 1">
            <a:extLst>
              <a:ext uri="{FF2B5EF4-FFF2-40B4-BE49-F238E27FC236}">
                <a16:creationId xmlns:a16="http://schemas.microsoft.com/office/drawing/2014/main" id="{9D3463DA-2488-474E-A818-B889BD3A43E4}"/>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15" name="Text Placeholder 11">
            <a:extLst>
              <a:ext uri="{FF2B5EF4-FFF2-40B4-BE49-F238E27FC236}">
                <a16:creationId xmlns:a16="http://schemas.microsoft.com/office/drawing/2014/main" id="{F1B680D7-67E6-E348-95D1-A86A30675A84}"/>
              </a:ext>
            </a:extLst>
          </p:cNvPr>
          <p:cNvSpPr>
            <a:spLocks noGrp="1"/>
          </p:cNvSpPr>
          <p:nvPr>
            <p:ph type="body" sz="quarter" idx="14" hasCustomPrompt="1"/>
          </p:nvPr>
        </p:nvSpPr>
        <p:spPr>
          <a:xfrm>
            <a:off x="7190670" y="1672640"/>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16" name="Text Placeholder 11">
            <a:extLst>
              <a:ext uri="{FF2B5EF4-FFF2-40B4-BE49-F238E27FC236}">
                <a16:creationId xmlns:a16="http://schemas.microsoft.com/office/drawing/2014/main" id="{3ECCD6F6-3E81-154F-90A5-626A7FB970E9}"/>
              </a:ext>
            </a:extLst>
          </p:cNvPr>
          <p:cNvSpPr>
            <a:spLocks noGrp="1"/>
          </p:cNvSpPr>
          <p:nvPr>
            <p:ph type="body" sz="quarter" idx="15" hasCustomPrompt="1"/>
          </p:nvPr>
        </p:nvSpPr>
        <p:spPr>
          <a:xfrm>
            <a:off x="7190670" y="3237189"/>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17" name="Text Placeholder 11">
            <a:extLst>
              <a:ext uri="{FF2B5EF4-FFF2-40B4-BE49-F238E27FC236}">
                <a16:creationId xmlns:a16="http://schemas.microsoft.com/office/drawing/2014/main" id="{8D3109A5-92FC-5344-B194-90F8584B0E8E}"/>
              </a:ext>
            </a:extLst>
          </p:cNvPr>
          <p:cNvSpPr>
            <a:spLocks noGrp="1"/>
          </p:cNvSpPr>
          <p:nvPr>
            <p:ph type="body" sz="quarter" idx="16" hasCustomPrompt="1"/>
          </p:nvPr>
        </p:nvSpPr>
        <p:spPr>
          <a:xfrm>
            <a:off x="7190670" y="4791801"/>
            <a:ext cx="4538663" cy="1236250"/>
          </a:xfrm>
        </p:spPr>
        <p:txBody>
          <a:bodyPr wrap="square">
            <a:noAutofit/>
          </a:bodyPr>
          <a:lstStyle>
            <a:lvl1pPr marL="0" indent="0">
              <a:buNone/>
              <a:defRPr sz="2200">
                <a:solidFill>
                  <a:schemeClr val="bg1"/>
                </a:solidFill>
              </a:defRPr>
            </a:lvl1pPr>
            <a:lvl2pPr marL="457200" indent="0">
              <a:buNone/>
              <a:defRPr sz="2000"/>
            </a:lvl2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p:txBody>
      </p:sp>
      <p:sp>
        <p:nvSpPr>
          <p:cNvPr id="7" name="Oval 6">
            <a:extLst>
              <a:ext uri="{FF2B5EF4-FFF2-40B4-BE49-F238E27FC236}">
                <a16:creationId xmlns:a16="http://schemas.microsoft.com/office/drawing/2014/main" id="{20ED8AF2-A6B5-BA4B-97C1-D5E22582614E}"/>
              </a:ext>
            </a:extLst>
          </p:cNvPr>
          <p:cNvSpPr/>
          <p:nvPr userDrawn="1"/>
        </p:nvSpPr>
        <p:spPr>
          <a:xfrm>
            <a:off x="5810537" y="1685983"/>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6928F1E-3ECE-204F-8EFA-E9873587C0A6}"/>
              </a:ext>
            </a:extLst>
          </p:cNvPr>
          <p:cNvSpPr/>
          <p:nvPr userDrawn="1"/>
        </p:nvSpPr>
        <p:spPr>
          <a:xfrm>
            <a:off x="5810537" y="325818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62F1E90-BBE6-8344-BD69-6B6EC5623D8B}"/>
              </a:ext>
            </a:extLst>
          </p:cNvPr>
          <p:cNvSpPr/>
          <p:nvPr userDrawn="1"/>
        </p:nvSpPr>
        <p:spPr>
          <a:xfrm>
            <a:off x="5810537" y="483119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085203"/>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395D86F-0D51-C543-A9F3-1822D886FBD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6" name="Rectangle 5">
            <a:extLst>
              <a:ext uri="{FF2B5EF4-FFF2-40B4-BE49-F238E27FC236}">
                <a16:creationId xmlns:a16="http://schemas.microsoft.com/office/drawing/2014/main" id="{8E325D5F-6A34-A546-AFAF-5C93905736DD}"/>
              </a:ext>
            </a:extLst>
          </p:cNvPr>
          <p:cNvSpPr/>
          <p:nvPr userDrawn="1"/>
        </p:nvSpPr>
        <p:spPr>
          <a:xfrm>
            <a:off x="1062317" y="2810435"/>
            <a:ext cx="3007659" cy="1290918"/>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4B8DE59-E2FF-0B40-B602-1C3A76CC5EC1}"/>
              </a:ext>
            </a:extLst>
          </p:cNvPr>
          <p:cNvSpPr/>
          <p:nvPr userDrawn="1"/>
        </p:nvSpPr>
        <p:spPr>
          <a:xfrm>
            <a:off x="2751970" y="4583392"/>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A2C1E64-3D20-2E4C-876E-4063674422F9}"/>
              </a:ext>
            </a:extLst>
          </p:cNvPr>
          <p:cNvSpPr/>
          <p:nvPr userDrawn="1"/>
        </p:nvSpPr>
        <p:spPr>
          <a:xfrm>
            <a:off x="6277341" y="4583392"/>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958FA1-D623-2B46-B9E3-FF112353B1ED}"/>
              </a:ext>
            </a:extLst>
          </p:cNvPr>
          <p:cNvSpPr/>
          <p:nvPr userDrawn="1"/>
        </p:nvSpPr>
        <p:spPr>
          <a:xfrm>
            <a:off x="4587688" y="2810435"/>
            <a:ext cx="3007659" cy="1290918"/>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AB088D1-2231-C046-ABD2-14C5F2A323D9}"/>
              </a:ext>
            </a:extLst>
          </p:cNvPr>
          <p:cNvSpPr/>
          <p:nvPr userDrawn="1"/>
        </p:nvSpPr>
        <p:spPr>
          <a:xfrm>
            <a:off x="8104094" y="2810435"/>
            <a:ext cx="3007659" cy="1290918"/>
          </a:xfrm>
          <a:prstGeom prst="rect">
            <a:avLst/>
          </a:prstGeom>
          <a:solidFill>
            <a:srgbClr val="193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CCA612F-57AB-F642-95E1-3CB7D7F6D7A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2" name="Title 1">
            <a:extLst>
              <a:ext uri="{FF2B5EF4-FFF2-40B4-BE49-F238E27FC236}">
                <a16:creationId xmlns:a16="http://schemas.microsoft.com/office/drawing/2014/main" id="{3C41CA43-4C3A-D348-BCD9-F09494DD1A3F}"/>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14" name="Text Placeholder 3">
            <a:extLst>
              <a:ext uri="{FF2B5EF4-FFF2-40B4-BE49-F238E27FC236}">
                <a16:creationId xmlns:a16="http://schemas.microsoft.com/office/drawing/2014/main" id="{517151F1-D7E5-AF48-B4CD-433E76184C6F}"/>
              </a:ext>
            </a:extLst>
          </p:cNvPr>
          <p:cNvSpPr>
            <a:spLocks noGrp="1"/>
          </p:cNvSpPr>
          <p:nvPr>
            <p:ph type="body" sz="quarter" idx="10" hasCustomPrompt="1"/>
          </p:nvPr>
        </p:nvSpPr>
        <p:spPr>
          <a:xfrm>
            <a:off x="1419971" y="3032825"/>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Text</a:t>
            </a:r>
          </a:p>
        </p:txBody>
      </p:sp>
      <p:sp>
        <p:nvSpPr>
          <p:cNvPr id="15" name="Text Placeholder 3">
            <a:extLst>
              <a:ext uri="{FF2B5EF4-FFF2-40B4-BE49-F238E27FC236}">
                <a16:creationId xmlns:a16="http://schemas.microsoft.com/office/drawing/2014/main" id="{AD9CB3F9-A570-A941-93FE-A8B5DA4961EB}"/>
              </a:ext>
            </a:extLst>
          </p:cNvPr>
          <p:cNvSpPr>
            <a:spLocks noGrp="1"/>
          </p:cNvSpPr>
          <p:nvPr>
            <p:ph type="body" sz="quarter" idx="11" hasCustomPrompt="1"/>
          </p:nvPr>
        </p:nvSpPr>
        <p:spPr>
          <a:xfrm>
            <a:off x="4964682" y="3032825"/>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Text</a:t>
            </a:r>
          </a:p>
        </p:txBody>
      </p:sp>
      <p:sp>
        <p:nvSpPr>
          <p:cNvPr id="16" name="Text Placeholder 3">
            <a:extLst>
              <a:ext uri="{FF2B5EF4-FFF2-40B4-BE49-F238E27FC236}">
                <a16:creationId xmlns:a16="http://schemas.microsoft.com/office/drawing/2014/main" id="{90DD4577-90CA-0144-8FB0-CB529F9A97F2}"/>
              </a:ext>
            </a:extLst>
          </p:cNvPr>
          <p:cNvSpPr>
            <a:spLocks noGrp="1"/>
          </p:cNvSpPr>
          <p:nvPr>
            <p:ph type="body" sz="quarter" idx="12" hasCustomPrompt="1"/>
          </p:nvPr>
        </p:nvSpPr>
        <p:spPr>
          <a:xfrm>
            <a:off x="8419082" y="3032825"/>
            <a:ext cx="2292350" cy="846137"/>
          </a:xfrm>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Text</a:t>
            </a:r>
          </a:p>
        </p:txBody>
      </p:sp>
      <p:sp>
        <p:nvSpPr>
          <p:cNvPr id="17" name="Text Placeholder 3">
            <a:extLst>
              <a:ext uri="{FF2B5EF4-FFF2-40B4-BE49-F238E27FC236}">
                <a16:creationId xmlns:a16="http://schemas.microsoft.com/office/drawing/2014/main" id="{FAD0103B-A93B-E543-964C-79D5B20E15A7}"/>
              </a:ext>
            </a:extLst>
          </p:cNvPr>
          <p:cNvSpPr>
            <a:spLocks noGrp="1"/>
          </p:cNvSpPr>
          <p:nvPr>
            <p:ph type="body" sz="quarter" idx="13" hasCustomPrompt="1"/>
          </p:nvPr>
        </p:nvSpPr>
        <p:spPr>
          <a:xfrm>
            <a:off x="3109624" y="48164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Text</a:t>
            </a:r>
          </a:p>
        </p:txBody>
      </p:sp>
      <p:sp>
        <p:nvSpPr>
          <p:cNvPr id="18" name="Text Placeholder 3">
            <a:extLst>
              <a:ext uri="{FF2B5EF4-FFF2-40B4-BE49-F238E27FC236}">
                <a16:creationId xmlns:a16="http://schemas.microsoft.com/office/drawing/2014/main" id="{7D1BB9A9-0045-C345-A842-1E3AAFF1D320}"/>
              </a:ext>
            </a:extLst>
          </p:cNvPr>
          <p:cNvSpPr>
            <a:spLocks noGrp="1"/>
          </p:cNvSpPr>
          <p:nvPr>
            <p:ph type="body" sz="quarter" idx="14" hasCustomPrompt="1"/>
          </p:nvPr>
        </p:nvSpPr>
        <p:spPr>
          <a:xfrm>
            <a:off x="6634995" y="4816469"/>
            <a:ext cx="2292350" cy="846137"/>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Text</a:t>
            </a:r>
          </a:p>
        </p:txBody>
      </p:sp>
    </p:spTree>
    <p:extLst>
      <p:ext uri="{BB962C8B-B14F-4D97-AF65-F5344CB8AC3E}">
        <p14:creationId xmlns:p14="http://schemas.microsoft.com/office/powerpoint/2010/main" val="625754259"/>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2813FCF-E2C5-7E4B-8BFA-4141D8FEB6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4" name="Content Placeholder 5">
            <a:extLst>
              <a:ext uri="{FF2B5EF4-FFF2-40B4-BE49-F238E27FC236}">
                <a16:creationId xmlns:a16="http://schemas.microsoft.com/office/drawing/2014/main" id="{BE87B1E8-154D-B642-B0E3-CB225694EAB1}"/>
              </a:ext>
            </a:extLst>
          </p:cNvPr>
          <p:cNvSpPr>
            <a:spLocks noGrp="1"/>
          </p:cNvSpPr>
          <p:nvPr>
            <p:ph sz="quarter" idx="13" hasCustomPrompt="1"/>
          </p:nvPr>
        </p:nvSpPr>
        <p:spPr>
          <a:xfrm>
            <a:off x="600864" y="1187125"/>
            <a:ext cx="6189675" cy="5534350"/>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Object/Photo</a:t>
            </a:r>
          </a:p>
        </p:txBody>
      </p:sp>
      <p:sp>
        <p:nvSpPr>
          <p:cNvPr id="10" name="Rectangle 9">
            <a:extLst>
              <a:ext uri="{FF2B5EF4-FFF2-40B4-BE49-F238E27FC236}">
                <a16:creationId xmlns:a16="http://schemas.microsoft.com/office/drawing/2014/main" id="{4F11A4F0-C896-2C45-AF4C-65C24DC83BD6}"/>
              </a:ext>
            </a:extLst>
          </p:cNvPr>
          <p:cNvSpPr/>
          <p:nvPr userDrawn="1"/>
        </p:nvSpPr>
        <p:spPr>
          <a:xfrm>
            <a:off x="7113494" y="1208434"/>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D020C7-4327-164A-92D2-59639A9A6FF7}"/>
              </a:ext>
            </a:extLst>
          </p:cNvPr>
          <p:cNvSpPr/>
          <p:nvPr userDrawn="1"/>
        </p:nvSpPr>
        <p:spPr>
          <a:xfrm>
            <a:off x="7109018" y="2611441"/>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E2CA69-0512-5143-9A99-AE6C3AEE82F6}"/>
              </a:ext>
            </a:extLst>
          </p:cNvPr>
          <p:cNvSpPr/>
          <p:nvPr userDrawn="1"/>
        </p:nvSpPr>
        <p:spPr>
          <a:xfrm>
            <a:off x="7113494" y="4021729"/>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B5BB34B-7A0F-FB4E-AD3E-E5CF32FEC69D}"/>
              </a:ext>
            </a:extLst>
          </p:cNvPr>
          <p:cNvSpPr/>
          <p:nvPr userDrawn="1"/>
        </p:nvSpPr>
        <p:spPr>
          <a:xfrm>
            <a:off x="7113494" y="5432017"/>
            <a:ext cx="4706471" cy="12817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45D82B-1BD0-0D49-A105-472A9A496481}"/>
              </a:ext>
            </a:extLst>
          </p:cNvPr>
          <p:cNvSpPr/>
          <p:nvPr userDrawn="1"/>
        </p:nvSpPr>
        <p:spPr>
          <a:xfrm>
            <a:off x="994856" y="1521903"/>
            <a:ext cx="1811322" cy="1775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CE88C1E-B6B3-D94F-8A35-26CBD90F79F1}"/>
              </a:ext>
            </a:extLst>
          </p:cNvPr>
          <p:cNvSpPr txBox="1"/>
          <p:nvPr userDrawn="1"/>
        </p:nvSpPr>
        <p:spPr>
          <a:xfrm>
            <a:off x="1115367" y="7235826"/>
            <a:ext cx="184731" cy="369332"/>
          </a:xfrm>
          <a:prstGeom prst="rect">
            <a:avLst/>
          </a:prstGeom>
          <a:noFill/>
        </p:spPr>
        <p:txBody>
          <a:bodyPr wrap="none" rtlCol="0">
            <a:spAutoFit/>
          </a:bodyPr>
          <a:lstStyle/>
          <a:p>
            <a:endParaRPr lang="en-US"/>
          </a:p>
        </p:txBody>
      </p:sp>
      <p:pic>
        <p:nvPicPr>
          <p:cNvPr id="20" name="Picture 19">
            <a:extLst>
              <a:ext uri="{FF2B5EF4-FFF2-40B4-BE49-F238E27FC236}">
                <a16:creationId xmlns:a16="http://schemas.microsoft.com/office/drawing/2014/main" id="{48B52403-E8F6-1348-8400-5DD896E01B8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A504DCD0-2911-334A-A4CA-90626FEC88F8}"/>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1100F723-B55C-A641-86F8-DC4E5B51AC3C}"/>
              </a:ext>
            </a:extLst>
          </p:cNvPr>
          <p:cNvSpPr>
            <a:spLocks noGrp="1"/>
          </p:cNvSpPr>
          <p:nvPr>
            <p:ph type="body" sz="quarter" idx="14" hasCustomPrompt="1"/>
          </p:nvPr>
        </p:nvSpPr>
        <p:spPr>
          <a:xfrm>
            <a:off x="7843416" y="1462331"/>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
        <p:nvSpPr>
          <p:cNvPr id="25" name="Text Placeholder 3">
            <a:extLst>
              <a:ext uri="{FF2B5EF4-FFF2-40B4-BE49-F238E27FC236}">
                <a16:creationId xmlns:a16="http://schemas.microsoft.com/office/drawing/2014/main" id="{10102017-EDA8-DB45-ACFE-4CE03EBEFAE6}"/>
              </a:ext>
            </a:extLst>
          </p:cNvPr>
          <p:cNvSpPr>
            <a:spLocks noGrp="1"/>
          </p:cNvSpPr>
          <p:nvPr>
            <p:ph type="body" sz="quarter" idx="15" hasCustomPrompt="1"/>
          </p:nvPr>
        </p:nvSpPr>
        <p:spPr>
          <a:xfrm>
            <a:off x="7843416" y="2871129"/>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
        <p:nvSpPr>
          <p:cNvPr id="26" name="Text Placeholder 3">
            <a:extLst>
              <a:ext uri="{FF2B5EF4-FFF2-40B4-BE49-F238E27FC236}">
                <a16:creationId xmlns:a16="http://schemas.microsoft.com/office/drawing/2014/main" id="{80DD8EC6-C423-694C-A886-EA99136918A4}"/>
              </a:ext>
            </a:extLst>
          </p:cNvPr>
          <p:cNvSpPr>
            <a:spLocks noGrp="1"/>
          </p:cNvSpPr>
          <p:nvPr>
            <p:ph type="body" sz="quarter" idx="16" hasCustomPrompt="1"/>
          </p:nvPr>
        </p:nvSpPr>
        <p:spPr>
          <a:xfrm>
            <a:off x="7843416" y="4248373"/>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
        <p:nvSpPr>
          <p:cNvPr id="28" name="Text Placeholder 3">
            <a:extLst>
              <a:ext uri="{FF2B5EF4-FFF2-40B4-BE49-F238E27FC236}">
                <a16:creationId xmlns:a16="http://schemas.microsoft.com/office/drawing/2014/main" id="{F1516595-223C-0A4B-9F5B-FC0852AE3AF7}"/>
              </a:ext>
            </a:extLst>
          </p:cNvPr>
          <p:cNvSpPr>
            <a:spLocks noGrp="1"/>
          </p:cNvSpPr>
          <p:nvPr>
            <p:ph type="body" sz="quarter" idx="17" hasCustomPrompt="1"/>
          </p:nvPr>
        </p:nvSpPr>
        <p:spPr>
          <a:xfrm>
            <a:off x="7843416" y="5659484"/>
            <a:ext cx="3806717" cy="8515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900"/>
            </a:lvl1pPr>
            <a:lvl2pPr marL="800100" indent="-342900">
              <a:buFont typeface="Arial" panose="020B0604020202020204" pitchFamily="34" charset="0"/>
              <a:buChar char="•"/>
              <a:defRPr sz="2000"/>
            </a:lvl2pPr>
            <a:lvl3pPr marL="1200150" indent="-285750">
              <a:buFont typeface="Arial" panose="020B0604020202020204" pitchFamily="34" charset="0"/>
              <a:buChar char="•"/>
              <a:defRPr sz="1800"/>
            </a:lvl3pPr>
            <a:lvl4pPr>
              <a:defRPr sz="1600"/>
            </a:lvl4pPr>
            <a:lvl5pPr>
              <a:defRPr sz="1600"/>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
        <p:nvSpPr>
          <p:cNvPr id="8" name="Text Placeholder 7">
            <a:extLst>
              <a:ext uri="{FF2B5EF4-FFF2-40B4-BE49-F238E27FC236}">
                <a16:creationId xmlns:a16="http://schemas.microsoft.com/office/drawing/2014/main" id="{C342C554-F2CB-0743-A9E6-A6F1457B7F94}"/>
              </a:ext>
            </a:extLst>
          </p:cNvPr>
          <p:cNvSpPr>
            <a:spLocks noGrp="1"/>
          </p:cNvSpPr>
          <p:nvPr>
            <p:ph type="body" sz="quarter" idx="18" hasCustomPrompt="1"/>
          </p:nvPr>
        </p:nvSpPr>
        <p:spPr>
          <a:xfrm>
            <a:off x="7210142" y="1462331"/>
            <a:ext cx="619125" cy="851580"/>
          </a:xfrm>
        </p:spPr>
        <p:txBody>
          <a:bodyPr anchor="ctr">
            <a:normAutofit/>
          </a:bodyPr>
          <a:lstStyle>
            <a:lvl1pPr marL="0" indent="0" algn="ctr">
              <a:buNone/>
              <a:defRPr sz="3200" b="1">
                <a:solidFill>
                  <a:srgbClr val="002060"/>
                </a:solidFill>
              </a:defRPr>
            </a:lvl1pPr>
          </a:lstStyle>
          <a:p>
            <a:pPr lvl="0"/>
            <a:r>
              <a:rPr lang="en-US"/>
              <a:t>1.</a:t>
            </a:r>
          </a:p>
        </p:txBody>
      </p:sp>
      <p:sp>
        <p:nvSpPr>
          <p:cNvPr id="30" name="Text Placeholder 7">
            <a:extLst>
              <a:ext uri="{FF2B5EF4-FFF2-40B4-BE49-F238E27FC236}">
                <a16:creationId xmlns:a16="http://schemas.microsoft.com/office/drawing/2014/main" id="{6178F9A6-0A00-1342-8F58-83BFC1D08EE3}"/>
              </a:ext>
            </a:extLst>
          </p:cNvPr>
          <p:cNvSpPr>
            <a:spLocks noGrp="1"/>
          </p:cNvSpPr>
          <p:nvPr>
            <p:ph type="body" sz="quarter" idx="19" hasCustomPrompt="1"/>
          </p:nvPr>
        </p:nvSpPr>
        <p:spPr>
          <a:xfrm>
            <a:off x="7210142" y="2873442"/>
            <a:ext cx="619125" cy="851580"/>
          </a:xfrm>
        </p:spPr>
        <p:txBody>
          <a:bodyPr anchor="ctr">
            <a:normAutofit/>
          </a:bodyPr>
          <a:lstStyle>
            <a:lvl1pPr marL="0" indent="0" algn="ctr">
              <a:buNone/>
              <a:defRPr sz="3200" b="1">
                <a:solidFill>
                  <a:srgbClr val="002060"/>
                </a:solidFill>
              </a:defRPr>
            </a:lvl1pPr>
          </a:lstStyle>
          <a:p>
            <a:pPr lvl="0"/>
            <a:r>
              <a:rPr lang="en-US"/>
              <a:t>2.</a:t>
            </a:r>
          </a:p>
        </p:txBody>
      </p:sp>
      <p:sp>
        <p:nvSpPr>
          <p:cNvPr id="33" name="Text Placeholder 7">
            <a:extLst>
              <a:ext uri="{FF2B5EF4-FFF2-40B4-BE49-F238E27FC236}">
                <a16:creationId xmlns:a16="http://schemas.microsoft.com/office/drawing/2014/main" id="{E98E5A91-69E0-2447-9397-8BFC91465373}"/>
              </a:ext>
            </a:extLst>
          </p:cNvPr>
          <p:cNvSpPr>
            <a:spLocks noGrp="1"/>
          </p:cNvSpPr>
          <p:nvPr>
            <p:ph type="body" sz="quarter" idx="21" hasCustomPrompt="1"/>
          </p:nvPr>
        </p:nvSpPr>
        <p:spPr>
          <a:xfrm>
            <a:off x="7210142" y="5661797"/>
            <a:ext cx="619125" cy="851580"/>
          </a:xfrm>
        </p:spPr>
        <p:txBody>
          <a:bodyPr anchor="ctr">
            <a:normAutofit/>
          </a:bodyPr>
          <a:lstStyle>
            <a:lvl1pPr marL="0" indent="0" algn="ctr">
              <a:buNone/>
              <a:defRPr sz="3200" b="1">
                <a:solidFill>
                  <a:srgbClr val="002060"/>
                </a:solidFill>
              </a:defRPr>
            </a:lvl1pPr>
          </a:lstStyle>
          <a:p>
            <a:pPr lvl="0"/>
            <a:r>
              <a:rPr lang="en-US"/>
              <a:t>4.</a:t>
            </a:r>
          </a:p>
        </p:txBody>
      </p:sp>
      <p:sp>
        <p:nvSpPr>
          <p:cNvPr id="34" name="Text Placeholder 7">
            <a:extLst>
              <a:ext uri="{FF2B5EF4-FFF2-40B4-BE49-F238E27FC236}">
                <a16:creationId xmlns:a16="http://schemas.microsoft.com/office/drawing/2014/main" id="{896F4BB3-C700-4E4F-9739-32F1CF237CC0}"/>
              </a:ext>
            </a:extLst>
          </p:cNvPr>
          <p:cNvSpPr>
            <a:spLocks noGrp="1"/>
          </p:cNvSpPr>
          <p:nvPr>
            <p:ph type="body" sz="quarter" idx="20" hasCustomPrompt="1"/>
          </p:nvPr>
        </p:nvSpPr>
        <p:spPr>
          <a:xfrm>
            <a:off x="7210142" y="4250686"/>
            <a:ext cx="619125" cy="851580"/>
          </a:xfrm>
        </p:spPr>
        <p:txBody>
          <a:bodyPr anchor="ctr">
            <a:normAutofit/>
          </a:bodyPr>
          <a:lstStyle>
            <a:lvl1pPr marL="0" indent="0" algn="ctr">
              <a:buNone/>
              <a:defRPr sz="3200" b="1">
                <a:solidFill>
                  <a:srgbClr val="002060"/>
                </a:solidFill>
              </a:defRPr>
            </a:lvl1pPr>
          </a:lstStyle>
          <a:p>
            <a:pPr lvl="0"/>
            <a:r>
              <a:rPr lang="en-US"/>
              <a:t>3.</a:t>
            </a:r>
          </a:p>
        </p:txBody>
      </p:sp>
    </p:spTree>
    <p:extLst>
      <p:ext uri="{BB962C8B-B14F-4D97-AF65-F5344CB8AC3E}">
        <p14:creationId xmlns:p14="http://schemas.microsoft.com/office/powerpoint/2010/main" val="1786952740"/>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2813FCF-E2C5-7E4B-8BFA-4141D8FEB6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4" name="Content Placeholder 5">
            <a:extLst>
              <a:ext uri="{FF2B5EF4-FFF2-40B4-BE49-F238E27FC236}">
                <a16:creationId xmlns:a16="http://schemas.microsoft.com/office/drawing/2014/main" id="{BE87B1E8-154D-B642-B0E3-CB225694EAB1}"/>
              </a:ext>
            </a:extLst>
          </p:cNvPr>
          <p:cNvSpPr>
            <a:spLocks noGrp="1"/>
          </p:cNvSpPr>
          <p:nvPr>
            <p:ph sz="quarter" idx="13" hasCustomPrompt="1"/>
          </p:nvPr>
        </p:nvSpPr>
        <p:spPr>
          <a:xfrm>
            <a:off x="600864" y="1187125"/>
            <a:ext cx="6189675" cy="5534350"/>
          </a:xfrm>
        </p:spPr>
        <p:txBody>
          <a:bodyPr>
            <a:normAutofit/>
          </a:bodyPr>
          <a:lstStyle>
            <a:lvl1pPr marL="0" indent="0">
              <a:buNone/>
              <a:defRPr sz="2800" b="0">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Object/Photo</a:t>
            </a:r>
          </a:p>
        </p:txBody>
      </p:sp>
      <p:sp>
        <p:nvSpPr>
          <p:cNvPr id="10" name="Rectangle 9">
            <a:extLst>
              <a:ext uri="{FF2B5EF4-FFF2-40B4-BE49-F238E27FC236}">
                <a16:creationId xmlns:a16="http://schemas.microsoft.com/office/drawing/2014/main" id="{4F11A4F0-C896-2C45-AF4C-65C24DC83BD6}"/>
              </a:ext>
            </a:extLst>
          </p:cNvPr>
          <p:cNvSpPr/>
          <p:nvPr userDrawn="1"/>
        </p:nvSpPr>
        <p:spPr>
          <a:xfrm>
            <a:off x="7113494" y="1208433"/>
            <a:ext cx="4706471" cy="5505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45D82B-1BD0-0D49-A105-472A9A496481}"/>
              </a:ext>
            </a:extLst>
          </p:cNvPr>
          <p:cNvSpPr/>
          <p:nvPr userDrawn="1"/>
        </p:nvSpPr>
        <p:spPr>
          <a:xfrm>
            <a:off x="994856" y="1521903"/>
            <a:ext cx="1811322" cy="1775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CE88C1E-B6B3-D94F-8A35-26CBD90F79F1}"/>
              </a:ext>
            </a:extLst>
          </p:cNvPr>
          <p:cNvSpPr txBox="1"/>
          <p:nvPr userDrawn="1"/>
        </p:nvSpPr>
        <p:spPr>
          <a:xfrm>
            <a:off x="1115367" y="7235826"/>
            <a:ext cx="184731" cy="369332"/>
          </a:xfrm>
          <a:prstGeom prst="rect">
            <a:avLst/>
          </a:prstGeom>
          <a:noFill/>
        </p:spPr>
        <p:txBody>
          <a:bodyPr wrap="none" rtlCol="0">
            <a:spAutoFit/>
          </a:bodyPr>
          <a:lstStyle/>
          <a:p>
            <a:endParaRPr lang="en-US"/>
          </a:p>
        </p:txBody>
      </p:sp>
      <p:pic>
        <p:nvPicPr>
          <p:cNvPr id="20" name="Picture 19">
            <a:extLst>
              <a:ext uri="{FF2B5EF4-FFF2-40B4-BE49-F238E27FC236}">
                <a16:creationId xmlns:a16="http://schemas.microsoft.com/office/drawing/2014/main" id="{48B52403-E8F6-1348-8400-5DD896E01B80}"/>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A504DCD0-2911-334A-A4CA-90626FEC88F8}"/>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E9158C4A-902E-0740-8B67-826791ADC31C}"/>
              </a:ext>
            </a:extLst>
          </p:cNvPr>
          <p:cNvSpPr>
            <a:spLocks noGrp="1"/>
          </p:cNvSpPr>
          <p:nvPr>
            <p:ph type="body" sz="quarter" idx="19" hasCustomPrompt="1"/>
          </p:nvPr>
        </p:nvSpPr>
        <p:spPr>
          <a:xfrm>
            <a:off x="7303912" y="1470556"/>
            <a:ext cx="4357864" cy="1577293"/>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
        <p:nvSpPr>
          <p:cNvPr id="23" name="Text Placeholder 2">
            <a:extLst>
              <a:ext uri="{FF2B5EF4-FFF2-40B4-BE49-F238E27FC236}">
                <a16:creationId xmlns:a16="http://schemas.microsoft.com/office/drawing/2014/main" id="{D55A46A6-EBDD-1648-8270-C28827C03011}"/>
              </a:ext>
            </a:extLst>
          </p:cNvPr>
          <p:cNvSpPr>
            <a:spLocks noGrp="1"/>
          </p:cNvSpPr>
          <p:nvPr>
            <p:ph type="body" sz="quarter" idx="20" hasCustomPrompt="1"/>
          </p:nvPr>
        </p:nvSpPr>
        <p:spPr>
          <a:xfrm>
            <a:off x="7303912" y="3203588"/>
            <a:ext cx="4357864" cy="1605479"/>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
        <p:nvSpPr>
          <p:cNvPr id="29" name="Text Placeholder 2">
            <a:extLst>
              <a:ext uri="{FF2B5EF4-FFF2-40B4-BE49-F238E27FC236}">
                <a16:creationId xmlns:a16="http://schemas.microsoft.com/office/drawing/2014/main" id="{BEFD1E58-A36C-7945-83BC-0C23AB550DB9}"/>
              </a:ext>
            </a:extLst>
          </p:cNvPr>
          <p:cNvSpPr>
            <a:spLocks noGrp="1"/>
          </p:cNvSpPr>
          <p:nvPr>
            <p:ph type="body" sz="quarter" idx="21" hasCustomPrompt="1"/>
          </p:nvPr>
        </p:nvSpPr>
        <p:spPr>
          <a:xfrm>
            <a:off x="7303912" y="4975944"/>
            <a:ext cx="4357864" cy="1605479"/>
          </a:xfrm>
        </p:spPr>
        <p:txBody>
          <a:bodyPr>
            <a:normAutofit/>
          </a:bodyPr>
          <a:lstStyle>
            <a:lvl1pPr marL="514350" indent="-514350">
              <a:buFont typeface="Arial" panose="020B0604020202020204" pitchFamily="34" charset="0"/>
              <a:buChar char="•"/>
              <a:defRPr sz="2400"/>
            </a:lvl1pPr>
            <a:lvl2pPr marL="914400" indent="-457200">
              <a:buFont typeface="+mj-lt"/>
              <a:buAutoNum type="arabicParenR"/>
              <a:defRPr/>
            </a:lvl2pPr>
            <a:lvl3pPr marL="1371600" indent="-457200">
              <a:buFont typeface="+mj-lt"/>
              <a:buAutoNum type="arabicParenR"/>
              <a:defRPr/>
            </a:lvl3pPr>
            <a:lvl4pPr marL="1714500" indent="-342900">
              <a:buFont typeface="+mj-lt"/>
              <a:buAutoNum type="arabicParenR"/>
              <a:defRPr/>
            </a:lvl4pPr>
            <a:lvl5pPr marL="2171700" indent="-342900">
              <a:buFont typeface="+mj-lt"/>
              <a:buAutoNum type="arabicParenR"/>
              <a:defRPr/>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p>
        </p:txBody>
      </p:sp>
    </p:spTree>
    <p:extLst>
      <p:ext uri="{BB962C8B-B14F-4D97-AF65-F5344CB8AC3E}">
        <p14:creationId xmlns:p14="http://schemas.microsoft.com/office/powerpoint/2010/main" val="3375658631"/>
      </p:ext>
    </p:extLst>
  </p:cSld>
  <p:clrMapOvr>
    <a:masterClrMapping/>
  </p:clrMapOvr>
  <p:extLst>
    <p:ext uri="{DCECCB84-F9BA-43D5-87BE-67443E8EF086}">
      <p15:sldGuideLst xmlns:p15="http://schemas.microsoft.com/office/powerpoint/2012/main">
        <p15:guide id="1" orient="horz" pos="504">
          <p15:clr>
            <a:srgbClr val="FBAE40"/>
          </p15:clr>
        </p15:guide>
        <p15:guide id="2" pos="4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B12862A-4A85-3245-A857-DDF868D04F06}"/>
              </a:ext>
            </a:extLst>
          </p:cNvPr>
          <p:cNvSpPr/>
          <p:nvPr userDrawn="1"/>
        </p:nvSpPr>
        <p:spPr>
          <a:xfrm>
            <a:off x="7113494" y="1208433"/>
            <a:ext cx="4706471" cy="5505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FBB21C8A-102D-7E47-B058-9A5C7AB03B9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8" name="Rectangle 7">
            <a:extLst>
              <a:ext uri="{FF2B5EF4-FFF2-40B4-BE49-F238E27FC236}">
                <a16:creationId xmlns:a16="http://schemas.microsoft.com/office/drawing/2014/main" id="{FEB6E947-52CF-B041-925C-7EBFBF9C06E2}"/>
              </a:ext>
            </a:extLst>
          </p:cNvPr>
          <p:cNvSpPr/>
          <p:nvPr userDrawn="1"/>
        </p:nvSpPr>
        <p:spPr>
          <a:xfrm>
            <a:off x="600865" y="1187125"/>
            <a:ext cx="6189674" cy="552659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4BA54BC-3581-9444-8FF4-D1073D55E969}"/>
              </a:ext>
            </a:extLst>
          </p:cNvPr>
          <p:cNvSpPr txBox="1"/>
          <p:nvPr userDrawn="1"/>
        </p:nvSpPr>
        <p:spPr>
          <a:xfrm>
            <a:off x="1115367" y="7235826"/>
            <a:ext cx="184731" cy="369332"/>
          </a:xfrm>
          <a:prstGeom prst="rect">
            <a:avLst/>
          </a:prstGeom>
          <a:noFill/>
        </p:spPr>
        <p:txBody>
          <a:bodyPr wrap="none" rtlCol="0">
            <a:spAutoFit/>
          </a:bodyPr>
          <a:lstStyle/>
          <a:p>
            <a:endParaRPr lang="en-US"/>
          </a:p>
        </p:txBody>
      </p:sp>
      <p:pic>
        <p:nvPicPr>
          <p:cNvPr id="20" name="Picture 19">
            <a:extLst>
              <a:ext uri="{FF2B5EF4-FFF2-40B4-BE49-F238E27FC236}">
                <a16:creationId xmlns:a16="http://schemas.microsoft.com/office/drawing/2014/main" id="{59B894B2-364A-114E-88B5-42EBFD3FBB66}"/>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2" name="Title 1">
            <a:extLst>
              <a:ext uri="{FF2B5EF4-FFF2-40B4-BE49-F238E27FC236}">
                <a16:creationId xmlns:a16="http://schemas.microsoft.com/office/drawing/2014/main" id="{43637B43-F370-FC4D-AF45-F8A373B2C97C}"/>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25" name="Content Placeholder 5">
            <a:extLst>
              <a:ext uri="{FF2B5EF4-FFF2-40B4-BE49-F238E27FC236}">
                <a16:creationId xmlns:a16="http://schemas.microsoft.com/office/drawing/2014/main" id="{D799C64F-1068-4D49-ACD9-00AC4A42A583}"/>
              </a:ext>
            </a:extLst>
          </p:cNvPr>
          <p:cNvSpPr>
            <a:spLocks noGrp="1"/>
          </p:cNvSpPr>
          <p:nvPr>
            <p:ph sz="quarter" idx="13" hasCustomPrompt="1"/>
          </p:nvPr>
        </p:nvSpPr>
        <p:spPr>
          <a:xfrm>
            <a:off x="1209786" y="1836924"/>
            <a:ext cx="4814293" cy="4220253"/>
          </a:xfrm>
        </p:spPr>
        <p:txBody>
          <a:bodyPr>
            <a:normAutofit/>
          </a:bodyPr>
          <a:lstStyle>
            <a:lvl1pPr marL="0" indent="0">
              <a:buNone/>
              <a:defRPr sz="2800" b="0">
                <a:solidFill>
                  <a:schemeClr val="bg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Object/Photo</a:t>
            </a:r>
          </a:p>
        </p:txBody>
      </p:sp>
      <p:sp>
        <p:nvSpPr>
          <p:cNvPr id="29" name="Text Placeholder 3">
            <a:extLst>
              <a:ext uri="{FF2B5EF4-FFF2-40B4-BE49-F238E27FC236}">
                <a16:creationId xmlns:a16="http://schemas.microsoft.com/office/drawing/2014/main" id="{B028C27C-6BD0-704E-B861-2F5DC627F9D3}"/>
              </a:ext>
            </a:extLst>
          </p:cNvPr>
          <p:cNvSpPr>
            <a:spLocks noGrp="1"/>
          </p:cNvSpPr>
          <p:nvPr>
            <p:ph type="body" sz="quarter" idx="14" hasCustomPrompt="1"/>
          </p:nvPr>
        </p:nvSpPr>
        <p:spPr>
          <a:xfrm>
            <a:off x="7303912" y="1470555"/>
            <a:ext cx="4357864" cy="5043133"/>
          </a:xfrm>
        </p:spPr>
        <p:txBody>
          <a:bodyPr anchor="t">
            <a:normAutofit/>
          </a:bodyPr>
          <a:lstStyle>
            <a:lvl1pPr marL="457200" marR="0" indent="-457200" algn="l" defTabSz="914400" rtl="0" eaLnBrk="1" fontAlgn="auto" latinLnBrk="0" hangingPunct="1">
              <a:lnSpc>
                <a:spcPct val="90000"/>
              </a:lnSpc>
              <a:spcBef>
                <a:spcPts val="1000"/>
              </a:spcBef>
              <a:spcAft>
                <a:spcPts val="0"/>
              </a:spcAft>
              <a:buClrTx/>
              <a:buSzTx/>
              <a:buFont typeface="+mj-lt"/>
              <a:buAutoNum type="arabicPeriod"/>
              <a:tabLst/>
              <a:defRPr sz="2800"/>
            </a:lvl1pPr>
            <a:lvl2pPr marL="914400" indent="-457200">
              <a:buFont typeface="+mj-lt"/>
              <a:buAutoNum type="arabicPeriod"/>
              <a:defRPr sz="2000"/>
            </a:lvl2pPr>
            <a:lvl3pPr marL="1257300" indent="-3429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a:latin typeface="Calibri" panose="020F0502020204030204" pitchFamily="34" charset="0"/>
                <a:ea typeface="Arial" charset="0"/>
                <a:cs typeface="Calibri" panose="020F0502020204030204" pitchFamily="34" charset="0"/>
              </a:rPr>
              <a:t> 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massa</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Fusce</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posuere</a:t>
            </a:r>
            <a:r>
              <a:rPr lang="en-US">
                <a:latin typeface="Calibri" panose="020F0502020204030204" pitchFamily="34" charset="0"/>
                <a:ea typeface="Arial" charset="0"/>
                <a:cs typeface="Calibri" panose="020F0502020204030204" pitchFamily="34" charset="0"/>
              </a:rPr>
              <a:t>, magna </a:t>
            </a:r>
            <a:r>
              <a:rPr lang="en-US" err="1">
                <a:latin typeface="Calibri" panose="020F0502020204030204" pitchFamily="34" charset="0"/>
                <a:ea typeface="Arial" charset="0"/>
                <a:cs typeface="Calibri" panose="020F0502020204030204" pitchFamily="34" charset="0"/>
              </a:rPr>
              <a:t>sed</a:t>
            </a:r>
            <a:r>
              <a:rPr lang="en-US">
                <a:latin typeface="Calibri" panose="020F0502020204030204" pitchFamily="34" charset="0"/>
                <a:ea typeface="Arial" charset="0"/>
                <a:cs typeface="Calibri" panose="020F0502020204030204" pitchFamily="34" charset="0"/>
              </a:rPr>
              <a:t> pulvinar.</a:t>
            </a:r>
          </a:p>
          <a:p>
            <a:endParaRPr lang="en-US">
              <a:latin typeface="Calibri" panose="020F0502020204030204" pitchFamily="34" charset="0"/>
              <a:ea typeface="Arial" charset="0"/>
              <a:cs typeface="Calibri" panose="020F0502020204030204" pitchFamily="34" charset="0"/>
            </a:endParaRPr>
          </a:p>
        </p:txBody>
      </p:sp>
    </p:spTree>
    <p:extLst>
      <p:ext uri="{BB962C8B-B14F-4D97-AF65-F5344CB8AC3E}">
        <p14:creationId xmlns:p14="http://schemas.microsoft.com/office/powerpoint/2010/main" val="21501188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FEBEA0D-3BA1-F94A-BEC7-88F1A2C863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8" name="Rectangle 7">
            <a:extLst>
              <a:ext uri="{FF2B5EF4-FFF2-40B4-BE49-F238E27FC236}">
                <a16:creationId xmlns:a16="http://schemas.microsoft.com/office/drawing/2014/main" id="{AC391AB2-8DEA-704B-9ABF-A90C77E39E9E}"/>
              </a:ext>
            </a:extLst>
          </p:cNvPr>
          <p:cNvSpPr/>
          <p:nvPr userDrawn="1"/>
        </p:nvSpPr>
        <p:spPr>
          <a:xfrm>
            <a:off x="571499" y="4089005"/>
            <a:ext cx="5373755" cy="2280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1D0780-F537-DE45-A806-734B3795D7CD}"/>
              </a:ext>
            </a:extLst>
          </p:cNvPr>
          <p:cNvSpPr/>
          <p:nvPr userDrawn="1"/>
        </p:nvSpPr>
        <p:spPr>
          <a:xfrm>
            <a:off x="571499" y="1609344"/>
            <a:ext cx="5373755" cy="228043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CEDEC8-D450-874E-AE08-B5BC3F49CEED}"/>
              </a:ext>
            </a:extLst>
          </p:cNvPr>
          <p:cNvSpPr/>
          <p:nvPr userDrawn="1"/>
        </p:nvSpPr>
        <p:spPr>
          <a:xfrm>
            <a:off x="6170545" y="4089005"/>
            <a:ext cx="5373755" cy="2280434"/>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33C0E43C-F475-0F4A-A7C8-F7174C77B316}"/>
              </a:ext>
            </a:extLst>
          </p:cNvPr>
          <p:cNvSpPr/>
          <p:nvPr userDrawn="1"/>
        </p:nvSpPr>
        <p:spPr>
          <a:xfrm>
            <a:off x="6170545" y="1609344"/>
            <a:ext cx="5373755" cy="2280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F6180100-237E-2147-BFE1-6DB26C1437A0}"/>
              </a:ext>
            </a:extLst>
          </p:cNvPr>
          <p:cNvCxnSpPr>
            <a:cxnSpLocks/>
          </p:cNvCxnSpPr>
          <p:nvPr userDrawn="1"/>
        </p:nvCxnSpPr>
        <p:spPr>
          <a:xfrm>
            <a:off x="1973179" y="1793718"/>
            <a:ext cx="0" cy="1790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1AB93F-ED05-8644-A8DE-881181D487CA}"/>
              </a:ext>
            </a:extLst>
          </p:cNvPr>
          <p:cNvCxnSpPr>
            <a:cxnSpLocks/>
          </p:cNvCxnSpPr>
          <p:nvPr userDrawn="1"/>
        </p:nvCxnSpPr>
        <p:spPr>
          <a:xfrm>
            <a:off x="1973179" y="4391326"/>
            <a:ext cx="0" cy="1746716"/>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63EBBA0-E625-E247-B73B-1FEEA01672BF}"/>
              </a:ext>
            </a:extLst>
          </p:cNvPr>
          <p:cNvCxnSpPr>
            <a:cxnSpLocks/>
          </p:cNvCxnSpPr>
          <p:nvPr userDrawn="1"/>
        </p:nvCxnSpPr>
        <p:spPr>
          <a:xfrm>
            <a:off x="7555832" y="1793718"/>
            <a:ext cx="0" cy="1790310"/>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08A41D-35F3-5242-A298-B9C4D9DA8B54}"/>
              </a:ext>
            </a:extLst>
          </p:cNvPr>
          <p:cNvCxnSpPr>
            <a:cxnSpLocks/>
          </p:cNvCxnSpPr>
          <p:nvPr userDrawn="1"/>
        </p:nvCxnSpPr>
        <p:spPr>
          <a:xfrm>
            <a:off x="7555832" y="4391326"/>
            <a:ext cx="0" cy="17467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DE0A090-01F3-394C-AC7C-BC4691438056}"/>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cxnSp>
        <p:nvCxnSpPr>
          <p:cNvPr id="19" name="Straight Connector 18">
            <a:extLst>
              <a:ext uri="{FF2B5EF4-FFF2-40B4-BE49-F238E27FC236}">
                <a16:creationId xmlns:a16="http://schemas.microsoft.com/office/drawing/2014/main" id="{44C8EBF2-3A5C-444B-BC9C-CCDB9EF27E83}"/>
              </a:ext>
            </a:extLst>
          </p:cNvPr>
          <p:cNvCxnSpPr>
            <a:cxnSpLocks/>
          </p:cNvCxnSpPr>
          <p:nvPr userDrawn="1"/>
        </p:nvCxnSpPr>
        <p:spPr>
          <a:xfrm>
            <a:off x="13378563" y="4347732"/>
            <a:ext cx="0" cy="1576087"/>
          </a:xfrm>
          <a:prstGeom prst="line">
            <a:avLst/>
          </a:prstGeom>
          <a:ln>
            <a:solidFill>
              <a:srgbClr val="193968"/>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090F6894-E796-2A40-8783-182AD34A449E}"/>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Picture Placeholder 4">
            <a:extLst>
              <a:ext uri="{FF2B5EF4-FFF2-40B4-BE49-F238E27FC236}">
                <a16:creationId xmlns:a16="http://schemas.microsoft.com/office/drawing/2014/main" id="{F2B29E76-328B-8742-BFE2-823DD5D39D67}"/>
              </a:ext>
            </a:extLst>
          </p:cNvPr>
          <p:cNvSpPr>
            <a:spLocks noGrp="1"/>
          </p:cNvSpPr>
          <p:nvPr>
            <p:ph type="pic" sz="quarter" idx="10" hasCustomPrompt="1"/>
          </p:nvPr>
        </p:nvSpPr>
        <p:spPr>
          <a:xfrm>
            <a:off x="824088" y="2100263"/>
            <a:ext cx="903288" cy="1331912"/>
          </a:xfrm>
        </p:spPr>
        <p:txBody>
          <a:bodyPr>
            <a:normAutofit/>
          </a:bodyPr>
          <a:lstStyle>
            <a:lvl1pPr marL="0" indent="0" algn="ctr">
              <a:buNone/>
              <a:defRPr sz="1600">
                <a:solidFill>
                  <a:schemeClr val="bg1"/>
                </a:solidFill>
              </a:defRPr>
            </a:lvl1pPr>
          </a:lstStyle>
          <a:p>
            <a:r>
              <a:rPr lang="en-US"/>
              <a:t>Icon</a:t>
            </a:r>
          </a:p>
        </p:txBody>
      </p:sp>
      <p:sp>
        <p:nvSpPr>
          <p:cNvPr id="24" name="Picture Placeholder 4">
            <a:extLst>
              <a:ext uri="{FF2B5EF4-FFF2-40B4-BE49-F238E27FC236}">
                <a16:creationId xmlns:a16="http://schemas.microsoft.com/office/drawing/2014/main" id="{6FCADA57-C0A0-5D4F-ABFE-24007F82AC5D}"/>
              </a:ext>
            </a:extLst>
          </p:cNvPr>
          <p:cNvSpPr>
            <a:spLocks noGrp="1"/>
          </p:cNvSpPr>
          <p:nvPr>
            <p:ph type="pic" sz="quarter" idx="11" hasCustomPrompt="1"/>
          </p:nvPr>
        </p:nvSpPr>
        <p:spPr>
          <a:xfrm>
            <a:off x="6425021" y="2100263"/>
            <a:ext cx="903288" cy="1331912"/>
          </a:xfrm>
        </p:spPr>
        <p:txBody>
          <a:bodyPr>
            <a:normAutofit/>
          </a:bodyPr>
          <a:lstStyle>
            <a:lvl1pPr marL="0" indent="0" algn="ctr">
              <a:buNone/>
              <a:defRPr sz="1600"/>
            </a:lvl1pPr>
          </a:lstStyle>
          <a:p>
            <a:r>
              <a:rPr lang="en-US"/>
              <a:t>Icon</a:t>
            </a:r>
          </a:p>
        </p:txBody>
      </p:sp>
      <p:sp>
        <p:nvSpPr>
          <p:cNvPr id="29" name="Picture Placeholder 4">
            <a:extLst>
              <a:ext uri="{FF2B5EF4-FFF2-40B4-BE49-F238E27FC236}">
                <a16:creationId xmlns:a16="http://schemas.microsoft.com/office/drawing/2014/main" id="{94EAFF9D-7304-1642-8859-35CEFD28D48C}"/>
              </a:ext>
            </a:extLst>
          </p:cNvPr>
          <p:cNvSpPr>
            <a:spLocks noGrp="1"/>
          </p:cNvSpPr>
          <p:nvPr>
            <p:ph type="pic" sz="quarter" idx="12" hasCustomPrompt="1"/>
          </p:nvPr>
        </p:nvSpPr>
        <p:spPr>
          <a:xfrm>
            <a:off x="824088" y="4617686"/>
            <a:ext cx="903288" cy="1331912"/>
          </a:xfrm>
        </p:spPr>
        <p:txBody>
          <a:bodyPr>
            <a:normAutofit/>
          </a:bodyPr>
          <a:lstStyle>
            <a:lvl1pPr marL="0" indent="0" algn="ctr">
              <a:buNone/>
              <a:defRPr sz="1600"/>
            </a:lvl1pPr>
          </a:lstStyle>
          <a:p>
            <a:r>
              <a:rPr lang="en-US"/>
              <a:t>Icon</a:t>
            </a:r>
          </a:p>
        </p:txBody>
      </p:sp>
      <p:sp>
        <p:nvSpPr>
          <p:cNvPr id="30" name="Picture Placeholder 4">
            <a:extLst>
              <a:ext uri="{FF2B5EF4-FFF2-40B4-BE49-F238E27FC236}">
                <a16:creationId xmlns:a16="http://schemas.microsoft.com/office/drawing/2014/main" id="{274E9F46-68AD-1645-9679-4646530F533C}"/>
              </a:ext>
            </a:extLst>
          </p:cNvPr>
          <p:cNvSpPr>
            <a:spLocks noGrp="1"/>
          </p:cNvSpPr>
          <p:nvPr>
            <p:ph type="pic" sz="quarter" idx="13" hasCustomPrompt="1"/>
          </p:nvPr>
        </p:nvSpPr>
        <p:spPr>
          <a:xfrm>
            <a:off x="6425021" y="4617686"/>
            <a:ext cx="903288" cy="1331912"/>
          </a:xfrm>
        </p:spPr>
        <p:txBody>
          <a:bodyPr>
            <a:normAutofit/>
          </a:bodyPr>
          <a:lstStyle>
            <a:lvl1pPr marL="0" indent="0" algn="ctr">
              <a:buNone/>
              <a:defRPr sz="1600">
                <a:solidFill>
                  <a:schemeClr val="bg1"/>
                </a:solidFill>
              </a:defRPr>
            </a:lvl1pPr>
          </a:lstStyle>
          <a:p>
            <a:r>
              <a:rPr lang="en-US"/>
              <a:t>Icon</a:t>
            </a:r>
          </a:p>
        </p:txBody>
      </p:sp>
      <p:sp>
        <p:nvSpPr>
          <p:cNvPr id="4" name="Text Placeholder 3">
            <a:extLst>
              <a:ext uri="{FF2B5EF4-FFF2-40B4-BE49-F238E27FC236}">
                <a16:creationId xmlns:a16="http://schemas.microsoft.com/office/drawing/2014/main" id="{510EB58E-3AE5-6948-BD22-A35E713263E3}"/>
              </a:ext>
            </a:extLst>
          </p:cNvPr>
          <p:cNvSpPr>
            <a:spLocks noGrp="1"/>
          </p:cNvSpPr>
          <p:nvPr>
            <p:ph type="body" sz="quarter" idx="14" hasCustomPrompt="1"/>
          </p:nvPr>
        </p:nvSpPr>
        <p:spPr>
          <a:xfrm>
            <a:off x="2197100" y="1855788"/>
            <a:ext cx="3582988" cy="1728787"/>
          </a:xfrm>
        </p:spPr>
        <p:txBody>
          <a:bodyPr/>
          <a:lstStyle>
            <a:lvl1pPr marL="0" indent="0">
              <a:buNone/>
              <a:defRPr>
                <a:solidFill>
                  <a:schemeClr val="bg1"/>
                </a:solidFill>
              </a:defRPr>
            </a:lvl1pPr>
          </a:lstStyle>
          <a:p>
            <a:pPr lvl="0"/>
            <a:r>
              <a:rPr lang="en-US"/>
              <a:t>Lorem ipsum</a:t>
            </a:r>
          </a:p>
        </p:txBody>
      </p:sp>
      <p:sp>
        <p:nvSpPr>
          <p:cNvPr id="26" name="Text Placeholder 3">
            <a:extLst>
              <a:ext uri="{FF2B5EF4-FFF2-40B4-BE49-F238E27FC236}">
                <a16:creationId xmlns:a16="http://schemas.microsoft.com/office/drawing/2014/main" id="{75C436DC-5F5F-5C47-BC7E-BA9B97FE5F3A}"/>
              </a:ext>
            </a:extLst>
          </p:cNvPr>
          <p:cNvSpPr>
            <a:spLocks noGrp="1"/>
          </p:cNvSpPr>
          <p:nvPr>
            <p:ph type="body" sz="quarter" idx="15" hasCustomPrompt="1"/>
          </p:nvPr>
        </p:nvSpPr>
        <p:spPr>
          <a:xfrm>
            <a:off x="7782892" y="1855788"/>
            <a:ext cx="3582988" cy="1728787"/>
          </a:xfrm>
        </p:spPr>
        <p:txBody>
          <a:bodyPr/>
          <a:lstStyle>
            <a:lvl1pPr marL="0" indent="0">
              <a:buNone/>
              <a:defRPr>
                <a:solidFill>
                  <a:schemeClr val="tx1"/>
                </a:solidFill>
              </a:defRPr>
            </a:lvl1pPr>
          </a:lstStyle>
          <a:p>
            <a:pPr lvl="0"/>
            <a:r>
              <a:rPr lang="en-US"/>
              <a:t>Lorem ipsum</a:t>
            </a:r>
          </a:p>
        </p:txBody>
      </p:sp>
      <p:sp>
        <p:nvSpPr>
          <p:cNvPr id="27" name="Text Placeholder 3">
            <a:extLst>
              <a:ext uri="{FF2B5EF4-FFF2-40B4-BE49-F238E27FC236}">
                <a16:creationId xmlns:a16="http://schemas.microsoft.com/office/drawing/2014/main" id="{A8013F99-2DD0-7941-97CE-30EED66A377B}"/>
              </a:ext>
            </a:extLst>
          </p:cNvPr>
          <p:cNvSpPr>
            <a:spLocks noGrp="1"/>
          </p:cNvSpPr>
          <p:nvPr>
            <p:ph type="body" sz="quarter" idx="16" hasCustomPrompt="1"/>
          </p:nvPr>
        </p:nvSpPr>
        <p:spPr>
          <a:xfrm>
            <a:off x="2197100" y="4430023"/>
            <a:ext cx="3582988" cy="1728787"/>
          </a:xfrm>
        </p:spPr>
        <p:txBody>
          <a:bodyPr/>
          <a:lstStyle>
            <a:lvl1pPr marL="0" indent="0">
              <a:buNone/>
              <a:defRPr>
                <a:solidFill>
                  <a:schemeClr val="tx1"/>
                </a:solidFill>
              </a:defRPr>
            </a:lvl1pPr>
          </a:lstStyle>
          <a:p>
            <a:pPr lvl="0"/>
            <a:r>
              <a:rPr lang="en-US"/>
              <a:t>Lorem ipsum</a:t>
            </a:r>
          </a:p>
        </p:txBody>
      </p:sp>
      <p:sp>
        <p:nvSpPr>
          <p:cNvPr id="28" name="Text Placeholder 3">
            <a:extLst>
              <a:ext uri="{FF2B5EF4-FFF2-40B4-BE49-F238E27FC236}">
                <a16:creationId xmlns:a16="http://schemas.microsoft.com/office/drawing/2014/main" id="{D7179D97-9393-D542-9346-805B6395A02F}"/>
              </a:ext>
            </a:extLst>
          </p:cNvPr>
          <p:cNvSpPr>
            <a:spLocks noGrp="1"/>
          </p:cNvSpPr>
          <p:nvPr>
            <p:ph type="body" sz="quarter" idx="17" hasCustomPrompt="1"/>
          </p:nvPr>
        </p:nvSpPr>
        <p:spPr>
          <a:xfrm>
            <a:off x="7782892" y="4430023"/>
            <a:ext cx="3582988" cy="1728787"/>
          </a:xfrm>
        </p:spPr>
        <p:txBody>
          <a:bodyPr/>
          <a:lstStyle>
            <a:lvl1pPr marL="0" indent="0">
              <a:buNone/>
              <a:defRPr>
                <a:solidFill>
                  <a:schemeClr val="bg1"/>
                </a:solidFill>
              </a:defRPr>
            </a:lvl1pPr>
          </a:lstStyle>
          <a:p>
            <a:pPr lvl="0"/>
            <a:r>
              <a:rPr lang="en-US"/>
              <a:t>Lorem ipsum</a:t>
            </a:r>
          </a:p>
        </p:txBody>
      </p:sp>
    </p:spTree>
    <p:extLst>
      <p:ext uri="{BB962C8B-B14F-4D97-AF65-F5344CB8AC3E}">
        <p14:creationId xmlns:p14="http://schemas.microsoft.com/office/powerpoint/2010/main" val="4192472851"/>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96AB9A-E2C1-6C44-9C91-87230C4AFA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6" name="Rectangle 5">
            <a:extLst>
              <a:ext uri="{FF2B5EF4-FFF2-40B4-BE49-F238E27FC236}">
                <a16:creationId xmlns:a16="http://schemas.microsoft.com/office/drawing/2014/main" id="{C01788C8-CE24-294D-BFBD-BCA72890847A}"/>
              </a:ext>
            </a:extLst>
          </p:cNvPr>
          <p:cNvSpPr/>
          <p:nvPr userDrawn="1"/>
        </p:nvSpPr>
        <p:spPr>
          <a:xfrm>
            <a:off x="677780" y="1570765"/>
            <a:ext cx="1111590" cy="1216725"/>
          </a:xfrm>
          <a:prstGeom prst="rect">
            <a:avLst/>
          </a:prstGeom>
          <a:solidFill>
            <a:srgbClr val="193968"/>
          </a:solidFill>
          <a:ln>
            <a:solidFill>
              <a:srgbClr val="5D8B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CC18B9EC-0A7A-D140-9F66-FBD45389282D}"/>
              </a:ext>
            </a:extLst>
          </p:cNvPr>
          <p:cNvCxnSpPr/>
          <p:nvPr userDrawn="1"/>
        </p:nvCxnSpPr>
        <p:spPr>
          <a:xfrm>
            <a:off x="1985210" y="2034698"/>
            <a:ext cx="3623629" cy="0"/>
          </a:xfrm>
          <a:prstGeom prst="line">
            <a:avLst/>
          </a:prstGeom>
          <a:ln>
            <a:solidFill>
              <a:srgbClr val="5D8B7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86A69E0-B20C-4F41-BC2E-3DE7046AF80C}"/>
              </a:ext>
            </a:extLst>
          </p:cNvPr>
          <p:cNvSpPr/>
          <p:nvPr userDrawn="1"/>
        </p:nvSpPr>
        <p:spPr>
          <a:xfrm>
            <a:off x="6422741" y="1570765"/>
            <a:ext cx="1111590" cy="1216725"/>
          </a:xfrm>
          <a:prstGeom prst="rect">
            <a:avLst/>
          </a:prstGeom>
          <a:solidFill>
            <a:srgbClr val="193968"/>
          </a:solidFill>
          <a:ln>
            <a:solidFill>
              <a:srgbClr val="5D8B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CF2C8A-240F-CA48-B754-F27FBC61AF5B}"/>
              </a:ext>
            </a:extLst>
          </p:cNvPr>
          <p:cNvCxnSpPr/>
          <p:nvPr userDrawn="1"/>
        </p:nvCxnSpPr>
        <p:spPr>
          <a:xfrm>
            <a:off x="7730171" y="2034698"/>
            <a:ext cx="3623629" cy="0"/>
          </a:xfrm>
          <a:prstGeom prst="line">
            <a:avLst/>
          </a:prstGeom>
          <a:ln>
            <a:solidFill>
              <a:srgbClr val="5D8B72"/>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F4D3A0-BFD7-4741-B690-FAD2FE27D056}"/>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2" name="Content Placeholder 5">
            <a:extLst>
              <a:ext uri="{FF2B5EF4-FFF2-40B4-BE49-F238E27FC236}">
                <a16:creationId xmlns:a16="http://schemas.microsoft.com/office/drawing/2014/main" id="{179635DD-05CD-FE45-80AB-58CA88082A5B}"/>
              </a:ext>
            </a:extLst>
          </p:cNvPr>
          <p:cNvSpPr>
            <a:spLocks noGrp="1"/>
          </p:cNvSpPr>
          <p:nvPr>
            <p:ph sz="quarter" idx="13" hasCustomPrompt="1"/>
          </p:nvPr>
        </p:nvSpPr>
        <p:spPr>
          <a:xfrm>
            <a:off x="677780" y="3770592"/>
            <a:ext cx="5193756" cy="2741149"/>
          </a:xfrm>
        </p:spPr>
        <p:txBody>
          <a:bodyPr>
            <a:normAutofit/>
          </a:bodyPr>
          <a:lstStyle>
            <a:lvl1pPr marL="0" indent="0">
              <a:buNone/>
              <a:defRPr sz="2800" b="1">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a:t>
            </a:r>
          </a:p>
        </p:txBody>
      </p:sp>
      <p:sp>
        <p:nvSpPr>
          <p:cNvPr id="13" name="Content Placeholder 5">
            <a:extLst>
              <a:ext uri="{FF2B5EF4-FFF2-40B4-BE49-F238E27FC236}">
                <a16:creationId xmlns:a16="http://schemas.microsoft.com/office/drawing/2014/main" id="{63691464-0491-5A4F-94C2-FB7440B5A6BA}"/>
              </a:ext>
            </a:extLst>
          </p:cNvPr>
          <p:cNvSpPr>
            <a:spLocks noGrp="1"/>
          </p:cNvSpPr>
          <p:nvPr>
            <p:ph sz="quarter" idx="14" hasCustomPrompt="1"/>
          </p:nvPr>
        </p:nvSpPr>
        <p:spPr>
          <a:xfrm>
            <a:off x="6398356" y="3770592"/>
            <a:ext cx="5193756" cy="2741149"/>
          </a:xfrm>
        </p:spPr>
        <p:txBody>
          <a:bodyPr>
            <a:normAutofit/>
          </a:bodyPr>
          <a:lstStyle>
            <a:lvl1pPr marL="0" indent="0">
              <a:buNone/>
              <a:defRPr sz="2800" b="1">
                <a:solidFill>
                  <a:schemeClr val="tx1"/>
                </a:solidFill>
              </a:defRPr>
            </a:lvl1pPr>
            <a:lvl2pPr marL="800100" indent="-342900">
              <a:buClr>
                <a:srgbClr val="5D8B72"/>
              </a:buClr>
              <a:buFont typeface="Wingdings" pitchFamily="2" charset="2"/>
              <a:buChar char="§"/>
              <a:defRPr sz="2800">
                <a:solidFill>
                  <a:schemeClr val="tx1"/>
                </a:solidFill>
              </a:defRPr>
            </a:lvl2pPr>
            <a:lvl3pPr marL="914400" indent="0">
              <a:buNone/>
              <a:defRPr/>
            </a:lvl3pPr>
            <a:lvl4pPr marL="1371600" indent="0">
              <a:buNone/>
              <a:defRPr/>
            </a:lvl4pPr>
            <a:lvl5pPr marL="1828800" indent="0">
              <a:buNone/>
              <a:defRPr/>
            </a:lvl5pPr>
          </a:lstStyle>
          <a:p>
            <a:pPr lvl="0"/>
            <a:r>
              <a:rPr lang="en-US"/>
              <a:t>Object</a:t>
            </a:r>
          </a:p>
        </p:txBody>
      </p:sp>
      <p:sp>
        <p:nvSpPr>
          <p:cNvPr id="14" name="Title 1">
            <a:extLst>
              <a:ext uri="{FF2B5EF4-FFF2-40B4-BE49-F238E27FC236}">
                <a16:creationId xmlns:a16="http://schemas.microsoft.com/office/drawing/2014/main" id="{587DA987-E557-C94A-9886-F3C9C9952EC0}"/>
              </a:ext>
            </a:extLst>
          </p:cNvPr>
          <p:cNvSpPr>
            <a:spLocks noGrp="1"/>
          </p:cNvSpPr>
          <p:nvPr>
            <p:ph type="title"/>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15" name="Picture Placeholder 4">
            <a:extLst>
              <a:ext uri="{FF2B5EF4-FFF2-40B4-BE49-F238E27FC236}">
                <a16:creationId xmlns:a16="http://schemas.microsoft.com/office/drawing/2014/main" id="{BB038C65-F794-324B-BD5E-CC8D411B5032}"/>
              </a:ext>
            </a:extLst>
          </p:cNvPr>
          <p:cNvSpPr>
            <a:spLocks noGrp="1"/>
          </p:cNvSpPr>
          <p:nvPr>
            <p:ph type="pic" sz="quarter" idx="10" hasCustomPrompt="1"/>
          </p:nvPr>
        </p:nvSpPr>
        <p:spPr>
          <a:xfrm>
            <a:off x="767644" y="1741678"/>
            <a:ext cx="965282" cy="891293"/>
          </a:xfrm>
        </p:spPr>
        <p:txBody>
          <a:bodyPr>
            <a:normAutofit/>
          </a:bodyPr>
          <a:lstStyle>
            <a:lvl1pPr marL="0" indent="0" algn="ctr">
              <a:buNone/>
              <a:defRPr sz="1600">
                <a:solidFill>
                  <a:schemeClr val="bg1"/>
                </a:solidFill>
              </a:defRPr>
            </a:lvl1pPr>
          </a:lstStyle>
          <a:p>
            <a:r>
              <a:rPr lang="en-US"/>
              <a:t>Icon</a:t>
            </a:r>
          </a:p>
        </p:txBody>
      </p:sp>
      <p:sp>
        <p:nvSpPr>
          <p:cNvPr id="16" name="Picture Placeholder 4">
            <a:extLst>
              <a:ext uri="{FF2B5EF4-FFF2-40B4-BE49-F238E27FC236}">
                <a16:creationId xmlns:a16="http://schemas.microsoft.com/office/drawing/2014/main" id="{DF2A2CAF-EFFF-694D-AE7A-5BED27DAA997}"/>
              </a:ext>
            </a:extLst>
          </p:cNvPr>
          <p:cNvSpPr>
            <a:spLocks noGrp="1"/>
          </p:cNvSpPr>
          <p:nvPr>
            <p:ph type="pic" sz="quarter" idx="15" hasCustomPrompt="1"/>
          </p:nvPr>
        </p:nvSpPr>
        <p:spPr>
          <a:xfrm>
            <a:off x="6491111" y="1741678"/>
            <a:ext cx="965282" cy="891293"/>
          </a:xfrm>
        </p:spPr>
        <p:txBody>
          <a:bodyPr>
            <a:normAutofit/>
          </a:bodyPr>
          <a:lstStyle>
            <a:lvl1pPr marL="0" indent="0" algn="ctr">
              <a:buNone/>
              <a:defRPr sz="1600">
                <a:solidFill>
                  <a:schemeClr val="bg1"/>
                </a:solidFill>
              </a:defRPr>
            </a:lvl1pPr>
          </a:lstStyle>
          <a:p>
            <a:r>
              <a:rPr lang="en-US"/>
              <a:t>Icon</a:t>
            </a:r>
          </a:p>
        </p:txBody>
      </p:sp>
      <p:sp>
        <p:nvSpPr>
          <p:cNvPr id="17" name="Text Placeholder 20">
            <a:extLst>
              <a:ext uri="{FF2B5EF4-FFF2-40B4-BE49-F238E27FC236}">
                <a16:creationId xmlns:a16="http://schemas.microsoft.com/office/drawing/2014/main" id="{40BC7C3B-34FA-254D-AD62-1A014093DE46}"/>
              </a:ext>
            </a:extLst>
          </p:cNvPr>
          <p:cNvSpPr>
            <a:spLocks noGrp="1"/>
          </p:cNvSpPr>
          <p:nvPr>
            <p:ph type="body" sz="quarter" idx="16" hasCustomPrompt="1"/>
          </p:nvPr>
        </p:nvSpPr>
        <p:spPr>
          <a:xfrm>
            <a:off x="1984279" y="2143956"/>
            <a:ext cx="3887257" cy="1398948"/>
          </a:xfrm>
        </p:spPr>
        <p:txBody>
          <a:bodyPr>
            <a:noAutofit/>
          </a:bodyPr>
          <a:lstStyle>
            <a:lvl1pPr marL="0" indent="0" algn="l">
              <a:buNone/>
              <a:defRPr sz="1900"/>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a:t>
            </a:r>
          </a:p>
        </p:txBody>
      </p:sp>
      <p:sp>
        <p:nvSpPr>
          <p:cNvPr id="18" name="Text Placeholder 20">
            <a:extLst>
              <a:ext uri="{FF2B5EF4-FFF2-40B4-BE49-F238E27FC236}">
                <a16:creationId xmlns:a16="http://schemas.microsoft.com/office/drawing/2014/main" id="{66FD5739-E9A2-A34B-8072-F9B92F4C0633}"/>
              </a:ext>
            </a:extLst>
          </p:cNvPr>
          <p:cNvSpPr>
            <a:spLocks noGrp="1"/>
          </p:cNvSpPr>
          <p:nvPr>
            <p:ph type="body" sz="quarter" idx="17" hasCustomPrompt="1"/>
          </p:nvPr>
        </p:nvSpPr>
        <p:spPr>
          <a:xfrm>
            <a:off x="7754885" y="2143956"/>
            <a:ext cx="3837227" cy="1398948"/>
          </a:xfrm>
        </p:spPr>
        <p:txBody>
          <a:bodyPr>
            <a:noAutofit/>
          </a:bodyPr>
          <a:lstStyle>
            <a:lvl1pPr marL="0" indent="0" algn="l">
              <a:buNone/>
              <a:defRPr sz="1900"/>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Lorem ipsum dolor sit </a:t>
            </a:r>
            <a:r>
              <a:rPr lang="en-US" err="1">
                <a:latin typeface="Calibri" panose="020F0502020204030204" pitchFamily="34" charset="0"/>
                <a:ea typeface="Arial" charset="0"/>
                <a:cs typeface="Calibri" panose="020F0502020204030204" pitchFamily="34" charset="0"/>
              </a:rPr>
              <a:t>amet</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consectetuer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adipiscing</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elit</a:t>
            </a:r>
            <a:r>
              <a:rPr lang="en-US">
                <a:latin typeface="Calibri" panose="020F0502020204030204" pitchFamily="34" charset="0"/>
                <a:ea typeface="Arial" charset="0"/>
                <a:cs typeface="Calibri" panose="020F0502020204030204" pitchFamily="34" charset="0"/>
              </a:rPr>
              <a:t>. Maecenas </a:t>
            </a:r>
            <a:r>
              <a:rPr lang="en-US" err="1">
                <a:latin typeface="Calibri" panose="020F0502020204030204" pitchFamily="34" charset="0"/>
                <a:ea typeface="Arial" charset="0"/>
                <a:cs typeface="Calibri" panose="020F0502020204030204" pitchFamily="34" charset="0"/>
              </a:rPr>
              <a:t>porttitor</a:t>
            </a:r>
            <a:r>
              <a:rPr lang="en-US">
                <a:latin typeface="Calibri" panose="020F0502020204030204" pitchFamily="34" charset="0"/>
                <a:ea typeface="Arial" charset="0"/>
                <a:cs typeface="Calibri" panose="020F0502020204030204" pitchFamily="34" charset="0"/>
              </a:rPr>
              <a:t> </a:t>
            </a:r>
            <a:r>
              <a:rPr lang="en-US" err="1">
                <a:latin typeface="Calibri" panose="020F0502020204030204" pitchFamily="34" charset="0"/>
                <a:ea typeface="Arial" charset="0"/>
                <a:cs typeface="Calibri" panose="020F0502020204030204" pitchFamily="34" charset="0"/>
              </a:rPr>
              <a:t>congue</a:t>
            </a:r>
            <a:r>
              <a:rPr lang="en-US">
                <a:latin typeface="Calibri" panose="020F0502020204030204" pitchFamily="34" charset="0"/>
                <a:ea typeface="Arial" charset="0"/>
                <a:cs typeface="Calibri" panose="020F0502020204030204" pitchFamily="34" charset="0"/>
              </a:rPr>
              <a:t>.</a:t>
            </a:r>
          </a:p>
        </p:txBody>
      </p:sp>
      <p:sp>
        <p:nvSpPr>
          <p:cNvPr id="19" name="Text Placeholder 20">
            <a:extLst>
              <a:ext uri="{FF2B5EF4-FFF2-40B4-BE49-F238E27FC236}">
                <a16:creationId xmlns:a16="http://schemas.microsoft.com/office/drawing/2014/main" id="{8A1F4E7F-4E0B-2F48-9974-9EEC9B089D3D}"/>
              </a:ext>
            </a:extLst>
          </p:cNvPr>
          <p:cNvSpPr>
            <a:spLocks noGrp="1"/>
          </p:cNvSpPr>
          <p:nvPr>
            <p:ph type="body" sz="quarter" idx="18" hasCustomPrompt="1"/>
          </p:nvPr>
        </p:nvSpPr>
        <p:spPr>
          <a:xfrm>
            <a:off x="1984279" y="1570765"/>
            <a:ext cx="3887257" cy="382436"/>
          </a:xfrm>
        </p:spPr>
        <p:txBody>
          <a:bodyPr>
            <a:noAutofit/>
          </a:bodyPr>
          <a:lstStyle>
            <a:lvl1pPr marL="0" indent="0" algn="l">
              <a:buNone/>
              <a:defRPr sz="2400">
                <a:solidFill>
                  <a:srgbClr val="002060"/>
                </a:solidFill>
              </a:defRPr>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Title</a:t>
            </a:r>
          </a:p>
        </p:txBody>
      </p:sp>
      <p:sp>
        <p:nvSpPr>
          <p:cNvPr id="20" name="Text Placeholder 20">
            <a:extLst>
              <a:ext uri="{FF2B5EF4-FFF2-40B4-BE49-F238E27FC236}">
                <a16:creationId xmlns:a16="http://schemas.microsoft.com/office/drawing/2014/main" id="{0748AE88-65A5-7C45-962F-B9D47730013E}"/>
              </a:ext>
            </a:extLst>
          </p:cNvPr>
          <p:cNvSpPr>
            <a:spLocks noGrp="1"/>
          </p:cNvSpPr>
          <p:nvPr>
            <p:ph type="body" sz="quarter" idx="19" hasCustomPrompt="1"/>
          </p:nvPr>
        </p:nvSpPr>
        <p:spPr>
          <a:xfrm>
            <a:off x="7742527" y="1570765"/>
            <a:ext cx="3837227" cy="382436"/>
          </a:xfrm>
        </p:spPr>
        <p:txBody>
          <a:bodyPr>
            <a:noAutofit/>
          </a:bodyPr>
          <a:lstStyle>
            <a:lvl1pPr marL="0" indent="0" algn="l">
              <a:buNone/>
              <a:defRPr sz="2400">
                <a:solidFill>
                  <a:srgbClr val="002060"/>
                </a:solidFill>
              </a:defRPr>
            </a:lvl1pPr>
            <a:lvl2pPr>
              <a:defRPr sz="1600"/>
            </a:lvl2pPr>
            <a:lvl3pPr>
              <a:defRPr sz="1400"/>
            </a:lvl3pPr>
            <a:lvl4pPr>
              <a:defRPr sz="1200"/>
            </a:lvl4pPr>
            <a:lvl5pPr>
              <a:defRPr sz="1200"/>
            </a:lvl5pPr>
          </a:lstStyle>
          <a:p>
            <a:r>
              <a:rPr lang="en-US">
                <a:latin typeface="Calibri" panose="020F0502020204030204" pitchFamily="34" charset="0"/>
                <a:ea typeface="Arial" charset="0"/>
                <a:cs typeface="Calibri" panose="020F0502020204030204" pitchFamily="34" charset="0"/>
              </a:rPr>
              <a:t>Title</a:t>
            </a:r>
          </a:p>
        </p:txBody>
      </p:sp>
    </p:spTree>
    <p:extLst>
      <p:ext uri="{BB962C8B-B14F-4D97-AF65-F5344CB8AC3E}">
        <p14:creationId xmlns:p14="http://schemas.microsoft.com/office/powerpoint/2010/main" val="3836074155"/>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4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52A621-B74F-3A41-A866-D2CD7F26E2C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 y="0"/>
            <a:ext cx="12195655" cy="5737886"/>
          </a:xfrm>
          <a:prstGeom prst="rect">
            <a:avLst/>
          </a:prstGeom>
        </p:spPr>
      </p:pic>
      <p:sp>
        <p:nvSpPr>
          <p:cNvPr id="2" name="Title 1">
            <a:extLst>
              <a:ext uri="{FF2B5EF4-FFF2-40B4-BE49-F238E27FC236}">
                <a16:creationId xmlns:a16="http://schemas.microsoft.com/office/drawing/2014/main" id="{1B3A74CB-75CA-FB48-A8B5-239B7A321153}"/>
              </a:ext>
            </a:extLst>
          </p:cNvPr>
          <p:cNvSpPr>
            <a:spLocks noGrp="1"/>
          </p:cNvSpPr>
          <p:nvPr>
            <p:ph type="title"/>
          </p:nvPr>
        </p:nvSpPr>
        <p:spPr>
          <a:xfrm>
            <a:off x="497840" y="1253809"/>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11" name="Picture 10">
            <a:extLst>
              <a:ext uri="{FF2B5EF4-FFF2-40B4-BE49-F238E27FC236}">
                <a16:creationId xmlns:a16="http://schemas.microsoft.com/office/drawing/2014/main" id="{DF795348-E952-2E4A-B6F1-C0FE7ADEFF5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4" y="5590112"/>
            <a:ext cx="12192001" cy="1267887"/>
          </a:xfrm>
          <a:prstGeom prst="rect">
            <a:avLst/>
          </a:prstGeom>
        </p:spPr>
      </p:pic>
      <p:cxnSp>
        <p:nvCxnSpPr>
          <p:cNvPr id="13" name="Straight Connector 12">
            <a:extLst>
              <a:ext uri="{FF2B5EF4-FFF2-40B4-BE49-F238E27FC236}">
                <a16:creationId xmlns:a16="http://schemas.microsoft.com/office/drawing/2014/main" id="{33E6F119-D7E5-DE4E-A9F5-72940F83BFA5}"/>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F117FCBB-E158-AB44-BD1F-E332C48A85FF}"/>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pic>
        <p:nvPicPr>
          <p:cNvPr id="8" name="Picture 7">
            <a:extLst>
              <a:ext uri="{FF2B5EF4-FFF2-40B4-BE49-F238E27FC236}">
                <a16:creationId xmlns:a16="http://schemas.microsoft.com/office/drawing/2014/main" id="{50B58202-31F7-CE4A-9978-3C1A0749C23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34006431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3FAEA8-EB98-4C44-97DB-4584FF5EF6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228755" cy="6878675"/>
          </a:xfrm>
          <a:prstGeom prst="rect">
            <a:avLst/>
          </a:prstGeom>
        </p:spPr>
      </p:pic>
      <p:sp>
        <p:nvSpPr>
          <p:cNvPr id="35" name="Rectangle 34">
            <a:extLst>
              <a:ext uri="{FF2B5EF4-FFF2-40B4-BE49-F238E27FC236}">
                <a16:creationId xmlns:a16="http://schemas.microsoft.com/office/drawing/2014/main" id="{796E3922-80F1-674E-82A0-ED8BFD479437}"/>
              </a:ext>
            </a:extLst>
          </p:cNvPr>
          <p:cNvSpPr/>
          <p:nvPr userDrawn="1"/>
        </p:nvSpPr>
        <p:spPr>
          <a:xfrm>
            <a:off x="4254199"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F112221-1811-C34E-883D-3E87A1E2F20B}"/>
              </a:ext>
            </a:extLst>
          </p:cNvPr>
          <p:cNvSpPr/>
          <p:nvPr userDrawn="1"/>
        </p:nvSpPr>
        <p:spPr>
          <a:xfrm>
            <a:off x="4254199"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019D9D0-DC53-7C4D-8B70-66C6E379CE98}"/>
              </a:ext>
            </a:extLst>
          </p:cNvPr>
          <p:cNvSpPr/>
          <p:nvPr userDrawn="1"/>
        </p:nvSpPr>
        <p:spPr>
          <a:xfrm>
            <a:off x="4254199"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a:solidFill>
                <a:srgbClr val="153259"/>
              </a:solidFill>
              <a:cs typeface="Arial" panose="020B0604020202020204" pitchFamily="34" charset="0"/>
            </a:endParaRPr>
          </a:p>
        </p:txBody>
      </p:sp>
      <p:sp>
        <p:nvSpPr>
          <p:cNvPr id="38" name="Rectangle 37">
            <a:extLst>
              <a:ext uri="{FF2B5EF4-FFF2-40B4-BE49-F238E27FC236}">
                <a16:creationId xmlns:a16="http://schemas.microsoft.com/office/drawing/2014/main" id="{279AC5F4-932A-7844-BB3D-C9CB97378AEC}"/>
              </a:ext>
            </a:extLst>
          </p:cNvPr>
          <p:cNvSpPr/>
          <p:nvPr userDrawn="1"/>
        </p:nvSpPr>
        <p:spPr>
          <a:xfrm>
            <a:off x="8039266"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1FA1A4-2D9E-C443-9EC6-2B139AF14205}"/>
              </a:ext>
            </a:extLst>
          </p:cNvPr>
          <p:cNvSpPr/>
          <p:nvPr userDrawn="1"/>
        </p:nvSpPr>
        <p:spPr>
          <a:xfrm>
            <a:off x="8039266"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F1073F2A-5716-F747-8DF2-3D58169069D5}"/>
              </a:ext>
            </a:extLst>
          </p:cNvPr>
          <p:cNvSpPr/>
          <p:nvPr userDrawn="1"/>
        </p:nvSpPr>
        <p:spPr>
          <a:xfrm>
            <a:off x="8039266"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a:solidFill>
                <a:srgbClr val="153259"/>
              </a:solidFill>
              <a:cs typeface="Arial" panose="020B0604020202020204" pitchFamily="34" charset="0"/>
            </a:endParaRPr>
          </a:p>
        </p:txBody>
      </p:sp>
      <p:sp>
        <p:nvSpPr>
          <p:cNvPr id="9" name="Rectangle 8">
            <a:extLst>
              <a:ext uri="{FF2B5EF4-FFF2-40B4-BE49-F238E27FC236}">
                <a16:creationId xmlns:a16="http://schemas.microsoft.com/office/drawing/2014/main" id="{6967735D-AF38-2048-8273-E41AD16C9CC9}"/>
              </a:ext>
            </a:extLst>
          </p:cNvPr>
          <p:cNvSpPr/>
          <p:nvPr userDrawn="1"/>
        </p:nvSpPr>
        <p:spPr>
          <a:xfrm>
            <a:off x="455635" y="3263602"/>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EAE293-5074-4942-AFA0-C9EBA7D80D52}"/>
              </a:ext>
            </a:extLst>
          </p:cNvPr>
          <p:cNvSpPr/>
          <p:nvPr userDrawn="1"/>
        </p:nvSpPr>
        <p:spPr>
          <a:xfrm>
            <a:off x="455635" y="1589401"/>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6D9C3D3B-E4CB-0345-BC42-57DB04C4EBA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8094" y="1988526"/>
            <a:ext cx="819195" cy="819195"/>
          </a:xfrm>
          <a:prstGeom prst="rect">
            <a:avLst/>
          </a:prstGeom>
        </p:spPr>
      </p:pic>
      <p:pic>
        <p:nvPicPr>
          <p:cNvPr id="14" name="Picture 13">
            <a:extLst>
              <a:ext uri="{FF2B5EF4-FFF2-40B4-BE49-F238E27FC236}">
                <a16:creationId xmlns:a16="http://schemas.microsoft.com/office/drawing/2014/main" id="{C9019B94-DB7D-EC4B-9592-9F388ED6C72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8103581" y="3718760"/>
            <a:ext cx="781241" cy="781241"/>
          </a:xfrm>
          <a:prstGeom prst="rect">
            <a:avLst/>
          </a:prstGeom>
        </p:spPr>
      </p:pic>
      <p:sp>
        <p:nvSpPr>
          <p:cNvPr id="15" name="TextBox 14">
            <a:extLst>
              <a:ext uri="{FF2B5EF4-FFF2-40B4-BE49-F238E27FC236}">
                <a16:creationId xmlns:a16="http://schemas.microsoft.com/office/drawing/2014/main" id="{79F64031-469F-BE40-B03A-BF0D977C543A}"/>
              </a:ext>
            </a:extLst>
          </p:cNvPr>
          <p:cNvSpPr txBox="1"/>
          <p:nvPr userDrawn="1"/>
        </p:nvSpPr>
        <p:spPr>
          <a:xfrm>
            <a:off x="8799238" y="1725157"/>
            <a:ext cx="2938977"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2 CAMPUSES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GAITHERSBURG, MD [HQ] BOULDER, CO</a:t>
            </a:r>
          </a:p>
        </p:txBody>
      </p:sp>
      <p:sp>
        <p:nvSpPr>
          <p:cNvPr id="16" name="TextBox 15">
            <a:extLst>
              <a:ext uri="{FF2B5EF4-FFF2-40B4-BE49-F238E27FC236}">
                <a16:creationId xmlns:a16="http://schemas.microsoft.com/office/drawing/2014/main" id="{45FC01BF-48F6-504B-8AC7-7001A42ED7E4}"/>
              </a:ext>
            </a:extLst>
          </p:cNvPr>
          <p:cNvSpPr txBox="1"/>
          <p:nvPr userDrawn="1"/>
        </p:nvSpPr>
        <p:spPr>
          <a:xfrm>
            <a:off x="2094043" y="3495549"/>
            <a:ext cx="165080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3,500+ </a:t>
            </a: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ASSOCIATES</a:t>
            </a:r>
          </a:p>
        </p:txBody>
      </p:sp>
      <p:sp>
        <p:nvSpPr>
          <p:cNvPr id="17" name="TextBox 16">
            <a:extLst>
              <a:ext uri="{FF2B5EF4-FFF2-40B4-BE49-F238E27FC236}">
                <a16:creationId xmlns:a16="http://schemas.microsoft.com/office/drawing/2014/main" id="{A31995C5-3C7C-1F43-B9C5-C398C8E2C4BF}"/>
              </a:ext>
            </a:extLst>
          </p:cNvPr>
          <p:cNvSpPr txBox="1"/>
          <p:nvPr userDrawn="1"/>
        </p:nvSpPr>
        <p:spPr>
          <a:xfrm>
            <a:off x="5683795" y="3403820"/>
            <a:ext cx="19098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10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COLLABORATIVE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INSTITUTES</a:t>
            </a:r>
            <a:endParaRPr kumimoji="0" lang="en-US" sz="18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endParaRPr>
          </a:p>
        </p:txBody>
      </p:sp>
      <p:sp>
        <p:nvSpPr>
          <p:cNvPr id="18" name="TextBox 17">
            <a:extLst>
              <a:ext uri="{FF2B5EF4-FFF2-40B4-BE49-F238E27FC236}">
                <a16:creationId xmlns:a16="http://schemas.microsoft.com/office/drawing/2014/main" id="{14D35E20-CBC2-8D4B-AB5F-FDF3B4DD77FA}"/>
              </a:ext>
            </a:extLst>
          </p:cNvPr>
          <p:cNvSpPr txBox="1"/>
          <p:nvPr userDrawn="1"/>
        </p:nvSpPr>
        <p:spPr>
          <a:xfrm>
            <a:off x="5614871" y="1680959"/>
            <a:ext cx="19098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NOBEL PRIZES</a:t>
            </a:r>
          </a:p>
        </p:txBody>
      </p:sp>
      <p:sp>
        <p:nvSpPr>
          <p:cNvPr id="19" name="TextBox 18">
            <a:extLst>
              <a:ext uri="{FF2B5EF4-FFF2-40B4-BE49-F238E27FC236}">
                <a16:creationId xmlns:a16="http://schemas.microsoft.com/office/drawing/2014/main" id="{3A1466ED-0794-B742-B10D-198B2E4D7639}"/>
              </a:ext>
            </a:extLst>
          </p:cNvPr>
          <p:cNvSpPr txBox="1"/>
          <p:nvPr userDrawn="1"/>
        </p:nvSpPr>
        <p:spPr>
          <a:xfrm>
            <a:off x="8935437" y="3371504"/>
            <a:ext cx="249398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400+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BUSINESSES USING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NIST FACILITIES</a:t>
            </a:r>
          </a:p>
        </p:txBody>
      </p:sp>
      <p:pic>
        <p:nvPicPr>
          <p:cNvPr id="20" name="Picture 19">
            <a:extLst>
              <a:ext uri="{FF2B5EF4-FFF2-40B4-BE49-F238E27FC236}">
                <a16:creationId xmlns:a16="http://schemas.microsoft.com/office/drawing/2014/main" id="{A8E1F1E8-23EC-504B-B3ED-DA48B06E53BF}"/>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24400" y="1753654"/>
            <a:ext cx="860897" cy="860897"/>
          </a:xfrm>
          <a:prstGeom prst="rect">
            <a:avLst/>
          </a:prstGeom>
        </p:spPr>
      </p:pic>
      <p:pic>
        <p:nvPicPr>
          <p:cNvPr id="21" name="Picture 20">
            <a:extLst>
              <a:ext uri="{FF2B5EF4-FFF2-40B4-BE49-F238E27FC236}">
                <a16:creationId xmlns:a16="http://schemas.microsoft.com/office/drawing/2014/main" id="{CCF7B0BF-AD17-A246-BC90-25B221DBBAF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24400" y="3495549"/>
            <a:ext cx="814711" cy="814711"/>
          </a:xfrm>
          <a:prstGeom prst="rect">
            <a:avLst/>
          </a:prstGeom>
        </p:spPr>
      </p:pic>
      <p:pic>
        <p:nvPicPr>
          <p:cNvPr id="22" name="Picture 21">
            <a:extLst>
              <a:ext uri="{FF2B5EF4-FFF2-40B4-BE49-F238E27FC236}">
                <a16:creationId xmlns:a16="http://schemas.microsoft.com/office/drawing/2014/main" id="{44A29517-6825-3940-A765-BE78AB76922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54043" y="3581773"/>
            <a:ext cx="967532" cy="967532"/>
          </a:xfrm>
          <a:prstGeom prst="rect">
            <a:avLst/>
          </a:prstGeom>
        </p:spPr>
      </p:pic>
      <p:pic>
        <p:nvPicPr>
          <p:cNvPr id="23" name="Picture 22">
            <a:extLst>
              <a:ext uri="{FF2B5EF4-FFF2-40B4-BE49-F238E27FC236}">
                <a16:creationId xmlns:a16="http://schemas.microsoft.com/office/drawing/2014/main" id="{776C1196-B270-EA45-BA25-19D47C24C7E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86498" y="1841361"/>
            <a:ext cx="843319" cy="843319"/>
          </a:xfrm>
          <a:prstGeom prst="rect">
            <a:avLst/>
          </a:prstGeom>
        </p:spPr>
      </p:pic>
      <p:sp>
        <p:nvSpPr>
          <p:cNvPr id="24" name="TextBox 23">
            <a:extLst>
              <a:ext uri="{FF2B5EF4-FFF2-40B4-BE49-F238E27FC236}">
                <a16:creationId xmlns:a16="http://schemas.microsoft.com/office/drawing/2014/main" id="{CC4C7714-DD0A-564B-90CA-9E48019D4416}"/>
              </a:ext>
            </a:extLst>
          </p:cNvPr>
          <p:cNvSpPr txBox="1"/>
          <p:nvPr userDrawn="1"/>
        </p:nvSpPr>
        <p:spPr>
          <a:xfrm>
            <a:off x="2000530" y="1624482"/>
            <a:ext cx="216979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3,400+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FEDERAL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53259"/>
                </a:solidFill>
                <a:effectLst/>
                <a:uLnTx/>
                <a:uFillTx/>
                <a:latin typeface="Calibri" panose="020F0502020204030204"/>
                <a:ea typeface="+mn-ea"/>
                <a:cs typeface="Arial" panose="020B0604020202020204" pitchFamily="34" charset="0"/>
              </a:rPr>
              <a:t>EMPLOYEES</a:t>
            </a:r>
          </a:p>
        </p:txBody>
      </p:sp>
      <p:sp>
        <p:nvSpPr>
          <p:cNvPr id="25" name="Rectangle 24">
            <a:extLst>
              <a:ext uri="{FF2B5EF4-FFF2-40B4-BE49-F238E27FC236}">
                <a16:creationId xmlns:a16="http://schemas.microsoft.com/office/drawing/2014/main" id="{DB324670-24A7-8942-99CC-683B45DC853F}"/>
              </a:ext>
            </a:extLst>
          </p:cNvPr>
          <p:cNvSpPr/>
          <p:nvPr userDrawn="1"/>
        </p:nvSpPr>
        <p:spPr>
          <a:xfrm>
            <a:off x="455635" y="4971075"/>
            <a:ext cx="3665780" cy="150306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a:solidFill>
                <a:srgbClr val="153259"/>
              </a:solidFill>
              <a:cs typeface="Arial" panose="020B0604020202020204" pitchFamily="34" charset="0"/>
            </a:endParaRPr>
          </a:p>
        </p:txBody>
      </p:sp>
      <p:sp>
        <p:nvSpPr>
          <p:cNvPr id="28" name="Rectangle 27">
            <a:extLst>
              <a:ext uri="{FF2B5EF4-FFF2-40B4-BE49-F238E27FC236}">
                <a16:creationId xmlns:a16="http://schemas.microsoft.com/office/drawing/2014/main" id="{229BD56D-8D29-FC42-90CE-A2E6DBEE2C86}"/>
              </a:ext>
            </a:extLst>
          </p:cNvPr>
          <p:cNvSpPr/>
          <p:nvPr userDrawn="1"/>
        </p:nvSpPr>
        <p:spPr>
          <a:xfrm>
            <a:off x="1934394" y="5181034"/>
            <a:ext cx="2133121" cy="1089529"/>
          </a:xfrm>
          <a:prstGeom prst="rect">
            <a:avLst/>
          </a:prstGeom>
        </p:spPr>
        <p:txBody>
          <a:bodyPr wrap="square">
            <a:spAutoFit/>
          </a:bodyPr>
          <a:lstStyle/>
          <a:p>
            <a:pPr lvl="0">
              <a:lnSpc>
                <a:spcPct val="90000"/>
              </a:lnSpc>
              <a:defRPr/>
            </a:pPr>
            <a:r>
              <a:rPr lang="en-US">
                <a:solidFill>
                  <a:srgbClr val="153259"/>
                </a:solidFill>
                <a:cs typeface="Arial" panose="020B0604020202020204" pitchFamily="34" charset="0"/>
              </a:rPr>
              <a:t>NATIONAL OFFICE COORDINATING 14 MANUFACTURING INSTITUTES </a:t>
            </a:r>
          </a:p>
        </p:txBody>
      </p:sp>
      <p:sp>
        <p:nvSpPr>
          <p:cNvPr id="29" name="Rectangle 28">
            <a:extLst>
              <a:ext uri="{FF2B5EF4-FFF2-40B4-BE49-F238E27FC236}">
                <a16:creationId xmlns:a16="http://schemas.microsoft.com/office/drawing/2014/main" id="{4ABA4E52-3583-CA4C-8A59-D6C87C7939AC}"/>
              </a:ext>
            </a:extLst>
          </p:cNvPr>
          <p:cNvSpPr/>
          <p:nvPr userDrawn="1"/>
        </p:nvSpPr>
        <p:spPr>
          <a:xfrm>
            <a:off x="5436148" y="4937804"/>
            <a:ext cx="2507226" cy="1477328"/>
          </a:xfrm>
          <a:prstGeom prst="rect">
            <a:avLst/>
          </a:prstGeom>
        </p:spPr>
        <p:txBody>
          <a:bodyPr wrap="square">
            <a:spAutoFit/>
          </a:bodyPr>
          <a:lstStyle/>
          <a:p>
            <a:pPr lvl="0">
              <a:defRPr/>
            </a:pPr>
            <a:r>
              <a:rPr lang="en-US" sz="3600" b="1">
                <a:solidFill>
                  <a:srgbClr val="153259"/>
                </a:solidFill>
                <a:cs typeface="Arial" panose="020B0604020202020204" pitchFamily="34" charset="0"/>
              </a:rPr>
              <a:t>51 </a:t>
            </a:r>
          </a:p>
          <a:p>
            <a:pPr lvl="0">
              <a:defRPr/>
            </a:pPr>
            <a:r>
              <a:rPr lang="en-US">
                <a:solidFill>
                  <a:srgbClr val="153259"/>
                </a:solidFill>
                <a:cs typeface="Arial" panose="020B0604020202020204" pitchFamily="34" charset="0"/>
              </a:rPr>
              <a:t>MANUFACTURING EXTENSION PARTNERSHIP CENTERS</a:t>
            </a:r>
          </a:p>
        </p:txBody>
      </p:sp>
      <p:sp>
        <p:nvSpPr>
          <p:cNvPr id="30" name="Rectangle 29">
            <a:extLst>
              <a:ext uri="{FF2B5EF4-FFF2-40B4-BE49-F238E27FC236}">
                <a16:creationId xmlns:a16="http://schemas.microsoft.com/office/drawing/2014/main" id="{FD9E3CDD-30D1-2B4D-9388-C0A678481C2B}"/>
              </a:ext>
            </a:extLst>
          </p:cNvPr>
          <p:cNvSpPr/>
          <p:nvPr userDrawn="1"/>
        </p:nvSpPr>
        <p:spPr>
          <a:xfrm>
            <a:off x="9130174" y="5242033"/>
            <a:ext cx="2507226" cy="923330"/>
          </a:xfrm>
          <a:prstGeom prst="rect">
            <a:avLst/>
          </a:prstGeom>
        </p:spPr>
        <p:txBody>
          <a:bodyPr wrap="square">
            <a:spAutoFit/>
          </a:bodyPr>
          <a:lstStyle/>
          <a:p>
            <a:pPr lvl="0">
              <a:defRPr/>
            </a:pPr>
            <a:r>
              <a:rPr lang="en-US">
                <a:solidFill>
                  <a:srgbClr val="153259"/>
                </a:solidFill>
                <a:cs typeface="Arial" panose="020B0604020202020204" pitchFamily="34" charset="0"/>
              </a:rPr>
              <a:t>U.S. BALDRIGE PERFORMANCE EXCELLENCE PROGRAM</a:t>
            </a:r>
          </a:p>
        </p:txBody>
      </p:sp>
      <p:pic>
        <p:nvPicPr>
          <p:cNvPr id="31" name="Picture 30">
            <a:extLst>
              <a:ext uri="{FF2B5EF4-FFF2-40B4-BE49-F238E27FC236}">
                <a16:creationId xmlns:a16="http://schemas.microsoft.com/office/drawing/2014/main" id="{0D00AFC6-2C5C-4043-AA26-380A47C37770}"/>
              </a:ext>
            </a:extLst>
          </p:cNvPr>
          <p:cNvPicPr>
            <a:picLocks noChangeAspect="1"/>
          </p:cNvPicPr>
          <p:nvPr userDrawn="1"/>
        </p:nvPicPr>
        <p:blipFill>
          <a:blip r:embed="rId9" cstate="email">
            <a:duotone>
              <a:prstClr val="black"/>
              <a:srgbClr val="0070C0">
                <a:tint val="45000"/>
                <a:satMod val="400000"/>
              </a:srgbClr>
            </a:duotone>
            <a:extLst>
              <a:ext uri="{28A0092B-C50C-407E-A947-70E740481C1C}">
                <a14:useLocalDpi xmlns:a14="http://schemas.microsoft.com/office/drawing/2010/main"/>
              </a:ext>
            </a:extLst>
          </a:blip>
          <a:stretch>
            <a:fillRect/>
          </a:stretch>
        </p:blipFill>
        <p:spPr>
          <a:xfrm>
            <a:off x="650005" y="5420326"/>
            <a:ext cx="1190544" cy="680132"/>
          </a:xfrm>
          <a:prstGeom prst="rect">
            <a:avLst/>
          </a:prstGeom>
          <a:effectLst>
            <a:glow rad="25400">
              <a:schemeClr val="bg1">
                <a:alpha val="60000"/>
              </a:schemeClr>
            </a:glow>
          </a:effectLst>
        </p:spPr>
      </p:pic>
      <p:pic>
        <p:nvPicPr>
          <p:cNvPr id="32" name="Picture 31">
            <a:extLst>
              <a:ext uri="{FF2B5EF4-FFF2-40B4-BE49-F238E27FC236}">
                <a16:creationId xmlns:a16="http://schemas.microsoft.com/office/drawing/2014/main" id="{56FA5F9C-E682-0347-92CC-DF3A6E9BDC0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221144" y="5207468"/>
            <a:ext cx="843319" cy="843319"/>
          </a:xfrm>
          <a:prstGeom prst="rect">
            <a:avLst/>
          </a:prstGeom>
        </p:spPr>
      </p:pic>
      <p:pic>
        <p:nvPicPr>
          <p:cNvPr id="33" name="Picture 32">
            <a:extLst>
              <a:ext uri="{FF2B5EF4-FFF2-40B4-BE49-F238E27FC236}">
                <a16:creationId xmlns:a16="http://schemas.microsoft.com/office/drawing/2014/main" id="{D3F042BF-5E82-4144-AB34-25CC7FE9E99B}"/>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433446" y="5242033"/>
            <a:ext cx="967532" cy="967532"/>
          </a:xfrm>
          <a:prstGeom prst="rect">
            <a:avLst/>
          </a:prstGeom>
        </p:spPr>
      </p:pic>
      <p:sp>
        <p:nvSpPr>
          <p:cNvPr id="41" name="TextBox 40">
            <a:extLst>
              <a:ext uri="{FF2B5EF4-FFF2-40B4-BE49-F238E27FC236}">
                <a16:creationId xmlns:a16="http://schemas.microsoft.com/office/drawing/2014/main" id="{C02FFD8D-7CDC-F443-90C2-85489EAA9B01}"/>
              </a:ext>
            </a:extLst>
          </p:cNvPr>
          <p:cNvSpPr txBox="1"/>
          <p:nvPr userDrawn="1"/>
        </p:nvSpPr>
        <p:spPr>
          <a:xfrm>
            <a:off x="1" y="204498"/>
            <a:ext cx="12192000" cy="1200329"/>
          </a:xfrm>
          <a:prstGeom prst="rect">
            <a:avLst/>
          </a:prstGeom>
          <a:noFill/>
        </p:spPr>
        <p:txBody>
          <a:bodyPr wrap="square" rtlCol="0">
            <a:spAutoFit/>
          </a:bodyPr>
          <a:lstStyle/>
          <a:p>
            <a:pPr algn="ctr"/>
            <a:r>
              <a:rPr lang="en-US" sz="7200" b="0">
                <a:solidFill>
                  <a:schemeClr val="bg1"/>
                </a:solidFill>
                <a:latin typeface="Calibri" panose="020F0502020204030204" pitchFamily="34" charset="0"/>
                <a:cs typeface="Calibri" panose="020F0502020204030204" pitchFamily="34" charset="0"/>
              </a:rPr>
              <a:t>NIST AT A GLANCE</a:t>
            </a:r>
          </a:p>
        </p:txBody>
      </p:sp>
    </p:spTree>
    <p:extLst>
      <p:ext uri="{BB962C8B-B14F-4D97-AF65-F5344CB8AC3E}">
        <p14:creationId xmlns:p14="http://schemas.microsoft.com/office/powerpoint/2010/main" val="2137083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0D848734-8942-BF48-9547-1AC96494F3E6}"/>
              </a:ext>
            </a:extLst>
          </p:cNvPr>
          <p:cNvSpPr>
            <a:spLocks noGrp="1"/>
          </p:cNvSpPr>
          <p:nvPr>
            <p:ph type="body" sz="half" idx="2"/>
          </p:nvPr>
        </p:nvSpPr>
        <p:spPr>
          <a:xfrm>
            <a:off x="719253" y="1957038"/>
            <a:ext cx="10753493" cy="1143000"/>
          </a:xfrm>
        </p:spPr>
        <p:txBody>
          <a:bodyPr>
            <a:normAutofit fontScale="92500" lnSpcReduction="10000"/>
          </a:bodyPr>
          <a:lstStyle/>
          <a:p>
            <a:r>
              <a:rPr lang="en-US">
                <a:cs typeface="Arial" panose="020B0604020202020204" pitchFamily="34" charset="0"/>
              </a:rPr>
              <a:t>To promote U.S. innovation and industrial competitiveness by advancing </a:t>
            </a:r>
            <a:r>
              <a:rPr lang="en-US" sz="3600">
                <a:solidFill>
                  <a:srgbClr val="5D8B72"/>
                </a:solidFill>
                <a:cs typeface="Arial" panose="020B0604020202020204" pitchFamily="34" charset="0"/>
              </a:rPr>
              <a:t>measurement science</a:t>
            </a:r>
            <a:r>
              <a:rPr lang="en-US">
                <a:solidFill>
                  <a:srgbClr val="5D8B72"/>
                </a:solidFill>
                <a:cs typeface="Arial" panose="020B0604020202020204" pitchFamily="34" charset="0"/>
              </a:rPr>
              <a:t>, </a:t>
            </a:r>
            <a:r>
              <a:rPr lang="en-US" sz="3600">
                <a:solidFill>
                  <a:srgbClr val="5D8B72"/>
                </a:solidFill>
                <a:cs typeface="Arial" panose="020B0604020202020204" pitchFamily="34" charset="0"/>
              </a:rPr>
              <a:t>standards</a:t>
            </a:r>
            <a:r>
              <a:rPr lang="en-US">
                <a:solidFill>
                  <a:srgbClr val="5D8B72"/>
                </a:solidFill>
                <a:cs typeface="Arial" panose="020B0604020202020204" pitchFamily="34" charset="0"/>
              </a:rPr>
              <a:t>, and </a:t>
            </a:r>
            <a:r>
              <a:rPr lang="en-US" sz="3600">
                <a:solidFill>
                  <a:srgbClr val="5D8B72"/>
                </a:solidFill>
                <a:cs typeface="Arial" panose="020B0604020202020204" pitchFamily="34" charset="0"/>
              </a:rPr>
              <a:t>technology</a:t>
            </a:r>
            <a:r>
              <a:rPr lang="en-US">
                <a:solidFill>
                  <a:srgbClr val="5D8B72"/>
                </a:solidFill>
                <a:cs typeface="Arial" panose="020B0604020202020204" pitchFamily="34" charset="0"/>
              </a:rPr>
              <a:t> </a:t>
            </a:r>
            <a:r>
              <a:rPr lang="en-US">
                <a:cs typeface="Arial" panose="020B0604020202020204" pitchFamily="34" charset="0"/>
              </a:rPr>
              <a:t>in ways that enhance economic security and improve our quality of life</a:t>
            </a:r>
          </a:p>
          <a:p>
            <a:endParaRPr lang="en-US"/>
          </a:p>
        </p:txBody>
      </p:sp>
      <p:pic>
        <p:nvPicPr>
          <p:cNvPr id="8" name="Picture 7">
            <a:extLst>
              <a:ext uri="{FF2B5EF4-FFF2-40B4-BE49-F238E27FC236}">
                <a16:creationId xmlns:a16="http://schemas.microsoft.com/office/drawing/2014/main" id="{9487F837-8B7B-0147-BED5-B907649911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47792" y="3790711"/>
            <a:ext cx="3895664" cy="2502513"/>
          </a:xfrm>
          <a:prstGeom prst="rect">
            <a:avLst/>
          </a:prstGeom>
          <a:ln w="38100">
            <a:noFill/>
          </a:ln>
        </p:spPr>
      </p:pic>
      <p:sp>
        <p:nvSpPr>
          <p:cNvPr id="9" name="Rectangle 8">
            <a:extLst>
              <a:ext uri="{FF2B5EF4-FFF2-40B4-BE49-F238E27FC236}">
                <a16:creationId xmlns:a16="http://schemas.microsoft.com/office/drawing/2014/main" id="{BF65FFDD-46F1-1042-90E6-48D558B413AE}"/>
              </a:ext>
            </a:extLst>
          </p:cNvPr>
          <p:cNvSpPr/>
          <p:nvPr userDrawn="1"/>
        </p:nvSpPr>
        <p:spPr>
          <a:xfrm>
            <a:off x="0" y="3790711"/>
            <a:ext cx="3916875" cy="2490548"/>
          </a:xfrm>
          <a:prstGeom prst="rect">
            <a:avLst/>
          </a:prstGeom>
          <a:blipFill dpi="0" rotWithShape="1">
            <a:blip r:embed="rId3" cstate="email">
              <a:extLst>
                <a:ext uri="{28A0092B-C50C-407E-A947-70E740481C1C}">
                  <a14:useLocalDpi xmlns:a14="http://schemas.microsoft.com/office/drawing/2010/main"/>
                </a:ext>
              </a:extLst>
            </a:blip>
            <a:srcRect/>
            <a:stretch>
              <a:fillRect l="110"/>
            </a:stretch>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5E986C5-491C-5F4C-A916-7269FE891C55}"/>
              </a:ext>
            </a:extLst>
          </p:cNvPr>
          <p:cNvSpPr/>
          <p:nvPr userDrawn="1"/>
        </p:nvSpPr>
        <p:spPr>
          <a:xfrm>
            <a:off x="8275125" y="3790711"/>
            <a:ext cx="3916875" cy="2490548"/>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pic>
        <p:nvPicPr>
          <p:cNvPr id="11" name="Picture 10">
            <a:extLst>
              <a:ext uri="{FF2B5EF4-FFF2-40B4-BE49-F238E27FC236}">
                <a16:creationId xmlns:a16="http://schemas.microsoft.com/office/drawing/2014/main" id="{5CB49EE5-11BC-5F45-A896-A86F6FB3E5BC}"/>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13" name="Picture 12">
            <a:extLst>
              <a:ext uri="{FF2B5EF4-FFF2-40B4-BE49-F238E27FC236}">
                <a16:creationId xmlns:a16="http://schemas.microsoft.com/office/drawing/2014/main" id="{119C50A8-61CF-0446-843A-65AF899FAEEE}"/>
              </a:ext>
            </a:extLst>
          </p:cNvPr>
          <p:cNvPicPr>
            <a:picLocks noChangeAspect="1"/>
          </p:cNvPicPr>
          <p:nvPr userDrawn="1"/>
        </p:nvPicPr>
        <p:blipFill>
          <a:blip r:embed="rId6"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4" name="Title 1">
            <a:extLst>
              <a:ext uri="{FF2B5EF4-FFF2-40B4-BE49-F238E27FC236}">
                <a16:creationId xmlns:a16="http://schemas.microsoft.com/office/drawing/2014/main" id="{EF4F98F9-08D8-D64E-9EEE-7D543E307C3B}"/>
              </a:ext>
            </a:extLst>
          </p:cNvPr>
          <p:cNvSpPr>
            <a:spLocks noGrp="1"/>
          </p:cNvSpPr>
          <p:nvPr>
            <p:ph type="title" hasCustomPrompt="1"/>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NIST Mission</a:t>
            </a:r>
          </a:p>
        </p:txBody>
      </p:sp>
    </p:spTree>
    <p:extLst>
      <p:ext uri="{BB962C8B-B14F-4D97-AF65-F5344CB8AC3E}">
        <p14:creationId xmlns:p14="http://schemas.microsoft.com/office/powerpoint/2010/main" val="720209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D859F45-DEFE-E946-8485-EFF0A4E344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25" name="Picture 24">
            <a:extLst>
              <a:ext uri="{FF2B5EF4-FFF2-40B4-BE49-F238E27FC236}">
                <a16:creationId xmlns:a16="http://schemas.microsoft.com/office/drawing/2014/main" id="{15530511-2018-504F-9953-51006AA102A4}"/>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cxnSp>
        <p:nvCxnSpPr>
          <p:cNvPr id="7" name="Elbow Connector 6">
            <a:extLst>
              <a:ext uri="{FF2B5EF4-FFF2-40B4-BE49-F238E27FC236}">
                <a16:creationId xmlns:a16="http://schemas.microsoft.com/office/drawing/2014/main" id="{A9FA9B9B-6A33-B546-84D9-C6A19655ACF4}"/>
              </a:ext>
            </a:extLst>
          </p:cNvPr>
          <p:cNvCxnSpPr>
            <a:cxnSpLocks/>
          </p:cNvCxnSpPr>
          <p:nvPr userDrawn="1"/>
        </p:nvCxnSpPr>
        <p:spPr>
          <a:xfrm rot="5400000" flipH="1" flipV="1">
            <a:off x="6149134" y="-96717"/>
            <a:ext cx="12700" cy="7493522"/>
          </a:xfrm>
          <a:prstGeom prst="bentConnector3">
            <a:avLst>
              <a:gd name="adj1" fmla="val 1800000"/>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2CF87C86-E242-F84E-B196-B7C630917BA5}"/>
              </a:ext>
            </a:extLst>
          </p:cNvPr>
          <p:cNvSpPr txBox="1">
            <a:spLocks noChangeArrowheads="1"/>
          </p:cNvSpPr>
          <p:nvPr userDrawn="1"/>
        </p:nvSpPr>
        <p:spPr bwMode="auto">
          <a:xfrm>
            <a:off x="1607616" y="1269868"/>
            <a:ext cx="2934918" cy="338554"/>
          </a:xfrm>
          <a:prstGeom prst="rect">
            <a:avLst/>
          </a:prstGeom>
          <a:noFill/>
          <a:ln w="19050">
            <a:solidFill>
              <a:schemeClr val="tx1"/>
            </a:solidFill>
            <a:miter lim="800000"/>
            <a:headEnd/>
            <a:tailEnd/>
          </a:ln>
          <a:effectLst/>
        </p:spPr>
        <p:txBody>
          <a:bodyPr wrap="square">
            <a:spAutoFit/>
          </a:bodyPr>
          <a:lstStyle/>
          <a:p>
            <a:pPr algn="ctr" defTabSz="457200" eaLnBrk="0" hangingPunct="0">
              <a:spcBef>
                <a:spcPts val="600"/>
              </a:spcBef>
            </a:pPr>
            <a:r>
              <a:rPr lang="en-US" sz="1600" b="1">
                <a:cs typeface="Arial" panose="020B0604020202020204" pitchFamily="34" charset="0"/>
              </a:rPr>
              <a:t>Chief of Staff</a:t>
            </a:r>
          </a:p>
        </p:txBody>
      </p:sp>
      <p:sp>
        <p:nvSpPr>
          <p:cNvPr id="9" name="TextBox 5">
            <a:extLst>
              <a:ext uri="{FF2B5EF4-FFF2-40B4-BE49-F238E27FC236}">
                <a16:creationId xmlns:a16="http://schemas.microsoft.com/office/drawing/2014/main" id="{DBA01E84-59FC-0E46-879F-CC7447062839}"/>
              </a:ext>
            </a:extLst>
          </p:cNvPr>
          <p:cNvSpPr txBox="1">
            <a:spLocks noChangeArrowheads="1"/>
          </p:cNvSpPr>
          <p:nvPr userDrawn="1"/>
        </p:nvSpPr>
        <p:spPr bwMode="auto">
          <a:xfrm>
            <a:off x="1048785" y="3623862"/>
            <a:ext cx="2651760" cy="338554"/>
          </a:xfrm>
          <a:prstGeom prst="rect">
            <a:avLst/>
          </a:prstGeom>
          <a:solidFill>
            <a:schemeClr val="bg1"/>
          </a:solidFill>
          <a:ln w="19050">
            <a:solidFill>
              <a:srgbClr val="0F294A"/>
            </a:solidFill>
            <a:miter lim="800000"/>
            <a:headEnd/>
            <a:tailEnd/>
          </a:ln>
          <a:effectLst/>
        </p:spPr>
        <p:txBody>
          <a:bodyPr>
            <a:spAutoFit/>
          </a:bodyPr>
          <a:lstStyle/>
          <a:p>
            <a:pPr algn="ctr" defTabSz="457200" eaLnBrk="0" hangingPunct="0"/>
            <a:r>
              <a:rPr lang="en-US" sz="1600" b="1">
                <a:cs typeface="Arial" panose="020B0604020202020204" pitchFamily="34" charset="0"/>
              </a:rPr>
              <a:t>Laboratory Programs </a:t>
            </a:r>
          </a:p>
        </p:txBody>
      </p:sp>
      <p:sp>
        <p:nvSpPr>
          <p:cNvPr id="10" name="TextBox 6">
            <a:extLst>
              <a:ext uri="{FF2B5EF4-FFF2-40B4-BE49-F238E27FC236}">
                <a16:creationId xmlns:a16="http://schemas.microsoft.com/office/drawing/2014/main" id="{AD404A8F-5B47-B44A-B263-60ACDCCE9535}"/>
              </a:ext>
            </a:extLst>
          </p:cNvPr>
          <p:cNvSpPr txBox="1">
            <a:spLocks noChangeArrowheads="1"/>
          </p:cNvSpPr>
          <p:nvPr userDrawn="1"/>
        </p:nvSpPr>
        <p:spPr bwMode="auto">
          <a:xfrm>
            <a:off x="8542307" y="3623862"/>
            <a:ext cx="2651760" cy="338554"/>
          </a:xfrm>
          <a:prstGeom prst="rect">
            <a:avLst/>
          </a:prstGeom>
          <a:solidFill>
            <a:schemeClr val="bg1"/>
          </a:solidFill>
          <a:ln w="19050">
            <a:solidFill>
              <a:srgbClr val="0F294A"/>
            </a:solidFill>
            <a:miter lim="800000"/>
            <a:headEnd/>
            <a:tailEnd/>
          </a:ln>
          <a:effectLst/>
        </p:spPr>
        <p:txBody>
          <a:bodyPr>
            <a:spAutoFit/>
          </a:bodyPr>
          <a:lstStyle/>
          <a:p>
            <a:pPr algn="ctr" defTabSz="457200" eaLnBrk="0" hangingPunct="0"/>
            <a:r>
              <a:rPr lang="en-US" sz="1600" b="1">
                <a:cs typeface="Arial" panose="020B0604020202020204" pitchFamily="34" charset="0"/>
              </a:rPr>
              <a:t>Management Resources</a:t>
            </a:r>
            <a:r>
              <a:rPr lang="en-US" sz="1600">
                <a:cs typeface="Arial" panose="020B0604020202020204" pitchFamily="34" charset="0"/>
              </a:rPr>
              <a:t> </a:t>
            </a:r>
          </a:p>
        </p:txBody>
      </p:sp>
      <p:sp>
        <p:nvSpPr>
          <p:cNvPr id="11" name="TextBox 28">
            <a:extLst>
              <a:ext uri="{FF2B5EF4-FFF2-40B4-BE49-F238E27FC236}">
                <a16:creationId xmlns:a16="http://schemas.microsoft.com/office/drawing/2014/main" id="{64053C10-3C7B-E947-B159-BBD4022E88F7}"/>
              </a:ext>
            </a:extLst>
          </p:cNvPr>
          <p:cNvSpPr txBox="1">
            <a:spLocks noChangeArrowheads="1"/>
          </p:cNvSpPr>
          <p:nvPr userDrawn="1"/>
        </p:nvSpPr>
        <p:spPr bwMode="auto">
          <a:xfrm>
            <a:off x="1261636" y="5570602"/>
            <a:ext cx="2032506" cy="954107"/>
          </a:xfrm>
          <a:prstGeom prst="rect">
            <a:avLst/>
          </a:prstGeom>
          <a:noFill/>
          <a:ln w="9525">
            <a:noFill/>
            <a:miter lim="800000"/>
            <a:headEnd/>
            <a:tailEnd/>
          </a:ln>
        </p:spPr>
        <p:txBody>
          <a:bodyPr wrap="square">
            <a:spAutoFit/>
          </a:bodyPr>
          <a:lstStyle/>
          <a:p>
            <a:pPr algn="ctr"/>
            <a:r>
              <a:rPr lang="en-US" sz="1400" b="1">
                <a:cs typeface="Arial" panose="020B0604020202020204" pitchFamily="34" charset="0"/>
              </a:rPr>
              <a:t>Jim Olthoff</a:t>
            </a:r>
          </a:p>
          <a:p>
            <a:pPr algn="ctr"/>
            <a:r>
              <a:rPr lang="en-US" sz="1400">
                <a:cs typeface="Arial" panose="020B0604020202020204" pitchFamily="34" charset="0"/>
              </a:rPr>
              <a:t>Associate Director </a:t>
            </a:r>
          </a:p>
          <a:p>
            <a:pPr algn="ctr"/>
            <a:r>
              <a:rPr lang="en-US" sz="1400">
                <a:cs typeface="Arial" panose="020B0604020202020204" pitchFamily="34" charset="0"/>
              </a:rPr>
              <a:t>for Laboratory Programs (Acting)</a:t>
            </a:r>
          </a:p>
        </p:txBody>
      </p:sp>
      <p:pic>
        <p:nvPicPr>
          <p:cNvPr id="12" name="Picture 2">
            <a:extLst>
              <a:ext uri="{FF2B5EF4-FFF2-40B4-BE49-F238E27FC236}">
                <a16:creationId xmlns:a16="http://schemas.microsoft.com/office/drawing/2014/main" id="{F06B7AB3-EA22-C84C-84CE-DF5F74052288}"/>
              </a:ext>
            </a:extLst>
          </p:cNvPr>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5465961" y="4107562"/>
            <a:ext cx="1351458" cy="1463040"/>
          </a:xfrm>
          <a:prstGeom prst="rect">
            <a:avLst/>
          </a:prstGeom>
          <a:noFill/>
          <a:ln w="9525">
            <a:noFill/>
            <a:miter lim="800000"/>
            <a:headEnd/>
            <a:tailEnd/>
          </a:ln>
        </p:spPr>
      </p:pic>
      <p:sp>
        <p:nvSpPr>
          <p:cNvPr id="13" name="TextBox 30">
            <a:extLst>
              <a:ext uri="{FF2B5EF4-FFF2-40B4-BE49-F238E27FC236}">
                <a16:creationId xmlns:a16="http://schemas.microsoft.com/office/drawing/2014/main" id="{CCBC735A-3392-9B40-B838-67FC46244DE4}"/>
              </a:ext>
            </a:extLst>
          </p:cNvPr>
          <p:cNvSpPr txBox="1">
            <a:spLocks noChangeArrowheads="1"/>
          </p:cNvSpPr>
          <p:nvPr userDrawn="1"/>
        </p:nvSpPr>
        <p:spPr bwMode="auto">
          <a:xfrm>
            <a:off x="4716328" y="5570602"/>
            <a:ext cx="2912533" cy="738664"/>
          </a:xfrm>
          <a:prstGeom prst="rect">
            <a:avLst/>
          </a:prstGeom>
          <a:noFill/>
          <a:ln w="9525">
            <a:noFill/>
            <a:miter lim="800000"/>
            <a:headEnd/>
            <a:tailEnd/>
          </a:ln>
        </p:spPr>
        <p:txBody>
          <a:bodyPr wrap="square">
            <a:spAutoFit/>
          </a:bodyPr>
          <a:lstStyle/>
          <a:p>
            <a:pPr algn="ctr"/>
            <a:r>
              <a:rPr lang="en-US" sz="1400" b="1">
                <a:cs typeface="Arial" panose="020B0604020202020204" pitchFamily="34" charset="0"/>
              </a:rPr>
              <a:t>Phillip Singerman</a:t>
            </a:r>
          </a:p>
          <a:p>
            <a:pPr algn="ctr"/>
            <a:r>
              <a:rPr lang="en-US" sz="1400">
                <a:cs typeface="Arial" panose="020B0604020202020204" pitchFamily="34" charset="0"/>
              </a:rPr>
              <a:t>Associate Director </a:t>
            </a:r>
          </a:p>
          <a:p>
            <a:pPr algn="ctr"/>
            <a:r>
              <a:rPr lang="en-US" sz="1400">
                <a:cs typeface="Arial" panose="020B0604020202020204" pitchFamily="34" charset="0"/>
              </a:rPr>
              <a:t>for Innovation and Industry Services</a:t>
            </a:r>
          </a:p>
        </p:txBody>
      </p:sp>
      <p:sp>
        <p:nvSpPr>
          <p:cNvPr id="14" name="TextBox 32">
            <a:extLst>
              <a:ext uri="{FF2B5EF4-FFF2-40B4-BE49-F238E27FC236}">
                <a16:creationId xmlns:a16="http://schemas.microsoft.com/office/drawing/2014/main" id="{A99217C5-CB1A-4244-BBA7-A97558BFA02A}"/>
              </a:ext>
            </a:extLst>
          </p:cNvPr>
          <p:cNvSpPr txBox="1">
            <a:spLocks noChangeArrowheads="1"/>
          </p:cNvSpPr>
          <p:nvPr userDrawn="1"/>
        </p:nvSpPr>
        <p:spPr bwMode="auto">
          <a:xfrm>
            <a:off x="8894962" y="5570602"/>
            <a:ext cx="2264973" cy="738664"/>
          </a:xfrm>
          <a:prstGeom prst="rect">
            <a:avLst/>
          </a:prstGeom>
          <a:noFill/>
          <a:ln w="9525">
            <a:noFill/>
            <a:miter lim="800000"/>
            <a:headEnd/>
            <a:tailEnd/>
          </a:ln>
        </p:spPr>
        <p:txBody>
          <a:bodyPr wrap="square">
            <a:spAutoFit/>
          </a:bodyPr>
          <a:lstStyle/>
          <a:p>
            <a:pPr algn="ctr"/>
            <a:r>
              <a:rPr lang="en-US" sz="1400" b="1">
                <a:cs typeface="Arial" panose="020B0604020202020204" pitchFamily="34" charset="0"/>
              </a:rPr>
              <a:t>Del Brockett</a:t>
            </a:r>
          </a:p>
          <a:p>
            <a:pPr algn="ctr"/>
            <a:r>
              <a:rPr lang="en-US" sz="1400">
                <a:cs typeface="Arial" panose="020B0604020202020204" pitchFamily="34" charset="0"/>
              </a:rPr>
              <a:t>Associate Director </a:t>
            </a:r>
          </a:p>
          <a:p>
            <a:pPr algn="ctr"/>
            <a:r>
              <a:rPr lang="en-US" sz="1400">
                <a:cs typeface="Arial" panose="020B0604020202020204" pitchFamily="34" charset="0"/>
              </a:rPr>
              <a:t>for Management Resources</a:t>
            </a:r>
          </a:p>
        </p:txBody>
      </p:sp>
      <p:cxnSp>
        <p:nvCxnSpPr>
          <p:cNvPr id="15" name="Straight Connector 14">
            <a:extLst>
              <a:ext uri="{FF2B5EF4-FFF2-40B4-BE49-F238E27FC236}">
                <a16:creationId xmlns:a16="http://schemas.microsoft.com/office/drawing/2014/main" id="{26F9CF9D-E86B-B240-985B-F7424D2B2A50}"/>
              </a:ext>
            </a:extLst>
          </p:cNvPr>
          <p:cNvCxnSpPr/>
          <p:nvPr userDrawn="1"/>
        </p:nvCxnSpPr>
        <p:spPr>
          <a:xfrm flipV="1">
            <a:off x="4527521" y="1397167"/>
            <a:ext cx="673943" cy="7388"/>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35A3F3-244A-EB40-90DA-D6815E8BFE57}"/>
              </a:ext>
            </a:extLst>
          </p:cNvPr>
          <p:cNvCxnSpPr>
            <a:cxnSpLocks/>
            <a:stCxn id="19" idx="2"/>
          </p:cNvCxnSpPr>
          <p:nvPr userDrawn="1"/>
        </p:nvCxnSpPr>
        <p:spPr>
          <a:xfrm>
            <a:off x="6155484" y="1589222"/>
            <a:ext cx="0" cy="204099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TextBox 30">
            <a:extLst>
              <a:ext uri="{FF2B5EF4-FFF2-40B4-BE49-F238E27FC236}">
                <a16:creationId xmlns:a16="http://schemas.microsoft.com/office/drawing/2014/main" id="{94D5E34B-FA1F-7F45-95CE-FD0B3162E47E}"/>
              </a:ext>
            </a:extLst>
          </p:cNvPr>
          <p:cNvSpPr txBox="1">
            <a:spLocks noChangeArrowheads="1"/>
          </p:cNvSpPr>
          <p:nvPr userDrawn="1"/>
        </p:nvSpPr>
        <p:spPr bwMode="auto">
          <a:xfrm>
            <a:off x="6914675" y="2033444"/>
            <a:ext cx="2912533" cy="954107"/>
          </a:xfrm>
          <a:prstGeom prst="rect">
            <a:avLst/>
          </a:prstGeom>
          <a:noFill/>
          <a:ln w="9525">
            <a:noFill/>
            <a:miter lim="800000"/>
            <a:headEnd/>
            <a:tailEnd/>
          </a:ln>
        </p:spPr>
        <p:txBody>
          <a:bodyPr wrap="square">
            <a:spAutoFit/>
          </a:bodyPr>
          <a:lstStyle/>
          <a:p>
            <a:r>
              <a:rPr lang="en-US" sz="1400" b="1">
                <a:cs typeface="Arial" panose="020B0604020202020204" pitchFamily="34" charset="0"/>
              </a:rPr>
              <a:t>Walter Copan</a:t>
            </a:r>
          </a:p>
          <a:p>
            <a:r>
              <a:rPr lang="en-US" sz="1400">
                <a:cs typeface="Arial" panose="020B0604020202020204" pitchFamily="34" charset="0"/>
              </a:rPr>
              <a:t>Under Secretary of Commerce for Standards and Technology, and </a:t>
            </a:r>
          </a:p>
          <a:p>
            <a:r>
              <a:rPr lang="en-US" sz="1400">
                <a:cs typeface="Arial" panose="020B0604020202020204" pitchFamily="34" charset="0"/>
              </a:rPr>
              <a:t>NIST Director</a:t>
            </a:r>
          </a:p>
        </p:txBody>
      </p:sp>
      <p:pic>
        <p:nvPicPr>
          <p:cNvPr id="18" name="Picture 17">
            <a:extLst>
              <a:ext uri="{FF2B5EF4-FFF2-40B4-BE49-F238E27FC236}">
                <a16:creationId xmlns:a16="http://schemas.microsoft.com/office/drawing/2014/main" id="{4A90EA71-7C7D-AB4F-A015-1663AE3CA740}"/>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9459905" y="4099938"/>
            <a:ext cx="1201145" cy="1478289"/>
          </a:xfrm>
          <a:prstGeom prst="rect">
            <a:avLst/>
          </a:prstGeom>
        </p:spPr>
      </p:pic>
      <p:sp>
        <p:nvSpPr>
          <p:cNvPr id="19" name="TextBox 18">
            <a:extLst>
              <a:ext uri="{FF2B5EF4-FFF2-40B4-BE49-F238E27FC236}">
                <a16:creationId xmlns:a16="http://schemas.microsoft.com/office/drawing/2014/main" id="{319D4C47-C1E0-C041-9381-05ECE15FE30C}"/>
              </a:ext>
            </a:extLst>
          </p:cNvPr>
          <p:cNvSpPr txBox="1"/>
          <p:nvPr userDrawn="1"/>
        </p:nvSpPr>
        <p:spPr bwMode="auto">
          <a:xfrm>
            <a:off x="5031335" y="1250668"/>
            <a:ext cx="2248298" cy="338554"/>
          </a:xfrm>
          <a:prstGeom prst="rect">
            <a:avLst/>
          </a:prstGeom>
          <a:solidFill>
            <a:schemeClr val="bg1"/>
          </a:solidFill>
          <a:ln w="19050">
            <a:solidFill>
              <a:srgbClr val="0F294A"/>
            </a:solidFill>
          </a:ln>
          <a:effectLst/>
        </p:spPr>
        <p:txBody>
          <a:bodyPr wrap="square">
            <a:spAutoFit/>
          </a:bodyPr>
          <a:lstStyle/>
          <a:p>
            <a:pPr algn="ctr" eaLnBrk="0" hangingPunct="0">
              <a:defRPr/>
            </a:pPr>
            <a:r>
              <a:rPr lang="en-US" sz="1600" b="1">
                <a:ea typeface="Calibri" pitchFamily="34" charset="0"/>
                <a:cs typeface="Arial" panose="020B0604020202020204" pitchFamily="34" charset="0"/>
              </a:rPr>
              <a:t>Director</a:t>
            </a:r>
            <a:endParaRPr lang="en-US" sz="1600" u="sng">
              <a:cs typeface="Arial" panose="020B0604020202020204" pitchFamily="34" charset="0"/>
            </a:endParaRPr>
          </a:p>
        </p:txBody>
      </p:sp>
      <p:pic>
        <p:nvPicPr>
          <p:cNvPr id="20" name="Picture 19">
            <a:extLst>
              <a:ext uri="{FF2B5EF4-FFF2-40B4-BE49-F238E27FC236}">
                <a16:creationId xmlns:a16="http://schemas.microsoft.com/office/drawing/2014/main" id="{752BD89F-DF00-7E47-AD2E-94AAB5B2D40B}"/>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5395770" y="1705110"/>
            <a:ext cx="1477447" cy="1610777"/>
          </a:xfrm>
          <a:prstGeom prst="rect">
            <a:avLst/>
          </a:prstGeom>
        </p:spPr>
      </p:pic>
      <p:pic>
        <p:nvPicPr>
          <p:cNvPr id="21" name="Picture 20">
            <a:extLst>
              <a:ext uri="{FF2B5EF4-FFF2-40B4-BE49-F238E27FC236}">
                <a16:creationId xmlns:a16="http://schemas.microsoft.com/office/drawing/2014/main" id="{365FAF1A-1471-324B-9A80-31B0FE67957D}"/>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684675" y="4095192"/>
            <a:ext cx="1186427" cy="1483035"/>
          </a:xfrm>
          <a:prstGeom prst="rect">
            <a:avLst/>
          </a:prstGeom>
        </p:spPr>
      </p:pic>
      <p:sp>
        <p:nvSpPr>
          <p:cNvPr id="22" name="TextBox 4">
            <a:extLst>
              <a:ext uri="{FF2B5EF4-FFF2-40B4-BE49-F238E27FC236}">
                <a16:creationId xmlns:a16="http://schemas.microsoft.com/office/drawing/2014/main" id="{D20CC0A2-3FCA-1048-A373-30A4FDDBD1AC}"/>
              </a:ext>
            </a:extLst>
          </p:cNvPr>
          <p:cNvSpPr txBox="1">
            <a:spLocks noChangeArrowheads="1"/>
          </p:cNvSpPr>
          <p:nvPr userDrawn="1"/>
        </p:nvSpPr>
        <p:spPr bwMode="auto">
          <a:xfrm>
            <a:off x="4336422" y="3643200"/>
            <a:ext cx="3570008" cy="338554"/>
          </a:xfrm>
          <a:prstGeom prst="rect">
            <a:avLst/>
          </a:prstGeom>
          <a:solidFill>
            <a:schemeClr val="bg1"/>
          </a:solidFill>
          <a:ln w="19050">
            <a:solidFill>
              <a:srgbClr val="0F294A"/>
            </a:solidFill>
            <a:miter lim="800000"/>
            <a:headEnd/>
            <a:tailEnd/>
          </a:ln>
          <a:effectLst/>
        </p:spPr>
        <p:txBody>
          <a:bodyPr wrap="square">
            <a:spAutoFit/>
          </a:bodyPr>
          <a:lstStyle/>
          <a:p>
            <a:pPr algn="ctr" defTabSz="457200" eaLnBrk="0" hangingPunct="0"/>
            <a:r>
              <a:rPr lang="en-US" sz="1600" b="1">
                <a:ea typeface="Calibri" pitchFamily="34" charset="0"/>
                <a:cs typeface="Arial" panose="020B0604020202020204" pitchFamily="34" charset="0"/>
              </a:rPr>
              <a:t>Innovation and Industry Services</a:t>
            </a:r>
          </a:p>
        </p:txBody>
      </p:sp>
      <p:sp>
        <p:nvSpPr>
          <p:cNvPr id="26" name="Title 1">
            <a:extLst>
              <a:ext uri="{FF2B5EF4-FFF2-40B4-BE49-F238E27FC236}">
                <a16:creationId xmlns:a16="http://schemas.microsoft.com/office/drawing/2014/main" id="{48A00F0E-6E4B-0644-BE94-6B236EAD243B}"/>
              </a:ext>
            </a:extLst>
          </p:cNvPr>
          <p:cNvSpPr>
            <a:spLocks noGrp="1"/>
          </p:cNvSpPr>
          <p:nvPr>
            <p:ph type="title" hasCustomPrompt="1"/>
          </p:nvPr>
        </p:nvSpPr>
        <p:spPr>
          <a:xfrm>
            <a:off x="573795" y="-10746"/>
            <a:ext cx="10515600" cy="1325563"/>
          </a:xfrm>
        </p:spPr>
        <p:txBody>
          <a:bodyPr>
            <a:normAutofit/>
          </a:bodyPr>
          <a:lstStyle>
            <a:lvl1pPr>
              <a:defRPr sz="4400" b="0" i="0">
                <a:solidFill>
                  <a:schemeClr val="bg1"/>
                </a:solidFill>
                <a:latin typeface="Calibri" panose="020F0502020204030204" pitchFamily="34" charset="0"/>
                <a:cs typeface="Calibri" panose="020F0502020204030204" pitchFamily="34" charset="0"/>
              </a:defRPr>
            </a:lvl1pPr>
          </a:lstStyle>
          <a:p>
            <a:r>
              <a:rPr lang="en-US"/>
              <a:t>Organization Chart </a:t>
            </a:r>
          </a:p>
        </p:txBody>
      </p:sp>
      <p:pic>
        <p:nvPicPr>
          <p:cNvPr id="27" name="Picture 26">
            <a:extLst>
              <a:ext uri="{FF2B5EF4-FFF2-40B4-BE49-F238E27FC236}">
                <a16:creationId xmlns:a16="http://schemas.microsoft.com/office/drawing/2014/main" id="{1E764644-0B07-6146-B729-DF5E32AB6E29}"/>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194913" y="1770201"/>
            <a:ext cx="1520898" cy="1520898"/>
          </a:xfrm>
          <a:prstGeom prst="rect">
            <a:avLst/>
          </a:prstGeom>
        </p:spPr>
      </p:pic>
      <p:sp>
        <p:nvSpPr>
          <p:cNvPr id="28" name="TextBox 30">
            <a:extLst>
              <a:ext uri="{FF2B5EF4-FFF2-40B4-BE49-F238E27FC236}">
                <a16:creationId xmlns:a16="http://schemas.microsoft.com/office/drawing/2014/main" id="{857687C3-12EA-574A-B8E6-4E9053BB6177}"/>
              </a:ext>
            </a:extLst>
          </p:cNvPr>
          <p:cNvSpPr txBox="1">
            <a:spLocks noChangeArrowheads="1"/>
          </p:cNvSpPr>
          <p:nvPr userDrawn="1"/>
        </p:nvSpPr>
        <p:spPr bwMode="auto">
          <a:xfrm>
            <a:off x="216691" y="2081105"/>
            <a:ext cx="1664187" cy="738664"/>
          </a:xfrm>
          <a:prstGeom prst="rect">
            <a:avLst/>
          </a:prstGeom>
          <a:noFill/>
          <a:ln w="9525">
            <a:noFill/>
            <a:miter lim="800000"/>
            <a:headEnd/>
            <a:tailEnd/>
          </a:ln>
        </p:spPr>
        <p:txBody>
          <a:bodyPr wrap="square">
            <a:spAutoFit/>
          </a:bodyPr>
          <a:lstStyle/>
          <a:p>
            <a:pPr algn="r"/>
            <a:r>
              <a:rPr lang="en-US" sz="1400" b="1">
                <a:cs typeface="Arial" panose="020B0604020202020204" pitchFamily="34" charset="0"/>
              </a:rPr>
              <a:t>Kevin Kimball</a:t>
            </a:r>
          </a:p>
          <a:p>
            <a:pPr algn="r"/>
            <a:r>
              <a:rPr lang="en-US" sz="1400">
                <a:cs typeface="Arial" panose="020B0604020202020204" pitchFamily="34" charset="0"/>
              </a:rPr>
              <a:t>Chief of Staff </a:t>
            </a:r>
          </a:p>
          <a:p>
            <a:pPr algn="r"/>
            <a:r>
              <a:rPr lang="en-US" sz="1400">
                <a:cs typeface="Arial" panose="020B0604020202020204" pitchFamily="34" charset="0"/>
              </a:rPr>
              <a:t>NIST </a:t>
            </a:r>
          </a:p>
        </p:txBody>
      </p:sp>
    </p:spTree>
    <p:extLst>
      <p:ext uri="{BB962C8B-B14F-4D97-AF65-F5344CB8AC3E}">
        <p14:creationId xmlns:p14="http://schemas.microsoft.com/office/powerpoint/2010/main" val="1995474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3025B2-F8BD-074A-B93B-B3CE52BAB1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15" name="Title 1">
            <a:extLst>
              <a:ext uri="{FF2B5EF4-FFF2-40B4-BE49-F238E27FC236}">
                <a16:creationId xmlns:a16="http://schemas.microsoft.com/office/drawing/2014/main" id="{C8AB3B5E-F287-6A4D-B452-56C37FB03122}"/>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a:t>NIST Joint Institute and Center Locations</a:t>
            </a:r>
            <a:endParaRPr lang="en-US"/>
          </a:p>
        </p:txBody>
      </p:sp>
      <p:pic>
        <p:nvPicPr>
          <p:cNvPr id="16" name="Picture 15">
            <a:extLst>
              <a:ext uri="{FF2B5EF4-FFF2-40B4-BE49-F238E27FC236}">
                <a16:creationId xmlns:a16="http://schemas.microsoft.com/office/drawing/2014/main" id="{27DD65A3-8D4A-AF45-8715-947087810724}"/>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11" name="TextBox 2">
            <a:extLst>
              <a:ext uri="{FF2B5EF4-FFF2-40B4-BE49-F238E27FC236}">
                <a16:creationId xmlns:a16="http://schemas.microsoft.com/office/drawing/2014/main" id="{4E94E506-F106-C244-B60F-8CA086C08B6A}"/>
              </a:ext>
            </a:extLst>
          </p:cNvPr>
          <p:cNvSpPr txBox="1"/>
          <p:nvPr userDrawn="1"/>
        </p:nvSpPr>
        <p:spPr>
          <a:xfrm>
            <a:off x="3862057" y="2793864"/>
            <a:ext cx="2397140"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a:solidFill>
                  <a:schemeClr val="bg1"/>
                </a:solidFill>
                <a:cs typeface="Arial" panose="020B0604020202020204" pitchFamily="34" charset="0"/>
              </a:rPr>
              <a:t>Construction (CRF)</a:t>
            </a:r>
          </a:p>
          <a:p>
            <a:r>
              <a:rPr lang="en-US" sz="2000" b="1">
                <a:solidFill>
                  <a:schemeClr val="bg1"/>
                </a:solidFill>
                <a:cs typeface="Arial" panose="020B0604020202020204" pitchFamily="34" charset="0"/>
              </a:rPr>
              <a:t>$319 Million</a:t>
            </a:r>
          </a:p>
        </p:txBody>
      </p:sp>
      <p:sp>
        <p:nvSpPr>
          <p:cNvPr id="12" name="TextBox 2">
            <a:extLst>
              <a:ext uri="{FF2B5EF4-FFF2-40B4-BE49-F238E27FC236}">
                <a16:creationId xmlns:a16="http://schemas.microsoft.com/office/drawing/2014/main" id="{D7846AAB-11D3-E841-9894-7B7B61B03641}"/>
              </a:ext>
            </a:extLst>
          </p:cNvPr>
          <p:cNvSpPr txBox="1"/>
          <p:nvPr userDrawn="1"/>
        </p:nvSpPr>
        <p:spPr>
          <a:xfrm>
            <a:off x="6356593" y="3686323"/>
            <a:ext cx="2164091" cy="119301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a:solidFill>
                  <a:schemeClr val="bg1"/>
                </a:solidFill>
                <a:cs typeface="Arial" panose="020B0604020202020204" pitchFamily="34" charset="0"/>
              </a:rPr>
              <a:t>Laboratory Research (STRS) </a:t>
            </a:r>
            <a:r>
              <a:rPr lang="en-US" sz="2000" b="1">
                <a:solidFill>
                  <a:schemeClr val="bg1"/>
                </a:solidFill>
                <a:cs typeface="Arial" panose="020B0604020202020204" pitchFamily="34" charset="0"/>
              </a:rPr>
              <a:t>$724.5 Million</a:t>
            </a:r>
            <a:endParaRPr lang="en-US" sz="1800" b="1">
              <a:solidFill>
                <a:schemeClr val="bg1"/>
              </a:solidFill>
              <a:cs typeface="Arial" panose="020B0604020202020204" pitchFamily="34" charset="0"/>
            </a:endParaRPr>
          </a:p>
        </p:txBody>
      </p:sp>
      <p:pic>
        <p:nvPicPr>
          <p:cNvPr id="17" name="Picture 16">
            <a:extLst>
              <a:ext uri="{FF2B5EF4-FFF2-40B4-BE49-F238E27FC236}">
                <a16:creationId xmlns:a16="http://schemas.microsoft.com/office/drawing/2014/main" id="{35CA1B31-BBE2-B048-8CD8-C998AB33250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445" y="1090623"/>
            <a:ext cx="9348400" cy="5780224"/>
          </a:xfrm>
          <a:prstGeom prst="rect">
            <a:avLst/>
          </a:prstGeom>
        </p:spPr>
      </p:pic>
      <p:pic>
        <p:nvPicPr>
          <p:cNvPr id="18" name="Picture 17">
            <a:extLst>
              <a:ext uri="{FF2B5EF4-FFF2-40B4-BE49-F238E27FC236}">
                <a16:creationId xmlns:a16="http://schemas.microsoft.com/office/drawing/2014/main" id="{5CFD4393-4391-6045-9F32-78418A08EBF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07727" y="1416189"/>
            <a:ext cx="8623760" cy="4854477"/>
          </a:xfrm>
          <a:prstGeom prst="rect">
            <a:avLst/>
          </a:prstGeom>
          <a:ln>
            <a:noFill/>
          </a:ln>
        </p:spPr>
      </p:pic>
      <p:sp>
        <p:nvSpPr>
          <p:cNvPr id="19" name="Title 1">
            <a:extLst>
              <a:ext uri="{FF2B5EF4-FFF2-40B4-BE49-F238E27FC236}">
                <a16:creationId xmlns:a16="http://schemas.microsoft.com/office/drawing/2014/main" id="{F61E7DCD-0B06-1446-80C8-3F7BCC7DE0DC}"/>
              </a:ext>
            </a:extLst>
          </p:cNvPr>
          <p:cNvSpPr txBox="1">
            <a:spLocks/>
          </p:cNvSpPr>
          <p:nvPr userDrawn="1"/>
        </p:nvSpPr>
        <p:spPr>
          <a:xfrm>
            <a:off x="3214960" y="316941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0" name="Title 1">
            <a:extLst>
              <a:ext uri="{FF2B5EF4-FFF2-40B4-BE49-F238E27FC236}">
                <a16:creationId xmlns:a16="http://schemas.microsoft.com/office/drawing/2014/main" id="{F71C98AA-677E-F04D-9F63-3038C0AD6B81}"/>
              </a:ext>
            </a:extLst>
          </p:cNvPr>
          <p:cNvSpPr txBox="1">
            <a:spLocks/>
          </p:cNvSpPr>
          <p:nvPr userDrawn="1"/>
        </p:nvSpPr>
        <p:spPr>
          <a:xfrm>
            <a:off x="7187060" y="4277357"/>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1" name="Title 1">
            <a:extLst>
              <a:ext uri="{FF2B5EF4-FFF2-40B4-BE49-F238E27FC236}">
                <a16:creationId xmlns:a16="http://schemas.microsoft.com/office/drawing/2014/main" id="{AF95B416-3E1A-4044-95A2-0CC4233D6A9A}"/>
              </a:ext>
            </a:extLst>
          </p:cNvPr>
          <p:cNvSpPr txBox="1">
            <a:spLocks/>
          </p:cNvSpPr>
          <p:nvPr userDrawn="1"/>
        </p:nvSpPr>
        <p:spPr>
          <a:xfrm>
            <a:off x="542877" y="3142212"/>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2" name="Title 1">
            <a:extLst>
              <a:ext uri="{FF2B5EF4-FFF2-40B4-BE49-F238E27FC236}">
                <a16:creationId xmlns:a16="http://schemas.microsoft.com/office/drawing/2014/main" id="{ECBD3F4E-5A68-9D4D-876D-82B38612D03F}"/>
              </a:ext>
            </a:extLst>
          </p:cNvPr>
          <p:cNvSpPr txBox="1">
            <a:spLocks/>
          </p:cNvSpPr>
          <p:nvPr userDrawn="1"/>
        </p:nvSpPr>
        <p:spPr>
          <a:xfrm>
            <a:off x="2765628" y="587674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3" name="Title 1">
            <a:extLst>
              <a:ext uri="{FF2B5EF4-FFF2-40B4-BE49-F238E27FC236}">
                <a16:creationId xmlns:a16="http://schemas.microsoft.com/office/drawing/2014/main" id="{5ED57899-E7FA-3240-93AA-E9A2CE1D9A65}"/>
              </a:ext>
            </a:extLst>
          </p:cNvPr>
          <p:cNvSpPr txBox="1">
            <a:spLocks/>
          </p:cNvSpPr>
          <p:nvPr userDrawn="1"/>
        </p:nvSpPr>
        <p:spPr>
          <a:xfrm>
            <a:off x="3214960" y="3018945"/>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4" name="Title 1">
            <a:extLst>
              <a:ext uri="{FF2B5EF4-FFF2-40B4-BE49-F238E27FC236}">
                <a16:creationId xmlns:a16="http://schemas.microsoft.com/office/drawing/2014/main" id="{4CDE4BE8-B56C-454A-BD45-E71A377CC810}"/>
              </a:ext>
            </a:extLst>
          </p:cNvPr>
          <p:cNvSpPr txBox="1">
            <a:spLocks/>
          </p:cNvSpPr>
          <p:nvPr userDrawn="1"/>
        </p:nvSpPr>
        <p:spPr>
          <a:xfrm>
            <a:off x="7187060" y="4126886"/>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5" name="Title 1">
            <a:extLst>
              <a:ext uri="{FF2B5EF4-FFF2-40B4-BE49-F238E27FC236}">
                <a16:creationId xmlns:a16="http://schemas.microsoft.com/office/drawing/2014/main" id="{B4D6DB6D-AD46-C34E-8525-2FD726B86976}"/>
              </a:ext>
            </a:extLst>
          </p:cNvPr>
          <p:cNvSpPr txBox="1">
            <a:spLocks/>
          </p:cNvSpPr>
          <p:nvPr userDrawn="1"/>
        </p:nvSpPr>
        <p:spPr>
          <a:xfrm>
            <a:off x="542877" y="2991741"/>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sp>
        <p:nvSpPr>
          <p:cNvPr id="26" name="Title 1">
            <a:extLst>
              <a:ext uri="{FF2B5EF4-FFF2-40B4-BE49-F238E27FC236}">
                <a16:creationId xmlns:a16="http://schemas.microsoft.com/office/drawing/2014/main" id="{694A15A3-6FED-764F-B477-8EE7D0C1D4E7}"/>
              </a:ext>
            </a:extLst>
          </p:cNvPr>
          <p:cNvSpPr txBox="1">
            <a:spLocks/>
          </p:cNvSpPr>
          <p:nvPr userDrawn="1"/>
        </p:nvSpPr>
        <p:spPr>
          <a:xfrm>
            <a:off x="2765628" y="5726275"/>
            <a:ext cx="1020496" cy="4834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b="1">
              <a:solidFill>
                <a:schemeClr val="bg1"/>
              </a:solidFill>
            </a:endParaRPr>
          </a:p>
        </p:txBody>
      </p:sp>
      <p:grpSp>
        <p:nvGrpSpPr>
          <p:cNvPr id="27" name="Group 26">
            <a:extLst>
              <a:ext uri="{FF2B5EF4-FFF2-40B4-BE49-F238E27FC236}">
                <a16:creationId xmlns:a16="http://schemas.microsoft.com/office/drawing/2014/main" id="{6364D897-B602-6341-86B9-6D9D6EBC8988}"/>
              </a:ext>
            </a:extLst>
          </p:cNvPr>
          <p:cNvGrpSpPr/>
          <p:nvPr userDrawn="1"/>
        </p:nvGrpSpPr>
        <p:grpSpPr>
          <a:xfrm>
            <a:off x="9386496" y="1161625"/>
            <a:ext cx="1827651" cy="504470"/>
            <a:chOff x="9386496" y="1161625"/>
            <a:chExt cx="1827651" cy="504470"/>
          </a:xfrm>
        </p:grpSpPr>
        <p:pic>
          <p:nvPicPr>
            <p:cNvPr id="28" name="Graphic 108">
              <a:extLst>
                <a:ext uri="{FF2B5EF4-FFF2-40B4-BE49-F238E27FC236}">
                  <a16:creationId xmlns:a16="http://schemas.microsoft.com/office/drawing/2014/main" id="{FFA80D8C-CF88-E847-A5F5-2C20CBCF9BD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839398" y="1161625"/>
              <a:ext cx="374749" cy="504470"/>
            </a:xfrm>
            <a:prstGeom prst="rect">
              <a:avLst/>
            </a:prstGeom>
          </p:spPr>
        </p:pic>
        <p:sp>
          <p:nvSpPr>
            <p:cNvPr id="29" name="TextBox 28">
              <a:extLst>
                <a:ext uri="{FF2B5EF4-FFF2-40B4-BE49-F238E27FC236}">
                  <a16:creationId xmlns:a16="http://schemas.microsoft.com/office/drawing/2014/main" id="{36B89AE2-4A3A-1943-87C3-2F509488F9DE}"/>
                </a:ext>
              </a:extLst>
            </p:cNvPr>
            <p:cNvSpPr txBox="1"/>
            <p:nvPr/>
          </p:nvSpPr>
          <p:spPr>
            <a:xfrm>
              <a:off x="9386496" y="1194762"/>
              <a:ext cx="1317861" cy="307777"/>
            </a:xfrm>
            <a:prstGeom prst="rect">
              <a:avLst/>
            </a:prstGeom>
            <a:noFill/>
          </p:spPr>
          <p:txBody>
            <a:bodyPr wrap="square" rtlCol="0">
              <a:spAutoFit/>
            </a:bodyPr>
            <a:lstStyle/>
            <a:p>
              <a:r>
                <a:rPr lang="en-US" sz="1400" b="1"/>
                <a:t>NIST Campuses</a:t>
              </a:r>
            </a:p>
          </p:txBody>
        </p:sp>
      </p:grpSp>
      <p:grpSp>
        <p:nvGrpSpPr>
          <p:cNvPr id="30" name="Group 29">
            <a:extLst>
              <a:ext uri="{FF2B5EF4-FFF2-40B4-BE49-F238E27FC236}">
                <a16:creationId xmlns:a16="http://schemas.microsoft.com/office/drawing/2014/main" id="{93AE01B7-00AA-EE49-A785-2F052321F0E9}"/>
              </a:ext>
            </a:extLst>
          </p:cNvPr>
          <p:cNvGrpSpPr/>
          <p:nvPr userDrawn="1"/>
        </p:nvGrpSpPr>
        <p:grpSpPr>
          <a:xfrm>
            <a:off x="9386496" y="1784590"/>
            <a:ext cx="2530035" cy="533287"/>
            <a:chOff x="9386496" y="1784590"/>
            <a:chExt cx="2530035" cy="533287"/>
          </a:xfrm>
        </p:grpSpPr>
        <p:pic>
          <p:nvPicPr>
            <p:cNvPr id="31" name="Graphic 102">
              <a:extLst>
                <a:ext uri="{FF2B5EF4-FFF2-40B4-BE49-F238E27FC236}">
                  <a16:creationId xmlns:a16="http://schemas.microsoft.com/office/drawing/2014/main" id="{6AB527EF-9214-3B4A-9B5C-C9AC0E16326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516566" y="1784590"/>
              <a:ext cx="399965" cy="533287"/>
            </a:xfrm>
            <a:prstGeom prst="rect">
              <a:avLst/>
            </a:prstGeom>
          </p:spPr>
        </p:pic>
        <p:sp>
          <p:nvSpPr>
            <p:cNvPr id="32" name="TextBox 31">
              <a:extLst>
                <a:ext uri="{FF2B5EF4-FFF2-40B4-BE49-F238E27FC236}">
                  <a16:creationId xmlns:a16="http://schemas.microsoft.com/office/drawing/2014/main" id="{82E5ED88-0A63-9748-8A21-303852BE35CD}"/>
                </a:ext>
              </a:extLst>
            </p:cNvPr>
            <p:cNvSpPr txBox="1"/>
            <p:nvPr/>
          </p:nvSpPr>
          <p:spPr>
            <a:xfrm>
              <a:off x="9386496" y="1998702"/>
              <a:ext cx="2208618" cy="307777"/>
            </a:xfrm>
            <a:prstGeom prst="rect">
              <a:avLst/>
            </a:prstGeom>
            <a:noFill/>
          </p:spPr>
          <p:txBody>
            <a:bodyPr wrap="none" rtlCol="0">
              <a:spAutoFit/>
            </a:bodyPr>
            <a:lstStyle/>
            <a:p>
              <a:r>
                <a:rPr lang="en-US" sz="1400" b="1"/>
                <a:t>Joint Institutes and Centers</a:t>
              </a:r>
            </a:p>
          </p:txBody>
        </p:sp>
      </p:grpSp>
      <p:grpSp>
        <p:nvGrpSpPr>
          <p:cNvPr id="33" name="Group 32">
            <a:extLst>
              <a:ext uri="{FF2B5EF4-FFF2-40B4-BE49-F238E27FC236}">
                <a16:creationId xmlns:a16="http://schemas.microsoft.com/office/drawing/2014/main" id="{8575B130-E9F3-B24B-AAA2-A7A9CAE6239B}"/>
              </a:ext>
            </a:extLst>
          </p:cNvPr>
          <p:cNvGrpSpPr/>
          <p:nvPr userDrawn="1"/>
        </p:nvGrpSpPr>
        <p:grpSpPr>
          <a:xfrm>
            <a:off x="9386496" y="5555020"/>
            <a:ext cx="2496882" cy="533287"/>
            <a:chOff x="9386496" y="5555020"/>
            <a:chExt cx="2496882" cy="533287"/>
          </a:xfrm>
        </p:grpSpPr>
        <p:pic>
          <p:nvPicPr>
            <p:cNvPr id="34" name="Graphic 109">
              <a:extLst>
                <a:ext uri="{FF2B5EF4-FFF2-40B4-BE49-F238E27FC236}">
                  <a16:creationId xmlns:a16="http://schemas.microsoft.com/office/drawing/2014/main" id="{26ADF03A-7FD8-3144-995F-0A39020889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83413" y="5555020"/>
              <a:ext cx="399965" cy="533287"/>
            </a:xfrm>
            <a:prstGeom prst="rect">
              <a:avLst/>
            </a:prstGeom>
          </p:spPr>
        </p:pic>
        <p:sp>
          <p:nvSpPr>
            <p:cNvPr id="35" name="TextBox 34">
              <a:extLst>
                <a:ext uri="{FF2B5EF4-FFF2-40B4-BE49-F238E27FC236}">
                  <a16:creationId xmlns:a16="http://schemas.microsoft.com/office/drawing/2014/main" id="{7899E5B6-41CC-FE41-B8D1-D556FED1BB68}"/>
                </a:ext>
              </a:extLst>
            </p:cNvPr>
            <p:cNvSpPr txBox="1"/>
            <p:nvPr/>
          </p:nvSpPr>
          <p:spPr>
            <a:xfrm>
              <a:off x="9386496" y="5684416"/>
              <a:ext cx="2130070" cy="307777"/>
            </a:xfrm>
            <a:prstGeom prst="rect">
              <a:avLst/>
            </a:prstGeom>
            <a:noFill/>
          </p:spPr>
          <p:txBody>
            <a:bodyPr wrap="none" rtlCol="0">
              <a:spAutoFit/>
            </a:bodyPr>
            <a:lstStyle/>
            <a:p>
              <a:r>
                <a:rPr lang="en-US" sz="1400" b="1"/>
                <a:t>NIST Centers of Excellence</a:t>
              </a:r>
              <a:endParaRPr lang="en-US" sz="1400"/>
            </a:p>
          </p:txBody>
        </p:sp>
      </p:grpSp>
      <p:grpSp>
        <p:nvGrpSpPr>
          <p:cNvPr id="36" name="Group 35">
            <a:extLst>
              <a:ext uri="{FF2B5EF4-FFF2-40B4-BE49-F238E27FC236}">
                <a16:creationId xmlns:a16="http://schemas.microsoft.com/office/drawing/2014/main" id="{9F38E21D-AD40-9241-A183-9E2879481C76}"/>
              </a:ext>
            </a:extLst>
          </p:cNvPr>
          <p:cNvGrpSpPr/>
          <p:nvPr userDrawn="1"/>
        </p:nvGrpSpPr>
        <p:grpSpPr>
          <a:xfrm>
            <a:off x="7466568" y="2282245"/>
            <a:ext cx="4492860" cy="1198003"/>
            <a:chOff x="7466568" y="2282245"/>
            <a:chExt cx="4492860" cy="1198003"/>
          </a:xfrm>
        </p:grpSpPr>
        <p:pic>
          <p:nvPicPr>
            <p:cNvPr id="37" name="Graphic 111">
              <a:extLst>
                <a:ext uri="{FF2B5EF4-FFF2-40B4-BE49-F238E27FC236}">
                  <a16:creationId xmlns:a16="http://schemas.microsoft.com/office/drawing/2014/main" id="{322A6AC0-BC97-7149-A2CD-4B5ABAD93C9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66568" y="2946961"/>
              <a:ext cx="399965" cy="533287"/>
            </a:xfrm>
            <a:prstGeom prst="rect">
              <a:avLst/>
            </a:prstGeom>
          </p:spPr>
        </p:pic>
        <p:sp>
          <p:nvSpPr>
            <p:cNvPr id="38" name="Rectangle 37">
              <a:extLst>
                <a:ext uri="{FF2B5EF4-FFF2-40B4-BE49-F238E27FC236}">
                  <a16:creationId xmlns:a16="http://schemas.microsoft.com/office/drawing/2014/main" id="{E1AB14AE-47AF-B248-8513-7EDB802AA8B6}"/>
                </a:ext>
              </a:extLst>
            </p:cNvPr>
            <p:cNvSpPr/>
            <p:nvPr/>
          </p:nvSpPr>
          <p:spPr>
            <a:xfrm>
              <a:off x="9386496" y="2282245"/>
              <a:ext cx="2572932" cy="403637"/>
            </a:xfrm>
            <a:prstGeom prst="rect">
              <a:avLst/>
            </a:prstGeom>
          </p:spPr>
          <p:txBody>
            <a:bodyPr wrap="square">
              <a:spAutoFit/>
            </a:bodyPr>
            <a:lstStyle/>
            <a:p>
              <a:pPr>
                <a:lnSpc>
                  <a:spcPct val="70000"/>
                </a:lnSpc>
              </a:pPr>
              <a:r>
                <a:rPr lang="en-US" sz="1400"/>
                <a:t>National Cybersecurity Center of Excellence</a:t>
              </a:r>
            </a:p>
          </p:txBody>
        </p:sp>
      </p:grpSp>
      <p:grpSp>
        <p:nvGrpSpPr>
          <p:cNvPr id="39" name="Group 38">
            <a:extLst>
              <a:ext uri="{FF2B5EF4-FFF2-40B4-BE49-F238E27FC236}">
                <a16:creationId xmlns:a16="http://schemas.microsoft.com/office/drawing/2014/main" id="{7BF3B95F-0E14-1D49-8B67-3F5A78A87FC5}"/>
              </a:ext>
            </a:extLst>
          </p:cNvPr>
          <p:cNvGrpSpPr/>
          <p:nvPr userDrawn="1"/>
        </p:nvGrpSpPr>
        <p:grpSpPr>
          <a:xfrm>
            <a:off x="7704335" y="2660285"/>
            <a:ext cx="4255093" cy="878206"/>
            <a:chOff x="7704335" y="2660285"/>
            <a:chExt cx="4255093" cy="878206"/>
          </a:xfrm>
        </p:grpSpPr>
        <p:pic>
          <p:nvPicPr>
            <p:cNvPr id="40" name="Graphic 110">
              <a:extLst>
                <a:ext uri="{FF2B5EF4-FFF2-40B4-BE49-F238E27FC236}">
                  <a16:creationId xmlns:a16="http://schemas.microsoft.com/office/drawing/2014/main" id="{EC6A9B57-F182-E748-82CB-797BE915A0A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04335" y="3005204"/>
              <a:ext cx="399965" cy="533287"/>
            </a:xfrm>
            <a:prstGeom prst="rect">
              <a:avLst/>
            </a:prstGeom>
          </p:spPr>
        </p:pic>
        <p:sp>
          <p:nvSpPr>
            <p:cNvPr id="41" name="Rectangle 40">
              <a:extLst>
                <a:ext uri="{FF2B5EF4-FFF2-40B4-BE49-F238E27FC236}">
                  <a16:creationId xmlns:a16="http://schemas.microsoft.com/office/drawing/2014/main" id="{474096E1-07A6-DA4D-9C0C-64BD29427BE8}"/>
                </a:ext>
              </a:extLst>
            </p:cNvPr>
            <p:cNvSpPr/>
            <p:nvPr/>
          </p:nvSpPr>
          <p:spPr>
            <a:xfrm>
              <a:off x="9386496" y="2660285"/>
              <a:ext cx="2572932" cy="403637"/>
            </a:xfrm>
            <a:prstGeom prst="rect">
              <a:avLst/>
            </a:prstGeom>
          </p:spPr>
          <p:txBody>
            <a:bodyPr wrap="square">
              <a:spAutoFit/>
            </a:bodyPr>
            <a:lstStyle/>
            <a:p>
              <a:pPr>
                <a:lnSpc>
                  <a:spcPct val="70000"/>
                </a:lnSpc>
              </a:pPr>
              <a:r>
                <a:rPr lang="en-US" sz="1400"/>
                <a:t>Institute for Bioscience &amp; Biotechnology Research</a:t>
              </a:r>
            </a:p>
          </p:txBody>
        </p:sp>
      </p:grpSp>
      <p:grpSp>
        <p:nvGrpSpPr>
          <p:cNvPr id="42" name="Group 41">
            <a:extLst>
              <a:ext uri="{FF2B5EF4-FFF2-40B4-BE49-F238E27FC236}">
                <a16:creationId xmlns:a16="http://schemas.microsoft.com/office/drawing/2014/main" id="{1F883EAE-3022-D74A-9358-E49A66646BC8}"/>
              </a:ext>
            </a:extLst>
          </p:cNvPr>
          <p:cNvGrpSpPr/>
          <p:nvPr userDrawn="1"/>
        </p:nvGrpSpPr>
        <p:grpSpPr>
          <a:xfrm>
            <a:off x="7089312" y="3961824"/>
            <a:ext cx="5470059" cy="776400"/>
            <a:chOff x="7089312" y="3961824"/>
            <a:chExt cx="5470059" cy="776400"/>
          </a:xfrm>
        </p:grpSpPr>
        <p:pic>
          <p:nvPicPr>
            <p:cNvPr id="43" name="Graphic 98">
              <a:extLst>
                <a:ext uri="{FF2B5EF4-FFF2-40B4-BE49-F238E27FC236}">
                  <a16:creationId xmlns:a16="http://schemas.microsoft.com/office/drawing/2014/main" id="{F32183B4-75E1-0D4B-85D1-813D732592B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89312" y="4204937"/>
              <a:ext cx="399965" cy="533287"/>
            </a:xfrm>
            <a:prstGeom prst="rect">
              <a:avLst/>
            </a:prstGeom>
          </p:spPr>
        </p:pic>
        <p:sp>
          <p:nvSpPr>
            <p:cNvPr id="44" name="Rectangle 43">
              <a:extLst>
                <a:ext uri="{FF2B5EF4-FFF2-40B4-BE49-F238E27FC236}">
                  <a16:creationId xmlns:a16="http://schemas.microsoft.com/office/drawing/2014/main" id="{38F428BB-59C4-E948-A7EC-789AD0815FDF}"/>
                </a:ext>
              </a:extLst>
            </p:cNvPr>
            <p:cNvSpPr/>
            <p:nvPr/>
          </p:nvSpPr>
          <p:spPr>
            <a:xfrm>
              <a:off x="9386496" y="3961824"/>
              <a:ext cx="3172875" cy="252826"/>
            </a:xfrm>
            <a:prstGeom prst="rect">
              <a:avLst/>
            </a:prstGeom>
          </p:spPr>
          <p:txBody>
            <a:bodyPr wrap="square">
              <a:spAutoFit/>
            </a:bodyPr>
            <a:lstStyle/>
            <a:p>
              <a:pPr>
                <a:lnSpc>
                  <a:spcPct val="70000"/>
                </a:lnSpc>
              </a:pPr>
              <a:r>
                <a:rPr lang="en-US" sz="1400"/>
                <a:t>Hollings Marine Laboratory</a:t>
              </a:r>
            </a:p>
          </p:txBody>
        </p:sp>
      </p:grpSp>
      <p:grpSp>
        <p:nvGrpSpPr>
          <p:cNvPr id="45" name="Group 44">
            <a:extLst>
              <a:ext uri="{FF2B5EF4-FFF2-40B4-BE49-F238E27FC236}">
                <a16:creationId xmlns:a16="http://schemas.microsoft.com/office/drawing/2014/main" id="{2E5A989E-72D3-224F-A927-9A8423CCCF1C}"/>
              </a:ext>
            </a:extLst>
          </p:cNvPr>
          <p:cNvGrpSpPr/>
          <p:nvPr userDrawn="1"/>
        </p:nvGrpSpPr>
        <p:grpSpPr>
          <a:xfrm>
            <a:off x="8233590" y="2664790"/>
            <a:ext cx="4283765" cy="1789138"/>
            <a:chOff x="8233590" y="2664790"/>
            <a:chExt cx="4283765" cy="1789138"/>
          </a:xfrm>
        </p:grpSpPr>
        <p:pic>
          <p:nvPicPr>
            <p:cNvPr id="46" name="Graphic 101">
              <a:extLst>
                <a:ext uri="{FF2B5EF4-FFF2-40B4-BE49-F238E27FC236}">
                  <a16:creationId xmlns:a16="http://schemas.microsoft.com/office/drawing/2014/main" id="{86D49F59-6B42-FC47-8C7D-4C59D28D761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33590" y="2664790"/>
              <a:ext cx="399965" cy="533287"/>
            </a:xfrm>
            <a:prstGeom prst="rect">
              <a:avLst/>
            </a:prstGeom>
          </p:spPr>
        </p:pic>
        <p:sp>
          <p:nvSpPr>
            <p:cNvPr id="47" name="Rectangle 46">
              <a:extLst>
                <a:ext uri="{FF2B5EF4-FFF2-40B4-BE49-F238E27FC236}">
                  <a16:creationId xmlns:a16="http://schemas.microsoft.com/office/drawing/2014/main" id="{EF51B269-1BCC-B047-9A1A-6C6A7B38EAFD}"/>
                </a:ext>
              </a:extLst>
            </p:cNvPr>
            <p:cNvSpPr/>
            <p:nvPr/>
          </p:nvSpPr>
          <p:spPr>
            <a:xfrm>
              <a:off x="9386496" y="4201102"/>
              <a:ext cx="3130859" cy="252826"/>
            </a:xfrm>
            <a:prstGeom prst="rect">
              <a:avLst/>
            </a:prstGeom>
          </p:spPr>
          <p:txBody>
            <a:bodyPr wrap="square">
              <a:spAutoFit/>
            </a:bodyPr>
            <a:lstStyle/>
            <a:p>
              <a:pPr>
                <a:lnSpc>
                  <a:spcPct val="70000"/>
                </a:lnSpc>
              </a:pPr>
              <a:r>
                <a:rPr lang="en-US" sz="1400"/>
                <a:t>Brookhaven National Laboratory</a:t>
              </a:r>
            </a:p>
          </p:txBody>
        </p:sp>
      </p:grpSp>
      <p:grpSp>
        <p:nvGrpSpPr>
          <p:cNvPr id="48" name="Group 47">
            <a:extLst>
              <a:ext uri="{FF2B5EF4-FFF2-40B4-BE49-F238E27FC236}">
                <a16:creationId xmlns:a16="http://schemas.microsoft.com/office/drawing/2014/main" id="{9B18CFB0-2D6B-C747-87C6-28CDADF99101}"/>
              </a:ext>
            </a:extLst>
          </p:cNvPr>
          <p:cNvGrpSpPr/>
          <p:nvPr userDrawn="1"/>
        </p:nvGrpSpPr>
        <p:grpSpPr>
          <a:xfrm>
            <a:off x="841709" y="3218418"/>
            <a:ext cx="11117719" cy="1640575"/>
            <a:chOff x="841709" y="3218418"/>
            <a:chExt cx="11117719" cy="1640575"/>
          </a:xfrm>
        </p:grpSpPr>
        <p:pic>
          <p:nvPicPr>
            <p:cNvPr id="49" name="Graphic 100">
              <a:extLst>
                <a:ext uri="{FF2B5EF4-FFF2-40B4-BE49-F238E27FC236}">
                  <a16:creationId xmlns:a16="http://schemas.microsoft.com/office/drawing/2014/main" id="{79FD4590-4043-4846-86E0-333759AA3B6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1709" y="3218418"/>
              <a:ext cx="399965" cy="533287"/>
            </a:xfrm>
            <a:prstGeom prst="rect">
              <a:avLst/>
            </a:prstGeom>
          </p:spPr>
        </p:pic>
        <p:sp>
          <p:nvSpPr>
            <p:cNvPr id="50" name="Rectangle 49">
              <a:extLst>
                <a:ext uri="{FF2B5EF4-FFF2-40B4-BE49-F238E27FC236}">
                  <a16:creationId xmlns:a16="http://schemas.microsoft.com/office/drawing/2014/main" id="{1B3A04CB-43D0-8948-B5F5-435733DD2ECD}"/>
                </a:ext>
              </a:extLst>
            </p:cNvPr>
            <p:cNvSpPr/>
            <p:nvPr/>
          </p:nvSpPr>
          <p:spPr>
            <a:xfrm>
              <a:off x="9386496" y="4455356"/>
              <a:ext cx="2572932" cy="403637"/>
            </a:xfrm>
            <a:prstGeom prst="rect">
              <a:avLst/>
            </a:prstGeom>
          </p:spPr>
          <p:txBody>
            <a:bodyPr wrap="square">
              <a:spAutoFit/>
            </a:bodyPr>
            <a:lstStyle/>
            <a:p>
              <a:pPr>
                <a:lnSpc>
                  <a:spcPct val="70000"/>
                </a:lnSpc>
              </a:pPr>
              <a:r>
                <a:rPr lang="en-US" sz="1400"/>
                <a:t>Joint Initiative for Metrology in Biology</a:t>
              </a:r>
            </a:p>
          </p:txBody>
        </p:sp>
      </p:grpSp>
      <p:grpSp>
        <p:nvGrpSpPr>
          <p:cNvPr id="51" name="Group 50">
            <a:extLst>
              <a:ext uri="{FF2B5EF4-FFF2-40B4-BE49-F238E27FC236}">
                <a16:creationId xmlns:a16="http://schemas.microsoft.com/office/drawing/2014/main" id="{544DCFC3-FBD5-0843-A7F9-28B98603E539}"/>
              </a:ext>
            </a:extLst>
          </p:cNvPr>
          <p:cNvGrpSpPr/>
          <p:nvPr userDrawn="1"/>
        </p:nvGrpSpPr>
        <p:grpSpPr>
          <a:xfrm>
            <a:off x="2527888" y="5164217"/>
            <a:ext cx="9431540" cy="548786"/>
            <a:chOff x="2527888" y="5164217"/>
            <a:chExt cx="9431540" cy="548786"/>
          </a:xfrm>
        </p:grpSpPr>
        <p:pic>
          <p:nvPicPr>
            <p:cNvPr id="52" name="Graphic 99">
              <a:extLst>
                <a:ext uri="{FF2B5EF4-FFF2-40B4-BE49-F238E27FC236}">
                  <a16:creationId xmlns:a16="http://schemas.microsoft.com/office/drawing/2014/main" id="{310C905F-EE5A-874A-B26C-BD0A2ABBE75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527888" y="5179716"/>
              <a:ext cx="399965" cy="533287"/>
            </a:xfrm>
            <a:prstGeom prst="rect">
              <a:avLst/>
            </a:prstGeom>
          </p:spPr>
        </p:pic>
        <p:sp>
          <p:nvSpPr>
            <p:cNvPr id="53" name="Rectangle 52">
              <a:extLst>
                <a:ext uri="{FF2B5EF4-FFF2-40B4-BE49-F238E27FC236}">
                  <a16:creationId xmlns:a16="http://schemas.microsoft.com/office/drawing/2014/main" id="{93C17C5A-08F0-2048-A7FE-6E5E456B5A9F}"/>
                </a:ext>
              </a:extLst>
            </p:cNvPr>
            <p:cNvSpPr/>
            <p:nvPr/>
          </p:nvSpPr>
          <p:spPr>
            <a:xfrm>
              <a:off x="9386496" y="5164217"/>
              <a:ext cx="2572932" cy="252826"/>
            </a:xfrm>
            <a:prstGeom prst="rect">
              <a:avLst/>
            </a:prstGeom>
          </p:spPr>
          <p:txBody>
            <a:bodyPr wrap="square">
              <a:spAutoFit/>
            </a:bodyPr>
            <a:lstStyle/>
            <a:p>
              <a:pPr>
                <a:lnSpc>
                  <a:spcPct val="70000"/>
                </a:lnSpc>
              </a:pPr>
              <a:r>
                <a:rPr lang="en-US" sz="1400"/>
                <a:t>NIST Kauai HI WWVH </a:t>
              </a:r>
            </a:p>
          </p:txBody>
        </p:sp>
      </p:grpSp>
      <p:grpSp>
        <p:nvGrpSpPr>
          <p:cNvPr id="54" name="Group 53">
            <a:extLst>
              <a:ext uri="{FF2B5EF4-FFF2-40B4-BE49-F238E27FC236}">
                <a16:creationId xmlns:a16="http://schemas.microsoft.com/office/drawing/2014/main" id="{DF30EC7E-635E-8B4B-92C7-AF3FB7225306}"/>
              </a:ext>
            </a:extLst>
          </p:cNvPr>
          <p:cNvGrpSpPr/>
          <p:nvPr userDrawn="1"/>
        </p:nvGrpSpPr>
        <p:grpSpPr>
          <a:xfrm>
            <a:off x="3049881" y="3014089"/>
            <a:ext cx="8909547" cy="944338"/>
            <a:chOff x="3049881" y="3014089"/>
            <a:chExt cx="8909547" cy="944338"/>
          </a:xfrm>
        </p:grpSpPr>
        <p:pic>
          <p:nvPicPr>
            <p:cNvPr id="55" name="Graphic 107">
              <a:extLst>
                <a:ext uri="{FF2B5EF4-FFF2-40B4-BE49-F238E27FC236}">
                  <a16:creationId xmlns:a16="http://schemas.microsoft.com/office/drawing/2014/main" id="{6A62D4F3-3ED0-EA4B-8CF6-8028F94D602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49881" y="3014089"/>
              <a:ext cx="413922" cy="551897"/>
            </a:xfrm>
            <a:prstGeom prst="rect">
              <a:avLst/>
            </a:prstGeom>
          </p:spPr>
        </p:pic>
        <p:sp>
          <p:nvSpPr>
            <p:cNvPr id="56" name="Rectangle 55">
              <a:extLst>
                <a:ext uri="{FF2B5EF4-FFF2-40B4-BE49-F238E27FC236}">
                  <a16:creationId xmlns:a16="http://schemas.microsoft.com/office/drawing/2014/main" id="{7FB9BA38-91CD-0F48-94CD-E839404D2825}"/>
                </a:ext>
              </a:extLst>
            </p:cNvPr>
            <p:cNvSpPr/>
            <p:nvPr/>
          </p:nvSpPr>
          <p:spPr>
            <a:xfrm>
              <a:off x="9386496" y="3682967"/>
              <a:ext cx="2572932" cy="275460"/>
            </a:xfrm>
            <a:prstGeom prst="rect">
              <a:avLst/>
            </a:prstGeom>
          </p:spPr>
          <p:txBody>
            <a:bodyPr wrap="square">
              <a:spAutoFit/>
            </a:bodyPr>
            <a:lstStyle/>
            <a:p>
              <a:pPr>
                <a:lnSpc>
                  <a:spcPct val="85000"/>
                </a:lnSpc>
              </a:pPr>
              <a:r>
                <a:rPr lang="en-US" sz="1400"/>
                <a:t>JILA</a:t>
              </a:r>
            </a:p>
          </p:txBody>
        </p:sp>
      </p:grpSp>
      <p:grpSp>
        <p:nvGrpSpPr>
          <p:cNvPr id="57" name="Group 56">
            <a:extLst>
              <a:ext uri="{FF2B5EF4-FFF2-40B4-BE49-F238E27FC236}">
                <a16:creationId xmlns:a16="http://schemas.microsoft.com/office/drawing/2014/main" id="{B8201A2D-F2E3-194E-AF76-01F55D0DD832}"/>
              </a:ext>
            </a:extLst>
          </p:cNvPr>
          <p:cNvGrpSpPr/>
          <p:nvPr userDrawn="1"/>
        </p:nvGrpSpPr>
        <p:grpSpPr>
          <a:xfrm>
            <a:off x="7548842" y="1442346"/>
            <a:ext cx="4410586" cy="2108649"/>
            <a:chOff x="7548842" y="1442346"/>
            <a:chExt cx="4410586" cy="2108649"/>
          </a:xfrm>
        </p:grpSpPr>
        <p:pic>
          <p:nvPicPr>
            <p:cNvPr id="58" name="Graphic 105">
              <a:extLst>
                <a:ext uri="{FF2B5EF4-FFF2-40B4-BE49-F238E27FC236}">
                  <a16:creationId xmlns:a16="http://schemas.microsoft.com/office/drawing/2014/main" id="{06DC9F4F-E108-0643-8EB3-C2BD92FF8AE3}"/>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548842" y="3017708"/>
              <a:ext cx="396156" cy="533287"/>
            </a:xfrm>
            <a:prstGeom prst="rect">
              <a:avLst/>
            </a:prstGeom>
          </p:spPr>
        </p:pic>
        <p:sp>
          <p:nvSpPr>
            <p:cNvPr id="59" name="Rectangle 58">
              <a:extLst>
                <a:ext uri="{FF2B5EF4-FFF2-40B4-BE49-F238E27FC236}">
                  <a16:creationId xmlns:a16="http://schemas.microsoft.com/office/drawing/2014/main" id="{71452F7A-6814-3D4F-9E4B-C5AD7589CB55}"/>
                </a:ext>
              </a:extLst>
            </p:cNvPr>
            <p:cNvSpPr/>
            <p:nvPr/>
          </p:nvSpPr>
          <p:spPr>
            <a:xfrm>
              <a:off x="9386496" y="1442346"/>
              <a:ext cx="2572932" cy="277064"/>
            </a:xfrm>
            <a:prstGeom prst="rect">
              <a:avLst/>
            </a:prstGeom>
          </p:spPr>
          <p:txBody>
            <a:bodyPr wrap="square">
              <a:spAutoFit/>
            </a:bodyPr>
            <a:lstStyle/>
            <a:p>
              <a:pPr>
                <a:lnSpc>
                  <a:spcPct val="85000"/>
                </a:lnSpc>
              </a:pPr>
              <a:r>
                <a:rPr lang="en-US" sz="1400"/>
                <a:t>Gaithersburg, MD</a:t>
              </a:r>
            </a:p>
          </p:txBody>
        </p:sp>
      </p:grpSp>
      <p:grpSp>
        <p:nvGrpSpPr>
          <p:cNvPr id="60" name="Group 59">
            <a:extLst>
              <a:ext uri="{FF2B5EF4-FFF2-40B4-BE49-F238E27FC236}">
                <a16:creationId xmlns:a16="http://schemas.microsoft.com/office/drawing/2014/main" id="{38765FD6-DFF9-7540-AF2B-57B1816D8312}"/>
              </a:ext>
            </a:extLst>
          </p:cNvPr>
          <p:cNvGrpSpPr/>
          <p:nvPr userDrawn="1"/>
        </p:nvGrpSpPr>
        <p:grpSpPr>
          <a:xfrm>
            <a:off x="3184246" y="1669492"/>
            <a:ext cx="8775182" cy="2078576"/>
            <a:chOff x="3184246" y="1669492"/>
            <a:chExt cx="8775182" cy="2078576"/>
          </a:xfrm>
        </p:grpSpPr>
        <p:pic>
          <p:nvPicPr>
            <p:cNvPr id="61" name="Graphic 106">
              <a:extLst>
                <a:ext uri="{FF2B5EF4-FFF2-40B4-BE49-F238E27FC236}">
                  <a16:creationId xmlns:a16="http://schemas.microsoft.com/office/drawing/2014/main" id="{F7DE8178-4D09-354F-9F62-374A9BCC3143}"/>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184246" y="3214781"/>
              <a:ext cx="396156" cy="533287"/>
            </a:xfrm>
            <a:prstGeom prst="rect">
              <a:avLst/>
            </a:prstGeom>
          </p:spPr>
        </p:pic>
        <p:sp>
          <p:nvSpPr>
            <p:cNvPr id="62" name="Rectangle 61">
              <a:extLst>
                <a:ext uri="{FF2B5EF4-FFF2-40B4-BE49-F238E27FC236}">
                  <a16:creationId xmlns:a16="http://schemas.microsoft.com/office/drawing/2014/main" id="{9EB87BB0-1B78-0A4E-81FC-A8790506F654}"/>
                </a:ext>
              </a:extLst>
            </p:cNvPr>
            <p:cNvSpPr/>
            <p:nvPr/>
          </p:nvSpPr>
          <p:spPr>
            <a:xfrm>
              <a:off x="9386496" y="1669492"/>
              <a:ext cx="2572932" cy="277064"/>
            </a:xfrm>
            <a:prstGeom prst="rect">
              <a:avLst/>
            </a:prstGeom>
          </p:spPr>
          <p:txBody>
            <a:bodyPr wrap="square">
              <a:spAutoFit/>
            </a:bodyPr>
            <a:lstStyle/>
            <a:p>
              <a:pPr>
                <a:lnSpc>
                  <a:spcPct val="85000"/>
                </a:lnSpc>
              </a:pPr>
              <a:r>
                <a:rPr lang="en-US" sz="1400"/>
                <a:t>Boulder, CO</a:t>
              </a:r>
            </a:p>
          </p:txBody>
        </p:sp>
      </p:grpSp>
      <p:grpSp>
        <p:nvGrpSpPr>
          <p:cNvPr id="63" name="Group 62">
            <a:extLst>
              <a:ext uri="{FF2B5EF4-FFF2-40B4-BE49-F238E27FC236}">
                <a16:creationId xmlns:a16="http://schemas.microsoft.com/office/drawing/2014/main" id="{A86BCBA3-5537-E24E-AE28-676020E08C5A}"/>
              </a:ext>
            </a:extLst>
          </p:cNvPr>
          <p:cNvGrpSpPr/>
          <p:nvPr userDrawn="1"/>
        </p:nvGrpSpPr>
        <p:grpSpPr>
          <a:xfrm>
            <a:off x="3438590" y="2885325"/>
            <a:ext cx="8520838" cy="2779105"/>
            <a:chOff x="3438590" y="2885325"/>
            <a:chExt cx="8520838" cy="2779105"/>
          </a:xfrm>
        </p:grpSpPr>
        <p:pic>
          <p:nvPicPr>
            <p:cNvPr id="64" name="Graphic 46">
              <a:extLst>
                <a:ext uri="{FF2B5EF4-FFF2-40B4-BE49-F238E27FC236}">
                  <a16:creationId xmlns:a16="http://schemas.microsoft.com/office/drawing/2014/main" id="{96F43E18-D0CC-F846-B670-752C0A2C396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438590" y="2885325"/>
              <a:ext cx="399965" cy="533287"/>
            </a:xfrm>
            <a:prstGeom prst="rect">
              <a:avLst/>
            </a:prstGeom>
          </p:spPr>
        </p:pic>
        <p:sp>
          <p:nvSpPr>
            <p:cNvPr id="65" name="Rectangle 64">
              <a:extLst>
                <a:ext uri="{FF2B5EF4-FFF2-40B4-BE49-F238E27FC236}">
                  <a16:creationId xmlns:a16="http://schemas.microsoft.com/office/drawing/2014/main" id="{60418A9F-94CD-8A4C-9B4E-C0B41C6856E8}"/>
                </a:ext>
              </a:extLst>
            </p:cNvPr>
            <p:cNvSpPr/>
            <p:nvPr/>
          </p:nvSpPr>
          <p:spPr>
            <a:xfrm>
              <a:off x="9386496" y="5411604"/>
              <a:ext cx="2572932" cy="252826"/>
            </a:xfrm>
            <a:prstGeom prst="rect">
              <a:avLst/>
            </a:prstGeom>
          </p:spPr>
          <p:txBody>
            <a:bodyPr wrap="square">
              <a:spAutoFit/>
            </a:bodyPr>
            <a:lstStyle/>
            <a:p>
              <a:pPr>
                <a:lnSpc>
                  <a:spcPct val="70000"/>
                </a:lnSpc>
              </a:pPr>
              <a:r>
                <a:rPr lang="en-US" sz="1400"/>
                <a:t>NIST Ft. Collins CO WWV</a:t>
              </a:r>
            </a:p>
          </p:txBody>
        </p:sp>
      </p:grpSp>
      <p:grpSp>
        <p:nvGrpSpPr>
          <p:cNvPr id="66" name="Group 65">
            <a:extLst>
              <a:ext uri="{FF2B5EF4-FFF2-40B4-BE49-F238E27FC236}">
                <a16:creationId xmlns:a16="http://schemas.microsoft.com/office/drawing/2014/main" id="{A7CE4B1F-2E5A-3D42-B6E0-8A07DC22CBDF}"/>
              </a:ext>
            </a:extLst>
          </p:cNvPr>
          <p:cNvGrpSpPr/>
          <p:nvPr userDrawn="1"/>
        </p:nvGrpSpPr>
        <p:grpSpPr>
          <a:xfrm>
            <a:off x="7761756" y="3061113"/>
            <a:ext cx="4193183" cy="663477"/>
            <a:chOff x="7761756" y="3061113"/>
            <a:chExt cx="4193183" cy="663477"/>
          </a:xfrm>
        </p:grpSpPr>
        <p:pic>
          <p:nvPicPr>
            <p:cNvPr id="67" name="Graphic 112">
              <a:extLst>
                <a:ext uri="{FF2B5EF4-FFF2-40B4-BE49-F238E27FC236}">
                  <a16:creationId xmlns:a16="http://schemas.microsoft.com/office/drawing/2014/main" id="{2FB0E087-3EF0-2142-8389-D7D56EA2733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61756" y="3191303"/>
              <a:ext cx="399965" cy="533287"/>
            </a:xfrm>
            <a:prstGeom prst="rect">
              <a:avLst/>
            </a:prstGeom>
          </p:spPr>
        </p:pic>
        <p:sp>
          <p:nvSpPr>
            <p:cNvPr id="68" name="Rectangle 67">
              <a:extLst>
                <a:ext uri="{FF2B5EF4-FFF2-40B4-BE49-F238E27FC236}">
                  <a16:creationId xmlns:a16="http://schemas.microsoft.com/office/drawing/2014/main" id="{811AED5F-E92D-694C-A0ED-EF87311C3325}"/>
                </a:ext>
              </a:extLst>
            </p:cNvPr>
            <p:cNvSpPr/>
            <p:nvPr/>
          </p:nvSpPr>
          <p:spPr>
            <a:xfrm>
              <a:off x="9386496" y="3061113"/>
              <a:ext cx="2568443" cy="403637"/>
            </a:xfrm>
            <a:prstGeom prst="rect">
              <a:avLst/>
            </a:prstGeom>
          </p:spPr>
          <p:txBody>
            <a:bodyPr wrap="square">
              <a:spAutoFit/>
            </a:bodyPr>
            <a:lstStyle/>
            <a:p>
              <a:pPr>
                <a:lnSpc>
                  <a:spcPct val="70000"/>
                </a:lnSpc>
              </a:pPr>
              <a:r>
                <a:rPr lang="en-US" sz="1400"/>
                <a:t>Joint Institute for Quantum </a:t>
              </a:r>
            </a:p>
            <a:p>
              <a:pPr>
                <a:lnSpc>
                  <a:spcPct val="70000"/>
                </a:lnSpc>
              </a:pPr>
              <a:r>
                <a:rPr lang="en-US" sz="1400"/>
                <a:t>Computer Science</a:t>
              </a:r>
            </a:p>
          </p:txBody>
        </p:sp>
        <p:sp>
          <p:nvSpPr>
            <p:cNvPr id="69" name="Rectangle 68">
              <a:extLst>
                <a:ext uri="{FF2B5EF4-FFF2-40B4-BE49-F238E27FC236}">
                  <a16:creationId xmlns:a16="http://schemas.microsoft.com/office/drawing/2014/main" id="{8DB1608B-4B7E-314F-92AA-4E4DA4BB5783}"/>
                </a:ext>
              </a:extLst>
            </p:cNvPr>
            <p:cNvSpPr/>
            <p:nvPr/>
          </p:nvSpPr>
          <p:spPr>
            <a:xfrm>
              <a:off x="9386496" y="3451251"/>
              <a:ext cx="2568443" cy="252826"/>
            </a:xfrm>
            <a:prstGeom prst="rect">
              <a:avLst/>
            </a:prstGeom>
          </p:spPr>
          <p:txBody>
            <a:bodyPr wrap="square">
              <a:spAutoFit/>
            </a:bodyPr>
            <a:lstStyle/>
            <a:p>
              <a:pPr>
                <a:lnSpc>
                  <a:spcPct val="70000"/>
                </a:lnSpc>
              </a:pPr>
              <a:r>
                <a:rPr lang="en-US" sz="1400"/>
                <a:t>Joint Quantum Institute</a:t>
              </a:r>
            </a:p>
          </p:txBody>
        </p:sp>
      </p:grpSp>
      <p:grpSp>
        <p:nvGrpSpPr>
          <p:cNvPr id="70" name="Group 69">
            <a:extLst>
              <a:ext uri="{FF2B5EF4-FFF2-40B4-BE49-F238E27FC236}">
                <a16:creationId xmlns:a16="http://schemas.microsoft.com/office/drawing/2014/main" id="{4DB8266B-A9B0-C946-B43E-54DBB4591A50}"/>
              </a:ext>
            </a:extLst>
          </p:cNvPr>
          <p:cNvGrpSpPr/>
          <p:nvPr userDrawn="1"/>
        </p:nvGrpSpPr>
        <p:grpSpPr>
          <a:xfrm>
            <a:off x="9386496" y="4709049"/>
            <a:ext cx="2608583" cy="533287"/>
            <a:chOff x="9386496" y="4709049"/>
            <a:chExt cx="2608583" cy="533287"/>
          </a:xfrm>
        </p:grpSpPr>
        <p:sp>
          <p:nvSpPr>
            <p:cNvPr id="71" name="TextBox 70">
              <a:extLst>
                <a:ext uri="{FF2B5EF4-FFF2-40B4-BE49-F238E27FC236}">
                  <a16:creationId xmlns:a16="http://schemas.microsoft.com/office/drawing/2014/main" id="{17719CE1-9699-BA4A-8E79-79DFAE2CDF1F}"/>
                </a:ext>
              </a:extLst>
            </p:cNvPr>
            <p:cNvSpPr txBox="1"/>
            <p:nvPr/>
          </p:nvSpPr>
          <p:spPr>
            <a:xfrm>
              <a:off x="9386496" y="4882079"/>
              <a:ext cx="2317237" cy="307777"/>
            </a:xfrm>
            <a:prstGeom prst="rect">
              <a:avLst/>
            </a:prstGeom>
            <a:noFill/>
          </p:spPr>
          <p:txBody>
            <a:bodyPr wrap="none" rtlCol="0">
              <a:spAutoFit/>
            </a:bodyPr>
            <a:lstStyle/>
            <a:p>
              <a:r>
                <a:rPr lang="en-US" sz="1400" b="1"/>
                <a:t>Atomic Clock Signal Stations </a:t>
              </a:r>
            </a:p>
          </p:txBody>
        </p:sp>
        <p:pic>
          <p:nvPicPr>
            <p:cNvPr id="72" name="Graphic 99">
              <a:extLst>
                <a:ext uri="{FF2B5EF4-FFF2-40B4-BE49-F238E27FC236}">
                  <a16:creationId xmlns:a16="http://schemas.microsoft.com/office/drawing/2014/main" id="{766DB3A3-9241-4043-9456-DFBCC842BD6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595114" y="4709049"/>
              <a:ext cx="399965" cy="533287"/>
            </a:xfrm>
            <a:prstGeom prst="rect">
              <a:avLst/>
            </a:prstGeom>
          </p:spPr>
        </p:pic>
      </p:grpSp>
      <p:grpSp>
        <p:nvGrpSpPr>
          <p:cNvPr id="73" name="Group 72">
            <a:extLst>
              <a:ext uri="{FF2B5EF4-FFF2-40B4-BE49-F238E27FC236}">
                <a16:creationId xmlns:a16="http://schemas.microsoft.com/office/drawing/2014/main" id="{02773CDA-B753-EF49-B37F-85AFB6A2F589}"/>
              </a:ext>
            </a:extLst>
          </p:cNvPr>
          <p:cNvGrpSpPr/>
          <p:nvPr userDrawn="1"/>
        </p:nvGrpSpPr>
        <p:grpSpPr>
          <a:xfrm>
            <a:off x="5781681" y="2707527"/>
            <a:ext cx="6177747" cy="3997818"/>
            <a:chOff x="5781681" y="2707527"/>
            <a:chExt cx="6177747" cy="3997818"/>
          </a:xfrm>
        </p:grpSpPr>
        <p:pic>
          <p:nvPicPr>
            <p:cNvPr id="74" name="Graphic 103">
              <a:extLst>
                <a:ext uri="{FF2B5EF4-FFF2-40B4-BE49-F238E27FC236}">
                  <a16:creationId xmlns:a16="http://schemas.microsoft.com/office/drawing/2014/main" id="{409BCBEA-C8FD-8C40-99FF-2D0AF202F13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81681" y="2707527"/>
              <a:ext cx="399965" cy="533287"/>
            </a:xfrm>
            <a:prstGeom prst="rect">
              <a:avLst/>
            </a:prstGeom>
          </p:spPr>
        </p:pic>
        <p:sp>
          <p:nvSpPr>
            <p:cNvPr id="75" name="Rectangle 74">
              <a:extLst>
                <a:ext uri="{FF2B5EF4-FFF2-40B4-BE49-F238E27FC236}">
                  <a16:creationId xmlns:a16="http://schemas.microsoft.com/office/drawing/2014/main" id="{2129ED30-30C9-D649-B389-5AD67D7DC1B7}"/>
                </a:ext>
              </a:extLst>
            </p:cNvPr>
            <p:cNvSpPr/>
            <p:nvPr/>
          </p:nvSpPr>
          <p:spPr>
            <a:xfrm>
              <a:off x="9386496" y="6428281"/>
              <a:ext cx="2572932" cy="277064"/>
            </a:xfrm>
            <a:prstGeom prst="rect">
              <a:avLst/>
            </a:prstGeom>
          </p:spPr>
          <p:txBody>
            <a:bodyPr wrap="square">
              <a:spAutoFit/>
            </a:bodyPr>
            <a:lstStyle/>
            <a:p>
              <a:pPr>
                <a:lnSpc>
                  <a:spcPct val="85000"/>
                </a:lnSpc>
              </a:pPr>
              <a:r>
                <a:rPr lang="en-US" sz="1400"/>
                <a:t>Advanced Materials</a:t>
              </a:r>
            </a:p>
          </p:txBody>
        </p:sp>
        <p:pic>
          <p:nvPicPr>
            <p:cNvPr id="76" name="Picture 75">
              <a:extLst>
                <a:ext uri="{FF2B5EF4-FFF2-40B4-BE49-F238E27FC236}">
                  <a16:creationId xmlns:a16="http://schemas.microsoft.com/office/drawing/2014/main" id="{D7229DDB-8B16-CE44-9AEF-4E442E22149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577707" y="4049318"/>
              <a:ext cx="160723" cy="167711"/>
            </a:xfrm>
            <a:prstGeom prst="rect">
              <a:avLst/>
            </a:prstGeom>
          </p:spPr>
        </p:pic>
      </p:grpSp>
      <p:grpSp>
        <p:nvGrpSpPr>
          <p:cNvPr id="77" name="Group 76">
            <a:extLst>
              <a:ext uri="{FF2B5EF4-FFF2-40B4-BE49-F238E27FC236}">
                <a16:creationId xmlns:a16="http://schemas.microsoft.com/office/drawing/2014/main" id="{702B465A-31BA-D543-91A3-B83151C71E2E}"/>
              </a:ext>
            </a:extLst>
          </p:cNvPr>
          <p:cNvGrpSpPr/>
          <p:nvPr userDrawn="1"/>
        </p:nvGrpSpPr>
        <p:grpSpPr>
          <a:xfrm>
            <a:off x="1241674" y="2506049"/>
            <a:ext cx="10717754" cy="3723222"/>
            <a:chOff x="1241674" y="2506049"/>
            <a:chExt cx="10717754" cy="3723222"/>
          </a:xfrm>
        </p:grpSpPr>
        <p:pic>
          <p:nvPicPr>
            <p:cNvPr id="78" name="Graphic 104">
              <a:extLst>
                <a:ext uri="{FF2B5EF4-FFF2-40B4-BE49-F238E27FC236}">
                  <a16:creationId xmlns:a16="http://schemas.microsoft.com/office/drawing/2014/main" id="{355C9EEA-465D-004C-B494-F7B951B3338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93705" y="2506049"/>
              <a:ext cx="399965" cy="533287"/>
            </a:xfrm>
            <a:prstGeom prst="rect">
              <a:avLst/>
            </a:prstGeom>
          </p:spPr>
        </p:pic>
        <p:sp>
          <p:nvSpPr>
            <p:cNvPr id="79" name="Rectangle 78">
              <a:extLst>
                <a:ext uri="{FF2B5EF4-FFF2-40B4-BE49-F238E27FC236}">
                  <a16:creationId xmlns:a16="http://schemas.microsoft.com/office/drawing/2014/main" id="{29642130-B156-F340-BB37-D0FA7C3043DE}"/>
                </a:ext>
              </a:extLst>
            </p:cNvPr>
            <p:cNvSpPr/>
            <p:nvPr/>
          </p:nvSpPr>
          <p:spPr>
            <a:xfrm>
              <a:off x="9386496" y="5952207"/>
              <a:ext cx="2572932" cy="277064"/>
            </a:xfrm>
            <a:prstGeom prst="rect">
              <a:avLst/>
            </a:prstGeom>
          </p:spPr>
          <p:txBody>
            <a:bodyPr wrap="square">
              <a:spAutoFit/>
            </a:bodyPr>
            <a:lstStyle/>
            <a:p>
              <a:pPr>
                <a:lnSpc>
                  <a:spcPct val="85000"/>
                </a:lnSpc>
              </a:pPr>
              <a:r>
                <a:rPr lang="en-US" sz="1400"/>
                <a:t>Forensic Science</a:t>
              </a:r>
            </a:p>
          </p:txBody>
        </p:sp>
        <p:pic>
          <p:nvPicPr>
            <p:cNvPr id="80" name="Picture 79">
              <a:extLst>
                <a:ext uri="{FF2B5EF4-FFF2-40B4-BE49-F238E27FC236}">
                  <a16:creationId xmlns:a16="http://schemas.microsoft.com/office/drawing/2014/main" id="{DBA46853-2A02-714E-8A91-44341F8C026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477346" y="3670176"/>
              <a:ext cx="160723" cy="167711"/>
            </a:xfrm>
            <a:prstGeom prst="rect">
              <a:avLst/>
            </a:prstGeom>
          </p:spPr>
        </p:pic>
        <p:pic>
          <p:nvPicPr>
            <p:cNvPr id="81" name="Picture 80">
              <a:extLst>
                <a:ext uri="{FF2B5EF4-FFF2-40B4-BE49-F238E27FC236}">
                  <a16:creationId xmlns:a16="http://schemas.microsoft.com/office/drawing/2014/main" id="{BF11748D-2A32-914C-BA34-03B6FDA026AD}"/>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265473" y="3090313"/>
              <a:ext cx="160723" cy="167711"/>
            </a:xfrm>
            <a:prstGeom prst="rect">
              <a:avLst/>
            </a:prstGeom>
          </p:spPr>
        </p:pic>
        <p:pic>
          <p:nvPicPr>
            <p:cNvPr id="82" name="Picture 81">
              <a:extLst>
                <a:ext uri="{FF2B5EF4-FFF2-40B4-BE49-F238E27FC236}">
                  <a16:creationId xmlns:a16="http://schemas.microsoft.com/office/drawing/2014/main" id="{82AB8C96-086E-0E46-BD1E-BE94DA25419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241674" y="4193501"/>
              <a:ext cx="160723" cy="167711"/>
            </a:xfrm>
            <a:prstGeom prst="rect">
              <a:avLst/>
            </a:prstGeom>
          </p:spPr>
        </p:pic>
      </p:grpSp>
      <p:grpSp>
        <p:nvGrpSpPr>
          <p:cNvPr id="83" name="Group 82">
            <a:extLst>
              <a:ext uri="{FF2B5EF4-FFF2-40B4-BE49-F238E27FC236}">
                <a16:creationId xmlns:a16="http://schemas.microsoft.com/office/drawing/2014/main" id="{8C883388-A904-CA42-909C-ABBF69E1BA76}"/>
              </a:ext>
            </a:extLst>
          </p:cNvPr>
          <p:cNvGrpSpPr/>
          <p:nvPr userDrawn="1"/>
        </p:nvGrpSpPr>
        <p:grpSpPr>
          <a:xfrm>
            <a:off x="761347" y="1840481"/>
            <a:ext cx="11198081" cy="4631465"/>
            <a:chOff x="761347" y="1840481"/>
            <a:chExt cx="11198081" cy="4631465"/>
          </a:xfrm>
        </p:grpSpPr>
        <p:sp>
          <p:nvSpPr>
            <p:cNvPr id="84" name="Rectangle 83">
              <a:extLst>
                <a:ext uri="{FF2B5EF4-FFF2-40B4-BE49-F238E27FC236}">
                  <a16:creationId xmlns:a16="http://schemas.microsoft.com/office/drawing/2014/main" id="{40C3E210-EF33-6E44-875A-6D8838025B6B}"/>
                </a:ext>
              </a:extLst>
            </p:cNvPr>
            <p:cNvSpPr/>
            <p:nvPr/>
          </p:nvSpPr>
          <p:spPr>
            <a:xfrm>
              <a:off x="9386496" y="6194882"/>
              <a:ext cx="2572932" cy="277064"/>
            </a:xfrm>
            <a:prstGeom prst="rect">
              <a:avLst/>
            </a:prstGeom>
          </p:spPr>
          <p:txBody>
            <a:bodyPr wrap="square">
              <a:spAutoFit/>
            </a:bodyPr>
            <a:lstStyle/>
            <a:p>
              <a:pPr>
                <a:lnSpc>
                  <a:spcPct val="85000"/>
                </a:lnSpc>
              </a:pPr>
              <a:r>
                <a:rPr lang="en-US" sz="1400"/>
                <a:t>Disaster Resilience</a:t>
              </a:r>
            </a:p>
          </p:txBody>
        </p:sp>
        <p:pic>
          <p:nvPicPr>
            <p:cNvPr id="85" name="Graphic 46">
              <a:extLst>
                <a:ext uri="{FF2B5EF4-FFF2-40B4-BE49-F238E27FC236}">
                  <a16:creationId xmlns:a16="http://schemas.microsoft.com/office/drawing/2014/main" id="{8B7D93D3-290E-7941-AE39-E1014F1308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438590" y="3309071"/>
              <a:ext cx="399965" cy="533286"/>
            </a:xfrm>
            <a:prstGeom prst="rect">
              <a:avLst/>
            </a:prstGeom>
          </p:spPr>
        </p:pic>
        <p:pic>
          <p:nvPicPr>
            <p:cNvPr id="86" name="Picture 85">
              <a:extLst>
                <a:ext uri="{FF2B5EF4-FFF2-40B4-BE49-F238E27FC236}">
                  <a16:creationId xmlns:a16="http://schemas.microsoft.com/office/drawing/2014/main" id="{16B38E01-4A2B-4944-AF00-2C44CEFD9E2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950242" y="5179716"/>
              <a:ext cx="160723" cy="167711"/>
            </a:xfrm>
            <a:prstGeom prst="rect">
              <a:avLst/>
            </a:prstGeom>
          </p:spPr>
        </p:pic>
        <p:pic>
          <p:nvPicPr>
            <p:cNvPr id="87" name="Picture 86">
              <a:extLst>
                <a:ext uri="{FF2B5EF4-FFF2-40B4-BE49-F238E27FC236}">
                  <a16:creationId xmlns:a16="http://schemas.microsoft.com/office/drawing/2014/main" id="{148E42E4-7822-6F42-873F-5AAAA74CC4A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013343" y="4828756"/>
              <a:ext cx="160723" cy="167711"/>
            </a:xfrm>
            <a:prstGeom prst="rect">
              <a:avLst/>
            </a:prstGeom>
          </p:spPr>
        </p:pic>
        <p:pic>
          <p:nvPicPr>
            <p:cNvPr id="88" name="Picture 87">
              <a:extLst>
                <a:ext uri="{FF2B5EF4-FFF2-40B4-BE49-F238E27FC236}">
                  <a16:creationId xmlns:a16="http://schemas.microsoft.com/office/drawing/2014/main" id="{F8348315-7DAA-AD4D-9AE1-C0885D1430DB}"/>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rot="5836949">
              <a:off x="4689253" y="4101112"/>
              <a:ext cx="148134" cy="154575"/>
            </a:xfrm>
            <a:prstGeom prst="rect">
              <a:avLst/>
            </a:prstGeom>
          </p:spPr>
        </p:pic>
        <p:pic>
          <p:nvPicPr>
            <p:cNvPr id="89" name="Picture 88">
              <a:extLst>
                <a:ext uri="{FF2B5EF4-FFF2-40B4-BE49-F238E27FC236}">
                  <a16:creationId xmlns:a16="http://schemas.microsoft.com/office/drawing/2014/main" id="{55DC3D23-5EDB-D340-BF1E-369A99E7A98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816118" y="3475220"/>
              <a:ext cx="160723" cy="167711"/>
            </a:xfrm>
            <a:prstGeom prst="rect">
              <a:avLst/>
            </a:prstGeom>
          </p:spPr>
        </p:pic>
        <p:pic>
          <p:nvPicPr>
            <p:cNvPr id="90" name="Picture 89">
              <a:extLst>
                <a:ext uri="{FF2B5EF4-FFF2-40B4-BE49-F238E27FC236}">
                  <a16:creationId xmlns:a16="http://schemas.microsoft.com/office/drawing/2014/main" id="{A079E438-F513-9247-B8EB-C1787BB8D254}"/>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235032" y="5006096"/>
              <a:ext cx="160723" cy="167711"/>
            </a:xfrm>
            <a:prstGeom prst="rect">
              <a:avLst/>
            </a:prstGeom>
          </p:spPr>
        </p:pic>
        <p:pic>
          <p:nvPicPr>
            <p:cNvPr id="91" name="Picture 90">
              <a:extLst>
                <a:ext uri="{FF2B5EF4-FFF2-40B4-BE49-F238E27FC236}">
                  <a16:creationId xmlns:a16="http://schemas.microsoft.com/office/drawing/2014/main" id="{2F1F7040-DE88-1840-AA71-749F2530ED0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255956" y="3035382"/>
              <a:ext cx="160723" cy="167711"/>
            </a:xfrm>
            <a:prstGeom prst="rect">
              <a:avLst/>
            </a:prstGeom>
          </p:spPr>
        </p:pic>
        <p:pic>
          <p:nvPicPr>
            <p:cNvPr id="92" name="Picture 91">
              <a:extLst>
                <a:ext uri="{FF2B5EF4-FFF2-40B4-BE49-F238E27FC236}">
                  <a16:creationId xmlns:a16="http://schemas.microsoft.com/office/drawing/2014/main" id="{E7A603C8-8451-654D-B092-F0673B203E1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950437" y="3324749"/>
              <a:ext cx="160723" cy="167711"/>
            </a:xfrm>
            <a:prstGeom prst="rect">
              <a:avLst/>
            </a:prstGeom>
          </p:spPr>
        </p:pic>
        <p:pic>
          <p:nvPicPr>
            <p:cNvPr id="93" name="Picture 92">
              <a:extLst>
                <a:ext uri="{FF2B5EF4-FFF2-40B4-BE49-F238E27FC236}">
                  <a16:creationId xmlns:a16="http://schemas.microsoft.com/office/drawing/2014/main" id="{33E9F544-C1CF-744D-A78F-3F339E4F40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61347" y="2361342"/>
              <a:ext cx="160723" cy="167711"/>
            </a:xfrm>
            <a:prstGeom prst="rect">
              <a:avLst/>
            </a:prstGeom>
          </p:spPr>
        </p:pic>
        <p:pic>
          <p:nvPicPr>
            <p:cNvPr id="94" name="Picture 93">
              <a:extLst>
                <a:ext uri="{FF2B5EF4-FFF2-40B4-BE49-F238E27FC236}">
                  <a16:creationId xmlns:a16="http://schemas.microsoft.com/office/drawing/2014/main" id="{D2519AA3-8E6E-BA48-BCAA-13DFFE0BA90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92841" y="1840481"/>
              <a:ext cx="160723" cy="167711"/>
            </a:xfrm>
            <a:prstGeom prst="rect">
              <a:avLst/>
            </a:prstGeom>
          </p:spPr>
        </p:pic>
        <p:pic>
          <p:nvPicPr>
            <p:cNvPr id="95" name="Picture 94">
              <a:extLst>
                <a:ext uri="{FF2B5EF4-FFF2-40B4-BE49-F238E27FC236}">
                  <a16:creationId xmlns:a16="http://schemas.microsoft.com/office/drawing/2014/main" id="{0263E93A-59E2-F94A-BD7E-FCF288842C1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483011" y="4435240"/>
              <a:ext cx="160723" cy="167711"/>
            </a:xfrm>
            <a:prstGeom prst="rect">
              <a:avLst/>
            </a:prstGeom>
          </p:spPr>
        </p:pic>
      </p:grpSp>
    </p:spTree>
    <p:extLst>
      <p:ext uri="{BB962C8B-B14F-4D97-AF65-F5344CB8AC3E}">
        <p14:creationId xmlns:p14="http://schemas.microsoft.com/office/powerpoint/2010/main" val="226117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3025B2-F8BD-074A-B93B-B3CE52BAB1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15" name="Title 1">
            <a:extLst>
              <a:ext uri="{FF2B5EF4-FFF2-40B4-BE49-F238E27FC236}">
                <a16:creationId xmlns:a16="http://schemas.microsoft.com/office/drawing/2014/main" id="{C8AB3B5E-F287-6A4D-B452-56C37FB03122}"/>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a:t>NIST FY 2018 Budget : $1.198 B</a:t>
            </a:r>
            <a:endParaRPr lang="en-US"/>
          </a:p>
        </p:txBody>
      </p:sp>
      <p:pic>
        <p:nvPicPr>
          <p:cNvPr id="16" name="Picture 15">
            <a:extLst>
              <a:ext uri="{FF2B5EF4-FFF2-40B4-BE49-F238E27FC236}">
                <a16:creationId xmlns:a16="http://schemas.microsoft.com/office/drawing/2014/main" id="{27DD65A3-8D4A-AF45-8715-947087810724}"/>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graphicFrame>
        <p:nvGraphicFramePr>
          <p:cNvPr id="8" name="Chart 7">
            <a:extLst>
              <a:ext uri="{FF2B5EF4-FFF2-40B4-BE49-F238E27FC236}">
                <a16:creationId xmlns:a16="http://schemas.microsoft.com/office/drawing/2014/main" id="{77E082E2-9102-DF43-8359-348B845F8538}"/>
              </a:ext>
            </a:extLst>
          </p:cNvPr>
          <p:cNvGraphicFramePr/>
          <p:nvPr userDrawn="1"/>
        </p:nvGraphicFramePr>
        <p:xfrm>
          <a:off x="1217917" y="1147819"/>
          <a:ext cx="9865893" cy="556419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2">
            <a:extLst>
              <a:ext uri="{FF2B5EF4-FFF2-40B4-BE49-F238E27FC236}">
                <a16:creationId xmlns:a16="http://schemas.microsoft.com/office/drawing/2014/main" id="{9E83A0A9-5900-2046-8412-68D4B81A622B}"/>
              </a:ext>
            </a:extLst>
          </p:cNvPr>
          <p:cNvSpPr txBox="1"/>
          <p:nvPr userDrawn="1"/>
        </p:nvSpPr>
        <p:spPr>
          <a:xfrm>
            <a:off x="514860" y="4045149"/>
            <a:ext cx="3278607"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a:cs typeface="Arial" panose="020B0604020202020204" pitchFamily="34" charset="0"/>
              </a:rPr>
              <a:t>ITS (Manufacturing USA)</a:t>
            </a:r>
          </a:p>
          <a:p>
            <a:r>
              <a:rPr lang="en-US" sz="2000" b="1">
                <a:cs typeface="Arial" panose="020B0604020202020204" pitchFamily="34" charset="0"/>
              </a:rPr>
              <a:t>$15 Million</a:t>
            </a:r>
          </a:p>
        </p:txBody>
      </p:sp>
      <p:sp>
        <p:nvSpPr>
          <p:cNvPr id="10" name="TextBox 2">
            <a:extLst>
              <a:ext uri="{FF2B5EF4-FFF2-40B4-BE49-F238E27FC236}">
                <a16:creationId xmlns:a16="http://schemas.microsoft.com/office/drawing/2014/main" id="{B964FE76-9FAC-D24F-B4B9-E1FF6AD22DD1}"/>
              </a:ext>
            </a:extLst>
          </p:cNvPr>
          <p:cNvSpPr txBox="1"/>
          <p:nvPr userDrawn="1"/>
        </p:nvSpPr>
        <p:spPr>
          <a:xfrm>
            <a:off x="1593747" y="5073601"/>
            <a:ext cx="2401475"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a:cs typeface="Arial" panose="020B0604020202020204" pitchFamily="34" charset="0"/>
              </a:rPr>
              <a:t>ITS (Hollings MEP)</a:t>
            </a:r>
          </a:p>
          <a:p>
            <a:r>
              <a:rPr lang="en-US" sz="2000" b="1">
                <a:cs typeface="Arial" panose="020B0604020202020204" pitchFamily="34" charset="0"/>
              </a:rPr>
              <a:t>$140 Million</a:t>
            </a:r>
          </a:p>
        </p:txBody>
      </p:sp>
      <p:sp>
        <p:nvSpPr>
          <p:cNvPr id="11" name="TextBox 2">
            <a:extLst>
              <a:ext uri="{FF2B5EF4-FFF2-40B4-BE49-F238E27FC236}">
                <a16:creationId xmlns:a16="http://schemas.microsoft.com/office/drawing/2014/main" id="{4E94E506-F106-C244-B60F-8CA086C08B6A}"/>
              </a:ext>
            </a:extLst>
          </p:cNvPr>
          <p:cNvSpPr txBox="1"/>
          <p:nvPr userDrawn="1"/>
        </p:nvSpPr>
        <p:spPr>
          <a:xfrm>
            <a:off x="3862057" y="2793864"/>
            <a:ext cx="2397140" cy="8341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a:solidFill>
                  <a:schemeClr val="bg1"/>
                </a:solidFill>
                <a:cs typeface="Arial" panose="020B0604020202020204" pitchFamily="34" charset="0"/>
              </a:rPr>
              <a:t>Construction (CRF)</a:t>
            </a:r>
          </a:p>
          <a:p>
            <a:r>
              <a:rPr lang="en-US" sz="2000" b="1">
                <a:solidFill>
                  <a:schemeClr val="bg1"/>
                </a:solidFill>
                <a:cs typeface="Arial" panose="020B0604020202020204" pitchFamily="34" charset="0"/>
              </a:rPr>
              <a:t>$319 Million</a:t>
            </a:r>
          </a:p>
        </p:txBody>
      </p:sp>
      <p:sp>
        <p:nvSpPr>
          <p:cNvPr id="12" name="TextBox 2">
            <a:extLst>
              <a:ext uri="{FF2B5EF4-FFF2-40B4-BE49-F238E27FC236}">
                <a16:creationId xmlns:a16="http://schemas.microsoft.com/office/drawing/2014/main" id="{D7846AAB-11D3-E841-9894-7B7B61B03641}"/>
              </a:ext>
            </a:extLst>
          </p:cNvPr>
          <p:cNvSpPr txBox="1"/>
          <p:nvPr userDrawn="1"/>
        </p:nvSpPr>
        <p:spPr>
          <a:xfrm>
            <a:off x="6356593" y="3686323"/>
            <a:ext cx="2164091" cy="119301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a:solidFill>
                  <a:schemeClr val="bg1"/>
                </a:solidFill>
                <a:cs typeface="Arial" panose="020B0604020202020204" pitchFamily="34" charset="0"/>
              </a:rPr>
              <a:t>Laboratory Research (STRS) </a:t>
            </a:r>
            <a:r>
              <a:rPr lang="en-US" sz="2000" b="1">
                <a:solidFill>
                  <a:schemeClr val="bg1"/>
                </a:solidFill>
                <a:cs typeface="Arial" panose="020B0604020202020204" pitchFamily="34" charset="0"/>
              </a:rPr>
              <a:t>$724.5 Million</a:t>
            </a:r>
            <a:endParaRPr lang="en-US" sz="1800" b="1">
              <a:solidFill>
                <a:schemeClr val="bg1"/>
              </a:solidFill>
              <a:cs typeface="Arial" panose="020B0604020202020204" pitchFamily="34" charset="0"/>
            </a:endParaRPr>
          </a:p>
        </p:txBody>
      </p:sp>
      <p:sp>
        <p:nvSpPr>
          <p:cNvPr id="13" name="TextBox 12">
            <a:extLst>
              <a:ext uri="{FF2B5EF4-FFF2-40B4-BE49-F238E27FC236}">
                <a16:creationId xmlns:a16="http://schemas.microsoft.com/office/drawing/2014/main" id="{78C2A011-FD91-B643-88C1-C7750ACB1243}"/>
              </a:ext>
            </a:extLst>
          </p:cNvPr>
          <p:cNvSpPr txBox="1"/>
          <p:nvPr userDrawn="1"/>
        </p:nvSpPr>
        <p:spPr>
          <a:xfrm>
            <a:off x="7438638" y="6264965"/>
            <a:ext cx="2683107" cy="338554"/>
          </a:xfrm>
          <a:prstGeom prst="rect">
            <a:avLst/>
          </a:prstGeom>
          <a:noFill/>
        </p:spPr>
        <p:txBody>
          <a:bodyPr wrap="none" rtlCol="0">
            <a:spAutoFit/>
          </a:bodyPr>
          <a:lstStyle/>
          <a:p>
            <a:r>
              <a:rPr lang="en-US" sz="1600"/>
              <a:t>FY 2018 Appropriated Budget </a:t>
            </a:r>
          </a:p>
        </p:txBody>
      </p:sp>
    </p:spTree>
    <p:extLst>
      <p:ext uri="{BB962C8B-B14F-4D97-AF65-F5344CB8AC3E}">
        <p14:creationId xmlns:p14="http://schemas.microsoft.com/office/powerpoint/2010/main" val="2068568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AF32696-EA7F-5748-9F52-B929B1822A7F}"/>
              </a:ext>
            </a:extLst>
          </p:cNvPr>
          <p:cNvCxnSpPr/>
          <p:nvPr userDrawn="1"/>
        </p:nvCxnSpPr>
        <p:spPr>
          <a:xfrm>
            <a:off x="8866208" y="1085956"/>
            <a:ext cx="0" cy="3208252"/>
          </a:xfrm>
          <a:prstGeom prst="line">
            <a:avLst/>
          </a:prstGeom>
          <a:ln w="15875">
            <a:solidFill>
              <a:srgbClr val="193968"/>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9523CFC-0290-8443-8795-72B3317FFB13}"/>
              </a:ext>
            </a:extLst>
          </p:cNvPr>
          <p:cNvSpPr/>
          <p:nvPr userDrawn="1"/>
        </p:nvSpPr>
        <p:spPr>
          <a:xfrm>
            <a:off x="2424544" y="3931919"/>
            <a:ext cx="9767455" cy="2926081"/>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FDBB8398-06C0-5842-82EB-B24E68637357}"/>
              </a:ext>
            </a:extLst>
          </p:cNvPr>
          <p:cNvSpPr txBox="1">
            <a:spLocks/>
          </p:cNvSpPr>
          <p:nvPr userDrawn="1"/>
        </p:nvSpPr>
        <p:spPr>
          <a:xfrm>
            <a:off x="1099457" y="-653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a:solidFill>
                  <a:schemeClr val="bg1"/>
                </a:solidFill>
              </a:rPr>
              <a:t>Innovation</a:t>
            </a:r>
            <a:endParaRPr lang="en-US" sz="4000">
              <a:solidFill>
                <a:schemeClr val="bg1"/>
              </a:solidFill>
              <a:latin typeface="+mn-lt"/>
            </a:endParaRPr>
          </a:p>
        </p:txBody>
      </p:sp>
      <p:pic>
        <p:nvPicPr>
          <p:cNvPr id="11" name="Picture 4" descr="abraham lincoln famous quotes">
            <a:extLst>
              <a:ext uri="{FF2B5EF4-FFF2-40B4-BE49-F238E27FC236}">
                <a16:creationId xmlns:a16="http://schemas.microsoft.com/office/drawing/2014/main" id="{31238FCF-C1CB-EB49-A322-A065675978C2}"/>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855" y="1074381"/>
            <a:ext cx="2438400" cy="30647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ED0E114-B668-8D4D-8D0E-846F84DC7DBF}"/>
              </a:ext>
            </a:extLst>
          </p:cNvPr>
          <p:cNvSpPr txBox="1"/>
          <p:nvPr userDrawn="1"/>
        </p:nvSpPr>
        <p:spPr>
          <a:xfrm>
            <a:off x="2567080" y="1461560"/>
            <a:ext cx="5674103" cy="2185214"/>
          </a:xfrm>
          <a:prstGeom prst="rect">
            <a:avLst/>
          </a:prstGeom>
          <a:noFill/>
          <a:ln>
            <a:noFill/>
          </a:ln>
        </p:spPr>
        <p:txBody>
          <a:bodyPr wrap="square" rtlCol="0">
            <a:spAutoFit/>
          </a:bodyPr>
          <a:lstStyle/>
          <a:p>
            <a:r>
              <a:rPr lang="en-US" sz="2800"/>
              <a:t>The patent system … added the fuel of interest to the fire of genius in the discovery and production of new and useful things.</a:t>
            </a:r>
          </a:p>
          <a:p>
            <a:r>
              <a:rPr lang="en-US" sz="2000" i="1"/>
              <a:t>	</a:t>
            </a:r>
            <a:r>
              <a:rPr lang="en-US" i="1"/>
              <a:t>Abraham Lincoln – April 6, 1858</a:t>
            </a:r>
          </a:p>
        </p:txBody>
      </p:sp>
      <p:pic>
        <p:nvPicPr>
          <p:cNvPr id="13" name="Picture 6" descr="http://ipwatchdog.com/images/george-washington-150-180.jpg">
            <a:extLst>
              <a:ext uri="{FF2B5EF4-FFF2-40B4-BE49-F238E27FC236}">
                <a16:creationId xmlns:a16="http://schemas.microsoft.com/office/drawing/2014/main" id="{F8724A43-6581-C44B-808F-7B7DCD21A7CD}"/>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13855" y="3931920"/>
            <a:ext cx="243840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a:extLst>
              <a:ext uri="{FF2B5EF4-FFF2-40B4-BE49-F238E27FC236}">
                <a16:creationId xmlns:a16="http://schemas.microsoft.com/office/drawing/2014/main" id="{B40D9F77-AEA1-714D-8708-89767A5AD13E}"/>
              </a:ext>
            </a:extLst>
          </p:cNvPr>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9098830" y="1196270"/>
            <a:ext cx="2890866" cy="236081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68E38DC-E64E-9F46-B4E2-1E65F0E045F0}"/>
              </a:ext>
            </a:extLst>
          </p:cNvPr>
          <p:cNvSpPr txBox="1"/>
          <p:nvPr userDrawn="1"/>
        </p:nvSpPr>
        <p:spPr>
          <a:xfrm>
            <a:off x="9603840" y="3562586"/>
            <a:ext cx="2151486" cy="369332"/>
          </a:xfrm>
          <a:prstGeom prst="rect">
            <a:avLst/>
          </a:prstGeom>
          <a:noFill/>
        </p:spPr>
        <p:txBody>
          <a:bodyPr wrap="none" rtlCol="0">
            <a:spAutoFit/>
          </a:bodyPr>
          <a:lstStyle/>
          <a:p>
            <a:r>
              <a:rPr lang="en-US" b="1"/>
              <a:t>U.S. Patent No. 6469</a:t>
            </a:r>
          </a:p>
        </p:txBody>
      </p:sp>
      <p:sp>
        <p:nvSpPr>
          <p:cNvPr id="16" name="Rectangle 15">
            <a:extLst>
              <a:ext uri="{FF2B5EF4-FFF2-40B4-BE49-F238E27FC236}">
                <a16:creationId xmlns:a16="http://schemas.microsoft.com/office/drawing/2014/main" id="{15E14D42-400B-4D41-A83F-A72DB8FC72A9}"/>
              </a:ext>
            </a:extLst>
          </p:cNvPr>
          <p:cNvSpPr/>
          <p:nvPr userDrawn="1"/>
        </p:nvSpPr>
        <p:spPr>
          <a:xfrm>
            <a:off x="2567080" y="4126802"/>
            <a:ext cx="9188246" cy="2611161"/>
          </a:xfrm>
          <a:prstGeom prst="rect">
            <a:avLst/>
          </a:prstGeom>
          <a:noFill/>
          <a:ln>
            <a:noFill/>
          </a:ln>
        </p:spPr>
        <p:txBody>
          <a:bodyPr wrap="square">
            <a:spAutoFit/>
          </a:bodyPr>
          <a:lstStyle/>
          <a:p>
            <a:r>
              <a:rPr lang="en-US" sz="2800">
                <a:solidFill>
                  <a:schemeClr val="bg1"/>
                </a:solidFill>
                <a:cs typeface="Calibri" panose="020F0502020204030204" pitchFamily="34" charset="0"/>
              </a:rPr>
              <a:t>…Giving effectual encouragement as well to the introduction of </a:t>
            </a:r>
            <a:r>
              <a:rPr lang="en-US" sz="2800" b="1">
                <a:solidFill>
                  <a:schemeClr val="bg1"/>
                </a:solidFill>
                <a:cs typeface="Calibri" panose="020F0502020204030204" pitchFamily="34" charset="0"/>
              </a:rPr>
              <a:t>new and useful inventions </a:t>
            </a:r>
            <a:r>
              <a:rPr lang="en-US" sz="2800">
                <a:solidFill>
                  <a:schemeClr val="bg1"/>
                </a:solidFill>
                <a:cs typeface="Calibri" panose="020F0502020204030204" pitchFamily="34" charset="0"/>
              </a:rPr>
              <a:t>from abroad as to the exertions of skill and genius in producing them at home, and of facilitating the intercourse between the distant parts of our country… </a:t>
            </a:r>
          </a:p>
          <a:p>
            <a:r>
              <a:rPr lang="en-US" i="1">
                <a:solidFill>
                  <a:schemeClr val="bg1"/>
                </a:solidFill>
                <a:cs typeface="Calibri" panose="020F0502020204030204" pitchFamily="34" charset="0"/>
              </a:rPr>
              <a:t>	</a:t>
            </a:r>
            <a:r>
              <a:rPr lang="en-US" sz="2000" i="1">
                <a:solidFill>
                  <a:schemeClr val="bg1"/>
                </a:solidFill>
                <a:cs typeface="Calibri" panose="020F0502020204030204" pitchFamily="34" charset="0"/>
              </a:rPr>
              <a:t>George Washington, State of the Union Address, January 8, 1790 </a:t>
            </a:r>
          </a:p>
        </p:txBody>
      </p:sp>
      <p:cxnSp>
        <p:nvCxnSpPr>
          <p:cNvPr id="17" name="Straight Connector 16">
            <a:extLst>
              <a:ext uri="{FF2B5EF4-FFF2-40B4-BE49-F238E27FC236}">
                <a16:creationId xmlns:a16="http://schemas.microsoft.com/office/drawing/2014/main" id="{C96CE88B-382A-DC49-B741-74B9B0E0EE6C}"/>
              </a:ext>
            </a:extLst>
          </p:cNvPr>
          <p:cNvCxnSpPr>
            <a:cxnSpLocks/>
          </p:cNvCxnSpPr>
          <p:nvPr userDrawn="1"/>
        </p:nvCxnSpPr>
        <p:spPr>
          <a:xfrm>
            <a:off x="2424545" y="3931920"/>
            <a:ext cx="6876589" cy="0"/>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69367EB-21D8-344D-95BC-FACEB4FCAC4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19" name="Picture 18">
            <a:extLst>
              <a:ext uri="{FF2B5EF4-FFF2-40B4-BE49-F238E27FC236}">
                <a16:creationId xmlns:a16="http://schemas.microsoft.com/office/drawing/2014/main" id="{39FEA308-8F49-7F46-A259-495E1DA6846B}"/>
              </a:ext>
            </a:extLst>
          </p:cNvPr>
          <p:cNvPicPr>
            <a:picLocks noChangeAspect="1"/>
          </p:cNvPicPr>
          <p:nvPr userDrawn="1"/>
        </p:nvPicPr>
        <p:blipFill>
          <a:blip r:embed="rId6"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21" name="Title 1">
            <a:extLst>
              <a:ext uri="{FF2B5EF4-FFF2-40B4-BE49-F238E27FC236}">
                <a16:creationId xmlns:a16="http://schemas.microsoft.com/office/drawing/2014/main" id="{EF5B7AFA-1998-0449-A6AE-FF7D4B4ECA59}"/>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a:t>Innovation</a:t>
            </a:r>
            <a:endParaRPr lang="en-US"/>
          </a:p>
        </p:txBody>
      </p:sp>
    </p:spTree>
    <p:extLst>
      <p:ext uri="{BB962C8B-B14F-4D97-AF65-F5344CB8AC3E}">
        <p14:creationId xmlns:p14="http://schemas.microsoft.com/office/powerpoint/2010/main" val="41877444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A06AE-A188-C244-ACBD-83BB32A6FF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F16841-B892-584A-96E6-3D8D12AE259A}"/>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C62FA9FA-52CE-4E45-8FAE-80E6111E90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A3D6CE-66E1-194F-B3BE-92F3C72125BE}"/>
              </a:ext>
            </a:extLst>
          </p:cNvPr>
          <p:cNvSpPr>
            <a:spLocks noGrp="1"/>
          </p:cNvSpPr>
          <p:nvPr>
            <p:ph type="sldNum" sz="quarter" idx="12"/>
          </p:nvPr>
        </p:nvSpPr>
        <p:spPr/>
        <p:txBody>
          <a:bodyPr/>
          <a:lstStyle/>
          <a:p>
            <a:fld id="{61C45A3A-841E-C04D-A6C3-2A644B41F8FE}" type="slidenum">
              <a:rPr lang="en-US" smtClean="0"/>
              <a:t>‹#›</a:t>
            </a:fld>
            <a:endParaRPr lang="en-US"/>
          </a:p>
        </p:txBody>
      </p:sp>
      <p:grpSp>
        <p:nvGrpSpPr>
          <p:cNvPr id="6" name="Group 5">
            <a:extLst>
              <a:ext uri="{FF2B5EF4-FFF2-40B4-BE49-F238E27FC236}">
                <a16:creationId xmlns:a16="http://schemas.microsoft.com/office/drawing/2014/main" id="{74DC930C-EE08-2047-91CC-9D9E2E2780E2}"/>
              </a:ext>
            </a:extLst>
          </p:cNvPr>
          <p:cNvGrpSpPr/>
          <p:nvPr userDrawn="1"/>
        </p:nvGrpSpPr>
        <p:grpSpPr>
          <a:xfrm>
            <a:off x="0" y="0"/>
            <a:ext cx="13239208" cy="7167023"/>
            <a:chOff x="-279991" y="0"/>
            <a:chExt cx="13239208" cy="7167023"/>
          </a:xfrm>
        </p:grpSpPr>
        <p:pic>
          <p:nvPicPr>
            <p:cNvPr id="7" name="Picture 2" descr="http://media.washtimes.com.s3.amazonaws.com/media/image/2015/09/08/9_8_2015_2constitution8201.jpg">
              <a:extLst>
                <a:ext uri="{FF2B5EF4-FFF2-40B4-BE49-F238E27FC236}">
                  <a16:creationId xmlns:a16="http://schemas.microsoft.com/office/drawing/2014/main" id="{8FB1141C-E09B-6E4C-931A-807B4A8B1904}"/>
                </a:ext>
              </a:extLst>
            </p:cNvPr>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79991" y="0"/>
              <a:ext cx="1247199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5718AA8-D11E-064C-924F-788F1F9D695A}"/>
                </a:ext>
              </a:extLst>
            </p:cNvPr>
            <p:cNvSpPr/>
            <p:nvPr/>
          </p:nvSpPr>
          <p:spPr>
            <a:xfrm>
              <a:off x="-279990" y="0"/>
              <a:ext cx="12471990" cy="6858000"/>
            </a:xfrm>
            <a:prstGeom prst="rect">
              <a:avLst/>
            </a:prstGeom>
            <a:solidFill>
              <a:srgbClr val="20273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D36823C-37C1-0045-BBD6-1D97E3534240}"/>
                </a:ext>
              </a:extLst>
            </p:cNvPr>
            <p:cNvGrpSpPr/>
            <p:nvPr/>
          </p:nvGrpSpPr>
          <p:grpSpPr>
            <a:xfrm>
              <a:off x="6375537" y="583343"/>
              <a:ext cx="6583680" cy="6583680"/>
              <a:chOff x="6925234" y="-971550"/>
              <a:chExt cx="6583680" cy="6583680"/>
            </a:xfrm>
          </p:grpSpPr>
          <p:sp>
            <p:nvSpPr>
              <p:cNvPr id="10" name="Oval 9">
                <a:extLst>
                  <a:ext uri="{FF2B5EF4-FFF2-40B4-BE49-F238E27FC236}">
                    <a16:creationId xmlns:a16="http://schemas.microsoft.com/office/drawing/2014/main" id="{C4C33D91-0FD3-764A-8FF9-84DC6C89AF33}"/>
                  </a:ext>
                </a:extLst>
              </p:cNvPr>
              <p:cNvSpPr/>
              <p:nvPr/>
            </p:nvSpPr>
            <p:spPr>
              <a:xfrm>
                <a:off x="6925234" y="-971550"/>
                <a:ext cx="6583680" cy="6583680"/>
              </a:xfrm>
              <a:prstGeom prst="ellipse">
                <a:avLst/>
              </a:prstGeom>
              <a:solidFill>
                <a:srgbClr val="A7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media.washtimes.com.s3.amazonaws.com/media/image/2015/09/08/9_8_2015_2constitution8201.jpg">
                <a:extLst>
                  <a:ext uri="{FF2B5EF4-FFF2-40B4-BE49-F238E27FC236}">
                    <a16:creationId xmlns:a16="http://schemas.microsoft.com/office/drawing/2014/main" id="{E77330B0-BF73-594A-9D7B-B97CE55420F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5"/>
              <a:stretch/>
            </p:blipFill>
            <p:spPr bwMode="auto">
              <a:xfrm>
                <a:off x="7062394" y="-834390"/>
                <a:ext cx="6309360" cy="6309360"/>
              </a:xfrm>
              <a:prstGeom prst="ellipse">
                <a:avLst/>
              </a:prstGeom>
              <a:noFill/>
              <a:ln w="114300">
                <a:noFill/>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2640681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B463C711-6EFA-AB48-9D4D-E1596349AED3}"/>
              </a:ext>
            </a:extLst>
          </p:cNvPr>
          <p:cNvSpPr/>
          <p:nvPr userDrawn="1"/>
        </p:nvSpPr>
        <p:spPr>
          <a:xfrm>
            <a:off x="10173653" y="3561055"/>
            <a:ext cx="1399032" cy="2013995"/>
          </a:xfrm>
          <a:prstGeom prst="rect">
            <a:avLst/>
          </a:prstGeom>
          <a:solidFill>
            <a:srgbClr val="B94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3" name="TextBox 52">
            <a:extLst>
              <a:ext uri="{FF2B5EF4-FFF2-40B4-BE49-F238E27FC236}">
                <a16:creationId xmlns:a16="http://schemas.microsoft.com/office/drawing/2014/main" id="{FDA246BB-878C-A549-9E10-6187B55155DE}"/>
              </a:ext>
            </a:extLst>
          </p:cNvPr>
          <p:cNvSpPr txBox="1"/>
          <p:nvPr userDrawn="1"/>
        </p:nvSpPr>
        <p:spPr>
          <a:xfrm>
            <a:off x="10173653" y="4198719"/>
            <a:ext cx="1410093" cy="830997"/>
          </a:xfrm>
          <a:prstGeom prst="rect">
            <a:avLst/>
          </a:prstGeom>
          <a:noFill/>
        </p:spPr>
        <p:txBody>
          <a:bodyPr wrap="square" rtlCol="0">
            <a:spAutoFit/>
          </a:bodyPr>
          <a:lstStyle/>
          <a:p>
            <a:pPr algn="ctr"/>
            <a:r>
              <a:rPr lang="en-US" sz="1600" b="1">
                <a:solidFill>
                  <a:schemeClr val="bg1"/>
                </a:solidFill>
                <a:cs typeface="Arial" panose="020B0604020202020204" pitchFamily="34" charset="0"/>
              </a:rPr>
              <a:t>NIST Center for Neutron Research</a:t>
            </a:r>
          </a:p>
        </p:txBody>
      </p:sp>
      <p:sp>
        <p:nvSpPr>
          <p:cNvPr id="54" name="Rectangle 53">
            <a:extLst>
              <a:ext uri="{FF2B5EF4-FFF2-40B4-BE49-F238E27FC236}">
                <a16:creationId xmlns:a16="http://schemas.microsoft.com/office/drawing/2014/main" id="{98D1DB51-7206-B549-948D-7F367B1FC1D2}"/>
              </a:ext>
            </a:extLst>
          </p:cNvPr>
          <p:cNvSpPr/>
          <p:nvPr userDrawn="1"/>
        </p:nvSpPr>
        <p:spPr>
          <a:xfrm>
            <a:off x="8586154" y="3561055"/>
            <a:ext cx="1399032" cy="2013995"/>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43B9D1F9-8865-4042-BF49-D46857432514}"/>
              </a:ext>
            </a:extLst>
          </p:cNvPr>
          <p:cNvSpPr txBox="1"/>
          <p:nvPr userDrawn="1"/>
        </p:nvSpPr>
        <p:spPr>
          <a:xfrm>
            <a:off x="8507867" y="4198719"/>
            <a:ext cx="1560166" cy="1077218"/>
          </a:xfrm>
          <a:prstGeom prst="rect">
            <a:avLst/>
          </a:prstGeom>
          <a:noFill/>
        </p:spPr>
        <p:txBody>
          <a:bodyPr wrap="square" rtlCol="0">
            <a:spAutoFit/>
          </a:bodyPr>
          <a:lstStyle/>
          <a:p>
            <a:pPr algn="ctr"/>
            <a:r>
              <a:rPr lang="en-US" sz="1600" b="1">
                <a:solidFill>
                  <a:schemeClr val="bg1"/>
                </a:solidFill>
                <a:cs typeface="Arial" panose="020B0604020202020204" pitchFamily="34" charset="0"/>
              </a:rPr>
              <a:t>Center for Nanoscale Science and Technology</a:t>
            </a:r>
          </a:p>
        </p:txBody>
      </p:sp>
      <p:sp>
        <p:nvSpPr>
          <p:cNvPr id="56" name="Rectangle 55">
            <a:extLst>
              <a:ext uri="{FF2B5EF4-FFF2-40B4-BE49-F238E27FC236}">
                <a16:creationId xmlns:a16="http://schemas.microsoft.com/office/drawing/2014/main" id="{83B4D763-4E78-6146-BC8F-46813D75D13B}"/>
              </a:ext>
            </a:extLst>
          </p:cNvPr>
          <p:cNvSpPr/>
          <p:nvPr userDrawn="1"/>
        </p:nvSpPr>
        <p:spPr>
          <a:xfrm>
            <a:off x="6976872" y="3561054"/>
            <a:ext cx="1450646"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7" name="TextBox 56">
            <a:extLst>
              <a:ext uri="{FF2B5EF4-FFF2-40B4-BE49-F238E27FC236}">
                <a16:creationId xmlns:a16="http://schemas.microsoft.com/office/drawing/2014/main" id="{63B3B568-EB31-8944-943E-2B76F1466F7B}"/>
              </a:ext>
            </a:extLst>
          </p:cNvPr>
          <p:cNvSpPr txBox="1"/>
          <p:nvPr userDrawn="1"/>
        </p:nvSpPr>
        <p:spPr>
          <a:xfrm>
            <a:off x="6662336" y="4198719"/>
            <a:ext cx="2086994" cy="830997"/>
          </a:xfrm>
          <a:prstGeom prst="rect">
            <a:avLst/>
          </a:prstGeom>
          <a:noFill/>
        </p:spPr>
        <p:txBody>
          <a:bodyPr wrap="square" rtlCol="0">
            <a:spAutoFit/>
          </a:bodyPr>
          <a:lstStyle/>
          <a:p>
            <a:pPr algn="ctr"/>
            <a:r>
              <a:rPr lang="en-US" sz="1600" b="1">
                <a:solidFill>
                  <a:schemeClr val="bg1"/>
                </a:solidFill>
                <a:cs typeface="Arial" panose="020B0604020202020204" pitchFamily="34" charset="0"/>
              </a:rPr>
              <a:t>Communication</a:t>
            </a:r>
          </a:p>
          <a:p>
            <a:pPr algn="ctr"/>
            <a:r>
              <a:rPr lang="en-US" sz="1600" b="1">
                <a:solidFill>
                  <a:schemeClr val="bg1"/>
                </a:solidFill>
                <a:cs typeface="Arial" panose="020B0604020202020204" pitchFamily="34" charset="0"/>
              </a:rPr>
              <a:t>Technology</a:t>
            </a:r>
          </a:p>
          <a:p>
            <a:pPr algn="ctr"/>
            <a:r>
              <a:rPr lang="en-US" sz="1600" b="1">
                <a:solidFill>
                  <a:schemeClr val="bg1"/>
                </a:solidFill>
                <a:cs typeface="Arial" panose="020B0604020202020204" pitchFamily="34" charset="0"/>
              </a:rPr>
              <a:t>Laboratory</a:t>
            </a:r>
          </a:p>
        </p:txBody>
      </p:sp>
      <p:sp>
        <p:nvSpPr>
          <p:cNvPr id="58" name="Rectangle 57">
            <a:extLst>
              <a:ext uri="{FF2B5EF4-FFF2-40B4-BE49-F238E27FC236}">
                <a16:creationId xmlns:a16="http://schemas.microsoft.com/office/drawing/2014/main" id="{78B28076-EC80-664B-B32A-28EC5FEFC8C7}"/>
              </a:ext>
            </a:extLst>
          </p:cNvPr>
          <p:cNvSpPr/>
          <p:nvPr userDrawn="1"/>
        </p:nvSpPr>
        <p:spPr>
          <a:xfrm>
            <a:off x="5416537" y="3561055"/>
            <a:ext cx="140359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7E7FA77-5732-EB4C-87F5-7B805FE34A46}"/>
              </a:ext>
            </a:extLst>
          </p:cNvPr>
          <p:cNvSpPr txBox="1"/>
          <p:nvPr userDrawn="1"/>
        </p:nvSpPr>
        <p:spPr>
          <a:xfrm>
            <a:off x="5074836" y="4198719"/>
            <a:ext cx="2086994" cy="830997"/>
          </a:xfrm>
          <a:prstGeom prst="rect">
            <a:avLst/>
          </a:prstGeom>
          <a:noFill/>
        </p:spPr>
        <p:txBody>
          <a:bodyPr wrap="square" rtlCol="0">
            <a:spAutoFit/>
          </a:bodyPr>
          <a:lstStyle/>
          <a:p>
            <a:pPr algn="ctr"/>
            <a:r>
              <a:rPr lang="en-US" sz="1600" b="1">
                <a:solidFill>
                  <a:schemeClr val="bg1"/>
                </a:solidFill>
                <a:cs typeface="Arial" panose="020B0604020202020204" pitchFamily="34" charset="0"/>
              </a:rPr>
              <a:t>Information</a:t>
            </a:r>
          </a:p>
          <a:p>
            <a:pPr algn="ctr"/>
            <a:r>
              <a:rPr lang="en-US" sz="1600" b="1">
                <a:solidFill>
                  <a:schemeClr val="bg1"/>
                </a:solidFill>
                <a:cs typeface="Arial" panose="020B0604020202020204" pitchFamily="34" charset="0"/>
              </a:rPr>
              <a:t>Technology</a:t>
            </a:r>
          </a:p>
          <a:p>
            <a:pPr algn="ctr"/>
            <a:r>
              <a:rPr lang="en-US" sz="1600" b="1">
                <a:solidFill>
                  <a:schemeClr val="bg1"/>
                </a:solidFill>
                <a:cs typeface="Arial" panose="020B0604020202020204" pitchFamily="34" charset="0"/>
              </a:rPr>
              <a:t>Laboratory</a:t>
            </a:r>
          </a:p>
        </p:txBody>
      </p:sp>
      <p:sp>
        <p:nvSpPr>
          <p:cNvPr id="60" name="Rectangle 59">
            <a:extLst>
              <a:ext uri="{FF2B5EF4-FFF2-40B4-BE49-F238E27FC236}">
                <a16:creationId xmlns:a16="http://schemas.microsoft.com/office/drawing/2014/main" id="{50355AFD-E12D-6F43-88AA-93386E027ABD}"/>
              </a:ext>
            </a:extLst>
          </p:cNvPr>
          <p:cNvSpPr/>
          <p:nvPr userDrawn="1"/>
        </p:nvSpPr>
        <p:spPr>
          <a:xfrm>
            <a:off x="3836549" y="3561054"/>
            <a:ext cx="1399032" cy="2013995"/>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TextBox 60">
            <a:extLst>
              <a:ext uri="{FF2B5EF4-FFF2-40B4-BE49-F238E27FC236}">
                <a16:creationId xmlns:a16="http://schemas.microsoft.com/office/drawing/2014/main" id="{29F8F652-0A36-E74D-86A0-730E72C3A84E}"/>
              </a:ext>
            </a:extLst>
          </p:cNvPr>
          <p:cNvSpPr txBox="1"/>
          <p:nvPr userDrawn="1"/>
        </p:nvSpPr>
        <p:spPr>
          <a:xfrm>
            <a:off x="3500036" y="4198719"/>
            <a:ext cx="2086994" cy="584775"/>
          </a:xfrm>
          <a:prstGeom prst="rect">
            <a:avLst/>
          </a:prstGeom>
          <a:noFill/>
        </p:spPr>
        <p:txBody>
          <a:bodyPr wrap="square" rtlCol="0">
            <a:spAutoFit/>
          </a:bodyPr>
          <a:lstStyle/>
          <a:p>
            <a:pPr algn="ctr"/>
            <a:r>
              <a:rPr lang="en-US" sz="1600" b="1">
                <a:solidFill>
                  <a:schemeClr val="bg1"/>
                </a:solidFill>
                <a:cs typeface="Arial" panose="020B0604020202020204" pitchFamily="34" charset="0"/>
              </a:rPr>
              <a:t>Engineering </a:t>
            </a:r>
          </a:p>
          <a:p>
            <a:pPr algn="ctr"/>
            <a:r>
              <a:rPr lang="en-US" sz="1600" b="1">
                <a:solidFill>
                  <a:schemeClr val="bg1"/>
                </a:solidFill>
                <a:cs typeface="Arial" panose="020B0604020202020204" pitchFamily="34" charset="0"/>
              </a:rPr>
              <a:t>Laboratory</a:t>
            </a:r>
          </a:p>
        </p:txBody>
      </p:sp>
      <p:sp>
        <p:nvSpPr>
          <p:cNvPr id="62" name="Rectangle 61">
            <a:extLst>
              <a:ext uri="{FF2B5EF4-FFF2-40B4-BE49-F238E27FC236}">
                <a16:creationId xmlns:a16="http://schemas.microsoft.com/office/drawing/2014/main" id="{659CCEE8-265E-9E4B-B528-4740374ECCAB}"/>
              </a:ext>
            </a:extLst>
          </p:cNvPr>
          <p:cNvSpPr/>
          <p:nvPr userDrawn="1"/>
        </p:nvSpPr>
        <p:spPr>
          <a:xfrm>
            <a:off x="651527" y="3561054"/>
            <a:ext cx="139903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F68981B6-0D30-994F-868B-DA4C836ED7A0}"/>
              </a:ext>
            </a:extLst>
          </p:cNvPr>
          <p:cNvSpPr/>
          <p:nvPr userDrawn="1"/>
        </p:nvSpPr>
        <p:spPr>
          <a:xfrm>
            <a:off x="2254237" y="3561055"/>
            <a:ext cx="1403592" cy="2013995"/>
          </a:xfrm>
          <a:prstGeom prst="rect">
            <a:avLst/>
          </a:prstGeom>
          <a:solidFill>
            <a:srgbClr val="113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10">
            <a:extLst>
              <a:ext uri="{FF2B5EF4-FFF2-40B4-BE49-F238E27FC236}">
                <a16:creationId xmlns:a16="http://schemas.microsoft.com/office/drawing/2014/main" id="{5C9C16B3-210C-B043-941B-2BCED4B8A788}"/>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3836549" y="2348884"/>
            <a:ext cx="1402923" cy="14039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65" name="Picture 10">
            <a:extLst>
              <a:ext uri="{FF2B5EF4-FFF2-40B4-BE49-F238E27FC236}">
                <a16:creationId xmlns:a16="http://schemas.microsoft.com/office/drawing/2014/main" id="{5B3B17BB-B428-544F-86C8-F1F68191F57B}"/>
              </a:ext>
            </a:extLst>
          </p:cNvPr>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6976872" y="2353774"/>
            <a:ext cx="1453896" cy="13990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66" name="Picture 2" descr="False color SEM showing electrical testing of a carbon nanotube bundle using the nanoscale-positioning in-situ probe system. ">
            <a:extLst>
              <a:ext uri="{FF2B5EF4-FFF2-40B4-BE49-F238E27FC236}">
                <a16:creationId xmlns:a16="http://schemas.microsoft.com/office/drawing/2014/main" id="{DA375C84-93CF-8D4A-899F-EEA76BAD623C}"/>
              </a:ext>
            </a:extLst>
          </p:cNvPr>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t="-379" b="-886"/>
          <a:stretch/>
        </p:blipFill>
        <p:spPr bwMode="auto">
          <a:xfrm>
            <a:off x="8582008" y="2346319"/>
            <a:ext cx="1399032" cy="14015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67" name="Picture 4">
            <a:extLst>
              <a:ext uri="{FF2B5EF4-FFF2-40B4-BE49-F238E27FC236}">
                <a16:creationId xmlns:a16="http://schemas.microsoft.com/office/drawing/2014/main" id="{92C40D67-1097-D343-B9BE-D85D74FAE454}"/>
              </a:ext>
            </a:extLst>
          </p:cNvPr>
          <p:cNvPicPr>
            <a:picLocks noChangeAspect="1" noChangeArrowheads="1"/>
          </p:cNvPicPr>
          <p:nvPr userDrawn="1"/>
        </p:nvPicPr>
        <p:blipFill>
          <a:blip r:embed="rId5"/>
          <a:stretch>
            <a:fillRect/>
          </a:stretch>
        </p:blipFill>
        <p:spPr bwMode="auto">
          <a:xfrm>
            <a:off x="10173653" y="2348884"/>
            <a:ext cx="1399032" cy="13990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68" name="Picture 6">
            <a:extLst>
              <a:ext uri="{FF2B5EF4-FFF2-40B4-BE49-F238E27FC236}">
                <a16:creationId xmlns:a16="http://schemas.microsoft.com/office/drawing/2014/main" id="{E88D6925-0F2E-0341-A147-41D14A1646CF}"/>
              </a:ext>
            </a:extLst>
          </p:cNvPr>
          <p:cNvPicPr>
            <a:picLocks noChangeAspect="1" noChangeArrowheads="1"/>
          </p:cNvPicPr>
          <p:nvPr userDrawn="1"/>
        </p:nvPicPr>
        <p:blipFill>
          <a:blip r:embed="rId6" cstate="email">
            <a:extLst>
              <a:ext uri="{28A0092B-C50C-407E-A947-70E740481C1C}">
                <a14:useLocalDpi xmlns:a14="http://schemas.microsoft.com/office/drawing/2010/main"/>
              </a:ext>
            </a:extLst>
          </a:blip>
          <a:stretch>
            <a:fillRect/>
          </a:stretch>
        </p:blipFill>
        <p:spPr bwMode="auto">
          <a:xfrm>
            <a:off x="5416970" y="2348884"/>
            <a:ext cx="1399013" cy="13990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69" name="TextBox 68">
            <a:extLst>
              <a:ext uri="{FF2B5EF4-FFF2-40B4-BE49-F238E27FC236}">
                <a16:creationId xmlns:a16="http://schemas.microsoft.com/office/drawing/2014/main" id="{E6500C4B-36DF-BA4F-9E05-F07444736522}"/>
              </a:ext>
            </a:extLst>
          </p:cNvPr>
          <p:cNvSpPr txBox="1"/>
          <p:nvPr userDrawn="1"/>
        </p:nvSpPr>
        <p:spPr>
          <a:xfrm>
            <a:off x="2072917" y="4198719"/>
            <a:ext cx="1767781" cy="830997"/>
          </a:xfrm>
          <a:prstGeom prst="rect">
            <a:avLst/>
          </a:prstGeom>
          <a:noFill/>
        </p:spPr>
        <p:txBody>
          <a:bodyPr wrap="square" rtlCol="0">
            <a:spAutoFit/>
          </a:bodyPr>
          <a:lstStyle/>
          <a:p>
            <a:pPr algn="ctr"/>
            <a:r>
              <a:rPr lang="en-US" sz="1600" b="1">
                <a:solidFill>
                  <a:schemeClr val="bg1"/>
                </a:solidFill>
                <a:cs typeface="Arial" panose="020B0604020202020204" pitchFamily="34" charset="0"/>
              </a:rPr>
              <a:t>Physical Measurement Laboratory</a:t>
            </a:r>
          </a:p>
        </p:txBody>
      </p:sp>
      <p:sp>
        <p:nvSpPr>
          <p:cNvPr id="70" name="TextBox 69">
            <a:extLst>
              <a:ext uri="{FF2B5EF4-FFF2-40B4-BE49-F238E27FC236}">
                <a16:creationId xmlns:a16="http://schemas.microsoft.com/office/drawing/2014/main" id="{5FCD9B73-1D4F-FE4E-AB8E-AA59601D4CBD}"/>
              </a:ext>
            </a:extLst>
          </p:cNvPr>
          <p:cNvSpPr txBox="1"/>
          <p:nvPr userDrawn="1"/>
        </p:nvSpPr>
        <p:spPr>
          <a:xfrm>
            <a:off x="432382" y="4198719"/>
            <a:ext cx="1837322" cy="830997"/>
          </a:xfrm>
          <a:prstGeom prst="rect">
            <a:avLst/>
          </a:prstGeom>
          <a:noFill/>
        </p:spPr>
        <p:txBody>
          <a:bodyPr wrap="square" rtlCol="0">
            <a:spAutoFit/>
          </a:bodyPr>
          <a:lstStyle/>
          <a:p>
            <a:pPr algn="ctr"/>
            <a:r>
              <a:rPr lang="en-US" sz="1600" b="1">
                <a:solidFill>
                  <a:schemeClr val="bg1"/>
                </a:solidFill>
                <a:cs typeface="Arial" panose="020B0604020202020204" pitchFamily="34" charset="0"/>
              </a:rPr>
              <a:t>Material </a:t>
            </a:r>
          </a:p>
          <a:p>
            <a:pPr algn="ctr"/>
            <a:r>
              <a:rPr lang="en-US" sz="1600" b="1">
                <a:solidFill>
                  <a:schemeClr val="bg1"/>
                </a:solidFill>
                <a:cs typeface="Arial" panose="020B0604020202020204" pitchFamily="34" charset="0"/>
              </a:rPr>
              <a:t>Measurement Laboratory</a:t>
            </a:r>
          </a:p>
        </p:txBody>
      </p:sp>
      <p:pic>
        <p:nvPicPr>
          <p:cNvPr id="71" name="Picture 8">
            <a:extLst>
              <a:ext uri="{FF2B5EF4-FFF2-40B4-BE49-F238E27FC236}">
                <a16:creationId xmlns:a16="http://schemas.microsoft.com/office/drawing/2014/main" id="{9EED324E-25BC-9147-BC52-FF58D33DB588}"/>
              </a:ext>
            </a:extLst>
          </p:cNvPr>
          <p:cNvPicPr>
            <a:picLocks noChangeAspect="1" noChangeArrowheads="1"/>
          </p:cNvPicPr>
          <p:nvPr userDrawn="1"/>
        </p:nvPicPr>
        <p:blipFill>
          <a:blip r:embed="rId7" cstate="email">
            <a:extLst>
              <a:ext uri="{28A0092B-C50C-407E-A947-70E740481C1C}">
                <a14:useLocalDpi xmlns:a14="http://schemas.microsoft.com/office/drawing/2010/main"/>
              </a:ext>
            </a:extLst>
          </a:blip>
          <a:stretch>
            <a:fillRect/>
          </a:stretch>
        </p:blipFill>
        <p:spPr bwMode="auto">
          <a:xfrm>
            <a:off x="2259313" y="2348884"/>
            <a:ext cx="1401578" cy="14015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72" name="Picture 10" descr="DNA sequencing">
            <a:extLst>
              <a:ext uri="{FF2B5EF4-FFF2-40B4-BE49-F238E27FC236}">
                <a16:creationId xmlns:a16="http://schemas.microsoft.com/office/drawing/2014/main" id="{F88861C1-B7A2-E346-A5D6-F418DE5D8941}"/>
              </a:ext>
            </a:extLst>
          </p:cNvPr>
          <p:cNvPicPr>
            <a:picLocks noChangeAspect="1" noChangeArrowheads="1"/>
          </p:cNvPicPr>
          <p:nvPr userDrawn="1"/>
        </p:nvPicPr>
        <p:blipFill rotWithShape="1">
          <a:blip r:embed="rId8" cstate="email">
            <a:extLst>
              <a:ext uri="{28A0092B-C50C-407E-A947-70E740481C1C}">
                <a14:useLocalDpi xmlns:a14="http://schemas.microsoft.com/office/drawing/2010/main"/>
              </a:ext>
            </a:extLst>
          </a:blip>
          <a:srcRect/>
          <a:stretch/>
        </p:blipFill>
        <p:spPr bwMode="auto">
          <a:xfrm>
            <a:off x="651527" y="2348884"/>
            <a:ext cx="1399032" cy="13997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73" name="Picture 72">
            <a:extLst>
              <a:ext uri="{FF2B5EF4-FFF2-40B4-BE49-F238E27FC236}">
                <a16:creationId xmlns:a16="http://schemas.microsoft.com/office/drawing/2014/main" id="{E0C30A09-75D8-CE47-858A-E88D0129C476}"/>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0" y="0"/>
            <a:ext cx="12192000" cy="1087129"/>
          </a:xfrm>
          <a:prstGeom prst="rect">
            <a:avLst/>
          </a:prstGeom>
        </p:spPr>
      </p:pic>
      <p:pic>
        <p:nvPicPr>
          <p:cNvPr id="74" name="Picture 73">
            <a:extLst>
              <a:ext uri="{FF2B5EF4-FFF2-40B4-BE49-F238E27FC236}">
                <a16:creationId xmlns:a16="http://schemas.microsoft.com/office/drawing/2014/main" id="{32E80D1C-9385-AE4C-89FA-77775F6AC94F}"/>
              </a:ext>
            </a:extLst>
          </p:cNvPr>
          <p:cNvPicPr>
            <a:picLocks noChangeAspect="1"/>
          </p:cNvPicPr>
          <p:nvPr userDrawn="1"/>
        </p:nvPicPr>
        <p:blipFill>
          <a:blip r:embed="rId10" cstate="email">
            <a:alphaModFix amt="70000"/>
            <a:extLst>
              <a:ext uri="{28A0092B-C50C-407E-A947-70E740481C1C}">
                <a14:useLocalDpi xmlns:a14="http://schemas.microsoft.com/office/drawing/2010/main"/>
              </a:ext>
            </a:extLst>
          </a:blip>
          <a:stretch>
            <a:fillRect/>
          </a:stretch>
        </p:blipFill>
        <p:spPr>
          <a:xfrm>
            <a:off x="10696074" y="508222"/>
            <a:ext cx="1119415" cy="295401"/>
          </a:xfrm>
          <a:prstGeom prst="rect">
            <a:avLst/>
          </a:prstGeom>
        </p:spPr>
      </p:pic>
      <p:sp>
        <p:nvSpPr>
          <p:cNvPr id="75" name="Title 1">
            <a:extLst>
              <a:ext uri="{FF2B5EF4-FFF2-40B4-BE49-F238E27FC236}">
                <a16:creationId xmlns:a16="http://schemas.microsoft.com/office/drawing/2014/main" id="{9883E8DA-BC8F-7C4D-8999-59315899572C}"/>
              </a:ext>
            </a:extLst>
          </p:cNvPr>
          <p:cNvSpPr txBox="1">
            <a:spLocks/>
          </p:cNvSpPr>
          <p:nvPr userDrawn="1"/>
        </p:nvSpPr>
        <p:spPr>
          <a:xfrm>
            <a:off x="574040" y="364516"/>
            <a:ext cx="10515600" cy="525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bg1"/>
                </a:solidFill>
                <a:latin typeface="Calibri" panose="020F0502020204030204" pitchFamily="34" charset="0"/>
                <a:ea typeface="+mj-ea"/>
                <a:cs typeface="Calibri" panose="020F0502020204030204" pitchFamily="34" charset="0"/>
              </a:defRPr>
            </a:lvl1pPr>
          </a:lstStyle>
          <a:p>
            <a:r>
              <a:rPr lang="en-US" sz="4400"/>
              <a:t>NIST Laboratory Programs</a:t>
            </a:r>
            <a:endParaRPr lang="en-US"/>
          </a:p>
        </p:txBody>
      </p:sp>
    </p:spTree>
    <p:extLst>
      <p:ext uri="{BB962C8B-B14F-4D97-AF65-F5344CB8AC3E}">
        <p14:creationId xmlns:p14="http://schemas.microsoft.com/office/powerpoint/2010/main" val="12106882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8E294D5-A8C2-AD47-B9A0-71D08EA0523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675"/>
            <a:ext cx="12228755" cy="6878675"/>
          </a:xfrm>
          <a:prstGeom prst="rect">
            <a:avLst/>
          </a:prstGeom>
        </p:spPr>
      </p:pic>
      <p:sp>
        <p:nvSpPr>
          <p:cNvPr id="6" name="Rectangle 5">
            <a:extLst>
              <a:ext uri="{FF2B5EF4-FFF2-40B4-BE49-F238E27FC236}">
                <a16:creationId xmlns:a16="http://schemas.microsoft.com/office/drawing/2014/main" id="{0E5B3A54-C7E7-B542-9D0D-A3CEDD85ED94}"/>
              </a:ext>
            </a:extLst>
          </p:cNvPr>
          <p:cNvSpPr/>
          <p:nvPr userDrawn="1"/>
        </p:nvSpPr>
        <p:spPr>
          <a:xfrm>
            <a:off x="1152691" y="1073426"/>
            <a:ext cx="9880600" cy="5057790"/>
          </a:xfrm>
          <a:prstGeom prst="rect">
            <a:avLst/>
          </a:prstGeom>
          <a:solidFill>
            <a:srgbClr val="5D8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9C9AD0-C5DF-884B-8914-04B5744EC10A}"/>
              </a:ext>
            </a:extLst>
          </p:cNvPr>
          <p:cNvSpPr txBox="1"/>
          <p:nvPr userDrawn="1"/>
        </p:nvSpPr>
        <p:spPr>
          <a:xfrm>
            <a:off x="1658685" y="1834991"/>
            <a:ext cx="9098962" cy="1323439"/>
          </a:xfrm>
          <a:prstGeom prst="rect">
            <a:avLst/>
          </a:prstGeom>
          <a:noFill/>
        </p:spPr>
        <p:txBody>
          <a:bodyPr wrap="square" rtlCol="0">
            <a:spAutoFit/>
          </a:bodyPr>
          <a:lstStyle/>
          <a:p>
            <a:pPr algn="ctr"/>
            <a:r>
              <a:rPr lang="en-US" sz="8000" b="1" i="0">
                <a:solidFill>
                  <a:schemeClr val="bg1"/>
                </a:solidFill>
                <a:latin typeface="Calibri" panose="020F0502020204030204" pitchFamily="34" charset="0"/>
                <a:ea typeface="Arial" charset="0"/>
                <a:cs typeface="Calibri" panose="020F0502020204030204" pitchFamily="34" charset="0"/>
              </a:rPr>
              <a:t>STAY IN TOUCH</a:t>
            </a:r>
          </a:p>
        </p:txBody>
      </p:sp>
      <p:sp>
        <p:nvSpPr>
          <p:cNvPr id="10" name="TextBox 9">
            <a:extLst>
              <a:ext uri="{FF2B5EF4-FFF2-40B4-BE49-F238E27FC236}">
                <a16:creationId xmlns:a16="http://schemas.microsoft.com/office/drawing/2014/main" id="{836E2D3A-3375-AE4F-9E05-7D030800E664}"/>
              </a:ext>
            </a:extLst>
          </p:cNvPr>
          <p:cNvSpPr txBox="1"/>
          <p:nvPr userDrawn="1"/>
        </p:nvSpPr>
        <p:spPr>
          <a:xfrm>
            <a:off x="4014631" y="3528737"/>
            <a:ext cx="4387070" cy="707886"/>
          </a:xfrm>
          <a:prstGeom prst="rect">
            <a:avLst/>
          </a:prstGeom>
          <a:noFill/>
        </p:spPr>
        <p:txBody>
          <a:bodyPr wrap="square" rtlCol="0">
            <a:spAutoFit/>
          </a:bodyPr>
          <a:lstStyle/>
          <a:p>
            <a:pPr algn="ctr"/>
            <a:r>
              <a:rPr lang="en-US" sz="4000" b="0" i="0">
                <a:solidFill>
                  <a:schemeClr val="bg1"/>
                </a:solidFill>
                <a:latin typeface="Calibri" panose="020F0502020204030204" pitchFamily="34" charset="0"/>
                <a:ea typeface="Arial" charset="0"/>
                <a:cs typeface="Calibri" panose="020F0502020204030204" pitchFamily="34" charset="0"/>
              </a:rPr>
              <a:t>CONTACT US</a:t>
            </a:r>
          </a:p>
        </p:txBody>
      </p:sp>
      <p:cxnSp>
        <p:nvCxnSpPr>
          <p:cNvPr id="20" name="Straight Connector 19">
            <a:extLst>
              <a:ext uri="{FF2B5EF4-FFF2-40B4-BE49-F238E27FC236}">
                <a16:creationId xmlns:a16="http://schemas.microsoft.com/office/drawing/2014/main" id="{00127BD9-D6D1-C646-ACAC-966CF54B085B}"/>
              </a:ext>
            </a:extLst>
          </p:cNvPr>
          <p:cNvCxnSpPr>
            <a:cxnSpLocks/>
          </p:cNvCxnSpPr>
          <p:nvPr userDrawn="1"/>
        </p:nvCxnSpPr>
        <p:spPr>
          <a:xfrm>
            <a:off x="1742741" y="3283198"/>
            <a:ext cx="87889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BA8313A-768B-B94C-A24C-8CD9C34E5C51}"/>
              </a:ext>
            </a:extLst>
          </p:cNvPr>
          <p:cNvSpPr txBox="1"/>
          <p:nvPr userDrawn="1"/>
        </p:nvSpPr>
        <p:spPr>
          <a:xfrm>
            <a:off x="7846955" y="4830528"/>
            <a:ext cx="2285996" cy="461665"/>
          </a:xfrm>
          <a:prstGeom prst="rect">
            <a:avLst/>
          </a:prstGeom>
          <a:noFill/>
        </p:spPr>
        <p:txBody>
          <a:bodyPr wrap="square" rtlCol="0">
            <a:spAutoFit/>
          </a:bodyPr>
          <a:lstStyle/>
          <a:p>
            <a:r>
              <a:rPr lang="en-US" sz="2400">
                <a:solidFill>
                  <a:schemeClr val="bg1"/>
                </a:solidFill>
                <a:latin typeface="Calibri" panose="020F0502020204030204" pitchFamily="34" charset="0"/>
                <a:ea typeface="Arial" charset="0"/>
                <a:cs typeface="Calibri" panose="020F0502020204030204" pitchFamily="34" charset="0"/>
              </a:rPr>
              <a:t>@usnistgov</a:t>
            </a:r>
          </a:p>
        </p:txBody>
      </p:sp>
      <p:sp>
        <p:nvSpPr>
          <p:cNvPr id="9" name="TextBox 8">
            <a:extLst>
              <a:ext uri="{FF2B5EF4-FFF2-40B4-BE49-F238E27FC236}">
                <a16:creationId xmlns:a16="http://schemas.microsoft.com/office/drawing/2014/main" id="{1A4D5F27-B59A-4444-88AA-8E14B07BA7CA}"/>
              </a:ext>
            </a:extLst>
          </p:cNvPr>
          <p:cNvSpPr txBox="1"/>
          <p:nvPr userDrawn="1"/>
        </p:nvSpPr>
        <p:spPr>
          <a:xfrm>
            <a:off x="3539369" y="4830527"/>
            <a:ext cx="1669699" cy="461665"/>
          </a:xfrm>
          <a:prstGeom prst="rect">
            <a:avLst/>
          </a:prstGeom>
          <a:noFill/>
        </p:spPr>
        <p:txBody>
          <a:bodyPr wrap="square" rtlCol="0">
            <a:spAutoFit/>
          </a:bodyPr>
          <a:lstStyle/>
          <a:p>
            <a:r>
              <a:rPr lang="en-US" sz="2400">
                <a:solidFill>
                  <a:schemeClr val="bg1"/>
                </a:solidFill>
                <a:latin typeface="Calibri" panose="020F0502020204030204" pitchFamily="34" charset="0"/>
                <a:ea typeface="Arial" charset="0"/>
                <a:cs typeface="Calibri" panose="020F0502020204030204" pitchFamily="34" charset="0"/>
              </a:rPr>
              <a:t>NIST.gov</a:t>
            </a:r>
          </a:p>
        </p:txBody>
      </p:sp>
      <p:sp>
        <p:nvSpPr>
          <p:cNvPr id="11" name="Oval 10">
            <a:extLst>
              <a:ext uri="{FF2B5EF4-FFF2-40B4-BE49-F238E27FC236}">
                <a16:creationId xmlns:a16="http://schemas.microsoft.com/office/drawing/2014/main" id="{4BCC37E2-5E62-3A4D-AF8E-33213B1779C9}"/>
              </a:ext>
            </a:extLst>
          </p:cNvPr>
          <p:cNvSpPr/>
          <p:nvPr userDrawn="1"/>
        </p:nvSpPr>
        <p:spPr>
          <a:xfrm>
            <a:off x="2598617"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12" name="Oval 11">
            <a:extLst>
              <a:ext uri="{FF2B5EF4-FFF2-40B4-BE49-F238E27FC236}">
                <a16:creationId xmlns:a16="http://schemas.microsoft.com/office/drawing/2014/main" id="{001E3661-6280-5246-961F-7B1856B1C693}"/>
              </a:ext>
            </a:extLst>
          </p:cNvPr>
          <p:cNvSpPr/>
          <p:nvPr userDrawn="1"/>
        </p:nvSpPr>
        <p:spPr>
          <a:xfrm>
            <a:off x="6906203"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13" name="Picture 12">
            <a:extLst>
              <a:ext uri="{FF2B5EF4-FFF2-40B4-BE49-F238E27FC236}">
                <a16:creationId xmlns:a16="http://schemas.microsoft.com/office/drawing/2014/main" id="{B2E182D0-1774-8449-A0AD-DF922D717225}"/>
              </a:ext>
            </a:extLst>
          </p:cNvPr>
          <p:cNvPicPr>
            <a:picLocks noChangeAspect="1"/>
          </p:cNvPicPr>
          <p:nvPr userDrawn="1"/>
        </p:nvPicPr>
        <p:blipFill>
          <a:blip r:embed="rId3" cstate="email">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2564814" y="4561416"/>
            <a:ext cx="974555" cy="907555"/>
          </a:xfrm>
          <a:prstGeom prst="rect">
            <a:avLst/>
          </a:prstGeom>
        </p:spPr>
      </p:pic>
      <p:pic>
        <p:nvPicPr>
          <p:cNvPr id="14" name="Picture 13">
            <a:extLst>
              <a:ext uri="{FF2B5EF4-FFF2-40B4-BE49-F238E27FC236}">
                <a16:creationId xmlns:a16="http://schemas.microsoft.com/office/drawing/2014/main" id="{4A67E0AB-A1DD-4241-B947-D0EB6EDE8F34}"/>
              </a:ext>
            </a:extLst>
          </p:cNvPr>
          <p:cNvPicPr>
            <a:picLocks noChangeAspect="1"/>
          </p:cNvPicPr>
          <p:nvPr userDrawn="1"/>
        </p:nvPicPr>
        <p:blipFill>
          <a:blip r:embed="rId4" cstate="email">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911705" y="4652443"/>
            <a:ext cx="779059" cy="725500"/>
          </a:xfrm>
          <a:prstGeom prst="rect">
            <a:avLst/>
          </a:prstGeom>
        </p:spPr>
      </p:pic>
      <p:sp>
        <p:nvSpPr>
          <p:cNvPr id="15" name="Oval 14">
            <a:extLst>
              <a:ext uri="{FF2B5EF4-FFF2-40B4-BE49-F238E27FC236}">
                <a16:creationId xmlns:a16="http://schemas.microsoft.com/office/drawing/2014/main" id="{5422337E-F3BC-AF44-8B4F-3C71D0123507}"/>
              </a:ext>
            </a:extLst>
          </p:cNvPr>
          <p:cNvSpPr/>
          <p:nvPr userDrawn="1"/>
        </p:nvSpPr>
        <p:spPr>
          <a:xfrm>
            <a:off x="5983566"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17" name="Oval 16">
            <a:extLst>
              <a:ext uri="{FF2B5EF4-FFF2-40B4-BE49-F238E27FC236}">
                <a16:creationId xmlns:a16="http://schemas.microsoft.com/office/drawing/2014/main" id="{B93AA7D5-2DB8-5D45-8023-5DDCE4B0D01D}"/>
              </a:ext>
            </a:extLst>
          </p:cNvPr>
          <p:cNvSpPr/>
          <p:nvPr userDrawn="1"/>
        </p:nvSpPr>
        <p:spPr>
          <a:xfrm>
            <a:off x="5077403" y="459854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18" name="Picture 17">
            <a:extLst>
              <a:ext uri="{FF2B5EF4-FFF2-40B4-BE49-F238E27FC236}">
                <a16:creationId xmlns:a16="http://schemas.microsoft.com/office/drawing/2014/main" id="{50BE51CF-2ABA-1149-B4EE-E8D43619FAC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145694" y="4749713"/>
            <a:ext cx="510664" cy="487968"/>
          </a:xfrm>
          <a:prstGeom prst="rect">
            <a:avLst/>
          </a:prstGeom>
        </p:spPr>
      </p:pic>
      <p:pic>
        <p:nvPicPr>
          <p:cNvPr id="21" name="Picture 20">
            <a:extLst>
              <a:ext uri="{FF2B5EF4-FFF2-40B4-BE49-F238E27FC236}">
                <a16:creationId xmlns:a16="http://schemas.microsoft.com/office/drawing/2014/main" id="{4FE699CD-AE14-D44F-B6F0-756B9CBE2D2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373656" y="4749713"/>
            <a:ext cx="225940" cy="487968"/>
          </a:xfrm>
          <a:prstGeom prst="rect">
            <a:avLst/>
          </a:prstGeom>
        </p:spPr>
      </p:pic>
      <p:pic>
        <p:nvPicPr>
          <p:cNvPr id="22" name="Picture 21">
            <a:extLst>
              <a:ext uri="{FF2B5EF4-FFF2-40B4-BE49-F238E27FC236}">
                <a16:creationId xmlns:a16="http://schemas.microsoft.com/office/drawing/2014/main" id="{CA44C22B-3097-5540-BBD9-95E97CCE80FD}"/>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019563" y="346642"/>
            <a:ext cx="3831741" cy="506078"/>
          </a:xfrm>
          <a:prstGeom prst="rect">
            <a:avLst/>
          </a:prstGeom>
        </p:spPr>
      </p:pic>
    </p:spTree>
    <p:extLst>
      <p:ext uri="{BB962C8B-B14F-4D97-AF65-F5344CB8AC3E}">
        <p14:creationId xmlns:p14="http://schemas.microsoft.com/office/powerpoint/2010/main" val="2042056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091F42-D043-2D40-AF98-6BB2A82D04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675"/>
            <a:ext cx="12228755" cy="6878675"/>
          </a:xfrm>
          <a:prstGeom prst="rect">
            <a:avLst/>
          </a:prstGeom>
        </p:spPr>
      </p:pic>
      <p:sp>
        <p:nvSpPr>
          <p:cNvPr id="7" name="Rectangle 6">
            <a:extLst>
              <a:ext uri="{FF2B5EF4-FFF2-40B4-BE49-F238E27FC236}">
                <a16:creationId xmlns:a16="http://schemas.microsoft.com/office/drawing/2014/main" id="{027B43AF-6FA8-604C-9658-6C886FE656D4}"/>
              </a:ext>
            </a:extLst>
          </p:cNvPr>
          <p:cNvSpPr/>
          <p:nvPr userDrawn="1"/>
        </p:nvSpPr>
        <p:spPr>
          <a:xfrm>
            <a:off x="878529" y="1035902"/>
            <a:ext cx="10475271" cy="4765519"/>
          </a:xfrm>
          <a:prstGeom prst="rect">
            <a:avLst/>
          </a:prstGeom>
          <a:solidFill>
            <a:srgbClr val="061D37">
              <a:alpha val="87843"/>
            </a:srgbClr>
          </a:solidFill>
          <a:ln>
            <a:solidFill>
              <a:srgbClr val="4587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FF144-A874-8D40-9673-63158A6E1443}"/>
              </a:ext>
            </a:extLst>
          </p:cNvPr>
          <p:cNvSpPr>
            <a:spLocks noGrp="1"/>
          </p:cNvSpPr>
          <p:nvPr>
            <p:ph type="title" hasCustomPrompt="1"/>
          </p:nvPr>
        </p:nvSpPr>
        <p:spPr>
          <a:xfrm>
            <a:off x="1648313" y="2338891"/>
            <a:ext cx="8932127" cy="2355772"/>
          </a:xfrm>
        </p:spPr>
        <p:txBody>
          <a:bodyPr>
            <a:normAutofit/>
          </a:bodyPr>
          <a:lstStyle>
            <a:lvl1pPr algn="ctr">
              <a:defRPr sz="6600" b="1">
                <a:solidFill>
                  <a:schemeClr val="bg1"/>
                </a:solidFill>
                <a:latin typeface="Calibri" panose="020F0502020204030204" pitchFamily="34" charset="0"/>
                <a:cs typeface="Calibri" panose="020F0502020204030204" pitchFamily="34" charset="0"/>
              </a:defRPr>
            </a:lvl1pPr>
          </a:lstStyle>
          <a:p>
            <a:r>
              <a:rPr lang="en-US"/>
              <a:t>QUESTIONS?</a:t>
            </a:r>
          </a:p>
        </p:txBody>
      </p:sp>
    </p:spTree>
    <p:extLst>
      <p:ext uri="{BB962C8B-B14F-4D97-AF65-F5344CB8AC3E}">
        <p14:creationId xmlns:p14="http://schemas.microsoft.com/office/powerpoint/2010/main" val="400514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69E64F-3518-6443-83D9-B05718EA043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03" y="0"/>
            <a:ext cx="12192000" cy="6085417"/>
          </a:xfrm>
          <a:prstGeom prst="rect">
            <a:avLst/>
          </a:prstGeom>
        </p:spPr>
      </p:pic>
      <p:sp>
        <p:nvSpPr>
          <p:cNvPr id="2" name="Title 1">
            <a:extLst>
              <a:ext uri="{FF2B5EF4-FFF2-40B4-BE49-F238E27FC236}">
                <a16:creationId xmlns:a16="http://schemas.microsoft.com/office/drawing/2014/main" id="{B4C41454-5D83-B04E-81AF-9FD3FC939AC1}"/>
              </a:ext>
            </a:extLst>
          </p:cNvPr>
          <p:cNvSpPr>
            <a:spLocks noGrp="1"/>
          </p:cNvSpPr>
          <p:nvPr>
            <p:ph type="title"/>
          </p:nvPr>
        </p:nvSpPr>
        <p:spPr>
          <a:xfrm>
            <a:off x="501874" y="1253810"/>
            <a:ext cx="10515600" cy="1325563"/>
          </a:xfrm>
        </p:spPr>
        <p:txBody>
          <a:bodyPr>
            <a:norm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11E0493E-BF3F-BB45-AA8B-B5CC0BCE52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4" y="5590112"/>
            <a:ext cx="12192001" cy="1267887"/>
          </a:xfrm>
          <a:prstGeom prst="rect">
            <a:avLst/>
          </a:prstGeom>
        </p:spPr>
      </p:pic>
      <p:cxnSp>
        <p:nvCxnSpPr>
          <p:cNvPr id="8" name="Straight Connector 7">
            <a:extLst>
              <a:ext uri="{FF2B5EF4-FFF2-40B4-BE49-F238E27FC236}">
                <a16:creationId xmlns:a16="http://schemas.microsoft.com/office/drawing/2014/main" id="{17CAAED3-6E58-C048-8DCC-F1DC236879DA}"/>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5BD4975-D7DE-A14C-AC0B-CEBA1CDB77E4}"/>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pic>
        <p:nvPicPr>
          <p:cNvPr id="11" name="Picture 10">
            <a:extLst>
              <a:ext uri="{FF2B5EF4-FFF2-40B4-BE49-F238E27FC236}">
                <a16:creationId xmlns:a16="http://schemas.microsoft.com/office/drawing/2014/main" id="{04F07147-0DCE-E846-A4DA-BDE4789366A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2581473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DD622-48A3-46DB-8B63-3D1AC5A85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37DBE6-94DC-46A9-A0C0-17708EB4B2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E54E4-1E3A-4CA5-87C1-FE53729D321D}"/>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CA0C3004-3B76-43D7-9FD1-0108180AFA8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7A69ADE9-7C8C-43C9-A278-640F69A96E44}"/>
              </a:ext>
            </a:extLst>
          </p:cNvPr>
          <p:cNvSpPr>
            <a:spLocks noGrp="1"/>
          </p:cNvSpPr>
          <p:nvPr>
            <p:ph type="sldNum" sz="quarter" idx="12"/>
          </p:nvPr>
        </p:nvSpPr>
        <p:spPr/>
        <p:txBody>
          <a:bodyPr/>
          <a:lstStyle>
            <a:lvl1pPr>
              <a:defRPr/>
            </a:lvl1pPr>
          </a:lstStyle>
          <a:p>
            <a:fld id="{C995118A-D056-453E-B563-B60D19D14765}" type="slidenum">
              <a:rPr lang="en-US" altLang="en-US"/>
              <a:pPr/>
              <a:t>‹#›</a:t>
            </a:fld>
            <a:endParaRPr lang="en-US" altLang="en-US"/>
          </a:p>
        </p:txBody>
      </p:sp>
    </p:spTree>
    <p:extLst>
      <p:ext uri="{BB962C8B-B14F-4D97-AF65-F5344CB8AC3E}">
        <p14:creationId xmlns:p14="http://schemas.microsoft.com/office/powerpoint/2010/main" val="2467151706"/>
      </p:ext>
    </p:extLst>
  </p:cSld>
  <p:clrMapOvr>
    <a:masterClrMapping/>
  </p:clrMapOvr>
  <p:transition spd="med" advTm="600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08092-A3C5-41C4-BDE2-742B1D1E26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508335-6A3F-423B-83F9-8FD3E40A8232}"/>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555F6955-2B21-4F05-A3B2-C39DB23DBD35}"/>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A7199F4C-14B2-4D44-82A2-B4E541471292}"/>
              </a:ext>
            </a:extLst>
          </p:cNvPr>
          <p:cNvSpPr>
            <a:spLocks noGrp="1"/>
          </p:cNvSpPr>
          <p:nvPr>
            <p:ph type="sldNum" sz="quarter" idx="12"/>
          </p:nvPr>
        </p:nvSpPr>
        <p:spPr/>
        <p:txBody>
          <a:bodyPr/>
          <a:lstStyle>
            <a:lvl1pPr>
              <a:defRPr/>
            </a:lvl1pPr>
          </a:lstStyle>
          <a:p>
            <a:fld id="{C05558A3-A4D8-470A-B46A-5F8EAA7BE16E}" type="slidenum">
              <a:rPr lang="en-US" altLang="en-US"/>
              <a:pPr/>
              <a:t>‹#›</a:t>
            </a:fld>
            <a:endParaRPr lang="en-US" altLang="en-US"/>
          </a:p>
        </p:txBody>
      </p:sp>
    </p:spTree>
    <p:extLst>
      <p:ext uri="{BB962C8B-B14F-4D97-AF65-F5344CB8AC3E}">
        <p14:creationId xmlns:p14="http://schemas.microsoft.com/office/powerpoint/2010/main" val="1709608355"/>
      </p:ext>
    </p:extLst>
  </p:cSld>
  <p:clrMapOvr>
    <a:masterClrMapping/>
  </p:clrMapOvr>
  <p:transition spd="med" advTm="600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DECF17-E7D2-4B16-B5CA-503C9512ECEC}"/>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4842EABF-0E84-48CA-B7FE-06AD74947D2C}"/>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369B868-F86E-4E0E-8586-ED02BB66DF0A}"/>
              </a:ext>
            </a:extLst>
          </p:cNvPr>
          <p:cNvSpPr>
            <a:spLocks noGrp="1"/>
          </p:cNvSpPr>
          <p:nvPr>
            <p:ph type="sldNum" sz="quarter" idx="12"/>
          </p:nvPr>
        </p:nvSpPr>
        <p:spPr/>
        <p:txBody>
          <a:bodyPr/>
          <a:lstStyle>
            <a:lvl1pPr>
              <a:defRPr/>
            </a:lvl1pPr>
          </a:lstStyle>
          <a:p>
            <a:fld id="{6468A253-9586-46F5-BD81-E89B2342051F}" type="slidenum">
              <a:rPr lang="en-US" altLang="en-US"/>
              <a:pPr/>
              <a:t>‹#›</a:t>
            </a:fld>
            <a:endParaRPr lang="en-US" altLang="en-US"/>
          </a:p>
        </p:txBody>
      </p:sp>
    </p:spTree>
    <p:extLst>
      <p:ext uri="{BB962C8B-B14F-4D97-AF65-F5344CB8AC3E}">
        <p14:creationId xmlns:p14="http://schemas.microsoft.com/office/powerpoint/2010/main" val="1254971898"/>
      </p:ext>
    </p:extLst>
  </p:cSld>
  <p:clrMapOvr>
    <a:masterClrMapping/>
  </p:clrMapOvr>
  <p:transition spd="med" advTm="600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Blank">
    <p:bg>
      <p:bgPr>
        <a:gradFill rotWithShape="1">
          <a:gsLst>
            <a:gs pos="0">
              <a:srgbClr val="0000FF"/>
            </a:gs>
            <a:gs pos="9000">
              <a:srgbClr val="000090"/>
            </a:gs>
            <a:gs pos="100000">
              <a:srgbClr val="000090"/>
            </a:gs>
          </a:gsLst>
          <a:lin ang="5400000"/>
        </a:gradFill>
        <a:effectLst/>
      </p:bgPr>
    </p:bg>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1198198" y="858838"/>
            <a:ext cx="9416559" cy="4996213"/>
          </a:xfrm>
        </p:spPr>
        <p:txBody>
          <a:bodyPr>
            <a:normAutofit/>
          </a:bodyPr>
          <a:lstStyle>
            <a:lvl1pPr marL="0" indent="0">
              <a:spcBef>
                <a:spcPts val="864"/>
              </a:spcBef>
              <a:spcAft>
                <a:spcPts val="600"/>
              </a:spcAft>
              <a:buNone/>
              <a:defRPr sz="3200"/>
            </a:lvl1pPr>
          </a:lstStyle>
          <a:p>
            <a:pPr lvl="0"/>
            <a:endParaRPr lang="en-US"/>
          </a:p>
        </p:txBody>
      </p:sp>
    </p:spTree>
    <p:extLst>
      <p:ext uri="{BB962C8B-B14F-4D97-AF65-F5344CB8AC3E}">
        <p14:creationId xmlns:p14="http://schemas.microsoft.com/office/powerpoint/2010/main" val="95086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FB257F-E78B-5143-9197-29A7753A1BD4}"/>
              </a:ext>
            </a:extLst>
          </p:cNvPr>
          <p:cNvSpPr/>
          <p:nvPr userDrawn="1"/>
        </p:nvSpPr>
        <p:spPr>
          <a:xfrm>
            <a:off x="-3" y="5598633"/>
            <a:ext cx="12195652" cy="1259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C69E64F-3518-6443-83D9-B05718EA043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85" y="1963"/>
            <a:ext cx="12198984" cy="6861929"/>
          </a:xfrm>
          <a:prstGeom prst="rect">
            <a:avLst/>
          </a:prstGeom>
        </p:spPr>
      </p:pic>
      <p:sp>
        <p:nvSpPr>
          <p:cNvPr id="2" name="Title 1">
            <a:extLst>
              <a:ext uri="{FF2B5EF4-FFF2-40B4-BE49-F238E27FC236}">
                <a16:creationId xmlns:a16="http://schemas.microsoft.com/office/drawing/2014/main" id="{B4C41454-5D83-B04E-81AF-9FD3FC939AC1}"/>
              </a:ext>
            </a:extLst>
          </p:cNvPr>
          <p:cNvSpPr>
            <a:spLocks noGrp="1"/>
          </p:cNvSpPr>
          <p:nvPr>
            <p:ph type="title"/>
          </p:nvPr>
        </p:nvSpPr>
        <p:spPr>
          <a:xfrm>
            <a:off x="501874" y="1253810"/>
            <a:ext cx="10515600" cy="1325563"/>
          </a:xfrm>
        </p:spPr>
        <p:txBody>
          <a:bodyPr>
            <a:noAutofit/>
          </a:bodyPr>
          <a:lstStyle>
            <a:lvl1pPr>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9" name="Picture 8">
            <a:extLst>
              <a:ext uri="{FF2B5EF4-FFF2-40B4-BE49-F238E27FC236}">
                <a16:creationId xmlns:a16="http://schemas.microsoft.com/office/drawing/2014/main" id="{7BC7EFF5-A996-6F4F-B042-6AC5C9AD1E0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4" y="5590112"/>
            <a:ext cx="12192001" cy="1267887"/>
          </a:xfrm>
          <a:prstGeom prst="rect">
            <a:avLst/>
          </a:prstGeom>
        </p:spPr>
      </p:pic>
      <p:cxnSp>
        <p:nvCxnSpPr>
          <p:cNvPr id="12" name="Straight Connector 11">
            <a:extLst>
              <a:ext uri="{FF2B5EF4-FFF2-40B4-BE49-F238E27FC236}">
                <a16:creationId xmlns:a16="http://schemas.microsoft.com/office/drawing/2014/main" id="{3EF5BCF3-54DD-114C-AC77-41AB67A43060}"/>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FB16FCF6-BD1A-6543-BD0C-0C6F4345E562}"/>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pic>
        <p:nvPicPr>
          <p:cNvPr id="11" name="Picture 10">
            <a:extLst>
              <a:ext uri="{FF2B5EF4-FFF2-40B4-BE49-F238E27FC236}">
                <a16:creationId xmlns:a16="http://schemas.microsoft.com/office/drawing/2014/main" id="{4344B58A-64BB-1A4E-81E8-E93017BCC39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2927741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675"/>
            <a:ext cx="12228755" cy="6878674"/>
          </a:xfrm>
          <a:prstGeom prst="rect">
            <a:avLst/>
          </a:prstGeom>
        </p:spPr>
      </p:pic>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501874" y="1170432"/>
            <a:ext cx="10166126" cy="1211612"/>
          </a:xfrm>
        </p:spPr>
        <p:txBody>
          <a:bodyPr anchor="b"/>
          <a:lstStyle>
            <a:lvl1pPr algn="l">
              <a:defRPr sz="6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a:xfrm>
            <a:off x="8610600" y="6356350"/>
            <a:ext cx="2743200" cy="365125"/>
          </a:xfrm>
          <a:prstGeom prst="rect">
            <a:avLst/>
          </a:prstGeom>
        </p:spPr>
        <p:txBody>
          <a:bodyPr/>
          <a:lstStyle/>
          <a:p>
            <a:fld id="{65E71D35-3A4C-544C-8023-6D77DCD91F75}" type="slidenum">
              <a:rPr lang="en-US" smtClean="0"/>
              <a:t>‹#›</a:t>
            </a:fld>
            <a:endParaRPr lang="en-US"/>
          </a:p>
        </p:txBody>
      </p:sp>
      <p:pic>
        <p:nvPicPr>
          <p:cNvPr id="13" name="Picture 12">
            <a:extLst>
              <a:ext uri="{FF2B5EF4-FFF2-40B4-BE49-F238E27FC236}">
                <a16:creationId xmlns:a16="http://schemas.microsoft.com/office/drawing/2014/main" id="{EA09FAE3-492E-8945-991C-5D2A0F2415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4" y="5590112"/>
            <a:ext cx="12192001" cy="1267887"/>
          </a:xfrm>
          <a:prstGeom prst="rect">
            <a:avLst/>
          </a:prstGeom>
        </p:spPr>
      </p:pic>
      <p:cxnSp>
        <p:nvCxnSpPr>
          <p:cNvPr id="14" name="Straight Connector 13">
            <a:extLst>
              <a:ext uri="{FF2B5EF4-FFF2-40B4-BE49-F238E27FC236}">
                <a16:creationId xmlns:a16="http://schemas.microsoft.com/office/drawing/2014/main" id="{DA63CDE5-653C-2C48-B912-0A4C8B267902}"/>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484EC80B-C636-894A-8C22-73424FCA08C3}"/>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pic>
        <p:nvPicPr>
          <p:cNvPr id="12" name="Picture 11">
            <a:extLst>
              <a:ext uri="{FF2B5EF4-FFF2-40B4-BE49-F238E27FC236}">
                <a16:creationId xmlns:a16="http://schemas.microsoft.com/office/drawing/2014/main" id="{14586481-B74D-E246-A8E6-67A65FAC520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833632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7E5361-F20C-5A49-A77E-5EC477F3C7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659F883E-0FB0-C74A-9872-9131D81B78D9}"/>
              </a:ext>
            </a:extLst>
          </p:cNvPr>
          <p:cNvSpPr/>
          <p:nvPr userDrawn="1"/>
        </p:nvSpPr>
        <p:spPr>
          <a:xfrm>
            <a:off x="0" y="5598633"/>
            <a:ext cx="12192000" cy="1259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a:t>Click to edit Master title style</a:t>
            </a:r>
          </a:p>
        </p:txBody>
      </p:sp>
      <p:cxnSp>
        <p:nvCxnSpPr>
          <p:cNvPr id="9" name="Straight Connector 8">
            <a:extLst>
              <a:ext uri="{FF2B5EF4-FFF2-40B4-BE49-F238E27FC236}">
                <a16:creationId xmlns:a16="http://schemas.microsoft.com/office/drawing/2014/main" id="{DE616920-52D1-3E46-95C0-7A90E9052ADC}"/>
              </a:ext>
            </a:extLst>
          </p:cNvPr>
          <p:cNvCxnSpPr>
            <a:cxnSpLocks/>
          </p:cNvCxnSpPr>
          <p:nvPr userDrawn="1"/>
        </p:nvCxnSpPr>
        <p:spPr>
          <a:xfrm>
            <a:off x="-53165" y="5598633"/>
            <a:ext cx="12290612"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4BEF4D4-7E5F-3B46-8DBB-0554AC2C962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3970" y="6004694"/>
            <a:ext cx="3964361" cy="523594"/>
          </a:xfrm>
          <a:prstGeom prst="rect">
            <a:avLst/>
          </a:prstGeom>
        </p:spPr>
      </p:pic>
      <p:sp>
        <p:nvSpPr>
          <p:cNvPr id="18" name="Content Placeholder 2">
            <a:extLst>
              <a:ext uri="{FF2B5EF4-FFF2-40B4-BE49-F238E27FC236}">
                <a16:creationId xmlns:a16="http://schemas.microsoft.com/office/drawing/2014/main" id="{478E25D7-9AEF-0C40-A131-9FCCE2F2E879}"/>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spTree>
    <p:extLst>
      <p:ext uri="{BB962C8B-B14F-4D97-AF65-F5344CB8AC3E}">
        <p14:creationId xmlns:p14="http://schemas.microsoft.com/office/powerpoint/2010/main" val="3827666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7E5361-F20C-5A49-A77E-5EC477F3C7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a:t>Click to edit Master title style</a:t>
            </a:r>
          </a:p>
        </p:txBody>
      </p:sp>
      <p:pic>
        <p:nvPicPr>
          <p:cNvPr id="10" name="Picture 9">
            <a:extLst>
              <a:ext uri="{FF2B5EF4-FFF2-40B4-BE49-F238E27FC236}">
                <a16:creationId xmlns:a16="http://schemas.microsoft.com/office/drawing/2014/main" id="{39A85BF3-4E7C-454B-B1C9-31E74A986E1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4" y="5590112"/>
            <a:ext cx="12192001" cy="1267887"/>
          </a:xfrm>
          <a:prstGeom prst="rect">
            <a:avLst/>
          </a:prstGeom>
        </p:spPr>
      </p:pic>
      <p:cxnSp>
        <p:nvCxnSpPr>
          <p:cNvPr id="12" name="Straight Connector 11">
            <a:extLst>
              <a:ext uri="{FF2B5EF4-FFF2-40B4-BE49-F238E27FC236}">
                <a16:creationId xmlns:a16="http://schemas.microsoft.com/office/drawing/2014/main" id="{1D7E46A3-6E66-5E42-8165-30B15BAF3D1B}"/>
              </a:ext>
            </a:extLst>
          </p:cNvPr>
          <p:cNvCxnSpPr>
            <a:cxnSpLocks/>
          </p:cNvCxnSpPr>
          <p:nvPr userDrawn="1"/>
        </p:nvCxnSpPr>
        <p:spPr>
          <a:xfrm>
            <a:off x="0" y="5590112"/>
            <a:ext cx="12186197"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478E25D7-9AEF-0C40-A131-9FCCE2F2E879}"/>
              </a:ext>
            </a:extLst>
          </p:cNvPr>
          <p:cNvSpPr>
            <a:spLocks noGrp="1"/>
          </p:cNvSpPr>
          <p:nvPr>
            <p:ph idx="14" hasCustomPrompt="1"/>
          </p:nvPr>
        </p:nvSpPr>
        <p:spPr>
          <a:xfrm>
            <a:off x="7949184" y="5688429"/>
            <a:ext cx="4157472" cy="1029364"/>
          </a:xfrm>
        </p:spPr>
        <p:txBody>
          <a:bodyPr anchor="ctr"/>
          <a:lstStyle>
            <a:lvl1pPr marL="0" indent="0" algn="l">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OU</a:t>
            </a:r>
            <a:br>
              <a:rPr lang="en-US"/>
            </a:br>
            <a:r>
              <a:rPr lang="en-US"/>
              <a:t>LOGO</a:t>
            </a:r>
          </a:p>
        </p:txBody>
      </p:sp>
      <p:pic>
        <p:nvPicPr>
          <p:cNvPr id="11" name="Picture 10">
            <a:extLst>
              <a:ext uri="{FF2B5EF4-FFF2-40B4-BE49-F238E27FC236}">
                <a16:creationId xmlns:a16="http://schemas.microsoft.com/office/drawing/2014/main" id="{49F65A31-2876-1846-B2C3-B0FDF7C2207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9617" y="6004119"/>
            <a:ext cx="3973068" cy="524744"/>
          </a:xfrm>
          <a:prstGeom prst="rect">
            <a:avLst/>
          </a:prstGeom>
        </p:spPr>
      </p:pic>
    </p:spTree>
    <p:extLst>
      <p:ext uri="{BB962C8B-B14F-4D97-AF65-F5344CB8AC3E}">
        <p14:creationId xmlns:p14="http://schemas.microsoft.com/office/powerpoint/2010/main" val="97116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B13215-FDAA-154F-967B-CE23C3346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a:xfrm>
            <a:off x="8610600" y="6356350"/>
            <a:ext cx="2743200" cy="365125"/>
          </a:xfrm>
          <a:prstGeom prst="rect">
            <a:avLst/>
          </a:prstGeom>
        </p:spPr>
        <p:txBody>
          <a:bodyPr/>
          <a:lstStyle/>
          <a:p>
            <a:fld id="{65E71D35-3A4C-544C-8023-6D77DCD91F75}" type="slidenum">
              <a:rPr lang="en-US" smtClean="0"/>
              <a:t>‹#›</a:t>
            </a:fld>
            <a:endParaRPr lang="en-US"/>
          </a:p>
        </p:txBody>
      </p:sp>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8" name="Rectangle 7">
            <a:extLst>
              <a:ext uri="{FF2B5EF4-FFF2-40B4-BE49-F238E27FC236}">
                <a16:creationId xmlns:a16="http://schemas.microsoft.com/office/drawing/2014/main" id="{11215427-2CB9-7249-AAA0-192D17B2B574}"/>
              </a:ext>
            </a:extLst>
          </p:cNvPr>
          <p:cNvSpPr/>
          <p:nvPr userDrawn="1"/>
        </p:nvSpPr>
        <p:spPr>
          <a:xfrm>
            <a:off x="0" y="0"/>
            <a:ext cx="12191999" cy="939540"/>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43799A77-F852-864D-8D2E-6A3FA2BF0990}"/>
              </a:ext>
            </a:extLst>
          </p:cNvPr>
          <p:cNvCxnSpPr>
            <a:cxnSpLocks/>
          </p:cNvCxnSpPr>
          <p:nvPr userDrawn="1"/>
        </p:nvCxnSpPr>
        <p:spPr>
          <a:xfrm>
            <a:off x="0" y="947513"/>
            <a:ext cx="12192000" cy="0"/>
          </a:xfrm>
          <a:prstGeom prst="line">
            <a:avLst/>
          </a:prstGeom>
          <a:ln w="25400">
            <a:solidFill>
              <a:srgbClr val="27549C"/>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FF83749-0CA5-6F47-B5E6-0425376044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7840" y="268823"/>
            <a:ext cx="3973068" cy="531959"/>
          </a:xfrm>
          <a:prstGeom prst="rect">
            <a:avLst/>
          </a:prstGeom>
        </p:spPr>
      </p:pic>
    </p:spTree>
    <p:extLst>
      <p:ext uri="{BB962C8B-B14F-4D97-AF65-F5344CB8AC3E}">
        <p14:creationId xmlns:p14="http://schemas.microsoft.com/office/powerpoint/2010/main" val="3509417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36F84-A056-024D-8256-6D325175E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3BA5B2-AEAF-314E-8AAC-F702653A4A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C515DB-95E6-C443-858B-86A26AE7D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88D10BC-EA5B-B342-BB67-E3B44DFF4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3EFDFB-58EC-8343-9988-C1A633F1AF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B62B-FDC5-F542-B36B-F4CCC4099D47}" type="slidenum">
              <a:rPr lang="en-US" smtClean="0"/>
              <a:t>‹#›</a:t>
            </a:fld>
            <a:endParaRPr lang="en-US"/>
          </a:p>
        </p:txBody>
      </p:sp>
    </p:spTree>
    <p:extLst>
      <p:ext uri="{BB962C8B-B14F-4D97-AF65-F5344CB8AC3E}">
        <p14:creationId xmlns:p14="http://schemas.microsoft.com/office/powerpoint/2010/main" val="6053592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4" r:id="rId14"/>
    <p:sldLayoutId id="2147483665" r:id="rId15"/>
    <p:sldLayoutId id="2147483689" r:id="rId16"/>
    <p:sldLayoutId id="2147483667" r:id="rId17"/>
    <p:sldLayoutId id="2147483668" r:id="rId18"/>
    <p:sldLayoutId id="2147483669" r:id="rId19"/>
    <p:sldLayoutId id="2147483690" r:id="rId20"/>
    <p:sldLayoutId id="2147483670" r:id="rId21"/>
    <p:sldLayoutId id="2147483671" r:id="rId22"/>
    <p:sldLayoutId id="2147483672" r:id="rId23"/>
    <p:sldLayoutId id="2147483673" r:id="rId24"/>
    <p:sldLayoutId id="2147483674" r:id="rId25"/>
    <p:sldLayoutId id="2147483688"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91" r:id="rId40"/>
    <p:sldLayoutId id="2147483692" r:id="rId41"/>
    <p:sldLayoutId id="2147483693" r:id="rId42"/>
    <p:sldLayoutId id="2147483698" r:id="rId4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hyperlink" Target="https://www.nist.gov/pml/owm/metric-meal-option-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png"/></Relationships>
</file>

<file path=ppt/slides/_rels/slide1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openxmlformats.org/officeDocument/2006/relationships/image" Target="../media/image58.emf"/></Relationships>
</file>

<file path=ppt/slides/_rels/slide12.xml.rels><?xml version="1.0" encoding="UTF-8" standalone="yes"?>
<Relationships xmlns="http://schemas.openxmlformats.org/package/2006/relationships"><Relationship Id="rId3" Type="http://schemas.openxmlformats.org/officeDocument/2006/relationships/image" Target="../media/image82.jpg"/><Relationship Id="rId7" Type="http://schemas.openxmlformats.org/officeDocument/2006/relationships/image" Target="../media/image58.emf"/><Relationship Id="rId2" Type="http://schemas.openxmlformats.org/officeDocument/2006/relationships/notesSlide" Target="../notesSlides/notesSlide12.xml"/><Relationship Id="rId1" Type="http://schemas.openxmlformats.org/officeDocument/2006/relationships/slideLayout" Target="../slideLayouts/slideLayout43.xml"/><Relationship Id="rId6" Type="http://schemas.openxmlformats.org/officeDocument/2006/relationships/image" Target="../media/image85.jpg"/><Relationship Id="rId5" Type="http://schemas.openxmlformats.org/officeDocument/2006/relationships/image" Target="../media/image84.jpg"/><Relationship Id="rId4" Type="http://schemas.openxmlformats.org/officeDocument/2006/relationships/image" Target="../media/image83.jpg"/></Relationships>
</file>

<file path=ppt/slides/_rels/slide1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13.xml"/><Relationship Id="rId1" Type="http://schemas.openxmlformats.org/officeDocument/2006/relationships/slideLayout" Target="../slideLayouts/slideLayout41.xml"/><Relationship Id="rId5" Type="http://schemas.openxmlformats.org/officeDocument/2006/relationships/image" Target="../media/image58.emf"/><Relationship Id="rId4" Type="http://schemas.openxmlformats.org/officeDocument/2006/relationships/image" Target="../media/image87.jpg"/></Relationships>
</file>

<file path=ppt/slides/_rels/slide14.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4.xml"/><Relationship Id="rId1" Type="http://schemas.openxmlformats.org/officeDocument/2006/relationships/slideLayout" Target="../slideLayouts/slideLayout41.xml"/><Relationship Id="rId5" Type="http://schemas.openxmlformats.org/officeDocument/2006/relationships/image" Target="../media/image58.emf"/><Relationship Id="rId4" Type="http://schemas.openxmlformats.org/officeDocument/2006/relationships/image" Target="../media/image89.svg"/></Relationships>
</file>

<file path=ppt/slides/_rels/slide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5.xml"/><Relationship Id="rId1" Type="http://schemas.openxmlformats.org/officeDocument/2006/relationships/slideLayout" Target="../slideLayouts/slideLayout42.xml"/><Relationship Id="rId5" Type="http://schemas.openxmlformats.org/officeDocument/2006/relationships/image" Target="../media/image92.png"/><Relationship Id="rId4" Type="http://schemas.openxmlformats.org/officeDocument/2006/relationships/image" Target="../media/image91.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hyperlink" Target="https://www.nist.gov/pml/owm/metric-meal-option-2"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7.xml"/><Relationship Id="rId1" Type="http://schemas.openxmlformats.org/officeDocument/2006/relationships/slideLayout" Target="../slideLayouts/slideLayout40.xml"/><Relationship Id="rId4" Type="http://schemas.openxmlformats.org/officeDocument/2006/relationships/image" Target="../media/image94.png"/></Relationships>
</file>

<file path=ppt/slides/_rels/slide1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00.jpeg"/><Relationship Id="rId13" Type="http://schemas.openxmlformats.org/officeDocument/2006/relationships/image" Target="../media/image105.jpeg"/><Relationship Id="rId18" Type="http://schemas.openxmlformats.org/officeDocument/2006/relationships/image" Target="../media/image110.jpeg"/><Relationship Id="rId3" Type="http://schemas.openxmlformats.org/officeDocument/2006/relationships/image" Target="../media/image96.jpeg"/><Relationship Id="rId21" Type="http://schemas.openxmlformats.org/officeDocument/2006/relationships/image" Target="../media/image112.emf"/><Relationship Id="rId7" Type="http://schemas.openxmlformats.org/officeDocument/2006/relationships/image" Target="../media/image99.jpeg"/><Relationship Id="rId12" Type="http://schemas.openxmlformats.org/officeDocument/2006/relationships/image" Target="../media/image104.jpeg"/><Relationship Id="rId17" Type="http://schemas.openxmlformats.org/officeDocument/2006/relationships/image" Target="../media/image109.jpeg"/><Relationship Id="rId2" Type="http://schemas.openxmlformats.org/officeDocument/2006/relationships/notesSlide" Target="../notesSlides/notesSlide19.xml"/><Relationship Id="rId16" Type="http://schemas.openxmlformats.org/officeDocument/2006/relationships/image" Target="../media/image108.jpeg"/><Relationship Id="rId20" Type="http://schemas.openxmlformats.org/officeDocument/2006/relationships/image" Target="../media/image111.jpeg"/><Relationship Id="rId1" Type="http://schemas.openxmlformats.org/officeDocument/2006/relationships/slideLayout" Target="../slideLayouts/slideLayout42.xml"/><Relationship Id="rId6" Type="http://schemas.openxmlformats.org/officeDocument/2006/relationships/image" Target="../media/image98.jpeg"/><Relationship Id="rId11" Type="http://schemas.openxmlformats.org/officeDocument/2006/relationships/image" Target="../media/image103.jpeg"/><Relationship Id="rId5" Type="http://schemas.openxmlformats.org/officeDocument/2006/relationships/image" Target="../media/image97.jpeg"/><Relationship Id="rId15" Type="http://schemas.openxmlformats.org/officeDocument/2006/relationships/image" Target="../media/image107.jpeg"/><Relationship Id="rId10" Type="http://schemas.openxmlformats.org/officeDocument/2006/relationships/image" Target="../media/image102.jpeg"/><Relationship Id="rId19" Type="http://schemas.openxmlformats.org/officeDocument/2006/relationships/image" Target="../media/image170.png"/><Relationship Id="rId4" Type="http://schemas.openxmlformats.org/officeDocument/2006/relationships/image" Target="../media/image95.png"/><Relationship Id="rId9" Type="http://schemas.openxmlformats.org/officeDocument/2006/relationships/image" Target="../media/image101.jpeg"/><Relationship Id="rId14" Type="http://schemas.openxmlformats.org/officeDocument/2006/relationships/image" Target="../media/image106.jpeg"/></Relationships>
</file>

<file path=ppt/slides/_rels/slide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58.emf"/></Relationships>
</file>

<file path=ppt/slides/_rels/slide20.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6.jpeg"/><Relationship Id="rId3" Type="http://schemas.openxmlformats.org/officeDocument/2006/relationships/image" Target="../media/image95.png"/><Relationship Id="rId21" Type="http://schemas.openxmlformats.org/officeDocument/2006/relationships/image" Target="../media/image112.emf"/><Relationship Id="rId7" Type="http://schemas.openxmlformats.org/officeDocument/2006/relationships/image" Target="../media/image100.jpeg"/><Relationship Id="rId12" Type="http://schemas.openxmlformats.org/officeDocument/2006/relationships/image" Target="../media/image105.jpeg"/><Relationship Id="rId17" Type="http://schemas.openxmlformats.org/officeDocument/2006/relationships/image" Target="../media/image110.jpeg"/><Relationship Id="rId2" Type="http://schemas.openxmlformats.org/officeDocument/2006/relationships/notesSlide" Target="../notesSlides/notesSlide20.xml"/><Relationship Id="rId16" Type="http://schemas.openxmlformats.org/officeDocument/2006/relationships/image" Target="../media/image109.jpeg"/><Relationship Id="rId20" Type="http://schemas.openxmlformats.org/officeDocument/2006/relationships/image" Target="../media/image111.jpeg"/><Relationship Id="rId1" Type="http://schemas.openxmlformats.org/officeDocument/2006/relationships/slideLayout" Target="../slideLayouts/slideLayout42.xml"/><Relationship Id="rId6" Type="http://schemas.openxmlformats.org/officeDocument/2006/relationships/image" Target="../media/image99.jpeg"/><Relationship Id="rId11" Type="http://schemas.openxmlformats.org/officeDocument/2006/relationships/image" Target="../media/image104.jpeg"/><Relationship Id="rId5" Type="http://schemas.openxmlformats.org/officeDocument/2006/relationships/image" Target="../media/image98.jpeg"/><Relationship Id="rId15" Type="http://schemas.openxmlformats.org/officeDocument/2006/relationships/image" Target="../media/image108.jpeg"/><Relationship Id="rId10" Type="http://schemas.openxmlformats.org/officeDocument/2006/relationships/image" Target="../media/image103.jpeg"/><Relationship Id="rId19" Type="http://schemas.openxmlformats.org/officeDocument/2006/relationships/image" Target="../media/image170.png"/><Relationship Id="rId4" Type="http://schemas.openxmlformats.org/officeDocument/2006/relationships/image" Target="../media/image97.jpeg"/><Relationship Id="rId9" Type="http://schemas.openxmlformats.org/officeDocument/2006/relationships/image" Target="../media/image102.jpeg"/><Relationship Id="rId14" Type="http://schemas.openxmlformats.org/officeDocument/2006/relationships/image" Target="../media/image107.jpeg"/><Relationship Id="rId22" Type="http://schemas.openxmlformats.org/officeDocument/2006/relationships/image" Target="../media/image113.jpeg"/></Relationships>
</file>

<file path=ppt/slides/_rels/slide21.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10.jpeg"/><Relationship Id="rId18" Type="http://schemas.openxmlformats.org/officeDocument/2006/relationships/image" Target="../media/image113.jpeg"/><Relationship Id="rId3" Type="http://schemas.openxmlformats.org/officeDocument/2006/relationships/image" Target="../media/image95.png"/><Relationship Id="rId7" Type="http://schemas.openxmlformats.org/officeDocument/2006/relationships/image" Target="../media/image100.jpeg"/><Relationship Id="rId12" Type="http://schemas.openxmlformats.org/officeDocument/2006/relationships/image" Target="../media/image109.jpeg"/><Relationship Id="rId17" Type="http://schemas.openxmlformats.org/officeDocument/2006/relationships/image" Target="../media/image112.emf"/><Relationship Id="rId2" Type="http://schemas.openxmlformats.org/officeDocument/2006/relationships/notesSlide" Target="../notesSlides/notesSlide21.xml"/><Relationship Id="rId16" Type="http://schemas.openxmlformats.org/officeDocument/2006/relationships/image" Target="../media/image111.jpeg"/><Relationship Id="rId1" Type="http://schemas.openxmlformats.org/officeDocument/2006/relationships/slideLayout" Target="../slideLayouts/slideLayout42.xml"/><Relationship Id="rId6" Type="http://schemas.openxmlformats.org/officeDocument/2006/relationships/image" Target="../media/image99.jpeg"/><Relationship Id="rId11" Type="http://schemas.openxmlformats.org/officeDocument/2006/relationships/image" Target="../media/image107.jpeg"/><Relationship Id="rId5" Type="http://schemas.openxmlformats.org/officeDocument/2006/relationships/image" Target="../media/image98.jpeg"/><Relationship Id="rId15" Type="http://schemas.openxmlformats.org/officeDocument/2006/relationships/image" Target="../media/image170.png"/><Relationship Id="rId10" Type="http://schemas.openxmlformats.org/officeDocument/2006/relationships/image" Target="../media/image106.jpeg"/><Relationship Id="rId4" Type="http://schemas.openxmlformats.org/officeDocument/2006/relationships/image" Target="../media/image97.jpeg"/><Relationship Id="rId9" Type="http://schemas.openxmlformats.org/officeDocument/2006/relationships/image" Target="../media/image102.jpeg"/></Relationships>
</file>

<file path=ppt/slides/_rels/slide22.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10.jpeg"/><Relationship Id="rId18" Type="http://schemas.openxmlformats.org/officeDocument/2006/relationships/image" Target="../media/image113.jpeg"/><Relationship Id="rId3" Type="http://schemas.openxmlformats.org/officeDocument/2006/relationships/image" Target="../media/image95.png"/><Relationship Id="rId7" Type="http://schemas.openxmlformats.org/officeDocument/2006/relationships/image" Target="../media/image100.jpeg"/><Relationship Id="rId12" Type="http://schemas.openxmlformats.org/officeDocument/2006/relationships/image" Target="../media/image109.jpeg"/><Relationship Id="rId17" Type="http://schemas.openxmlformats.org/officeDocument/2006/relationships/image" Target="../media/image112.emf"/><Relationship Id="rId2" Type="http://schemas.openxmlformats.org/officeDocument/2006/relationships/notesSlide" Target="../notesSlides/notesSlide22.xml"/><Relationship Id="rId16" Type="http://schemas.openxmlformats.org/officeDocument/2006/relationships/image" Target="../media/image111.jpeg"/><Relationship Id="rId1" Type="http://schemas.openxmlformats.org/officeDocument/2006/relationships/slideLayout" Target="../slideLayouts/slideLayout42.xml"/><Relationship Id="rId6" Type="http://schemas.openxmlformats.org/officeDocument/2006/relationships/image" Target="../media/image99.jpeg"/><Relationship Id="rId11" Type="http://schemas.openxmlformats.org/officeDocument/2006/relationships/image" Target="../media/image107.jpeg"/><Relationship Id="rId5" Type="http://schemas.openxmlformats.org/officeDocument/2006/relationships/image" Target="../media/image98.jpeg"/><Relationship Id="rId15" Type="http://schemas.openxmlformats.org/officeDocument/2006/relationships/image" Target="../media/image170.png"/><Relationship Id="rId10" Type="http://schemas.openxmlformats.org/officeDocument/2006/relationships/image" Target="../media/image106.jpeg"/><Relationship Id="rId4" Type="http://schemas.openxmlformats.org/officeDocument/2006/relationships/image" Target="../media/image97.jpeg"/><Relationship Id="rId9" Type="http://schemas.openxmlformats.org/officeDocument/2006/relationships/image" Target="../media/image102.jpeg"/></Relationships>
</file>

<file path=ppt/slides/_rels/slide2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3.xml"/><Relationship Id="rId1" Type="http://schemas.openxmlformats.org/officeDocument/2006/relationships/slideLayout" Target="../slideLayouts/slideLayout42.xml"/><Relationship Id="rId4" Type="http://schemas.openxmlformats.org/officeDocument/2006/relationships/image" Target="../media/image112.emf"/></Relationships>
</file>

<file path=ppt/slides/_rels/slide2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4.xml"/><Relationship Id="rId1" Type="http://schemas.openxmlformats.org/officeDocument/2006/relationships/slideLayout" Target="../slideLayouts/slideLayout42.xml"/><Relationship Id="rId5" Type="http://schemas.openxmlformats.org/officeDocument/2006/relationships/image" Target="../media/image115.PNG"/><Relationship Id="rId4" Type="http://schemas.openxmlformats.org/officeDocument/2006/relationships/image" Target="../media/image114.PNG"/></Relationships>
</file>

<file path=ppt/slides/_rels/slide26.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2.png"/><Relationship Id="rId18" Type="http://schemas.openxmlformats.org/officeDocument/2006/relationships/image" Target="../media/image127.png"/><Relationship Id="rId26" Type="http://schemas.openxmlformats.org/officeDocument/2006/relationships/image" Target="../media/image135.svg"/><Relationship Id="rId3" Type="http://schemas.openxmlformats.org/officeDocument/2006/relationships/image" Target="../media/image116.svg"/><Relationship Id="rId21" Type="http://schemas.openxmlformats.org/officeDocument/2006/relationships/image" Target="../media/image130.svg"/><Relationship Id="rId7" Type="http://schemas.microsoft.com/office/2007/relationships/hdphoto" Target="../media/hdphoto1.wdp"/><Relationship Id="rId12" Type="http://schemas.openxmlformats.org/officeDocument/2006/relationships/image" Target="../media/image121.png"/><Relationship Id="rId17" Type="http://schemas.openxmlformats.org/officeDocument/2006/relationships/image" Target="../media/image126.png"/><Relationship Id="rId25" Type="http://schemas.openxmlformats.org/officeDocument/2006/relationships/image" Target="../media/image134.svg"/><Relationship Id="rId2" Type="http://schemas.openxmlformats.org/officeDocument/2006/relationships/notesSlide" Target="../notesSlides/notesSlide25.xml"/><Relationship Id="rId16" Type="http://schemas.openxmlformats.org/officeDocument/2006/relationships/image" Target="../media/image125.png"/><Relationship Id="rId20" Type="http://schemas.openxmlformats.org/officeDocument/2006/relationships/image" Target="../media/image129.svg"/><Relationship Id="rId1" Type="http://schemas.openxmlformats.org/officeDocument/2006/relationships/slideLayout" Target="../slideLayouts/slideLayout42.xml"/><Relationship Id="rId6" Type="http://schemas.openxmlformats.org/officeDocument/2006/relationships/image" Target="../media/image118.png"/><Relationship Id="rId11" Type="http://schemas.openxmlformats.org/officeDocument/2006/relationships/image" Target="../media/image120.png"/><Relationship Id="rId24" Type="http://schemas.openxmlformats.org/officeDocument/2006/relationships/image" Target="../media/image133.svg"/><Relationship Id="rId5" Type="http://schemas.openxmlformats.org/officeDocument/2006/relationships/image" Target="../media/image117.svg"/><Relationship Id="rId15" Type="http://schemas.openxmlformats.org/officeDocument/2006/relationships/image" Target="../media/image124.png"/><Relationship Id="rId23" Type="http://schemas.openxmlformats.org/officeDocument/2006/relationships/image" Target="../media/image132.svg"/><Relationship Id="rId10" Type="http://schemas.openxmlformats.org/officeDocument/2006/relationships/image" Target="../media/image112.emf"/><Relationship Id="rId19" Type="http://schemas.openxmlformats.org/officeDocument/2006/relationships/image" Target="../media/image128.svg"/><Relationship Id="rId4" Type="http://schemas.openxmlformats.org/officeDocument/2006/relationships/image" Target="../media/image95.png"/><Relationship Id="rId9" Type="http://schemas.microsoft.com/office/2007/relationships/hdphoto" Target="../media/hdphoto2.wdp"/><Relationship Id="rId14" Type="http://schemas.openxmlformats.org/officeDocument/2006/relationships/image" Target="../media/image123.png"/><Relationship Id="rId22" Type="http://schemas.openxmlformats.org/officeDocument/2006/relationships/image" Target="../media/image131.svg"/><Relationship Id="rId27" Type="http://schemas.openxmlformats.org/officeDocument/2006/relationships/image" Target="../media/image136.png"/></Relationships>
</file>

<file path=ppt/slides/_rels/slide27.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2.png"/><Relationship Id="rId18" Type="http://schemas.openxmlformats.org/officeDocument/2006/relationships/image" Target="../media/image127.png"/><Relationship Id="rId3" Type="http://schemas.openxmlformats.org/officeDocument/2006/relationships/image" Target="../media/image116.svg"/><Relationship Id="rId7" Type="http://schemas.microsoft.com/office/2007/relationships/hdphoto" Target="../media/hdphoto1.wdp"/><Relationship Id="rId12" Type="http://schemas.openxmlformats.org/officeDocument/2006/relationships/image" Target="../media/image121.png"/><Relationship Id="rId17" Type="http://schemas.openxmlformats.org/officeDocument/2006/relationships/image" Target="../media/image126.png"/><Relationship Id="rId2" Type="http://schemas.openxmlformats.org/officeDocument/2006/relationships/notesSlide" Target="../notesSlides/notesSlide26.xml"/><Relationship Id="rId16" Type="http://schemas.openxmlformats.org/officeDocument/2006/relationships/image" Target="../media/image125.png"/><Relationship Id="rId1" Type="http://schemas.openxmlformats.org/officeDocument/2006/relationships/slideLayout" Target="../slideLayouts/slideLayout42.xml"/><Relationship Id="rId6" Type="http://schemas.openxmlformats.org/officeDocument/2006/relationships/image" Target="../media/image118.png"/><Relationship Id="rId11" Type="http://schemas.openxmlformats.org/officeDocument/2006/relationships/image" Target="../media/image120.png"/><Relationship Id="rId5" Type="http://schemas.openxmlformats.org/officeDocument/2006/relationships/image" Target="../media/image117.svg"/><Relationship Id="rId15" Type="http://schemas.openxmlformats.org/officeDocument/2006/relationships/image" Target="../media/image124.png"/><Relationship Id="rId10" Type="http://schemas.openxmlformats.org/officeDocument/2006/relationships/image" Target="../media/image112.emf"/><Relationship Id="rId4" Type="http://schemas.openxmlformats.org/officeDocument/2006/relationships/image" Target="../media/image95.png"/><Relationship Id="rId9" Type="http://schemas.microsoft.com/office/2007/relationships/hdphoto" Target="../media/hdphoto2.wdp"/><Relationship Id="rId14" Type="http://schemas.openxmlformats.org/officeDocument/2006/relationships/image" Target="../media/image123.png"/></Relationships>
</file>

<file path=ppt/slides/_rels/slide28.xml.rels><?xml version="1.0" encoding="UTF-8" standalone="yes"?>
<Relationships xmlns="http://schemas.openxmlformats.org/package/2006/relationships"><Relationship Id="rId8" Type="http://schemas.openxmlformats.org/officeDocument/2006/relationships/image" Target="../media/image112.emf"/><Relationship Id="rId13" Type="http://schemas.openxmlformats.org/officeDocument/2006/relationships/image" Target="../media/image123.png"/><Relationship Id="rId18" Type="http://schemas.openxmlformats.org/officeDocument/2006/relationships/image" Target="../media/image139.svg"/><Relationship Id="rId3" Type="http://schemas.openxmlformats.org/officeDocument/2006/relationships/image" Target="../media/image116.svg"/><Relationship Id="rId21" Type="http://schemas.openxmlformats.org/officeDocument/2006/relationships/image" Target="../media/image133.svg"/><Relationship Id="rId7" Type="http://schemas.microsoft.com/office/2007/relationships/hdphoto" Target="../media/hdphoto2.wdp"/><Relationship Id="rId12" Type="http://schemas.openxmlformats.org/officeDocument/2006/relationships/image" Target="../media/image122.png"/><Relationship Id="rId17" Type="http://schemas.openxmlformats.org/officeDocument/2006/relationships/image" Target="../media/image134.svg"/><Relationship Id="rId2" Type="http://schemas.openxmlformats.org/officeDocument/2006/relationships/notesSlide" Target="../notesSlides/notesSlide27.xml"/><Relationship Id="rId16" Type="http://schemas.openxmlformats.org/officeDocument/2006/relationships/image" Target="../media/image125.png"/><Relationship Id="rId20" Type="http://schemas.openxmlformats.org/officeDocument/2006/relationships/image" Target="../media/image131.svg"/><Relationship Id="rId1" Type="http://schemas.openxmlformats.org/officeDocument/2006/relationships/slideLayout" Target="../slideLayouts/slideLayout42.xml"/><Relationship Id="rId6" Type="http://schemas.openxmlformats.org/officeDocument/2006/relationships/image" Target="../media/image119.png"/><Relationship Id="rId11" Type="http://schemas.openxmlformats.org/officeDocument/2006/relationships/image" Target="../media/image121.png"/><Relationship Id="rId24" Type="http://schemas.openxmlformats.org/officeDocument/2006/relationships/image" Target="../media/image128.svg"/><Relationship Id="rId5" Type="http://schemas.openxmlformats.org/officeDocument/2006/relationships/image" Target="../media/image117.svg"/><Relationship Id="rId15" Type="http://schemas.openxmlformats.org/officeDocument/2006/relationships/image" Target="../media/image124.png"/><Relationship Id="rId23" Type="http://schemas.openxmlformats.org/officeDocument/2006/relationships/image" Target="../media/image140.svg"/><Relationship Id="rId10" Type="http://schemas.openxmlformats.org/officeDocument/2006/relationships/image" Target="../media/image120.png"/><Relationship Id="rId19" Type="http://schemas.openxmlformats.org/officeDocument/2006/relationships/image" Target="../media/image135.svg"/><Relationship Id="rId4" Type="http://schemas.openxmlformats.org/officeDocument/2006/relationships/image" Target="../media/image95.png"/><Relationship Id="rId9" Type="http://schemas.openxmlformats.org/officeDocument/2006/relationships/image" Target="../media/image137.png"/><Relationship Id="rId14" Type="http://schemas.openxmlformats.org/officeDocument/2006/relationships/image" Target="../media/image138.png"/><Relationship Id="rId22" Type="http://schemas.openxmlformats.org/officeDocument/2006/relationships/image" Target="../media/image132.svg"/></Relationships>
</file>

<file path=ppt/slides/_rels/slide29.xml.rels><?xml version="1.0" encoding="UTF-8" standalone="yes"?>
<Relationships xmlns="http://schemas.openxmlformats.org/package/2006/relationships"><Relationship Id="rId8" Type="http://schemas.openxmlformats.org/officeDocument/2006/relationships/image" Target="../media/image112.emf"/><Relationship Id="rId13" Type="http://schemas.openxmlformats.org/officeDocument/2006/relationships/image" Target="../media/image123.png"/><Relationship Id="rId3" Type="http://schemas.openxmlformats.org/officeDocument/2006/relationships/image" Target="../media/image116.svg"/><Relationship Id="rId7" Type="http://schemas.microsoft.com/office/2007/relationships/hdphoto" Target="../media/hdphoto2.wdp"/><Relationship Id="rId12" Type="http://schemas.openxmlformats.org/officeDocument/2006/relationships/image" Target="../media/image122.png"/><Relationship Id="rId2" Type="http://schemas.openxmlformats.org/officeDocument/2006/relationships/notesSlide" Target="../notesSlides/notesSlide28.xml"/><Relationship Id="rId16" Type="http://schemas.openxmlformats.org/officeDocument/2006/relationships/image" Target="../media/image125.png"/><Relationship Id="rId1" Type="http://schemas.openxmlformats.org/officeDocument/2006/relationships/slideLayout" Target="../slideLayouts/slideLayout42.xml"/><Relationship Id="rId6" Type="http://schemas.openxmlformats.org/officeDocument/2006/relationships/image" Target="../media/image119.png"/><Relationship Id="rId11" Type="http://schemas.openxmlformats.org/officeDocument/2006/relationships/image" Target="../media/image121.png"/><Relationship Id="rId5" Type="http://schemas.openxmlformats.org/officeDocument/2006/relationships/image" Target="../media/image117.svg"/><Relationship Id="rId15" Type="http://schemas.openxmlformats.org/officeDocument/2006/relationships/image" Target="../media/image124.png"/><Relationship Id="rId10" Type="http://schemas.openxmlformats.org/officeDocument/2006/relationships/image" Target="../media/image120.png"/><Relationship Id="rId4" Type="http://schemas.openxmlformats.org/officeDocument/2006/relationships/image" Target="../media/image95.png"/><Relationship Id="rId9" Type="http://schemas.openxmlformats.org/officeDocument/2006/relationships/image" Target="../media/image137.png"/><Relationship Id="rId14" Type="http://schemas.openxmlformats.org/officeDocument/2006/relationships/image" Target="../media/image138.png"/></Relationships>
</file>

<file path=ppt/slides/_rels/slide3.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image" Target="../media/image62.svg"/><Relationship Id="rId5" Type="http://schemas.openxmlformats.org/officeDocument/2006/relationships/image" Target="../media/image61.svg"/><Relationship Id="rId4" Type="http://schemas.openxmlformats.org/officeDocument/2006/relationships/image" Target="../media/image60.svg"/></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42.xml"/><Relationship Id="rId5" Type="http://schemas.openxmlformats.org/officeDocument/2006/relationships/image" Target="../media/image112.emf"/><Relationship Id="rId4" Type="http://schemas.openxmlformats.org/officeDocument/2006/relationships/image" Target="../media/image141.svg"/></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0.xml"/><Relationship Id="rId1" Type="http://schemas.openxmlformats.org/officeDocument/2006/relationships/slideLayout" Target="../slideLayouts/slideLayout42.xml"/><Relationship Id="rId4" Type="http://schemas.openxmlformats.org/officeDocument/2006/relationships/image" Target="../media/image112.emf"/></Relationships>
</file>

<file path=ppt/slides/_rels/slide32.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58.emf"/><Relationship Id="rId5" Type="http://schemas.openxmlformats.org/officeDocument/2006/relationships/image" Target="../media/image66.svg"/><Relationship Id="rId4" Type="http://schemas.openxmlformats.org/officeDocument/2006/relationships/image" Target="../media/image65.svg"/></Relationships>
</file>

<file path=ppt/slides/_rels/slide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70.png"/><Relationship Id="rId5" Type="http://schemas.openxmlformats.org/officeDocument/2006/relationships/image" Target="../media/image58.emf"/><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xml"/><Relationship Id="rId1" Type="http://schemas.openxmlformats.org/officeDocument/2006/relationships/slideLayout" Target="../slideLayouts/slideLayout43.xml"/><Relationship Id="rId4" Type="http://schemas.openxmlformats.org/officeDocument/2006/relationships/image" Target="../media/image58.emf"/></Relationships>
</file>

<file path=ppt/slides/_rels/slide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8.xml"/><Relationship Id="rId1" Type="http://schemas.openxmlformats.org/officeDocument/2006/relationships/slideLayout" Target="../slideLayouts/slideLayout43.xml"/><Relationship Id="rId5" Type="http://schemas.openxmlformats.org/officeDocument/2006/relationships/image" Target="../media/image73.png"/><Relationship Id="rId4" Type="http://schemas.openxmlformats.org/officeDocument/2006/relationships/image" Target="../media/image58.emf"/></Relationships>
</file>

<file path=ppt/slides/_rels/slide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58.emf"/><Relationship Id="rId5" Type="http://schemas.openxmlformats.org/officeDocument/2006/relationships/image" Target="../media/image76.jpg"/><Relationship Id="rId4" Type="http://schemas.openxmlformats.org/officeDocument/2006/relationships/image" Target="../media/image7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9D68F-A5A8-EADA-C085-BE74EF553E55}"/>
              </a:ext>
            </a:extLst>
          </p:cNvPr>
          <p:cNvSpPr>
            <a:spLocks noGrp="1"/>
          </p:cNvSpPr>
          <p:nvPr>
            <p:ph type="title"/>
          </p:nvPr>
        </p:nvSpPr>
        <p:spPr/>
        <p:txBody>
          <a:bodyPr/>
          <a:lstStyle/>
          <a:p>
            <a:r>
              <a:rPr lang="en-US" b="1" dirty="0"/>
              <a:t>Metric Estimation Game (NIST SP 1336)</a:t>
            </a:r>
          </a:p>
        </p:txBody>
      </p:sp>
      <p:sp>
        <p:nvSpPr>
          <p:cNvPr id="3" name="Content Placeholder 2">
            <a:extLst>
              <a:ext uri="{FF2B5EF4-FFF2-40B4-BE49-F238E27FC236}">
                <a16:creationId xmlns:a16="http://schemas.microsoft.com/office/drawing/2014/main" id="{3C53EA80-FA2B-9BD6-9EFE-762009D4BDA1}"/>
              </a:ext>
            </a:extLst>
          </p:cNvPr>
          <p:cNvSpPr>
            <a:spLocks noGrp="1"/>
          </p:cNvSpPr>
          <p:nvPr>
            <p:ph idx="1"/>
          </p:nvPr>
        </p:nvSpPr>
        <p:spPr>
          <a:xfrm>
            <a:off x="838200" y="1542161"/>
            <a:ext cx="10515600" cy="4351338"/>
          </a:xfrm>
        </p:spPr>
        <p:txBody>
          <a:bodyPr/>
          <a:lstStyle/>
          <a:p>
            <a:pPr marL="0" indent="0">
              <a:buNone/>
            </a:pPr>
            <a:r>
              <a:rPr lang="en-US" sz="2000" dirty="0"/>
              <a:t>This presentation is a companion resource for NIST SP 1336, Metric Estimation Game (2025 edition). </a:t>
            </a:r>
          </a:p>
          <a:p>
            <a:pPr marL="0" indent="0">
              <a:buNone/>
            </a:pPr>
            <a:r>
              <a:rPr lang="en-US" sz="2000" dirty="0"/>
              <a:t>This interactive, hands-on activity is designed for classroom, laboratory, and community outreach environments to build International System of Units (SI) fluency, spatial reasoning, and practical measurement skills. </a:t>
            </a:r>
          </a:p>
          <a:p>
            <a:pPr marL="0" indent="0">
              <a:buNone/>
            </a:pPr>
            <a:endParaRPr lang="en-US" sz="20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For More Information: </a:t>
            </a:r>
            <a:r>
              <a:rPr lang="en-US" dirty="0"/>
              <a:t>TheSI@nist.gov</a:t>
            </a:r>
          </a:p>
        </p:txBody>
      </p:sp>
      <p:pic>
        <p:nvPicPr>
          <p:cNvPr id="5" name="Picture 4">
            <a:extLst>
              <a:ext uri="{FF2B5EF4-FFF2-40B4-BE49-F238E27FC236}">
                <a16:creationId xmlns:a16="http://schemas.microsoft.com/office/drawing/2014/main" id="{C5EB7D73-CB57-DD94-8E7E-F75B6251E9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795" y="5631370"/>
            <a:ext cx="4572009" cy="1091186"/>
          </a:xfrm>
          <a:prstGeom prst="rect">
            <a:avLst/>
          </a:prstGeom>
        </p:spPr>
      </p:pic>
      <p:graphicFrame>
        <p:nvGraphicFramePr>
          <p:cNvPr id="6" name="Table 5">
            <a:extLst>
              <a:ext uri="{FF2B5EF4-FFF2-40B4-BE49-F238E27FC236}">
                <a16:creationId xmlns:a16="http://schemas.microsoft.com/office/drawing/2014/main" id="{5A5347DD-BB3E-B6DD-A2A7-A0B2C75FE77F}"/>
              </a:ext>
            </a:extLst>
          </p:cNvPr>
          <p:cNvGraphicFramePr>
            <a:graphicFrameLocks noGrp="1"/>
          </p:cNvGraphicFramePr>
          <p:nvPr/>
        </p:nvGraphicFramePr>
        <p:xfrm>
          <a:off x="1962150" y="3042951"/>
          <a:ext cx="8267700" cy="1916686"/>
        </p:xfrm>
        <a:graphic>
          <a:graphicData uri="http://schemas.openxmlformats.org/drawingml/2006/table">
            <a:tbl>
              <a:tblPr/>
              <a:tblGrid>
                <a:gridCol w="1377950">
                  <a:extLst>
                    <a:ext uri="{9D8B030D-6E8A-4147-A177-3AD203B41FA5}">
                      <a16:colId xmlns:a16="http://schemas.microsoft.com/office/drawing/2014/main" val="3072650606"/>
                    </a:ext>
                  </a:extLst>
                </a:gridCol>
                <a:gridCol w="1377950">
                  <a:extLst>
                    <a:ext uri="{9D8B030D-6E8A-4147-A177-3AD203B41FA5}">
                      <a16:colId xmlns:a16="http://schemas.microsoft.com/office/drawing/2014/main" val="1806198521"/>
                    </a:ext>
                  </a:extLst>
                </a:gridCol>
                <a:gridCol w="1377950">
                  <a:extLst>
                    <a:ext uri="{9D8B030D-6E8A-4147-A177-3AD203B41FA5}">
                      <a16:colId xmlns:a16="http://schemas.microsoft.com/office/drawing/2014/main" val="245879275"/>
                    </a:ext>
                  </a:extLst>
                </a:gridCol>
                <a:gridCol w="1377950">
                  <a:extLst>
                    <a:ext uri="{9D8B030D-6E8A-4147-A177-3AD203B41FA5}">
                      <a16:colId xmlns:a16="http://schemas.microsoft.com/office/drawing/2014/main" val="459703609"/>
                    </a:ext>
                  </a:extLst>
                </a:gridCol>
                <a:gridCol w="1377950">
                  <a:extLst>
                    <a:ext uri="{9D8B030D-6E8A-4147-A177-3AD203B41FA5}">
                      <a16:colId xmlns:a16="http://schemas.microsoft.com/office/drawing/2014/main" val="122698788"/>
                    </a:ext>
                  </a:extLst>
                </a:gridCol>
                <a:gridCol w="1377950">
                  <a:extLst>
                    <a:ext uri="{9D8B030D-6E8A-4147-A177-3AD203B41FA5}">
                      <a16:colId xmlns:a16="http://schemas.microsoft.com/office/drawing/2014/main" val="3601620517"/>
                    </a:ext>
                  </a:extLst>
                </a:gridCol>
              </a:tblGrid>
              <a:tr h="0">
                <a:tc rowSpan="2">
                  <a:txBody>
                    <a:bodyPr/>
                    <a:lstStyle/>
                    <a:p>
                      <a:pPr marL="0" marR="0" algn="ctr">
                        <a:buNone/>
                      </a:pPr>
                      <a:r>
                        <a:rPr lang="en-US" sz="1272" b="1" i="0">
                          <a:solidFill>
                            <a:srgbClr val="1B1B1B"/>
                          </a:solidFill>
                          <a:effectLst/>
                          <a:latin typeface="Source Sans Pro Web"/>
                        </a:rPr>
                        <a:t>Game</a:t>
                      </a: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rowSpan="2">
                  <a:txBody>
                    <a:bodyPr/>
                    <a:lstStyle/>
                    <a:p>
                      <a:pPr marL="0" marR="0" algn="ctr">
                        <a:buNone/>
                      </a:pPr>
                      <a:r>
                        <a:rPr lang="en-US" sz="1272" b="1" i="0">
                          <a:solidFill>
                            <a:srgbClr val="1B1B1B"/>
                          </a:solidFill>
                          <a:effectLst/>
                          <a:latin typeface="Source Sans Pro Web"/>
                        </a:rPr>
                        <a:t>Delivery Method</a:t>
                      </a: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gridSpan="4">
                  <a:txBody>
                    <a:bodyPr/>
                    <a:lstStyle/>
                    <a:p>
                      <a:pPr marL="0" marR="0" algn="ctr">
                        <a:buNone/>
                      </a:pPr>
                      <a:r>
                        <a:rPr lang="en-US" sz="1272" b="1" i="0">
                          <a:solidFill>
                            <a:srgbClr val="1B1B1B"/>
                          </a:solidFill>
                          <a:effectLst/>
                          <a:latin typeface="Source Sans Pro Web"/>
                        </a:rPr>
                        <a:t>Grade Level</a:t>
                      </a: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0344596"/>
                  </a:ext>
                </a:extLst>
              </a:tr>
              <a:tr h="0">
                <a:tc vMerge="1">
                  <a:txBody>
                    <a:bodyPr/>
                    <a:lstStyle/>
                    <a:p>
                      <a:endParaRPr lang="en-US"/>
                    </a:p>
                  </a:txBody>
                  <a:tcPr/>
                </a:tc>
                <a:tc vMerge="1">
                  <a:txBody>
                    <a:bodyPr/>
                    <a:lstStyle/>
                    <a:p>
                      <a:endParaRPr lang="en-US"/>
                    </a:p>
                  </a:txBody>
                  <a:tcPr/>
                </a:tc>
                <a:tc>
                  <a:txBody>
                    <a:bodyPr/>
                    <a:lstStyle/>
                    <a:p>
                      <a:pPr marL="0" marR="0" algn="ctr">
                        <a:buNone/>
                      </a:pPr>
                      <a:r>
                        <a:rPr lang="en-US" sz="1272" b="1" i="0">
                          <a:solidFill>
                            <a:srgbClr val="1B1B1B"/>
                          </a:solidFill>
                          <a:effectLst/>
                          <a:latin typeface="Source Sans Pro Web"/>
                        </a:rPr>
                        <a:t>K to 2</a:t>
                      </a:r>
                      <a:r>
                        <a:rPr lang="en-US" sz="954" b="1" i="0" baseline="30000">
                          <a:solidFill>
                            <a:srgbClr val="1B1B1B"/>
                          </a:solidFill>
                          <a:effectLst/>
                          <a:latin typeface="Source Sans Pro Web"/>
                        </a:rPr>
                        <a:t>nd</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a:txBody>
                    <a:bodyPr/>
                    <a:lstStyle/>
                    <a:p>
                      <a:pPr marL="0" marR="0" algn="ctr">
                        <a:buNone/>
                      </a:pPr>
                      <a:r>
                        <a:rPr lang="en-US" sz="1272" b="1" i="0">
                          <a:solidFill>
                            <a:srgbClr val="1B1B1B"/>
                          </a:solidFill>
                          <a:effectLst/>
                          <a:latin typeface="Source Sans Pro Web"/>
                        </a:rPr>
                        <a:t>3</a:t>
                      </a:r>
                      <a:r>
                        <a:rPr lang="en-US" sz="954" b="1" i="0" baseline="30000">
                          <a:solidFill>
                            <a:srgbClr val="1B1B1B"/>
                          </a:solidFill>
                          <a:effectLst/>
                          <a:latin typeface="Source Sans Pro Web"/>
                        </a:rPr>
                        <a:t>rd </a:t>
                      </a:r>
                      <a:r>
                        <a:rPr lang="en-US" sz="1272" b="1" i="0">
                          <a:solidFill>
                            <a:srgbClr val="1B1B1B"/>
                          </a:solidFill>
                          <a:effectLst/>
                          <a:latin typeface="Source Sans Pro Web"/>
                        </a:rPr>
                        <a:t>to 5</a:t>
                      </a:r>
                      <a:r>
                        <a:rPr lang="en-US" sz="954" b="1" i="0" baseline="30000">
                          <a:solidFill>
                            <a:srgbClr val="1B1B1B"/>
                          </a:solidFill>
                          <a:effectLst/>
                          <a:latin typeface="Source Sans Pro Web"/>
                        </a:rPr>
                        <a:t>th</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a:txBody>
                    <a:bodyPr/>
                    <a:lstStyle/>
                    <a:p>
                      <a:pPr marL="0" marR="0" algn="ctr">
                        <a:buNone/>
                      </a:pPr>
                      <a:r>
                        <a:rPr lang="en-US" sz="1272" b="1" i="0">
                          <a:solidFill>
                            <a:srgbClr val="1B1B1B"/>
                          </a:solidFill>
                          <a:effectLst/>
                          <a:latin typeface="Source Sans Pro Web"/>
                        </a:rPr>
                        <a:t>6</a:t>
                      </a:r>
                      <a:r>
                        <a:rPr lang="en-US" sz="954" b="1" i="0" baseline="30000">
                          <a:solidFill>
                            <a:srgbClr val="1B1B1B"/>
                          </a:solidFill>
                          <a:effectLst/>
                          <a:latin typeface="Source Sans Pro Web"/>
                        </a:rPr>
                        <a:t>th</a:t>
                      </a:r>
                      <a:r>
                        <a:rPr lang="en-US" sz="1272" b="1" i="0">
                          <a:solidFill>
                            <a:srgbClr val="1B1B1B"/>
                          </a:solidFill>
                          <a:effectLst/>
                          <a:latin typeface="Source Sans Pro Web"/>
                        </a:rPr>
                        <a:t> to 8</a:t>
                      </a:r>
                      <a:r>
                        <a:rPr lang="en-US" sz="954" b="1" i="0" baseline="30000">
                          <a:solidFill>
                            <a:srgbClr val="1B1B1B"/>
                          </a:solidFill>
                          <a:effectLst/>
                          <a:latin typeface="Source Sans Pro Web"/>
                        </a:rPr>
                        <a:t>th</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a:txBody>
                    <a:bodyPr/>
                    <a:lstStyle/>
                    <a:p>
                      <a:pPr marL="0" marR="0" algn="ctr">
                        <a:buNone/>
                      </a:pPr>
                      <a:r>
                        <a:rPr lang="en-US" sz="1272" b="1" i="0">
                          <a:solidFill>
                            <a:srgbClr val="1B1B1B"/>
                          </a:solidFill>
                          <a:effectLst/>
                          <a:latin typeface="Source Sans Pro Web"/>
                        </a:rPr>
                        <a:t>9</a:t>
                      </a:r>
                      <a:r>
                        <a:rPr lang="en-US" sz="954" b="1" i="0" baseline="30000">
                          <a:solidFill>
                            <a:srgbClr val="1B1B1B"/>
                          </a:solidFill>
                          <a:effectLst/>
                          <a:latin typeface="Source Sans Pro Web"/>
                        </a:rPr>
                        <a:t>th+</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extLst>
                  <a:ext uri="{0D108BD9-81ED-4DB2-BD59-A6C34878D82A}">
                    <a16:rowId xmlns:a16="http://schemas.microsoft.com/office/drawing/2014/main" val="1117466707"/>
                  </a:ext>
                </a:extLst>
              </a:tr>
              <a:tr h="0">
                <a:tc>
                  <a:txBody>
                    <a:bodyPr/>
                    <a:lstStyle/>
                    <a:p>
                      <a:pPr marL="0" marR="0" algn="ctr" fontAlgn="t">
                        <a:buNone/>
                      </a:pPr>
                      <a:r>
                        <a:rPr lang="en-US" sz="1272" b="0" i="0" u="sng" dirty="0">
                          <a:solidFill>
                            <a:srgbClr val="005EA2"/>
                          </a:solidFill>
                          <a:effectLst/>
                          <a:latin typeface="Source Sans Pro Web"/>
                          <a:hlinkClick r:id="" action="ppaction://noaction"/>
                        </a:rPr>
                        <a:t>Everyday Objects</a:t>
                      </a:r>
                    </a:p>
                    <a:p>
                      <a:pPr marL="0" marR="0" algn="ctr" fontAlgn="t">
                        <a:buNone/>
                      </a:pPr>
                      <a:r>
                        <a:rPr lang="en-US" sz="1272" b="0" i="0" u="sng" dirty="0">
                          <a:solidFill>
                            <a:srgbClr val="005EA2"/>
                          </a:solidFill>
                          <a:effectLst/>
                          <a:latin typeface="Source Sans Pro Web"/>
                          <a:hlinkClick r:id="" action="ppaction://noaction"/>
                        </a:rPr>
                        <a:t>(Option 1)</a:t>
                      </a:r>
                      <a:endParaRPr lang="en-US" sz="1272" b="0" i="0" dirty="0">
                        <a:solidFill>
                          <a:srgbClr val="1B1B1B"/>
                        </a:solidFill>
                        <a:effectLst/>
                        <a:latin typeface="Source Sans Pro Web"/>
                      </a:endParaRP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In- person</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 </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extLst>
                  <a:ext uri="{0D108BD9-81ED-4DB2-BD59-A6C34878D82A}">
                    <a16:rowId xmlns:a16="http://schemas.microsoft.com/office/drawing/2014/main" val="1997609775"/>
                  </a:ext>
                </a:extLst>
              </a:tr>
              <a:tr h="0">
                <a:tc>
                  <a:txBody>
                    <a:bodyPr/>
                    <a:lstStyle/>
                    <a:p>
                      <a:pPr marL="0" marR="0" algn="ctr" fontAlgn="t">
                        <a:buNone/>
                      </a:pPr>
                      <a:r>
                        <a:rPr lang="en-US" sz="1272" b="0" i="0" u="sng">
                          <a:solidFill>
                            <a:srgbClr val="005EA2"/>
                          </a:solidFill>
                          <a:effectLst/>
                          <a:latin typeface="Source Sans Pro Web"/>
                          <a:hlinkClick r:id="rId4" tooltip="Metric Meal (Option 2)"/>
                        </a:rPr>
                        <a:t>Metric Meal (Option 2)</a:t>
                      </a:r>
                      <a:endParaRPr lang="en-US" sz="1272" b="0" i="0">
                        <a:solidFill>
                          <a:srgbClr val="1B1B1B"/>
                        </a:solidFill>
                        <a:effectLst/>
                        <a:latin typeface="Source Sans Pro Web"/>
                      </a:endParaRP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dirty="0">
                          <a:solidFill>
                            <a:srgbClr val="1B1B1B"/>
                          </a:solidFill>
                          <a:effectLst/>
                          <a:latin typeface="Source Sans Pro Web"/>
                        </a:rPr>
                        <a:t>In-person</a:t>
                      </a:r>
                      <a:br>
                        <a:rPr lang="en-US" sz="1272" b="0" i="0" dirty="0">
                          <a:solidFill>
                            <a:srgbClr val="1B1B1B"/>
                          </a:solidFill>
                          <a:effectLst/>
                          <a:latin typeface="Source Sans Pro Web"/>
                        </a:rPr>
                      </a:br>
                      <a:r>
                        <a:rPr lang="en-US" sz="1272" b="0" i="0" dirty="0">
                          <a:solidFill>
                            <a:srgbClr val="1B1B1B"/>
                          </a:solidFill>
                          <a:effectLst/>
                          <a:latin typeface="Source Sans Pro Web"/>
                        </a:rPr>
                        <a:t>Hybrid</a:t>
                      </a:r>
                      <a:br>
                        <a:rPr lang="en-US" sz="1272" b="0" i="0" dirty="0">
                          <a:solidFill>
                            <a:srgbClr val="1B1B1B"/>
                          </a:solidFill>
                          <a:effectLst/>
                          <a:latin typeface="Source Sans Pro Web"/>
                        </a:rPr>
                      </a:br>
                      <a:r>
                        <a:rPr lang="en-US" sz="1272" b="0" i="0" dirty="0">
                          <a:solidFill>
                            <a:srgbClr val="1B1B1B"/>
                          </a:solidFill>
                          <a:effectLst/>
                          <a:latin typeface="Source Sans Pro Web"/>
                        </a:rPr>
                        <a:t>Virtual</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 </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l" fontAlgn="t">
                        <a:buNone/>
                      </a:pPr>
                      <a:endParaRPr lang="en-US" sz="1272" b="0" i="0" dirty="0">
                        <a:solidFill>
                          <a:srgbClr val="1B1B1B"/>
                        </a:solidFill>
                        <a:effectLst/>
                        <a:latin typeface="Source Sans Pro Web"/>
                      </a:endParaRP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extLst>
                  <a:ext uri="{0D108BD9-81ED-4DB2-BD59-A6C34878D82A}">
                    <a16:rowId xmlns:a16="http://schemas.microsoft.com/office/drawing/2014/main" val="977573353"/>
                  </a:ext>
                </a:extLst>
              </a:tr>
            </a:tbl>
          </a:graphicData>
        </a:graphic>
      </p:graphicFrame>
    </p:spTree>
    <p:extLst>
      <p:ext uri="{BB962C8B-B14F-4D97-AF65-F5344CB8AC3E}">
        <p14:creationId xmlns:p14="http://schemas.microsoft.com/office/powerpoint/2010/main" val="1245013483"/>
      </p:ext>
    </p:extLst>
  </p:cSld>
  <p:clrMapOvr>
    <a:masterClrMapping/>
  </p:clrMapOvr>
  <p:transition spd="med" advTm="6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E7E179-0C13-4907-AC06-5AE2194C96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55681" y="0"/>
            <a:ext cx="8336319" cy="6858000"/>
          </a:xfrm>
          <a:prstGeom prst="rect">
            <a:avLst/>
          </a:prstGeom>
          <a:ln>
            <a:solidFill>
              <a:schemeClr val="accent1">
                <a:shade val="50000"/>
              </a:schemeClr>
            </a:solidFill>
          </a:ln>
        </p:spPr>
      </p:pic>
      <p:sp>
        <p:nvSpPr>
          <p:cNvPr id="14" name="Rectangle 13">
            <a:extLst>
              <a:ext uri="{FF2B5EF4-FFF2-40B4-BE49-F238E27FC236}">
                <a16:creationId xmlns:a16="http://schemas.microsoft.com/office/drawing/2014/main" id="{F8410DD2-9104-49F2-918D-FF8A19B7835A}"/>
              </a:ext>
            </a:extLst>
          </p:cNvPr>
          <p:cNvSpPr/>
          <p:nvPr/>
        </p:nvSpPr>
        <p:spPr>
          <a:xfrm>
            <a:off x="3454559" y="3870847"/>
            <a:ext cx="2750340" cy="2503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2D90AA-51F8-4765-A792-AB643BB0D0C8}"/>
              </a:ext>
            </a:extLst>
          </p:cNvPr>
          <p:cNvSpPr>
            <a:spLocks noGrp="1"/>
          </p:cNvSpPr>
          <p:nvPr>
            <p:ph type="title"/>
          </p:nvPr>
        </p:nvSpPr>
        <p:spPr>
          <a:xfrm>
            <a:off x="169169" y="459768"/>
            <a:ext cx="3476968" cy="975056"/>
          </a:xfrm>
        </p:spPr>
        <p:txBody>
          <a:bodyPr>
            <a:normAutofit/>
          </a:bodyPr>
          <a:lstStyle/>
          <a:p>
            <a:pPr algn="ctr"/>
            <a:r>
              <a:rPr lang="en-US" sz="3600" b="1" dirty="0"/>
              <a:t>Reference Points</a:t>
            </a:r>
            <a:endParaRPr lang="en-US" sz="3600" b="1" dirty="0">
              <a:cs typeface="Calibri Light"/>
            </a:endParaRPr>
          </a:p>
        </p:txBody>
      </p:sp>
      <p:sp>
        <p:nvSpPr>
          <p:cNvPr id="4" name="Oval 3">
            <a:extLst>
              <a:ext uri="{FF2B5EF4-FFF2-40B4-BE49-F238E27FC236}">
                <a16:creationId xmlns:a16="http://schemas.microsoft.com/office/drawing/2014/main" id="{BFC9025B-670E-4A26-8385-9083CB9DDD13}"/>
              </a:ext>
            </a:extLst>
          </p:cNvPr>
          <p:cNvSpPr/>
          <p:nvPr/>
        </p:nvSpPr>
        <p:spPr>
          <a:xfrm>
            <a:off x="7303458" y="5110649"/>
            <a:ext cx="1246064" cy="124011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12290" name="Picture 2">
            <a:extLst>
              <a:ext uri="{FF2B5EF4-FFF2-40B4-BE49-F238E27FC236}">
                <a16:creationId xmlns:a16="http://schemas.microsoft.com/office/drawing/2014/main" id="{9F0527F4-6D63-4927-A161-81309DAD635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044739" y="1372552"/>
            <a:ext cx="928125" cy="9281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Perimeter =">
            <a:extLst>
              <a:ext uri="{FF2B5EF4-FFF2-40B4-BE49-F238E27FC236}">
                <a16:creationId xmlns:a16="http://schemas.microsoft.com/office/drawing/2014/main" id="{E920CDC0-7BE3-4B4D-923C-673303A584AD}"/>
              </a:ext>
            </a:extLst>
          </p:cNvPr>
          <p:cNvSpPr txBox="1"/>
          <p:nvPr/>
        </p:nvSpPr>
        <p:spPr>
          <a:xfrm>
            <a:off x="1813666" y="2127636"/>
            <a:ext cx="1789892" cy="1200329"/>
          </a:xfrm>
          <a:prstGeom prst="rect">
            <a:avLst/>
          </a:prstGeom>
          <a:noFill/>
        </p:spPr>
        <p:txBody>
          <a:bodyPr wrap="square" rtlCol="0">
            <a:spAutoFit/>
          </a:bodyPr>
          <a:lstStyle/>
          <a:p>
            <a:r>
              <a:rPr lang="en-US" b="1"/>
              <a:t>= 500 mL       </a:t>
            </a:r>
          </a:p>
          <a:p>
            <a:r>
              <a:rPr lang="en-US" b="1"/>
              <a:t>= 0.5 L </a:t>
            </a:r>
          </a:p>
          <a:p>
            <a:endParaRPr lang="en-US" b="1"/>
          </a:p>
          <a:p>
            <a:r>
              <a:rPr lang="en-US" b="1"/>
              <a:t>≈ 500 g </a:t>
            </a:r>
          </a:p>
        </p:txBody>
      </p:sp>
      <p:sp>
        <p:nvSpPr>
          <p:cNvPr id="9" name="TextBox Perimeter =">
            <a:extLst>
              <a:ext uri="{FF2B5EF4-FFF2-40B4-BE49-F238E27FC236}">
                <a16:creationId xmlns:a16="http://schemas.microsoft.com/office/drawing/2014/main" id="{0FC8C9FB-7AC0-4D4A-AE3C-24F0BA31015F}"/>
              </a:ext>
            </a:extLst>
          </p:cNvPr>
          <p:cNvSpPr txBox="1"/>
          <p:nvPr/>
        </p:nvSpPr>
        <p:spPr>
          <a:xfrm>
            <a:off x="1788987" y="4160422"/>
            <a:ext cx="1585784" cy="1477328"/>
          </a:xfrm>
          <a:prstGeom prst="rect">
            <a:avLst/>
          </a:prstGeom>
          <a:noFill/>
        </p:spPr>
        <p:txBody>
          <a:bodyPr wrap="square" rtlCol="0">
            <a:spAutoFit/>
          </a:bodyPr>
          <a:lstStyle/>
          <a:p>
            <a:r>
              <a:rPr lang="en-US" b="1"/>
              <a:t>= 1000 mL</a:t>
            </a:r>
          </a:p>
          <a:p>
            <a:r>
              <a:rPr lang="en-US" b="1"/>
              <a:t>= 1 L</a:t>
            </a:r>
          </a:p>
          <a:p>
            <a:endParaRPr lang="en-US" b="1"/>
          </a:p>
          <a:p>
            <a:r>
              <a:rPr lang="en-US" b="1"/>
              <a:t>≈ 1000 g </a:t>
            </a:r>
          </a:p>
          <a:p>
            <a:r>
              <a:rPr lang="en-US" b="1"/>
              <a:t>≈ 1 kg </a:t>
            </a:r>
          </a:p>
        </p:txBody>
      </p:sp>
      <p:pic>
        <p:nvPicPr>
          <p:cNvPr id="17" name="Picture 2" descr="How Many Coins Are in a Standard Roll of U.S. Coins?">
            <a:extLst>
              <a:ext uri="{FF2B5EF4-FFF2-40B4-BE49-F238E27FC236}">
                <a16:creationId xmlns:a16="http://schemas.microsoft.com/office/drawing/2014/main" id="{F6256BA0-2AD0-4B61-A51E-6FC54A0AC733}"/>
              </a:ext>
            </a:extLst>
          </p:cNvPr>
          <p:cNvPicPr>
            <a:picLocks noChangeAspect="1" noChangeArrowheads="1"/>
          </p:cNvPicPr>
          <p:nvPr/>
        </p:nvPicPr>
        <p:blipFill rotWithShape="1">
          <a:blip r:embed="rId5" cstate="email">
            <a:alphaModFix amt="52000"/>
            <a:extLst>
              <a:ext uri="{28A0092B-C50C-407E-A947-70E740481C1C}">
                <a14:useLocalDpi xmlns:a14="http://schemas.microsoft.com/office/drawing/2010/main"/>
              </a:ext>
            </a:extLst>
          </a:blip>
          <a:srcRect/>
          <a:stretch/>
        </p:blipFill>
        <p:spPr bwMode="auto">
          <a:xfrm>
            <a:off x="3454559" y="3870847"/>
            <a:ext cx="2750340" cy="2503049"/>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55A9AC02-F18C-478E-9228-D0775F57969E}"/>
              </a:ext>
            </a:extLst>
          </p:cNvPr>
          <p:cNvSpPr/>
          <p:nvPr/>
        </p:nvSpPr>
        <p:spPr>
          <a:xfrm>
            <a:off x="5127791" y="3843795"/>
            <a:ext cx="1132217" cy="461665"/>
          </a:xfrm>
          <a:prstGeom prst="rect">
            <a:avLst/>
          </a:prstGeom>
        </p:spPr>
        <p:txBody>
          <a:bodyPr wrap="square">
            <a:spAutoFit/>
          </a:bodyPr>
          <a:lstStyle/>
          <a:p>
            <a:r>
              <a:rPr lang="en-US" sz="2400" b="1">
                <a:solidFill>
                  <a:srgbClr val="FFC000"/>
                </a:solidFill>
              </a:rPr>
              <a:t>5 Rolls</a:t>
            </a:r>
          </a:p>
        </p:txBody>
      </p:sp>
      <p:sp>
        <p:nvSpPr>
          <p:cNvPr id="19" name="Rectangle 18">
            <a:extLst>
              <a:ext uri="{FF2B5EF4-FFF2-40B4-BE49-F238E27FC236}">
                <a16:creationId xmlns:a16="http://schemas.microsoft.com/office/drawing/2014/main" id="{B860322F-579A-4464-B6F4-9BCF15FF99DC}"/>
              </a:ext>
            </a:extLst>
          </p:cNvPr>
          <p:cNvSpPr/>
          <p:nvPr/>
        </p:nvSpPr>
        <p:spPr>
          <a:xfrm>
            <a:off x="4951234" y="5100620"/>
            <a:ext cx="1132217" cy="1200329"/>
          </a:xfrm>
          <a:prstGeom prst="rect">
            <a:avLst/>
          </a:prstGeom>
        </p:spPr>
        <p:txBody>
          <a:bodyPr wrap="square">
            <a:spAutoFit/>
          </a:bodyPr>
          <a:lstStyle/>
          <a:p>
            <a:pPr algn="r"/>
            <a:r>
              <a:rPr lang="en-US" sz="2400" b="1">
                <a:solidFill>
                  <a:srgbClr val="FFC000"/>
                </a:solidFill>
              </a:rPr>
              <a:t>40 nickels per roll</a:t>
            </a:r>
          </a:p>
        </p:txBody>
      </p:sp>
      <p:sp>
        <p:nvSpPr>
          <p:cNvPr id="15" name="Content Placeholder 2">
            <a:extLst>
              <a:ext uri="{FF2B5EF4-FFF2-40B4-BE49-F238E27FC236}">
                <a16:creationId xmlns:a16="http://schemas.microsoft.com/office/drawing/2014/main" id="{0FCAAA82-0D0E-42BA-8329-354B7859E918}"/>
              </a:ext>
            </a:extLst>
          </p:cNvPr>
          <p:cNvSpPr txBox="1">
            <a:spLocks/>
          </p:cNvSpPr>
          <p:nvPr/>
        </p:nvSpPr>
        <p:spPr>
          <a:xfrm>
            <a:off x="2782065" y="6490994"/>
            <a:ext cx="1073616" cy="263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000">
                <a:solidFill>
                  <a:schemeClr val="bg1">
                    <a:lumMod val="75000"/>
                  </a:schemeClr>
                </a:solidFill>
              </a:rPr>
              <a:t>Credit: U.S. Mint</a:t>
            </a:r>
          </a:p>
        </p:txBody>
      </p:sp>
      <p:pic>
        <p:nvPicPr>
          <p:cNvPr id="16" name="Picture 15">
            <a:extLst>
              <a:ext uri="{FF2B5EF4-FFF2-40B4-BE49-F238E27FC236}">
                <a16:creationId xmlns:a16="http://schemas.microsoft.com/office/drawing/2014/main" id="{B199F707-AE4D-493A-8C83-95718E42A13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1134363" y="1668169"/>
            <a:ext cx="679303" cy="1800000"/>
          </a:xfrm>
          <a:prstGeom prst="rect">
            <a:avLst/>
          </a:prstGeom>
          <a:noFill/>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7D9B9E3D-0B1C-402E-8FED-5F001C1ACA6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473629" y="3914839"/>
            <a:ext cx="679303" cy="1800000"/>
          </a:xfrm>
          <a:prstGeom prst="rect">
            <a:avLst/>
          </a:prstGeom>
          <a:noFill/>
          <a:ln>
            <a:noFill/>
          </a:ln>
          <a:extLst>
            <a:ext uri="{53640926-AAD7-44D8-BBD7-CCE9431645EC}">
              <a14:shadowObscured xmlns:a14="http://schemas.microsoft.com/office/drawing/2010/main"/>
            </a:ext>
          </a:extLst>
        </p:spPr>
      </p:pic>
      <p:pic>
        <p:nvPicPr>
          <p:cNvPr id="21" name="Picture 20">
            <a:extLst>
              <a:ext uri="{FF2B5EF4-FFF2-40B4-BE49-F238E27FC236}">
                <a16:creationId xmlns:a16="http://schemas.microsoft.com/office/drawing/2014/main" id="{18A5A05A-06C1-44AC-AAAE-52D321D7C3A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1109684" y="3914839"/>
            <a:ext cx="679303" cy="1800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32681310"/>
      </p:ext>
    </p:extLst>
  </p:cSld>
  <p:clrMapOvr>
    <a:masterClrMapping/>
  </p:clrMapOvr>
  <p:transition spd="med" advTm="6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EB0E7F8F-1965-4D4F-B443-A4921B556653}"/>
              </a:ext>
            </a:extLst>
          </p:cNvPr>
          <p:cNvSpPr txBox="1"/>
          <p:nvPr/>
        </p:nvSpPr>
        <p:spPr>
          <a:xfrm>
            <a:off x="7561235" y="1570229"/>
            <a:ext cx="4213486" cy="4308872"/>
          </a:xfrm>
          <a:prstGeom prst="rect">
            <a:avLst/>
          </a:prstGeom>
          <a:noFill/>
        </p:spPr>
        <p:txBody>
          <a:bodyPr wrap="square" lIns="91440" tIns="45720" rIns="91440" bIns="45720" rtlCol="0" anchor="t">
            <a:spAutoFit/>
          </a:bodyPr>
          <a:lstStyle/>
          <a:p>
            <a:r>
              <a:rPr lang="en-US" sz="3200" b="1" dirty="0"/>
              <a:t>Focus:</a:t>
            </a:r>
            <a:endParaRPr lang="en-US" sz="3200" b="1" dirty="0">
              <a:cs typeface="Calibri"/>
            </a:endParaRPr>
          </a:p>
          <a:p>
            <a:pPr marL="457200" indent="-457200">
              <a:buFont typeface="Arial" panose="020B0604020202020204" pitchFamily="34" charset="0"/>
              <a:buChar char="•"/>
            </a:pPr>
            <a:r>
              <a:rPr lang="en-US" sz="3200" b="1" dirty="0">
                <a:solidFill>
                  <a:srgbClr val="0070C0"/>
                </a:solidFill>
              </a:rPr>
              <a:t>STEAM Subject.</a:t>
            </a:r>
            <a:endParaRPr lang="en-US" sz="3200" b="1" dirty="0">
              <a:solidFill>
                <a:srgbClr val="0070C0"/>
              </a:solidFill>
              <a:cs typeface="Calibri"/>
            </a:endParaRPr>
          </a:p>
          <a:p>
            <a:pPr marL="457200" indent="-457200">
              <a:buFont typeface="Arial" panose="020B0604020202020204" pitchFamily="34" charset="0"/>
              <a:buChar char="•"/>
            </a:pPr>
            <a:r>
              <a:rPr lang="en-US" sz="3200" b="1" dirty="0">
                <a:solidFill>
                  <a:srgbClr val="0070C0"/>
                </a:solidFill>
              </a:rPr>
              <a:t>Parameter.</a:t>
            </a:r>
            <a:endParaRPr lang="en-US" sz="3200" b="1" dirty="0">
              <a:solidFill>
                <a:srgbClr val="0070C0"/>
              </a:solidFill>
              <a:cs typeface="Calibri"/>
            </a:endParaRPr>
          </a:p>
          <a:p>
            <a:pPr marL="457200" indent="-457200">
              <a:buFont typeface="Arial" panose="020B0604020202020204" pitchFamily="34" charset="0"/>
              <a:buChar char="•"/>
            </a:pPr>
            <a:r>
              <a:rPr lang="en-US" sz="3200" b="1" dirty="0">
                <a:solidFill>
                  <a:srgbClr val="0070C0"/>
                </a:solidFill>
              </a:rPr>
              <a:t>Measurement Unit.</a:t>
            </a:r>
            <a:endParaRPr lang="en-US" b="1" dirty="0">
              <a:solidFill>
                <a:srgbClr val="0070C0"/>
              </a:solidFill>
            </a:endParaRPr>
          </a:p>
          <a:p>
            <a:endParaRPr lang="en-US" b="1" dirty="0">
              <a:solidFill>
                <a:srgbClr val="0070C0"/>
              </a:solidFill>
            </a:endParaRPr>
          </a:p>
          <a:p>
            <a:r>
              <a:rPr lang="en-US" sz="3200" b="1" dirty="0"/>
              <a:t>Length:</a:t>
            </a:r>
            <a:endParaRPr lang="en-US" sz="2400" b="1" dirty="0">
              <a:cs typeface="Calibri"/>
            </a:endParaRPr>
          </a:p>
          <a:p>
            <a:pPr marL="457200" indent="-457200">
              <a:buFont typeface="Arial" panose="020B0604020202020204" pitchFamily="34" charset="0"/>
              <a:buChar char="•"/>
            </a:pPr>
            <a:r>
              <a:rPr lang="en-US" sz="3200" b="1" dirty="0">
                <a:solidFill>
                  <a:srgbClr val="0070C0"/>
                </a:solidFill>
              </a:rPr>
              <a:t>Small (mm).</a:t>
            </a:r>
            <a:endParaRPr lang="en-US" sz="3200" b="1" dirty="0">
              <a:solidFill>
                <a:srgbClr val="0070C0"/>
              </a:solidFill>
              <a:cs typeface="Calibri"/>
            </a:endParaRPr>
          </a:p>
          <a:p>
            <a:pPr marL="457200" indent="-457200">
              <a:buFont typeface="Arial" panose="020B0604020202020204" pitchFamily="34" charset="0"/>
              <a:buChar char="•"/>
            </a:pPr>
            <a:r>
              <a:rPr lang="en-US" sz="3200" b="1" dirty="0">
                <a:solidFill>
                  <a:srgbClr val="0070C0"/>
                </a:solidFill>
              </a:rPr>
              <a:t>Medium (cm).</a:t>
            </a:r>
            <a:endParaRPr lang="en-US" sz="3200" b="1" dirty="0">
              <a:solidFill>
                <a:srgbClr val="0070C0"/>
              </a:solidFill>
              <a:cs typeface="Calibri"/>
            </a:endParaRPr>
          </a:p>
          <a:p>
            <a:pPr marL="457200" indent="-457200">
              <a:buFont typeface="Arial" panose="020B0604020202020204" pitchFamily="34" charset="0"/>
              <a:buChar char="•"/>
            </a:pPr>
            <a:r>
              <a:rPr lang="en-US" sz="3200" b="1" dirty="0">
                <a:solidFill>
                  <a:srgbClr val="0070C0"/>
                </a:solidFill>
              </a:rPr>
              <a:t>Large (m).</a:t>
            </a:r>
            <a:endParaRPr lang="en-US" sz="3200" b="1" dirty="0">
              <a:solidFill>
                <a:srgbClr val="0070C0"/>
              </a:solidFill>
              <a:cs typeface="Calibri"/>
            </a:endParaRPr>
          </a:p>
        </p:txBody>
      </p:sp>
      <p:sp>
        <p:nvSpPr>
          <p:cNvPr id="32" name="Content Placeholder 2">
            <a:extLst>
              <a:ext uri="{FF2B5EF4-FFF2-40B4-BE49-F238E27FC236}">
                <a16:creationId xmlns:a16="http://schemas.microsoft.com/office/drawing/2014/main" id="{05BF80D8-4E23-459F-9A46-43169F3798AA}"/>
              </a:ext>
            </a:extLst>
          </p:cNvPr>
          <p:cNvSpPr txBox="1">
            <a:spLocks/>
          </p:cNvSpPr>
          <p:nvPr/>
        </p:nvSpPr>
        <p:spPr>
          <a:xfrm>
            <a:off x="290671" y="5124109"/>
            <a:ext cx="1073616" cy="263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000" dirty="0">
                <a:solidFill>
                  <a:schemeClr val="bg1">
                    <a:lumMod val="75000"/>
                  </a:schemeClr>
                </a:solidFill>
              </a:rPr>
              <a:t>Credit: NIST</a:t>
            </a:r>
          </a:p>
        </p:txBody>
      </p:sp>
      <p:pic>
        <p:nvPicPr>
          <p:cNvPr id="20" name="Picture 19">
            <a:extLst>
              <a:ext uri="{FF2B5EF4-FFF2-40B4-BE49-F238E27FC236}">
                <a16:creationId xmlns:a16="http://schemas.microsoft.com/office/drawing/2014/main" id="{089832D7-88DA-4330-87CC-E887DC568BE8}"/>
              </a:ext>
            </a:extLst>
          </p:cNvPr>
          <p:cNvPicPr>
            <a:picLocks noChangeAspect="1"/>
          </p:cNvPicPr>
          <p:nvPr/>
        </p:nvPicPr>
        <p:blipFill>
          <a:blip r:embed="rId3"/>
          <a:stretch>
            <a:fillRect/>
          </a:stretch>
        </p:blipFill>
        <p:spPr>
          <a:xfrm>
            <a:off x="608539" y="2089751"/>
            <a:ext cx="6600825" cy="2962275"/>
          </a:xfrm>
          <a:prstGeom prst="rect">
            <a:avLst/>
          </a:prstGeom>
        </p:spPr>
      </p:pic>
      <p:sp>
        <p:nvSpPr>
          <p:cNvPr id="3" name="Content Placeholder 1">
            <a:extLst>
              <a:ext uri="{FF2B5EF4-FFF2-40B4-BE49-F238E27FC236}">
                <a16:creationId xmlns:a16="http://schemas.microsoft.com/office/drawing/2014/main" id="{72B424B0-A8EF-C638-F6A8-0CB7EFDFA041}"/>
              </a:ext>
            </a:extLst>
          </p:cNvPr>
          <p:cNvSpPr txBox="1">
            <a:spLocks/>
          </p:cNvSpPr>
          <p:nvPr/>
        </p:nvSpPr>
        <p:spPr>
          <a:xfrm>
            <a:off x="499443" y="639158"/>
            <a:ext cx="10052944" cy="1452255"/>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864"/>
              </a:spcBef>
              <a:spcAft>
                <a:spcPts val="600"/>
              </a:spcAft>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Option 1: Everyday Objects</a:t>
            </a:r>
          </a:p>
          <a:p>
            <a:r>
              <a:rPr lang="en-US" sz="4400" b="1" dirty="0"/>
              <a:t>Customizable Board (PPT) </a:t>
            </a:r>
          </a:p>
        </p:txBody>
      </p:sp>
      <p:pic>
        <p:nvPicPr>
          <p:cNvPr id="4" name="Picture 3">
            <a:extLst>
              <a:ext uri="{FF2B5EF4-FFF2-40B4-BE49-F238E27FC236}">
                <a16:creationId xmlns:a16="http://schemas.microsoft.com/office/drawing/2014/main" id="{820EE9C4-B121-26C5-1E70-0D91106F6DF4}"/>
              </a:ext>
            </a:extLst>
          </p:cNvPr>
          <p:cNvPicPr>
            <a:picLocks noChangeAspect="1"/>
          </p:cNvPicPr>
          <p:nvPr/>
        </p:nvPicPr>
        <p:blipFill>
          <a:blip r:embed="rId4"/>
          <a:stretch>
            <a:fillRect/>
          </a:stretch>
        </p:blipFill>
        <p:spPr>
          <a:xfrm>
            <a:off x="0" y="6183344"/>
            <a:ext cx="12192000" cy="674656"/>
          </a:xfrm>
          <a:prstGeom prst="rect">
            <a:avLst/>
          </a:prstGeom>
        </p:spPr>
      </p:pic>
    </p:spTree>
    <p:extLst>
      <p:ext uri="{BB962C8B-B14F-4D97-AF65-F5344CB8AC3E}">
        <p14:creationId xmlns:p14="http://schemas.microsoft.com/office/powerpoint/2010/main" val="41121552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1098CBF2-2EF6-4D3D-A6AA-8070D13E9911}"/>
              </a:ext>
            </a:extLst>
          </p:cNvPr>
          <p:cNvPicPr>
            <a:picLocks noChangeAspect="1"/>
          </p:cNvPicPr>
          <p:nvPr/>
        </p:nvPicPr>
        <p:blipFill rotWithShape="1">
          <a:blip r:embed="rId3"/>
          <a:srcRect t="24073" r="11886" b="17482"/>
          <a:stretch/>
        </p:blipFill>
        <p:spPr bwMode="auto">
          <a:xfrm>
            <a:off x="678951" y="1703492"/>
            <a:ext cx="2297603" cy="2286000"/>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769AA64A-C6BD-4FAC-80B3-522D338C4560}"/>
              </a:ext>
            </a:extLst>
          </p:cNvPr>
          <p:cNvPicPr>
            <a:picLocks noChangeAspect="1"/>
          </p:cNvPicPr>
          <p:nvPr/>
        </p:nvPicPr>
        <p:blipFill rotWithShape="1">
          <a:blip r:embed="rId4"/>
          <a:srcRect l="19202" t="7038" r="20752" b="7853"/>
          <a:stretch/>
        </p:blipFill>
        <p:spPr bwMode="auto">
          <a:xfrm>
            <a:off x="3109843" y="2643290"/>
            <a:ext cx="2415327" cy="2286000"/>
          </a:xfrm>
          <a:prstGeom prst="rect">
            <a:avLst/>
          </a:prstGeom>
          <a:ln>
            <a:noFill/>
          </a:ln>
          <a:extLst>
            <a:ext uri="{53640926-AAD7-44D8-BBD7-CCE9431645EC}">
              <a14:shadowObscured xmlns:a14="http://schemas.microsoft.com/office/drawing/2010/main"/>
            </a:ext>
          </a:extLst>
        </p:spPr>
      </p:pic>
      <p:sp>
        <p:nvSpPr>
          <p:cNvPr id="27" name="Content Placeholder 1">
            <a:extLst>
              <a:ext uri="{FF2B5EF4-FFF2-40B4-BE49-F238E27FC236}">
                <a16:creationId xmlns:a16="http://schemas.microsoft.com/office/drawing/2014/main" id="{12772F25-CB03-4B12-AEC7-9CBC6AAFECFD}"/>
              </a:ext>
            </a:extLst>
          </p:cNvPr>
          <p:cNvSpPr txBox="1">
            <a:spLocks/>
          </p:cNvSpPr>
          <p:nvPr/>
        </p:nvSpPr>
        <p:spPr>
          <a:xfrm>
            <a:off x="678951" y="688973"/>
            <a:ext cx="2353631" cy="105709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864"/>
              </a:spcBef>
              <a:spcAft>
                <a:spcPts val="600"/>
              </a:spcAft>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“Close…but don’t touch”</a:t>
            </a:r>
          </a:p>
        </p:txBody>
      </p:sp>
      <p:sp>
        <p:nvSpPr>
          <p:cNvPr id="28" name="Content Placeholder 1">
            <a:extLst>
              <a:ext uri="{FF2B5EF4-FFF2-40B4-BE49-F238E27FC236}">
                <a16:creationId xmlns:a16="http://schemas.microsoft.com/office/drawing/2014/main" id="{708D30AF-B46E-4C05-AE71-E4FD58857CC5}"/>
              </a:ext>
            </a:extLst>
          </p:cNvPr>
          <p:cNvSpPr txBox="1">
            <a:spLocks/>
          </p:cNvSpPr>
          <p:nvPr/>
        </p:nvSpPr>
        <p:spPr>
          <a:xfrm>
            <a:off x="9107669" y="967855"/>
            <a:ext cx="2605069" cy="508678"/>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864"/>
              </a:spcBef>
              <a:spcAft>
                <a:spcPts val="600"/>
              </a:spcAft>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“Hot Potato”</a:t>
            </a:r>
          </a:p>
        </p:txBody>
      </p:sp>
      <p:pic>
        <p:nvPicPr>
          <p:cNvPr id="2" name="Picture 1">
            <a:extLst>
              <a:ext uri="{FF2B5EF4-FFF2-40B4-BE49-F238E27FC236}">
                <a16:creationId xmlns:a16="http://schemas.microsoft.com/office/drawing/2014/main" id="{95B827E2-7CBA-A1D9-CF16-FE6FF6F14C38}"/>
              </a:ext>
            </a:extLst>
          </p:cNvPr>
          <p:cNvPicPr>
            <a:picLocks noChangeAspect="1"/>
          </p:cNvPicPr>
          <p:nvPr/>
        </p:nvPicPr>
        <p:blipFill rotWithShape="1">
          <a:blip r:embed="rId5"/>
          <a:srcRect l="-1396" t="27350" r="1396" b="9552"/>
          <a:stretch/>
        </p:blipFill>
        <p:spPr bwMode="auto">
          <a:xfrm>
            <a:off x="9020462" y="1642081"/>
            <a:ext cx="2415327" cy="2286000"/>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5028A27C-3374-1449-1144-F4CC7346AEDE}"/>
              </a:ext>
            </a:extLst>
          </p:cNvPr>
          <p:cNvPicPr>
            <a:picLocks noChangeAspect="1"/>
          </p:cNvPicPr>
          <p:nvPr/>
        </p:nvPicPr>
        <p:blipFill rotWithShape="1">
          <a:blip r:embed="rId6"/>
          <a:srcRect l="19128" t="16081" r="27484" b="4905"/>
          <a:stretch/>
        </p:blipFill>
        <p:spPr bwMode="auto">
          <a:xfrm>
            <a:off x="6530838" y="2635806"/>
            <a:ext cx="2315766" cy="2286000"/>
          </a:xfrm>
          <a:prstGeom prst="rect">
            <a:avLst/>
          </a:prstGeom>
          <a:ln>
            <a:no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B46A0792-8DCD-E687-16CB-835DAAACD16F}"/>
              </a:ext>
            </a:extLst>
          </p:cNvPr>
          <p:cNvSpPr txBox="1">
            <a:spLocks/>
          </p:cNvSpPr>
          <p:nvPr/>
        </p:nvSpPr>
        <p:spPr>
          <a:xfrm>
            <a:off x="8871697" y="3949510"/>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000" dirty="0">
                <a:solidFill>
                  <a:schemeClr val="bg1">
                    <a:lumMod val="65000"/>
                  </a:schemeClr>
                </a:solidFill>
              </a:rPr>
              <a:t>Credit: NIST</a:t>
            </a:r>
          </a:p>
        </p:txBody>
      </p:sp>
      <p:pic>
        <p:nvPicPr>
          <p:cNvPr id="6" name="Picture 5">
            <a:extLst>
              <a:ext uri="{FF2B5EF4-FFF2-40B4-BE49-F238E27FC236}">
                <a16:creationId xmlns:a16="http://schemas.microsoft.com/office/drawing/2014/main" id="{83A75B3D-F03F-6875-03BC-14E4C965E8B6}"/>
              </a:ext>
            </a:extLst>
          </p:cNvPr>
          <p:cNvPicPr>
            <a:picLocks noChangeAspect="1"/>
          </p:cNvPicPr>
          <p:nvPr/>
        </p:nvPicPr>
        <p:blipFill>
          <a:blip r:embed="rId7"/>
          <a:stretch>
            <a:fillRect/>
          </a:stretch>
        </p:blipFill>
        <p:spPr>
          <a:xfrm>
            <a:off x="0" y="6183344"/>
            <a:ext cx="12192000" cy="674656"/>
          </a:xfrm>
          <a:prstGeom prst="rect">
            <a:avLst/>
          </a:prstGeom>
        </p:spPr>
      </p:pic>
    </p:spTree>
    <p:extLst>
      <p:ext uri="{BB962C8B-B14F-4D97-AF65-F5344CB8AC3E}">
        <p14:creationId xmlns:p14="http://schemas.microsoft.com/office/powerpoint/2010/main" val="708507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59E14E7-709F-4026-B04E-F837C1DF2B60}"/>
              </a:ext>
            </a:extLst>
          </p:cNvPr>
          <p:cNvSpPr/>
          <p:nvPr/>
        </p:nvSpPr>
        <p:spPr>
          <a:xfrm>
            <a:off x="672190" y="670846"/>
            <a:ext cx="5171913" cy="769441"/>
          </a:xfrm>
          <a:prstGeom prst="rect">
            <a:avLst/>
          </a:prstGeom>
        </p:spPr>
        <p:txBody>
          <a:bodyPr wrap="square" lIns="91440" tIns="45720" rIns="91440" bIns="45720" anchor="t">
            <a:spAutoFit/>
          </a:bodyPr>
          <a:lstStyle/>
          <a:p>
            <a:r>
              <a:rPr lang="en-US" sz="4400" b="1" dirty="0">
                <a:cs typeface="Calibri"/>
              </a:rPr>
              <a:t>Teams:</a:t>
            </a:r>
          </a:p>
        </p:txBody>
      </p:sp>
      <p:sp>
        <p:nvSpPr>
          <p:cNvPr id="2" name="Rectangle 1">
            <a:extLst>
              <a:ext uri="{FF2B5EF4-FFF2-40B4-BE49-F238E27FC236}">
                <a16:creationId xmlns:a16="http://schemas.microsoft.com/office/drawing/2014/main" id="{AF0CAFE7-1F50-45CE-8695-5BBBDE129575}"/>
              </a:ext>
            </a:extLst>
          </p:cNvPr>
          <p:cNvSpPr/>
          <p:nvPr/>
        </p:nvSpPr>
        <p:spPr>
          <a:xfrm>
            <a:off x="672190" y="1455647"/>
            <a:ext cx="11068676" cy="1077218"/>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sz="3200" dirty="0"/>
              <a:t>Small groups.</a:t>
            </a:r>
          </a:p>
          <a:p>
            <a:pPr marL="285750" indent="-285750">
              <a:buFont typeface="Arial" panose="020B0604020202020204" pitchFamily="34" charset="0"/>
              <a:buChar char="•"/>
            </a:pPr>
            <a:r>
              <a:rPr lang="en-US" sz="3200" dirty="0"/>
              <a:t>Scribe - Report official team estimate &amp; speak for the team. </a:t>
            </a:r>
            <a:endParaRPr lang="en-US" sz="3200" dirty="0">
              <a:cs typeface="Calibri"/>
            </a:endParaRPr>
          </a:p>
        </p:txBody>
      </p:sp>
      <p:pic>
        <p:nvPicPr>
          <p:cNvPr id="10" name="Picture 9">
            <a:extLst>
              <a:ext uri="{FF2B5EF4-FFF2-40B4-BE49-F238E27FC236}">
                <a16:creationId xmlns:a16="http://schemas.microsoft.com/office/drawing/2014/main" id="{44D4DF18-EB10-43A7-8BC0-67DC0AF25310}"/>
              </a:ext>
            </a:extLst>
          </p:cNvPr>
          <p:cNvPicPr>
            <a:picLocks noChangeAspect="1"/>
          </p:cNvPicPr>
          <p:nvPr/>
        </p:nvPicPr>
        <p:blipFill rotWithShape="1">
          <a:blip r:embed="rId3"/>
          <a:srcRect t="13983" b="19707"/>
          <a:stretch/>
        </p:blipFill>
        <p:spPr bwMode="auto">
          <a:xfrm>
            <a:off x="362480" y="2928485"/>
            <a:ext cx="6217047" cy="2749644"/>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80F51C7B-E283-4E44-B30B-FC5253C98019}"/>
              </a:ext>
            </a:extLst>
          </p:cNvPr>
          <p:cNvPicPr>
            <a:picLocks noChangeAspect="1"/>
          </p:cNvPicPr>
          <p:nvPr/>
        </p:nvPicPr>
        <p:blipFill rotWithShape="1">
          <a:blip r:embed="rId4"/>
          <a:srcRect l="9107" b="20593"/>
          <a:stretch/>
        </p:blipFill>
        <p:spPr bwMode="auto">
          <a:xfrm>
            <a:off x="7133274" y="2928484"/>
            <a:ext cx="4718744" cy="2749643"/>
          </a:xfrm>
          <a:prstGeom prst="rect">
            <a:avLst/>
          </a:prstGeom>
          <a:ln>
            <a:noFill/>
          </a:ln>
          <a:extLst>
            <a:ext uri="{53640926-AAD7-44D8-BBD7-CCE9431645EC}">
              <a14:shadowObscured xmlns:a14="http://schemas.microsoft.com/office/drawing/2010/main"/>
            </a:ext>
          </a:extLst>
        </p:spPr>
      </p:pic>
      <p:sp>
        <p:nvSpPr>
          <p:cNvPr id="4" name="Content Placeholder 2">
            <a:extLst>
              <a:ext uri="{FF2B5EF4-FFF2-40B4-BE49-F238E27FC236}">
                <a16:creationId xmlns:a16="http://schemas.microsoft.com/office/drawing/2014/main" id="{AF7712C6-3963-9269-36EC-08EB148E4E85}"/>
              </a:ext>
            </a:extLst>
          </p:cNvPr>
          <p:cNvSpPr txBox="1">
            <a:spLocks/>
          </p:cNvSpPr>
          <p:nvPr/>
        </p:nvSpPr>
        <p:spPr>
          <a:xfrm>
            <a:off x="10851752" y="5743546"/>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900" dirty="0">
                <a:solidFill>
                  <a:schemeClr val="bg1">
                    <a:lumMod val="65000"/>
                  </a:schemeClr>
                </a:solidFill>
              </a:rPr>
              <a:t>Credit: NIST</a:t>
            </a:r>
          </a:p>
        </p:txBody>
      </p:sp>
      <p:pic>
        <p:nvPicPr>
          <p:cNvPr id="5" name="Picture 4">
            <a:extLst>
              <a:ext uri="{FF2B5EF4-FFF2-40B4-BE49-F238E27FC236}">
                <a16:creationId xmlns:a16="http://schemas.microsoft.com/office/drawing/2014/main" id="{06738D9B-7D84-67E1-FC76-C9352975BD10}"/>
              </a:ext>
            </a:extLst>
          </p:cNvPr>
          <p:cNvPicPr>
            <a:picLocks noChangeAspect="1"/>
          </p:cNvPicPr>
          <p:nvPr/>
        </p:nvPicPr>
        <p:blipFill>
          <a:blip r:embed="rId5"/>
          <a:stretch>
            <a:fillRect/>
          </a:stretch>
        </p:blipFill>
        <p:spPr>
          <a:xfrm>
            <a:off x="0" y="6183344"/>
            <a:ext cx="12192000" cy="674656"/>
          </a:xfrm>
          <a:prstGeom prst="rect">
            <a:avLst/>
          </a:prstGeom>
        </p:spPr>
      </p:pic>
      <p:sp>
        <p:nvSpPr>
          <p:cNvPr id="6" name="Content Placeholder 2">
            <a:extLst>
              <a:ext uri="{FF2B5EF4-FFF2-40B4-BE49-F238E27FC236}">
                <a16:creationId xmlns:a16="http://schemas.microsoft.com/office/drawing/2014/main" id="{6BE79A66-7B68-D129-E560-F7695F4DF295}"/>
              </a:ext>
            </a:extLst>
          </p:cNvPr>
          <p:cNvSpPr txBox="1">
            <a:spLocks/>
          </p:cNvSpPr>
          <p:nvPr/>
        </p:nvSpPr>
        <p:spPr>
          <a:xfrm>
            <a:off x="5761971" y="5743545"/>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900" dirty="0">
                <a:solidFill>
                  <a:schemeClr val="bg1">
                    <a:lumMod val="65000"/>
                  </a:schemeClr>
                </a:solidFill>
              </a:rPr>
              <a:t>Credit: NIST</a:t>
            </a:r>
          </a:p>
        </p:txBody>
      </p:sp>
    </p:spTree>
    <p:extLst>
      <p:ext uri="{BB962C8B-B14F-4D97-AF65-F5344CB8AC3E}">
        <p14:creationId xmlns:p14="http://schemas.microsoft.com/office/powerpoint/2010/main" val="105552614"/>
      </p:ext>
    </p:extLst>
  </p:cSld>
  <p:clrMapOvr>
    <a:masterClrMapping/>
  </p:clrMapOvr>
  <p:transition spd="med" advTm="6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22EC153-DFB2-4749-A86A-70641F815FD1}"/>
              </a:ext>
            </a:extLst>
          </p:cNvPr>
          <p:cNvPicPr/>
          <p:nvPr/>
        </p:nvPicPr>
        <p:blipFill rotWithShape="1">
          <a:blip r:embed="rId3"/>
          <a:srcRect l="10853" r="15435"/>
          <a:stretch/>
        </p:blipFill>
        <p:spPr bwMode="auto">
          <a:xfrm>
            <a:off x="7094486" y="2398876"/>
            <a:ext cx="3526610" cy="3371298"/>
          </a:xfrm>
          <a:prstGeom prst="rect">
            <a:avLst/>
          </a:prstGeom>
          <a:ln>
            <a:noFill/>
          </a:ln>
          <a:extLst>
            <a:ext uri="{53640926-AAD7-44D8-BBD7-CCE9431645EC}">
              <a14:shadowObscured xmlns:a14="http://schemas.microsoft.com/office/drawing/2010/main"/>
            </a:ext>
          </a:extLst>
        </p:spPr>
      </p:pic>
      <p:sp>
        <p:nvSpPr>
          <p:cNvPr id="16" name="Rectangle 15">
            <a:extLst>
              <a:ext uri="{FF2B5EF4-FFF2-40B4-BE49-F238E27FC236}">
                <a16:creationId xmlns:a16="http://schemas.microsoft.com/office/drawing/2014/main" id="{F23EC31C-97A8-4A36-9CD6-AB86E126A3AA}"/>
              </a:ext>
            </a:extLst>
          </p:cNvPr>
          <p:cNvSpPr/>
          <p:nvPr/>
        </p:nvSpPr>
        <p:spPr>
          <a:xfrm>
            <a:off x="1377542" y="3958292"/>
            <a:ext cx="2743200" cy="1371600"/>
          </a:xfrm>
          <a:prstGeom prst="rect">
            <a:avLst/>
          </a:prstGeom>
          <a:solidFill>
            <a:srgbClr val="FFC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solidFill>
                  <a:schemeClr val="tx1"/>
                </a:solidFill>
              </a:rPr>
              <a:t>10</a:t>
            </a:r>
            <a:r>
              <a:rPr lang="en-US" sz="3600" dirty="0">
                <a:solidFill>
                  <a:schemeClr val="tx1"/>
                </a:solidFill>
              </a:rPr>
              <a:t> </a:t>
            </a:r>
          </a:p>
        </p:txBody>
      </p:sp>
      <p:sp>
        <p:nvSpPr>
          <p:cNvPr id="9" name="Rectangle 8">
            <a:extLst>
              <a:ext uri="{FF2B5EF4-FFF2-40B4-BE49-F238E27FC236}">
                <a16:creationId xmlns:a16="http://schemas.microsoft.com/office/drawing/2014/main" id="{059E14E7-709F-4026-B04E-F837C1DF2B60}"/>
              </a:ext>
            </a:extLst>
          </p:cNvPr>
          <p:cNvSpPr/>
          <p:nvPr/>
        </p:nvSpPr>
        <p:spPr>
          <a:xfrm>
            <a:off x="7094486" y="1385969"/>
            <a:ext cx="4403833" cy="954107"/>
          </a:xfrm>
          <a:prstGeom prst="rect">
            <a:avLst/>
          </a:prstGeom>
        </p:spPr>
        <p:txBody>
          <a:bodyPr wrap="square" lIns="91440" tIns="45720" rIns="91440" bIns="45720" anchor="t">
            <a:spAutoFit/>
          </a:bodyPr>
          <a:lstStyle/>
          <a:p>
            <a:r>
              <a:rPr lang="en-US" sz="2800" b="1" dirty="0"/>
              <a:t>SI Writing Style</a:t>
            </a:r>
            <a:endParaRPr lang="en-US" sz="2800" b="1" dirty="0">
              <a:cs typeface="Calibri"/>
            </a:endParaRPr>
          </a:p>
          <a:p>
            <a:r>
              <a:rPr lang="en-US" sz="2800" dirty="0"/>
              <a:t>Capitalization matters!</a:t>
            </a:r>
            <a:r>
              <a:rPr lang="en-US" sz="2400" dirty="0"/>
              <a:t> </a:t>
            </a:r>
            <a:endParaRPr lang="en-US" dirty="0"/>
          </a:p>
        </p:txBody>
      </p:sp>
      <p:sp>
        <p:nvSpPr>
          <p:cNvPr id="10" name="Content Placeholder 2">
            <a:extLst>
              <a:ext uri="{FF2B5EF4-FFF2-40B4-BE49-F238E27FC236}">
                <a16:creationId xmlns:a16="http://schemas.microsoft.com/office/drawing/2014/main" id="{09391103-94EF-4F7F-82F5-D4C41A212A07}"/>
              </a:ext>
            </a:extLst>
          </p:cNvPr>
          <p:cNvSpPr txBox="1">
            <a:spLocks/>
          </p:cNvSpPr>
          <p:nvPr/>
        </p:nvSpPr>
        <p:spPr>
          <a:xfrm>
            <a:off x="9731982" y="5792568"/>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000" dirty="0">
                <a:solidFill>
                  <a:schemeClr val="bg1">
                    <a:lumMod val="65000"/>
                  </a:schemeClr>
                </a:solidFill>
              </a:rPr>
              <a:t>Credit: NIST</a:t>
            </a:r>
          </a:p>
        </p:txBody>
      </p:sp>
      <p:sp>
        <p:nvSpPr>
          <p:cNvPr id="3" name="Content Placeholder 1">
            <a:extLst>
              <a:ext uri="{FF2B5EF4-FFF2-40B4-BE49-F238E27FC236}">
                <a16:creationId xmlns:a16="http://schemas.microsoft.com/office/drawing/2014/main" id="{8B381445-7CBE-4F75-64B0-D3F2848A4223}"/>
              </a:ext>
            </a:extLst>
          </p:cNvPr>
          <p:cNvSpPr txBox="1">
            <a:spLocks/>
          </p:cNvSpPr>
          <p:nvPr/>
        </p:nvSpPr>
        <p:spPr>
          <a:xfrm>
            <a:off x="1211494" y="446672"/>
            <a:ext cx="6838745" cy="145225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864"/>
              </a:spcBef>
              <a:spcAft>
                <a:spcPts val="600"/>
              </a:spcAft>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Reporting Team Estimations:</a:t>
            </a:r>
          </a:p>
        </p:txBody>
      </p:sp>
      <p:sp>
        <p:nvSpPr>
          <p:cNvPr id="2" name="Rectangle 1">
            <a:extLst>
              <a:ext uri="{FF2B5EF4-FFF2-40B4-BE49-F238E27FC236}">
                <a16:creationId xmlns:a16="http://schemas.microsoft.com/office/drawing/2014/main" id="{EF5D6E2B-6B33-43B2-311E-63B2293BEB0C}"/>
              </a:ext>
            </a:extLst>
          </p:cNvPr>
          <p:cNvSpPr/>
          <p:nvPr/>
        </p:nvSpPr>
        <p:spPr>
          <a:xfrm>
            <a:off x="1377542" y="1734120"/>
            <a:ext cx="2743200" cy="1371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solidFill>
                  <a:schemeClr val="tx1"/>
                </a:solidFill>
              </a:rPr>
              <a:t>10 cm</a:t>
            </a:r>
          </a:p>
        </p:txBody>
      </p:sp>
      <p:sp>
        <p:nvSpPr>
          <p:cNvPr id="5" name="Multiplication Sign 4">
            <a:extLst>
              <a:ext uri="{FF2B5EF4-FFF2-40B4-BE49-F238E27FC236}">
                <a16:creationId xmlns:a16="http://schemas.microsoft.com/office/drawing/2014/main" id="{D8681679-BF3E-4601-AB58-760DF9504E8C}"/>
              </a:ext>
            </a:extLst>
          </p:cNvPr>
          <p:cNvSpPr/>
          <p:nvPr/>
        </p:nvSpPr>
        <p:spPr>
          <a:xfrm>
            <a:off x="4291742" y="4155713"/>
            <a:ext cx="917863" cy="89188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Checkmark with solid fill">
            <a:extLst>
              <a:ext uri="{FF2B5EF4-FFF2-40B4-BE49-F238E27FC236}">
                <a16:creationId xmlns:a16="http://schemas.microsoft.com/office/drawing/2014/main" id="{B8A0D283-FEC2-7474-5022-CE63C90552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11780" y="2107917"/>
            <a:ext cx="914400" cy="914400"/>
          </a:xfrm>
          <a:prstGeom prst="rect">
            <a:avLst/>
          </a:prstGeom>
        </p:spPr>
      </p:pic>
      <p:sp>
        <p:nvSpPr>
          <p:cNvPr id="4" name="Rectangle 3">
            <a:extLst>
              <a:ext uri="{FF2B5EF4-FFF2-40B4-BE49-F238E27FC236}">
                <a16:creationId xmlns:a16="http://schemas.microsoft.com/office/drawing/2014/main" id="{12F133E9-85C9-1061-F026-99E34B4C744B}"/>
              </a:ext>
            </a:extLst>
          </p:cNvPr>
          <p:cNvSpPr/>
          <p:nvPr/>
        </p:nvSpPr>
        <p:spPr>
          <a:xfrm>
            <a:off x="1331300" y="5329892"/>
            <a:ext cx="3750842" cy="523220"/>
          </a:xfrm>
          <a:prstGeom prst="rect">
            <a:avLst/>
          </a:prstGeom>
        </p:spPr>
        <p:txBody>
          <a:bodyPr wrap="square" lIns="91440" tIns="45720" rIns="91440" bIns="45720" anchor="t">
            <a:spAutoFit/>
          </a:bodyPr>
          <a:lstStyle/>
          <a:p>
            <a:r>
              <a:rPr lang="en-US" sz="2800" dirty="0"/>
              <a:t>Missing Unit Symbol</a:t>
            </a:r>
            <a:endParaRPr lang="en-US" dirty="0"/>
          </a:p>
        </p:txBody>
      </p:sp>
      <p:sp>
        <p:nvSpPr>
          <p:cNvPr id="7" name="Rectangle 6">
            <a:extLst>
              <a:ext uri="{FF2B5EF4-FFF2-40B4-BE49-F238E27FC236}">
                <a16:creationId xmlns:a16="http://schemas.microsoft.com/office/drawing/2014/main" id="{D4864D8F-C9C8-FC7C-5B29-3F55BBB4048C}"/>
              </a:ext>
            </a:extLst>
          </p:cNvPr>
          <p:cNvSpPr/>
          <p:nvPr/>
        </p:nvSpPr>
        <p:spPr>
          <a:xfrm>
            <a:off x="1331300" y="3108441"/>
            <a:ext cx="4403833" cy="523220"/>
          </a:xfrm>
          <a:prstGeom prst="rect">
            <a:avLst/>
          </a:prstGeom>
        </p:spPr>
        <p:txBody>
          <a:bodyPr wrap="square" lIns="91440" tIns="45720" rIns="91440" bIns="45720" anchor="t">
            <a:spAutoFit/>
          </a:bodyPr>
          <a:lstStyle/>
          <a:p>
            <a:r>
              <a:rPr lang="en-US" sz="2800" dirty="0"/>
              <a:t>Quantity &amp; Unit Symbol</a:t>
            </a:r>
            <a:endParaRPr lang="en-US" sz="2800" dirty="0">
              <a:cs typeface="Calibri"/>
            </a:endParaRPr>
          </a:p>
        </p:txBody>
      </p:sp>
      <p:pic>
        <p:nvPicPr>
          <p:cNvPr id="8" name="Picture 7">
            <a:extLst>
              <a:ext uri="{FF2B5EF4-FFF2-40B4-BE49-F238E27FC236}">
                <a16:creationId xmlns:a16="http://schemas.microsoft.com/office/drawing/2014/main" id="{9542CFD6-84EA-0A08-F970-B009810F332D}"/>
              </a:ext>
            </a:extLst>
          </p:cNvPr>
          <p:cNvPicPr>
            <a:picLocks noChangeAspect="1"/>
          </p:cNvPicPr>
          <p:nvPr/>
        </p:nvPicPr>
        <p:blipFill>
          <a:blip r:embed="rId5"/>
          <a:stretch>
            <a:fillRect/>
          </a:stretch>
        </p:blipFill>
        <p:spPr>
          <a:xfrm>
            <a:off x="0" y="6183344"/>
            <a:ext cx="12192000" cy="674656"/>
          </a:xfrm>
          <a:prstGeom prst="rect">
            <a:avLst/>
          </a:prstGeom>
        </p:spPr>
      </p:pic>
    </p:spTree>
    <p:extLst>
      <p:ext uri="{BB962C8B-B14F-4D97-AF65-F5344CB8AC3E}">
        <p14:creationId xmlns:p14="http://schemas.microsoft.com/office/powerpoint/2010/main" val="722938928"/>
      </p:ext>
    </p:extLst>
  </p:cSld>
  <p:clrMapOvr>
    <a:masterClrMapping/>
  </p:clrMapOvr>
  <p:transition spd="med" advTm="6000"/>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DF61"/>
        </a:solidFill>
        <a:effectLst/>
      </p:bgPr>
    </p:bg>
    <p:spTree>
      <p:nvGrpSpPr>
        <p:cNvPr id="1" name=""/>
        <p:cNvGrpSpPr/>
        <p:nvPr/>
      </p:nvGrpSpPr>
      <p:grpSpPr>
        <a:xfrm>
          <a:off x="0" y="0"/>
          <a:ext cx="0" cy="0"/>
          <a:chOff x="0" y="0"/>
          <a:chExt cx="0" cy="0"/>
        </a:xfrm>
      </p:grpSpPr>
      <p:pic>
        <p:nvPicPr>
          <p:cNvPr id="3" name="Picture 2" descr="A picture containing text, newspaper&#10;&#10;Description automatically generated">
            <a:extLst>
              <a:ext uri="{FF2B5EF4-FFF2-40B4-BE49-F238E27FC236}">
                <a16:creationId xmlns:a16="http://schemas.microsoft.com/office/drawing/2014/main" id="{74194B65-89B3-D6A4-482D-4E007A90A850}"/>
              </a:ext>
            </a:extLst>
          </p:cNvPr>
          <p:cNvPicPr>
            <a:picLocks noChangeAspect="1"/>
          </p:cNvPicPr>
          <p:nvPr/>
        </p:nvPicPr>
        <p:blipFill>
          <a:blip r:embed="rId3"/>
          <a:srcRect t="14188" b="26324"/>
          <a:stretch>
            <a:fillRect/>
          </a:stretch>
        </p:blipFill>
        <p:spPr>
          <a:xfrm>
            <a:off x="445476" y="2477779"/>
            <a:ext cx="5232984" cy="4028529"/>
          </a:xfrm>
          <a:prstGeom prst="rect">
            <a:avLst/>
          </a:prstGeom>
        </p:spPr>
      </p:pic>
      <p:pic>
        <p:nvPicPr>
          <p:cNvPr id="4" name="Picture 3" descr="A picture containing indoor, piece, clock&#10;&#10;Description automatically generated">
            <a:extLst>
              <a:ext uri="{FF2B5EF4-FFF2-40B4-BE49-F238E27FC236}">
                <a16:creationId xmlns:a16="http://schemas.microsoft.com/office/drawing/2014/main" id="{9C90EF4D-6A20-9B2E-8E0A-A94AE167670B}"/>
              </a:ext>
            </a:extLst>
          </p:cNvPr>
          <p:cNvPicPr>
            <a:picLocks noChangeAspect="1"/>
          </p:cNvPicPr>
          <p:nvPr/>
        </p:nvPicPr>
        <p:blipFill>
          <a:blip r:embed="rId4"/>
          <a:stretch>
            <a:fillRect/>
          </a:stretch>
        </p:blipFill>
        <p:spPr>
          <a:xfrm>
            <a:off x="9568180" y="4832030"/>
            <a:ext cx="1650536" cy="1650536"/>
          </a:xfrm>
          <a:prstGeom prst="rect">
            <a:avLst/>
          </a:prstGeom>
        </p:spPr>
      </p:pic>
      <p:sp>
        <p:nvSpPr>
          <p:cNvPr id="5" name="Content Placeholder 1">
            <a:extLst>
              <a:ext uri="{FF2B5EF4-FFF2-40B4-BE49-F238E27FC236}">
                <a16:creationId xmlns:a16="http://schemas.microsoft.com/office/drawing/2014/main" id="{DDF4DD05-9EE7-DFC7-C9F5-0B951E4F1AFD}"/>
              </a:ext>
            </a:extLst>
          </p:cNvPr>
          <p:cNvSpPr txBox="1">
            <a:spLocks/>
          </p:cNvSpPr>
          <p:nvPr/>
        </p:nvSpPr>
        <p:spPr>
          <a:xfrm>
            <a:off x="6002217" y="1899010"/>
            <a:ext cx="5445210" cy="2009814"/>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0" b="1" dirty="0">
                <a:solidFill>
                  <a:srgbClr val="0070C0"/>
                </a:solidFill>
              </a:rPr>
              <a:t>TheSI@nist.gov</a:t>
            </a:r>
          </a:p>
          <a:p>
            <a:endParaRPr lang="en-US" dirty="0"/>
          </a:p>
        </p:txBody>
      </p:sp>
      <p:pic>
        <p:nvPicPr>
          <p:cNvPr id="6" name="Picture 5" descr="Diagram&#10;&#10;AI-generated content may be incorrect.">
            <a:extLst>
              <a:ext uri="{FF2B5EF4-FFF2-40B4-BE49-F238E27FC236}">
                <a16:creationId xmlns:a16="http://schemas.microsoft.com/office/drawing/2014/main" id="{E17053D8-8FC0-82C6-6DB6-1550869834FA}"/>
              </a:ext>
            </a:extLst>
          </p:cNvPr>
          <p:cNvPicPr>
            <a:picLocks noChangeAspect="1"/>
          </p:cNvPicPr>
          <p:nvPr/>
        </p:nvPicPr>
        <p:blipFill>
          <a:blip r:embed="rId5"/>
          <a:stretch>
            <a:fillRect/>
          </a:stretch>
        </p:blipFill>
        <p:spPr>
          <a:xfrm>
            <a:off x="1035186" y="568327"/>
            <a:ext cx="10121628" cy="1301352"/>
          </a:xfrm>
          <a:prstGeom prst="rect">
            <a:avLst/>
          </a:prstGeom>
        </p:spPr>
      </p:pic>
      <p:sp>
        <p:nvSpPr>
          <p:cNvPr id="7" name="Content Placeholder 2">
            <a:extLst>
              <a:ext uri="{FF2B5EF4-FFF2-40B4-BE49-F238E27FC236}">
                <a16:creationId xmlns:a16="http://schemas.microsoft.com/office/drawing/2014/main" id="{E708501B-21BA-378F-62CC-1D7C48E0A3CD}"/>
              </a:ext>
            </a:extLst>
          </p:cNvPr>
          <p:cNvSpPr txBox="1">
            <a:spLocks/>
          </p:cNvSpPr>
          <p:nvPr/>
        </p:nvSpPr>
        <p:spPr>
          <a:xfrm>
            <a:off x="10267700" y="1899010"/>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900" dirty="0">
                <a:solidFill>
                  <a:schemeClr val="bg1">
                    <a:lumMod val="65000"/>
                  </a:schemeClr>
                </a:solidFill>
              </a:rPr>
              <a:t>Credit: NIST</a:t>
            </a:r>
          </a:p>
        </p:txBody>
      </p:sp>
      <p:sp>
        <p:nvSpPr>
          <p:cNvPr id="9" name="Content Placeholder 2">
            <a:extLst>
              <a:ext uri="{FF2B5EF4-FFF2-40B4-BE49-F238E27FC236}">
                <a16:creationId xmlns:a16="http://schemas.microsoft.com/office/drawing/2014/main" id="{1772AC9B-C4C6-7065-9ABC-FF46599D699D}"/>
              </a:ext>
            </a:extLst>
          </p:cNvPr>
          <p:cNvSpPr txBox="1">
            <a:spLocks/>
          </p:cNvSpPr>
          <p:nvPr/>
        </p:nvSpPr>
        <p:spPr>
          <a:xfrm>
            <a:off x="3249949" y="6482566"/>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900" dirty="0">
                <a:solidFill>
                  <a:schemeClr val="bg1">
                    <a:lumMod val="65000"/>
                  </a:schemeClr>
                </a:solidFill>
              </a:rPr>
              <a:t>Credit: NIST</a:t>
            </a:r>
          </a:p>
        </p:txBody>
      </p:sp>
    </p:spTree>
    <p:extLst>
      <p:ext uri="{BB962C8B-B14F-4D97-AF65-F5344CB8AC3E}">
        <p14:creationId xmlns:p14="http://schemas.microsoft.com/office/powerpoint/2010/main" val="4255027084"/>
      </p:ext>
    </p:extLst>
  </p:cSld>
  <p:clrMapOvr>
    <a:masterClrMapping/>
  </p:clrMapOvr>
  <p:transition spd="med" advTm="6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9D68F-A5A8-EADA-C085-BE74EF553E55}"/>
              </a:ext>
            </a:extLst>
          </p:cNvPr>
          <p:cNvSpPr>
            <a:spLocks noGrp="1"/>
          </p:cNvSpPr>
          <p:nvPr>
            <p:ph type="title"/>
          </p:nvPr>
        </p:nvSpPr>
        <p:spPr/>
        <p:txBody>
          <a:bodyPr/>
          <a:lstStyle/>
          <a:p>
            <a:r>
              <a:rPr lang="en-US" b="1" dirty="0"/>
              <a:t>Metric Estimation Game (NIST SP 1336)</a:t>
            </a:r>
          </a:p>
        </p:txBody>
      </p:sp>
      <p:sp>
        <p:nvSpPr>
          <p:cNvPr id="3" name="Content Placeholder 2">
            <a:extLst>
              <a:ext uri="{FF2B5EF4-FFF2-40B4-BE49-F238E27FC236}">
                <a16:creationId xmlns:a16="http://schemas.microsoft.com/office/drawing/2014/main" id="{3C53EA80-FA2B-9BD6-9EFE-762009D4BDA1}"/>
              </a:ext>
            </a:extLst>
          </p:cNvPr>
          <p:cNvSpPr>
            <a:spLocks noGrp="1"/>
          </p:cNvSpPr>
          <p:nvPr>
            <p:ph idx="1"/>
          </p:nvPr>
        </p:nvSpPr>
        <p:spPr>
          <a:xfrm>
            <a:off x="838200" y="1542161"/>
            <a:ext cx="10515600" cy="4351338"/>
          </a:xfrm>
        </p:spPr>
        <p:txBody>
          <a:bodyPr/>
          <a:lstStyle/>
          <a:p>
            <a:pPr marL="0" indent="0">
              <a:buNone/>
            </a:pPr>
            <a:r>
              <a:rPr lang="en-US" sz="2000" dirty="0"/>
              <a:t>This presentation is a companion resource for NIST SP 1336, Metric Estimation Game (2025 edition). </a:t>
            </a:r>
          </a:p>
          <a:p>
            <a:pPr marL="0" indent="0">
              <a:buNone/>
            </a:pPr>
            <a:r>
              <a:rPr lang="en-US" sz="2000" dirty="0"/>
              <a:t>This interactive, hands-on activity is designed for classroom, laboratory, and community outreach environments to build International System of Units (SI) fluency, spatial reasoning, and practical measurement skills. </a:t>
            </a:r>
          </a:p>
          <a:p>
            <a:pPr marL="0" indent="0">
              <a:buNone/>
            </a:pPr>
            <a:endParaRPr lang="en-US" sz="20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For More Information: </a:t>
            </a:r>
            <a:r>
              <a:rPr lang="en-US" dirty="0"/>
              <a:t>TheSI@nist.gov</a:t>
            </a:r>
          </a:p>
        </p:txBody>
      </p:sp>
      <p:pic>
        <p:nvPicPr>
          <p:cNvPr id="5" name="Picture 4">
            <a:extLst>
              <a:ext uri="{FF2B5EF4-FFF2-40B4-BE49-F238E27FC236}">
                <a16:creationId xmlns:a16="http://schemas.microsoft.com/office/drawing/2014/main" id="{C5EB7D73-CB57-DD94-8E7E-F75B6251E9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795" y="5631370"/>
            <a:ext cx="4572009" cy="1091186"/>
          </a:xfrm>
          <a:prstGeom prst="rect">
            <a:avLst/>
          </a:prstGeom>
        </p:spPr>
      </p:pic>
      <p:graphicFrame>
        <p:nvGraphicFramePr>
          <p:cNvPr id="6" name="Table 5">
            <a:extLst>
              <a:ext uri="{FF2B5EF4-FFF2-40B4-BE49-F238E27FC236}">
                <a16:creationId xmlns:a16="http://schemas.microsoft.com/office/drawing/2014/main" id="{5A5347DD-BB3E-B6DD-A2A7-A0B2C75FE77F}"/>
              </a:ext>
            </a:extLst>
          </p:cNvPr>
          <p:cNvGraphicFramePr>
            <a:graphicFrameLocks noGrp="1"/>
          </p:cNvGraphicFramePr>
          <p:nvPr/>
        </p:nvGraphicFramePr>
        <p:xfrm>
          <a:off x="1962150" y="3042951"/>
          <a:ext cx="8267700" cy="1916686"/>
        </p:xfrm>
        <a:graphic>
          <a:graphicData uri="http://schemas.openxmlformats.org/drawingml/2006/table">
            <a:tbl>
              <a:tblPr/>
              <a:tblGrid>
                <a:gridCol w="1377950">
                  <a:extLst>
                    <a:ext uri="{9D8B030D-6E8A-4147-A177-3AD203B41FA5}">
                      <a16:colId xmlns:a16="http://schemas.microsoft.com/office/drawing/2014/main" val="3072650606"/>
                    </a:ext>
                  </a:extLst>
                </a:gridCol>
                <a:gridCol w="1377950">
                  <a:extLst>
                    <a:ext uri="{9D8B030D-6E8A-4147-A177-3AD203B41FA5}">
                      <a16:colId xmlns:a16="http://schemas.microsoft.com/office/drawing/2014/main" val="1806198521"/>
                    </a:ext>
                  </a:extLst>
                </a:gridCol>
                <a:gridCol w="1377950">
                  <a:extLst>
                    <a:ext uri="{9D8B030D-6E8A-4147-A177-3AD203B41FA5}">
                      <a16:colId xmlns:a16="http://schemas.microsoft.com/office/drawing/2014/main" val="245879275"/>
                    </a:ext>
                  </a:extLst>
                </a:gridCol>
                <a:gridCol w="1377950">
                  <a:extLst>
                    <a:ext uri="{9D8B030D-6E8A-4147-A177-3AD203B41FA5}">
                      <a16:colId xmlns:a16="http://schemas.microsoft.com/office/drawing/2014/main" val="459703609"/>
                    </a:ext>
                  </a:extLst>
                </a:gridCol>
                <a:gridCol w="1377950">
                  <a:extLst>
                    <a:ext uri="{9D8B030D-6E8A-4147-A177-3AD203B41FA5}">
                      <a16:colId xmlns:a16="http://schemas.microsoft.com/office/drawing/2014/main" val="122698788"/>
                    </a:ext>
                  </a:extLst>
                </a:gridCol>
                <a:gridCol w="1377950">
                  <a:extLst>
                    <a:ext uri="{9D8B030D-6E8A-4147-A177-3AD203B41FA5}">
                      <a16:colId xmlns:a16="http://schemas.microsoft.com/office/drawing/2014/main" val="3601620517"/>
                    </a:ext>
                  </a:extLst>
                </a:gridCol>
              </a:tblGrid>
              <a:tr h="0">
                <a:tc rowSpan="2">
                  <a:txBody>
                    <a:bodyPr/>
                    <a:lstStyle/>
                    <a:p>
                      <a:pPr marL="0" marR="0" algn="ctr">
                        <a:buNone/>
                      </a:pPr>
                      <a:r>
                        <a:rPr lang="en-US" sz="1272" b="1" i="0">
                          <a:solidFill>
                            <a:srgbClr val="1B1B1B"/>
                          </a:solidFill>
                          <a:effectLst/>
                          <a:latin typeface="Source Sans Pro Web"/>
                        </a:rPr>
                        <a:t>Game</a:t>
                      </a: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rowSpan="2">
                  <a:txBody>
                    <a:bodyPr/>
                    <a:lstStyle/>
                    <a:p>
                      <a:pPr marL="0" marR="0" algn="ctr">
                        <a:buNone/>
                      </a:pPr>
                      <a:r>
                        <a:rPr lang="en-US" sz="1272" b="1" i="0">
                          <a:solidFill>
                            <a:srgbClr val="1B1B1B"/>
                          </a:solidFill>
                          <a:effectLst/>
                          <a:latin typeface="Source Sans Pro Web"/>
                        </a:rPr>
                        <a:t>Delivery Method</a:t>
                      </a: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gridSpan="4">
                  <a:txBody>
                    <a:bodyPr/>
                    <a:lstStyle/>
                    <a:p>
                      <a:pPr marL="0" marR="0" algn="ctr">
                        <a:buNone/>
                      </a:pPr>
                      <a:r>
                        <a:rPr lang="en-US" sz="1272" b="1" i="0">
                          <a:solidFill>
                            <a:srgbClr val="1B1B1B"/>
                          </a:solidFill>
                          <a:effectLst/>
                          <a:latin typeface="Source Sans Pro Web"/>
                        </a:rPr>
                        <a:t>Grade Level</a:t>
                      </a: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0344596"/>
                  </a:ext>
                </a:extLst>
              </a:tr>
              <a:tr h="0">
                <a:tc vMerge="1">
                  <a:txBody>
                    <a:bodyPr/>
                    <a:lstStyle/>
                    <a:p>
                      <a:endParaRPr lang="en-US"/>
                    </a:p>
                  </a:txBody>
                  <a:tcPr/>
                </a:tc>
                <a:tc vMerge="1">
                  <a:txBody>
                    <a:bodyPr/>
                    <a:lstStyle/>
                    <a:p>
                      <a:endParaRPr lang="en-US"/>
                    </a:p>
                  </a:txBody>
                  <a:tcPr/>
                </a:tc>
                <a:tc>
                  <a:txBody>
                    <a:bodyPr/>
                    <a:lstStyle/>
                    <a:p>
                      <a:pPr marL="0" marR="0" algn="ctr">
                        <a:buNone/>
                      </a:pPr>
                      <a:r>
                        <a:rPr lang="en-US" sz="1272" b="1" i="0">
                          <a:solidFill>
                            <a:srgbClr val="1B1B1B"/>
                          </a:solidFill>
                          <a:effectLst/>
                          <a:latin typeface="Source Sans Pro Web"/>
                        </a:rPr>
                        <a:t>K to 2</a:t>
                      </a:r>
                      <a:r>
                        <a:rPr lang="en-US" sz="954" b="1" i="0" baseline="30000">
                          <a:solidFill>
                            <a:srgbClr val="1B1B1B"/>
                          </a:solidFill>
                          <a:effectLst/>
                          <a:latin typeface="Source Sans Pro Web"/>
                        </a:rPr>
                        <a:t>nd</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a:txBody>
                    <a:bodyPr/>
                    <a:lstStyle/>
                    <a:p>
                      <a:pPr marL="0" marR="0" algn="ctr">
                        <a:buNone/>
                      </a:pPr>
                      <a:r>
                        <a:rPr lang="en-US" sz="1272" b="1" i="0">
                          <a:solidFill>
                            <a:srgbClr val="1B1B1B"/>
                          </a:solidFill>
                          <a:effectLst/>
                          <a:latin typeface="Source Sans Pro Web"/>
                        </a:rPr>
                        <a:t>3</a:t>
                      </a:r>
                      <a:r>
                        <a:rPr lang="en-US" sz="954" b="1" i="0" baseline="30000">
                          <a:solidFill>
                            <a:srgbClr val="1B1B1B"/>
                          </a:solidFill>
                          <a:effectLst/>
                          <a:latin typeface="Source Sans Pro Web"/>
                        </a:rPr>
                        <a:t>rd </a:t>
                      </a:r>
                      <a:r>
                        <a:rPr lang="en-US" sz="1272" b="1" i="0">
                          <a:solidFill>
                            <a:srgbClr val="1B1B1B"/>
                          </a:solidFill>
                          <a:effectLst/>
                          <a:latin typeface="Source Sans Pro Web"/>
                        </a:rPr>
                        <a:t>to 5</a:t>
                      </a:r>
                      <a:r>
                        <a:rPr lang="en-US" sz="954" b="1" i="0" baseline="30000">
                          <a:solidFill>
                            <a:srgbClr val="1B1B1B"/>
                          </a:solidFill>
                          <a:effectLst/>
                          <a:latin typeface="Source Sans Pro Web"/>
                        </a:rPr>
                        <a:t>th</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a:txBody>
                    <a:bodyPr/>
                    <a:lstStyle/>
                    <a:p>
                      <a:pPr marL="0" marR="0" algn="ctr">
                        <a:buNone/>
                      </a:pPr>
                      <a:r>
                        <a:rPr lang="en-US" sz="1272" b="1" i="0">
                          <a:solidFill>
                            <a:srgbClr val="1B1B1B"/>
                          </a:solidFill>
                          <a:effectLst/>
                          <a:latin typeface="Source Sans Pro Web"/>
                        </a:rPr>
                        <a:t>6</a:t>
                      </a:r>
                      <a:r>
                        <a:rPr lang="en-US" sz="954" b="1" i="0" baseline="30000">
                          <a:solidFill>
                            <a:srgbClr val="1B1B1B"/>
                          </a:solidFill>
                          <a:effectLst/>
                          <a:latin typeface="Source Sans Pro Web"/>
                        </a:rPr>
                        <a:t>th</a:t>
                      </a:r>
                      <a:r>
                        <a:rPr lang="en-US" sz="1272" b="1" i="0">
                          <a:solidFill>
                            <a:srgbClr val="1B1B1B"/>
                          </a:solidFill>
                          <a:effectLst/>
                          <a:latin typeface="Source Sans Pro Web"/>
                        </a:rPr>
                        <a:t> to 8</a:t>
                      </a:r>
                      <a:r>
                        <a:rPr lang="en-US" sz="954" b="1" i="0" baseline="30000">
                          <a:solidFill>
                            <a:srgbClr val="1B1B1B"/>
                          </a:solidFill>
                          <a:effectLst/>
                          <a:latin typeface="Source Sans Pro Web"/>
                        </a:rPr>
                        <a:t>th</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tc>
                  <a:txBody>
                    <a:bodyPr/>
                    <a:lstStyle/>
                    <a:p>
                      <a:pPr marL="0" marR="0" algn="ctr">
                        <a:buNone/>
                      </a:pPr>
                      <a:r>
                        <a:rPr lang="en-US" sz="1272" b="1" i="0">
                          <a:solidFill>
                            <a:srgbClr val="1B1B1B"/>
                          </a:solidFill>
                          <a:effectLst/>
                          <a:latin typeface="Source Sans Pro Web"/>
                        </a:rPr>
                        <a:t>9</a:t>
                      </a:r>
                      <a:r>
                        <a:rPr lang="en-US" sz="954" b="1" i="0" baseline="30000">
                          <a:solidFill>
                            <a:srgbClr val="1B1B1B"/>
                          </a:solidFill>
                          <a:effectLst/>
                          <a:latin typeface="Source Sans Pro Web"/>
                        </a:rPr>
                        <a:t>th+</a:t>
                      </a:r>
                      <a:endParaRPr lang="en-US" sz="1272" b="1" i="0">
                        <a:solidFill>
                          <a:srgbClr val="1B1B1B"/>
                        </a:solidFill>
                        <a:effectLst/>
                        <a:latin typeface="Source Sans Pro Web"/>
                      </a:endParaRPr>
                    </a:p>
                  </a:txBody>
                  <a:tcPr anchor="ct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0F0F0"/>
                    </a:solidFill>
                  </a:tcPr>
                </a:tc>
                <a:extLst>
                  <a:ext uri="{0D108BD9-81ED-4DB2-BD59-A6C34878D82A}">
                    <a16:rowId xmlns:a16="http://schemas.microsoft.com/office/drawing/2014/main" val="1117466707"/>
                  </a:ext>
                </a:extLst>
              </a:tr>
              <a:tr h="0">
                <a:tc>
                  <a:txBody>
                    <a:bodyPr/>
                    <a:lstStyle/>
                    <a:p>
                      <a:pPr marL="0" marR="0" algn="ctr" fontAlgn="t">
                        <a:buNone/>
                      </a:pPr>
                      <a:r>
                        <a:rPr lang="en-US" sz="1272" b="0" i="0" u="sng" dirty="0">
                          <a:solidFill>
                            <a:srgbClr val="005EA2"/>
                          </a:solidFill>
                          <a:effectLst/>
                          <a:latin typeface="Source Sans Pro Web"/>
                          <a:hlinkClick r:id=""/>
                        </a:rPr>
                        <a:t>Everyday Objects</a:t>
                      </a:r>
                    </a:p>
                    <a:p>
                      <a:pPr marL="0" marR="0" algn="ctr" fontAlgn="t">
                        <a:buNone/>
                      </a:pPr>
                      <a:r>
                        <a:rPr lang="en-US" sz="1272" b="0" i="0" u="sng" dirty="0">
                          <a:solidFill>
                            <a:srgbClr val="005EA2"/>
                          </a:solidFill>
                          <a:effectLst/>
                          <a:latin typeface="Source Sans Pro Web"/>
                          <a:hlinkClick r:id=""/>
                        </a:rPr>
                        <a:t>(Option 1)</a:t>
                      </a:r>
                      <a:endParaRPr lang="en-US" sz="1272" b="0" i="0" dirty="0">
                        <a:solidFill>
                          <a:srgbClr val="1B1B1B"/>
                        </a:solidFill>
                        <a:effectLst/>
                        <a:latin typeface="Source Sans Pro Web"/>
                      </a:endParaRP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In- person</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 </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extLst>
                  <a:ext uri="{0D108BD9-81ED-4DB2-BD59-A6C34878D82A}">
                    <a16:rowId xmlns:a16="http://schemas.microsoft.com/office/drawing/2014/main" val="1997609775"/>
                  </a:ext>
                </a:extLst>
              </a:tr>
              <a:tr h="0">
                <a:tc>
                  <a:txBody>
                    <a:bodyPr/>
                    <a:lstStyle/>
                    <a:p>
                      <a:pPr marL="0" marR="0" algn="ctr" fontAlgn="t">
                        <a:buNone/>
                      </a:pPr>
                      <a:r>
                        <a:rPr lang="en-US" sz="1272" b="0" i="0" u="sng">
                          <a:solidFill>
                            <a:srgbClr val="005EA2"/>
                          </a:solidFill>
                          <a:effectLst/>
                          <a:latin typeface="Source Sans Pro Web"/>
                          <a:hlinkClick r:id="rId4" tooltip="Metric Meal (Option 2)"/>
                        </a:rPr>
                        <a:t>Metric Meal (Option 2)</a:t>
                      </a:r>
                      <a:endParaRPr lang="en-US" sz="1272" b="0" i="0">
                        <a:solidFill>
                          <a:srgbClr val="1B1B1B"/>
                        </a:solidFill>
                        <a:effectLst/>
                        <a:latin typeface="Source Sans Pro Web"/>
                      </a:endParaRP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dirty="0">
                          <a:solidFill>
                            <a:srgbClr val="1B1B1B"/>
                          </a:solidFill>
                          <a:effectLst/>
                          <a:latin typeface="Source Sans Pro Web"/>
                        </a:rPr>
                        <a:t>In-person</a:t>
                      </a:r>
                      <a:br>
                        <a:rPr lang="en-US" sz="1272" b="0" i="0" dirty="0">
                          <a:solidFill>
                            <a:srgbClr val="1B1B1B"/>
                          </a:solidFill>
                          <a:effectLst/>
                          <a:latin typeface="Source Sans Pro Web"/>
                        </a:rPr>
                      </a:br>
                      <a:r>
                        <a:rPr lang="en-US" sz="1272" b="0" i="0" dirty="0">
                          <a:solidFill>
                            <a:srgbClr val="1B1B1B"/>
                          </a:solidFill>
                          <a:effectLst/>
                          <a:latin typeface="Source Sans Pro Web"/>
                        </a:rPr>
                        <a:t>Hybrid</a:t>
                      </a:r>
                      <a:br>
                        <a:rPr lang="en-US" sz="1272" b="0" i="0" dirty="0">
                          <a:solidFill>
                            <a:srgbClr val="1B1B1B"/>
                          </a:solidFill>
                          <a:effectLst/>
                          <a:latin typeface="Source Sans Pro Web"/>
                        </a:rPr>
                      </a:br>
                      <a:r>
                        <a:rPr lang="en-US" sz="1272" b="0" i="0" dirty="0">
                          <a:solidFill>
                            <a:srgbClr val="1B1B1B"/>
                          </a:solidFill>
                          <a:effectLst/>
                          <a:latin typeface="Source Sans Pro Web"/>
                        </a:rPr>
                        <a:t>Virtual</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X</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ctr" fontAlgn="t">
                        <a:buNone/>
                      </a:pPr>
                      <a:r>
                        <a:rPr lang="en-US" sz="1272" b="0" i="0">
                          <a:solidFill>
                            <a:srgbClr val="1B1B1B"/>
                          </a:solidFill>
                          <a:effectLst/>
                          <a:latin typeface="Source Sans Pro Web"/>
                        </a:rPr>
                        <a:t> </a:t>
                      </a: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tc>
                  <a:txBody>
                    <a:bodyPr/>
                    <a:lstStyle/>
                    <a:p>
                      <a:pPr marL="0" marR="0" algn="l" fontAlgn="t">
                        <a:buNone/>
                      </a:pPr>
                      <a:endParaRPr lang="en-US" sz="1272" b="0" i="0" dirty="0">
                        <a:solidFill>
                          <a:srgbClr val="1B1B1B"/>
                        </a:solidFill>
                        <a:effectLst/>
                        <a:latin typeface="Source Sans Pro Web"/>
                      </a:endParaRPr>
                    </a:p>
                  </a:txBody>
                  <a:tcPr>
                    <a:lnL w="9525" cap="flat" cmpd="sng" algn="ctr">
                      <a:solidFill>
                        <a:srgbClr val="ADADAD"/>
                      </a:solidFill>
                      <a:prstDash val="solid"/>
                      <a:round/>
                      <a:headEnd type="none" w="med" len="med"/>
                      <a:tailEnd type="none" w="med" len="med"/>
                    </a:lnL>
                    <a:lnR w="9525" cap="flat" cmpd="sng" algn="ctr">
                      <a:solidFill>
                        <a:srgbClr val="ADADAD"/>
                      </a:solidFill>
                      <a:prstDash val="solid"/>
                      <a:round/>
                      <a:headEnd type="none" w="med" len="med"/>
                      <a:tailEnd type="none" w="med" len="med"/>
                    </a:lnR>
                    <a:lnT w="9525" cap="flat" cmpd="sng" algn="ctr">
                      <a:solidFill>
                        <a:srgbClr val="ADADAD"/>
                      </a:solidFill>
                      <a:prstDash val="solid"/>
                      <a:round/>
                      <a:headEnd type="none" w="med" len="med"/>
                      <a:tailEnd type="none" w="med" len="med"/>
                    </a:lnT>
                    <a:lnB w="9525" cap="flat" cmpd="sng" algn="ctr">
                      <a:solidFill>
                        <a:srgbClr val="ADADAD"/>
                      </a:solidFill>
                      <a:prstDash val="solid"/>
                      <a:round/>
                      <a:headEnd type="none" w="med" len="med"/>
                      <a:tailEnd type="none" w="med" len="med"/>
                    </a:lnB>
                    <a:solidFill>
                      <a:srgbClr val="FFFFFF"/>
                    </a:solidFill>
                  </a:tcPr>
                </a:tc>
                <a:extLst>
                  <a:ext uri="{0D108BD9-81ED-4DB2-BD59-A6C34878D82A}">
                    <a16:rowId xmlns:a16="http://schemas.microsoft.com/office/drawing/2014/main" val="977573353"/>
                  </a:ext>
                </a:extLst>
              </a:tr>
            </a:tbl>
          </a:graphicData>
        </a:graphic>
      </p:graphicFrame>
    </p:spTree>
    <p:extLst>
      <p:ext uri="{BB962C8B-B14F-4D97-AF65-F5344CB8AC3E}">
        <p14:creationId xmlns:p14="http://schemas.microsoft.com/office/powerpoint/2010/main" val="914611689"/>
      </p:ext>
    </p:extLst>
  </p:cSld>
  <p:clrMapOvr>
    <a:masterClrMapping/>
  </p:clrMapOvr>
  <p:transition spd="med" advTm="6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 clipart&#10;&#10;Description automatically generated">
            <a:extLst>
              <a:ext uri="{FF2B5EF4-FFF2-40B4-BE49-F238E27FC236}">
                <a16:creationId xmlns:a16="http://schemas.microsoft.com/office/drawing/2014/main" id="{CEC95228-30C9-A54B-D092-6A0A4A15CC4F}"/>
              </a:ext>
            </a:extLst>
          </p:cNvPr>
          <p:cNvPicPr>
            <a:picLocks noChangeAspect="1"/>
          </p:cNvPicPr>
          <p:nvPr/>
        </p:nvPicPr>
        <p:blipFill rotWithShape="1">
          <a:blip r:embed="rId3"/>
          <a:srcRect l="22190" r="18687" b="-1"/>
          <a:stretch/>
        </p:blipFill>
        <p:spPr>
          <a:xfrm>
            <a:off x="1524" y="1282"/>
            <a:ext cx="12191980" cy="6856718"/>
          </a:xfrm>
          <a:prstGeom prst="rect">
            <a:avLst/>
          </a:prstGeom>
        </p:spPr>
      </p:pic>
      <p:pic>
        <p:nvPicPr>
          <p:cNvPr id="20" name="Picture 2" descr="Image result for bipm si logos">
            <a:extLst>
              <a:ext uri="{FF2B5EF4-FFF2-40B4-BE49-F238E27FC236}">
                <a16:creationId xmlns:a16="http://schemas.microsoft.com/office/drawing/2014/main" id="{E07A52F0-2135-A077-9AEE-FE0570BFF075}"/>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14802" y="3313216"/>
            <a:ext cx="2938900" cy="2989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412864"/>
      </p:ext>
    </p:extLst>
  </p:cSld>
  <p:clrMapOvr>
    <a:masterClrMapping/>
  </p:clrMapOvr>
  <p:transition spd="med" advTm="6000"/>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0095" y="2235200"/>
            <a:ext cx="9144000" cy="2387600"/>
          </a:xfrm>
        </p:spPr>
        <p:txBody>
          <a:bodyPr>
            <a:normAutofit/>
          </a:bodyPr>
          <a:lstStyle/>
          <a:p>
            <a:r>
              <a:rPr lang="en-US" sz="4400" b="1" dirty="0">
                <a:ea typeface="+mj-lt"/>
                <a:cs typeface="+mj-lt"/>
              </a:rPr>
              <a:t>Metric Estimation Game:</a:t>
            </a:r>
            <a:br>
              <a:rPr lang="en-US" sz="4400" b="1" dirty="0">
                <a:ea typeface="+mj-lt"/>
                <a:cs typeface="+mj-lt"/>
              </a:rPr>
            </a:br>
            <a:br>
              <a:rPr lang="en-US" sz="4400" b="1" dirty="0">
                <a:ea typeface="+mj-lt"/>
                <a:cs typeface="+mj-lt"/>
              </a:rPr>
            </a:br>
            <a:r>
              <a:rPr lang="en-US" sz="3600" b="1" dirty="0">
                <a:ea typeface="+mj-lt"/>
                <a:cs typeface="+mj-lt"/>
              </a:rPr>
              <a:t>Option 1</a:t>
            </a:r>
            <a:br>
              <a:rPr lang="en-US" sz="3600" b="1" dirty="0">
                <a:ea typeface="+mj-lt"/>
                <a:cs typeface="+mj-lt"/>
              </a:rPr>
            </a:br>
            <a:r>
              <a:rPr lang="en-US" sz="3600" b="1" dirty="0">
                <a:ea typeface="+mj-lt"/>
                <a:cs typeface="+mj-lt"/>
              </a:rPr>
              <a:t>Everyday Objects</a:t>
            </a:r>
            <a:endParaRPr lang="en-US" sz="4200" dirty="0">
              <a:ea typeface="+mj-lt"/>
              <a:cs typeface="+mj-lt"/>
            </a:endParaRPr>
          </a:p>
        </p:txBody>
      </p:sp>
      <p:pic>
        <p:nvPicPr>
          <p:cNvPr id="6" name="Picture 5">
            <a:extLst>
              <a:ext uri="{FF2B5EF4-FFF2-40B4-BE49-F238E27FC236}">
                <a16:creationId xmlns:a16="http://schemas.microsoft.com/office/drawing/2014/main" id="{5CEA4D5A-555C-3020-7DBF-E068CDA27423}"/>
              </a:ext>
            </a:extLst>
          </p:cNvPr>
          <p:cNvPicPr>
            <a:picLocks noChangeAspect="1"/>
          </p:cNvPicPr>
          <p:nvPr/>
        </p:nvPicPr>
        <p:blipFill>
          <a:blip r:embed="rId3"/>
          <a:stretch>
            <a:fillRect/>
          </a:stretch>
        </p:blipFill>
        <p:spPr>
          <a:xfrm>
            <a:off x="0" y="6110636"/>
            <a:ext cx="12188952" cy="557348"/>
          </a:xfrm>
          <a:prstGeom prst="rect">
            <a:avLst/>
          </a:prstGeom>
        </p:spPr>
      </p:pic>
      <p:pic>
        <p:nvPicPr>
          <p:cNvPr id="8" name="Picture 7">
            <a:extLst>
              <a:ext uri="{FF2B5EF4-FFF2-40B4-BE49-F238E27FC236}">
                <a16:creationId xmlns:a16="http://schemas.microsoft.com/office/drawing/2014/main" id="{B8B9A38D-8B47-DAB4-DE3E-8F8FEF49BD18}"/>
              </a:ext>
            </a:extLst>
          </p:cNvPr>
          <p:cNvPicPr>
            <a:picLocks noChangeAspect="1"/>
          </p:cNvPicPr>
          <p:nvPr/>
        </p:nvPicPr>
        <p:blipFill>
          <a:blip r:embed="rId3"/>
          <a:stretch>
            <a:fillRect/>
          </a:stretch>
        </p:blipFill>
        <p:spPr>
          <a:xfrm>
            <a:off x="-2381" y="190848"/>
            <a:ext cx="12188952" cy="557348"/>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 name="Table 13">
            <a:extLst>
              <a:ext uri="{FF2B5EF4-FFF2-40B4-BE49-F238E27FC236}">
                <a16:creationId xmlns:a16="http://schemas.microsoft.com/office/drawing/2014/main" id="{02997264-CD6D-EDC6-50B1-222FDA6228C7}"/>
              </a:ext>
            </a:extLst>
          </p:cNvPr>
          <p:cNvGraphicFramePr>
            <a:graphicFrameLocks noGrp="1"/>
          </p:cNvGraphicFramePr>
          <p:nvPr/>
        </p:nvGraphicFramePr>
        <p:xfrm>
          <a:off x="2412669" y="1401344"/>
          <a:ext cx="7391400" cy="4133355"/>
        </p:xfrm>
        <a:graphic>
          <a:graphicData uri="http://schemas.openxmlformats.org/drawingml/2006/table">
            <a:tbl>
              <a:tblPr firstRow="1" firstCol="1" lastCol="1" bandRow="1" bandCol="1">
                <a:tableStyleId>{616DA210-FB5B-4158-B5E0-FEB733F419BA}</a:tableStyleId>
              </a:tblPr>
              <a:tblGrid>
                <a:gridCol w="1847850">
                  <a:extLst>
                    <a:ext uri="{9D8B030D-6E8A-4147-A177-3AD203B41FA5}">
                      <a16:colId xmlns:a16="http://schemas.microsoft.com/office/drawing/2014/main" val="2063064693"/>
                    </a:ext>
                  </a:extLst>
                </a:gridCol>
                <a:gridCol w="1847850">
                  <a:extLst>
                    <a:ext uri="{9D8B030D-6E8A-4147-A177-3AD203B41FA5}">
                      <a16:colId xmlns:a16="http://schemas.microsoft.com/office/drawing/2014/main" val="3071343957"/>
                    </a:ext>
                  </a:extLst>
                </a:gridCol>
                <a:gridCol w="1847850">
                  <a:extLst>
                    <a:ext uri="{9D8B030D-6E8A-4147-A177-3AD203B41FA5}">
                      <a16:colId xmlns:a16="http://schemas.microsoft.com/office/drawing/2014/main" val="3898895243"/>
                    </a:ext>
                  </a:extLst>
                </a:gridCol>
                <a:gridCol w="1847850">
                  <a:extLst>
                    <a:ext uri="{9D8B030D-6E8A-4147-A177-3AD203B41FA5}">
                      <a16:colId xmlns:a16="http://schemas.microsoft.com/office/drawing/2014/main" val="1264720792"/>
                    </a:ext>
                  </a:extLst>
                </a:gridCol>
              </a:tblGrid>
              <a:tr h="539795">
                <a:tc>
                  <a:txBody>
                    <a:bodyPr/>
                    <a:lstStyle/>
                    <a:p>
                      <a:pPr algn="ctr"/>
                      <a:r>
                        <a:rPr lang="en-US" sz="3000" b="0">
                          <a:ln w="47625">
                            <a:noFill/>
                          </a:ln>
                          <a:solidFill>
                            <a:srgbClr val="5EBC81"/>
                          </a:solidFill>
                          <a:effectLst>
                            <a:outerShdw sx="1000" sy="1000" algn="ctr" rotWithShape="0">
                              <a:srgbClr val="72E29B"/>
                            </a:outerShdw>
                          </a:effectLst>
                        </a:rPr>
                        <a:t>MASS</a:t>
                      </a:r>
                      <a:endParaRPr lang="en-US" sz="3000" b="0">
                        <a:ln w="47625">
                          <a:noFill/>
                        </a:ln>
                        <a:solidFill>
                          <a:srgbClr val="5EBC81"/>
                        </a:solidFill>
                        <a:effectLst>
                          <a:outerShdw sx="1000" sy="1000" algn="ctr" rotWithShape="0">
                            <a:srgbClr val="72E29B"/>
                          </a:outerShdw>
                        </a:effectLst>
                        <a:latin typeface="+mn-lt"/>
                      </a:endParaRPr>
                    </a:p>
                  </a:txBody>
                  <a:tcPr anchor="ctr">
                    <a:noFill/>
                  </a:tcPr>
                </a:tc>
                <a:tc>
                  <a:txBody>
                    <a:bodyPr/>
                    <a:lstStyle/>
                    <a:p>
                      <a:pPr algn="ctr"/>
                      <a:r>
                        <a:rPr lang="en-US" sz="3000" b="0">
                          <a:ln w="47625">
                            <a:noFill/>
                          </a:ln>
                          <a:solidFill>
                            <a:srgbClr val="67B0CF"/>
                          </a:solidFill>
                        </a:rPr>
                        <a:t>LENGTH</a:t>
                      </a:r>
                      <a:endParaRPr lang="en-US" sz="3000">
                        <a:ln w="47625">
                          <a:noFill/>
                        </a:ln>
                        <a:solidFill>
                          <a:srgbClr val="67B0CF"/>
                        </a:solidFill>
                      </a:endParaRPr>
                    </a:p>
                  </a:txBody>
                  <a:tcPr anchor="ctr">
                    <a:noFill/>
                  </a:tcPr>
                </a:tc>
                <a:tc>
                  <a:txBody>
                    <a:bodyPr/>
                    <a:lstStyle/>
                    <a:p>
                      <a:pPr algn="ctr"/>
                      <a:r>
                        <a:rPr lang="en-US" sz="3000" b="0">
                          <a:ln w="47625">
                            <a:noFill/>
                          </a:ln>
                          <a:solidFill>
                            <a:srgbClr val="A17D60"/>
                          </a:solidFill>
                        </a:rPr>
                        <a:t>VOLUME</a:t>
                      </a:r>
                    </a:p>
                  </a:txBody>
                  <a:tcPr anchor="ctr">
                    <a:noFill/>
                  </a:tcPr>
                </a:tc>
                <a:tc>
                  <a:txBody>
                    <a:bodyPr/>
                    <a:lstStyle/>
                    <a:p>
                      <a:pPr algn="ctr"/>
                      <a:r>
                        <a:rPr lang="en-US" sz="3000" b="0">
                          <a:ln w="47625">
                            <a:noFill/>
                          </a:ln>
                          <a:solidFill>
                            <a:srgbClr val="E26154"/>
                          </a:solidFill>
                        </a:rPr>
                        <a:t>WILD</a:t>
                      </a:r>
                    </a:p>
                  </a:txBody>
                  <a:tcPr anchor="ctr">
                    <a:noFill/>
                  </a:tcPr>
                </a:tc>
                <a:extLst>
                  <a:ext uri="{0D108BD9-81ED-4DB2-BD59-A6C34878D82A}">
                    <a16:rowId xmlns:a16="http://schemas.microsoft.com/office/drawing/2014/main" val="2893051346"/>
                  </a:ext>
                </a:extLst>
              </a:tr>
              <a:tr h="898361">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extLst>
                  <a:ext uri="{0D108BD9-81ED-4DB2-BD59-A6C34878D82A}">
                    <a16:rowId xmlns:a16="http://schemas.microsoft.com/office/drawing/2014/main" val="2879318276"/>
                  </a:ext>
                </a:extLst>
              </a:tr>
              <a:tr h="885107">
                <a:tc>
                  <a:txBody>
                    <a:bodyPr/>
                    <a:lstStyle/>
                    <a:p>
                      <a:endParaRPr lang="en-US">
                        <a:ln w="47625">
                          <a:noFill/>
                        </a:ln>
                        <a:solidFill>
                          <a:schemeClr val="tx1"/>
                        </a:solidFill>
                      </a:endParaRPr>
                    </a:p>
                  </a:txBody>
                  <a:tcPr>
                    <a:noFill/>
                  </a:tcPr>
                </a:tc>
                <a:tc>
                  <a:txBody>
                    <a:bodyPr/>
                    <a:lstStyle/>
                    <a:p>
                      <a:endParaRPr lang="en-US" dirty="0">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extLst>
                  <a:ext uri="{0D108BD9-81ED-4DB2-BD59-A6C34878D82A}">
                    <a16:rowId xmlns:a16="http://schemas.microsoft.com/office/drawing/2014/main" val="3003713712"/>
                  </a:ext>
                </a:extLst>
              </a:tr>
              <a:tr h="884767">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extLst>
                  <a:ext uri="{0D108BD9-81ED-4DB2-BD59-A6C34878D82A}">
                    <a16:rowId xmlns:a16="http://schemas.microsoft.com/office/drawing/2014/main" val="120700273"/>
                  </a:ext>
                </a:extLst>
              </a:tr>
              <a:tr h="916480">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a:ln w="47625">
                          <a:noFill/>
                        </a:ln>
                        <a:solidFill>
                          <a:schemeClr val="tx1"/>
                        </a:solidFill>
                      </a:endParaRPr>
                    </a:p>
                  </a:txBody>
                  <a:tcPr>
                    <a:noFill/>
                  </a:tcPr>
                </a:tc>
                <a:tc>
                  <a:txBody>
                    <a:bodyPr/>
                    <a:lstStyle/>
                    <a:p>
                      <a:endParaRPr lang="en-US" dirty="0">
                        <a:ln w="47625">
                          <a:noFill/>
                        </a:ln>
                        <a:solidFill>
                          <a:schemeClr val="tx1"/>
                        </a:solidFill>
                      </a:endParaRPr>
                    </a:p>
                  </a:txBody>
                  <a:tcPr>
                    <a:noFill/>
                  </a:tcPr>
                </a:tc>
                <a:extLst>
                  <a:ext uri="{0D108BD9-81ED-4DB2-BD59-A6C34878D82A}">
                    <a16:rowId xmlns:a16="http://schemas.microsoft.com/office/drawing/2014/main" val="3014732843"/>
                  </a:ext>
                </a:extLst>
              </a:tr>
            </a:tbl>
          </a:graphicData>
        </a:graphic>
      </p:graphicFrame>
      <p:pic>
        <p:nvPicPr>
          <p:cNvPr id="2" name="Picture 1" descr="A yellow ball on a field&#10;&#10;Description automatically generated with low confidence">
            <a:extLst>
              <a:ext uri="{FF2B5EF4-FFF2-40B4-BE49-F238E27FC236}">
                <a16:creationId xmlns:a16="http://schemas.microsoft.com/office/drawing/2014/main" id="{820892CA-C417-E3C0-A663-7DC074454D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048" t="38026" r="9026" b="9096"/>
          <a:stretch/>
        </p:blipFill>
        <p:spPr>
          <a:xfrm>
            <a:off x="4352069" y="2871154"/>
            <a:ext cx="888297" cy="830639"/>
          </a:xfrm>
          <a:prstGeom prst="rect">
            <a:avLst/>
          </a:prstGeom>
        </p:spPr>
      </p:pic>
      <p:pic>
        <p:nvPicPr>
          <p:cNvPr id="14" name="Picture 13">
            <a:extLst>
              <a:ext uri="{FF2B5EF4-FFF2-40B4-BE49-F238E27FC236}">
                <a16:creationId xmlns:a16="http://schemas.microsoft.com/office/drawing/2014/main" id="{1DF85F33-F214-9D4C-BBA2-145358DA5D32}"/>
              </a:ext>
            </a:extLst>
          </p:cNvPr>
          <p:cNvPicPr>
            <a:picLocks noChangeAspect="1"/>
          </p:cNvPicPr>
          <p:nvPr/>
        </p:nvPicPr>
        <p:blipFill>
          <a:blip r:embed="rId4"/>
          <a:stretch>
            <a:fillRect/>
          </a:stretch>
        </p:blipFill>
        <p:spPr>
          <a:xfrm>
            <a:off x="0" y="6110636"/>
            <a:ext cx="12188952" cy="557348"/>
          </a:xfrm>
          <a:prstGeom prst="rect">
            <a:avLst/>
          </a:prstGeom>
        </p:spPr>
      </p:pic>
      <p:sp>
        <p:nvSpPr>
          <p:cNvPr id="43" name="TextBox 42">
            <a:extLst>
              <a:ext uri="{FF2B5EF4-FFF2-40B4-BE49-F238E27FC236}">
                <a16:creationId xmlns:a16="http://schemas.microsoft.com/office/drawing/2014/main" id="{485FA593-A12A-85A2-CEA9-0132673B70C8}"/>
              </a:ext>
            </a:extLst>
          </p:cNvPr>
          <p:cNvSpPr txBox="1"/>
          <p:nvPr/>
        </p:nvSpPr>
        <p:spPr>
          <a:xfrm>
            <a:off x="122092" y="1821135"/>
            <a:ext cx="2198075" cy="1031051"/>
          </a:xfrm>
          <a:prstGeom prst="rect">
            <a:avLst/>
          </a:prstGeom>
          <a:noFill/>
        </p:spPr>
        <p:txBody>
          <a:bodyPr wrap="square" rtlCol="0">
            <a:spAutoFit/>
          </a:bodyPr>
          <a:lstStyle/>
          <a:p>
            <a:pPr algn="ctr"/>
            <a:r>
              <a:rPr lang="en-US" sz="1300"/>
              <a:t>Meters &amp; Centimeters:</a:t>
            </a:r>
          </a:p>
          <a:p>
            <a:pPr algn="ctr"/>
            <a:endParaRPr lang="en-US" sz="1600"/>
          </a:p>
          <a:p>
            <a:pPr algn="ctr"/>
            <a:endParaRPr lang="en-US" sz="1600" b="1">
              <a:latin typeface="+mj-lt"/>
            </a:endParaRPr>
          </a:p>
          <a:p>
            <a:pPr algn="ctr"/>
            <a:endParaRPr lang="en-US" sz="1600" b="1">
              <a:latin typeface="+mj-lt"/>
            </a:endParaRPr>
          </a:p>
        </p:txBody>
      </p:sp>
      <p:pic>
        <p:nvPicPr>
          <p:cNvPr id="1032" name="Picture 8" descr="Free Monochrome Photography of Round Silver Coin Stock Photo">
            <a:extLst>
              <a:ext uri="{FF2B5EF4-FFF2-40B4-BE49-F238E27FC236}">
                <a16:creationId xmlns:a16="http://schemas.microsoft.com/office/drawing/2014/main" id="{FEA7E53E-215E-1016-73B8-AD1E7217057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926" t="52037" r="50026" b="8970"/>
          <a:stretch/>
        </p:blipFill>
        <p:spPr bwMode="auto">
          <a:xfrm>
            <a:off x="8069844" y="1990476"/>
            <a:ext cx="888296" cy="83032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ree Black Skip Rope Stock Photo">
            <a:extLst>
              <a:ext uri="{FF2B5EF4-FFF2-40B4-BE49-F238E27FC236}">
                <a16:creationId xmlns:a16="http://schemas.microsoft.com/office/drawing/2014/main" id="{CBD94BC8-AC8B-3FFA-F2EA-808EE473D29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670" t="527" r="7298" b="-12187"/>
          <a:stretch/>
        </p:blipFill>
        <p:spPr bwMode="auto">
          <a:xfrm>
            <a:off x="4359819" y="3758465"/>
            <a:ext cx="888295" cy="93759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Free Anonymous guy giving sweet candies to girlfriend on street Stock Photo">
            <a:extLst>
              <a:ext uri="{FF2B5EF4-FFF2-40B4-BE49-F238E27FC236}">
                <a16:creationId xmlns:a16="http://schemas.microsoft.com/office/drawing/2014/main" id="{73B968E1-E786-47C9-C71B-36F34C7171E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630" t="22597" r="35327" b="13623"/>
          <a:stretch/>
        </p:blipFill>
        <p:spPr bwMode="auto">
          <a:xfrm>
            <a:off x="8075088" y="2880609"/>
            <a:ext cx="888297" cy="83119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Free Woman Wearing Yellow Dress Stock Photo">
            <a:extLst>
              <a:ext uri="{FF2B5EF4-FFF2-40B4-BE49-F238E27FC236}">
                <a16:creationId xmlns:a16="http://schemas.microsoft.com/office/drawing/2014/main" id="{D1E3716C-4081-780C-9721-2B271FA837A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2944" t="6879" r="39076" b="65912"/>
          <a:stretch/>
        </p:blipFill>
        <p:spPr bwMode="auto">
          <a:xfrm>
            <a:off x="4352961" y="1981521"/>
            <a:ext cx="888296" cy="84443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Free Person in Gray Long Sleeve Shirt Holding Green Fruit Stock Photo">
            <a:extLst>
              <a:ext uri="{FF2B5EF4-FFF2-40B4-BE49-F238E27FC236}">
                <a16:creationId xmlns:a16="http://schemas.microsoft.com/office/drawing/2014/main" id="{4481CDE0-67D6-01E2-9A63-694E2918A2A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5263" t="30384" r="32447" b="47199"/>
          <a:stretch/>
        </p:blipFill>
        <p:spPr bwMode="auto">
          <a:xfrm>
            <a:off x="2496440" y="1986028"/>
            <a:ext cx="822836" cy="843071"/>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Free Clear Disposable Bottle on Black Surface Stock Photo">
            <a:extLst>
              <a:ext uri="{FF2B5EF4-FFF2-40B4-BE49-F238E27FC236}">
                <a16:creationId xmlns:a16="http://schemas.microsoft.com/office/drawing/2014/main" id="{BF88E026-66EC-7789-67B7-59E467DBDB3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1300" t="20022" r="27592" b="9377"/>
          <a:stretch/>
        </p:blipFill>
        <p:spPr bwMode="auto">
          <a:xfrm>
            <a:off x="6214517" y="2867233"/>
            <a:ext cx="891671" cy="84393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ree Crayons Set Stock Photo">
            <a:extLst>
              <a:ext uri="{FF2B5EF4-FFF2-40B4-BE49-F238E27FC236}">
                <a16:creationId xmlns:a16="http://schemas.microsoft.com/office/drawing/2014/main" id="{0C67A261-E333-8B49-71EC-59EB60FC930C}"/>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46337" t="-2205" r="311" b="2712"/>
          <a:stretch/>
        </p:blipFill>
        <p:spPr bwMode="auto">
          <a:xfrm>
            <a:off x="2493382" y="4620459"/>
            <a:ext cx="822836" cy="88248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ree Crop lady demonstration bottle of orange juice Stock Photo">
            <a:extLst>
              <a:ext uri="{FF2B5EF4-FFF2-40B4-BE49-F238E27FC236}">
                <a16:creationId xmlns:a16="http://schemas.microsoft.com/office/drawing/2014/main" id="{08A9C339-A5A7-597C-DA6E-AE56E1FD154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22472" b="8935"/>
          <a:stretch/>
        </p:blipFill>
        <p:spPr bwMode="auto">
          <a:xfrm>
            <a:off x="6214517" y="4645041"/>
            <a:ext cx="890724" cy="85942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Free White Ceramic Mug With Brown Liquid Stock Photo">
            <a:extLst>
              <a:ext uri="{FF2B5EF4-FFF2-40B4-BE49-F238E27FC236}">
                <a16:creationId xmlns:a16="http://schemas.microsoft.com/office/drawing/2014/main" id="{6EA48C7D-7EF3-50BA-A279-3B3C045D182D}"/>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6936" t="35025" r="12267" b="25762"/>
          <a:stretch/>
        </p:blipFill>
        <p:spPr bwMode="auto">
          <a:xfrm>
            <a:off x="8059705" y="4654468"/>
            <a:ext cx="894500" cy="85231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Free Assorted Flavored Ice Creams Stock Photo">
            <a:extLst>
              <a:ext uri="{FF2B5EF4-FFF2-40B4-BE49-F238E27FC236}">
                <a16:creationId xmlns:a16="http://schemas.microsoft.com/office/drawing/2014/main" id="{C33DD3C6-688E-71C4-D3F1-0B52B7B89128}"/>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2066" t="25333" r="43761" b="46102"/>
          <a:stretch/>
        </p:blipFill>
        <p:spPr bwMode="auto">
          <a:xfrm>
            <a:off x="6214517" y="1990476"/>
            <a:ext cx="888296" cy="836786"/>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Free Fruits In A Plastic Bag Stock Photo">
            <a:extLst>
              <a:ext uri="{FF2B5EF4-FFF2-40B4-BE49-F238E27FC236}">
                <a16:creationId xmlns:a16="http://schemas.microsoft.com/office/drawing/2014/main" id="{A9ED20A5-1891-27D9-0AB7-ADF4646066F5}"/>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6469" t="20068" r="7295" b="18614"/>
          <a:stretch/>
        </p:blipFill>
        <p:spPr bwMode="auto">
          <a:xfrm>
            <a:off x="2493382" y="2871299"/>
            <a:ext cx="826118" cy="8368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Black Round Ornament on White Snow Stock Photo">
            <a:extLst>
              <a:ext uri="{FF2B5EF4-FFF2-40B4-BE49-F238E27FC236}">
                <a16:creationId xmlns:a16="http://schemas.microsoft.com/office/drawing/2014/main" id="{8846890D-7CAD-BC16-DB2E-7EAA13310EF4}"/>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34160" t="21414" b="1372"/>
          <a:stretch/>
        </p:blipFill>
        <p:spPr bwMode="auto">
          <a:xfrm>
            <a:off x="4356312" y="4654208"/>
            <a:ext cx="888296" cy="8422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Porridge and Strawberries in the Bowl on the Table Stock Photo">
            <a:extLst>
              <a:ext uri="{FF2B5EF4-FFF2-40B4-BE49-F238E27FC236}">
                <a16:creationId xmlns:a16="http://schemas.microsoft.com/office/drawing/2014/main" id="{CA2518D6-ABD0-3433-664E-52FB5EAEE4A7}"/>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25783" t="61274" r="30836" b="2769"/>
          <a:stretch/>
        </p:blipFill>
        <p:spPr bwMode="auto">
          <a:xfrm>
            <a:off x="2493382" y="3764328"/>
            <a:ext cx="822836" cy="8229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descr="Free Blue and White Ball over Water Stock Photo">
            <a:extLst>
              <a:ext uri="{FF2B5EF4-FFF2-40B4-BE49-F238E27FC236}">
                <a16:creationId xmlns:a16="http://schemas.microsoft.com/office/drawing/2014/main" id="{77F5B892-07F7-DF36-2A0B-102F0F83363B}"/>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50714" t="3556" r="25180" b="61181"/>
          <a:stretch/>
        </p:blipFill>
        <p:spPr bwMode="auto">
          <a:xfrm>
            <a:off x="8065909" y="3760267"/>
            <a:ext cx="888296" cy="8229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7AB8D40-73B7-F976-5663-69829E763261}"/>
              </a:ext>
            </a:extLst>
          </p:cNvPr>
          <p:cNvSpPr txBox="1"/>
          <p:nvPr/>
        </p:nvSpPr>
        <p:spPr>
          <a:xfrm>
            <a:off x="3799398" y="2221873"/>
            <a:ext cx="471476" cy="367917"/>
          </a:xfrm>
          <a:prstGeom prst="rect">
            <a:avLst/>
          </a:prstGeom>
          <a:noFill/>
        </p:spPr>
        <p:txBody>
          <a:bodyPr wrap="square" rtlCol="0">
            <a:spAutoFit/>
          </a:bodyPr>
          <a:lstStyle/>
          <a:p>
            <a:r>
              <a:rPr lang="en-US"/>
              <a:t>kg</a:t>
            </a:r>
          </a:p>
        </p:txBody>
      </p:sp>
      <p:sp>
        <p:nvSpPr>
          <p:cNvPr id="96" name="TextBox 95">
            <a:extLst>
              <a:ext uri="{FF2B5EF4-FFF2-40B4-BE49-F238E27FC236}">
                <a16:creationId xmlns:a16="http://schemas.microsoft.com/office/drawing/2014/main" id="{426B4464-0D2E-DF47-9440-53A4D8176B95}"/>
              </a:ext>
            </a:extLst>
          </p:cNvPr>
          <p:cNvSpPr txBox="1"/>
          <p:nvPr/>
        </p:nvSpPr>
        <p:spPr>
          <a:xfrm>
            <a:off x="3799800" y="3101406"/>
            <a:ext cx="471476" cy="367917"/>
          </a:xfrm>
          <a:prstGeom prst="rect">
            <a:avLst/>
          </a:prstGeom>
          <a:noFill/>
        </p:spPr>
        <p:txBody>
          <a:bodyPr wrap="square" rtlCol="0">
            <a:spAutoFit/>
          </a:bodyPr>
          <a:lstStyle/>
          <a:p>
            <a:r>
              <a:rPr lang="en-US"/>
              <a:t>g</a:t>
            </a:r>
          </a:p>
        </p:txBody>
      </p:sp>
      <p:sp>
        <p:nvSpPr>
          <p:cNvPr id="102" name="TextBox 101">
            <a:extLst>
              <a:ext uri="{FF2B5EF4-FFF2-40B4-BE49-F238E27FC236}">
                <a16:creationId xmlns:a16="http://schemas.microsoft.com/office/drawing/2014/main" id="{787F3C4D-5BC0-580E-BC3A-923D1B67EF22}"/>
              </a:ext>
            </a:extLst>
          </p:cNvPr>
          <p:cNvSpPr txBox="1"/>
          <p:nvPr/>
        </p:nvSpPr>
        <p:spPr>
          <a:xfrm>
            <a:off x="3760546" y="3978904"/>
            <a:ext cx="471476" cy="367917"/>
          </a:xfrm>
          <a:prstGeom prst="rect">
            <a:avLst/>
          </a:prstGeom>
          <a:noFill/>
        </p:spPr>
        <p:txBody>
          <a:bodyPr wrap="square" rtlCol="0">
            <a:spAutoFit/>
          </a:bodyPr>
          <a:lstStyle/>
          <a:p>
            <a:r>
              <a:rPr lang="en-US"/>
              <a:t>g</a:t>
            </a:r>
          </a:p>
        </p:txBody>
      </p:sp>
      <p:sp>
        <p:nvSpPr>
          <p:cNvPr id="104" name="TextBox 103">
            <a:extLst>
              <a:ext uri="{FF2B5EF4-FFF2-40B4-BE49-F238E27FC236}">
                <a16:creationId xmlns:a16="http://schemas.microsoft.com/office/drawing/2014/main" id="{6444B5F6-CC2C-2D05-7D87-F22D54E7A835}"/>
              </a:ext>
            </a:extLst>
          </p:cNvPr>
          <p:cNvSpPr txBox="1"/>
          <p:nvPr/>
        </p:nvSpPr>
        <p:spPr>
          <a:xfrm>
            <a:off x="3760546" y="4891951"/>
            <a:ext cx="471476" cy="367917"/>
          </a:xfrm>
          <a:prstGeom prst="rect">
            <a:avLst/>
          </a:prstGeom>
          <a:noFill/>
        </p:spPr>
        <p:txBody>
          <a:bodyPr wrap="square" rtlCol="0">
            <a:spAutoFit/>
          </a:bodyPr>
          <a:lstStyle/>
          <a:p>
            <a:r>
              <a:rPr lang="en-US"/>
              <a:t>g</a:t>
            </a:r>
          </a:p>
        </p:txBody>
      </p:sp>
      <p:sp>
        <p:nvSpPr>
          <p:cNvPr id="117" name="TextBox 116">
            <a:extLst>
              <a:ext uri="{FF2B5EF4-FFF2-40B4-BE49-F238E27FC236}">
                <a16:creationId xmlns:a16="http://schemas.microsoft.com/office/drawing/2014/main" id="{0E4413BD-53E3-3A0D-AB38-E144027F68A8}"/>
              </a:ext>
            </a:extLst>
          </p:cNvPr>
          <p:cNvSpPr txBox="1"/>
          <p:nvPr/>
        </p:nvSpPr>
        <p:spPr>
          <a:xfrm>
            <a:off x="5635684" y="2223020"/>
            <a:ext cx="471476" cy="367917"/>
          </a:xfrm>
          <a:prstGeom prst="rect">
            <a:avLst/>
          </a:prstGeom>
          <a:noFill/>
        </p:spPr>
        <p:txBody>
          <a:bodyPr wrap="square" rtlCol="0">
            <a:spAutoFit/>
          </a:bodyPr>
          <a:lstStyle/>
          <a:p>
            <a:r>
              <a:rPr lang="en-US"/>
              <a:t>cm</a:t>
            </a:r>
          </a:p>
        </p:txBody>
      </p:sp>
      <p:sp>
        <p:nvSpPr>
          <p:cNvPr id="118" name="TextBox 117">
            <a:extLst>
              <a:ext uri="{FF2B5EF4-FFF2-40B4-BE49-F238E27FC236}">
                <a16:creationId xmlns:a16="http://schemas.microsoft.com/office/drawing/2014/main" id="{A80A8BF8-73DE-D41A-28C6-4EF240BAD919}"/>
              </a:ext>
            </a:extLst>
          </p:cNvPr>
          <p:cNvSpPr txBox="1"/>
          <p:nvPr/>
        </p:nvSpPr>
        <p:spPr>
          <a:xfrm>
            <a:off x="5679725" y="3106284"/>
            <a:ext cx="471476" cy="367917"/>
          </a:xfrm>
          <a:prstGeom prst="rect">
            <a:avLst/>
          </a:prstGeom>
          <a:noFill/>
        </p:spPr>
        <p:txBody>
          <a:bodyPr wrap="square" rtlCol="0">
            <a:spAutoFit/>
          </a:bodyPr>
          <a:lstStyle/>
          <a:p>
            <a:r>
              <a:rPr lang="en-US"/>
              <a:t>cm</a:t>
            </a:r>
          </a:p>
        </p:txBody>
      </p:sp>
      <p:sp>
        <p:nvSpPr>
          <p:cNvPr id="119" name="TextBox 118">
            <a:extLst>
              <a:ext uri="{FF2B5EF4-FFF2-40B4-BE49-F238E27FC236}">
                <a16:creationId xmlns:a16="http://schemas.microsoft.com/office/drawing/2014/main" id="{8F59E7F2-5879-E35D-9567-A21B5FB83A2F}"/>
              </a:ext>
            </a:extLst>
          </p:cNvPr>
          <p:cNvSpPr txBox="1"/>
          <p:nvPr/>
        </p:nvSpPr>
        <p:spPr>
          <a:xfrm>
            <a:off x="5673537" y="3987554"/>
            <a:ext cx="471476" cy="367917"/>
          </a:xfrm>
          <a:prstGeom prst="rect">
            <a:avLst/>
          </a:prstGeom>
          <a:noFill/>
        </p:spPr>
        <p:txBody>
          <a:bodyPr wrap="square" rtlCol="0">
            <a:spAutoFit/>
          </a:bodyPr>
          <a:lstStyle/>
          <a:p>
            <a:r>
              <a:rPr lang="en-US"/>
              <a:t>m</a:t>
            </a:r>
          </a:p>
        </p:txBody>
      </p:sp>
      <p:sp>
        <p:nvSpPr>
          <p:cNvPr id="121" name="TextBox 120">
            <a:extLst>
              <a:ext uri="{FF2B5EF4-FFF2-40B4-BE49-F238E27FC236}">
                <a16:creationId xmlns:a16="http://schemas.microsoft.com/office/drawing/2014/main" id="{E19B17D3-0EAF-BAB9-1A0F-DD60B72127DB}"/>
              </a:ext>
            </a:extLst>
          </p:cNvPr>
          <p:cNvSpPr txBox="1"/>
          <p:nvPr/>
        </p:nvSpPr>
        <p:spPr>
          <a:xfrm>
            <a:off x="5608473" y="4880027"/>
            <a:ext cx="629804" cy="369332"/>
          </a:xfrm>
          <a:prstGeom prst="rect">
            <a:avLst/>
          </a:prstGeom>
          <a:noFill/>
        </p:spPr>
        <p:txBody>
          <a:bodyPr wrap="square" rtlCol="0">
            <a:spAutoFit/>
          </a:bodyPr>
          <a:lstStyle/>
          <a:p>
            <a:r>
              <a:rPr lang="en-US"/>
              <a:t>mm</a:t>
            </a:r>
          </a:p>
        </p:txBody>
      </p:sp>
      <p:sp>
        <p:nvSpPr>
          <p:cNvPr id="126" name="TextBox 125">
            <a:extLst>
              <a:ext uri="{FF2B5EF4-FFF2-40B4-BE49-F238E27FC236}">
                <a16:creationId xmlns:a16="http://schemas.microsoft.com/office/drawing/2014/main" id="{3B0CC104-4FCF-6341-1D00-F94A58E2736E}"/>
              </a:ext>
            </a:extLst>
          </p:cNvPr>
          <p:cNvSpPr txBox="1"/>
          <p:nvPr/>
        </p:nvSpPr>
        <p:spPr>
          <a:xfrm>
            <a:off x="7419901" y="2220304"/>
            <a:ext cx="471476" cy="367917"/>
          </a:xfrm>
          <a:prstGeom prst="rect">
            <a:avLst/>
          </a:prstGeom>
          <a:noFill/>
        </p:spPr>
        <p:txBody>
          <a:bodyPr wrap="square" rtlCol="0">
            <a:spAutoFit/>
          </a:bodyPr>
          <a:lstStyle/>
          <a:p>
            <a:r>
              <a:rPr lang="en-US"/>
              <a:t>L</a:t>
            </a:r>
          </a:p>
        </p:txBody>
      </p:sp>
      <p:sp>
        <p:nvSpPr>
          <p:cNvPr id="127" name="TextBox 126">
            <a:extLst>
              <a:ext uri="{FF2B5EF4-FFF2-40B4-BE49-F238E27FC236}">
                <a16:creationId xmlns:a16="http://schemas.microsoft.com/office/drawing/2014/main" id="{74040AD3-C211-EA97-988E-27366F7EB631}"/>
              </a:ext>
            </a:extLst>
          </p:cNvPr>
          <p:cNvSpPr txBox="1"/>
          <p:nvPr/>
        </p:nvSpPr>
        <p:spPr>
          <a:xfrm>
            <a:off x="7418772" y="3107156"/>
            <a:ext cx="471476" cy="367917"/>
          </a:xfrm>
          <a:prstGeom prst="rect">
            <a:avLst/>
          </a:prstGeom>
          <a:noFill/>
        </p:spPr>
        <p:txBody>
          <a:bodyPr wrap="square" rtlCol="0">
            <a:spAutoFit/>
          </a:bodyPr>
          <a:lstStyle/>
          <a:p>
            <a:r>
              <a:rPr lang="en-US"/>
              <a:t>L</a:t>
            </a:r>
          </a:p>
        </p:txBody>
      </p:sp>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ABFD47FE-0E9A-81F8-EB13-82FE78AD16F5}"/>
                  </a:ext>
                </a:extLst>
              </p:cNvPr>
              <p:cNvSpPr txBox="1"/>
              <p:nvPr/>
            </p:nvSpPr>
            <p:spPr>
              <a:xfrm>
                <a:off x="7437870" y="3996018"/>
                <a:ext cx="4714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m:rPr>
                              <m:nor/>
                            </m:rPr>
                            <a:rPr lang="en-US" dirty="0">
                              <a:solidFill>
                                <a:schemeClr val="tx1"/>
                              </a:solidFill>
                            </a:rPr>
                            <m:t>cm</m:t>
                          </m:r>
                        </m:e>
                        <m:sup>
                          <m:r>
                            <a:rPr lang="en-US" b="0" i="1" smtClean="0">
                              <a:solidFill>
                                <a:schemeClr val="tx1"/>
                              </a:solidFill>
                              <a:latin typeface="Cambria Math" panose="02040503050406030204" pitchFamily="18" charset="0"/>
                            </a:rPr>
                            <m:t>3</m:t>
                          </m:r>
                        </m:sup>
                      </m:sSup>
                    </m:oMath>
                  </m:oMathPara>
                </a14:m>
                <a:endParaRPr lang="en-US">
                  <a:solidFill>
                    <a:schemeClr val="tx1"/>
                  </a:solidFill>
                </a:endParaRPr>
              </a:p>
            </p:txBody>
          </p:sp>
        </mc:Choice>
        <mc:Fallback xmlns="">
          <p:sp>
            <p:nvSpPr>
              <p:cNvPr id="128" name="TextBox 127">
                <a:extLst>
                  <a:ext uri="{FF2B5EF4-FFF2-40B4-BE49-F238E27FC236}">
                    <a16:creationId xmlns:a16="http://schemas.microsoft.com/office/drawing/2014/main" id="{ABFD47FE-0E9A-81F8-EB13-82FE78AD16F5}"/>
                  </a:ext>
                </a:extLst>
              </p:cNvPr>
              <p:cNvSpPr txBox="1">
                <a:spLocks noRot="1" noChangeAspect="1" noMove="1" noResize="1" noEditPoints="1" noAdjustHandles="1" noChangeArrowheads="1" noChangeShapeType="1" noTextEdit="1"/>
              </p:cNvSpPr>
              <p:nvPr/>
            </p:nvSpPr>
            <p:spPr>
              <a:xfrm>
                <a:off x="7437870" y="3996018"/>
                <a:ext cx="471476" cy="369332"/>
              </a:xfrm>
              <a:prstGeom prst="rect">
                <a:avLst/>
              </a:prstGeom>
              <a:blipFill>
                <a:blip r:embed="rId19"/>
                <a:stretch>
                  <a:fillRect r="-12987"/>
                </a:stretch>
              </a:blipFill>
            </p:spPr>
            <p:txBody>
              <a:bodyPr/>
              <a:lstStyle/>
              <a:p>
                <a:r>
                  <a:rPr lang="en-US">
                    <a:noFill/>
                  </a:rPr>
                  <a:t> </a:t>
                </a:r>
              </a:p>
            </p:txBody>
          </p:sp>
        </mc:Fallback>
      </mc:AlternateContent>
      <p:sp>
        <p:nvSpPr>
          <p:cNvPr id="131" name="TextBox 130">
            <a:extLst>
              <a:ext uri="{FF2B5EF4-FFF2-40B4-BE49-F238E27FC236}">
                <a16:creationId xmlns:a16="http://schemas.microsoft.com/office/drawing/2014/main" id="{88AA736F-FB12-6AD5-3763-2F885D9668AF}"/>
              </a:ext>
            </a:extLst>
          </p:cNvPr>
          <p:cNvSpPr txBox="1"/>
          <p:nvPr/>
        </p:nvSpPr>
        <p:spPr>
          <a:xfrm>
            <a:off x="7529349" y="4892529"/>
            <a:ext cx="471476" cy="367917"/>
          </a:xfrm>
          <a:prstGeom prst="rect">
            <a:avLst/>
          </a:prstGeom>
          <a:noFill/>
        </p:spPr>
        <p:txBody>
          <a:bodyPr wrap="square" rtlCol="0">
            <a:spAutoFit/>
          </a:bodyPr>
          <a:lstStyle/>
          <a:p>
            <a:r>
              <a:rPr lang="en-US"/>
              <a:t>L</a:t>
            </a:r>
          </a:p>
        </p:txBody>
      </p:sp>
      <p:sp>
        <p:nvSpPr>
          <p:cNvPr id="136" name="TextBox 135">
            <a:extLst>
              <a:ext uri="{FF2B5EF4-FFF2-40B4-BE49-F238E27FC236}">
                <a16:creationId xmlns:a16="http://schemas.microsoft.com/office/drawing/2014/main" id="{3B654FB8-4D95-F98A-5D8D-D95F64C0DDA7}"/>
              </a:ext>
            </a:extLst>
          </p:cNvPr>
          <p:cNvSpPr txBox="1"/>
          <p:nvPr/>
        </p:nvSpPr>
        <p:spPr>
          <a:xfrm>
            <a:off x="9292155" y="2239985"/>
            <a:ext cx="471476" cy="367917"/>
          </a:xfrm>
          <a:prstGeom prst="rect">
            <a:avLst/>
          </a:prstGeom>
          <a:noFill/>
        </p:spPr>
        <p:txBody>
          <a:bodyPr wrap="square" rtlCol="0">
            <a:spAutoFit/>
          </a:bodyPr>
          <a:lstStyle/>
          <a:p>
            <a:r>
              <a:rPr lang="en-US"/>
              <a:t>kg</a:t>
            </a:r>
          </a:p>
        </p:txBody>
      </p:sp>
      <p:sp>
        <p:nvSpPr>
          <p:cNvPr id="137" name="TextBox 136">
            <a:extLst>
              <a:ext uri="{FF2B5EF4-FFF2-40B4-BE49-F238E27FC236}">
                <a16:creationId xmlns:a16="http://schemas.microsoft.com/office/drawing/2014/main" id="{5EF811D4-2678-5C75-8076-5C32529A2963}"/>
              </a:ext>
            </a:extLst>
          </p:cNvPr>
          <p:cNvSpPr txBox="1"/>
          <p:nvPr/>
        </p:nvSpPr>
        <p:spPr>
          <a:xfrm>
            <a:off x="9381231" y="3095046"/>
            <a:ext cx="471476" cy="367917"/>
          </a:xfrm>
          <a:prstGeom prst="rect">
            <a:avLst/>
          </a:prstGeom>
          <a:noFill/>
        </p:spPr>
        <p:txBody>
          <a:bodyPr wrap="square" rtlCol="0">
            <a:spAutoFit/>
          </a:bodyPr>
          <a:lstStyle/>
          <a:p>
            <a:r>
              <a:rPr lang="en-US"/>
              <a:t>cm</a:t>
            </a:r>
          </a:p>
        </p:txBody>
      </p:sp>
      <p:sp>
        <p:nvSpPr>
          <p:cNvPr id="139" name="TextBox 138">
            <a:extLst>
              <a:ext uri="{FF2B5EF4-FFF2-40B4-BE49-F238E27FC236}">
                <a16:creationId xmlns:a16="http://schemas.microsoft.com/office/drawing/2014/main" id="{698EAFE8-F275-154A-B1C0-DE3B72ABF3CF}"/>
              </a:ext>
            </a:extLst>
          </p:cNvPr>
          <p:cNvSpPr txBox="1"/>
          <p:nvPr/>
        </p:nvSpPr>
        <p:spPr>
          <a:xfrm>
            <a:off x="9319287" y="4898606"/>
            <a:ext cx="471476" cy="367917"/>
          </a:xfrm>
          <a:prstGeom prst="rect">
            <a:avLst/>
          </a:prstGeom>
          <a:noFill/>
        </p:spPr>
        <p:txBody>
          <a:bodyPr wrap="square" rtlCol="0">
            <a:spAutoFit/>
          </a:bodyPr>
          <a:lstStyle/>
          <a:p>
            <a:r>
              <a:rPr lang="en-US"/>
              <a:t>g</a:t>
            </a:r>
          </a:p>
        </p:txBody>
      </p:sp>
      <p:sp>
        <p:nvSpPr>
          <p:cNvPr id="138" name="TextBox 137">
            <a:extLst>
              <a:ext uri="{FF2B5EF4-FFF2-40B4-BE49-F238E27FC236}">
                <a16:creationId xmlns:a16="http://schemas.microsoft.com/office/drawing/2014/main" id="{B28ECF4D-8543-9C83-5D55-2A806EF7AADA}"/>
              </a:ext>
            </a:extLst>
          </p:cNvPr>
          <p:cNvSpPr txBox="1"/>
          <p:nvPr/>
        </p:nvSpPr>
        <p:spPr>
          <a:xfrm>
            <a:off x="9439549" y="3986611"/>
            <a:ext cx="471476" cy="367917"/>
          </a:xfrm>
          <a:prstGeom prst="rect">
            <a:avLst/>
          </a:prstGeom>
          <a:noFill/>
        </p:spPr>
        <p:txBody>
          <a:bodyPr wrap="square" rtlCol="0">
            <a:spAutoFit/>
          </a:bodyPr>
          <a:lstStyle/>
          <a:p>
            <a:r>
              <a:rPr lang="en-US"/>
              <a:t>m</a:t>
            </a:r>
          </a:p>
        </p:txBody>
      </p:sp>
      <p:pic>
        <p:nvPicPr>
          <p:cNvPr id="84" name="Picture 20" descr="five assorted-color lipsticks">
            <a:extLst>
              <a:ext uri="{FF2B5EF4-FFF2-40B4-BE49-F238E27FC236}">
                <a16:creationId xmlns:a16="http://schemas.microsoft.com/office/drawing/2014/main" id="{DFA9381A-AC1B-778A-CB66-A42C9E05D2FE}"/>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191" t="-2290" r="38099" b="2290"/>
          <a:stretch/>
        </p:blipFill>
        <p:spPr bwMode="auto">
          <a:xfrm>
            <a:off x="6214517" y="3749548"/>
            <a:ext cx="885993" cy="84393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48E3E8C5-988E-01AC-8A67-AD3013F201E4}"/>
              </a:ext>
            </a:extLst>
          </p:cNvPr>
          <p:cNvGrpSpPr/>
          <p:nvPr/>
        </p:nvGrpSpPr>
        <p:grpSpPr>
          <a:xfrm>
            <a:off x="477779" y="2994378"/>
            <a:ext cx="1418419" cy="907314"/>
            <a:chOff x="9771146" y="1368371"/>
            <a:chExt cx="1418419" cy="907314"/>
          </a:xfrm>
        </p:grpSpPr>
        <p:sp>
          <p:nvSpPr>
            <p:cNvPr id="178" name="Rectangle 177">
              <a:extLst>
                <a:ext uri="{FF2B5EF4-FFF2-40B4-BE49-F238E27FC236}">
                  <a16:creationId xmlns:a16="http://schemas.microsoft.com/office/drawing/2014/main" id="{2F4E6DE6-B5C9-7C05-3BB1-A02377459949}"/>
                </a:ext>
              </a:extLst>
            </p:cNvPr>
            <p:cNvSpPr/>
            <p:nvPr/>
          </p:nvSpPr>
          <p:spPr>
            <a:xfrm>
              <a:off x="10069575" y="1547373"/>
              <a:ext cx="791201" cy="7283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D9F7D"/>
                </a:solidFill>
              </a:endParaRPr>
            </a:p>
          </p:txBody>
        </p:sp>
        <p:sp>
          <p:nvSpPr>
            <p:cNvPr id="179" name="Right Brace 178">
              <a:extLst>
                <a:ext uri="{FF2B5EF4-FFF2-40B4-BE49-F238E27FC236}">
                  <a16:creationId xmlns:a16="http://schemas.microsoft.com/office/drawing/2014/main" id="{3A59E43C-A55C-F82E-31CE-9966E616C9EA}"/>
                </a:ext>
              </a:extLst>
            </p:cNvPr>
            <p:cNvSpPr/>
            <p:nvPr/>
          </p:nvSpPr>
          <p:spPr>
            <a:xfrm>
              <a:off x="10876093" y="1547373"/>
              <a:ext cx="88691" cy="72831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0" name="TextBox 179">
              <a:extLst>
                <a:ext uri="{FF2B5EF4-FFF2-40B4-BE49-F238E27FC236}">
                  <a16:creationId xmlns:a16="http://schemas.microsoft.com/office/drawing/2014/main" id="{E25236BC-DE88-3344-064E-40C4228DBAEB}"/>
                </a:ext>
              </a:extLst>
            </p:cNvPr>
            <p:cNvSpPr txBox="1"/>
            <p:nvPr/>
          </p:nvSpPr>
          <p:spPr>
            <a:xfrm>
              <a:off x="9771146" y="1368371"/>
              <a:ext cx="1418419" cy="215444"/>
            </a:xfrm>
            <a:prstGeom prst="rect">
              <a:avLst/>
            </a:prstGeom>
            <a:noFill/>
          </p:spPr>
          <p:txBody>
            <a:bodyPr wrap="square" rtlCol="0">
              <a:spAutoFit/>
            </a:bodyPr>
            <a:lstStyle/>
            <a:p>
              <a:pPr algn="ctr"/>
              <a:r>
                <a:rPr lang="en-US" sz="800"/>
                <a:t>Area = L x W</a:t>
              </a:r>
            </a:p>
          </p:txBody>
        </p:sp>
        <p:sp>
          <p:nvSpPr>
            <p:cNvPr id="181" name="TextBox 180">
              <a:extLst>
                <a:ext uri="{FF2B5EF4-FFF2-40B4-BE49-F238E27FC236}">
                  <a16:creationId xmlns:a16="http://schemas.microsoft.com/office/drawing/2014/main" id="{12DCD650-D76D-4DB9-07F0-463F65E094FB}"/>
                </a:ext>
              </a:extLst>
            </p:cNvPr>
            <p:cNvSpPr txBox="1"/>
            <p:nvPr/>
          </p:nvSpPr>
          <p:spPr>
            <a:xfrm>
              <a:off x="9908855" y="1800342"/>
              <a:ext cx="1143000" cy="215444"/>
            </a:xfrm>
            <a:prstGeom prst="rect">
              <a:avLst/>
            </a:prstGeom>
            <a:noFill/>
          </p:spPr>
          <p:txBody>
            <a:bodyPr wrap="square" rtlCol="0">
              <a:spAutoFit/>
            </a:bodyPr>
            <a:lstStyle/>
            <a:p>
              <a:pPr algn="ctr"/>
              <a:r>
                <a:rPr lang="en-US" sz="800"/>
                <a:t>Square</a:t>
              </a:r>
            </a:p>
          </p:txBody>
        </p:sp>
        <p:sp>
          <p:nvSpPr>
            <p:cNvPr id="182" name="TextBox 181">
              <a:extLst>
                <a:ext uri="{FF2B5EF4-FFF2-40B4-BE49-F238E27FC236}">
                  <a16:creationId xmlns:a16="http://schemas.microsoft.com/office/drawing/2014/main" id="{D68409E5-D18F-0A42-2743-08E02ADCA854}"/>
                </a:ext>
              </a:extLst>
            </p:cNvPr>
            <p:cNvSpPr txBox="1"/>
            <p:nvPr/>
          </p:nvSpPr>
          <p:spPr>
            <a:xfrm>
              <a:off x="10897466" y="1803417"/>
              <a:ext cx="221707" cy="215444"/>
            </a:xfrm>
            <a:prstGeom prst="rect">
              <a:avLst/>
            </a:prstGeom>
            <a:noFill/>
          </p:spPr>
          <p:txBody>
            <a:bodyPr wrap="square" rtlCol="0">
              <a:spAutoFit/>
            </a:bodyPr>
            <a:lstStyle/>
            <a:p>
              <a:r>
                <a:rPr lang="en-US" sz="800"/>
                <a:t>L</a:t>
              </a:r>
            </a:p>
          </p:txBody>
        </p:sp>
      </p:grpSp>
      <p:grpSp>
        <p:nvGrpSpPr>
          <p:cNvPr id="18" name="Group 17">
            <a:extLst>
              <a:ext uri="{FF2B5EF4-FFF2-40B4-BE49-F238E27FC236}">
                <a16:creationId xmlns:a16="http://schemas.microsoft.com/office/drawing/2014/main" id="{6D496697-EC66-3707-F0BE-63FDA7E454D8}"/>
              </a:ext>
            </a:extLst>
          </p:cNvPr>
          <p:cNvGrpSpPr/>
          <p:nvPr/>
        </p:nvGrpSpPr>
        <p:grpSpPr>
          <a:xfrm>
            <a:off x="692095" y="4004428"/>
            <a:ext cx="1145293" cy="1262095"/>
            <a:chOff x="11043659" y="1393383"/>
            <a:chExt cx="1145293" cy="1262095"/>
          </a:xfrm>
        </p:grpSpPr>
        <p:sp>
          <p:nvSpPr>
            <p:cNvPr id="184" name="Cube 183">
              <a:extLst>
                <a:ext uri="{FF2B5EF4-FFF2-40B4-BE49-F238E27FC236}">
                  <a16:creationId xmlns:a16="http://schemas.microsoft.com/office/drawing/2014/main" id="{98E2FD77-9DAE-CC0A-F8AF-48A3E6F11652}"/>
                </a:ext>
              </a:extLst>
            </p:cNvPr>
            <p:cNvSpPr/>
            <p:nvPr/>
          </p:nvSpPr>
          <p:spPr>
            <a:xfrm>
              <a:off x="11128412" y="1592693"/>
              <a:ext cx="791201" cy="681727"/>
            </a:xfrm>
            <a:prstGeom prst="cub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ight Brace 184">
              <a:extLst>
                <a:ext uri="{FF2B5EF4-FFF2-40B4-BE49-F238E27FC236}">
                  <a16:creationId xmlns:a16="http://schemas.microsoft.com/office/drawing/2014/main" id="{44FAD4CC-0CCB-F608-9373-9D8F7D84D465}"/>
                </a:ext>
              </a:extLst>
            </p:cNvPr>
            <p:cNvSpPr/>
            <p:nvPr/>
          </p:nvSpPr>
          <p:spPr>
            <a:xfrm>
              <a:off x="11947603" y="1596837"/>
              <a:ext cx="88691" cy="50718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6" name="Right Brace 185">
              <a:extLst>
                <a:ext uri="{FF2B5EF4-FFF2-40B4-BE49-F238E27FC236}">
                  <a16:creationId xmlns:a16="http://schemas.microsoft.com/office/drawing/2014/main" id="{1DE1BECD-69B7-676B-3B90-81611704E502}"/>
                </a:ext>
              </a:extLst>
            </p:cNvPr>
            <p:cNvSpPr/>
            <p:nvPr/>
          </p:nvSpPr>
          <p:spPr>
            <a:xfrm rot="2691874">
              <a:off x="11844025" y="2124549"/>
              <a:ext cx="88691" cy="24235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7" name="Right Brace 186">
              <a:extLst>
                <a:ext uri="{FF2B5EF4-FFF2-40B4-BE49-F238E27FC236}">
                  <a16:creationId xmlns:a16="http://schemas.microsoft.com/office/drawing/2014/main" id="{2397D816-E671-1A05-092D-BFF2964C51B7}"/>
                </a:ext>
              </a:extLst>
            </p:cNvPr>
            <p:cNvSpPr/>
            <p:nvPr/>
          </p:nvSpPr>
          <p:spPr>
            <a:xfrm rot="5400000">
              <a:off x="11397048" y="2044204"/>
              <a:ext cx="88691" cy="62596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8" name="TextBox 187">
              <a:extLst>
                <a:ext uri="{FF2B5EF4-FFF2-40B4-BE49-F238E27FC236}">
                  <a16:creationId xmlns:a16="http://schemas.microsoft.com/office/drawing/2014/main" id="{9D11386B-7FB6-1AED-F76C-6FFEE7F928CB}"/>
                </a:ext>
              </a:extLst>
            </p:cNvPr>
            <p:cNvSpPr txBox="1"/>
            <p:nvPr/>
          </p:nvSpPr>
          <p:spPr>
            <a:xfrm>
              <a:off x="11043659" y="1393383"/>
              <a:ext cx="1031866" cy="215444"/>
            </a:xfrm>
            <a:prstGeom prst="rect">
              <a:avLst/>
            </a:prstGeom>
            <a:noFill/>
          </p:spPr>
          <p:txBody>
            <a:bodyPr wrap="square" rtlCol="0">
              <a:spAutoFit/>
            </a:bodyPr>
            <a:lstStyle/>
            <a:p>
              <a:pPr algn="ctr"/>
              <a:r>
                <a:rPr lang="en-US" sz="800"/>
                <a:t>Volume = L x W x H</a:t>
              </a:r>
            </a:p>
          </p:txBody>
        </p:sp>
        <p:sp>
          <p:nvSpPr>
            <p:cNvPr id="189" name="TextBox 188">
              <a:extLst>
                <a:ext uri="{FF2B5EF4-FFF2-40B4-BE49-F238E27FC236}">
                  <a16:creationId xmlns:a16="http://schemas.microsoft.com/office/drawing/2014/main" id="{24B9F45A-7897-D2F0-6DF9-D3BD96CFD68F}"/>
                </a:ext>
              </a:extLst>
            </p:cNvPr>
            <p:cNvSpPr txBox="1"/>
            <p:nvPr/>
          </p:nvSpPr>
          <p:spPr>
            <a:xfrm>
              <a:off x="11248087" y="1916605"/>
              <a:ext cx="403697" cy="215444"/>
            </a:xfrm>
            <a:prstGeom prst="rect">
              <a:avLst/>
            </a:prstGeom>
            <a:noFill/>
          </p:spPr>
          <p:txBody>
            <a:bodyPr wrap="square" rtlCol="0">
              <a:spAutoFit/>
            </a:bodyPr>
            <a:lstStyle/>
            <a:p>
              <a:pPr algn="ctr"/>
              <a:r>
                <a:rPr lang="en-US" sz="800"/>
                <a:t>Cube</a:t>
              </a:r>
            </a:p>
          </p:txBody>
        </p:sp>
        <p:sp>
          <p:nvSpPr>
            <p:cNvPr id="190" name="TextBox 189">
              <a:extLst>
                <a:ext uri="{FF2B5EF4-FFF2-40B4-BE49-F238E27FC236}">
                  <a16:creationId xmlns:a16="http://schemas.microsoft.com/office/drawing/2014/main" id="{97A5DF30-92E8-52C8-86AF-6E8ECB4A689A}"/>
                </a:ext>
              </a:extLst>
            </p:cNvPr>
            <p:cNvSpPr txBox="1"/>
            <p:nvPr/>
          </p:nvSpPr>
          <p:spPr>
            <a:xfrm>
              <a:off x="11967245" y="1748701"/>
              <a:ext cx="221707" cy="215444"/>
            </a:xfrm>
            <a:prstGeom prst="rect">
              <a:avLst/>
            </a:prstGeom>
            <a:noFill/>
          </p:spPr>
          <p:txBody>
            <a:bodyPr wrap="square" rtlCol="0">
              <a:spAutoFit/>
            </a:bodyPr>
            <a:lstStyle/>
            <a:p>
              <a:r>
                <a:rPr lang="en-US" sz="800"/>
                <a:t>L</a:t>
              </a:r>
            </a:p>
          </p:txBody>
        </p:sp>
        <p:sp>
          <p:nvSpPr>
            <p:cNvPr id="191" name="TextBox 190">
              <a:extLst>
                <a:ext uri="{FF2B5EF4-FFF2-40B4-BE49-F238E27FC236}">
                  <a16:creationId xmlns:a16="http://schemas.microsoft.com/office/drawing/2014/main" id="{D9B22A89-5227-9C78-A07D-36304288E8EE}"/>
                </a:ext>
              </a:extLst>
            </p:cNvPr>
            <p:cNvSpPr txBox="1"/>
            <p:nvPr/>
          </p:nvSpPr>
          <p:spPr>
            <a:xfrm>
              <a:off x="11845449" y="2212985"/>
              <a:ext cx="221707" cy="215444"/>
            </a:xfrm>
            <a:prstGeom prst="rect">
              <a:avLst/>
            </a:prstGeom>
            <a:noFill/>
          </p:spPr>
          <p:txBody>
            <a:bodyPr wrap="square" rtlCol="0">
              <a:spAutoFit/>
            </a:bodyPr>
            <a:lstStyle/>
            <a:p>
              <a:r>
                <a:rPr lang="en-US" sz="800"/>
                <a:t>W</a:t>
              </a:r>
            </a:p>
          </p:txBody>
        </p:sp>
        <p:sp>
          <p:nvSpPr>
            <p:cNvPr id="192" name="TextBox 191">
              <a:extLst>
                <a:ext uri="{FF2B5EF4-FFF2-40B4-BE49-F238E27FC236}">
                  <a16:creationId xmlns:a16="http://schemas.microsoft.com/office/drawing/2014/main" id="{EBD38167-2058-EE9D-D7D6-5A859E3958AD}"/>
                </a:ext>
              </a:extLst>
            </p:cNvPr>
            <p:cNvSpPr txBox="1"/>
            <p:nvPr/>
          </p:nvSpPr>
          <p:spPr>
            <a:xfrm>
              <a:off x="11315612" y="2440034"/>
              <a:ext cx="221707" cy="215444"/>
            </a:xfrm>
            <a:prstGeom prst="rect">
              <a:avLst/>
            </a:prstGeom>
            <a:noFill/>
          </p:spPr>
          <p:txBody>
            <a:bodyPr wrap="square" rtlCol="0">
              <a:spAutoFit/>
            </a:bodyPr>
            <a:lstStyle/>
            <a:p>
              <a:r>
                <a:rPr lang="en-US" sz="800"/>
                <a:t>H</a:t>
              </a:r>
            </a:p>
          </p:txBody>
        </p:sp>
      </p:grpSp>
      <p:grpSp>
        <p:nvGrpSpPr>
          <p:cNvPr id="193" name="Group 192">
            <a:extLst>
              <a:ext uri="{FF2B5EF4-FFF2-40B4-BE49-F238E27FC236}">
                <a16:creationId xmlns:a16="http://schemas.microsoft.com/office/drawing/2014/main" id="{A481507B-585E-0172-C5FC-ECEC712BCCED}"/>
              </a:ext>
            </a:extLst>
          </p:cNvPr>
          <p:cNvGrpSpPr/>
          <p:nvPr/>
        </p:nvGrpSpPr>
        <p:grpSpPr>
          <a:xfrm>
            <a:off x="10552570" y="3024748"/>
            <a:ext cx="885097" cy="1118397"/>
            <a:chOff x="9411086" y="4124553"/>
            <a:chExt cx="885097" cy="1118397"/>
          </a:xfrm>
        </p:grpSpPr>
        <p:sp>
          <p:nvSpPr>
            <p:cNvPr id="194" name="Oval 193">
              <a:extLst>
                <a:ext uri="{FF2B5EF4-FFF2-40B4-BE49-F238E27FC236}">
                  <a16:creationId xmlns:a16="http://schemas.microsoft.com/office/drawing/2014/main" id="{127F64FF-4237-93A2-033F-A35504095ED8}"/>
                </a:ext>
              </a:extLst>
            </p:cNvPr>
            <p:cNvSpPr/>
            <p:nvPr/>
          </p:nvSpPr>
          <p:spPr>
            <a:xfrm>
              <a:off x="9473216" y="4414664"/>
              <a:ext cx="760838" cy="7623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409F53C5-8012-E7BC-F867-F45240E6C2FE}"/>
                </a:ext>
              </a:extLst>
            </p:cNvPr>
            <p:cNvSpPr/>
            <p:nvPr/>
          </p:nvSpPr>
          <p:spPr>
            <a:xfrm>
              <a:off x="9411086" y="4348684"/>
              <a:ext cx="885097" cy="89426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6" name="Straight Connector 195">
              <a:extLst>
                <a:ext uri="{FF2B5EF4-FFF2-40B4-BE49-F238E27FC236}">
                  <a16:creationId xmlns:a16="http://schemas.microsoft.com/office/drawing/2014/main" id="{2DFAA0E5-2BF0-92CE-069D-DB364EA6988B}"/>
                </a:ext>
              </a:extLst>
            </p:cNvPr>
            <p:cNvCxnSpPr>
              <a:cxnSpLocks/>
            </p:cNvCxnSpPr>
            <p:nvPr/>
          </p:nvCxnSpPr>
          <p:spPr>
            <a:xfrm flipV="1">
              <a:off x="9859487" y="4283027"/>
              <a:ext cx="0" cy="1285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TextBox 196">
              <a:extLst>
                <a:ext uri="{FF2B5EF4-FFF2-40B4-BE49-F238E27FC236}">
                  <a16:creationId xmlns:a16="http://schemas.microsoft.com/office/drawing/2014/main" id="{926BA134-67DC-4F1B-84E8-4F227C912CCC}"/>
                </a:ext>
              </a:extLst>
            </p:cNvPr>
            <p:cNvSpPr txBox="1"/>
            <p:nvPr/>
          </p:nvSpPr>
          <p:spPr>
            <a:xfrm>
              <a:off x="9716299" y="4190279"/>
              <a:ext cx="122153" cy="307777"/>
            </a:xfrm>
            <a:prstGeom prst="rect">
              <a:avLst/>
            </a:prstGeom>
            <a:noFill/>
          </p:spPr>
          <p:txBody>
            <a:bodyPr wrap="square" rtlCol="0">
              <a:spAutoFit/>
            </a:bodyPr>
            <a:lstStyle/>
            <a:p>
              <a:r>
                <a:rPr lang="en-US" sz="1400"/>
                <a:t>&gt;</a:t>
              </a:r>
            </a:p>
          </p:txBody>
        </p:sp>
        <p:sp>
          <p:nvSpPr>
            <p:cNvPr id="198" name="TextBox 197">
              <a:extLst>
                <a:ext uri="{FF2B5EF4-FFF2-40B4-BE49-F238E27FC236}">
                  <a16:creationId xmlns:a16="http://schemas.microsoft.com/office/drawing/2014/main" id="{ACA1F327-BF14-FBE4-F6B9-538AD8356DB9}"/>
                </a:ext>
              </a:extLst>
            </p:cNvPr>
            <p:cNvSpPr txBox="1"/>
            <p:nvPr/>
          </p:nvSpPr>
          <p:spPr>
            <a:xfrm>
              <a:off x="9794926" y="4190279"/>
              <a:ext cx="122153" cy="307777"/>
            </a:xfrm>
            <a:prstGeom prst="rect">
              <a:avLst/>
            </a:prstGeom>
            <a:noFill/>
          </p:spPr>
          <p:txBody>
            <a:bodyPr wrap="square" rtlCol="0">
              <a:spAutoFit/>
            </a:bodyPr>
            <a:lstStyle/>
            <a:p>
              <a:r>
                <a:rPr lang="en-US" sz="1400"/>
                <a:t>&lt;</a:t>
              </a:r>
            </a:p>
          </p:txBody>
        </p:sp>
        <p:cxnSp>
          <p:nvCxnSpPr>
            <p:cNvPr id="199" name="Straight Arrow Connector 198">
              <a:extLst>
                <a:ext uri="{FF2B5EF4-FFF2-40B4-BE49-F238E27FC236}">
                  <a16:creationId xmlns:a16="http://schemas.microsoft.com/office/drawing/2014/main" id="{EF05B261-2A4D-A61F-24A9-EBF76E14B726}"/>
                </a:ext>
              </a:extLst>
            </p:cNvPr>
            <p:cNvCxnSpPr>
              <a:cxnSpLocks/>
            </p:cNvCxnSpPr>
            <p:nvPr/>
          </p:nvCxnSpPr>
          <p:spPr>
            <a:xfrm>
              <a:off x="9518366" y="4795817"/>
              <a:ext cx="670535" cy="0"/>
            </a:xfrm>
            <a:prstGeom prst="straightConnector1">
              <a:avLst/>
            </a:prstGeom>
            <a:ln w="95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0" name="TextBox 199">
              <a:extLst>
                <a:ext uri="{FF2B5EF4-FFF2-40B4-BE49-F238E27FC236}">
                  <a16:creationId xmlns:a16="http://schemas.microsoft.com/office/drawing/2014/main" id="{8868D32C-580C-5BD4-1730-96D5BAD1469C}"/>
                </a:ext>
              </a:extLst>
            </p:cNvPr>
            <p:cNvSpPr txBox="1"/>
            <p:nvPr/>
          </p:nvSpPr>
          <p:spPr>
            <a:xfrm>
              <a:off x="9464786" y="4124553"/>
              <a:ext cx="794169" cy="215444"/>
            </a:xfrm>
            <a:prstGeom prst="rect">
              <a:avLst/>
            </a:prstGeom>
            <a:noFill/>
          </p:spPr>
          <p:txBody>
            <a:bodyPr wrap="square" rtlCol="0">
              <a:spAutoFit/>
            </a:bodyPr>
            <a:lstStyle/>
            <a:p>
              <a:pPr algn="ctr"/>
              <a:r>
                <a:rPr lang="en-US" sz="800"/>
                <a:t>Circumference</a:t>
              </a:r>
            </a:p>
          </p:txBody>
        </p:sp>
        <p:sp>
          <p:nvSpPr>
            <p:cNvPr id="201" name="TextBox 200">
              <a:extLst>
                <a:ext uri="{FF2B5EF4-FFF2-40B4-BE49-F238E27FC236}">
                  <a16:creationId xmlns:a16="http://schemas.microsoft.com/office/drawing/2014/main" id="{B6918377-A162-B2CC-70AC-9EC7D1964903}"/>
                </a:ext>
              </a:extLst>
            </p:cNvPr>
            <p:cNvSpPr txBox="1"/>
            <p:nvPr/>
          </p:nvSpPr>
          <p:spPr>
            <a:xfrm>
              <a:off x="9639541" y="4595514"/>
              <a:ext cx="428183" cy="215444"/>
            </a:xfrm>
            <a:prstGeom prst="rect">
              <a:avLst/>
            </a:prstGeom>
            <a:noFill/>
          </p:spPr>
          <p:txBody>
            <a:bodyPr wrap="square" rtlCol="0">
              <a:spAutoFit/>
            </a:bodyPr>
            <a:lstStyle/>
            <a:p>
              <a:pPr algn="ctr"/>
              <a:r>
                <a:rPr lang="en-US" sz="800"/>
                <a:t>Circle</a:t>
              </a:r>
            </a:p>
          </p:txBody>
        </p:sp>
        <p:sp>
          <p:nvSpPr>
            <p:cNvPr id="202" name="TextBox 201">
              <a:extLst>
                <a:ext uri="{FF2B5EF4-FFF2-40B4-BE49-F238E27FC236}">
                  <a16:creationId xmlns:a16="http://schemas.microsoft.com/office/drawing/2014/main" id="{46621711-275F-8E1F-F9BB-027B0DCEC69E}"/>
                </a:ext>
              </a:extLst>
            </p:cNvPr>
            <p:cNvSpPr txBox="1"/>
            <p:nvPr/>
          </p:nvSpPr>
          <p:spPr>
            <a:xfrm>
              <a:off x="9565052" y="4797027"/>
              <a:ext cx="617885" cy="215444"/>
            </a:xfrm>
            <a:prstGeom prst="rect">
              <a:avLst/>
            </a:prstGeom>
            <a:noFill/>
          </p:spPr>
          <p:txBody>
            <a:bodyPr wrap="square" rtlCol="0">
              <a:spAutoFit/>
            </a:bodyPr>
            <a:lstStyle/>
            <a:p>
              <a:pPr algn="ctr"/>
              <a:r>
                <a:rPr lang="en-US" sz="800"/>
                <a:t>Diameter</a:t>
              </a:r>
            </a:p>
          </p:txBody>
        </p:sp>
      </p:grpSp>
      <p:grpSp>
        <p:nvGrpSpPr>
          <p:cNvPr id="203" name="Group 202">
            <a:extLst>
              <a:ext uri="{FF2B5EF4-FFF2-40B4-BE49-F238E27FC236}">
                <a16:creationId xmlns:a16="http://schemas.microsoft.com/office/drawing/2014/main" id="{9650A8AF-3747-6DB5-A62C-BC1C829094D3}"/>
              </a:ext>
            </a:extLst>
          </p:cNvPr>
          <p:cNvGrpSpPr/>
          <p:nvPr/>
        </p:nvGrpSpPr>
        <p:grpSpPr>
          <a:xfrm>
            <a:off x="10307095" y="4202347"/>
            <a:ext cx="1418419" cy="911898"/>
            <a:chOff x="9126006" y="3237510"/>
            <a:chExt cx="1418419" cy="911898"/>
          </a:xfrm>
        </p:grpSpPr>
        <p:sp>
          <p:nvSpPr>
            <p:cNvPr id="204" name="Octagon 203">
              <a:extLst>
                <a:ext uri="{FF2B5EF4-FFF2-40B4-BE49-F238E27FC236}">
                  <a16:creationId xmlns:a16="http://schemas.microsoft.com/office/drawing/2014/main" id="{5F290896-035B-4A36-0AA3-4C4ED104B4D5}"/>
                </a:ext>
              </a:extLst>
            </p:cNvPr>
            <p:cNvSpPr/>
            <p:nvPr/>
          </p:nvSpPr>
          <p:spPr>
            <a:xfrm>
              <a:off x="9446204" y="3421095"/>
              <a:ext cx="778024" cy="728313"/>
            </a:xfrm>
            <a:prstGeom prst="oc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ight Brace 204">
              <a:extLst>
                <a:ext uri="{FF2B5EF4-FFF2-40B4-BE49-F238E27FC236}">
                  <a16:creationId xmlns:a16="http://schemas.microsoft.com/office/drawing/2014/main" id="{D03E56B9-B956-FEF0-D5D0-FC505125A60B}"/>
                </a:ext>
              </a:extLst>
            </p:cNvPr>
            <p:cNvSpPr/>
            <p:nvPr/>
          </p:nvSpPr>
          <p:spPr>
            <a:xfrm>
              <a:off x="10250311" y="3637318"/>
              <a:ext cx="88691" cy="29586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6" name="TextBox 205">
              <a:extLst>
                <a:ext uri="{FF2B5EF4-FFF2-40B4-BE49-F238E27FC236}">
                  <a16:creationId xmlns:a16="http://schemas.microsoft.com/office/drawing/2014/main" id="{AE2189DE-AF34-9B2A-C76A-9286708D8888}"/>
                </a:ext>
              </a:extLst>
            </p:cNvPr>
            <p:cNvSpPr txBox="1"/>
            <p:nvPr/>
          </p:nvSpPr>
          <p:spPr>
            <a:xfrm>
              <a:off x="9126006" y="3237510"/>
              <a:ext cx="1418419" cy="215444"/>
            </a:xfrm>
            <a:prstGeom prst="rect">
              <a:avLst/>
            </a:prstGeom>
            <a:noFill/>
          </p:spPr>
          <p:txBody>
            <a:bodyPr wrap="square" rtlCol="0">
              <a:spAutoFit/>
            </a:bodyPr>
            <a:lstStyle/>
            <a:p>
              <a:pPr algn="ctr"/>
              <a:r>
                <a:rPr lang="en-US" sz="800"/>
                <a:t>Perimeter = # of sections x L</a:t>
              </a:r>
            </a:p>
          </p:txBody>
        </p:sp>
        <p:sp>
          <p:nvSpPr>
            <p:cNvPr id="207" name="TextBox 206">
              <a:extLst>
                <a:ext uri="{FF2B5EF4-FFF2-40B4-BE49-F238E27FC236}">
                  <a16:creationId xmlns:a16="http://schemas.microsoft.com/office/drawing/2014/main" id="{3ABA5BA9-7DAF-230A-5755-9F918938A662}"/>
                </a:ext>
              </a:extLst>
            </p:cNvPr>
            <p:cNvSpPr txBox="1"/>
            <p:nvPr/>
          </p:nvSpPr>
          <p:spPr>
            <a:xfrm>
              <a:off x="9578879" y="3680003"/>
              <a:ext cx="562769" cy="215444"/>
            </a:xfrm>
            <a:prstGeom prst="rect">
              <a:avLst/>
            </a:prstGeom>
            <a:noFill/>
          </p:spPr>
          <p:txBody>
            <a:bodyPr wrap="square" rtlCol="0">
              <a:spAutoFit/>
            </a:bodyPr>
            <a:lstStyle/>
            <a:p>
              <a:pPr algn="ctr"/>
              <a:r>
                <a:rPr lang="en-US" sz="800"/>
                <a:t>Octogen</a:t>
              </a:r>
            </a:p>
          </p:txBody>
        </p:sp>
        <p:sp>
          <p:nvSpPr>
            <p:cNvPr id="208" name="TextBox 207">
              <a:extLst>
                <a:ext uri="{FF2B5EF4-FFF2-40B4-BE49-F238E27FC236}">
                  <a16:creationId xmlns:a16="http://schemas.microsoft.com/office/drawing/2014/main" id="{FAD589CE-1B0D-2D5A-947B-3CA87D71C675}"/>
                </a:ext>
              </a:extLst>
            </p:cNvPr>
            <p:cNvSpPr txBox="1"/>
            <p:nvPr/>
          </p:nvSpPr>
          <p:spPr>
            <a:xfrm>
              <a:off x="10270797" y="3685375"/>
              <a:ext cx="221707" cy="215444"/>
            </a:xfrm>
            <a:prstGeom prst="rect">
              <a:avLst/>
            </a:prstGeom>
            <a:noFill/>
          </p:spPr>
          <p:txBody>
            <a:bodyPr wrap="square" rtlCol="0">
              <a:spAutoFit/>
            </a:bodyPr>
            <a:lstStyle/>
            <a:p>
              <a:r>
                <a:rPr lang="en-US" sz="800"/>
                <a:t>L</a:t>
              </a:r>
            </a:p>
          </p:txBody>
        </p:sp>
      </p:grpSp>
      <p:sp>
        <p:nvSpPr>
          <p:cNvPr id="9" name="TextBox 8">
            <a:extLst>
              <a:ext uri="{FF2B5EF4-FFF2-40B4-BE49-F238E27FC236}">
                <a16:creationId xmlns:a16="http://schemas.microsoft.com/office/drawing/2014/main" id="{2577E4F8-9152-5E8E-81F3-F58F9F8E518D}"/>
              </a:ext>
            </a:extLst>
          </p:cNvPr>
          <p:cNvSpPr txBox="1"/>
          <p:nvPr/>
        </p:nvSpPr>
        <p:spPr>
          <a:xfrm>
            <a:off x="10057409" y="1762481"/>
            <a:ext cx="1916137" cy="969496"/>
          </a:xfrm>
          <a:prstGeom prst="rect">
            <a:avLst/>
          </a:prstGeom>
          <a:noFill/>
        </p:spPr>
        <p:txBody>
          <a:bodyPr wrap="square" rtlCol="0">
            <a:spAutoFit/>
          </a:bodyPr>
          <a:lstStyle/>
          <a:p>
            <a:pPr algn="ctr"/>
            <a:r>
              <a:rPr lang="en-US" sz="1300"/>
              <a:t>Quick Mental Math for Estimation:</a:t>
            </a:r>
          </a:p>
          <a:p>
            <a:pPr algn="ctr"/>
            <a:endParaRPr lang="en-US" sz="1300" b="1"/>
          </a:p>
          <a:p>
            <a:endParaRPr lang="en-US"/>
          </a:p>
        </p:txBody>
      </p:sp>
      <p:sp>
        <p:nvSpPr>
          <p:cNvPr id="155" name="Rectangle 154">
            <a:extLst>
              <a:ext uri="{FF2B5EF4-FFF2-40B4-BE49-F238E27FC236}">
                <a16:creationId xmlns:a16="http://schemas.microsoft.com/office/drawing/2014/main" id="{59DB3B59-6673-D394-D8DF-484558D36A3F}"/>
              </a:ext>
            </a:extLst>
          </p:cNvPr>
          <p:cNvSpPr/>
          <p:nvPr/>
        </p:nvSpPr>
        <p:spPr>
          <a:xfrm>
            <a:off x="187556" y="1649248"/>
            <a:ext cx="2010966" cy="36172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4CE0DD8E-0074-BD44-E817-73A529620234}"/>
              </a:ext>
            </a:extLst>
          </p:cNvPr>
          <p:cNvGrpSpPr/>
          <p:nvPr/>
        </p:nvGrpSpPr>
        <p:grpSpPr>
          <a:xfrm>
            <a:off x="9959280" y="2221557"/>
            <a:ext cx="1755466" cy="716234"/>
            <a:chOff x="10079353" y="2251530"/>
            <a:chExt cx="1911481" cy="716234"/>
          </a:xfrm>
        </p:grpSpPr>
        <p:grpSp>
          <p:nvGrpSpPr>
            <p:cNvPr id="10" name="Group 9">
              <a:extLst>
                <a:ext uri="{FF2B5EF4-FFF2-40B4-BE49-F238E27FC236}">
                  <a16:creationId xmlns:a16="http://schemas.microsoft.com/office/drawing/2014/main" id="{6AD3ECD0-34F3-4C9B-842B-482691012772}"/>
                </a:ext>
              </a:extLst>
            </p:cNvPr>
            <p:cNvGrpSpPr/>
            <p:nvPr/>
          </p:nvGrpSpPr>
          <p:grpSpPr>
            <a:xfrm>
              <a:off x="10079353" y="2251530"/>
              <a:ext cx="1911481" cy="716234"/>
              <a:chOff x="9984563" y="2565418"/>
              <a:chExt cx="1911481" cy="716234"/>
            </a:xfrm>
          </p:grpSpPr>
          <p:sp>
            <p:nvSpPr>
              <p:cNvPr id="79" name="TextBox 78">
                <a:extLst>
                  <a:ext uri="{FF2B5EF4-FFF2-40B4-BE49-F238E27FC236}">
                    <a16:creationId xmlns:a16="http://schemas.microsoft.com/office/drawing/2014/main" id="{EECECAA8-FED4-661C-E41E-05C3008152BD}"/>
                  </a:ext>
                </a:extLst>
              </p:cNvPr>
              <p:cNvSpPr txBox="1"/>
              <p:nvPr/>
            </p:nvSpPr>
            <p:spPr>
              <a:xfrm>
                <a:off x="9984563" y="2571649"/>
                <a:ext cx="1095413" cy="710003"/>
              </a:xfrm>
              <a:prstGeom prst="rect">
                <a:avLst/>
              </a:prstGeom>
              <a:noFill/>
              <a:ln>
                <a:noFill/>
              </a:ln>
            </p:spPr>
            <p:txBody>
              <a:bodyPr wrap="square" rtlCol="0">
                <a:spAutoFit/>
              </a:bodyPr>
              <a:lstStyle/>
              <a:p>
                <a:pPr algn="r"/>
                <a:r>
                  <a:rPr lang="en-US" sz="1200"/>
                  <a:t>4.75 cm</a:t>
                </a:r>
              </a:p>
              <a:p>
                <a:pPr algn="r"/>
                <a:r>
                  <a:rPr lang="en-US" sz="1200"/>
                  <a:t>x 4.20 cm</a:t>
                </a:r>
              </a:p>
              <a:p>
                <a:pPr algn="r">
                  <a:lnSpc>
                    <a:spcPct val="150000"/>
                  </a:lnSpc>
                </a:pPr>
                <a:r>
                  <a:rPr lang="en-US" sz="1200"/>
                  <a:t>19.95 cm</a:t>
                </a:r>
                <a:r>
                  <a:rPr lang="en-US" sz="1200" baseline="30000"/>
                  <a:t>2</a:t>
                </a:r>
              </a:p>
            </p:txBody>
          </p:sp>
          <p:sp>
            <p:nvSpPr>
              <p:cNvPr id="81" name="TextBox 80">
                <a:extLst>
                  <a:ext uri="{FF2B5EF4-FFF2-40B4-BE49-F238E27FC236}">
                    <a16:creationId xmlns:a16="http://schemas.microsoft.com/office/drawing/2014/main" id="{3FBCA12D-F711-CB9F-2D54-DEF3811EDFEB}"/>
                  </a:ext>
                </a:extLst>
              </p:cNvPr>
              <p:cNvSpPr txBox="1"/>
              <p:nvPr/>
            </p:nvSpPr>
            <p:spPr>
              <a:xfrm>
                <a:off x="11278567" y="2565418"/>
                <a:ext cx="617477" cy="710003"/>
              </a:xfrm>
              <a:prstGeom prst="rect">
                <a:avLst/>
              </a:prstGeom>
              <a:noFill/>
              <a:ln>
                <a:noFill/>
              </a:ln>
            </p:spPr>
            <p:txBody>
              <a:bodyPr wrap="none" rtlCol="0">
                <a:spAutoFit/>
              </a:bodyPr>
              <a:lstStyle/>
              <a:p>
                <a:pPr algn="r"/>
                <a:r>
                  <a:rPr lang="en-US" sz="1200"/>
                  <a:t>5 cm</a:t>
                </a:r>
              </a:p>
              <a:p>
                <a:pPr algn="r"/>
                <a:r>
                  <a:rPr lang="en-US" sz="1200"/>
                  <a:t>x 4 cm</a:t>
                </a:r>
              </a:p>
              <a:p>
                <a:pPr algn="r">
                  <a:lnSpc>
                    <a:spcPct val="150000"/>
                  </a:lnSpc>
                </a:pPr>
                <a:r>
                  <a:rPr lang="en-US" sz="1200"/>
                  <a:t>20 cm</a:t>
                </a:r>
                <a:r>
                  <a:rPr lang="en-US" sz="1200" baseline="30000"/>
                  <a:t>2</a:t>
                </a:r>
              </a:p>
            </p:txBody>
          </p:sp>
        </p:grpSp>
        <p:cxnSp>
          <p:nvCxnSpPr>
            <p:cNvPr id="13" name="Straight Connector 12">
              <a:extLst>
                <a:ext uri="{FF2B5EF4-FFF2-40B4-BE49-F238E27FC236}">
                  <a16:creationId xmlns:a16="http://schemas.microsoft.com/office/drawing/2014/main" id="{24671218-3734-EC2B-5737-DD27968AF093}"/>
                </a:ext>
              </a:extLst>
            </p:cNvPr>
            <p:cNvCxnSpPr/>
            <p:nvPr/>
          </p:nvCxnSpPr>
          <p:spPr>
            <a:xfrm>
              <a:off x="10380013" y="2715143"/>
              <a:ext cx="73152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EEB6CEC3-1E6F-093F-B1BE-A92469074BAD}"/>
                </a:ext>
              </a:extLst>
            </p:cNvPr>
            <p:cNvCxnSpPr>
              <a:cxnSpLocks/>
            </p:cNvCxnSpPr>
            <p:nvPr/>
          </p:nvCxnSpPr>
          <p:spPr>
            <a:xfrm flipV="1">
              <a:off x="11337941" y="2704902"/>
              <a:ext cx="652893" cy="10241"/>
            </a:xfrm>
            <a:prstGeom prst="line">
              <a:avLst/>
            </a:prstGeom>
            <a:ln w="19050"/>
          </p:spPr>
          <p:style>
            <a:lnRef idx="1">
              <a:schemeClr val="dk1"/>
            </a:lnRef>
            <a:fillRef idx="0">
              <a:schemeClr val="dk1"/>
            </a:fillRef>
            <a:effectRef idx="0">
              <a:schemeClr val="dk1"/>
            </a:effectRef>
            <a:fontRef idx="minor">
              <a:schemeClr val="tx1"/>
            </a:fontRef>
          </p:style>
        </p:cxnSp>
      </p:grpSp>
      <p:sp>
        <p:nvSpPr>
          <p:cNvPr id="21" name="TextBox 20">
            <a:extLst>
              <a:ext uri="{FF2B5EF4-FFF2-40B4-BE49-F238E27FC236}">
                <a16:creationId xmlns:a16="http://schemas.microsoft.com/office/drawing/2014/main" id="{91815F2D-E36F-E9C7-2F09-74C87259887E}"/>
              </a:ext>
            </a:extLst>
          </p:cNvPr>
          <p:cNvSpPr txBox="1"/>
          <p:nvPr/>
        </p:nvSpPr>
        <p:spPr>
          <a:xfrm>
            <a:off x="220950" y="2075795"/>
            <a:ext cx="1918880" cy="969496"/>
          </a:xfrm>
          <a:prstGeom prst="rect">
            <a:avLst/>
          </a:prstGeom>
          <a:noFill/>
        </p:spPr>
        <p:txBody>
          <a:bodyPr wrap="square" rtlCol="0">
            <a:spAutoFit/>
          </a:bodyPr>
          <a:lstStyle/>
          <a:p>
            <a:pPr algn="ctr"/>
            <a:r>
              <a:rPr lang="en-US" sz="1300"/>
              <a:t>1 m = 100 cm</a:t>
            </a:r>
          </a:p>
          <a:p>
            <a:pPr algn="ctr"/>
            <a:r>
              <a:rPr lang="en-US" sz="1300"/>
              <a:t>0.1 m = 10 cm</a:t>
            </a:r>
          </a:p>
          <a:p>
            <a:pPr algn="ctr"/>
            <a:r>
              <a:rPr lang="en-US" sz="1300"/>
              <a:t>0.01 m = 1 cm</a:t>
            </a:r>
          </a:p>
          <a:p>
            <a:endParaRPr lang="en-US"/>
          </a:p>
        </p:txBody>
      </p:sp>
      <p:sp>
        <p:nvSpPr>
          <p:cNvPr id="158" name="Rectangle 157">
            <a:extLst>
              <a:ext uri="{FF2B5EF4-FFF2-40B4-BE49-F238E27FC236}">
                <a16:creationId xmlns:a16="http://schemas.microsoft.com/office/drawing/2014/main" id="{6F8F9AC7-773E-10A3-A66D-55C4791CF3B8}"/>
              </a:ext>
            </a:extLst>
          </p:cNvPr>
          <p:cNvSpPr/>
          <p:nvPr/>
        </p:nvSpPr>
        <p:spPr>
          <a:xfrm>
            <a:off x="9989243" y="1649248"/>
            <a:ext cx="2010966" cy="36263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a:extLst>
              <a:ext uri="{FF2B5EF4-FFF2-40B4-BE49-F238E27FC236}">
                <a16:creationId xmlns:a16="http://schemas.microsoft.com/office/drawing/2014/main" id="{B8493C1E-103F-7080-F9C6-3C15BEFC86C0}"/>
              </a:ext>
            </a:extLst>
          </p:cNvPr>
          <p:cNvSpPr txBox="1"/>
          <p:nvPr/>
        </p:nvSpPr>
        <p:spPr>
          <a:xfrm>
            <a:off x="2444096" y="1990479"/>
            <a:ext cx="1786799" cy="822960"/>
          </a:xfrm>
          <a:prstGeom prst="rect">
            <a:avLst/>
          </a:prstGeom>
          <a:noFill/>
        </p:spPr>
        <p:txBody>
          <a:bodyPr wrap="square" rtlCol="0" anchor="ctr">
            <a:noAutofit/>
          </a:bodyPr>
          <a:lstStyle/>
          <a:p>
            <a:r>
              <a:rPr lang="en-US">
                <a:solidFill>
                  <a:srgbClr val="CD9F7D"/>
                </a:solidFill>
              </a:rPr>
              <a:t>                   </a:t>
            </a:r>
            <a:r>
              <a:rPr lang="en-US">
                <a:solidFill>
                  <a:srgbClr val="DCD4CA"/>
                </a:solidFill>
              </a:rPr>
              <a:t>5.5</a:t>
            </a:r>
          </a:p>
        </p:txBody>
      </p:sp>
      <p:sp>
        <p:nvSpPr>
          <p:cNvPr id="110" name="TextBox 109">
            <a:extLst>
              <a:ext uri="{FF2B5EF4-FFF2-40B4-BE49-F238E27FC236}">
                <a16:creationId xmlns:a16="http://schemas.microsoft.com/office/drawing/2014/main" id="{BA772933-1AEE-760E-BA97-51854E19CE25}"/>
              </a:ext>
            </a:extLst>
          </p:cNvPr>
          <p:cNvSpPr txBox="1"/>
          <p:nvPr/>
        </p:nvSpPr>
        <p:spPr>
          <a:xfrm>
            <a:off x="2444095" y="2874299"/>
            <a:ext cx="1786799" cy="822960"/>
          </a:xfrm>
          <a:prstGeom prst="rect">
            <a:avLst/>
          </a:prstGeom>
          <a:noFill/>
        </p:spPr>
        <p:txBody>
          <a:bodyPr wrap="square" rtlCol="0" anchor="ctr">
            <a:noAutofit/>
          </a:bodyPr>
          <a:lstStyle/>
          <a:p>
            <a:r>
              <a:rPr lang="en-US">
                <a:solidFill>
                  <a:srgbClr val="F6675C">
                    <a:alpha val="0"/>
                  </a:srgbClr>
                </a:solidFill>
              </a:rPr>
              <a:t>                   2.5</a:t>
            </a:r>
          </a:p>
        </p:txBody>
      </p:sp>
      <p:sp>
        <p:nvSpPr>
          <p:cNvPr id="111" name="TextBox 110">
            <a:extLst>
              <a:ext uri="{FF2B5EF4-FFF2-40B4-BE49-F238E27FC236}">
                <a16:creationId xmlns:a16="http://schemas.microsoft.com/office/drawing/2014/main" id="{8DF762B1-F210-C9ED-C119-3AB6D7B69F6C}"/>
              </a:ext>
            </a:extLst>
          </p:cNvPr>
          <p:cNvSpPr txBox="1"/>
          <p:nvPr/>
        </p:nvSpPr>
        <p:spPr>
          <a:xfrm>
            <a:off x="2444040" y="3751383"/>
            <a:ext cx="1786799" cy="822960"/>
          </a:xfrm>
          <a:prstGeom prst="rect">
            <a:avLst/>
          </a:prstGeom>
          <a:noFill/>
        </p:spPr>
        <p:txBody>
          <a:bodyPr wrap="square" rtlCol="0" anchor="ctr">
            <a:noAutofit/>
          </a:bodyPr>
          <a:lstStyle/>
          <a:p>
            <a:r>
              <a:rPr lang="en-US"/>
              <a:t>                   </a:t>
            </a:r>
            <a:r>
              <a:rPr lang="en-US">
                <a:solidFill>
                  <a:schemeClr val="bg1">
                    <a:alpha val="0"/>
                  </a:schemeClr>
                </a:solidFill>
              </a:rPr>
              <a:t>66</a:t>
            </a:r>
          </a:p>
        </p:txBody>
      </p:sp>
      <p:sp>
        <p:nvSpPr>
          <p:cNvPr id="163" name="Rectangle 162">
            <a:extLst>
              <a:ext uri="{FF2B5EF4-FFF2-40B4-BE49-F238E27FC236}">
                <a16:creationId xmlns:a16="http://schemas.microsoft.com/office/drawing/2014/main" id="{6A0BE89D-20D9-E6B5-0B43-7202494D3467}"/>
              </a:ext>
            </a:extLst>
          </p:cNvPr>
          <p:cNvSpPr/>
          <p:nvPr/>
        </p:nvSpPr>
        <p:spPr>
          <a:xfrm>
            <a:off x="2444974" y="3743906"/>
            <a:ext cx="1788847" cy="849572"/>
          </a:xfrm>
          <a:prstGeom prst="rect">
            <a:avLst/>
          </a:prstGeom>
          <a:solidFill>
            <a:srgbClr val="72E29B"/>
          </a:solidFill>
          <a:ln>
            <a:solidFill>
              <a:srgbClr val="4A9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112" name="TextBox 111">
            <a:extLst>
              <a:ext uri="{FF2B5EF4-FFF2-40B4-BE49-F238E27FC236}">
                <a16:creationId xmlns:a16="http://schemas.microsoft.com/office/drawing/2014/main" id="{C5F16D72-36A7-8BB3-0CA1-D533A38DA27A}"/>
              </a:ext>
            </a:extLst>
          </p:cNvPr>
          <p:cNvSpPr txBox="1"/>
          <p:nvPr/>
        </p:nvSpPr>
        <p:spPr>
          <a:xfrm>
            <a:off x="2439284" y="4664430"/>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5</a:t>
            </a:r>
          </a:p>
        </p:txBody>
      </p:sp>
      <p:sp>
        <p:nvSpPr>
          <p:cNvPr id="164" name="Rectangle 163">
            <a:extLst>
              <a:ext uri="{FF2B5EF4-FFF2-40B4-BE49-F238E27FC236}">
                <a16:creationId xmlns:a16="http://schemas.microsoft.com/office/drawing/2014/main" id="{5910DAA2-27E2-7B21-5DC8-CFD1492757AB}"/>
              </a:ext>
            </a:extLst>
          </p:cNvPr>
          <p:cNvSpPr/>
          <p:nvPr/>
        </p:nvSpPr>
        <p:spPr>
          <a:xfrm>
            <a:off x="2447272" y="4642508"/>
            <a:ext cx="1784750" cy="861000"/>
          </a:xfrm>
          <a:prstGeom prst="rect">
            <a:avLst/>
          </a:prstGeom>
          <a:solidFill>
            <a:srgbClr val="72E29B"/>
          </a:solidFill>
          <a:ln>
            <a:solidFill>
              <a:srgbClr val="4A9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200</a:t>
            </a:r>
          </a:p>
        </p:txBody>
      </p:sp>
      <p:sp>
        <p:nvSpPr>
          <p:cNvPr id="113" name="TextBox 112">
            <a:extLst>
              <a:ext uri="{FF2B5EF4-FFF2-40B4-BE49-F238E27FC236}">
                <a16:creationId xmlns:a16="http://schemas.microsoft.com/office/drawing/2014/main" id="{C20A493D-641E-DA40-AB60-631B9A429777}"/>
              </a:ext>
            </a:extLst>
          </p:cNvPr>
          <p:cNvSpPr txBox="1"/>
          <p:nvPr/>
        </p:nvSpPr>
        <p:spPr>
          <a:xfrm>
            <a:off x="4291097" y="1996388"/>
            <a:ext cx="1786799" cy="822960"/>
          </a:xfrm>
          <a:prstGeom prst="rect">
            <a:avLst/>
          </a:prstGeom>
          <a:noFill/>
        </p:spPr>
        <p:txBody>
          <a:bodyPr wrap="square" rtlCol="0" anchor="ctr">
            <a:noAutofit/>
          </a:bodyPr>
          <a:lstStyle/>
          <a:p>
            <a:r>
              <a:rPr lang="en-US"/>
              <a:t>                  </a:t>
            </a:r>
            <a:r>
              <a:rPr lang="en-US">
                <a:solidFill>
                  <a:schemeClr val="bg1">
                    <a:alpha val="0"/>
                  </a:schemeClr>
                </a:solidFill>
              </a:rPr>
              <a:t>311</a:t>
            </a:r>
          </a:p>
        </p:txBody>
      </p:sp>
      <p:sp>
        <p:nvSpPr>
          <p:cNvPr id="165" name="Rectangle 164">
            <a:extLst>
              <a:ext uri="{FF2B5EF4-FFF2-40B4-BE49-F238E27FC236}">
                <a16:creationId xmlns:a16="http://schemas.microsoft.com/office/drawing/2014/main" id="{DF78171F-E592-96FF-2C73-A9C885EDA525}"/>
              </a:ext>
            </a:extLst>
          </p:cNvPr>
          <p:cNvSpPr/>
          <p:nvPr/>
        </p:nvSpPr>
        <p:spPr>
          <a:xfrm>
            <a:off x="4282610" y="1982366"/>
            <a:ext cx="1788847" cy="853006"/>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115" name="TextBox 114">
            <a:extLst>
              <a:ext uri="{FF2B5EF4-FFF2-40B4-BE49-F238E27FC236}">
                <a16:creationId xmlns:a16="http://schemas.microsoft.com/office/drawing/2014/main" id="{BF122CBF-0040-60A5-685B-329BD408EF0A}"/>
              </a:ext>
            </a:extLst>
          </p:cNvPr>
          <p:cNvSpPr txBox="1"/>
          <p:nvPr/>
        </p:nvSpPr>
        <p:spPr>
          <a:xfrm>
            <a:off x="4292369" y="3765548"/>
            <a:ext cx="1786799" cy="822960"/>
          </a:xfrm>
          <a:prstGeom prst="rect">
            <a:avLst/>
          </a:prstGeom>
          <a:noFill/>
        </p:spPr>
        <p:txBody>
          <a:bodyPr wrap="square" rtlCol="0" anchor="ctr">
            <a:noAutofit/>
          </a:bodyPr>
          <a:lstStyle/>
          <a:p>
            <a:r>
              <a:rPr lang="en-US"/>
              <a:t>                    </a:t>
            </a:r>
            <a:r>
              <a:rPr lang="en-US">
                <a:solidFill>
                  <a:schemeClr val="bg1">
                    <a:alpha val="0"/>
                  </a:schemeClr>
                </a:solidFill>
              </a:rPr>
              <a:t>2.8</a:t>
            </a:r>
          </a:p>
        </p:txBody>
      </p:sp>
      <p:sp>
        <p:nvSpPr>
          <p:cNvPr id="167" name="Rectangle 166">
            <a:extLst>
              <a:ext uri="{FF2B5EF4-FFF2-40B4-BE49-F238E27FC236}">
                <a16:creationId xmlns:a16="http://schemas.microsoft.com/office/drawing/2014/main" id="{9EEC1FA2-0E1C-1F76-C67F-152659C00979}"/>
              </a:ext>
            </a:extLst>
          </p:cNvPr>
          <p:cNvSpPr/>
          <p:nvPr/>
        </p:nvSpPr>
        <p:spPr>
          <a:xfrm>
            <a:off x="4282610" y="3742312"/>
            <a:ext cx="1788847" cy="854431"/>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120" name="TextBox 119">
            <a:extLst>
              <a:ext uri="{FF2B5EF4-FFF2-40B4-BE49-F238E27FC236}">
                <a16:creationId xmlns:a16="http://schemas.microsoft.com/office/drawing/2014/main" id="{D5231E8F-95A7-D358-1F94-344B8A62C788}"/>
              </a:ext>
            </a:extLst>
          </p:cNvPr>
          <p:cNvSpPr txBox="1"/>
          <p:nvPr/>
        </p:nvSpPr>
        <p:spPr>
          <a:xfrm>
            <a:off x="4289371" y="4650128"/>
            <a:ext cx="1786799" cy="822960"/>
          </a:xfrm>
          <a:prstGeom prst="rect">
            <a:avLst/>
          </a:prstGeom>
          <a:noFill/>
        </p:spPr>
        <p:txBody>
          <a:bodyPr wrap="square" rtlCol="0" anchor="ctr">
            <a:noAutofit/>
          </a:bodyPr>
          <a:lstStyle/>
          <a:p>
            <a:r>
              <a:rPr lang="en-US"/>
              <a:t>                  </a:t>
            </a:r>
            <a:r>
              <a:rPr lang="en-US">
                <a:solidFill>
                  <a:schemeClr val="bg1">
                    <a:alpha val="0"/>
                  </a:schemeClr>
                </a:solidFill>
              </a:rPr>
              <a:t>241</a:t>
            </a:r>
          </a:p>
        </p:txBody>
      </p:sp>
      <p:sp>
        <p:nvSpPr>
          <p:cNvPr id="169" name="Rectangle 168">
            <a:extLst>
              <a:ext uri="{FF2B5EF4-FFF2-40B4-BE49-F238E27FC236}">
                <a16:creationId xmlns:a16="http://schemas.microsoft.com/office/drawing/2014/main" id="{73685964-9777-7644-C4CB-8767C00D3E0D}"/>
              </a:ext>
            </a:extLst>
          </p:cNvPr>
          <p:cNvSpPr/>
          <p:nvPr/>
        </p:nvSpPr>
        <p:spPr>
          <a:xfrm>
            <a:off x="4278132" y="4641944"/>
            <a:ext cx="1788847" cy="861001"/>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200</a:t>
            </a:r>
          </a:p>
        </p:txBody>
      </p:sp>
      <p:sp>
        <p:nvSpPr>
          <p:cNvPr id="130" name="TextBox 129">
            <a:extLst>
              <a:ext uri="{FF2B5EF4-FFF2-40B4-BE49-F238E27FC236}">
                <a16:creationId xmlns:a16="http://schemas.microsoft.com/office/drawing/2014/main" id="{10967752-317F-5FE5-3DA0-F5BDE881AB21}"/>
              </a:ext>
            </a:extLst>
          </p:cNvPr>
          <p:cNvSpPr txBox="1"/>
          <p:nvPr/>
        </p:nvSpPr>
        <p:spPr>
          <a:xfrm>
            <a:off x="6139200" y="1990476"/>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1</a:t>
            </a:r>
          </a:p>
        </p:txBody>
      </p:sp>
      <p:sp>
        <p:nvSpPr>
          <p:cNvPr id="170" name="Rectangle 169">
            <a:extLst>
              <a:ext uri="{FF2B5EF4-FFF2-40B4-BE49-F238E27FC236}">
                <a16:creationId xmlns:a16="http://schemas.microsoft.com/office/drawing/2014/main" id="{ED49DF2C-ABD4-FB6F-1559-A3B1FA5BA7AD}"/>
              </a:ext>
            </a:extLst>
          </p:cNvPr>
          <p:cNvSpPr/>
          <p:nvPr/>
        </p:nvSpPr>
        <p:spPr>
          <a:xfrm>
            <a:off x="6136423" y="1979329"/>
            <a:ext cx="1788847" cy="853006"/>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123" name="TextBox 122">
            <a:extLst>
              <a:ext uri="{FF2B5EF4-FFF2-40B4-BE49-F238E27FC236}">
                <a16:creationId xmlns:a16="http://schemas.microsoft.com/office/drawing/2014/main" id="{24200926-67B3-7A6F-67BA-3955F0B9A84D}"/>
              </a:ext>
            </a:extLst>
          </p:cNvPr>
          <p:cNvSpPr txBox="1"/>
          <p:nvPr/>
        </p:nvSpPr>
        <p:spPr>
          <a:xfrm>
            <a:off x="6135911" y="2875145"/>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3</a:t>
            </a:r>
          </a:p>
        </p:txBody>
      </p:sp>
      <p:sp>
        <p:nvSpPr>
          <p:cNvPr id="171" name="Rectangle 170">
            <a:extLst>
              <a:ext uri="{FF2B5EF4-FFF2-40B4-BE49-F238E27FC236}">
                <a16:creationId xmlns:a16="http://schemas.microsoft.com/office/drawing/2014/main" id="{73C26674-D4E9-F843-FE1A-CBA274CEEAAC}"/>
              </a:ext>
            </a:extLst>
          </p:cNvPr>
          <p:cNvSpPr/>
          <p:nvPr/>
        </p:nvSpPr>
        <p:spPr>
          <a:xfrm>
            <a:off x="6136423" y="2868006"/>
            <a:ext cx="1788847" cy="841994"/>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800</a:t>
            </a:r>
          </a:p>
        </p:txBody>
      </p:sp>
      <p:sp>
        <p:nvSpPr>
          <p:cNvPr id="124" name="TextBox 123">
            <a:extLst>
              <a:ext uri="{FF2B5EF4-FFF2-40B4-BE49-F238E27FC236}">
                <a16:creationId xmlns:a16="http://schemas.microsoft.com/office/drawing/2014/main" id="{6A1EDDFE-ACFE-6E6E-7F82-10CF2AD00D78}"/>
              </a:ext>
            </a:extLst>
          </p:cNvPr>
          <p:cNvSpPr txBox="1"/>
          <p:nvPr/>
        </p:nvSpPr>
        <p:spPr>
          <a:xfrm>
            <a:off x="6135910" y="3760267"/>
            <a:ext cx="1786799" cy="822960"/>
          </a:xfrm>
          <a:prstGeom prst="rect">
            <a:avLst/>
          </a:prstGeom>
          <a:noFill/>
        </p:spPr>
        <p:txBody>
          <a:bodyPr wrap="square" rtlCol="0" anchor="ctr">
            <a:noAutofit/>
          </a:bodyPr>
          <a:lstStyle/>
          <a:p>
            <a:r>
              <a:rPr lang="en-US"/>
              <a:t>                   </a:t>
            </a:r>
            <a:r>
              <a:rPr lang="en-US">
                <a:solidFill>
                  <a:schemeClr val="bg1">
                    <a:alpha val="0"/>
                  </a:schemeClr>
                </a:solidFill>
              </a:rPr>
              <a:t>32</a:t>
            </a:r>
          </a:p>
        </p:txBody>
      </p:sp>
      <p:sp>
        <p:nvSpPr>
          <p:cNvPr id="172" name="Rectangle 171">
            <a:extLst>
              <a:ext uri="{FF2B5EF4-FFF2-40B4-BE49-F238E27FC236}">
                <a16:creationId xmlns:a16="http://schemas.microsoft.com/office/drawing/2014/main" id="{15A0A525-2A88-A53A-FB43-CC27C67F2B84}"/>
              </a:ext>
            </a:extLst>
          </p:cNvPr>
          <p:cNvSpPr/>
          <p:nvPr/>
        </p:nvSpPr>
        <p:spPr>
          <a:xfrm>
            <a:off x="6136423" y="3744533"/>
            <a:ext cx="1788847" cy="854431"/>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125" name="TextBox 124">
            <a:extLst>
              <a:ext uri="{FF2B5EF4-FFF2-40B4-BE49-F238E27FC236}">
                <a16:creationId xmlns:a16="http://schemas.microsoft.com/office/drawing/2014/main" id="{9322335A-F8DB-92C1-A04C-1CB48961F04B}"/>
              </a:ext>
            </a:extLst>
          </p:cNvPr>
          <p:cNvSpPr txBox="1"/>
          <p:nvPr/>
        </p:nvSpPr>
        <p:spPr>
          <a:xfrm>
            <a:off x="6133264" y="4664430"/>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1.7</a:t>
            </a:r>
          </a:p>
        </p:txBody>
      </p:sp>
      <p:sp>
        <p:nvSpPr>
          <p:cNvPr id="173" name="Rectangle 172">
            <a:extLst>
              <a:ext uri="{FF2B5EF4-FFF2-40B4-BE49-F238E27FC236}">
                <a16:creationId xmlns:a16="http://schemas.microsoft.com/office/drawing/2014/main" id="{841B979D-F99F-7D21-C2AD-CCB8AD077313}"/>
              </a:ext>
            </a:extLst>
          </p:cNvPr>
          <p:cNvSpPr/>
          <p:nvPr/>
        </p:nvSpPr>
        <p:spPr>
          <a:xfrm>
            <a:off x="6136423" y="4642732"/>
            <a:ext cx="1788847" cy="864045"/>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200</a:t>
            </a:r>
          </a:p>
        </p:txBody>
      </p:sp>
      <p:sp>
        <p:nvSpPr>
          <p:cNvPr id="132" name="TextBox 131">
            <a:extLst>
              <a:ext uri="{FF2B5EF4-FFF2-40B4-BE49-F238E27FC236}">
                <a16:creationId xmlns:a16="http://schemas.microsoft.com/office/drawing/2014/main" id="{2795C575-267C-68B8-AC13-9C59CD056030}"/>
              </a:ext>
            </a:extLst>
          </p:cNvPr>
          <p:cNvSpPr txBox="1"/>
          <p:nvPr/>
        </p:nvSpPr>
        <p:spPr>
          <a:xfrm>
            <a:off x="8000825" y="1996388"/>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1</a:t>
            </a:r>
          </a:p>
        </p:txBody>
      </p:sp>
      <p:sp>
        <p:nvSpPr>
          <p:cNvPr id="174" name="Rectangle 173">
            <a:extLst>
              <a:ext uri="{FF2B5EF4-FFF2-40B4-BE49-F238E27FC236}">
                <a16:creationId xmlns:a16="http://schemas.microsoft.com/office/drawing/2014/main" id="{72F0D68B-C8C6-4FD4-4077-3E75BD387FCB}"/>
              </a:ext>
            </a:extLst>
          </p:cNvPr>
          <p:cNvSpPr/>
          <p:nvPr/>
        </p:nvSpPr>
        <p:spPr>
          <a:xfrm>
            <a:off x="7983797" y="1979404"/>
            <a:ext cx="1788847" cy="853006"/>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133" name="TextBox 132">
            <a:extLst>
              <a:ext uri="{FF2B5EF4-FFF2-40B4-BE49-F238E27FC236}">
                <a16:creationId xmlns:a16="http://schemas.microsoft.com/office/drawing/2014/main" id="{8D519208-D1BC-36EB-0A67-DB95E25F4BCD}"/>
              </a:ext>
            </a:extLst>
          </p:cNvPr>
          <p:cNvSpPr txBox="1"/>
          <p:nvPr/>
        </p:nvSpPr>
        <p:spPr>
          <a:xfrm>
            <a:off x="7996717" y="2869257"/>
            <a:ext cx="1786799" cy="822960"/>
          </a:xfrm>
          <a:prstGeom prst="rect">
            <a:avLst/>
          </a:prstGeom>
          <a:noFill/>
        </p:spPr>
        <p:txBody>
          <a:bodyPr wrap="square" rtlCol="0" anchor="ctr">
            <a:noAutofit/>
          </a:bodyPr>
          <a:lstStyle/>
          <a:p>
            <a:r>
              <a:rPr lang="en-US"/>
              <a:t>                  </a:t>
            </a:r>
            <a:r>
              <a:rPr lang="en-US">
                <a:solidFill>
                  <a:schemeClr val="bg1">
                    <a:alpha val="0"/>
                  </a:schemeClr>
                </a:solidFill>
              </a:rPr>
              <a:t>80.5</a:t>
            </a:r>
          </a:p>
        </p:txBody>
      </p:sp>
      <p:sp>
        <p:nvSpPr>
          <p:cNvPr id="175" name="Rectangle 174">
            <a:extLst>
              <a:ext uri="{FF2B5EF4-FFF2-40B4-BE49-F238E27FC236}">
                <a16:creationId xmlns:a16="http://schemas.microsoft.com/office/drawing/2014/main" id="{2BE7C791-7BD7-4BE7-5AA1-883984F56D5D}"/>
              </a:ext>
            </a:extLst>
          </p:cNvPr>
          <p:cNvSpPr/>
          <p:nvPr/>
        </p:nvSpPr>
        <p:spPr>
          <a:xfrm>
            <a:off x="7983798" y="2865628"/>
            <a:ext cx="1788847" cy="841994"/>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800</a:t>
            </a:r>
          </a:p>
        </p:txBody>
      </p:sp>
      <p:sp>
        <p:nvSpPr>
          <p:cNvPr id="135" name="TextBox 134">
            <a:extLst>
              <a:ext uri="{FF2B5EF4-FFF2-40B4-BE49-F238E27FC236}">
                <a16:creationId xmlns:a16="http://schemas.microsoft.com/office/drawing/2014/main" id="{D37FE142-39B6-DB7C-C30D-419B1D71925B}"/>
              </a:ext>
            </a:extLst>
          </p:cNvPr>
          <p:cNvSpPr txBox="1"/>
          <p:nvPr/>
        </p:nvSpPr>
        <p:spPr>
          <a:xfrm>
            <a:off x="7990657" y="4667783"/>
            <a:ext cx="1786799" cy="822960"/>
          </a:xfrm>
          <a:prstGeom prst="rect">
            <a:avLst/>
          </a:prstGeom>
          <a:noFill/>
        </p:spPr>
        <p:txBody>
          <a:bodyPr wrap="square" rtlCol="0" anchor="ctr">
            <a:noAutofit/>
          </a:bodyPr>
          <a:lstStyle/>
          <a:p>
            <a:r>
              <a:rPr lang="en-US"/>
              <a:t>                      </a:t>
            </a:r>
            <a:r>
              <a:rPr lang="en-US">
                <a:solidFill>
                  <a:schemeClr val="bg1">
                    <a:alpha val="0"/>
                  </a:schemeClr>
                </a:solidFill>
              </a:rPr>
              <a:t>1</a:t>
            </a:r>
          </a:p>
        </p:txBody>
      </p:sp>
      <p:sp>
        <p:nvSpPr>
          <p:cNvPr id="177" name="Rectangle 176">
            <a:extLst>
              <a:ext uri="{FF2B5EF4-FFF2-40B4-BE49-F238E27FC236}">
                <a16:creationId xmlns:a16="http://schemas.microsoft.com/office/drawing/2014/main" id="{5863E4AD-6216-FFB4-FBD4-64EA9A642BCF}"/>
              </a:ext>
            </a:extLst>
          </p:cNvPr>
          <p:cNvSpPr/>
          <p:nvPr/>
        </p:nvSpPr>
        <p:spPr>
          <a:xfrm>
            <a:off x="7983796" y="4640423"/>
            <a:ext cx="1788847" cy="864045"/>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200</a:t>
            </a:r>
          </a:p>
        </p:txBody>
      </p:sp>
      <p:sp>
        <p:nvSpPr>
          <p:cNvPr id="134" name="TextBox 133">
            <a:extLst>
              <a:ext uri="{FF2B5EF4-FFF2-40B4-BE49-F238E27FC236}">
                <a16:creationId xmlns:a16="http://schemas.microsoft.com/office/drawing/2014/main" id="{6F3A56A4-60EA-EACA-0228-89E51C820F7F}"/>
              </a:ext>
            </a:extLst>
          </p:cNvPr>
          <p:cNvSpPr txBox="1"/>
          <p:nvPr/>
        </p:nvSpPr>
        <p:spPr>
          <a:xfrm>
            <a:off x="7996716" y="3763458"/>
            <a:ext cx="1786799" cy="822960"/>
          </a:xfrm>
          <a:prstGeom prst="rect">
            <a:avLst/>
          </a:prstGeom>
          <a:noFill/>
        </p:spPr>
        <p:txBody>
          <a:bodyPr wrap="square" rtlCol="0" anchor="ctr">
            <a:noAutofit/>
          </a:bodyPr>
          <a:lstStyle/>
          <a:p>
            <a:r>
              <a:rPr lang="en-US">
                <a:solidFill>
                  <a:srgbClr val="DCD4CA"/>
                </a:solidFill>
              </a:rPr>
              <a:t>                   1.05</a:t>
            </a:r>
          </a:p>
        </p:txBody>
      </p:sp>
      <p:sp>
        <p:nvSpPr>
          <p:cNvPr id="210" name="Rectangle 209">
            <a:extLst>
              <a:ext uri="{FF2B5EF4-FFF2-40B4-BE49-F238E27FC236}">
                <a16:creationId xmlns:a16="http://schemas.microsoft.com/office/drawing/2014/main" id="{73683156-5607-3653-4375-5B2B46C29A2B}"/>
              </a:ext>
            </a:extLst>
          </p:cNvPr>
          <p:cNvSpPr/>
          <p:nvPr/>
        </p:nvSpPr>
        <p:spPr>
          <a:xfrm>
            <a:off x="7983853" y="3744532"/>
            <a:ext cx="1788847" cy="854431"/>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6" name="Rectangle 5">
            <a:extLst>
              <a:ext uri="{FF2B5EF4-FFF2-40B4-BE49-F238E27FC236}">
                <a16:creationId xmlns:a16="http://schemas.microsoft.com/office/drawing/2014/main" id="{2BE73F9B-69DF-F3C8-3CAA-07A5E8426D69}"/>
              </a:ext>
            </a:extLst>
          </p:cNvPr>
          <p:cNvSpPr/>
          <p:nvPr/>
        </p:nvSpPr>
        <p:spPr>
          <a:xfrm>
            <a:off x="2440372" y="2869257"/>
            <a:ext cx="1788847" cy="845697"/>
          </a:xfrm>
          <a:prstGeom prst="rect">
            <a:avLst/>
          </a:prstGeom>
          <a:solidFill>
            <a:srgbClr val="72E29B"/>
          </a:solidFill>
          <a:ln>
            <a:solidFill>
              <a:srgbClr val="4A9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800</a:t>
            </a:r>
          </a:p>
        </p:txBody>
      </p:sp>
      <p:sp>
        <p:nvSpPr>
          <p:cNvPr id="3" name="Rectangle 2">
            <a:extLst>
              <a:ext uri="{FF2B5EF4-FFF2-40B4-BE49-F238E27FC236}">
                <a16:creationId xmlns:a16="http://schemas.microsoft.com/office/drawing/2014/main" id="{37A89924-F456-D6A9-3B3D-49A2F20122E5}"/>
              </a:ext>
            </a:extLst>
          </p:cNvPr>
          <p:cNvSpPr/>
          <p:nvPr/>
        </p:nvSpPr>
        <p:spPr>
          <a:xfrm>
            <a:off x="2440372" y="1980598"/>
            <a:ext cx="1788847" cy="850467"/>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5" name="TextBox 4">
            <a:extLst>
              <a:ext uri="{FF2B5EF4-FFF2-40B4-BE49-F238E27FC236}">
                <a16:creationId xmlns:a16="http://schemas.microsoft.com/office/drawing/2014/main" id="{3D464EEF-DE8D-7D8D-EB9F-7E5FE4A9498D}"/>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Everyday Objects </a:t>
            </a:r>
          </a:p>
        </p:txBody>
      </p:sp>
      <p:pic>
        <p:nvPicPr>
          <p:cNvPr id="7" name="Picture 6">
            <a:extLst>
              <a:ext uri="{FF2B5EF4-FFF2-40B4-BE49-F238E27FC236}">
                <a16:creationId xmlns:a16="http://schemas.microsoft.com/office/drawing/2014/main" id="{1C54F6FA-BF76-78E7-0B88-9797D6D8A2D6}"/>
              </a:ext>
            </a:extLst>
          </p:cNvPr>
          <p:cNvPicPr>
            <a:picLocks noChangeAspect="1"/>
          </p:cNvPicPr>
          <p:nvPr/>
        </p:nvPicPr>
        <p:blipFill>
          <a:blip r:embed="rId21"/>
          <a:stretch>
            <a:fillRect/>
          </a:stretch>
        </p:blipFill>
        <p:spPr>
          <a:xfrm>
            <a:off x="1931590" y="119096"/>
            <a:ext cx="1034301" cy="1034301"/>
          </a:xfrm>
          <a:prstGeom prst="rect">
            <a:avLst/>
          </a:prstGeom>
        </p:spPr>
      </p:pic>
      <p:pic>
        <p:nvPicPr>
          <p:cNvPr id="8" name="Picture 7">
            <a:extLst>
              <a:ext uri="{FF2B5EF4-FFF2-40B4-BE49-F238E27FC236}">
                <a16:creationId xmlns:a16="http://schemas.microsoft.com/office/drawing/2014/main" id="{F6E4891E-102A-1107-344D-76BDB5FD6AAC}"/>
              </a:ext>
            </a:extLst>
          </p:cNvPr>
          <p:cNvPicPr>
            <a:picLocks noChangeAspect="1"/>
          </p:cNvPicPr>
          <p:nvPr/>
        </p:nvPicPr>
        <p:blipFill>
          <a:blip r:embed="rId21"/>
          <a:stretch>
            <a:fillRect/>
          </a:stretch>
        </p:blipFill>
        <p:spPr>
          <a:xfrm>
            <a:off x="9248004" y="108780"/>
            <a:ext cx="1034301" cy="1034301"/>
          </a:xfrm>
          <a:prstGeom prst="rect">
            <a:avLst/>
          </a:prstGeom>
        </p:spPr>
      </p:pic>
      <p:sp>
        <p:nvSpPr>
          <p:cNvPr id="15" name="TextBox 14">
            <a:extLst>
              <a:ext uri="{FF2B5EF4-FFF2-40B4-BE49-F238E27FC236}">
                <a16:creationId xmlns:a16="http://schemas.microsoft.com/office/drawing/2014/main" id="{3FC75C79-263E-5AEF-676F-17531A049367}"/>
              </a:ext>
            </a:extLst>
          </p:cNvPr>
          <p:cNvSpPr txBox="1"/>
          <p:nvPr/>
        </p:nvSpPr>
        <p:spPr>
          <a:xfrm>
            <a:off x="4297648" y="2873885"/>
            <a:ext cx="1786799" cy="822960"/>
          </a:xfrm>
          <a:prstGeom prst="rect">
            <a:avLst/>
          </a:prstGeom>
          <a:noFill/>
        </p:spPr>
        <p:txBody>
          <a:bodyPr wrap="square" rtlCol="0" anchor="ctr">
            <a:noAutofit/>
          </a:bodyPr>
          <a:lstStyle/>
          <a:p>
            <a:r>
              <a:rPr lang="en-US" dirty="0"/>
              <a:t>                  </a:t>
            </a:r>
            <a:r>
              <a:rPr lang="en-US" dirty="0">
                <a:solidFill>
                  <a:schemeClr val="bg1">
                    <a:alpha val="0"/>
                  </a:schemeClr>
                </a:solidFill>
              </a:rPr>
              <a:t>27.5</a:t>
            </a:r>
          </a:p>
        </p:txBody>
      </p:sp>
      <p:sp>
        <p:nvSpPr>
          <p:cNvPr id="166" name="Rectangle 165">
            <a:extLst>
              <a:ext uri="{FF2B5EF4-FFF2-40B4-BE49-F238E27FC236}">
                <a16:creationId xmlns:a16="http://schemas.microsoft.com/office/drawing/2014/main" id="{E4E86223-ACE7-C675-5429-06FFE9825B79}"/>
              </a:ext>
            </a:extLst>
          </p:cNvPr>
          <p:cNvSpPr/>
          <p:nvPr/>
        </p:nvSpPr>
        <p:spPr>
          <a:xfrm>
            <a:off x="4285169" y="2864815"/>
            <a:ext cx="1788847" cy="841994"/>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800</a:t>
            </a:r>
          </a:p>
        </p:txBody>
      </p:sp>
    </p:spTree>
    <p:extLst>
      <p:ext uri="{BB962C8B-B14F-4D97-AF65-F5344CB8AC3E}">
        <p14:creationId xmlns:p14="http://schemas.microsoft.com/office/powerpoint/2010/main" val="106169570"/>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0"/>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10"/>
                                        </p:tgtEl>
                                        <p:attrNameLst>
                                          <p:attrName>style.color</p:attrName>
                                        </p:attrNameLst>
                                      </p:cBhvr>
                                      <p:to>
                                        <p:clrVal>
                                          <a:schemeClr val="tx1"/>
                                        </p:clrVal>
                                      </p:to>
                                    </p:set>
                                    <p:set>
                                      <p:cBhvr>
                                        <p:cTn id="7" dur="500" fill="hold"/>
                                        <p:tgtEl>
                                          <p:spTgt spid="110"/>
                                        </p:tgtEl>
                                        <p:attrNameLst>
                                          <p:attrName>fillcolor</p:attrName>
                                        </p:attrNameLst>
                                      </p:cBhvr>
                                      <p:to>
                                        <p:clrVal>
                                          <a:schemeClr val="tx1"/>
                                        </p:clrVal>
                                      </p:to>
                                    </p:set>
                                    <p:set>
                                      <p:cBhvr>
                                        <p:cTn id="8" dur="500" fill="hold"/>
                                        <p:tgtEl>
                                          <p:spTgt spid="110"/>
                                        </p:tgtEl>
                                        <p:attrNameLst>
                                          <p:attrName>fill.type</p:attrName>
                                        </p:attrNameLst>
                                      </p:cBhvr>
                                      <p:to>
                                        <p:strVal val="solid"/>
                                      </p:to>
                                    </p:set>
                                  </p:childTnLst>
                                </p:cTn>
                              </p:par>
                            </p:childTnLst>
                          </p:cTn>
                        </p:par>
                      </p:childTnLst>
                    </p:cTn>
                  </p:par>
                </p:childTnLst>
              </p:cTn>
              <p:nextCondLst>
                <p:cond evt="onClick" delay="0">
                  <p:tgtEl>
                    <p:spTgt spid="110"/>
                  </p:tgtEl>
                </p:cond>
              </p:nextCondLst>
            </p:seq>
            <p:seq concurrent="1" nextAc="seek">
              <p:cTn id="9" restart="whenNotActive" fill="hold" evtFilter="cancelBubble" nodeType="interactiveSeq">
                <p:stCondLst>
                  <p:cond evt="onClick" delay="0">
                    <p:tgtEl>
                      <p:spTgt spid="111"/>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500" fill="hold"/>
                                        <p:tgtEl>
                                          <p:spTgt spid="111"/>
                                        </p:tgtEl>
                                        <p:attrNameLst>
                                          <p:attrName>style.color</p:attrName>
                                        </p:attrNameLst>
                                      </p:cBhvr>
                                      <p:to>
                                        <p:clrVal>
                                          <a:schemeClr val="tx1"/>
                                        </p:clrVal>
                                      </p:to>
                                    </p:set>
                                    <p:set>
                                      <p:cBhvr>
                                        <p:cTn id="14" dur="500" fill="hold"/>
                                        <p:tgtEl>
                                          <p:spTgt spid="111"/>
                                        </p:tgtEl>
                                        <p:attrNameLst>
                                          <p:attrName>fillcolor</p:attrName>
                                        </p:attrNameLst>
                                      </p:cBhvr>
                                      <p:to>
                                        <p:clrVal>
                                          <a:schemeClr val="tx1"/>
                                        </p:clrVal>
                                      </p:to>
                                    </p:set>
                                    <p:set>
                                      <p:cBhvr>
                                        <p:cTn id="15" dur="500" fill="hold"/>
                                        <p:tgtEl>
                                          <p:spTgt spid="111"/>
                                        </p:tgtEl>
                                        <p:attrNameLst>
                                          <p:attrName>fill.type</p:attrName>
                                        </p:attrNameLst>
                                      </p:cBhvr>
                                      <p:to>
                                        <p:strVal val="solid"/>
                                      </p:to>
                                    </p:set>
                                  </p:childTnLst>
                                </p:cTn>
                              </p:par>
                            </p:childTnLst>
                          </p:cTn>
                        </p:par>
                      </p:childTnLst>
                    </p:cTn>
                  </p:par>
                </p:childTnLst>
              </p:cTn>
              <p:nextCondLst>
                <p:cond evt="onClick" delay="0">
                  <p:tgtEl>
                    <p:spTgt spid="111"/>
                  </p:tgtEl>
                </p:cond>
              </p:nextCondLst>
            </p:seq>
            <p:seq concurrent="1" nextAc="seek">
              <p:cTn id="16" restart="whenNotActive" fill="hold" evtFilter="cancelBubble" nodeType="interactiveSeq">
                <p:stCondLst>
                  <p:cond evt="onClick" delay="0">
                    <p:tgtEl>
                      <p:spTgt spid="112"/>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500" fill="hold"/>
                                        <p:tgtEl>
                                          <p:spTgt spid="112"/>
                                        </p:tgtEl>
                                        <p:attrNameLst>
                                          <p:attrName>style.color</p:attrName>
                                        </p:attrNameLst>
                                      </p:cBhvr>
                                      <p:to>
                                        <p:clrVal>
                                          <a:schemeClr val="tx1"/>
                                        </p:clrVal>
                                      </p:to>
                                    </p:set>
                                    <p:set>
                                      <p:cBhvr>
                                        <p:cTn id="21" dur="500" fill="hold"/>
                                        <p:tgtEl>
                                          <p:spTgt spid="112"/>
                                        </p:tgtEl>
                                        <p:attrNameLst>
                                          <p:attrName>fillcolor</p:attrName>
                                        </p:attrNameLst>
                                      </p:cBhvr>
                                      <p:to>
                                        <p:clrVal>
                                          <a:schemeClr val="tx1"/>
                                        </p:clrVal>
                                      </p:to>
                                    </p:set>
                                    <p:set>
                                      <p:cBhvr>
                                        <p:cTn id="22" dur="500" fill="hold"/>
                                        <p:tgtEl>
                                          <p:spTgt spid="112"/>
                                        </p:tgtEl>
                                        <p:attrNameLst>
                                          <p:attrName>fill.type</p:attrName>
                                        </p:attrNameLst>
                                      </p:cBhvr>
                                      <p:to>
                                        <p:strVal val="solid"/>
                                      </p:to>
                                    </p:set>
                                  </p:childTnLst>
                                </p:cTn>
                              </p:par>
                            </p:childTnLst>
                          </p:cTn>
                        </p:par>
                      </p:childTnLst>
                    </p:cTn>
                  </p:par>
                </p:childTnLst>
              </p:cTn>
              <p:nextCondLst>
                <p:cond evt="onClick" delay="0">
                  <p:tgtEl>
                    <p:spTgt spid="112"/>
                  </p:tgtEl>
                </p:cond>
              </p:nextCondLst>
            </p:seq>
            <p:seq concurrent="1" nextAc="seek">
              <p:cTn id="23" restart="whenNotActive" fill="hold" evtFilter="cancelBubble" nodeType="interactiveSeq">
                <p:stCondLst>
                  <p:cond evt="onClick" delay="0">
                    <p:tgtEl>
                      <p:spTgt spid="113"/>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500" fill="hold"/>
                                        <p:tgtEl>
                                          <p:spTgt spid="113"/>
                                        </p:tgtEl>
                                        <p:attrNameLst>
                                          <p:attrName>style.color</p:attrName>
                                        </p:attrNameLst>
                                      </p:cBhvr>
                                      <p:to>
                                        <p:clrVal>
                                          <a:schemeClr val="tx1"/>
                                        </p:clrVal>
                                      </p:to>
                                    </p:set>
                                    <p:set>
                                      <p:cBhvr>
                                        <p:cTn id="28" dur="500" fill="hold"/>
                                        <p:tgtEl>
                                          <p:spTgt spid="113"/>
                                        </p:tgtEl>
                                        <p:attrNameLst>
                                          <p:attrName>fillcolor</p:attrName>
                                        </p:attrNameLst>
                                      </p:cBhvr>
                                      <p:to>
                                        <p:clrVal>
                                          <a:schemeClr val="tx1"/>
                                        </p:clrVal>
                                      </p:to>
                                    </p:set>
                                    <p:set>
                                      <p:cBhvr>
                                        <p:cTn id="29" dur="500" fill="hold"/>
                                        <p:tgtEl>
                                          <p:spTgt spid="113"/>
                                        </p:tgtEl>
                                        <p:attrNameLst>
                                          <p:attrName>fill.type</p:attrName>
                                        </p:attrNameLst>
                                      </p:cBhvr>
                                      <p:to>
                                        <p:strVal val="solid"/>
                                      </p:to>
                                    </p:set>
                                  </p:childTnLst>
                                </p:cTn>
                              </p:par>
                            </p:childTnLst>
                          </p:cTn>
                        </p:par>
                      </p:childTnLst>
                    </p:cTn>
                  </p:par>
                </p:childTnLst>
              </p:cTn>
              <p:nextCondLst>
                <p:cond evt="onClick" delay="0">
                  <p:tgtEl>
                    <p:spTgt spid="113"/>
                  </p:tgtEl>
                </p:cond>
              </p:nextCondLst>
            </p:seq>
            <p:seq concurrent="1" nextAc="seek">
              <p:cTn id="30" restart="whenNotActive" fill="hold" evtFilter="cancelBubble" nodeType="interactiveSeq">
                <p:stCondLst>
                  <p:cond evt="onClick" delay="0">
                    <p:tgtEl>
                      <p:spTgt spid="115"/>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500" fill="hold"/>
                                        <p:tgtEl>
                                          <p:spTgt spid="115"/>
                                        </p:tgtEl>
                                        <p:attrNameLst>
                                          <p:attrName>style.color</p:attrName>
                                        </p:attrNameLst>
                                      </p:cBhvr>
                                      <p:to>
                                        <p:clrVal>
                                          <a:schemeClr val="tx1"/>
                                        </p:clrVal>
                                      </p:to>
                                    </p:set>
                                    <p:set>
                                      <p:cBhvr>
                                        <p:cTn id="35" dur="500" fill="hold"/>
                                        <p:tgtEl>
                                          <p:spTgt spid="115"/>
                                        </p:tgtEl>
                                        <p:attrNameLst>
                                          <p:attrName>fillcolor</p:attrName>
                                        </p:attrNameLst>
                                      </p:cBhvr>
                                      <p:to>
                                        <p:clrVal>
                                          <a:schemeClr val="tx1"/>
                                        </p:clrVal>
                                      </p:to>
                                    </p:set>
                                    <p:set>
                                      <p:cBhvr>
                                        <p:cTn id="36" dur="500" fill="hold"/>
                                        <p:tgtEl>
                                          <p:spTgt spid="115"/>
                                        </p:tgtEl>
                                        <p:attrNameLst>
                                          <p:attrName>fill.type</p:attrName>
                                        </p:attrNameLst>
                                      </p:cBhvr>
                                      <p:to>
                                        <p:strVal val="solid"/>
                                      </p:to>
                                    </p:set>
                                  </p:childTnLst>
                                </p:cTn>
                              </p:par>
                            </p:childTnLst>
                          </p:cTn>
                        </p:par>
                      </p:childTnLst>
                    </p:cTn>
                  </p:par>
                </p:childTnLst>
              </p:cTn>
              <p:nextCondLst>
                <p:cond evt="onClick" delay="0">
                  <p:tgtEl>
                    <p:spTgt spid="115"/>
                  </p:tgtEl>
                </p:cond>
              </p:nextCondLst>
            </p:seq>
            <p:seq concurrent="1" nextAc="seek">
              <p:cTn id="37" restart="whenNotActive" fill="hold" evtFilter="cancelBubble" nodeType="interactiveSeq">
                <p:stCondLst>
                  <p:cond evt="onClick" delay="0">
                    <p:tgtEl>
                      <p:spTgt spid="120"/>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500" fill="hold"/>
                                        <p:tgtEl>
                                          <p:spTgt spid="120"/>
                                        </p:tgtEl>
                                        <p:attrNameLst>
                                          <p:attrName>style.color</p:attrName>
                                        </p:attrNameLst>
                                      </p:cBhvr>
                                      <p:to>
                                        <p:clrVal>
                                          <a:schemeClr val="tx1"/>
                                        </p:clrVal>
                                      </p:to>
                                    </p:set>
                                    <p:set>
                                      <p:cBhvr>
                                        <p:cTn id="42" dur="500" fill="hold"/>
                                        <p:tgtEl>
                                          <p:spTgt spid="120"/>
                                        </p:tgtEl>
                                        <p:attrNameLst>
                                          <p:attrName>fillcolor</p:attrName>
                                        </p:attrNameLst>
                                      </p:cBhvr>
                                      <p:to>
                                        <p:clrVal>
                                          <a:schemeClr val="tx1"/>
                                        </p:clrVal>
                                      </p:to>
                                    </p:set>
                                    <p:set>
                                      <p:cBhvr>
                                        <p:cTn id="43" dur="500" fill="hold"/>
                                        <p:tgtEl>
                                          <p:spTgt spid="120"/>
                                        </p:tgtEl>
                                        <p:attrNameLst>
                                          <p:attrName>fill.type</p:attrName>
                                        </p:attrNameLst>
                                      </p:cBhvr>
                                      <p:to>
                                        <p:strVal val="solid"/>
                                      </p:to>
                                    </p:set>
                                  </p:childTnLst>
                                </p:cTn>
                              </p:par>
                            </p:childTnLst>
                          </p:cTn>
                        </p:par>
                      </p:childTnLst>
                    </p:cTn>
                  </p:par>
                </p:childTnLst>
              </p:cTn>
              <p:nextCondLst>
                <p:cond evt="onClick" delay="0">
                  <p:tgtEl>
                    <p:spTgt spid="120"/>
                  </p:tgtEl>
                </p:cond>
              </p:nextCondLst>
            </p:seq>
            <p:seq concurrent="1" nextAc="seek">
              <p:cTn id="44" restart="whenNotActive" fill="hold" evtFilter="cancelBubble" nodeType="interactiveSeq">
                <p:stCondLst>
                  <p:cond evt="onClick" delay="0">
                    <p:tgtEl>
                      <p:spTgt spid="130"/>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500" fill="hold"/>
                                        <p:tgtEl>
                                          <p:spTgt spid="130"/>
                                        </p:tgtEl>
                                        <p:attrNameLst>
                                          <p:attrName>style.color</p:attrName>
                                        </p:attrNameLst>
                                      </p:cBhvr>
                                      <p:to>
                                        <p:clrVal>
                                          <a:schemeClr val="tx1"/>
                                        </p:clrVal>
                                      </p:to>
                                    </p:set>
                                    <p:set>
                                      <p:cBhvr>
                                        <p:cTn id="49" dur="500" fill="hold"/>
                                        <p:tgtEl>
                                          <p:spTgt spid="130"/>
                                        </p:tgtEl>
                                        <p:attrNameLst>
                                          <p:attrName>fillcolor</p:attrName>
                                        </p:attrNameLst>
                                      </p:cBhvr>
                                      <p:to>
                                        <p:clrVal>
                                          <a:schemeClr val="tx1"/>
                                        </p:clrVal>
                                      </p:to>
                                    </p:set>
                                    <p:set>
                                      <p:cBhvr>
                                        <p:cTn id="50" dur="500" fill="hold"/>
                                        <p:tgtEl>
                                          <p:spTgt spid="130"/>
                                        </p:tgtEl>
                                        <p:attrNameLst>
                                          <p:attrName>fill.type</p:attrName>
                                        </p:attrNameLst>
                                      </p:cBhvr>
                                      <p:to>
                                        <p:strVal val="solid"/>
                                      </p:to>
                                    </p:set>
                                  </p:childTnLst>
                                </p:cTn>
                              </p:par>
                            </p:childTnLst>
                          </p:cTn>
                        </p:par>
                      </p:childTnLst>
                    </p:cTn>
                  </p:par>
                </p:childTnLst>
              </p:cTn>
              <p:nextCondLst>
                <p:cond evt="onClick" delay="0">
                  <p:tgtEl>
                    <p:spTgt spid="130"/>
                  </p:tgtEl>
                </p:cond>
              </p:nextCondLst>
            </p:seq>
            <p:seq concurrent="1" nextAc="seek">
              <p:cTn id="51" restart="whenNotActive" fill="hold" evtFilter="cancelBubble" nodeType="interactiveSeq">
                <p:stCondLst>
                  <p:cond evt="onClick" delay="0">
                    <p:tgtEl>
                      <p:spTgt spid="123"/>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500" fill="hold"/>
                                        <p:tgtEl>
                                          <p:spTgt spid="123"/>
                                        </p:tgtEl>
                                        <p:attrNameLst>
                                          <p:attrName>style.color</p:attrName>
                                        </p:attrNameLst>
                                      </p:cBhvr>
                                      <p:to>
                                        <p:clrVal>
                                          <a:schemeClr val="tx1"/>
                                        </p:clrVal>
                                      </p:to>
                                    </p:set>
                                    <p:set>
                                      <p:cBhvr>
                                        <p:cTn id="56" dur="500" fill="hold"/>
                                        <p:tgtEl>
                                          <p:spTgt spid="123"/>
                                        </p:tgtEl>
                                        <p:attrNameLst>
                                          <p:attrName>fillcolor</p:attrName>
                                        </p:attrNameLst>
                                      </p:cBhvr>
                                      <p:to>
                                        <p:clrVal>
                                          <a:schemeClr val="tx1"/>
                                        </p:clrVal>
                                      </p:to>
                                    </p:set>
                                    <p:set>
                                      <p:cBhvr>
                                        <p:cTn id="57" dur="500" fill="hold"/>
                                        <p:tgtEl>
                                          <p:spTgt spid="123"/>
                                        </p:tgtEl>
                                        <p:attrNameLst>
                                          <p:attrName>fill.type</p:attrName>
                                        </p:attrNameLst>
                                      </p:cBhvr>
                                      <p:to>
                                        <p:strVal val="solid"/>
                                      </p:to>
                                    </p:set>
                                  </p:childTnLst>
                                </p:cTn>
                              </p:par>
                            </p:childTnLst>
                          </p:cTn>
                        </p:par>
                      </p:childTnLst>
                    </p:cTn>
                  </p:par>
                </p:childTnLst>
              </p:cTn>
              <p:nextCondLst>
                <p:cond evt="onClick" delay="0">
                  <p:tgtEl>
                    <p:spTgt spid="123"/>
                  </p:tgtEl>
                </p:cond>
              </p:nextCondLst>
            </p:seq>
            <p:seq concurrent="1" nextAc="seek">
              <p:cTn id="58" restart="whenNotActive" fill="hold" evtFilter="cancelBubble" nodeType="interactiveSeq">
                <p:stCondLst>
                  <p:cond evt="onClick" delay="0">
                    <p:tgtEl>
                      <p:spTgt spid="124"/>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500" fill="hold"/>
                                        <p:tgtEl>
                                          <p:spTgt spid="124"/>
                                        </p:tgtEl>
                                        <p:attrNameLst>
                                          <p:attrName>style.color</p:attrName>
                                        </p:attrNameLst>
                                      </p:cBhvr>
                                      <p:to>
                                        <p:clrVal>
                                          <a:schemeClr val="tx1"/>
                                        </p:clrVal>
                                      </p:to>
                                    </p:set>
                                    <p:set>
                                      <p:cBhvr>
                                        <p:cTn id="63" dur="500" fill="hold"/>
                                        <p:tgtEl>
                                          <p:spTgt spid="124"/>
                                        </p:tgtEl>
                                        <p:attrNameLst>
                                          <p:attrName>fillcolor</p:attrName>
                                        </p:attrNameLst>
                                      </p:cBhvr>
                                      <p:to>
                                        <p:clrVal>
                                          <a:schemeClr val="tx1"/>
                                        </p:clrVal>
                                      </p:to>
                                    </p:set>
                                    <p:set>
                                      <p:cBhvr>
                                        <p:cTn id="64" dur="500" fill="hold"/>
                                        <p:tgtEl>
                                          <p:spTgt spid="124"/>
                                        </p:tgtEl>
                                        <p:attrNameLst>
                                          <p:attrName>fill.type</p:attrName>
                                        </p:attrNameLst>
                                      </p:cBhvr>
                                      <p:to>
                                        <p:strVal val="solid"/>
                                      </p:to>
                                    </p:set>
                                  </p:childTnLst>
                                </p:cTn>
                              </p:par>
                            </p:childTnLst>
                          </p:cTn>
                        </p:par>
                      </p:childTnLst>
                    </p:cTn>
                  </p:par>
                </p:childTnLst>
              </p:cTn>
              <p:nextCondLst>
                <p:cond evt="onClick" delay="0">
                  <p:tgtEl>
                    <p:spTgt spid="124"/>
                  </p:tgtEl>
                </p:cond>
              </p:nextCondLst>
            </p:seq>
            <p:seq concurrent="1" nextAc="seek">
              <p:cTn id="65" restart="whenNotActive" fill="hold" evtFilter="cancelBubble" nodeType="interactiveSeq">
                <p:stCondLst>
                  <p:cond evt="onClick" delay="0">
                    <p:tgtEl>
                      <p:spTgt spid="125"/>
                    </p:tgtEl>
                  </p:cond>
                </p:stCondLst>
                <p:endSync evt="end" delay="0">
                  <p:rtn val="all"/>
                </p:endSync>
                <p:childTnLst>
                  <p:par>
                    <p:cTn id="66" fill="hold">
                      <p:stCondLst>
                        <p:cond delay="0"/>
                      </p:stCondLst>
                      <p:childTnLst>
                        <p:par>
                          <p:cTn id="67" fill="hold">
                            <p:stCondLst>
                              <p:cond delay="0"/>
                            </p:stCondLst>
                            <p:childTnLst>
                              <p:par>
                                <p:cTn id="68" presetID="16" presetClass="emph" presetSubtype="0" fill="hold" grpId="0" nodeType="clickEffect">
                                  <p:stCondLst>
                                    <p:cond delay="0"/>
                                  </p:stCondLst>
                                  <p:iterate type="lt">
                                    <p:tmPct val="4000"/>
                                  </p:iterate>
                                  <p:childTnLst>
                                    <p:set>
                                      <p:cBhvr override="childStyle">
                                        <p:cTn id="69" dur="500" fill="hold"/>
                                        <p:tgtEl>
                                          <p:spTgt spid="125"/>
                                        </p:tgtEl>
                                        <p:attrNameLst>
                                          <p:attrName>style.color</p:attrName>
                                        </p:attrNameLst>
                                      </p:cBhvr>
                                      <p:to>
                                        <p:clrVal>
                                          <a:schemeClr val="tx1"/>
                                        </p:clrVal>
                                      </p:to>
                                    </p:set>
                                    <p:set>
                                      <p:cBhvr>
                                        <p:cTn id="70" dur="500" fill="hold"/>
                                        <p:tgtEl>
                                          <p:spTgt spid="125"/>
                                        </p:tgtEl>
                                        <p:attrNameLst>
                                          <p:attrName>fillcolor</p:attrName>
                                        </p:attrNameLst>
                                      </p:cBhvr>
                                      <p:to>
                                        <p:clrVal>
                                          <a:schemeClr val="tx1"/>
                                        </p:clrVal>
                                      </p:to>
                                    </p:set>
                                    <p:set>
                                      <p:cBhvr>
                                        <p:cTn id="71" dur="500" fill="hold"/>
                                        <p:tgtEl>
                                          <p:spTgt spid="125"/>
                                        </p:tgtEl>
                                        <p:attrNameLst>
                                          <p:attrName>fill.type</p:attrName>
                                        </p:attrNameLst>
                                      </p:cBhvr>
                                      <p:to>
                                        <p:strVal val="solid"/>
                                      </p:to>
                                    </p:set>
                                  </p:childTnLst>
                                </p:cTn>
                              </p:par>
                            </p:childTnLst>
                          </p:cTn>
                        </p:par>
                      </p:childTnLst>
                    </p:cTn>
                  </p:par>
                </p:childTnLst>
              </p:cTn>
              <p:nextCondLst>
                <p:cond evt="onClick" delay="0">
                  <p:tgtEl>
                    <p:spTgt spid="125"/>
                  </p:tgtEl>
                </p:cond>
              </p:nextCondLst>
            </p:seq>
            <p:seq concurrent="1" nextAc="seek">
              <p:cTn id="72" restart="whenNotActive" fill="hold" evtFilter="cancelBubble" nodeType="interactiveSeq">
                <p:stCondLst>
                  <p:cond evt="onClick" delay="0">
                    <p:tgtEl>
                      <p:spTgt spid="132"/>
                    </p:tgtEl>
                  </p:cond>
                </p:stCondLst>
                <p:endSync evt="end" delay="0">
                  <p:rtn val="all"/>
                </p:endSync>
                <p:childTnLst>
                  <p:par>
                    <p:cTn id="73" fill="hold">
                      <p:stCondLst>
                        <p:cond delay="0"/>
                      </p:stCondLst>
                      <p:childTnLst>
                        <p:par>
                          <p:cTn id="74" fill="hold">
                            <p:stCondLst>
                              <p:cond delay="0"/>
                            </p:stCondLst>
                            <p:childTnLst>
                              <p:par>
                                <p:cTn id="75" presetID="16" presetClass="emph" presetSubtype="0" fill="hold" grpId="0" nodeType="clickEffect">
                                  <p:stCondLst>
                                    <p:cond delay="0"/>
                                  </p:stCondLst>
                                  <p:iterate type="lt">
                                    <p:tmPct val="4000"/>
                                  </p:iterate>
                                  <p:childTnLst>
                                    <p:set>
                                      <p:cBhvr override="childStyle">
                                        <p:cTn id="76" dur="500" fill="hold"/>
                                        <p:tgtEl>
                                          <p:spTgt spid="132"/>
                                        </p:tgtEl>
                                        <p:attrNameLst>
                                          <p:attrName>style.color</p:attrName>
                                        </p:attrNameLst>
                                      </p:cBhvr>
                                      <p:to>
                                        <p:clrVal>
                                          <a:schemeClr val="tx1"/>
                                        </p:clrVal>
                                      </p:to>
                                    </p:set>
                                    <p:set>
                                      <p:cBhvr>
                                        <p:cTn id="77" dur="500" fill="hold"/>
                                        <p:tgtEl>
                                          <p:spTgt spid="132"/>
                                        </p:tgtEl>
                                        <p:attrNameLst>
                                          <p:attrName>fillcolor</p:attrName>
                                        </p:attrNameLst>
                                      </p:cBhvr>
                                      <p:to>
                                        <p:clrVal>
                                          <a:schemeClr val="tx1"/>
                                        </p:clrVal>
                                      </p:to>
                                    </p:set>
                                    <p:set>
                                      <p:cBhvr>
                                        <p:cTn id="78" dur="500" fill="hold"/>
                                        <p:tgtEl>
                                          <p:spTgt spid="132"/>
                                        </p:tgtEl>
                                        <p:attrNameLst>
                                          <p:attrName>fill.type</p:attrName>
                                        </p:attrNameLst>
                                      </p:cBhvr>
                                      <p:to>
                                        <p:strVal val="solid"/>
                                      </p:to>
                                    </p:set>
                                  </p:childTnLst>
                                </p:cTn>
                              </p:par>
                            </p:childTnLst>
                          </p:cTn>
                        </p:par>
                      </p:childTnLst>
                    </p:cTn>
                  </p:par>
                </p:childTnLst>
              </p:cTn>
              <p:nextCondLst>
                <p:cond evt="onClick" delay="0">
                  <p:tgtEl>
                    <p:spTgt spid="132"/>
                  </p:tgtEl>
                </p:cond>
              </p:nextCondLst>
            </p:seq>
            <p:seq concurrent="1" nextAc="seek">
              <p:cTn id="79" restart="whenNotActive" fill="hold" evtFilter="cancelBubble" nodeType="interactiveSeq">
                <p:stCondLst>
                  <p:cond evt="onClick" delay="0">
                    <p:tgtEl>
                      <p:spTgt spid="133"/>
                    </p:tgtEl>
                  </p:cond>
                </p:stCondLst>
                <p:endSync evt="end" delay="0">
                  <p:rtn val="all"/>
                </p:endSync>
                <p:childTnLst>
                  <p:par>
                    <p:cTn id="80" fill="hold">
                      <p:stCondLst>
                        <p:cond delay="0"/>
                      </p:stCondLst>
                      <p:childTnLst>
                        <p:par>
                          <p:cTn id="81" fill="hold">
                            <p:stCondLst>
                              <p:cond delay="0"/>
                            </p:stCondLst>
                            <p:childTnLst>
                              <p:par>
                                <p:cTn id="82" presetID="16" presetClass="emph" presetSubtype="0" fill="hold" grpId="0" nodeType="clickEffect">
                                  <p:stCondLst>
                                    <p:cond delay="0"/>
                                  </p:stCondLst>
                                  <p:iterate type="lt">
                                    <p:tmPct val="4000"/>
                                  </p:iterate>
                                  <p:childTnLst>
                                    <p:set>
                                      <p:cBhvr override="childStyle">
                                        <p:cTn id="83" dur="500" fill="hold"/>
                                        <p:tgtEl>
                                          <p:spTgt spid="133"/>
                                        </p:tgtEl>
                                        <p:attrNameLst>
                                          <p:attrName>style.color</p:attrName>
                                        </p:attrNameLst>
                                      </p:cBhvr>
                                      <p:to>
                                        <p:clrVal>
                                          <a:schemeClr val="tx1"/>
                                        </p:clrVal>
                                      </p:to>
                                    </p:set>
                                    <p:set>
                                      <p:cBhvr>
                                        <p:cTn id="84" dur="500" fill="hold"/>
                                        <p:tgtEl>
                                          <p:spTgt spid="133"/>
                                        </p:tgtEl>
                                        <p:attrNameLst>
                                          <p:attrName>fillcolor</p:attrName>
                                        </p:attrNameLst>
                                      </p:cBhvr>
                                      <p:to>
                                        <p:clrVal>
                                          <a:schemeClr val="tx1"/>
                                        </p:clrVal>
                                      </p:to>
                                    </p:set>
                                    <p:set>
                                      <p:cBhvr>
                                        <p:cTn id="85" dur="500" fill="hold"/>
                                        <p:tgtEl>
                                          <p:spTgt spid="133"/>
                                        </p:tgtEl>
                                        <p:attrNameLst>
                                          <p:attrName>fill.type</p:attrName>
                                        </p:attrNameLst>
                                      </p:cBhvr>
                                      <p:to>
                                        <p:strVal val="solid"/>
                                      </p:to>
                                    </p:set>
                                  </p:childTnLst>
                                </p:cTn>
                              </p:par>
                            </p:childTnLst>
                          </p:cTn>
                        </p:par>
                      </p:childTnLst>
                    </p:cTn>
                  </p:par>
                </p:childTnLst>
              </p:cTn>
              <p:nextCondLst>
                <p:cond evt="onClick" delay="0">
                  <p:tgtEl>
                    <p:spTgt spid="133"/>
                  </p:tgtEl>
                </p:cond>
              </p:nextCondLst>
            </p:seq>
            <p:seq concurrent="1" nextAc="seek">
              <p:cTn id="86" restart="whenNotActive" fill="hold" evtFilter="cancelBubble" nodeType="interactiveSeq">
                <p:stCondLst>
                  <p:cond evt="onClick" delay="0">
                    <p:tgtEl>
                      <p:spTgt spid="134"/>
                    </p:tgtEl>
                  </p:cond>
                </p:stCondLst>
                <p:endSync evt="end" delay="0">
                  <p:rtn val="all"/>
                </p:endSync>
                <p:childTnLst>
                  <p:par>
                    <p:cTn id="87" fill="hold">
                      <p:stCondLst>
                        <p:cond delay="0"/>
                      </p:stCondLst>
                      <p:childTnLst>
                        <p:par>
                          <p:cTn id="88" fill="hold">
                            <p:stCondLst>
                              <p:cond delay="0"/>
                            </p:stCondLst>
                            <p:childTnLst>
                              <p:par>
                                <p:cTn id="89" presetID="16" presetClass="emph" presetSubtype="0" fill="hold" grpId="0" nodeType="clickEffect">
                                  <p:stCondLst>
                                    <p:cond delay="0"/>
                                  </p:stCondLst>
                                  <p:iterate type="lt">
                                    <p:tmPct val="4000"/>
                                  </p:iterate>
                                  <p:childTnLst>
                                    <p:set>
                                      <p:cBhvr override="childStyle">
                                        <p:cTn id="90" dur="500" fill="hold"/>
                                        <p:tgtEl>
                                          <p:spTgt spid="134"/>
                                        </p:tgtEl>
                                        <p:attrNameLst>
                                          <p:attrName>style.color</p:attrName>
                                        </p:attrNameLst>
                                      </p:cBhvr>
                                      <p:to>
                                        <p:clrVal>
                                          <a:schemeClr val="tx1"/>
                                        </p:clrVal>
                                      </p:to>
                                    </p:set>
                                    <p:set>
                                      <p:cBhvr>
                                        <p:cTn id="91" dur="500" fill="hold"/>
                                        <p:tgtEl>
                                          <p:spTgt spid="134"/>
                                        </p:tgtEl>
                                        <p:attrNameLst>
                                          <p:attrName>fillcolor</p:attrName>
                                        </p:attrNameLst>
                                      </p:cBhvr>
                                      <p:to>
                                        <p:clrVal>
                                          <a:schemeClr val="tx1"/>
                                        </p:clrVal>
                                      </p:to>
                                    </p:set>
                                    <p:set>
                                      <p:cBhvr>
                                        <p:cTn id="92" dur="500" fill="hold"/>
                                        <p:tgtEl>
                                          <p:spTgt spid="134"/>
                                        </p:tgtEl>
                                        <p:attrNameLst>
                                          <p:attrName>fill.type</p:attrName>
                                        </p:attrNameLst>
                                      </p:cBhvr>
                                      <p:to>
                                        <p:strVal val="solid"/>
                                      </p:to>
                                    </p:set>
                                  </p:childTnLst>
                                </p:cTn>
                              </p:par>
                            </p:childTnLst>
                          </p:cTn>
                        </p:par>
                      </p:childTnLst>
                    </p:cTn>
                  </p:par>
                </p:childTnLst>
              </p:cTn>
              <p:nextCondLst>
                <p:cond evt="onClick" delay="0">
                  <p:tgtEl>
                    <p:spTgt spid="134"/>
                  </p:tgtEl>
                </p:cond>
              </p:nextCondLst>
            </p:seq>
            <p:seq concurrent="1" nextAc="seek">
              <p:cTn id="93" restart="whenNotActive" fill="hold" evtFilter="cancelBubble" nodeType="interactiveSeq">
                <p:stCondLst>
                  <p:cond evt="onClick" delay="0">
                    <p:tgtEl>
                      <p:spTgt spid="135"/>
                    </p:tgtEl>
                  </p:cond>
                </p:stCondLst>
                <p:endSync evt="end" delay="0">
                  <p:rtn val="all"/>
                </p:endSync>
                <p:childTnLst>
                  <p:par>
                    <p:cTn id="94" fill="hold">
                      <p:stCondLst>
                        <p:cond delay="0"/>
                      </p:stCondLst>
                      <p:childTnLst>
                        <p:par>
                          <p:cTn id="95" fill="hold">
                            <p:stCondLst>
                              <p:cond delay="0"/>
                            </p:stCondLst>
                            <p:childTnLst>
                              <p:par>
                                <p:cTn id="96" presetID="16" presetClass="emph" presetSubtype="0" fill="hold" grpId="0" nodeType="clickEffect">
                                  <p:stCondLst>
                                    <p:cond delay="0"/>
                                  </p:stCondLst>
                                  <p:iterate type="lt">
                                    <p:tmPct val="4000"/>
                                  </p:iterate>
                                  <p:childTnLst>
                                    <p:set>
                                      <p:cBhvr override="childStyle">
                                        <p:cTn id="97" dur="500" fill="hold"/>
                                        <p:tgtEl>
                                          <p:spTgt spid="135"/>
                                        </p:tgtEl>
                                        <p:attrNameLst>
                                          <p:attrName>style.color</p:attrName>
                                        </p:attrNameLst>
                                      </p:cBhvr>
                                      <p:to>
                                        <p:clrVal>
                                          <a:schemeClr val="tx1"/>
                                        </p:clrVal>
                                      </p:to>
                                    </p:set>
                                    <p:set>
                                      <p:cBhvr>
                                        <p:cTn id="98" dur="500" fill="hold"/>
                                        <p:tgtEl>
                                          <p:spTgt spid="135"/>
                                        </p:tgtEl>
                                        <p:attrNameLst>
                                          <p:attrName>fillcolor</p:attrName>
                                        </p:attrNameLst>
                                      </p:cBhvr>
                                      <p:to>
                                        <p:clrVal>
                                          <a:schemeClr val="tx1"/>
                                        </p:clrVal>
                                      </p:to>
                                    </p:set>
                                    <p:set>
                                      <p:cBhvr>
                                        <p:cTn id="99" dur="500" fill="hold"/>
                                        <p:tgtEl>
                                          <p:spTgt spid="135"/>
                                        </p:tgtEl>
                                        <p:attrNameLst>
                                          <p:attrName>fill.type</p:attrName>
                                        </p:attrNameLst>
                                      </p:cBhvr>
                                      <p:to>
                                        <p:strVal val="solid"/>
                                      </p:to>
                                    </p:set>
                                  </p:childTnLst>
                                </p:cTn>
                              </p:par>
                            </p:childTnLst>
                          </p:cTn>
                        </p:par>
                      </p:childTnLst>
                    </p:cTn>
                  </p:par>
                </p:childTnLst>
              </p:cTn>
              <p:nextCondLst>
                <p:cond evt="onClick" delay="0">
                  <p:tgtEl>
                    <p:spTgt spid="135"/>
                  </p:tgtEl>
                </p:cond>
              </p:nextCondLst>
            </p:seq>
            <p:seq concurrent="1" nextAc="seek">
              <p:cTn id="100" restart="whenNotActive" fill="hold" evtFilter="cancelBubble" nodeType="interactiveSeq">
                <p:stCondLst>
                  <p:cond evt="onClick" delay="0">
                    <p:tgtEl>
                      <p:spTgt spid="163"/>
                    </p:tgtEl>
                  </p:cond>
                </p:stCondLst>
                <p:endSync evt="end" delay="0">
                  <p:rtn val="all"/>
                </p:endSync>
                <p:childTnLst>
                  <p:par>
                    <p:cTn id="101" fill="hold">
                      <p:stCondLst>
                        <p:cond delay="0"/>
                      </p:stCondLst>
                      <p:childTnLst>
                        <p:par>
                          <p:cTn id="102" fill="hold">
                            <p:stCondLst>
                              <p:cond delay="0"/>
                            </p:stCondLst>
                            <p:childTnLst>
                              <p:par>
                                <p:cTn id="103" presetID="22" presetClass="exit" presetSubtype="4" fill="hold" grpId="0" nodeType="clickEffect">
                                  <p:stCondLst>
                                    <p:cond delay="0"/>
                                  </p:stCondLst>
                                  <p:childTnLst>
                                    <p:animEffect transition="out" filter="wipe(down)">
                                      <p:cBhvr>
                                        <p:cTn id="104" dur="500"/>
                                        <p:tgtEl>
                                          <p:spTgt spid="163"/>
                                        </p:tgtEl>
                                      </p:cBhvr>
                                    </p:animEffect>
                                    <p:set>
                                      <p:cBhvr>
                                        <p:cTn id="105" dur="1" fill="hold">
                                          <p:stCondLst>
                                            <p:cond delay="499"/>
                                          </p:stCondLst>
                                        </p:cTn>
                                        <p:tgtEl>
                                          <p:spTgt spid="163"/>
                                        </p:tgtEl>
                                        <p:attrNameLst>
                                          <p:attrName>style.visibility</p:attrName>
                                        </p:attrNameLst>
                                      </p:cBhvr>
                                      <p:to>
                                        <p:strVal val="hidden"/>
                                      </p:to>
                                    </p:set>
                                  </p:childTnLst>
                                </p:cTn>
                              </p:par>
                            </p:childTnLst>
                          </p:cTn>
                        </p:par>
                      </p:childTnLst>
                    </p:cTn>
                  </p:par>
                </p:childTnLst>
              </p:cTn>
              <p:nextCondLst>
                <p:cond evt="onClick" delay="0">
                  <p:tgtEl>
                    <p:spTgt spid="163"/>
                  </p:tgtEl>
                </p:cond>
              </p:nextCondLst>
            </p:seq>
            <p:seq concurrent="1" nextAc="seek">
              <p:cTn id="106" restart="whenNotActive" fill="hold" evtFilter="cancelBubble" nodeType="interactiveSeq">
                <p:stCondLst>
                  <p:cond evt="onClick" delay="0">
                    <p:tgtEl>
                      <p:spTgt spid="164"/>
                    </p:tgtEl>
                  </p:cond>
                </p:stCondLst>
                <p:endSync evt="end" delay="0">
                  <p:rtn val="all"/>
                </p:endSync>
                <p:childTnLst>
                  <p:par>
                    <p:cTn id="107" fill="hold">
                      <p:stCondLst>
                        <p:cond delay="0"/>
                      </p:stCondLst>
                      <p:childTnLst>
                        <p:par>
                          <p:cTn id="108" fill="hold">
                            <p:stCondLst>
                              <p:cond delay="0"/>
                            </p:stCondLst>
                            <p:childTnLst>
                              <p:par>
                                <p:cTn id="109" presetID="22" presetClass="exit" presetSubtype="4" fill="hold" grpId="0" nodeType="clickEffect">
                                  <p:stCondLst>
                                    <p:cond delay="0"/>
                                  </p:stCondLst>
                                  <p:childTnLst>
                                    <p:animEffect transition="out" filter="wipe(down)">
                                      <p:cBhvr>
                                        <p:cTn id="110" dur="500"/>
                                        <p:tgtEl>
                                          <p:spTgt spid="164"/>
                                        </p:tgtEl>
                                      </p:cBhvr>
                                    </p:animEffect>
                                    <p:set>
                                      <p:cBhvr>
                                        <p:cTn id="111" dur="1" fill="hold">
                                          <p:stCondLst>
                                            <p:cond delay="499"/>
                                          </p:stCondLst>
                                        </p:cTn>
                                        <p:tgtEl>
                                          <p:spTgt spid="164"/>
                                        </p:tgtEl>
                                        <p:attrNameLst>
                                          <p:attrName>style.visibility</p:attrName>
                                        </p:attrNameLst>
                                      </p:cBhvr>
                                      <p:to>
                                        <p:strVal val="hidden"/>
                                      </p:to>
                                    </p:set>
                                  </p:childTnLst>
                                </p:cTn>
                              </p:par>
                            </p:childTnLst>
                          </p:cTn>
                        </p:par>
                      </p:childTnLst>
                    </p:cTn>
                  </p:par>
                </p:childTnLst>
              </p:cTn>
              <p:nextCondLst>
                <p:cond evt="onClick" delay="0">
                  <p:tgtEl>
                    <p:spTgt spid="164"/>
                  </p:tgtEl>
                </p:cond>
              </p:nextCondLst>
            </p:seq>
            <p:seq concurrent="1" nextAc="seek">
              <p:cTn id="112" restart="whenNotActive" fill="hold" evtFilter="cancelBubble" nodeType="interactiveSeq">
                <p:stCondLst>
                  <p:cond evt="onClick" delay="0">
                    <p:tgtEl>
                      <p:spTgt spid="165"/>
                    </p:tgtEl>
                  </p:cond>
                </p:stCondLst>
                <p:endSync evt="end" delay="0">
                  <p:rtn val="all"/>
                </p:endSync>
                <p:childTnLst>
                  <p:par>
                    <p:cTn id="113" fill="hold">
                      <p:stCondLst>
                        <p:cond delay="0"/>
                      </p:stCondLst>
                      <p:childTnLst>
                        <p:par>
                          <p:cTn id="114" fill="hold">
                            <p:stCondLst>
                              <p:cond delay="0"/>
                            </p:stCondLst>
                            <p:childTnLst>
                              <p:par>
                                <p:cTn id="115" presetID="22" presetClass="exit" presetSubtype="4" fill="hold" grpId="0" nodeType="clickEffect">
                                  <p:stCondLst>
                                    <p:cond delay="0"/>
                                  </p:stCondLst>
                                  <p:childTnLst>
                                    <p:animEffect transition="out" filter="wipe(down)">
                                      <p:cBhvr>
                                        <p:cTn id="116" dur="500"/>
                                        <p:tgtEl>
                                          <p:spTgt spid="165"/>
                                        </p:tgtEl>
                                      </p:cBhvr>
                                    </p:animEffect>
                                    <p:set>
                                      <p:cBhvr>
                                        <p:cTn id="117" dur="1" fill="hold">
                                          <p:stCondLst>
                                            <p:cond delay="499"/>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118" restart="whenNotActive" fill="hold" evtFilter="cancelBubble" nodeType="interactiveSeq">
                <p:stCondLst>
                  <p:cond evt="onClick" delay="0">
                    <p:tgtEl>
                      <p:spTgt spid="166"/>
                    </p:tgtEl>
                  </p:cond>
                </p:stCondLst>
                <p:endSync evt="end" delay="0">
                  <p:rtn val="all"/>
                </p:endSync>
                <p:childTnLst>
                  <p:par>
                    <p:cTn id="119" fill="hold">
                      <p:stCondLst>
                        <p:cond delay="0"/>
                      </p:stCondLst>
                      <p:childTnLst>
                        <p:par>
                          <p:cTn id="120" fill="hold">
                            <p:stCondLst>
                              <p:cond delay="0"/>
                            </p:stCondLst>
                            <p:childTnLst>
                              <p:par>
                                <p:cTn id="121" presetID="22" presetClass="exit" presetSubtype="4" fill="hold" grpId="0" nodeType="clickEffect">
                                  <p:stCondLst>
                                    <p:cond delay="0"/>
                                  </p:stCondLst>
                                  <p:childTnLst>
                                    <p:animEffect transition="out" filter="wipe(down)">
                                      <p:cBhvr>
                                        <p:cTn id="122" dur="500"/>
                                        <p:tgtEl>
                                          <p:spTgt spid="166"/>
                                        </p:tgtEl>
                                      </p:cBhvr>
                                    </p:animEffect>
                                    <p:set>
                                      <p:cBhvr>
                                        <p:cTn id="123" dur="1" fill="hold">
                                          <p:stCondLst>
                                            <p:cond delay="499"/>
                                          </p:stCondLst>
                                        </p:cTn>
                                        <p:tgtEl>
                                          <p:spTgt spid="166"/>
                                        </p:tgtEl>
                                        <p:attrNameLst>
                                          <p:attrName>style.visibility</p:attrName>
                                        </p:attrNameLst>
                                      </p:cBhvr>
                                      <p:to>
                                        <p:strVal val="hidden"/>
                                      </p:to>
                                    </p:set>
                                  </p:childTnLst>
                                </p:cTn>
                              </p:par>
                            </p:childTnLst>
                          </p:cTn>
                        </p:par>
                      </p:childTnLst>
                    </p:cTn>
                  </p:par>
                </p:childTnLst>
              </p:cTn>
              <p:nextCondLst>
                <p:cond evt="onClick" delay="0">
                  <p:tgtEl>
                    <p:spTgt spid="166"/>
                  </p:tgtEl>
                </p:cond>
              </p:nextCondLst>
            </p:seq>
            <p:seq concurrent="1" nextAc="seek">
              <p:cTn id="124" restart="whenNotActive" fill="hold" evtFilter="cancelBubble" nodeType="interactiveSeq">
                <p:stCondLst>
                  <p:cond evt="onClick" delay="0">
                    <p:tgtEl>
                      <p:spTgt spid="167"/>
                    </p:tgtEl>
                  </p:cond>
                </p:stCondLst>
                <p:endSync evt="end" delay="0">
                  <p:rtn val="all"/>
                </p:endSync>
                <p:childTnLst>
                  <p:par>
                    <p:cTn id="125" fill="hold">
                      <p:stCondLst>
                        <p:cond delay="0"/>
                      </p:stCondLst>
                      <p:childTnLst>
                        <p:par>
                          <p:cTn id="126" fill="hold">
                            <p:stCondLst>
                              <p:cond delay="0"/>
                            </p:stCondLst>
                            <p:childTnLst>
                              <p:par>
                                <p:cTn id="127" presetID="22" presetClass="exit" presetSubtype="4" fill="hold" grpId="0" nodeType="clickEffect">
                                  <p:stCondLst>
                                    <p:cond delay="0"/>
                                  </p:stCondLst>
                                  <p:childTnLst>
                                    <p:animEffect transition="out" filter="wipe(down)">
                                      <p:cBhvr>
                                        <p:cTn id="128" dur="500"/>
                                        <p:tgtEl>
                                          <p:spTgt spid="167"/>
                                        </p:tgtEl>
                                      </p:cBhvr>
                                    </p:animEffect>
                                    <p:set>
                                      <p:cBhvr>
                                        <p:cTn id="129" dur="1" fill="hold">
                                          <p:stCondLst>
                                            <p:cond delay="499"/>
                                          </p:stCondLst>
                                        </p:cTn>
                                        <p:tgtEl>
                                          <p:spTgt spid="167"/>
                                        </p:tgtEl>
                                        <p:attrNameLst>
                                          <p:attrName>style.visibility</p:attrName>
                                        </p:attrNameLst>
                                      </p:cBhvr>
                                      <p:to>
                                        <p:strVal val="hidden"/>
                                      </p:to>
                                    </p:set>
                                  </p:childTnLst>
                                </p:cTn>
                              </p:par>
                            </p:childTnLst>
                          </p:cTn>
                        </p:par>
                      </p:childTnLst>
                    </p:cTn>
                  </p:par>
                </p:childTnLst>
              </p:cTn>
              <p:nextCondLst>
                <p:cond evt="onClick" delay="0">
                  <p:tgtEl>
                    <p:spTgt spid="167"/>
                  </p:tgtEl>
                </p:cond>
              </p:nextCondLst>
            </p:seq>
            <p:seq concurrent="1" nextAc="seek">
              <p:cTn id="130" restart="whenNotActive" fill="hold" evtFilter="cancelBubble" nodeType="interactiveSeq">
                <p:stCondLst>
                  <p:cond evt="onClick" delay="0">
                    <p:tgtEl>
                      <p:spTgt spid="169"/>
                    </p:tgtEl>
                  </p:cond>
                </p:stCondLst>
                <p:endSync evt="end" delay="0">
                  <p:rtn val="all"/>
                </p:endSync>
                <p:childTnLst>
                  <p:par>
                    <p:cTn id="131" fill="hold">
                      <p:stCondLst>
                        <p:cond delay="0"/>
                      </p:stCondLst>
                      <p:childTnLst>
                        <p:par>
                          <p:cTn id="132" fill="hold">
                            <p:stCondLst>
                              <p:cond delay="0"/>
                            </p:stCondLst>
                            <p:childTnLst>
                              <p:par>
                                <p:cTn id="133" presetID="22" presetClass="exit" presetSubtype="4" fill="hold" grpId="0" nodeType="clickEffect">
                                  <p:stCondLst>
                                    <p:cond delay="0"/>
                                  </p:stCondLst>
                                  <p:childTnLst>
                                    <p:animEffect transition="out" filter="wipe(down)">
                                      <p:cBhvr>
                                        <p:cTn id="134" dur="500"/>
                                        <p:tgtEl>
                                          <p:spTgt spid="169"/>
                                        </p:tgtEl>
                                      </p:cBhvr>
                                    </p:animEffect>
                                    <p:set>
                                      <p:cBhvr>
                                        <p:cTn id="135" dur="1" fill="hold">
                                          <p:stCondLst>
                                            <p:cond delay="499"/>
                                          </p:stCondLst>
                                        </p:cTn>
                                        <p:tgtEl>
                                          <p:spTgt spid="169"/>
                                        </p:tgtEl>
                                        <p:attrNameLst>
                                          <p:attrName>style.visibility</p:attrName>
                                        </p:attrNameLst>
                                      </p:cBhvr>
                                      <p:to>
                                        <p:strVal val="hidden"/>
                                      </p:to>
                                    </p:set>
                                  </p:childTnLst>
                                </p:cTn>
                              </p:par>
                            </p:childTnLst>
                          </p:cTn>
                        </p:par>
                      </p:childTnLst>
                    </p:cTn>
                  </p:par>
                </p:childTnLst>
              </p:cTn>
              <p:nextCondLst>
                <p:cond evt="onClick" delay="0">
                  <p:tgtEl>
                    <p:spTgt spid="169"/>
                  </p:tgtEl>
                </p:cond>
              </p:nextCondLst>
            </p:seq>
            <p:seq concurrent="1" nextAc="seek">
              <p:cTn id="136" restart="whenNotActive" fill="hold" evtFilter="cancelBubble" nodeType="interactiveSeq">
                <p:stCondLst>
                  <p:cond evt="onClick" delay="0">
                    <p:tgtEl>
                      <p:spTgt spid="170"/>
                    </p:tgtEl>
                  </p:cond>
                </p:stCondLst>
                <p:endSync evt="end" delay="0">
                  <p:rtn val="all"/>
                </p:endSync>
                <p:childTnLst>
                  <p:par>
                    <p:cTn id="137" fill="hold">
                      <p:stCondLst>
                        <p:cond delay="0"/>
                      </p:stCondLst>
                      <p:childTnLst>
                        <p:par>
                          <p:cTn id="138" fill="hold">
                            <p:stCondLst>
                              <p:cond delay="0"/>
                            </p:stCondLst>
                            <p:childTnLst>
                              <p:par>
                                <p:cTn id="139" presetID="22" presetClass="exit" presetSubtype="4" fill="hold" grpId="0" nodeType="clickEffect">
                                  <p:stCondLst>
                                    <p:cond delay="0"/>
                                  </p:stCondLst>
                                  <p:childTnLst>
                                    <p:animEffect transition="out" filter="wipe(down)">
                                      <p:cBhvr>
                                        <p:cTn id="140" dur="500"/>
                                        <p:tgtEl>
                                          <p:spTgt spid="170"/>
                                        </p:tgtEl>
                                      </p:cBhvr>
                                    </p:animEffect>
                                    <p:set>
                                      <p:cBhvr>
                                        <p:cTn id="141" dur="1" fill="hold">
                                          <p:stCondLst>
                                            <p:cond delay="499"/>
                                          </p:stCondLst>
                                        </p:cTn>
                                        <p:tgtEl>
                                          <p:spTgt spid="170"/>
                                        </p:tgtEl>
                                        <p:attrNameLst>
                                          <p:attrName>style.visibility</p:attrName>
                                        </p:attrNameLst>
                                      </p:cBhvr>
                                      <p:to>
                                        <p:strVal val="hidden"/>
                                      </p:to>
                                    </p:set>
                                  </p:childTnLst>
                                </p:cTn>
                              </p:par>
                            </p:childTnLst>
                          </p:cTn>
                        </p:par>
                      </p:childTnLst>
                    </p:cTn>
                  </p:par>
                </p:childTnLst>
              </p:cTn>
              <p:nextCondLst>
                <p:cond evt="onClick" delay="0">
                  <p:tgtEl>
                    <p:spTgt spid="170"/>
                  </p:tgtEl>
                </p:cond>
              </p:nextCondLst>
            </p:seq>
            <p:seq concurrent="1" nextAc="seek">
              <p:cTn id="142" restart="whenNotActive" fill="hold" evtFilter="cancelBubble" nodeType="interactiveSeq">
                <p:stCondLst>
                  <p:cond evt="onClick" delay="0">
                    <p:tgtEl>
                      <p:spTgt spid="171"/>
                    </p:tgtEl>
                  </p:cond>
                </p:stCondLst>
                <p:endSync evt="end" delay="0">
                  <p:rtn val="all"/>
                </p:endSync>
                <p:childTnLst>
                  <p:par>
                    <p:cTn id="143" fill="hold">
                      <p:stCondLst>
                        <p:cond delay="0"/>
                      </p:stCondLst>
                      <p:childTnLst>
                        <p:par>
                          <p:cTn id="144" fill="hold">
                            <p:stCondLst>
                              <p:cond delay="0"/>
                            </p:stCondLst>
                            <p:childTnLst>
                              <p:par>
                                <p:cTn id="145" presetID="22" presetClass="exit" presetSubtype="4" fill="hold" grpId="0" nodeType="clickEffect">
                                  <p:stCondLst>
                                    <p:cond delay="0"/>
                                  </p:stCondLst>
                                  <p:childTnLst>
                                    <p:animEffect transition="out" filter="wipe(down)">
                                      <p:cBhvr>
                                        <p:cTn id="146" dur="500"/>
                                        <p:tgtEl>
                                          <p:spTgt spid="171"/>
                                        </p:tgtEl>
                                      </p:cBhvr>
                                    </p:animEffect>
                                    <p:set>
                                      <p:cBhvr>
                                        <p:cTn id="147" dur="1" fill="hold">
                                          <p:stCondLst>
                                            <p:cond delay="499"/>
                                          </p:stCondLst>
                                        </p:cTn>
                                        <p:tgtEl>
                                          <p:spTgt spid="171"/>
                                        </p:tgtEl>
                                        <p:attrNameLst>
                                          <p:attrName>style.visibility</p:attrName>
                                        </p:attrNameLst>
                                      </p:cBhvr>
                                      <p:to>
                                        <p:strVal val="hidden"/>
                                      </p:to>
                                    </p:set>
                                  </p:childTnLst>
                                </p:cTn>
                              </p:par>
                            </p:childTnLst>
                          </p:cTn>
                        </p:par>
                      </p:childTnLst>
                    </p:cTn>
                  </p:par>
                </p:childTnLst>
              </p:cTn>
              <p:nextCondLst>
                <p:cond evt="onClick" delay="0">
                  <p:tgtEl>
                    <p:spTgt spid="171"/>
                  </p:tgtEl>
                </p:cond>
              </p:nextCondLst>
            </p:seq>
            <p:seq concurrent="1" nextAc="seek">
              <p:cTn id="148" restart="whenNotActive" fill="hold" evtFilter="cancelBubble" nodeType="interactiveSeq">
                <p:stCondLst>
                  <p:cond evt="onClick" delay="0">
                    <p:tgtEl>
                      <p:spTgt spid="172"/>
                    </p:tgtEl>
                  </p:cond>
                </p:stCondLst>
                <p:endSync evt="end" delay="0">
                  <p:rtn val="all"/>
                </p:endSync>
                <p:childTnLst>
                  <p:par>
                    <p:cTn id="149" fill="hold">
                      <p:stCondLst>
                        <p:cond delay="0"/>
                      </p:stCondLst>
                      <p:childTnLst>
                        <p:par>
                          <p:cTn id="150" fill="hold">
                            <p:stCondLst>
                              <p:cond delay="0"/>
                            </p:stCondLst>
                            <p:childTnLst>
                              <p:par>
                                <p:cTn id="151" presetID="22" presetClass="exit" presetSubtype="4" fill="hold" grpId="0" nodeType="clickEffect">
                                  <p:stCondLst>
                                    <p:cond delay="0"/>
                                  </p:stCondLst>
                                  <p:childTnLst>
                                    <p:animEffect transition="out" filter="wipe(down)">
                                      <p:cBhvr>
                                        <p:cTn id="152" dur="500"/>
                                        <p:tgtEl>
                                          <p:spTgt spid="172"/>
                                        </p:tgtEl>
                                      </p:cBhvr>
                                    </p:animEffect>
                                    <p:set>
                                      <p:cBhvr>
                                        <p:cTn id="153" dur="1" fill="hold">
                                          <p:stCondLst>
                                            <p:cond delay="499"/>
                                          </p:stCondLst>
                                        </p:cTn>
                                        <p:tgtEl>
                                          <p:spTgt spid="172"/>
                                        </p:tgtEl>
                                        <p:attrNameLst>
                                          <p:attrName>style.visibility</p:attrName>
                                        </p:attrNameLst>
                                      </p:cBhvr>
                                      <p:to>
                                        <p:strVal val="hidden"/>
                                      </p:to>
                                    </p:set>
                                  </p:childTnLst>
                                </p:cTn>
                              </p:par>
                            </p:childTnLst>
                          </p:cTn>
                        </p:par>
                      </p:childTnLst>
                    </p:cTn>
                  </p:par>
                </p:childTnLst>
              </p:cTn>
              <p:nextCondLst>
                <p:cond evt="onClick" delay="0">
                  <p:tgtEl>
                    <p:spTgt spid="172"/>
                  </p:tgtEl>
                </p:cond>
              </p:nextCondLst>
            </p:seq>
            <p:seq concurrent="1" nextAc="seek">
              <p:cTn id="154" restart="whenNotActive" fill="hold" evtFilter="cancelBubble" nodeType="interactiveSeq">
                <p:stCondLst>
                  <p:cond evt="onClick" delay="0">
                    <p:tgtEl>
                      <p:spTgt spid="173"/>
                    </p:tgtEl>
                  </p:cond>
                </p:stCondLst>
                <p:endSync evt="end" delay="0">
                  <p:rtn val="all"/>
                </p:endSync>
                <p:childTnLst>
                  <p:par>
                    <p:cTn id="155" fill="hold">
                      <p:stCondLst>
                        <p:cond delay="0"/>
                      </p:stCondLst>
                      <p:childTnLst>
                        <p:par>
                          <p:cTn id="156" fill="hold">
                            <p:stCondLst>
                              <p:cond delay="0"/>
                            </p:stCondLst>
                            <p:childTnLst>
                              <p:par>
                                <p:cTn id="157" presetID="22" presetClass="exit" presetSubtype="4" fill="hold" grpId="0" nodeType="clickEffect">
                                  <p:stCondLst>
                                    <p:cond delay="0"/>
                                  </p:stCondLst>
                                  <p:childTnLst>
                                    <p:animEffect transition="out" filter="wipe(down)">
                                      <p:cBhvr>
                                        <p:cTn id="158" dur="500"/>
                                        <p:tgtEl>
                                          <p:spTgt spid="173"/>
                                        </p:tgtEl>
                                      </p:cBhvr>
                                    </p:animEffect>
                                    <p:set>
                                      <p:cBhvr>
                                        <p:cTn id="159" dur="1" fill="hold">
                                          <p:stCondLst>
                                            <p:cond delay="499"/>
                                          </p:stCondLst>
                                        </p:cTn>
                                        <p:tgtEl>
                                          <p:spTgt spid="173"/>
                                        </p:tgtEl>
                                        <p:attrNameLst>
                                          <p:attrName>style.visibility</p:attrName>
                                        </p:attrNameLst>
                                      </p:cBhvr>
                                      <p:to>
                                        <p:strVal val="hidden"/>
                                      </p:to>
                                    </p:set>
                                  </p:childTnLst>
                                </p:cTn>
                              </p:par>
                            </p:childTnLst>
                          </p:cTn>
                        </p:par>
                      </p:childTnLst>
                    </p:cTn>
                  </p:par>
                </p:childTnLst>
              </p:cTn>
              <p:nextCondLst>
                <p:cond evt="onClick" delay="0">
                  <p:tgtEl>
                    <p:spTgt spid="173"/>
                  </p:tgtEl>
                </p:cond>
              </p:nextCondLst>
            </p:seq>
            <p:seq concurrent="1" nextAc="seek">
              <p:cTn id="160" restart="whenNotActive" fill="hold" evtFilter="cancelBubble" nodeType="interactiveSeq">
                <p:stCondLst>
                  <p:cond evt="onClick" delay="0">
                    <p:tgtEl>
                      <p:spTgt spid="174"/>
                    </p:tgtEl>
                  </p:cond>
                </p:stCondLst>
                <p:endSync evt="end" delay="0">
                  <p:rtn val="all"/>
                </p:endSync>
                <p:childTnLst>
                  <p:par>
                    <p:cTn id="161" fill="hold">
                      <p:stCondLst>
                        <p:cond delay="0"/>
                      </p:stCondLst>
                      <p:childTnLst>
                        <p:par>
                          <p:cTn id="162" fill="hold">
                            <p:stCondLst>
                              <p:cond delay="0"/>
                            </p:stCondLst>
                            <p:childTnLst>
                              <p:par>
                                <p:cTn id="163" presetID="22" presetClass="exit" presetSubtype="4" fill="hold" grpId="0" nodeType="clickEffect">
                                  <p:stCondLst>
                                    <p:cond delay="0"/>
                                  </p:stCondLst>
                                  <p:childTnLst>
                                    <p:animEffect transition="out" filter="wipe(down)">
                                      <p:cBhvr>
                                        <p:cTn id="164" dur="500"/>
                                        <p:tgtEl>
                                          <p:spTgt spid="174"/>
                                        </p:tgtEl>
                                      </p:cBhvr>
                                    </p:animEffect>
                                    <p:set>
                                      <p:cBhvr>
                                        <p:cTn id="165" dur="1" fill="hold">
                                          <p:stCondLst>
                                            <p:cond delay="499"/>
                                          </p:stCondLst>
                                        </p:cTn>
                                        <p:tgtEl>
                                          <p:spTgt spid="174"/>
                                        </p:tgtEl>
                                        <p:attrNameLst>
                                          <p:attrName>style.visibility</p:attrName>
                                        </p:attrNameLst>
                                      </p:cBhvr>
                                      <p:to>
                                        <p:strVal val="hidden"/>
                                      </p:to>
                                    </p:set>
                                  </p:childTnLst>
                                </p:cTn>
                              </p:par>
                            </p:childTnLst>
                          </p:cTn>
                        </p:par>
                      </p:childTnLst>
                    </p:cTn>
                  </p:par>
                </p:childTnLst>
              </p:cTn>
              <p:nextCondLst>
                <p:cond evt="onClick" delay="0">
                  <p:tgtEl>
                    <p:spTgt spid="174"/>
                  </p:tgtEl>
                </p:cond>
              </p:nextCondLst>
            </p:seq>
            <p:seq concurrent="1" nextAc="seek">
              <p:cTn id="166" restart="whenNotActive" fill="hold" evtFilter="cancelBubble" nodeType="interactiveSeq">
                <p:stCondLst>
                  <p:cond evt="onClick" delay="0">
                    <p:tgtEl>
                      <p:spTgt spid="175"/>
                    </p:tgtEl>
                  </p:cond>
                </p:stCondLst>
                <p:endSync evt="end" delay="0">
                  <p:rtn val="all"/>
                </p:endSync>
                <p:childTnLst>
                  <p:par>
                    <p:cTn id="167" fill="hold">
                      <p:stCondLst>
                        <p:cond delay="0"/>
                      </p:stCondLst>
                      <p:childTnLst>
                        <p:par>
                          <p:cTn id="168" fill="hold">
                            <p:stCondLst>
                              <p:cond delay="0"/>
                            </p:stCondLst>
                            <p:childTnLst>
                              <p:par>
                                <p:cTn id="169" presetID="22" presetClass="exit" presetSubtype="4" fill="hold" grpId="0" nodeType="clickEffect">
                                  <p:stCondLst>
                                    <p:cond delay="0"/>
                                  </p:stCondLst>
                                  <p:childTnLst>
                                    <p:animEffect transition="out" filter="wipe(down)">
                                      <p:cBhvr>
                                        <p:cTn id="170" dur="500"/>
                                        <p:tgtEl>
                                          <p:spTgt spid="175"/>
                                        </p:tgtEl>
                                      </p:cBhvr>
                                    </p:animEffect>
                                    <p:set>
                                      <p:cBhvr>
                                        <p:cTn id="171" dur="1" fill="hold">
                                          <p:stCondLst>
                                            <p:cond delay="499"/>
                                          </p:stCondLst>
                                        </p:cTn>
                                        <p:tgtEl>
                                          <p:spTgt spid="175"/>
                                        </p:tgtEl>
                                        <p:attrNameLst>
                                          <p:attrName>style.visibility</p:attrName>
                                        </p:attrNameLst>
                                      </p:cBhvr>
                                      <p:to>
                                        <p:strVal val="hidden"/>
                                      </p:to>
                                    </p:set>
                                  </p:childTnLst>
                                </p:cTn>
                              </p:par>
                            </p:childTnLst>
                          </p:cTn>
                        </p:par>
                      </p:childTnLst>
                    </p:cTn>
                  </p:par>
                </p:childTnLst>
              </p:cTn>
              <p:nextCondLst>
                <p:cond evt="onClick" delay="0">
                  <p:tgtEl>
                    <p:spTgt spid="175"/>
                  </p:tgtEl>
                </p:cond>
              </p:nextCondLst>
            </p:seq>
            <p:seq concurrent="1" nextAc="seek">
              <p:cTn id="172" restart="whenNotActive" fill="hold" evtFilter="cancelBubble" nodeType="interactiveSeq">
                <p:stCondLst>
                  <p:cond evt="onClick" delay="0">
                    <p:tgtEl>
                      <p:spTgt spid="177"/>
                    </p:tgtEl>
                  </p:cond>
                </p:stCondLst>
                <p:endSync evt="end" delay="0">
                  <p:rtn val="all"/>
                </p:endSync>
                <p:childTnLst>
                  <p:par>
                    <p:cTn id="173" fill="hold">
                      <p:stCondLst>
                        <p:cond delay="0"/>
                      </p:stCondLst>
                      <p:childTnLst>
                        <p:par>
                          <p:cTn id="174" fill="hold">
                            <p:stCondLst>
                              <p:cond delay="0"/>
                            </p:stCondLst>
                            <p:childTnLst>
                              <p:par>
                                <p:cTn id="175" presetID="22" presetClass="exit" presetSubtype="4" fill="hold" grpId="0" nodeType="clickEffect">
                                  <p:stCondLst>
                                    <p:cond delay="0"/>
                                  </p:stCondLst>
                                  <p:childTnLst>
                                    <p:animEffect transition="out" filter="wipe(down)">
                                      <p:cBhvr>
                                        <p:cTn id="176" dur="500"/>
                                        <p:tgtEl>
                                          <p:spTgt spid="177"/>
                                        </p:tgtEl>
                                      </p:cBhvr>
                                    </p:animEffect>
                                    <p:set>
                                      <p:cBhvr>
                                        <p:cTn id="177" dur="1" fill="hold">
                                          <p:stCondLst>
                                            <p:cond delay="499"/>
                                          </p:stCondLst>
                                        </p:cTn>
                                        <p:tgtEl>
                                          <p:spTgt spid="177"/>
                                        </p:tgtEl>
                                        <p:attrNameLst>
                                          <p:attrName>style.visibility</p:attrName>
                                        </p:attrNameLst>
                                      </p:cBhvr>
                                      <p:to>
                                        <p:strVal val="hidden"/>
                                      </p:to>
                                    </p:set>
                                  </p:childTnLst>
                                </p:cTn>
                              </p:par>
                            </p:childTnLst>
                          </p:cTn>
                        </p:par>
                      </p:childTnLst>
                    </p:cTn>
                  </p:par>
                </p:childTnLst>
              </p:cTn>
              <p:nextCondLst>
                <p:cond evt="onClick" delay="0">
                  <p:tgtEl>
                    <p:spTgt spid="177"/>
                  </p:tgtEl>
                </p:cond>
              </p:nextCondLst>
            </p:seq>
            <p:seq concurrent="1" nextAc="seek">
              <p:cTn id="178" restart="whenNotActive" fill="hold" evtFilter="cancelBubble" nodeType="interactiveSeq">
                <p:stCondLst>
                  <p:cond evt="onClick" delay="0">
                    <p:tgtEl>
                      <p:spTgt spid="210"/>
                    </p:tgtEl>
                  </p:cond>
                </p:stCondLst>
                <p:endSync evt="end" delay="0">
                  <p:rtn val="all"/>
                </p:endSync>
                <p:childTnLst>
                  <p:par>
                    <p:cTn id="179" fill="hold">
                      <p:stCondLst>
                        <p:cond delay="0"/>
                      </p:stCondLst>
                      <p:childTnLst>
                        <p:par>
                          <p:cTn id="180" fill="hold">
                            <p:stCondLst>
                              <p:cond delay="0"/>
                            </p:stCondLst>
                            <p:childTnLst>
                              <p:par>
                                <p:cTn id="181" presetID="22" presetClass="exit" presetSubtype="4" fill="hold" grpId="0" nodeType="clickEffect">
                                  <p:stCondLst>
                                    <p:cond delay="0"/>
                                  </p:stCondLst>
                                  <p:childTnLst>
                                    <p:animEffect transition="out" filter="wipe(down)">
                                      <p:cBhvr>
                                        <p:cTn id="182" dur="500"/>
                                        <p:tgtEl>
                                          <p:spTgt spid="210"/>
                                        </p:tgtEl>
                                      </p:cBhvr>
                                    </p:animEffect>
                                    <p:set>
                                      <p:cBhvr>
                                        <p:cTn id="183" dur="1" fill="hold">
                                          <p:stCondLst>
                                            <p:cond delay="499"/>
                                          </p:stCondLst>
                                        </p:cTn>
                                        <p:tgtEl>
                                          <p:spTgt spid="210"/>
                                        </p:tgtEl>
                                        <p:attrNameLst>
                                          <p:attrName>style.visibility</p:attrName>
                                        </p:attrNameLst>
                                      </p:cBhvr>
                                      <p:to>
                                        <p:strVal val="hidden"/>
                                      </p:to>
                                    </p:set>
                                  </p:childTnLst>
                                </p:cTn>
                              </p:par>
                            </p:childTnLst>
                          </p:cTn>
                        </p:par>
                      </p:childTnLst>
                    </p:cTn>
                  </p:par>
                </p:childTnLst>
              </p:cTn>
              <p:nextCondLst>
                <p:cond evt="onClick" delay="0">
                  <p:tgtEl>
                    <p:spTgt spid="210"/>
                  </p:tgtEl>
                </p:cond>
              </p:nextCondLst>
            </p:seq>
            <p:seq concurrent="1" nextAc="seek">
              <p:cTn id="184" restart="whenNotActive" fill="hold" evtFilter="cancelBubble" nodeType="interactiveSeq">
                <p:stCondLst>
                  <p:cond evt="onClick" delay="0">
                    <p:tgtEl>
                      <p:spTgt spid="6"/>
                    </p:tgtEl>
                  </p:cond>
                </p:stCondLst>
                <p:endSync evt="end" delay="0">
                  <p:rtn val="all"/>
                </p:endSync>
                <p:childTnLst>
                  <p:par>
                    <p:cTn id="185" fill="hold">
                      <p:stCondLst>
                        <p:cond delay="0"/>
                      </p:stCondLst>
                      <p:childTnLst>
                        <p:par>
                          <p:cTn id="186" fill="hold">
                            <p:stCondLst>
                              <p:cond delay="0"/>
                            </p:stCondLst>
                            <p:childTnLst>
                              <p:par>
                                <p:cTn id="187" presetID="22" presetClass="exit" presetSubtype="4" fill="hold" grpId="0" nodeType="clickEffect">
                                  <p:stCondLst>
                                    <p:cond delay="0"/>
                                  </p:stCondLst>
                                  <p:childTnLst>
                                    <p:animEffect transition="out" filter="wipe(down)">
                                      <p:cBhvr>
                                        <p:cTn id="188" dur="500"/>
                                        <p:tgtEl>
                                          <p:spTgt spid="6"/>
                                        </p:tgtEl>
                                      </p:cBhvr>
                                    </p:animEffect>
                                    <p:set>
                                      <p:cBhvr>
                                        <p:cTn id="18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90" restart="whenNotActive" fill="hold" evtFilter="cancelBubble" nodeType="interactiveSeq">
                <p:stCondLst>
                  <p:cond evt="onClick" delay="0">
                    <p:tgtEl>
                      <p:spTgt spid="140"/>
                    </p:tgtEl>
                  </p:cond>
                </p:stCondLst>
                <p:endSync evt="end" delay="0">
                  <p:rtn val="all"/>
                </p:endSync>
                <p:childTnLst>
                  <p:par>
                    <p:cTn id="191" fill="hold">
                      <p:stCondLst>
                        <p:cond delay="0"/>
                      </p:stCondLst>
                      <p:childTnLst>
                        <p:par>
                          <p:cTn id="192" fill="hold">
                            <p:stCondLst>
                              <p:cond delay="0"/>
                            </p:stCondLst>
                            <p:childTnLst>
                              <p:par>
                                <p:cTn id="193" presetID="16" presetClass="emph" presetSubtype="0" fill="hold" nodeType="clickEffect">
                                  <p:stCondLst>
                                    <p:cond delay="0"/>
                                  </p:stCondLst>
                                  <p:iterate type="lt">
                                    <p:tmPct val="4000"/>
                                  </p:iterate>
                                  <p:childTnLst>
                                    <p:set>
                                      <p:cBhvr override="childStyle">
                                        <p:cTn id="194" dur="500" fill="hold"/>
                                        <p:tgtEl>
                                          <p:spTgt spid="140">
                                            <p:txEl>
                                              <p:pRg st="0" end="0"/>
                                            </p:txEl>
                                          </p:spTgt>
                                        </p:tgtEl>
                                        <p:attrNameLst>
                                          <p:attrName>style.color</p:attrName>
                                        </p:attrNameLst>
                                      </p:cBhvr>
                                      <p:to>
                                        <p:clrVal>
                                          <a:srgbClr val="000000"/>
                                        </p:clrVal>
                                      </p:to>
                                    </p:set>
                                    <p:set>
                                      <p:cBhvr>
                                        <p:cTn id="195" dur="500" fill="hold"/>
                                        <p:tgtEl>
                                          <p:spTgt spid="140">
                                            <p:txEl>
                                              <p:pRg st="0" end="0"/>
                                            </p:txEl>
                                          </p:spTgt>
                                        </p:tgtEl>
                                        <p:attrNameLst>
                                          <p:attrName>fillcolor</p:attrName>
                                        </p:attrNameLst>
                                      </p:cBhvr>
                                      <p:to>
                                        <p:clrVal>
                                          <a:srgbClr val="000000"/>
                                        </p:clrVal>
                                      </p:to>
                                    </p:set>
                                    <p:set>
                                      <p:cBhvr>
                                        <p:cTn id="196" dur="500" fill="hold"/>
                                        <p:tgtEl>
                                          <p:spTgt spid="140">
                                            <p:txEl>
                                              <p:pRg st="0" end="0"/>
                                            </p:txEl>
                                          </p:spTgt>
                                        </p:tgtEl>
                                        <p:attrNameLst>
                                          <p:attrName>fill.type</p:attrName>
                                        </p:attrNameLst>
                                      </p:cBhvr>
                                      <p:to>
                                        <p:strVal val="solid"/>
                                      </p:to>
                                    </p:set>
                                  </p:childTnLst>
                                </p:cTn>
                              </p:par>
                            </p:childTnLst>
                          </p:cTn>
                        </p:par>
                      </p:childTnLst>
                    </p:cTn>
                  </p:par>
                </p:childTnLst>
              </p:cTn>
              <p:nextCondLst>
                <p:cond evt="onClick" delay="0">
                  <p:tgtEl>
                    <p:spTgt spid="140"/>
                  </p:tgtEl>
                </p:cond>
              </p:nextCondLst>
            </p:seq>
            <p:seq concurrent="1" nextAc="seek">
              <p:cTn id="197" restart="whenNotActive" fill="hold" evtFilter="cancelBubble" nodeType="interactiveSeq">
                <p:stCondLst>
                  <p:cond evt="onClick" delay="0">
                    <p:tgtEl>
                      <p:spTgt spid="3"/>
                    </p:tgtEl>
                  </p:cond>
                </p:stCondLst>
                <p:endSync evt="end" delay="0">
                  <p:rtn val="all"/>
                </p:endSync>
                <p:childTnLst>
                  <p:par>
                    <p:cTn id="198" fill="hold">
                      <p:stCondLst>
                        <p:cond delay="0"/>
                      </p:stCondLst>
                      <p:childTnLst>
                        <p:par>
                          <p:cTn id="199" fill="hold">
                            <p:stCondLst>
                              <p:cond delay="0"/>
                            </p:stCondLst>
                            <p:childTnLst>
                              <p:par>
                                <p:cTn id="200" presetID="22" presetClass="exit" presetSubtype="4" fill="hold" grpId="0" nodeType="clickEffect">
                                  <p:stCondLst>
                                    <p:cond delay="0"/>
                                  </p:stCondLst>
                                  <p:childTnLst>
                                    <p:animEffect transition="out" filter="wipe(down)">
                                      <p:cBhvr>
                                        <p:cTn id="201" dur="500"/>
                                        <p:tgtEl>
                                          <p:spTgt spid="3"/>
                                        </p:tgtEl>
                                      </p:cBhvr>
                                    </p:animEffect>
                                    <p:set>
                                      <p:cBhvr>
                                        <p:cTn id="20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3" restart="whenNotActive" fill="hold" evtFilter="cancelBubble" nodeType="interactiveSeq">
                <p:stCondLst>
                  <p:cond evt="onClick" delay="0">
                    <p:tgtEl>
                      <p:spTgt spid="15"/>
                    </p:tgtEl>
                  </p:cond>
                </p:stCondLst>
                <p:endSync evt="end" delay="0">
                  <p:rtn val="all"/>
                </p:endSync>
                <p:childTnLst>
                  <p:par>
                    <p:cTn id="204" fill="hold">
                      <p:stCondLst>
                        <p:cond delay="0"/>
                      </p:stCondLst>
                      <p:childTnLst>
                        <p:par>
                          <p:cTn id="205" fill="hold">
                            <p:stCondLst>
                              <p:cond delay="0"/>
                            </p:stCondLst>
                            <p:childTnLst>
                              <p:par>
                                <p:cTn id="206" presetID="16" presetClass="emph" presetSubtype="0" fill="hold" grpId="0" nodeType="clickEffect">
                                  <p:stCondLst>
                                    <p:cond delay="0"/>
                                  </p:stCondLst>
                                  <p:iterate type="lt">
                                    <p:tmPct val="4000"/>
                                  </p:iterate>
                                  <p:childTnLst>
                                    <p:set>
                                      <p:cBhvr override="childStyle">
                                        <p:cTn id="207" dur="500" fill="hold"/>
                                        <p:tgtEl>
                                          <p:spTgt spid="15"/>
                                        </p:tgtEl>
                                        <p:attrNameLst>
                                          <p:attrName>style.color</p:attrName>
                                        </p:attrNameLst>
                                      </p:cBhvr>
                                      <p:to>
                                        <p:clrVal>
                                          <a:schemeClr val="tx1"/>
                                        </p:clrVal>
                                      </p:to>
                                    </p:set>
                                    <p:set>
                                      <p:cBhvr>
                                        <p:cTn id="208" dur="500" fill="hold"/>
                                        <p:tgtEl>
                                          <p:spTgt spid="15"/>
                                        </p:tgtEl>
                                        <p:attrNameLst>
                                          <p:attrName>fillcolor</p:attrName>
                                        </p:attrNameLst>
                                      </p:cBhvr>
                                      <p:to>
                                        <p:clrVal>
                                          <a:schemeClr val="tx1"/>
                                        </p:clrVal>
                                      </p:to>
                                    </p:set>
                                    <p:set>
                                      <p:cBhvr>
                                        <p:cTn id="209" dur="500" fill="hold"/>
                                        <p:tgtEl>
                                          <p:spTgt spid="15"/>
                                        </p:tgtEl>
                                        <p:attrNameLst>
                                          <p:attrName>fill.type</p:attrName>
                                        </p:attrNameLst>
                                      </p:cBhvr>
                                      <p:to>
                                        <p:strVal val="solid"/>
                                      </p:to>
                                    </p:set>
                                  </p:childTnLst>
                                </p:cTn>
                              </p:par>
                            </p:childTnLst>
                          </p:cTn>
                        </p:par>
                      </p:childTnLst>
                    </p:cTn>
                  </p:par>
                </p:childTnLst>
              </p:cTn>
              <p:nextCondLst>
                <p:cond evt="onClick" delay="0">
                  <p:tgtEl>
                    <p:spTgt spid="15"/>
                  </p:tgtEl>
                </p:cond>
              </p:nextCondLst>
            </p:seq>
          </p:childTnLst>
        </p:cTn>
      </p:par>
    </p:tnLst>
    <p:bldLst>
      <p:bldP spid="110" grpId="0"/>
      <p:bldP spid="111" grpId="0"/>
      <p:bldP spid="163" grpId="0" animBg="1"/>
      <p:bldP spid="112" grpId="0"/>
      <p:bldP spid="164" grpId="0" animBg="1"/>
      <p:bldP spid="113" grpId="0"/>
      <p:bldP spid="165" grpId="0" animBg="1"/>
      <p:bldP spid="115" grpId="0"/>
      <p:bldP spid="167" grpId="0" animBg="1"/>
      <p:bldP spid="120" grpId="0"/>
      <p:bldP spid="169" grpId="0" animBg="1"/>
      <p:bldP spid="130" grpId="0"/>
      <p:bldP spid="170" grpId="0" animBg="1"/>
      <p:bldP spid="123" grpId="0"/>
      <p:bldP spid="171" grpId="0" animBg="1"/>
      <p:bldP spid="124" grpId="0"/>
      <p:bldP spid="172" grpId="0" animBg="1"/>
      <p:bldP spid="125" grpId="0"/>
      <p:bldP spid="173" grpId="0" animBg="1"/>
      <p:bldP spid="132" grpId="0"/>
      <p:bldP spid="174" grpId="0" animBg="1"/>
      <p:bldP spid="133" grpId="0"/>
      <p:bldP spid="175" grpId="0" animBg="1"/>
      <p:bldP spid="135" grpId="0"/>
      <p:bldP spid="177" grpId="0" animBg="1"/>
      <p:bldP spid="134" grpId="0"/>
      <p:bldP spid="210" grpId="0" animBg="1"/>
      <p:bldP spid="6" grpId="0" animBg="1"/>
      <p:bldP spid="3" grpId="0" animBg="1"/>
      <p:bldP spid="15" grpId="0"/>
      <p:bldP spid="16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0" y="543581"/>
            <a:ext cx="12192000" cy="1020762"/>
          </a:xfrm>
        </p:spPr>
        <p:txBody>
          <a:bodyPr/>
          <a:lstStyle/>
          <a:p>
            <a:pPr algn="ctr" eaLnBrk="1" hangingPunct="1">
              <a:defRPr/>
            </a:pPr>
            <a:r>
              <a:rPr lang="en-US" b="1" dirty="0">
                <a:solidFill>
                  <a:srgbClr val="0070C0"/>
                </a:solidFill>
                <a:effectLst/>
                <a:latin typeface="+mn-lt"/>
              </a:rPr>
              <a:t>Learning Objectives</a:t>
            </a:r>
          </a:p>
        </p:txBody>
      </p:sp>
      <p:sp>
        <p:nvSpPr>
          <p:cNvPr id="118787" name="Rectangle 3"/>
          <p:cNvSpPr>
            <a:spLocks noGrp="1" noChangeArrowheads="1"/>
          </p:cNvSpPr>
          <p:nvPr>
            <p:ph idx="1"/>
          </p:nvPr>
        </p:nvSpPr>
        <p:spPr>
          <a:xfrm>
            <a:off x="1994694" y="2119269"/>
            <a:ext cx="8363956" cy="4064075"/>
          </a:xfrm>
        </p:spPr>
        <p:txBody>
          <a:bodyPr>
            <a:normAutofit/>
          </a:bodyPr>
          <a:lstStyle/>
          <a:p>
            <a:pPr lvl="0"/>
            <a:r>
              <a:rPr lang="en-US" sz="3200" b="1" dirty="0">
                <a:solidFill>
                  <a:srgbClr val="0070C0"/>
                </a:solidFill>
              </a:rPr>
              <a:t>ESTIMATE </a:t>
            </a:r>
            <a:r>
              <a:rPr lang="en-US" sz="3200" dirty="0"/>
              <a:t>the length, mass, and volume of everyday household objects at multiple magnitudes.</a:t>
            </a:r>
          </a:p>
          <a:p>
            <a:pPr lvl="0"/>
            <a:r>
              <a:rPr lang="en-US" sz="3200" b="1" dirty="0">
                <a:solidFill>
                  <a:srgbClr val="0070C0"/>
                </a:solidFill>
              </a:rPr>
              <a:t>APPROXIMATE </a:t>
            </a:r>
            <a:r>
              <a:rPr lang="en-US" sz="3200" dirty="0"/>
              <a:t>measurement scale using metric system prefixes, such as milli, centi, and kilo.</a:t>
            </a:r>
          </a:p>
          <a:p>
            <a:r>
              <a:rPr lang="en-US" sz="3200" b="1" dirty="0">
                <a:solidFill>
                  <a:srgbClr val="0070C0"/>
                </a:solidFill>
              </a:rPr>
              <a:t>APPLY </a:t>
            </a:r>
            <a:r>
              <a:rPr lang="en-US" sz="3200" dirty="0"/>
              <a:t>SI measurement writing style requirements for unit symbols.</a:t>
            </a:r>
          </a:p>
          <a:p>
            <a:pPr lvl="0"/>
            <a:endParaRPr lang="en-US" sz="3200" dirty="0"/>
          </a:p>
        </p:txBody>
      </p:sp>
      <p:pic>
        <p:nvPicPr>
          <p:cNvPr id="10" name="Picture 9">
            <a:extLst>
              <a:ext uri="{FF2B5EF4-FFF2-40B4-BE49-F238E27FC236}">
                <a16:creationId xmlns:a16="http://schemas.microsoft.com/office/drawing/2014/main" id="{804EED17-F691-4786-B787-FFA3970318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94694" y="300633"/>
            <a:ext cx="1577139" cy="1460499"/>
          </a:xfrm>
          <a:prstGeom prst="rect">
            <a:avLst/>
          </a:prstGeom>
        </p:spPr>
      </p:pic>
      <p:pic>
        <p:nvPicPr>
          <p:cNvPr id="3" name="Picture 2">
            <a:extLst>
              <a:ext uri="{FF2B5EF4-FFF2-40B4-BE49-F238E27FC236}">
                <a16:creationId xmlns:a16="http://schemas.microsoft.com/office/drawing/2014/main" id="{B08A10F0-9C59-47B6-E7F2-B6F887685119}"/>
              </a:ext>
            </a:extLst>
          </p:cNvPr>
          <p:cNvPicPr>
            <a:picLocks noChangeAspect="1"/>
          </p:cNvPicPr>
          <p:nvPr/>
        </p:nvPicPr>
        <p:blipFill>
          <a:blip r:embed="rId4"/>
          <a:stretch>
            <a:fillRect/>
          </a:stretch>
        </p:blipFill>
        <p:spPr>
          <a:xfrm>
            <a:off x="-1" y="6183344"/>
            <a:ext cx="12191999" cy="674656"/>
          </a:xfrm>
          <a:prstGeom prst="rect">
            <a:avLst/>
          </a:prstGeom>
        </p:spPr>
      </p:pic>
    </p:spTree>
    <p:extLst>
      <p:ext uri="{BB962C8B-B14F-4D97-AF65-F5344CB8AC3E}">
        <p14:creationId xmlns:p14="http://schemas.microsoft.com/office/powerpoint/2010/main" val="32056822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 name="Table 13">
            <a:extLst>
              <a:ext uri="{FF2B5EF4-FFF2-40B4-BE49-F238E27FC236}">
                <a16:creationId xmlns:a16="http://schemas.microsoft.com/office/drawing/2014/main" id="{02997264-CD6D-EDC6-50B1-222FDA6228C7}"/>
              </a:ext>
            </a:extLst>
          </p:cNvPr>
          <p:cNvGraphicFramePr>
            <a:graphicFrameLocks noGrp="1"/>
          </p:cNvGraphicFramePr>
          <p:nvPr/>
        </p:nvGraphicFramePr>
        <p:xfrm>
          <a:off x="2412669" y="1401344"/>
          <a:ext cx="7391400" cy="4133355"/>
        </p:xfrm>
        <a:graphic>
          <a:graphicData uri="http://schemas.openxmlformats.org/drawingml/2006/table">
            <a:tbl>
              <a:tblPr firstRow="1" firstCol="1" lastCol="1" bandRow="1" bandCol="1">
                <a:tableStyleId>{D7AC3CCA-C797-4891-BE02-D94E43425B78}</a:tableStyleId>
              </a:tblPr>
              <a:tblGrid>
                <a:gridCol w="1847850">
                  <a:extLst>
                    <a:ext uri="{9D8B030D-6E8A-4147-A177-3AD203B41FA5}">
                      <a16:colId xmlns:a16="http://schemas.microsoft.com/office/drawing/2014/main" val="2063064693"/>
                    </a:ext>
                  </a:extLst>
                </a:gridCol>
                <a:gridCol w="1847850">
                  <a:extLst>
                    <a:ext uri="{9D8B030D-6E8A-4147-A177-3AD203B41FA5}">
                      <a16:colId xmlns:a16="http://schemas.microsoft.com/office/drawing/2014/main" val="3071343957"/>
                    </a:ext>
                  </a:extLst>
                </a:gridCol>
                <a:gridCol w="1847850">
                  <a:extLst>
                    <a:ext uri="{9D8B030D-6E8A-4147-A177-3AD203B41FA5}">
                      <a16:colId xmlns:a16="http://schemas.microsoft.com/office/drawing/2014/main" val="3898895243"/>
                    </a:ext>
                  </a:extLst>
                </a:gridCol>
                <a:gridCol w="1847850">
                  <a:extLst>
                    <a:ext uri="{9D8B030D-6E8A-4147-A177-3AD203B41FA5}">
                      <a16:colId xmlns:a16="http://schemas.microsoft.com/office/drawing/2014/main" val="1264720792"/>
                    </a:ext>
                  </a:extLst>
                </a:gridCol>
              </a:tblGrid>
              <a:tr h="539795">
                <a:tc>
                  <a:txBody>
                    <a:bodyPr/>
                    <a:lstStyle/>
                    <a:p>
                      <a:pPr algn="ctr"/>
                      <a:r>
                        <a:rPr lang="en-US" sz="3000" b="0">
                          <a:ln w="47625">
                            <a:noFill/>
                          </a:ln>
                          <a:solidFill>
                            <a:srgbClr val="5EBC81"/>
                          </a:solidFill>
                          <a:effectLst>
                            <a:outerShdw sx="1000" sy="1000" algn="ctr" rotWithShape="0">
                              <a:srgbClr val="72E29B"/>
                            </a:outerShdw>
                          </a:effectLst>
                        </a:rPr>
                        <a:t>MASS</a:t>
                      </a:r>
                      <a:endParaRPr lang="en-US" sz="3000" b="0">
                        <a:ln w="47625">
                          <a:noFill/>
                        </a:ln>
                        <a:solidFill>
                          <a:srgbClr val="5EBC81"/>
                        </a:solidFill>
                        <a:effectLst>
                          <a:outerShdw sx="1000" sy="1000" algn="ctr" rotWithShape="0">
                            <a:srgbClr val="72E29B"/>
                          </a:outerShdw>
                        </a:effectLst>
                        <a:latin typeface="+mn-lt"/>
                      </a:endParaRPr>
                    </a:p>
                  </a:txBody>
                  <a:tcPr anchor="ctr">
                    <a:noFill/>
                  </a:tcPr>
                </a:tc>
                <a:tc>
                  <a:txBody>
                    <a:bodyPr/>
                    <a:lstStyle/>
                    <a:p>
                      <a:pPr algn="ctr"/>
                      <a:r>
                        <a:rPr lang="en-US" sz="3000" b="0">
                          <a:ln w="47625">
                            <a:noFill/>
                          </a:ln>
                          <a:solidFill>
                            <a:srgbClr val="67B0CF"/>
                          </a:solidFill>
                        </a:rPr>
                        <a:t>LENGTH</a:t>
                      </a:r>
                      <a:endParaRPr lang="en-US" sz="3000">
                        <a:ln w="47625">
                          <a:noFill/>
                        </a:ln>
                        <a:solidFill>
                          <a:srgbClr val="67B0CF"/>
                        </a:solidFill>
                      </a:endParaRPr>
                    </a:p>
                  </a:txBody>
                  <a:tcPr anchor="ctr">
                    <a:noFill/>
                  </a:tcPr>
                </a:tc>
                <a:tc>
                  <a:txBody>
                    <a:bodyPr/>
                    <a:lstStyle/>
                    <a:p>
                      <a:pPr algn="ctr"/>
                      <a:r>
                        <a:rPr lang="en-US" sz="3000" b="0">
                          <a:ln w="47625">
                            <a:noFill/>
                          </a:ln>
                          <a:solidFill>
                            <a:srgbClr val="A17D60"/>
                          </a:solidFill>
                        </a:rPr>
                        <a:t>VOLUME</a:t>
                      </a:r>
                    </a:p>
                  </a:txBody>
                  <a:tcPr anchor="ctr">
                    <a:noFill/>
                  </a:tcPr>
                </a:tc>
                <a:tc>
                  <a:txBody>
                    <a:bodyPr/>
                    <a:lstStyle/>
                    <a:p>
                      <a:pPr algn="ctr"/>
                      <a:r>
                        <a:rPr lang="en-US" sz="3000" b="0">
                          <a:ln w="47625">
                            <a:noFill/>
                          </a:ln>
                          <a:solidFill>
                            <a:srgbClr val="E26154"/>
                          </a:solidFill>
                        </a:rPr>
                        <a:t>WILD</a:t>
                      </a:r>
                    </a:p>
                  </a:txBody>
                  <a:tcPr anchor="ctr">
                    <a:noFill/>
                  </a:tcPr>
                </a:tc>
                <a:extLst>
                  <a:ext uri="{0D108BD9-81ED-4DB2-BD59-A6C34878D82A}">
                    <a16:rowId xmlns:a16="http://schemas.microsoft.com/office/drawing/2014/main" val="2893051346"/>
                  </a:ext>
                </a:extLst>
              </a:tr>
              <a:tr h="898361">
                <a:tc>
                  <a:txBody>
                    <a:bodyPr/>
                    <a:lstStyle/>
                    <a:p>
                      <a:endParaRPr lang="en-US">
                        <a:ln w="47625">
                          <a:noFill/>
                        </a:ln>
                        <a:solidFill>
                          <a:srgbClr val="56AB75"/>
                        </a:solidFill>
                      </a:endParaRPr>
                    </a:p>
                  </a:txBody>
                  <a:tcPr>
                    <a:noFill/>
                  </a:tcPr>
                </a:tc>
                <a:tc>
                  <a:txBody>
                    <a:bodyPr/>
                    <a:lstStyle/>
                    <a:p>
                      <a:endParaRPr lang="en-US">
                        <a:ln w="47625">
                          <a:noFill/>
                        </a:ln>
                      </a:endParaRPr>
                    </a:p>
                  </a:txBody>
                  <a:tcPr>
                    <a:noFill/>
                  </a:tcPr>
                </a:tc>
                <a:tc>
                  <a:txBody>
                    <a:bodyPr/>
                    <a:lstStyle/>
                    <a:p>
                      <a:endParaRPr lang="en-US">
                        <a:ln w="47625">
                          <a:noFill/>
                        </a:ln>
                        <a:solidFill>
                          <a:srgbClr val="99CCFF"/>
                        </a:solidFill>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2879318276"/>
                  </a:ext>
                </a:extLst>
              </a:tr>
              <a:tr h="885107">
                <a:tc>
                  <a:txBody>
                    <a:bodyPr/>
                    <a:lstStyle/>
                    <a:p>
                      <a:endParaRPr lang="en-US">
                        <a:ln w="47625">
                          <a:noFill/>
                        </a:ln>
                      </a:endParaRPr>
                    </a:p>
                  </a:txBody>
                  <a:tcPr>
                    <a:noFill/>
                  </a:tcPr>
                </a:tc>
                <a:tc>
                  <a:txBody>
                    <a:bodyPr/>
                    <a:lstStyle/>
                    <a:p>
                      <a:endParaRPr lang="en-US" dirty="0">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3003713712"/>
                  </a:ext>
                </a:extLst>
              </a:tr>
              <a:tr h="884767">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120700273"/>
                  </a:ext>
                </a:extLst>
              </a:tr>
              <a:tr h="916480">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dirty="0">
                        <a:ln w="47625">
                          <a:noFill/>
                        </a:ln>
                      </a:endParaRPr>
                    </a:p>
                  </a:txBody>
                  <a:tcPr>
                    <a:noFill/>
                  </a:tcPr>
                </a:tc>
                <a:extLst>
                  <a:ext uri="{0D108BD9-81ED-4DB2-BD59-A6C34878D82A}">
                    <a16:rowId xmlns:a16="http://schemas.microsoft.com/office/drawing/2014/main" val="3014732843"/>
                  </a:ext>
                </a:extLst>
              </a:tr>
            </a:tbl>
          </a:graphicData>
        </a:graphic>
      </p:graphicFrame>
      <p:pic>
        <p:nvPicPr>
          <p:cNvPr id="14" name="Picture 13">
            <a:extLst>
              <a:ext uri="{FF2B5EF4-FFF2-40B4-BE49-F238E27FC236}">
                <a16:creationId xmlns:a16="http://schemas.microsoft.com/office/drawing/2014/main" id="{1DF85F33-F214-9D4C-BBA2-145358DA5D32}"/>
              </a:ext>
            </a:extLst>
          </p:cNvPr>
          <p:cNvPicPr>
            <a:picLocks noChangeAspect="1"/>
          </p:cNvPicPr>
          <p:nvPr/>
        </p:nvPicPr>
        <p:blipFill>
          <a:blip r:embed="rId3"/>
          <a:stretch>
            <a:fillRect/>
          </a:stretch>
        </p:blipFill>
        <p:spPr>
          <a:xfrm>
            <a:off x="0" y="6110636"/>
            <a:ext cx="12188952" cy="557348"/>
          </a:xfrm>
          <a:prstGeom prst="rect">
            <a:avLst/>
          </a:prstGeom>
        </p:spPr>
      </p:pic>
      <p:sp>
        <p:nvSpPr>
          <p:cNvPr id="43" name="TextBox 42">
            <a:extLst>
              <a:ext uri="{FF2B5EF4-FFF2-40B4-BE49-F238E27FC236}">
                <a16:creationId xmlns:a16="http://schemas.microsoft.com/office/drawing/2014/main" id="{485FA593-A12A-85A2-CEA9-0132673B70C8}"/>
              </a:ext>
            </a:extLst>
          </p:cNvPr>
          <p:cNvSpPr txBox="1"/>
          <p:nvPr/>
        </p:nvSpPr>
        <p:spPr>
          <a:xfrm>
            <a:off x="122092" y="1821135"/>
            <a:ext cx="2198075" cy="1031051"/>
          </a:xfrm>
          <a:prstGeom prst="rect">
            <a:avLst/>
          </a:prstGeom>
          <a:noFill/>
        </p:spPr>
        <p:txBody>
          <a:bodyPr wrap="square" rtlCol="0">
            <a:spAutoFit/>
          </a:bodyPr>
          <a:lstStyle/>
          <a:p>
            <a:pPr algn="ctr"/>
            <a:r>
              <a:rPr lang="en-US" sz="1300"/>
              <a:t>Meters &amp; Centimeters:</a:t>
            </a:r>
          </a:p>
          <a:p>
            <a:pPr algn="ctr"/>
            <a:endParaRPr lang="en-US" sz="1600"/>
          </a:p>
          <a:p>
            <a:pPr algn="ctr"/>
            <a:endParaRPr lang="en-US" sz="1600" b="1">
              <a:latin typeface="+mj-lt"/>
            </a:endParaRPr>
          </a:p>
          <a:p>
            <a:pPr algn="ctr"/>
            <a:endParaRPr lang="en-US" sz="1600" b="1">
              <a:latin typeface="+mj-lt"/>
            </a:endParaRPr>
          </a:p>
        </p:txBody>
      </p:sp>
      <p:pic>
        <p:nvPicPr>
          <p:cNvPr id="1032" name="Picture 8" descr="Free Monochrome Photography of Round Silver Coin Stock Photo">
            <a:extLst>
              <a:ext uri="{FF2B5EF4-FFF2-40B4-BE49-F238E27FC236}">
                <a16:creationId xmlns:a16="http://schemas.microsoft.com/office/drawing/2014/main" id="{FEA7E53E-215E-1016-73B8-AD1E7217057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926" t="52037" r="50026" b="8970"/>
          <a:stretch/>
        </p:blipFill>
        <p:spPr bwMode="auto">
          <a:xfrm>
            <a:off x="8069844" y="1990476"/>
            <a:ext cx="888296" cy="83032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ree Black Skip Rope Stock Photo">
            <a:extLst>
              <a:ext uri="{FF2B5EF4-FFF2-40B4-BE49-F238E27FC236}">
                <a16:creationId xmlns:a16="http://schemas.microsoft.com/office/drawing/2014/main" id="{CBD94BC8-AC8B-3FFA-F2EA-808EE473D29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670" t="527" r="7298" b="-12187"/>
          <a:stretch/>
        </p:blipFill>
        <p:spPr bwMode="auto">
          <a:xfrm>
            <a:off x="4359819" y="3758465"/>
            <a:ext cx="888295" cy="93759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Free Anonymous guy giving sweet candies to girlfriend on street Stock Photo">
            <a:extLst>
              <a:ext uri="{FF2B5EF4-FFF2-40B4-BE49-F238E27FC236}">
                <a16:creationId xmlns:a16="http://schemas.microsoft.com/office/drawing/2014/main" id="{73B968E1-E786-47C9-C71B-36F34C7171E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630" t="22597" r="35327" b="13623"/>
          <a:stretch/>
        </p:blipFill>
        <p:spPr bwMode="auto">
          <a:xfrm>
            <a:off x="8075088" y="2880609"/>
            <a:ext cx="888297" cy="83119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Free Woman Wearing Yellow Dress Stock Photo">
            <a:extLst>
              <a:ext uri="{FF2B5EF4-FFF2-40B4-BE49-F238E27FC236}">
                <a16:creationId xmlns:a16="http://schemas.microsoft.com/office/drawing/2014/main" id="{D1E3716C-4081-780C-9721-2B271FA837A9}"/>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944" t="6879" r="39076" b="65912"/>
          <a:stretch/>
        </p:blipFill>
        <p:spPr bwMode="auto">
          <a:xfrm>
            <a:off x="4352961" y="1981521"/>
            <a:ext cx="888296" cy="84443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Free Person in Gray Long Sleeve Shirt Holding Green Fruit Stock Photo">
            <a:extLst>
              <a:ext uri="{FF2B5EF4-FFF2-40B4-BE49-F238E27FC236}">
                <a16:creationId xmlns:a16="http://schemas.microsoft.com/office/drawing/2014/main" id="{4481CDE0-67D6-01E2-9A63-694E2918A2A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5263" t="30384" r="32447" b="47199"/>
          <a:stretch/>
        </p:blipFill>
        <p:spPr bwMode="auto">
          <a:xfrm>
            <a:off x="2496440" y="1986028"/>
            <a:ext cx="822836" cy="843071"/>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Free Clear Disposable Bottle on Black Surface Stock Photo">
            <a:extLst>
              <a:ext uri="{FF2B5EF4-FFF2-40B4-BE49-F238E27FC236}">
                <a16:creationId xmlns:a16="http://schemas.microsoft.com/office/drawing/2014/main" id="{BF88E026-66EC-7789-67B7-59E467DBDB3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1300" t="20022" r="27592" b="9377"/>
          <a:stretch/>
        </p:blipFill>
        <p:spPr bwMode="auto">
          <a:xfrm>
            <a:off x="6214517" y="2867233"/>
            <a:ext cx="891671" cy="84393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ree Crayons Set Stock Photo">
            <a:extLst>
              <a:ext uri="{FF2B5EF4-FFF2-40B4-BE49-F238E27FC236}">
                <a16:creationId xmlns:a16="http://schemas.microsoft.com/office/drawing/2014/main" id="{0C67A261-E333-8B49-71EC-59EB60FC930C}"/>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46337" t="-2205" r="311" b="2712"/>
          <a:stretch/>
        </p:blipFill>
        <p:spPr bwMode="auto">
          <a:xfrm>
            <a:off x="2493382" y="4620459"/>
            <a:ext cx="822836" cy="88248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ree Crop lady demonstration bottle of orange juice Stock Photo">
            <a:extLst>
              <a:ext uri="{FF2B5EF4-FFF2-40B4-BE49-F238E27FC236}">
                <a16:creationId xmlns:a16="http://schemas.microsoft.com/office/drawing/2014/main" id="{08A9C339-A5A7-597C-DA6E-AE56E1FD1548}"/>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2472" b="8935"/>
          <a:stretch/>
        </p:blipFill>
        <p:spPr bwMode="auto">
          <a:xfrm>
            <a:off x="6214517" y="4645041"/>
            <a:ext cx="890724" cy="85942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Free White Ceramic Mug With Brown Liquid Stock Photo">
            <a:extLst>
              <a:ext uri="{FF2B5EF4-FFF2-40B4-BE49-F238E27FC236}">
                <a16:creationId xmlns:a16="http://schemas.microsoft.com/office/drawing/2014/main" id="{6EA48C7D-7EF3-50BA-A279-3B3C045D182D}"/>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6936" t="35025" r="12267" b="25762"/>
          <a:stretch/>
        </p:blipFill>
        <p:spPr bwMode="auto">
          <a:xfrm>
            <a:off x="8059705" y="4654468"/>
            <a:ext cx="894500" cy="85231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Free Assorted Flavored Ice Creams Stock Photo">
            <a:extLst>
              <a:ext uri="{FF2B5EF4-FFF2-40B4-BE49-F238E27FC236}">
                <a16:creationId xmlns:a16="http://schemas.microsoft.com/office/drawing/2014/main" id="{C33DD3C6-688E-71C4-D3F1-0B52B7B89128}"/>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2066" t="25333" r="43761" b="46102"/>
          <a:stretch/>
        </p:blipFill>
        <p:spPr bwMode="auto">
          <a:xfrm>
            <a:off x="6214517" y="1990476"/>
            <a:ext cx="888296" cy="836786"/>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Free Fruits In A Plastic Bag Stock Photo">
            <a:extLst>
              <a:ext uri="{FF2B5EF4-FFF2-40B4-BE49-F238E27FC236}">
                <a16:creationId xmlns:a16="http://schemas.microsoft.com/office/drawing/2014/main" id="{A9ED20A5-1891-27D9-0AB7-ADF4646066F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469" t="20068" r="7295" b="18614"/>
          <a:stretch/>
        </p:blipFill>
        <p:spPr bwMode="auto">
          <a:xfrm>
            <a:off x="2493382" y="2871299"/>
            <a:ext cx="826118" cy="8368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Black Round Ornament on White Snow Stock Photo">
            <a:extLst>
              <a:ext uri="{FF2B5EF4-FFF2-40B4-BE49-F238E27FC236}">
                <a16:creationId xmlns:a16="http://schemas.microsoft.com/office/drawing/2014/main" id="{8846890D-7CAD-BC16-DB2E-7EAA13310EF4}"/>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34160" t="21414" b="1372"/>
          <a:stretch/>
        </p:blipFill>
        <p:spPr bwMode="auto">
          <a:xfrm>
            <a:off x="4356312" y="4654208"/>
            <a:ext cx="888296" cy="8422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Porridge and Strawberries in the Bowl on the Table Stock Photo">
            <a:extLst>
              <a:ext uri="{FF2B5EF4-FFF2-40B4-BE49-F238E27FC236}">
                <a16:creationId xmlns:a16="http://schemas.microsoft.com/office/drawing/2014/main" id="{CA2518D6-ABD0-3433-664E-52FB5EAEE4A7}"/>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25783" t="61274" r="30836" b="2769"/>
          <a:stretch/>
        </p:blipFill>
        <p:spPr bwMode="auto">
          <a:xfrm>
            <a:off x="2493382" y="3764328"/>
            <a:ext cx="822836" cy="8229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descr="Free Blue and White Ball over Water Stock Photo">
            <a:extLst>
              <a:ext uri="{FF2B5EF4-FFF2-40B4-BE49-F238E27FC236}">
                <a16:creationId xmlns:a16="http://schemas.microsoft.com/office/drawing/2014/main" id="{77F5B892-07F7-DF36-2A0B-102F0F83363B}"/>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50714" t="3556" r="25180" b="61181"/>
          <a:stretch/>
        </p:blipFill>
        <p:spPr bwMode="auto">
          <a:xfrm>
            <a:off x="8065909" y="3760267"/>
            <a:ext cx="888296" cy="8229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7AB8D40-73B7-F976-5663-69829E763261}"/>
              </a:ext>
            </a:extLst>
          </p:cNvPr>
          <p:cNvSpPr txBox="1"/>
          <p:nvPr/>
        </p:nvSpPr>
        <p:spPr>
          <a:xfrm>
            <a:off x="3799398" y="2221873"/>
            <a:ext cx="471476" cy="367917"/>
          </a:xfrm>
          <a:prstGeom prst="rect">
            <a:avLst/>
          </a:prstGeom>
          <a:noFill/>
        </p:spPr>
        <p:txBody>
          <a:bodyPr wrap="square" rtlCol="0">
            <a:spAutoFit/>
          </a:bodyPr>
          <a:lstStyle/>
          <a:p>
            <a:r>
              <a:rPr lang="en-US"/>
              <a:t>kg</a:t>
            </a:r>
          </a:p>
        </p:txBody>
      </p:sp>
      <p:sp>
        <p:nvSpPr>
          <p:cNvPr id="96" name="TextBox 95">
            <a:extLst>
              <a:ext uri="{FF2B5EF4-FFF2-40B4-BE49-F238E27FC236}">
                <a16:creationId xmlns:a16="http://schemas.microsoft.com/office/drawing/2014/main" id="{426B4464-0D2E-DF47-9440-53A4D8176B95}"/>
              </a:ext>
            </a:extLst>
          </p:cNvPr>
          <p:cNvSpPr txBox="1"/>
          <p:nvPr/>
        </p:nvSpPr>
        <p:spPr>
          <a:xfrm>
            <a:off x="3799800" y="3101406"/>
            <a:ext cx="471476" cy="367917"/>
          </a:xfrm>
          <a:prstGeom prst="rect">
            <a:avLst/>
          </a:prstGeom>
          <a:noFill/>
        </p:spPr>
        <p:txBody>
          <a:bodyPr wrap="square" rtlCol="0">
            <a:spAutoFit/>
          </a:bodyPr>
          <a:lstStyle/>
          <a:p>
            <a:r>
              <a:rPr lang="en-US"/>
              <a:t>g</a:t>
            </a:r>
          </a:p>
        </p:txBody>
      </p:sp>
      <p:sp>
        <p:nvSpPr>
          <p:cNvPr id="102" name="TextBox 101">
            <a:extLst>
              <a:ext uri="{FF2B5EF4-FFF2-40B4-BE49-F238E27FC236}">
                <a16:creationId xmlns:a16="http://schemas.microsoft.com/office/drawing/2014/main" id="{787F3C4D-5BC0-580E-BC3A-923D1B67EF22}"/>
              </a:ext>
            </a:extLst>
          </p:cNvPr>
          <p:cNvSpPr txBox="1"/>
          <p:nvPr/>
        </p:nvSpPr>
        <p:spPr>
          <a:xfrm>
            <a:off x="3760546" y="3978904"/>
            <a:ext cx="471476" cy="367917"/>
          </a:xfrm>
          <a:prstGeom prst="rect">
            <a:avLst/>
          </a:prstGeom>
          <a:noFill/>
        </p:spPr>
        <p:txBody>
          <a:bodyPr wrap="square" rtlCol="0">
            <a:spAutoFit/>
          </a:bodyPr>
          <a:lstStyle/>
          <a:p>
            <a:r>
              <a:rPr lang="en-US"/>
              <a:t>g</a:t>
            </a:r>
          </a:p>
        </p:txBody>
      </p:sp>
      <p:sp>
        <p:nvSpPr>
          <p:cNvPr id="104" name="TextBox 103">
            <a:extLst>
              <a:ext uri="{FF2B5EF4-FFF2-40B4-BE49-F238E27FC236}">
                <a16:creationId xmlns:a16="http://schemas.microsoft.com/office/drawing/2014/main" id="{6444B5F6-CC2C-2D05-7D87-F22D54E7A835}"/>
              </a:ext>
            </a:extLst>
          </p:cNvPr>
          <p:cNvSpPr txBox="1"/>
          <p:nvPr/>
        </p:nvSpPr>
        <p:spPr>
          <a:xfrm>
            <a:off x="3760546" y="4891951"/>
            <a:ext cx="471476" cy="367917"/>
          </a:xfrm>
          <a:prstGeom prst="rect">
            <a:avLst/>
          </a:prstGeom>
          <a:noFill/>
        </p:spPr>
        <p:txBody>
          <a:bodyPr wrap="square" rtlCol="0">
            <a:spAutoFit/>
          </a:bodyPr>
          <a:lstStyle/>
          <a:p>
            <a:r>
              <a:rPr lang="en-US"/>
              <a:t>g</a:t>
            </a:r>
          </a:p>
        </p:txBody>
      </p:sp>
      <p:sp>
        <p:nvSpPr>
          <p:cNvPr id="117" name="TextBox 116">
            <a:extLst>
              <a:ext uri="{FF2B5EF4-FFF2-40B4-BE49-F238E27FC236}">
                <a16:creationId xmlns:a16="http://schemas.microsoft.com/office/drawing/2014/main" id="{0E4413BD-53E3-3A0D-AB38-E144027F68A8}"/>
              </a:ext>
            </a:extLst>
          </p:cNvPr>
          <p:cNvSpPr txBox="1"/>
          <p:nvPr/>
        </p:nvSpPr>
        <p:spPr>
          <a:xfrm>
            <a:off x="5635684" y="2223020"/>
            <a:ext cx="471476" cy="367917"/>
          </a:xfrm>
          <a:prstGeom prst="rect">
            <a:avLst/>
          </a:prstGeom>
          <a:noFill/>
        </p:spPr>
        <p:txBody>
          <a:bodyPr wrap="square" rtlCol="0">
            <a:spAutoFit/>
          </a:bodyPr>
          <a:lstStyle/>
          <a:p>
            <a:r>
              <a:rPr lang="en-US"/>
              <a:t>cm</a:t>
            </a:r>
          </a:p>
        </p:txBody>
      </p:sp>
      <p:sp>
        <p:nvSpPr>
          <p:cNvPr id="118" name="TextBox 117">
            <a:extLst>
              <a:ext uri="{FF2B5EF4-FFF2-40B4-BE49-F238E27FC236}">
                <a16:creationId xmlns:a16="http://schemas.microsoft.com/office/drawing/2014/main" id="{A80A8BF8-73DE-D41A-28C6-4EF240BAD919}"/>
              </a:ext>
            </a:extLst>
          </p:cNvPr>
          <p:cNvSpPr txBox="1"/>
          <p:nvPr/>
        </p:nvSpPr>
        <p:spPr>
          <a:xfrm>
            <a:off x="5679725" y="3106284"/>
            <a:ext cx="471476" cy="367917"/>
          </a:xfrm>
          <a:prstGeom prst="rect">
            <a:avLst/>
          </a:prstGeom>
          <a:noFill/>
        </p:spPr>
        <p:txBody>
          <a:bodyPr wrap="square" rtlCol="0">
            <a:spAutoFit/>
          </a:bodyPr>
          <a:lstStyle/>
          <a:p>
            <a:r>
              <a:rPr lang="en-US"/>
              <a:t>cm</a:t>
            </a:r>
          </a:p>
        </p:txBody>
      </p:sp>
      <p:sp>
        <p:nvSpPr>
          <p:cNvPr id="119" name="TextBox 118">
            <a:extLst>
              <a:ext uri="{FF2B5EF4-FFF2-40B4-BE49-F238E27FC236}">
                <a16:creationId xmlns:a16="http://schemas.microsoft.com/office/drawing/2014/main" id="{8F59E7F2-5879-E35D-9567-A21B5FB83A2F}"/>
              </a:ext>
            </a:extLst>
          </p:cNvPr>
          <p:cNvSpPr txBox="1"/>
          <p:nvPr/>
        </p:nvSpPr>
        <p:spPr>
          <a:xfrm>
            <a:off x="5673537" y="3987554"/>
            <a:ext cx="471476" cy="367917"/>
          </a:xfrm>
          <a:prstGeom prst="rect">
            <a:avLst/>
          </a:prstGeom>
          <a:noFill/>
        </p:spPr>
        <p:txBody>
          <a:bodyPr wrap="square" rtlCol="0">
            <a:spAutoFit/>
          </a:bodyPr>
          <a:lstStyle/>
          <a:p>
            <a:r>
              <a:rPr lang="en-US"/>
              <a:t>m</a:t>
            </a:r>
          </a:p>
        </p:txBody>
      </p:sp>
      <p:sp>
        <p:nvSpPr>
          <p:cNvPr id="121" name="TextBox 120">
            <a:extLst>
              <a:ext uri="{FF2B5EF4-FFF2-40B4-BE49-F238E27FC236}">
                <a16:creationId xmlns:a16="http://schemas.microsoft.com/office/drawing/2014/main" id="{E19B17D3-0EAF-BAB9-1A0F-DD60B72127DB}"/>
              </a:ext>
            </a:extLst>
          </p:cNvPr>
          <p:cNvSpPr txBox="1"/>
          <p:nvPr/>
        </p:nvSpPr>
        <p:spPr>
          <a:xfrm>
            <a:off x="5608473" y="4880027"/>
            <a:ext cx="629804" cy="369332"/>
          </a:xfrm>
          <a:prstGeom prst="rect">
            <a:avLst/>
          </a:prstGeom>
          <a:noFill/>
        </p:spPr>
        <p:txBody>
          <a:bodyPr wrap="square" rtlCol="0">
            <a:spAutoFit/>
          </a:bodyPr>
          <a:lstStyle/>
          <a:p>
            <a:r>
              <a:rPr lang="en-US"/>
              <a:t>mm</a:t>
            </a:r>
          </a:p>
        </p:txBody>
      </p:sp>
      <p:sp>
        <p:nvSpPr>
          <p:cNvPr id="126" name="TextBox 125">
            <a:extLst>
              <a:ext uri="{FF2B5EF4-FFF2-40B4-BE49-F238E27FC236}">
                <a16:creationId xmlns:a16="http://schemas.microsoft.com/office/drawing/2014/main" id="{3B0CC104-4FCF-6341-1D00-F94A58E2736E}"/>
              </a:ext>
            </a:extLst>
          </p:cNvPr>
          <p:cNvSpPr txBox="1"/>
          <p:nvPr/>
        </p:nvSpPr>
        <p:spPr>
          <a:xfrm>
            <a:off x="7419901" y="2220304"/>
            <a:ext cx="471476" cy="367917"/>
          </a:xfrm>
          <a:prstGeom prst="rect">
            <a:avLst/>
          </a:prstGeom>
          <a:noFill/>
        </p:spPr>
        <p:txBody>
          <a:bodyPr wrap="square" rtlCol="0">
            <a:spAutoFit/>
          </a:bodyPr>
          <a:lstStyle/>
          <a:p>
            <a:r>
              <a:rPr lang="en-US"/>
              <a:t>L</a:t>
            </a:r>
          </a:p>
        </p:txBody>
      </p:sp>
      <p:sp>
        <p:nvSpPr>
          <p:cNvPr id="127" name="TextBox 126">
            <a:extLst>
              <a:ext uri="{FF2B5EF4-FFF2-40B4-BE49-F238E27FC236}">
                <a16:creationId xmlns:a16="http://schemas.microsoft.com/office/drawing/2014/main" id="{74040AD3-C211-EA97-988E-27366F7EB631}"/>
              </a:ext>
            </a:extLst>
          </p:cNvPr>
          <p:cNvSpPr txBox="1"/>
          <p:nvPr/>
        </p:nvSpPr>
        <p:spPr>
          <a:xfrm>
            <a:off x="7418772" y="3107156"/>
            <a:ext cx="471476" cy="367917"/>
          </a:xfrm>
          <a:prstGeom prst="rect">
            <a:avLst/>
          </a:prstGeom>
          <a:noFill/>
        </p:spPr>
        <p:txBody>
          <a:bodyPr wrap="square" rtlCol="0">
            <a:spAutoFit/>
          </a:bodyPr>
          <a:lstStyle/>
          <a:p>
            <a:r>
              <a:rPr lang="en-US"/>
              <a:t>L</a:t>
            </a:r>
          </a:p>
        </p:txBody>
      </p:sp>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ABFD47FE-0E9A-81F8-EB13-82FE78AD16F5}"/>
                  </a:ext>
                </a:extLst>
              </p:cNvPr>
              <p:cNvSpPr txBox="1"/>
              <p:nvPr/>
            </p:nvSpPr>
            <p:spPr>
              <a:xfrm>
                <a:off x="7437870" y="3996018"/>
                <a:ext cx="4714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m:rPr>
                              <m:nor/>
                            </m:rPr>
                            <a:rPr lang="en-US" dirty="0">
                              <a:solidFill>
                                <a:schemeClr val="tx1"/>
                              </a:solidFill>
                            </a:rPr>
                            <m:t>cm</m:t>
                          </m:r>
                        </m:e>
                        <m:sup>
                          <m:r>
                            <a:rPr lang="en-US" b="0" i="1" smtClean="0">
                              <a:solidFill>
                                <a:schemeClr val="tx1"/>
                              </a:solidFill>
                              <a:latin typeface="Cambria Math" panose="02040503050406030204" pitchFamily="18" charset="0"/>
                            </a:rPr>
                            <m:t>3</m:t>
                          </m:r>
                        </m:sup>
                      </m:sSup>
                    </m:oMath>
                  </m:oMathPara>
                </a14:m>
                <a:endParaRPr lang="en-US">
                  <a:solidFill>
                    <a:schemeClr val="tx1"/>
                  </a:solidFill>
                </a:endParaRPr>
              </a:p>
            </p:txBody>
          </p:sp>
        </mc:Choice>
        <mc:Fallback xmlns="">
          <p:sp>
            <p:nvSpPr>
              <p:cNvPr id="128" name="TextBox 127">
                <a:extLst>
                  <a:ext uri="{FF2B5EF4-FFF2-40B4-BE49-F238E27FC236}">
                    <a16:creationId xmlns:a16="http://schemas.microsoft.com/office/drawing/2014/main" id="{ABFD47FE-0E9A-81F8-EB13-82FE78AD16F5}"/>
                  </a:ext>
                </a:extLst>
              </p:cNvPr>
              <p:cNvSpPr txBox="1">
                <a:spLocks noRot="1" noChangeAspect="1" noMove="1" noResize="1" noEditPoints="1" noAdjustHandles="1" noChangeArrowheads="1" noChangeShapeType="1" noTextEdit="1"/>
              </p:cNvSpPr>
              <p:nvPr/>
            </p:nvSpPr>
            <p:spPr>
              <a:xfrm>
                <a:off x="7437870" y="3996018"/>
                <a:ext cx="471476" cy="369332"/>
              </a:xfrm>
              <a:prstGeom prst="rect">
                <a:avLst/>
              </a:prstGeom>
              <a:blipFill>
                <a:blip r:embed="rId19"/>
                <a:stretch>
                  <a:fillRect r="-12987"/>
                </a:stretch>
              </a:blipFill>
            </p:spPr>
            <p:txBody>
              <a:bodyPr/>
              <a:lstStyle/>
              <a:p>
                <a:r>
                  <a:rPr lang="en-US">
                    <a:noFill/>
                  </a:rPr>
                  <a:t> </a:t>
                </a:r>
              </a:p>
            </p:txBody>
          </p:sp>
        </mc:Fallback>
      </mc:AlternateContent>
      <p:sp>
        <p:nvSpPr>
          <p:cNvPr id="131" name="TextBox 130">
            <a:extLst>
              <a:ext uri="{FF2B5EF4-FFF2-40B4-BE49-F238E27FC236}">
                <a16:creationId xmlns:a16="http://schemas.microsoft.com/office/drawing/2014/main" id="{88AA736F-FB12-6AD5-3763-2F885D9668AF}"/>
              </a:ext>
            </a:extLst>
          </p:cNvPr>
          <p:cNvSpPr txBox="1"/>
          <p:nvPr/>
        </p:nvSpPr>
        <p:spPr>
          <a:xfrm>
            <a:off x="7529349" y="4892529"/>
            <a:ext cx="471476" cy="367917"/>
          </a:xfrm>
          <a:prstGeom prst="rect">
            <a:avLst/>
          </a:prstGeom>
          <a:noFill/>
        </p:spPr>
        <p:txBody>
          <a:bodyPr wrap="square" rtlCol="0">
            <a:spAutoFit/>
          </a:bodyPr>
          <a:lstStyle/>
          <a:p>
            <a:r>
              <a:rPr lang="en-US"/>
              <a:t>L</a:t>
            </a:r>
          </a:p>
        </p:txBody>
      </p:sp>
      <p:sp>
        <p:nvSpPr>
          <p:cNvPr id="136" name="TextBox 135">
            <a:extLst>
              <a:ext uri="{FF2B5EF4-FFF2-40B4-BE49-F238E27FC236}">
                <a16:creationId xmlns:a16="http://schemas.microsoft.com/office/drawing/2014/main" id="{3B654FB8-4D95-F98A-5D8D-D95F64C0DDA7}"/>
              </a:ext>
            </a:extLst>
          </p:cNvPr>
          <p:cNvSpPr txBox="1"/>
          <p:nvPr/>
        </p:nvSpPr>
        <p:spPr>
          <a:xfrm>
            <a:off x="9292155" y="2239985"/>
            <a:ext cx="471476" cy="367917"/>
          </a:xfrm>
          <a:prstGeom prst="rect">
            <a:avLst/>
          </a:prstGeom>
          <a:noFill/>
        </p:spPr>
        <p:txBody>
          <a:bodyPr wrap="square" rtlCol="0">
            <a:spAutoFit/>
          </a:bodyPr>
          <a:lstStyle/>
          <a:p>
            <a:r>
              <a:rPr lang="en-US"/>
              <a:t>kg</a:t>
            </a:r>
          </a:p>
        </p:txBody>
      </p:sp>
      <p:sp>
        <p:nvSpPr>
          <p:cNvPr id="137" name="TextBox 136">
            <a:extLst>
              <a:ext uri="{FF2B5EF4-FFF2-40B4-BE49-F238E27FC236}">
                <a16:creationId xmlns:a16="http://schemas.microsoft.com/office/drawing/2014/main" id="{5EF811D4-2678-5C75-8076-5C32529A2963}"/>
              </a:ext>
            </a:extLst>
          </p:cNvPr>
          <p:cNvSpPr txBox="1"/>
          <p:nvPr/>
        </p:nvSpPr>
        <p:spPr>
          <a:xfrm>
            <a:off x="9381231" y="3095046"/>
            <a:ext cx="471476" cy="367917"/>
          </a:xfrm>
          <a:prstGeom prst="rect">
            <a:avLst/>
          </a:prstGeom>
          <a:noFill/>
        </p:spPr>
        <p:txBody>
          <a:bodyPr wrap="square" rtlCol="0">
            <a:spAutoFit/>
          </a:bodyPr>
          <a:lstStyle/>
          <a:p>
            <a:r>
              <a:rPr lang="en-US"/>
              <a:t>cm</a:t>
            </a:r>
          </a:p>
        </p:txBody>
      </p:sp>
      <p:sp>
        <p:nvSpPr>
          <p:cNvPr id="139" name="TextBox 138">
            <a:extLst>
              <a:ext uri="{FF2B5EF4-FFF2-40B4-BE49-F238E27FC236}">
                <a16:creationId xmlns:a16="http://schemas.microsoft.com/office/drawing/2014/main" id="{698EAFE8-F275-154A-B1C0-DE3B72ABF3CF}"/>
              </a:ext>
            </a:extLst>
          </p:cNvPr>
          <p:cNvSpPr txBox="1"/>
          <p:nvPr/>
        </p:nvSpPr>
        <p:spPr>
          <a:xfrm>
            <a:off x="9319287" y="4898606"/>
            <a:ext cx="471476" cy="367917"/>
          </a:xfrm>
          <a:prstGeom prst="rect">
            <a:avLst/>
          </a:prstGeom>
          <a:noFill/>
        </p:spPr>
        <p:txBody>
          <a:bodyPr wrap="square" rtlCol="0">
            <a:spAutoFit/>
          </a:bodyPr>
          <a:lstStyle/>
          <a:p>
            <a:r>
              <a:rPr lang="en-US"/>
              <a:t>g</a:t>
            </a:r>
          </a:p>
        </p:txBody>
      </p:sp>
      <p:sp>
        <p:nvSpPr>
          <p:cNvPr id="138" name="TextBox 137">
            <a:extLst>
              <a:ext uri="{FF2B5EF4-FFF2-40B4-BE49-F238E27FC236}">
                <a16:creationId xmlns:a16="http://schemas.microsoft.com/office/drawing/2014/main" id="{B28ECF4D-8543-9C83-5D55-2A806EF7AADA}"/>
              </a:ext>
            </a:extLst>
          </p:cNvPr>
          <p:cNvSpPr txBox="1"/>
          <p:nvPr/>
        </p:nvSpPr>
        <p:spPr>
          <a:xfrm>
            <a:off x="9439549" y="3986611"/>
            <a:ext cx="471476" cy="367917"/>
          </a:xfrm>
          <a:prstGeom prst="rect">
            <a:avLst/>
          </a:prstGeom>
          <a:noFill/>
        </p:spPr>
        <p:txBody>
          <a:bodyPr wrap="square" rtlCol="0">
            <a:spAutoFit/>
          </a:bodyPr>
          <a:lstStyle/>
          <a:p>
            <a:r>
              <a:rPr lang="en-US"/>
              <a:t>m</a:t>
            </a:r>
          </a:p>
        </p:txBody>
      </p:sp>
      <p:pic>
        <p:nvPicPr>
          <p:cNvPr id="84" name="Picture 20" descr="five assorted-color lipsticks">
            <a:extLst>
              <a:ext uri="{FF2B5EF4-FFF2-40B4-BE49-F238E27FC236}">
                <a16:creationId xmlns:a16="http://schemas.microsoft.com/office/drawing/2014/main" id="{DFA9381A-AC1B-778A-CB66-A42C9E05D2FE}"/>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191" t="-2290" r="38099" b="2290"/>
          <a:stretch/>
        </p:blipFill>
        <p:spPr bwMode="auto">
          <a:xfrm>
            <a:off x="6214517" y="3749548"/>
            <a:ext cx="885993" cy="84393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48E3E8C5-988E-01AC-8A67-AD3013F201E4}"/>
              </a:ext>
            </a:extLst>
          </p:cNvPr>
          <p:cNvGrpSpPr/>
          <p:nvPr/>
        </p:nvGrpSpPr>
        <p:grpSpPr>
          <a:xfrm>
            <a:off x="477779" y="2994378"/>
            <a:ext cx="1418419" cy="907314"/>
            <a:chOff x="9771146" y="1368371"/>
            <a:chExt cx="1418419" cy="907314"/>
          </a:xfrm>
        </p:grpSpPr>
        <p:sp>
          <p:nvSpPr>
            <p:cNvPr id="178" name="Rectangle 177">
              <a:extLst>
                <a:ext uri="{FF2B5EF4-FFF2-40B4-BE49-F238E27FC236}">
                  <a16:creationId xmlns:a16="http://schemas.microsoft.com/office/drawing/2014/main" id="{2F4E6DE6-B5C9-7C05-3BB1-A02377459949}"/>
                </a:ext>
              </a:extLst>
            </p:cNvPr>
            <p:cNvSpPr/>
            <p:nvPr/>
          </p:nvSpPr>
          <p:spPr>
            <a:xfrm>
              <a:off x="10069575" y="1547373"/>
              <a:ext cx="791201" cy="7283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D9F7D"/>
                </a:solidFill>
              </a:endParaRPr>
            </a:p>
          </p:txBody>
        </p:sp>
        <p:sp>
          <p:nvSpPr>
            <p:cNvPr id="179" name="Right Brace 178">
              <a:extLst>
                <a:ext uri="{FF2B5EF4-FFF2-40B4-BE49-F238E27FC236}">
                  <a16:creationId xmlns:a16="http://schemas.microsoft.com/office/drawing/2014/main" id="{3A59E43C-A55C-F82E-31CE-9966E616C9EA}"/>
                </a:ext>
              </a:extLst>
            </p:cNvPr>
            <p:cNvSpPr/>
            <p:nvPr/>
          </p:nvSpPr>
          <p:spPr>
            <a:xfrm>
              <a:off x="10876093" y="1547373"/>
              <a:ext cx="88691" cy="72831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0" name="TextBox 179">
              <a:extLst>
                <a:ext uri="{FF2B5EF4-FFF2-40B4-BE49-F238E27FC236}">
                  <a16:creationId xmlns:a16="http://schemas.microsoft.com/office/drawing/2014/main" id="{E25236BC-DE88-3344-064E-40C4228DBAEB}"/>
                </a:ext>
              </a:extLst>
            </p:cNvPr>
            <p:cNvSpPr txBox="1"/>
            <p:nvPr/>
          </p:nvSpPr>
          <p:spPr>
            <a:xfrm>
              <a:off x="9771146" y="1368371"/>
              <a:ext cx="1418419" cy="215444"/>
            </a:xfrm>
            <a:prstGeom prst="rect">
              <a:avLst/>
            </a:prstGeom>
            <a:noFill/>
          </p:spPr>
          <p:txBody>
            <a:bodyPr wrap="square" rtlCol="0">
              <a:spAutoFit/>
            </a:bodyPr>
            <a:lstStyle/>
            <a:p>
              <a:pPr algn="ctr"/>
              <a:r>
                <a:rPr lang="en-US" sz="800"/>
                <a:t>Area = L x W</a:t>
              </a:r>
            </a:p>
          </p:txBody>
        </p:sp>
        <p:sp>
          <p:nvSpPr>
            <p:cNvPr id="181" name="TextBox 180">
              <a:extLst>
                <a:ext uri="{FF2B5EF4-FFF2-40B4-BE49-F238E27FC236}">
                  <a16:creationId xmlns:a16="http://schemas.microsoft.com/office/drawing/2014/main" id="{12DCD650-D76D-4DB9-07F0-463F65E094FB}"/>
                </a:ext>
              </a:extLst>
            </p:cNvPr>
            <p:cNvSpPr txBox="1"/>
            <p:nvPr/>
          </p:nvSpPr>
          <p:spPr>
            <a:xfrm>
              <a:off x="9908855" y="1800342"/>
              <a:ext cx="1143000" cy="215444"/>
            </a:xfrm>
            <a:prstGeom prst="rect">
              <a:avLst/>
            </a:prstGeom>
            <a:noFill/>
          </p:spPr>
          <p:txBody>
            <a:bodyPr wrap="square" rtlCol="0">
              <a:spAutoFit/>
            </a:bodyPr>
            <a:lstStyle/>
            <a:p>
              <a:pPr algn="ctr"/>
              <a:r>
                <a:rPr lang="en-US" sz="800"/>
                <a:t>Square</a:t>
              </a:r>
            </a:p>
          </p:txBody>
        </p:sp>
        <p:sp>
          <p:nvSpPr>
            <p:cNvPr id="182" name="TextBox 181">
              <a:extLst>
                <a:ext uri="{FF2B5EF4-FFF2-40B4-BE49-F238E27FC236}">
                  <a16:creationId xmlns:a16="http://schemas.microsoft.com/office/drawing/2014/main" id="{D68409E5-D18F-0A42-2743-08E02ADCA854}"/>
                </a:ext>
              </a:extLst>
            </p:cNvPr>
            <p:cNvSpPr txBox="1"/>
            <p:nvPr/>
          </p:nvSpPr>
          <p:spPr>
            <a:xfrm>
              <a:off x="10897466" y="1803417"/>
              <a:ext cx="221707" cy="215444"/>
            </a:xfrm>
            <a:prstGeom prst="rect">
              <a:avLst/>
            </a:prstGeom>
            <a:noFill/>
          </p:spPr>
          <p:txBody>
            <a:bodyPr wrap="square" rtlCol="0">
              <a:spAutoFit/>
            </a:bodyPr>
            <a:lstStyle/>
            <a:p>
              <a:r>
                <a:rPr lang="en-US" sz="800"/>
                <a:t>L</a:t>
              </a:r>
            </a:p>
          </p:txBody>
        </p:sp>
      </p:grpSp>
      <p:grpSp>
        <p:nvGrpSpPr>
          <p:cNvPr id="18" name="Group 17">
            <a:extLst>
              <a:ext uri="{FF2B5EF4-FFF2-40B4-BE49-F238E27FC236}">
                <a16:creationId xmlns:a16="http://schemas.microsoft.com/office/drawing/2014/main" id="{6D496697-EC66-3707-F0BE-63FDA7E454D8}"/>
              </a:ext>
            </a:extLst>
          </p:cNvPr>
          <p:cNvGrpSpPr/>
          <p:nvPr/>
        </p:nvGrpSpPr>
        <p:grpSpPr>
          <a:xfrm>
            <a:off x="692095" y="4004428"/>
            <a:ext cx="1145293" cy="1262095"/>
            <a:chOff x="11043659" y="1393383"/>
            <a:chExt cx="1145293" cy="1262095"/>
          </a:xfrm>
        </p:grpSpPr>
        <p:sp>
          <p:nvSpPr>
            <p:cNvPr id="184" name="Cube 183">
              <a:extLst>
                <a:ext uri="{FF2B5EF4-FFF2-40B4-BE49-F238E27FC236}">
                  <a16:creationId xmlns:a16="http://schemas.microsoft.com/office/drawing/2014/main" id="{98E2FD77-9DAE-CC0A-F8AF-48A3E6F11652}"/>
                </a:ext>
              </a:extLst>
            </p:cNvPr>
            <p:cNvSpPr/>
            <p:nvPr/>
          </p:nvSpPr>
          <p:spPr>
            <a:xfrm>
              <a:off x="11128412" y="1592693"/>
              <a:ext cx="791201" cy="681727"/>
            </a:xfrm>
            <a:prstGeom prst="cub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ight Brace 184">
              <a:extLst>
                <a:ext uri="{FF2B5EF4-FFF2-40B4-BE49-F238E27FC236}">
                  <a16:creationId xmlns:a16="http://schemas.microsoft.com/office/drawing/2014/main" id="{44FAD4CC-0CCB-F608-9373-9D8F7D84D465}"/>
                </a:ext>
              </a:extLst>
            </p:cNvPr>
            <p:cNvSpPr/>
            <p:nvPr/>
          </p:nvSpPr>
          <p:spPr>
            <a:xfrm>
              <a:off x="11947603" y="1596837"/>
              <a:ext cx="88691" cy="50718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6" name="Right Brace 185">
              <a:extLst>
                <a:ext uri="{FF2B5EF4-FFF2-40B4-BE49-F238E27FC236}">
                  <a16:creationId xmlns:a16="http://schemas.microsoft.com/office/drawing/2014/main" id="{1DE1BECD-69B7-676B-3B90-81611704E502}"/>
                </a:ext>
              </a:extLst>
            </p:cNvPr>
            <p:cNvSpPr/>
            <p:nvPr/>
          </p:nvSpPr>
          <p:spPr>
            <a:xfrm rot="2691874">
              <a:off x="11844025" y="2124549"/>
              <a:ext cx="88691" cy="24235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7" name="Right Brace 186">
              <a:extLst>
                <a:ext uri="{FF2B5EF4-FFF2-40B4-BE49-F238E27FC236}">
                  <a16:creationId xmlns:a16="http://schemas.microsoft.com/office/drawing/2014/main" id="{2397D816-E671-1A05-092D-BFF2964C51B7}"/>
                </a:ext>
              </a:extLst>
            </p:cNvPr>
            <p:cNvSpPr/>
            <p:nvPr/>
          </p:nvSpPr>
          <p:spPr>
            <a:xfrm rot="5400000">
              <a:off x="11397048" y="2044204"/>
              <a:ext cx="88691" cy="62596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8" name="TextBox 187">
              <a:extLst>
                <a:ext uri="{FF2B5EF4-FFF2-40B4-BE49-F238E27FC236}">
                  <a16:creationId xmlns:a16="http://schemas.microsoft.com/office/drawing/2014/main" id="{9D11386B-7FB6-1AED-F76C-6FFEE7F928CB}"/>
                </a:ext>
              </a:extLst>
            </p:cNvPr>
            <p:cNvSpPr txBox="1"/>
            <p:nvPr/>
          </p:nvSpPr>
          <p:spPr>
            <a:xfrm>
              <a:off x="11043659" y="1393383"/>
              <a:ext cx="1031866" cy="215444"/>
            </a:xfrm>
            <a:prstGeom prst="rect">
              <a:avLst/>
            </a:prstGeom>
            <a:noFill/>
          </p:spPr>
          <p:txBody>
            <a:bodyPr wrap="square" rtlCol="0">
              <a:spAutoFit/>
            </a:bodyPr>
            <a:lstStyle/>
            <a:p>
              <a:pPr algn="ctr"/>
              <a:r>
                <a:rPr lang="en-US" sz="800"/>
                <a:t>Volume = L x W x H</a:t>
              </a:r>
            </a:p>
          </p:txBody>
        </p:sp>
        <p:sp>
          <p:nvSpPr>
            <p:cNvPr id="189" name="TextBox 188">
              <a:extLst>
                <a:ext uri="{FF2B5EF4-FFF2-40B4-BE49-F238E27FC236}">
                  <a16:creationId xmlns:a16="http://schemas.microsoft.com/office/drawing/2014/main" id="{24B9F45A-7897-D2F0-6DF9-D3BD96CFD68F}"/>
                </a:ext>
              </a:extLst>
            </p:cNvPr>
            <p:cNvSpPr txBox="1"/>
            <p:nvPr/>
          </p:nvSpPr>
          <p:spPr>
            <a:xfrm>
              <a:off x="11248087" y="1916605"/>
              <a:ext cx="403697" cy="215444"/>
            </a:xfrm>
            <a:prstGeom prst="rect">
              <a:avLst/>
            </a:prstGeom>
            <a:noFill/>
          </p:spPr>
          <p:txBody>
            <a:bodyPr wrap="square" rtlCol="0">
              <a:spAutoFit/>
            </a:bodyPr>
            <a:lstStyle/>
            <a:p>
              <a:pPr algn="ctr"/>
              <a:r>
                <a:rPr lang="en-US" sz="800"/>
                <a:t>Cube</a:t>
              </a:r>
            </a:p>
          </p:txBody>
        </p:sp>
        <p:sp>
          <p:nvSpPr>
            <p:cNvPr id="190" name="TextBox 189">
              <a:extLst>
                <a:ext uri="{FF2B5EF4-FFF2-40B4-BE49-F238E27FC236}">
                  <a16:creationId xmlns:a16="http://schemas.microsoft.com/office/drawing/2014/main" id="{97A5DF30-92E8-52C8-86AF-6E8ECB4A689A}"/>
                </a:ext>
              </a:extLst>
            </p:cNvPr>
            <p:cNvSpPr txBox="1"/>
            <p:nvPr/>
          </p:nvSpPr>
          <p:spPr>
            <a:xfrm>
              <a:off x="11967245" y="1748701"/>
              <a:ext cx="221707" cy="215444"/>
            </a:xfrm>
            <a:prstGeom prst="rect">
              <a:avLst/>
            </a:prstGeom>
            <a:noFill/>
          </p:spPr>
          <p:txBody>
            <a:bodyPr wrap="square" rtlCol="0">
              <a:spAutoFit/>
            </a:bodyPr>
            <a:lstStyle/>
            <a:p>
              <a:r>
                <a:rPr lang="en-US" sz="800"/>
                <a:t>L</a:t>
              </a:r>
            </a:p>
          </p:txBody>
        </p:sp>
        <p:sp>
          <p:nvSpPr>
            <p:cNvPr id="191" name="TextBox 190">
              <a:extLst>
                <a:ext uri="{FF2B5EF4-FFF2-40B4-BE49-F238E27FC236}">
                  <a16:creationId xmlns:a16="http://schemas.microsoft.com/office/drawing/2014/main" id="{D9B22A89-5227-9C78-A07D-36304288E8EE}"/>
                </a:ext>
              </a:extLst>
            </p:cNvPr>
            <p:cNvSpPr txBox="1"/>
            <p:nvPr/>
          </p:nvSpPr>
          <p:spPr>
            <a:xfrm>
              <a:off x="11845449" y="2212985"/>
              <a:ext cx="221707" cy="215444"/>
            </a:xfrm>
            <a:prstGeom prst="rect">
              <a:avLst/>
            </a:prstGeom>
            <a:noFill/>
          </p:spPr>
          <p:txBody>
            <a:bodyPr wrap="square" rtlCol="0">
              <a:spAutoFit/>
            </a:bodyPr>
            <a:lstStyle/>
            <a:p>
              <a:r>
                <a:rPr lang="en-US" sz="800"/>
                <a:t>W</a:t>
              </a:r>
            </a:p>
          </p:txBody>
        </p:sp>
        <p:sp>
          <p:nvSpPr>
            <p:cNvPr id="192" name="TextBox 191">
              <a:extLst>
                <a:ext uri="{FF2B5EF4-FFF2-40B4-BE49-F238E27FC236}">
                  <a16:creationId xmlns:a16="http://schemas.microsoft.com/office/drawing/2014/main" id="{EBD38167-2058-EE9D-D7D6-5A859E3958AD}"/>
                </a:ext>
              </a:extLst>
            </p:cNvPr>
            <p:cNvSpPr txBox="1"/>
            <p:nvPr/>
          </p:nvSpPr>
          <p:spPr>
            <a:xfrm>
              <a:off x="11315612" y="2440034"/>
              <a:ext cx="221707" cy="215444"/>
            </a:xfrm>
            <a:prstGeom prst="rect">
              <a:avLst/>
            </a:prstGeom>
            <a:noFill/>
          </p:spPr>
          <p:txBody>
            <a:bodyPr wrap="square" rtlCol="0">
              <a:spAutoFit/>
            </a:bodyPr>
            <a:lstStyle/>
            <a:p>
              <a:r>
                <a:rPr lang="en-US" sz="800"/>
                <a:t>H</a:t>
              </a:r>
            </a:p>
          </p:txBody>
        </p:sp>
      </p:grpSp>
      <p:grpSp>
        <p:nvGrpSpPr>
          <p:cNvPr id="193" name="Group 192">
            <a:extLst>
              <a:ext uri="{FF2B5EF4-FFF2-40B4-BE49-F238E27FC236}">
                <a16:creationId xmlns:a16="http://schemas.microsoft.com/office/drawing/2014/main" id="{A481507B-585E-0172-C5FC-ECEC712BCCED}"/>
              </a:ext>
            </a:extLst>
          </p:cNvPr>
          <p:cNvGrpSpPr/>
          <p:nvPr/>
        </p:nvGrpSpPr>
        <p:grpSpPr>
          <a:xfrm>
            <a:off x="10552570" y="3024748"/>
            <a:ext cx="885097" cy="1118397"/>
            <a:chOff x="9411086" y="4124553"/>
            <a:chExt cx="885097" cy="1118397"/>
          </a:xfrm>
        </p:grpSpPr>
        <p:sp>
          <p:nvSpPr>
            <p:cNvPr id="194" name="Oval 193">
              <a:extLst>
                <a:ext uri="{FF2B5EF4-FFF2-40B4-BE49-F238E27FC236}">
                  <a16:creationId xmlns:a16="http://schemas.microsoft.com/office/drawing/2014/main" id="{127F64FF-4237-93A2-033F-A35504095ED8}"/>
                </a:ext>
              </a:extLst>
            </p:cNvPr>
            <p:cNvSpPr/>
            <p:nvPr/>
          </p:nvSpPr>
          <p:spPr>
            <a:xfrm>
              <a:off x="9473216" y="4414664"/>
              <a:ext cx="760838" cy="7623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409F53C5-8012-E7BC-F867-F45240E6C2FE}"/>
                </a:ext>
              </a:extLst>
            </p:cNvPr>
            <p:cNvSpPr/>
            <p:nvPr/>
          </p:nvSpPr>
          <p:spPr>
            <a:xfrm>
              <a:off x="9411086" y="4348684"/>
              <a:ext cx="885097" cy="89426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6" name="Straight Connector 195">
              <a:extLst>
                <a:ext uri="{FF2B5EF4-FFF2-40B4-BE49-F238E27FC236}">
                  <a16:creationId xmlns:a16="http://schemas.microsoft.com/office/drawing/2014/main" id="{2DFAA0E5-2BF0-92CE-069D-DB364EA6988B}"/>
                </a:ext>
              </a:extLst>
            </p:cNvPr>
            <p:cNvCxnSpPr>
              <a:cxnSpLocks/>
            </p:cNvCxnSpPr>
            <p:nvPr/>
          </p:nvCxnSpPr>
          <p:spPr>
            <a:xfrm flipV="1">
              <a:off x="9859487" y="4283027"/>
              <a:ext cx="0" cy="1285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TextBox 196">
              <a:extLst>
                <a:ext uri="{FF2B5EF4-FFF2-40B4-BE49-F238E27FC236}">
                  <a16:creationId xmlns:a16="http://schemas.microsoft.com/office/drawing/2014/main" id="{926BA134-67DC-4F1B-84E8-4F227C912CCC}"/>
                </a:ext>
              </a:extLst>
            </p:cNvPr>
            <p:cNvSpPr txBox="1"/>
            <p:nvPr/>
          </p:nvSpPr>
          <p:spPr>
            <a:xfrm>
              <a:off x="9716299" y="4190279"/>
              <a:ext cx="122153" cy="307777"/>
            </a:xfrm>
            <a:prstGeom prst="rect">
              <a:avLst/>
            </a:prstGeom>
            <a:noFill/>
          </p:spPr>
          <p:txBody>
            <a:bodyPr wrap="square" rtlCol="0">
              <a:spAutoFit/>
            </a:bodyPr>
            <a:lstStyle/>
            <a:p>
              <a:r>
                <a:rPr lang="en-US" sz="1400"/>
                <a:t>&gt;</a:t>
              </a:r>
            </a:p>
          </p:txBody>
        </p:sp>
        <p:sp>
          <p:nvSpPr>
            <p:cNvPr id="198" name="TextBox 197">
              <a:extLst>
                <a:ext uri="{FF2B5EF4-FFF2-40B4-BE49-F238E27FC236}">
                  <a16:creationId xmlns:a16="http://schemas.microsoft.com/office/drawing/2014/main" id="{ACA1F327-BF14-FBE4-F6B9-538AD8356DB9}"/>
                </a:ext>
              </a:extLst>
            </p:cNvPr>
            <p:cNvSpPr txBox="1"/>
            <p:nvPr/>
          </p:nvSpPr>
          <p:spPr>
            <a:xfrm>
              <a:off x="9794926" y="4190279"/>
              <a:ext cx="122153" cy="307777"/>
            </a:xfrm>
            <a:prstGeom prst="rect">
              <a:avLst/>
            </a:prstGeom>
            <a:noFill/>
          </p:spPr>
          <p:txBody>
            <a:bodyPr wrap="square" rtlCol="0">
              <a:spAutoFit/>
            </a:bodyPr>
            <a:lstStyle/>
            <a:p>
              <a:r>
                <a:rPr lang="en-US" sz="1400"/>
                <a:t>&lt;</a:t>
              </a:r>
            </a:p>
          </p:txBody>
        </p:sp>
        <p:cxnSp>
          <p:nvCxnSpPr>
            <p:cNvPr id="199" name="Straight Arrow Connector 198">
              <a:extLst>
                <a:ext uri="{FF2B5EF4-FFF2-40B4-BE49-F238E27FC236}">
                  <a16:creationId xmlns:a16="http://schemas.microsoft.com/office/drawing/2014/main" id="{EF05B261-2A4D-A61F-24A9-EBF76E14B726}"/>
                </a:ext>
              </a:extLst>
            </p:cNvPr>
            <p:cNvCxnSpPr>
              <a:cxnSpLocks/>
            </p:cNvCxnSpPr>
            <p:nvPr/>
          </p:nvCxnSpPr>
          <p:spPr>
            <a:xfrm>
              <a:off x="9518366" y="4795817"/>
              <a:ext cx="670535" cy="0"/>
            </a:xfrm>
            <a:prstGeom prst="straightConnector1">
              <a:avLst/>
            </a:prstGeom>
            <a:ln w="95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0" name="TextBox 199">
              <a:extLst>
                <a:ext uri="{FF2B5EF4-FFF2-40B4-BE49-F238E27FC236}">
                  <a16:creationId xmlns:a16="http://schemas.microsoft.com/office/drawing/2014/main" id="{8868D32C-580C-5BD4-1730-96D5BAD1469C}"/>
                </a:ext>
              </a:extLst>
            </p:cNvPr>
            <p:cNvSpPr txBox="1"/>
            <p:nvPr/>
          </p:nvSpPr>
          <p:spPr>
            <a:xfrm>
              <a:off x="9464786" y="4124553"/>
              <a:ext cx="794169" cy="215444"/>
            </a:xfrm>
            <a:prstGeom prst="rect">
              <a:avLst/>
            </a:prstGeom>
            <a:noFill/>
          </p:spPr>
          <p:txBody>
            <a:bodyPr wrap="square" rtlCol="0">
              <a:spAutoFit/>
            </a:bodyPr>
            <a:lstStyle/>
            <a:p>
              <a:pPr algn="ctr"/>
              <a:r>
                <a:rPr lang="en-US" sz="800"/>
                <a:t>Circumference</a:t>
              </a:r>
            </a:p>
          </p:txBody>
        </p:sp>
        <p:sp>
          <p:nvSpPr>
            <p:cNvPr id="201" name="TextBox 200">
              <a:extLst>
                <a:ext uri="{FF2B5EF4-FFF2-40B4-BE49-F238E27FC236}">
                  <a16:creationId xmlns:a16="http://schemas.microsoft.com/office/drawing/2014/main" id="{B6918377-A162-B2CC-70AC-9EC7D1964903}"/>
                </a:ext>
              </a:extLst>
            </p:cNvPr>
            <p:cNvSpPr txBox="1"/>
            <p:nvPr/>
          </p:nvSpPr>
          <p:spPr>
            <a:xfrm>
              <a:off x="9639541" y="4595514"/>
              <a:ext cx="428183" cy="215444"/>
            </a:xfrm>
            <a:prstGeom prst="rect">
              <a:avLst/>
            </a:prstGeom>
            <a:noFill/>
          </p:spPr>
          <p:txBody>
            <a:bodyPr wrap="square" rtlCol="0">
              <a:spAutoFit/>
            </a:bodyPr>
            <a:lstStyle/>
            <a:p>
              <a:pPr algn="ctr"/>
              <a:r>
                <a:rPr lang="en-US" sz="800"/>
                <a:t>Circle</a:t>
              </a:r>
            </a:p>
          </p:txBody>
        </p:sp>
        <p:sp>
          <p:nvSpPr>
            <p:cNvPr id="202" name="TextBox 201">
              <a:extLst>
                <a:ext uri="{FF2B5EF4-FFF2-40B4-BE49-F238E27FC236}">
                  <a16:creationId xmlns:a16="http://schemas.microsoft.com/office/drawing/2014/main" id="{46621711-275F-8E1F-F9BB-027B0DCEC69E}"/>
                </a:ext>
              </a:extLst>
            </p:cNvPr>
            <p:cNvSpPr txBox="1"/>
            <p:nvPr/>
          </p:nvSpPr>
          <p:spPr>
            <a:xfrm>
              <a:off x="9565052" y="4797027"/>
              <a:ext cx="617885" cy="215444"/>
            </a:xfrm>
            <a:prstGeom prst="rect">
              <a:avLst/>
            </a:prstGeom>
            <a:noFill/>
          </p:spPr>
          <p:txBody>
            <a:bodyPr wrap="square" rtlCol="0">
              <a:spAutoFit/>
            </a:bodyPr>
            <a:lstStyle/>
            <a:p>
              <a:pPr algn="ctr"/>
              <a:r>
                <a:rPr lang="en-US" sz="800"/>
                <a:t>Diameter</a:t>
              </a:r>
            </a:p>
          </p:txBody>
        </p:sp>
      </p:grpSp>
      <p:grpSp>
        <p:nvGrpSpPr>
          <p:cNvPr id="203" name="Group 202">
            <a:extLst>
              <a:ext uri="{FF2B5EF4-FFF2-40B4-BE49-F238E27FC236}">
                <a16:creationId xmlns:a16="http://schemas.microsoft.com/office/drawing/2014/main" id="{9650A8AF-3747-6DB5-A62C-BC1C829094D3}"/>
              </a:ext>
            </a:extLst>
          </p:cNvPr>
          <p:cNvGrpSpPr/>
          <p:nvPr/>
        </p:nvGrpSpPr>
        <p:grpSpPr>
          <a:xfrm>
            <a:off x="10307095" y="4202347"/>
            <a:ext cx="1418419" cy="911898"/>
            <a:chOff x="9126006" y="3237510"/>
            <a:chExt cx="1418419" cy="911898"/>
          </a:xfrm>
        </p:grpSpPr>
        <p:sp>
          <p:nvSpPr>
            <p:cNvPr id="204" name="Octagon 203">
              <a:extLst>
                <a:ext uri="{FF2B5EF4-FFF2-40B4-BE49-F238E27FC236}">
                  <a16:creationId xmlns:a16="http://schemas.microsoft.com/office/drawing/2014/main" id="{5F290896-035B-4A36-0AA3-4C4ED104B4D5}"/>
                </a:ext>
              </a:extLst>
            </p:cNvPr>
            <p:cNvSpPr/>
            <p:nvPr/>
          </p:nvSpPr>
          <p:spPr>
            <a:xfrm>
              <a:off x="9446204" y="3421095"/>
              <a:ext cx="778024" cy="728313"/>
            </a:xfrm>
            <a:prstGeom prst="oc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ight Brace 204">
              <a:extLst>
                <a:ext uri="{FF2B5EF4-FFF2-40B4-BE49-F238E27FC236}">
                  <a16:creationId xmlns:a16="http://schemas.microsoft.com/office/drawing/2014/main" id="{D03E56B9-B956-FEF0-D5D0-FC505125A60B}"/>
                </a:ext>
              </a:extLst>
            </p:cNvPr>
            <p:cNvSpPr/>
            <p:nvPr/>
          </p:nvSpPr>
          <p:spPr>
            <a:xfrm>
              <a:off x="10250311" y="3637318"/>
              <a:ext cx="88691" cy="29586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6" name="TextBox 205">
              <a:extLst>
                <a:ext uri="{FF2B5EF4-FFF2-40B4-BE49-F238E27FC236}">
                  <a16:creationId xmlns:a16="http://schemas.microsoft.com/office/drawing/2014/main" id="{AE2189DE-AF34-9B2A-C76A-9286708D8888}"/>
                </a:ext>
              </a:extLst>
            </p:cNvPr>
            <p:cNvSpPr txBox="1"/>
            <p:nvPr/>
          </p:nvSpPr>
          <p:spPr>
            <a:xfrm>
              <a:off x="9126006" y="3237510"/>
              <a:ext cx="1418419" cy="215444"/>
            </a:xfrm>
            <a:prstGeom prst="rect">
              <a:avLst/>
            </a:prstGeom>
            <a:noFill/>
          </p:spPr>
          <p:txBody>
            <a:bodyPr wrap="square" rtlCol="0">
              <a:spAutoFit/>
            </a:bodyPr>
            <a:lstStyle/>
            <a:p>
              <a:pPr algn="ctr"/>
              <a:r>
                <a:rPr lang="en-US" sz="800"/>
                <a:t>Perimeter = # of sections x L</a:t>
              </a:r>
            </a:p>
          </p:txBody>
        </p:sp>
        <p:sp>
          <p:nvSpPr>
            <p:cNvPr id="207" name="TextBox 206">
              <a:extLst>
                <a:ext uri="{FF2B5EF4-FFF2-40B4-BE49-F238E27FC236}">
                  <a16:creationId xmlns:a16="http://schemas.microsoft.com/office/drawing/2014/main" id="{3ABA5BA9-7DAF-230A-5755-9F918938A662}"/>
                </a:ext>
              </a:extLst>
            </p:cNvPr>
            <p:cNvSpPr txBox="1"/>
            <p:nvPr/>
          </p:nvSpPr>
          <p:spPr>
            <a:xfrm>
              <a:off x="9578879" y="3680003"/>
              <a:ext cx="562769" cy="215444"/>
            </a:xfrm>
            <a:prstGeom prst="rect">
              <a:avLst/>
            </a:prstGeom>
            <a:noFill/>
          </p:spPr>
          <p:txBody>
            <a:bodyPr wrap="square" rtlCol="0">
              <a:spAutoFit/>
            </a:bodyPr>
            <a:lstStyle/>
            <a:p>
              <a:pPr algn="ctr"/>
              <a:r>
                <a:rPr lang="en-US" sz="800"/>
                <a:t>Octogen</a:t>
              </a:r>
            </a:p>
          </p:txBody>
        </p:sp>
        <p:sp>
          <p:nvSpPr>
            <p:cNvPr id="208" name="TextBox 207">
              <a:extLst>
                <a:ext uri="{FF2B5EF4-FFF2-40B4-BE49-F238E27FC236}">
                  <a16:creationId xmlns:a16="http://schemas.microsoft.com/office/drawing/2014/main" id="{FAD589CE-1B0D-2D5A-947B-3CA87D71C675}"/>
                </a:ext>
              </a:extLst>
            </p:cNvPr>
            <p:cNvSpPr txBox="1"/>
            <p:nvPr/>
          </p:nvSpPr>
          <p:spPr>
            <a:xfrm>
              <a:off x="10270797" y="3685375"/>
              <a:ext cx="221707" cy="215444"/>
            </a:xfrm>
            <a:prstGeom prst="rect">
              <a:avLst/>
            </a:prstGeom>
            <a:noFill/>
          </p:spPr>
          <p:txBody>
            <a:bodyPr wrap="square" rtlCol="0">
              <a:spAutoFit/>
            </a:bodyPr>
            <a:lstStyle/>
            <a:p>
              <a:r>
                <a:rPr lang="en-US" sz="800"/>
                <a:t>L</a:t>
              </a:r>
            </a:p>
          </p:txBody>
        </p:sp>
      </p:grpSp>
      <p:sp>
        <p:nvSpPr>
          <p:cNvPr id="9" name="TextBox 8">
            <a:extLst>
              <a:ext uri="{FF2B5EF4-FFF2-40B4-BE49-F238E27FC236}">
                <a16:creationId xmlns:a16="http://schemas.microsoft.com/office/drawing/2014/main" id="{2577E4F8-9152-5E8E-81F3-F58F9F8E518D}"/>
              </a:ext>
            </a:extLst>
          </p:cNvPr>
          <p:cNvSpPr txBox="1"/>
          <p:nvPr/>
        </p:nvSpPr>
        <p:spPr>
          <a:xfrm>
            <a:off x="10057409" y="1762481"/>
            <a:ext cx="1916137" cy="969496"/>
          </a:xfrm>
          <a:prstGeom prst="rect">
            <a:avLst/>
          </a:prstGeom>
          <a:noFill/>
        </p:spPr>
        <p:txBody>
          <a:bodyPr wrap="square" rtlCol="0">
            <a:spAutoFit/>
          </a:bodyPr>
          <a:lstStyle/>
          <a:p>
            <a:pPr algn="ctr"/>
            <a:r>
              <a:rPr lang="en-US" sz="1300"/>
              <a:t>Quick Mental Math for Estimation:</a:t>
            </a:r>
          </a:p>
          <a:p>
            <a:pPr algn="ctr"/>
            <a:endParaRPr lang="en-US" sz="1300" b="1"/>
          </a:p>
          <a:p>
            <a:endParaRPr lang="en-US"/>
          </a:p>
        </p:txBody>
      </p:sp>
      <p:sp>
        <p:nvSpPr>
          <p:cNvPr id="155" name="Rectangle 154">
            <a:extLst>
              <a:ext uri="{FF2B5EF4-FFF2-40B4-BE49-F238E27FC236}">
                <a16:creationId xmlns:a16="http://schemas.microsoft.com/office/drawing/2014/main" id="{59DB3B59-6673-D394-D8DF-484558D36A3F}"/>
              </a:ext>
            </a:extLst>
          </p:cNvPr>
          <p:cNvSpPr/>
          <p:nvPr/>
        </p:nvSpPr>
        <p:spPr>
          <a:xfrm>
            <a:off x="187556" y="1649248"/>
            <a:ext cx="2010966" cy="36172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4CE0DD8E-0074-BD44-E817-73A529620234}"/>
              </a:ext>
            </a:extLst>
          </p:cNvPr>
          <p:cNvGrpSpPr/>
          <p:nvPr/>
        </p:nvGrpSpPr>
        <p:grpSpPr>
          <a:xfrm>
            <a:off x="9959280" y="2221557"/>
            <a:ext cx="1755466" cy="716234"/>
            <a:chOff x="10079353" y="2251530"/>
            <a:chExt cx="1911481" cy="716234"/>
          </a:xfrm>
        </p:grpSpPr>
        <p:grpSp>
          <p:nvGrpSpPr>
            <p:cNvPr id="10" name="Group 9">
              <a:extLst>
                <a:ext uri="{FF2B5EF4-FFF2-40B4-BE49-F238E27FC236}">
                  <a16:creationId xmlns:a16="http://schemas.microsoft.com/office/drawing/2014/main" id="{6AD3ECD0-34F3-4C9B-842B-482691012772}"/>
                </a:ext>
              </a:extLst>
            </p:cNvPr>
            <p:cNvGrpSpPr/>
            <p:nvPr/>
          </p:nvGrpSpPr>
          <p:grpSpPr>
            <a:xfrm>
              <a:off x="10079353" y="2251530"/>
              <a:ext cx="1911481" cy="716234"/>
              <a:chOff x="9984563" y="2565418"/>
              <a:chExt cx="1911481" cy="716234"/>
            </a:xfrm>
          </p:grpSpPr>
          <p:sp>
            <p:nvSpPr>
              <p:cNvPr id="79" name="TextBox 78">
                <a:extLst>
                  <a:ext uri="{FF2B5EF4-FFF2-40B4-BE49-F238E27FC236}">
                    <a16:creationId xmlns:a16="http://schemas.microsoft.com/office/drawing/2014/main" id="{EECECAA8-FED4-661C-E41E-05C3008152BD}"/>
                  </a:ext>
                </a:extLst>
              </p:cNvPr>
              <p:cNvSpPr txBox="1"/>
              <p:nvPr/>
            </p:nvSpPr>
            <p:spPr>
              <a:xfrm>
                <a:off x="9984563" y="2571649"/>
                <a:ext cx="1095413" cy="710003"/>
              </a:xfrm>
              <a:prstGeom prst="rect">
                <a:avLst/>
              </a:prstGeom>
              <a:noFill/>
              <a:ln>
                <a:noFill/>
              </a:ln>
            </p:spPr>
            <p:txBody>
              <a:bodyPr wrap="square" rtlCol="0">
                <a:spAutoFit/>
              </a:bodyPr>
              <a:lstStyle/>
              <a:p>
                <a:pPr algn="r"/>
                <a:r>
                  <a:rPr lang="en-US" sz="1200"/>
                  <a:t>4.75 cm</a:t>
                </a:r>
              </a:p>
              <a:p>
                <a:pPr algn="r"/>
                <a:r>
                  <a:rPr lang="en-US" sz="1200"/>
                  <a:t>x 4.20 cm</a:t>
                </a:r>
              </a:p>
              <a:p>
                <a:pPr algn="r">
                  <a:lnSpc>
                    <a:spcPct val="150000"/>
                  </a:lnSpc>
                </a:pPr>
                <a:r>
                  <a:rPr lang="en-US" sz="1200"/>
                  <a:t>19.95 cm</a:t>
                </a:r>
                <a:r>
                  <a:rPr lang="en-US" sz="1200" baseline="30000"/>
                  <a:t>2</a:t>
                </a:r>
              </a:p>
            </p:txBody>
          </p:sp>
          <p:sp>
            <p:nvSpPr>
              <p:cNvPr id="81" name="TextBox 80">
                <a:extLst>
                  <a:ext uri="{FF2B5EF4-FFF2-40B4-BE49-F238E27FC236}">
                    <a16:creationId xmlns:a16="http://schemas.microsoft.com/office/drawing/2014/main" id="{3FBCA12D-F711-CB9F-2D54-DEF3811EDFEB}"/>
                  </a:ext>
                </a:extLst>
              </p:cNvPr>
              <p:cNvSpPr txBox="1"/>
              <p:nvPr/>
            </p:nvSpPr>
            <p:spPr>
              <a:xfrm>
                <a:off x="11278567" y="2565418"/>
                <a:ext cx="617477" cy="710003"/>
              </a:xfrm>
              <a:prstGeom prst="rect">
                <a:avLst/>
              </a:prstGeom>
              <a:noFill/>
              <a:ln>
                <a:noFill/>
              </a:ln>
            </p:spPr>
            <p:txBody>
              <a:bodyPr wrap="none" rtlCol="0">
                <a:spAutoFit/>
              </a:bodyPr>
              <a:lstStyle/>
              <a:p>
                <a:pPr algn="r"/>
                <a:r>
                  <a:rPr lang="en-US" sz="1200"/>
                  <a:t>5 cm</a:t>
                </a:r>
              </a:p>
              <a:p>
                <a:pPr algn="r"/>
                <a:r>
                  <a:rPr lang="en-US" sz="1200"/>
                  <a:t>x 4 cm</a:t>
                </a:r>
              </a:p>
              <a:p>
                <a:pPr algn="r">
                  <a:lnSpc>
                    <a:spcPct val="150000"/>
                  </a:lnSpc>
                </a:pPr>
                <a:r>
                  <a:rPr lang="en-US" sz="1200"/>
                  <a:t>20 cm</a:t>
                </a:r>
                <a:r>
                  <a:rPr lang="en-US" sz="1200" baseline="30000"/>
                  <a:t>2</a:t>
                </a:r>
              </a:p>
            </p:txBody>
          </p:sp>
        </p:grpSp>
        <p:cxnSp>
          <p:nvCxnSpPr>
            <p:cNvPr id="13" name="Straight Connector 12">
              <a:extLst>
                <a:ext uri="{FF2B5EF4-FFF2-40B4-BE49-F238E27FC236}">
                  <a16:creationId xmlns:a16="http://schemas.microsoft.com/office/drawing/2014/main" id="{24671218-3734-EC2B-5737-DD27968AF093}"/>
                </a:ext>
              </a:extLst>
            </p:cNvPr>
            <p:cNvCxnSpPr/>
            <p:nvPr/>
          </p:nvCxnSpPr>
          <p:spPr>
            <a:xfrm>
              <a:off x="10380013" y="2715143"/>
              <a:ext cx="73152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EEB6CEC3-1E6F-093F-B1BE-A92469074BAD}"/>
                </a:ext>
              </a:extLst>
            </p:cNvPr>
            <p:cNvCxnSpPr>
              <a:cxnSpLocks/>
            </p:cNvCxnSpPr>
            <p:nvPr/>
          </p:nvCxnSpPr>
          <p:spPr>
            <a:xfrm flipV="1">
              <a:off x="11337941" y="2704902"/>
              <a:ext cx="652893" cy="10241"/>
            </a:xfrm>
            <a:prstGeom prst="line">
              <a:avLst/>
            </a:prstGeom>
            <a:ln w="19050"/>
          </p:spPr>
          <p:style>
            <a:lnRef idx="1">
              <a:schemeClr val="dk1"/>
            </a:lnRef>
            <a:fillRef idx="0">
              <a:schemeClr val="dk1"/>
            </a:fillRef>
            <a:effectRef idx="0">
              <a:schemeClr val="dk1"/>
            </a:effectRef>
            <a:fontRef idx="minor">
              <a:schemeClr val="tx1"/>
            </a:fontRef>
          </p:style>
        </p:cxnSp>
      </p:grpSp>
      <p:sp>
        <p:nvSpPr>
          <p:cNvPr id="21" name="TextBox 20">
            <a:extLst>
              <a:ext uri="{FF2B5EF4-FFF2-40B4-BE49-F238E27FC236}">
                <a16:creationId xmlns:a16="http://schemas.microsoft.com/office/drawing/2014/main" id="{91815F2D-E36F-E9C7-2F09-74C87259887E}"/>
              </a:ext>
            </a:extLst>
          </p:cNvPr>
          <p:cNvSpPr txBox="1"/>
          <p:nvPr/>
        </p:nvSpPr>
        <p:spPr>
          <a:xfrm>
            <a:off x="220950" y="2075795"/>
            <a:ext cx="1918880" cy="969496"/>
          </a:xfrm>
          <a:prstGeom prst="rect">
            <a:avLst/>
          </a:prstGeom>
          <a:noFill/>
        </p:spPr>
        <p:txBody>
          <a:bodyPr wrap="square" rtlCol="0">
            <a:spAutoFit/>
          </a:bodyPr>
          <a:lstStyle/>
          <a:p>
            <a:pPr algn="ctr"/>
            <a:r>
              <a:rPr lang="en-US" sz="1300"/>
              <a:t>1 m = 100 cm</a:t>
            </a:r>
          </a:p>
          <a:p>
            <a:pPr algn="ctr"/>
            <a:r>
              <a:rPr lang="en-US" sz="1300"/>
              <a:t>0.1 m = 10 cm</a:t>
            </a:r>
          </a:p>
          <a:p>
            <a:pPr algn="ctr"/>
            <a:r>
              <a:rPr lang="en-US" sz="1300"/>
              <a:t>0.01 m = 1 cm</a:t>
            </a:r>
          </a:p>
          <a:p>
            <a:endParaRPr lang="en-US"/>
          </a:p>
        </p:txBody>
      </p:sp>
      <p:sp>
        <p:nvSpPr>
          <p:cNvPr id="158" name="Rectangle 157">
            <a:extLst>
              <a:ext uri="{FF2B5EF4-FFF2-40B4-BE49-F238E27FC236}">
                <a16:creationId xmlns:a16="http://schemas.microsoft.com/office/drawing/2014/main" id="{6F8F9AC7-773E-10A3-A66D-55C4791CF3B8}"/>
              </a:ext>
            </a:extLst>
          </p:cNvPr>
          <p:cNvSpPr/>
          <p:nvPr/>
        </p:nvSpPr>
        <p:spPr>
          <a:xfrm>
            <a:off x="9989243" y="1649248"/>
            <a:ext cx="2010966" cy="36263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a:extLst>
              <a:ext uri="{FF2B5EF4-FFF2-40B4-BE49-F238E27FC236}">
                <a16:creationId xmlns:a16="http://schemas.microsoft.com/office/drawing/2014/main" id="{B8493C1E-103F-7080-F9C6-3C15BEFC86C0}"/>
              </a:ext>
            </a:extLst>
          </p:cNvPr>
          <p:cNvSpPr txBox="1"/>
          <p:nvPr/>
        </p:nvSpPr>
        <p:spPr>
          <a:xfrm>
            <a:off x="2444096" y="1990479"/>
            <a:ext cx="1786799" cy="822960"/>
          </a:xfrm>
          <a:prstGeom prst="rect">
            <a:avLst/>
          </a:prstGeom>
          <a:noFill/>
        </p:spPr>
        <p:txBody>
          <a:bodyPr wrap="square" rtlCol="0" anchor="ctr">
            <a:noAutofit/>
          </a:bodyPr>
          <a:lstStyle/>
          <a:p>
            <a:r>
              <a:rPr lang="en-US"/>
              <a:t>                   5.5</a:t>
            </a:r>
          </a:p>
        </p:txBody>
      </p:sp>
      <p:sp>
        <p:nvSpPr>
          <p:cNvPr id="110" name="TextBox 109">
            <a:extLst>
              <a:ext uri="{FF2B5EF4-FFF2-40B4-BE49-F238E27FC236}">
                <a16:creationId xmlns:a16="http://schemas.microsoft.com/office/drawing/2014/main" id="{BA772933-1AEE-760E-BA97-51854E19CE25}"/>
              </a:ext>
            </a:extLst>
          </p:cNvPr>
          <p:cNvSpPr txBox="1"/>
          <p:nvPr/>
        </p:nvSpPr>
        <p:spPr>
          <a:xfrm>
            <a:off x="2444095" y="2874299"/>
            <a:ext cx="1786799" cy="822960"/>
          </a:xfrm>
          <a:prstGeom prst="rect">
            <a:avLst/>
          </a:prstGeom>
          <a:noFill/>
        </p:spPr>
        <p:txBody>
          <a:bodyPr wrap="square" rtlCol="0" anchor="ctr">
            <a:noAutofit/>
          </a:bodyPr>
          <a:lstStyle/>
          <a:p>
            <a:r>
              <a:rPr lang="en-US"/>
              <a:t>                   2.5</a:t>
            </a:r>
          </a:p>
        </p:txBody>
      </p:sp>
      <p:sp>
        <p:nvSpPr>
          <p:cNvPr id="111" name="TextBox 110">
            <a:extLst>
              <a:ext uri="{FF2B5EF4-FFF2-40B4-BE49-F238E27FC236}">
                <a16:creationId xmlns:a16="http://schemas.microsoft.com/office/drawing/2014/main" id="{8DF762B1-F210-C9ED-C119-3AB6D7B69F6C}"/>
              </a:ext>
            </a:extLst>
          </p:cNvPr>
          <p:cNvSpPr txBox="1"/>
          <p:nvPr/>
        </p:nvSpPr>
        <p:spPr>
          <a:xfrm>
            <a:off x="2444040" y="3751383"/>
            <a:ext cx="1786799" cy="822960"/>
          </a:xfrm>
          <a:prstGeom prst="rect">
            <a:avLst/>
          </a:prstGeom>
          <a:noFill/>
        </p:spPr>
        <p:txBody>
          <a:bodyPr wrap="square" rtlCol="0" anchor="ctr">
            <a:noAutofit/>
          </a:bodyPr>
          <a:lstStyle/>
          <a:p>
            <a:r>
              <a:rPr lang="en-US"/>
              <a:t>                   66</a:t>
            </a:r>
          </a:p>
        </p:txBody>
      </p:sp>
      <p:sp>
        <p:nvSpPr>
          <p:cNvPr id="112" name="TextBox 111">
            <a:extLst>
              <a:ext uri="{FF2B5EF4-FFF2-40B4-BE49-F238E27FC236}">
                <a16:creationId xmlns:a16="http://schemas.microsoft.com/office/drawing/2014/main" id="{C5F16D72-36A7-8BB3-0CA1-D533A38DA27A}"/>
              </a:ext>
            </a:extLst>
          </p:cNvPr>
          <p:cNvSpPr txBox="1"/>
          <p:nvPr/>
        </p:nvSpPr>
        <p:spPr>
          <a:xfrm>
            <a:off x="2439284" y="4664430"/>
            <a:ext cx="1786799" cy="822960"/>
          </a:xfrm>
          <a:prstGeom prst="rect">
            <a:avLst/>
          </a:prstGeom>
          <a:noFill/>
        </p:spPr>
        <p:txBody>
          <a:bodyPr wrap="square" rtlCol="0" anchor="ctr">
            <a:noAutofit/>
          </a:bodyPr>
          <a:lstStyle/>
          <a:p>
            <a:r>
              <a:rPr lang="en-US"/>
              <a:t>                     5</a:t>
            </a:r>
          </a:p>
        </p:txBody>
      </p:sp>
      <p:sp>
        <p:nvSpPr>
          <p:cNvPr id="113" name="TextBox 112">
            <a:extLst>
              <a:ext uri="{FF2B5EF4-FFF2-40B4-BE49-F238E27FC236}">
                <a16:creationId xmlns:a16="http://schemas.microsoft.com/office/drawing/2014/main" id="{C20A493D-641E-DA40-AB60-631B9A429777}"/>
              </a:ext>
            </a:extLst>
          </p:cNvPr>
          <p:cNvSpPr txBox="1"/>
          <p:nvPr/>
        </p:nvSpPr>
        <p:spPr>
          <a:xfrm>
            <a:off x="4291097" y="1996388"/>
            <a:ext cx="1786799" cy="822960"/>
          </a:xfrm>
          <a:prstGeom prst="rect">
            <a:avLst/>
          </a:prstGeom>
          <a:noFill/>
        </p:spPr>
        <p:txBody>
          <a:bodyPr wrap="square" rtlCol="0" anchor="ctr">
            <a:noAutofit/>
          </a:bodyPr>
          <a:lstStyle/>
          <a:p>
            <a:r>
              <a:rPr lang="en-US"/>
              <a:t>                  311</a:t>
            </a:r>
          </a:p>
        </p:txBody>
      </p:sp>
      <p:sp>
        <p:nvSpPr>
          <p:cNvPr id="115" name="TextBox 114">
            <a:extLst>
              <a:ext uri="{FF2B5EF4-FFF2-40B4-BE49-F238E27FC236}">
                <a16:creationId xmlns:a16="http://schemas.microsoft.com/office/drawing/2014/main" id="{BF122CBF-0040-60A5-685B-329BD408EF0A}"/>
              </a:ext>
            </a:extLst>
          </p:cNvPr>
          <p:cNvSpPr txBox="1"/>
          <p:nvPr/>
        </p:nvSpPr>
        <p:spPr>
          <a:xfrm>
            <a:off x="4292369" y="3765548"/>
            <a:ext cx="1786799" cy="822960"/>
          </a:xfrm>
          <a:prstGeom prst="rect">
            <a:avLst/>
          </a:prstGeom>
          <a:noFill/>
        </p:spPr>
        <p:txBody>
          <a:bodyPr wrap="square" rtlCol="0" anchor="ctr">
            <a:noAutofit/>
          </a:bodyPr>
          <a:lstStyle/>
          <a:p>
            <a:r>
              <a:rPr lang="en-US"/>
              <a:t>                    2.8</a:t>
            </a:r>
          </a:p>
        </p:txBody>
      </p:sp>
      <p:sp>
        <p:nvSpPr>
          <p:cNvPr id="120" name="TextBox 119">
            <a:extLst>
              <a:ext uri="{FF2B5EF4-FFF2-40B4-BE49-F238E27FC236}">
                <a16:creationId xmlns:a16="http://schemas.microsoft.com/office/drawing/2014/main" id="{D5231E8F-95A7-D358-1F94-344B8A62C788}"/>
              </a:ext>
            </a:extLst>
          </p:cNvPr>
          <p:cNvSpPr txBox="1"/>
          <p:nvPr/>
        </p:nvSpPr>
        <p:spPr>
          <a:xfrm>
            <a:off x="4289371" y="4650128"/>
            <a:ext cx="1786799" cy="822960"/>
          </a:xfrm>
          <a:prstGeom prst="rect">
            <a:avLst/>
          </a:prstGeom>
          <a:noFill/>
        </p:spPr>
        <p:txBody>
          <a:bodyPr wrap="square" rtlCol="0" anchor="ctr">
            <a:noAutofit/>
          </a:bodyPr>
          <a:lstStyle/>
          <a:p>
            <a:r>
              <a:rPr lang="en-US"/>
              <a:t>                  241</a:t>
            </a:r>
          </a:p>
        </p:txBody>
      </p:sp>
      <p:sp>
        <p:nvSpPr>
          <p:cNvPr id="130" name="TextBox 129">
            <a:extLst>
              <a:ext uri="{FF2B5EF4-FFF2-40B4-BE49-F238E27FC236}">
                <a16:creationId xmlns:a16="http://schemas.microsoft.com/office/drawing/2014/main" id="{10967752-317F-5FE5-3DA0-F5BDE881AB21}"/>
              </a:ext>
            </a:extLst>
          </p:cNvPr>
          <p:cNvSpPr txBox="1"/>
          <p:nvPr/>
        </p:nvSpPr>
        <p:spPr>
          <a:xfrm>
            <a:off x="6139200" y="1990476"/>
            <a:ext cx="1786799" cy="822960"/>
          </a:xfrm>
          <a:prstGeom prst="rect">
            <a:avLst/>
          </a:prstGeom>
          <a:noFill/>
        </p:spPr>
        <p:txBody>
          <a:bodyPr wrap="square" rtlCol="0" anchor="ctr">
            <a:noAutofit/>
          </a:bodyPr>
          <a:lstStyle/>
          <a:p>
            <a:r>
              <a:rPr lang="en-US"/>
              <a:t>                     1</a:t>
            </a:r>
          </a:p>
        </p:txBody>
      </p:sp>
      <p:sp>
        <p:nvSpPr>
          <p:cNvPr id="123" name="TextBox 122">
            <a:extLst>
              <a:ext uri="{FF2B5EF4-FFF2-40B4-BE49-F238E27FC236}">
                <a16:creationId xmlns:a16="http://schemas.microsoft.com/office/drawing/2014/main" id="{24200926-67B3-7A6F-67BA-3955F0B9A84D}"/>
              </a:ext>
            </a:extLst>
          </p:cNvPr>
          <p:cNvSpPr txBox="1"/>
          <p:nvPr/>
        </p:nvSpPr>
        <p:spPr>
          <a:xfrm>
            <a:off x="6135911" y="2875145"/>
            <a:ext cx="1786799" cy="822960"/>
          </a:xfrm>
          <a:prstGeom prst="rect">
            <a:avLst/>
          </a:prstGeom>
          <a:noFill/>
        </p:spPr>
        <p:txBody>
          <a:bodyPr wrap="square" rtlCol="0" anchor="ctr">
            <a:noAutofit/>
          </a:bodyPr>
          <a:lstStyle/>
          <a:p>
            <a:r>
              <a:rPr lang="en-US"/>
              <a:t>                     3</a:t>
            </a:r>
          </a:p>
        </p:txBody>
      </p:sp>
      <p:sp>
        <p:nvSpPr>
          <p:cNvPr id="124" name="TextBox 123">
            <a:extLst>
              <a:ext uri="{FF2B5EF4-FFF2-40B4-BE49-F238E27FC236}">
                <a16:creationId xmlns:a16="http://schemas.microsoft.com/office/drawing/2014/main" id="{6A1EDDFE-ACFE-6E6E-7F82-10CF2AD00D78}"/>
              </a:ext>
            </a:extLst>
          </p:cNvPr>
          <p:cNvSpPr txBox="1"/>
          <p:nvPr/>
        </p:nvSpPr>
        <p:spPr>
          <a:xfrm>
            <a:off x="6135910" y="3760267"/>
            <a:ext cx="1786799" cy="822960"/>
          </a:xfrm>
          <a:prstGeom prst="rect">
            <a:avLst/>
          </a:prstGeom>
          <a:noFill/>
        </p:spPr>
        <p:txBody>
          <a:bodyPr wrap="square" rtlCol="0" anchor="ctr">
            <a:noAutofit/>
          </a:bodyPr>
          <a:lstStyle/>
          <a:p>
            <a:r>
              <a:rPr lang="en-US"/>
              <a:t>                   32</a:t>
            </a:r>
          </a:p>
        </p:txBody>
      </p:sp>
      <p:sp>
        <p:nvSpPr>
          <p:cNvPr id="125" name="TextBox 124">
            <a:extLst>
              <a:ext uri="{FF2B5EF4-FFF2-40B4-BE49-F238E27FC236}">
                <a16:creationId xmlns:a16="http://schemas.microsoft.com/office/drawing/2014/main" id="{9322335A-F8DB-92C1-A04C-1CB48961F04B}"/>
              </a:ext>
            </a:extLst>
          </p:cNvPr>
          <p:cNvSpPr txBox="1"/>
          <p:nvPr/>
        </p:nvSpPr>
        <p:spPr>
          <a:xfrm>
            <a:off x="6133264" y="4664430"/>
            <a:ext cx="1786799" cy="822960"/>
          </a:xfrm>
          <a:prstGeom prst="rect">
            <a:avLst/>
          </a:prstGeom>
          <a:noFill/>
        </p:spPr>
        <p:txBody>
          <a:bodyPr wrap="square" rtlCol="0" anchor="ctr">
            <a:noAutofit/>
          </a:bodyPr>
          <a:lstStyle/>
          <a:p>
            <a:r>
              <a:rPr lang="en-US"/>
              <a:t>                    1.7</a:t>
            </a:r>
          </a:p>
        </p:txBody>
      </p:sp>
      <p:sp>
        <p:nvSpPr>
          <p:cNvPr id="132" name="TextBox 131">
            <a:extLst>
              <a:ext uri="{FF2B5EF4-FFF2-40B4-BE49-F238E27FC236}">
                <a16:creationId xmlns:a16="http://schemas.microsoft.com/office/drawing/2014/main" id="{2795C575-267C-68B8-AC13-9C59CD056030}"/>
              </a:ext>
            </a:extLst>
          </p:cNvPr>
          <p:cNvSpPr txBox="1"/>
          <p:nvPr/>
        </p:nvSpPr>
        <p:spPr>
          <a:xfrm>
            <a:off x="8000825" y="1996388"/>
            <a:ext cx="1786799" cy="822960"/>
          </a:xfrm>
          <a:prstGeom prst="rect">
            <a:avLst/>
          </a:prstGeom>
          <a:noFill/>
        </p:spPr>
        <p:txBody>
          <a:bodyPr wrap="square" rtlCol="0" anchor="ctr">
            <a:noAutofit/>
          </a:bodyPr>
          <a:lstStyle/>
          <a:p>
            <a:r>
              <a:rPr lang="en-US"/>
              <a:t>                     1</a:t>
            </a:r>
          </a:p>
        </p:txBody>
      </p:sp>
      <p:sp>
        <p:nvSpPr>
          <p:cNvPr id="133" name="TextBox 132">
            <a:extLst>
              <a:ext uri="{FF2B5EF4-FFF2-40B4-BE49-F238E27FC236}">
                <a16:creationId xmlns:a16="http://schemas.microsoft.com/office/drawing/2014/main" id="{8D519208-D1BC-36EB-0A67-DB95E25F4BCD}"/>
              </a:ext>
            </a:extLst>
          </p:cNvPr>
          <p:cNvSpPr txBox="1"/>
          <p:nvPr/>
        </p:nvSpPr>
        <p:spPr>
          <a:xfrm>
            <a:off x="7996717" y="2869257"/>
            <a:ext cx="1786799" cy="822960"/>
          </a:xfrm>
          <a:prstGeom prst="rect">
            <a:avLst/>
          </a:prstGeom>
          <a:noFill/>
        </p:spPr>
        <p:txBody>
          <a:bodyPr wrap="square" rtlCol="0" anchor="ctr">
            <a:noAutofit/>
          </a:bodyPr>
          <a:lstStyle/>
          <a:p>
            <a:r>
              <a:rPr lang="en-US"/>
              <a:t>                  80.5</a:t>
            </a:r>
          </a:p>
        </p:txBody>
      </p:sp>
      <p:sp>
        <p:nvSpPr>
          <p:cNvPr id="135" name="TextBox 134">
            <a:extLst>
              <a:ext uri="{FF2B5EF4-FFF2-40B4-BE49-F238E27FC236}">
                <a16:creationId xmlns:a16="http://schemas.microsoft.com/office/drawing/2014/main" id="{D37FE142-39B6-DB7C-C30D-419B1D71925B}"/>
              </a:ext>
            </a:extLst>
          </p:cNvPr>
          <p:cNvSpPr txBox="1"/>
          <p:nvPr/>
        </p:nvSpPr>
        <p:spPr>
          <a:xfrm>
            <a:off x="7990657" y="4667783"/>
            <a:ext cx="1786799" cy="822960"/>
          </a:xfrm>
          <a:prstGeom prst="rect">
            <a:avLst/>
          </a:prstGeom>
          <a:noFill/>
        </p:spPr>
        <p:txBody>
          <a:bodyPr wrap="square" rtlCol="0" anchor="ctr">
            <a:noAutofit/>
          </a:bodyPr>
          <a:lstStyle/>
          <a:p>
            <a:r>
              <a:rPr lang="en-US"/>
              <a:t>                      1</a:t>
            </a:r>
          </a:p>
        </p:txBody>
      </p:sp>
      <p:sp>
        <p:nvSpPr>
          <p:cNvPr id="134" name="TextBox 133">
            <a:extLst>
              <a:ext uri="{FF2B5EF4-FFF2-40B4-BE49-F238E27FC236}">
                <a16:creationId xmlns:a16="http://schemas.microsoft.com/office/drawing/2014/main" id="{6F3A56A4-60EA-EACA-0228-89E51C820F7F}"/>
              </a:ext>
            </a:extLst>
          </p:cNvPr>
          <p:cNvSpPr txBox="1"/>
          <p:nvPr/>
        </p:nvSpPr>
        <p:spPr>
          <a:xfrm>
            <a:off x="7996716" y="3763458"/>
            <a:ext cx="1786799" cy="822960"/>
          </a:xfrm>
          <a:prstGeom prst="rect">
            <a:avLst/>
          </a:prstGeom>
          <a:noFill/>
        </p:spPr>
        <p:txBody>
          <a:bodyPr wrap="square" rtlCol="0" anchor="ctr">
            <a:noAutofit/>
          </a:bodyPr>
          <a:lstStyle/>
          <a:p>
            <a:r>
              <a:rPr lang="en-US"/>
              <a:t>                   1.05</a:t>
            </a:r>
          </a:p>
        </p:txBody>
      </p:sp>
      <p:sp>
        <p:nvSpPr>
          <p:cNvPr id="15" name="TextBox 14">
            <a:extLst>
              <a:ext uri="{FF2B5EF4-FFF2-40B4-BE49-F238E27FC236}">
                <a16:creationId xmlns:a16="http://schemas.microsoft.com/office/drawing/2014/main" id="{1AF7EF88-7E59-347F-9A27-ABCA767A2AAD}"/>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Everyday Objects </a:t>
            </a:r>
          </a:p>
        </p:txBody>
      </p:sp>
      <p:pic>
        <p:nvPicPr>
          <p:cNvPr id="19" name="Picture 18">
            <a:extLst>
              <a:ext uri="{FF2B5EF4-FFF2-40B4-BE49-F238E27FC236}">
                <a16:creationId xmlns:a16="http://schemas.microsoft.com/office/drawing/2014/main" id="{C30EF356-0B0F-1CF6-53DE-38336F411779}"/>
              </a:ext>
            </a:extLst>
          </p:cNvPr>
          <p:cNvPicPr>
            <a:picLocks noChangeAspect="1"/>
          </p:cNvPicPr>
          <p:nvPr/>
        </p:nvPicPr>
        <p:blipFill>
          <a:blip r:embed="rId21"/>
          <a:stretch>
            <a:fillRect/>
          </a:stretch>
        </p:blipFill>
        <p:spPr>
          <a:xfrm>
            <a:off x="1931590" y="119096"/>
            <a:ext cx="1034301" cy="1034301"/>
          </a:xfrm>
          <a:prstGeom prst="rect">
            <a:avLst/>
          </a:prstGeom>
        </p:spPr>
      </p:pic>
      <p:pic>
        <p:nvPicPr>
          <p:cNvPr id="20" name="Picture 19">
            <a:extLst>
              <a:ext uri="{FF2B5EF4-FFF2-40B4-BE49-F238E27FC236}">
                <a16:creationId xmlns:a16="http://schemas.microsoft.com/office/drawing/2014/main" id="{AEC0B3EF-DBEC-25CC-6C6D-1D88CE691C64}"/>
              </a:ext>
            </a:extLst>
          </p:cNvPr>
          <p:cNvPicPr>
            <a:picLocks noChangeAspect="1"/>
          </p:cNvPicPr>
          <p:nvPr/>
        </p:nvPicPr>
        <p:blipFill>
          <a:blip r:embed="rId21"/>
          <a:stretch>
            <a:fillRect/>
          </a:stretch>
        </p:blipFill>
        <p:spPr>
          <a:xfrm>
            <a:off x="9248004" y="108780"/>
            <a:ext cx="1034301" cy="1034301"/>
          </a:xfrm>
          <a:prstGeom prst="rect">
            <a:avLst/>
          </a:prstGeom>
        </p:spPr>
      </p:pic>
      <p:pic>
        <p:nvPicPr>
          <p:cNvPr id="5" name="Picture 4" descr="A yellow ball on a field&#10;&#10;Description automatically generated with low confidence">
            <a:extLst>
              <a:ext uri="{FF2B5EF4-FFF2-40B4-BE49-F238E27FC236}">
                <a16:creationId xmlns:a16="http://schemas.microsoft.com/office/drawing/2014/main" id="{B0670195-3B3D-9820-BD14-23A18593D5A3}"/>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54048" t="38026" r="9026" b="9096"/>
          <a:stretch/>
        </p:blipFill>
        <p:spPr>
          <a:xfrm>
            <a:off x="4352069" y="2871722"/>
            <a:ext cx="888297" cy="839431"/>
          </a:xfrm>
          <a:prstGeom prst="rect">
            <a:avLst/>
          </a:prstGeom>
        </p:spPr>
      </p:pic>
      <p:sp>
        <p:nvSpPr>
          <p:cNvPr id="7" name="TextBox 6">
            <a:extLst>
              <a:ext uri="{FF2B5EF4-FFF2-40B4-BE49-F238E27FC236}">
                <a16:creationId xmlns:a16="http://schemas.microsoft.com/office/drawing/2014/main" id="{3FC75C79-263E-5AEF-676F-17531A049367}"/>
              </a:ext>
            </a:extLst>
          </p:cNvPr>
          <p:cNvSpPr txBox="1"/>
          <p:nvPr/>
        </p:nvSpPr>
        <p:spPr>
          <a:xfrm>
            <a:off x="4297648" y="2873885"/>
            <a:ext cx="1786799" cy="822960"/>
          </a:xfrm>
          <a:prstGeom prst="rect">
            <a:avLst/>
          </a:prstGeom>
          <a:noFill/>
        </p:spPr>
        <p:txBody>
          <a:bodyPr wrap="square" rtlCol="0" anchor="ctr">
            <a:noAutofit/>
          </a:bodyPr>
          <a:lstStyle/>
          <a:p>
            <a:r>
              <a:rPr lang="en-US" dirty="0"/>
              <a:t>                  27.5</a:t>
            </a:r>
          </a:p>
        </p:txBody>
      </p:sp>
    </p:spTree>
    <p:extLst>
      <p:ext uri="{BB962C8B-B14F-4D97-AF65-F5344CB8AC3E}">
        <p14:creationId xmlns:p14="http://schemas.microsoft.com/office/powerpoint/2010/main" val="2923296854"/>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140"/>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40"/>
                                        </p:tgtEl>
                                        <p:attrNameLst>
                                          <p:attrName>style.color</p:attrName>
                                        </p:attrNameLst>
                                      </p:cBhvr>
                                      <p:to>
                                        <p:clrVal>
                                          <a:srgbClr val="000000"/>
                                        </p:clrVal>
                                      </p:to>
                                    </p:set>
                                    <p:set>
                                      <p:cBhvr>
                                        <p:cTn id="7" dur="500" fill="hold"/>
                                        <p:tgtEl>
                                          <p:spTgt spid="140"/>
                                        </p:tgtEl>
                                        <p:attrNameLst>
                                          <p:attrName>fillcolor</p:attrName>
                                        </p:attrNameLst>
                                      </p:cBhvr>
                                      <p:to>
                                        <p:clrVal>
                                          <a:srgbClr val="000000"/>
                                        </p:clrVal>
                                      </p:to>
                                    </p:set>
                                    <p:set>
                                      <p:cBhvr>
                                        <p:cTn id="8" dur="500" fill="hold"/>
                                        <p:tgtEl>
                                          <p:spTgt spid="140"/>
                                        </p:tgtEl>
                                        <p:attrNameLst>
                                          <p:attrName>fill.type</p:attrName>
                                        </p:attrNameLst>
                                      </p:cBhvr>
                                      <p:to>
                                        <p:strVal val="solid"/>
                                      </p:to>
                                    </p:set>
                                  </p:childTnLst>
                                </p:cTn>
                              </p:par>
                            </p:childTnLst>
                          </p:cTn>
                        </p:par>
                      </p:childTnLst>
                    </p:cTn>
                  </p:par>
                </p:childTnLst>
              </p:cTn>
              <p:nextCondLst>
                <p:cond evt="onClick" delay="0">
                  <p:tgtEl>
                    <p:spTgt spid="140"/>
                  </p:tgtEl>
                </p:cond>
              </p:nextCondLst>
            </p:seq>
            <p:seq concurrent="1" nextAc="seek">
              <p:cTn id="9" restart="whenNotActive" fill="hold" evtFilter="cancelBubble" nodeType="interactiveSeq">
                <p:stCondLst>
                  <p:cond evt="onClick" delay="0">
                    <p:tgtEl>
                      <p:spTgt spid="110"/>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500" fill="hold"/>
                                        <p:tgtEl>
                                          <p:spTgt spid="110"/>
                                        </p:tgtEl>
                                        <p:attrNameLst>
                                          <p:attrName>style.color</p:attrName>
                                        </p:attrNameLst>
                                      </p:cBhvr>
                                      <p:to>
                                        <p:clrVal>
                                          <a:schemeClr val="tx1"/>
                                        </p:clrVal>
                                      </p:to>
                                    </p:set>
                                    <p:set>
                                      <p:cBhvr>
                                        <p:cTn id="14" dur="500" fill="hold"/>
                                        <p:tgtEl>
                                          <p:spTgt spid="110"/>
                                        </p:tgtEl>
                                        <p:attrNameLst>
                                          <p:attrName>fillcolor</p:attrName>
                                        </p:attrNameLst>
                                      </p:cBhvr>
                                      <p:to>
                                        <p:clrVal>
                                          <a:schemeClr val="tx1"/>
                                        </p:clrVal>
                                      </p:to>
                                    </p:set>
                                    <p:set>
                                      <p:cBhvr>
                                        <p:cTn id="15" dur="500" fill="hold"/>
                                        <p:tgtEl>
                                          <p:spTgt spid="110"/>
                                        </p:tgtEl>
                                        <p:attrNameLst>
                                          <p:attrName>fill.type</p:attrName>
                                        </p:attrNameLst>
                                      </p:cBhvr>
                                      <p:to>
                                        <p:strVal val="solid"/>
                                      </p:to>
                                    </p:set>
                                  </p:childTnLst>
                                </p:cTn>
                              </p:par>
                            </p:childTnLst>
                          </p:cTn>
                        </p:par>
                      </p:childTnLst>
                    </p:cTn>
                  </p:par>
                </p:childTnLst>
              </p:cTn>
              <p:nextCondLst>
                <p:cond evt="onClick" delay="0">
                  <p:tgtEl>
                    <p:spTgt spid="110"/>
                  </p:tgtEl>
                </p:cond>
              </p:nextCondLst>
            </p:seq>
            <p:seq concurrent="1" nextAc="seek">
              <p:cTn id="16" restart="whenNotActive" fill="hold" evtFilter="cancelBubble" nodeType="interactiveSeq">
                <p:stCondLst>
                  <p:cond evt="onClick" delay="0">
                    <p:tgtEl>
                      <p:spTgt spid="111"/>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500" fill="hold"/>
                                        <p:tgtEl>
                                          <p:spTgt spid="111"/>
                                        </p:tgtEl>
                                        <p:attrNameLst>
                                          <p:attrName>style.color</p:attrName>
                                        </p:attrNameLst>
                                      </p:cBhvr>
                                      <p:to>
                                        <p:clrVal>
                                          <a:schemeClr val="tx1"/>
                                        </p:clrVal>
                                      </p:to>
                                    </p:set>
                                    <p:set>
                                      <p:cBhvr>
                                        <p:cTn id="21" dur="500" fill="hold"/>
                                        <p:tgtEl>
                                          <p:spTgt spid="111"/>
                                        </p:tgtEl>
                                        <p:attrNameLst>
                                          <p:attrName>fillcolor</p:attrName>
                                        </p:attrNameLst>
                                      </p:cBhvr>
                                      <p:to>
                                        <p:clrVal>
                                          <a:schemeClr val="tx1"/>
                                        </p:clrVal>
                                      </p:to>
                                    </p:set>
                                    <p:set>
                                      <p:cBhvr>
                                        <p:cTn id="22" dur="500" fill="hold"/>
                                        <p:tgtEl>
                                          <p:spTgt spid="111"/>
                                        </p:tgtEl>
                                        <p:attrNameLst>
                                          <p:attrName>fill.type</p:attrName>
                                        </p:attrNameLst>
                                      </p:cBhvr>
                                      <p:to>
                                        <p:strVal val="solid"/>
                                      </p:to>
                                    </p:set>
                                  </p:childTnLst>
                                </p:cTn>
                              </p:par>
                            </p:childTnLst>
                          </p:cTn>
                        </p:par>
                      </p:childTnLst>
                    </p:cTn>
                  </p:par>
                </p:childTnLst>
              </p:cTn>
              <p:nextCondLst>
                <p:cond evt="onClick" delay="0">
                  <p:tgtEl>
                    <p:spTgt spid="111"/>
                  </p:tgtEl>
                </p:cond>
              </p:nextCondLst>
            </p:seq>
            <p:seq concurrent="1" nextAc="seek">
              <p:cTn id="23" restart="whenNotActive" fill="hold" evtFilter="cancelBubble" nodeType="interactiveSeq">
                <p:stCondLst>
                  <p:cond evt="onClick" delay="0">
                    <p:tgtEl>
                      <p:spTgt spid="112"/>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500" fill="hold"/>
                                        <p:tgtEl>
                                          <p:spTgt spid="112"/>
                                        </p:tgtEl>
                                        <p:attrNameLst>
                                          <p:attrName>style.color</p:attrName>
                                        </p:attrNameLst>
                                      </p:cBhvr>
                                      <p:to>
                                        <p:clrVal>
                                          <a:schemeClr val="tx1"/>
                                        </p:clrVal>
                                      </p:to>
                                    </p:set>
                                    <p:set>
                                      <p:cBhvr>
                                        <p:cTn id="28" dur="500" fill="hold"/>
                                        <p:tgtEl>
                                          <p:spTgt spid="112"/>
                                        </p:tgtEl>
                                        <p:attrNameLst>
                                          <p:attrName>fillcolor</p:attrName>
                                        </p:attrNameLst>
                                      </p:cBhvr>
                                      <p:to>
                                        <p:clrVal>
                                          <a:schemeClr val="tx1"/>
                                        </p:clrVal>
                                      </p:to>
                                    </p:set>
                                    <p:set>
                                      <p:cBhvr>
                                        <p:cTn id="29" dur="500" fill="hold"/>
                                        <p:tgtEl>
                                          <p:spTgt spid="112"/>
                                        </p:tgtEl>
                                        <p:attrNameLst>
                                          <p:attrName>fill.type</p:attrName>
                                        </p:attrNameLst>
                                      </p:cBhvr>
                                      <p:to>
                                        <p:strVal val="solid"/>
                                      </p:to>
                                    </p:set>
                                  </p:childTnLst>
                                </p:cTn>
                              </p:par>
                            </p:childTnLst>
                          </p:cTn>
                        </p:par>
                      </p:childTnLst>
                    </p:cTn>
                  </p:par>
                </p:childTnLst>
              </p:cTn>
              <p:nextCondLst>
                <p:cond evt="onClick" delay="0">
                  <p:tgtEl>
                    <p:spTgt spid="112"/>
                  </p:tgtEl>
                </p:cond>
              </p:nextCondLst>
            </p:seq>
            <p:seq concurrent="1" nextAc="seek">
              <p:cTn id="30" restart="whenNotActive" fill="hold" evtFilter="cancelBubble" nodeType="interactiveSeq">
                <p:stCondLst>
                  <p:cond evt="onClick" delay="0">
                    <p:tgtEl>
                      <p:spTgt spid="113"/>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500" fill="hold"/>
                                        <p:tgtEl>
                                          <p:spTgt spid="113"/>
                                        </p:tgtEl>
                                        <p:attrNameLst>
                                          <p:attrName>style.color</p:attrName>
                                        </p:attrNameLst>
                                      </p:cBhvr>
                                      <p:to>
                                        <p:clrVal>
                                          <a:schemeClr val="tx1"/>
                                        </p:clrVal>
                                      </p:to>
                                    </p:set>
                                    <p:set>
                                      <p:cBhvr>
                                        <p:cTn id="35" dur="500" fill="hold"/>
                                        <p:tgtEl>
                                          <p:spTgt spid="113"/>
                                        </p:tgtEl>
                                        <p:attrNameLst>
                                          <p:attrName>fillcolor</p:attrName>
                                        </p:attrNameLst>
                                      </p:cBhvr>
                                      <p:to>
                                        <p:clrVal>
                                          <a:schemeClr val="tx1"/>
                                        </p:clrVal>
                                      </p:to>
                                    </p:set>
                                    <p:set>
                                      <p:cBhvr>
                                        <p:cTn id="36" dur="500" fill="hold"/>
                                        <p:tgtEl>
                                          <p:spTgt spid="113"/>
                                        </p:tgtEl>
                                        <p:attrNameLst>
                                          <p:attrName>fill.type</p:attrName>
                                        </p:attrNameLst>
                                      </p:cBhvr>
                                      <p:to>
                                        <p:strVal val="solid"/>
                                      </p:to>
                                    </p:set>
                                  </p:childTnLst>
                                </p:cTn>
                              </p:par>
                            </p:childTnLst>
                          </p:cTn>
                        </p:par>
                      </p:childTnLst>
                    </p:cTn>
                  </p:par>
                </p:childTnLst>
              </p:cTn>
              <p:nextCondLst>
                <p:cond evt="onClick" delay="0">
                  <p:tgtEl>
                    <p:spTgt spid="113"/>
                  </p:tgtEl>
                </p:cond>
              </p:nextCondLst>
            </p:seq>
            <p:seq concurrent="1" nextAc="seek">
              <p:cTn id="37" restart="whenNotActive" fill="hold" evtFilter="cancelBubble" nodeType="interactiveSeq">
                <p:stCondLst>
                  <p:cond evt="onClick" delay="0">
                    <p:tgtEl>
                      <p:spTgt spid="115"/>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500" fill="hold"/>
                                        <p:tgtEl>
                                          <p:spTgt spid="115"/>
                                        </p:tgtEl>
                                        <p:attrNameLst>
                                          <p:attrName>style.color</p:attrName>
                                        </p:attrNameLst>
                                      </p:cBhvr>
                                      <p:to>
                                        <p:clrVal>
                                          <a:schemeClr val="tx1"/>
                                        </p:clrVal>
                                      </p:to>
                                    </p:set>
                                    <p:set>
                                      <p:cBhvr>
                                        <p:cTn id="42" dur="500" fill="hold"/>
                                        <p:tgtEl>
                                          <p:spTgt spid="115"/>
                                        </p:tgtEl>
                                        <p:attrNameLst>
                                          <p:attrName>fillcolor</p:attrName>
                                        </p:attrNameLst>
                                      </p:cBhvr>
                                      <p:to>
                                        <p:clrVal>
                                          <a:schemeClr val="tx1"/>
                                        </p:clrVal>
                                      </p:to>
                                    </p:set>
                                    <p:set>
                                      <p:cBhvr>
                                        <p:cTn id="43" dur="500" fill="hold"/>
                                        <p:tgtEl>
                                          <p:spTgt spid="115"/>
                                        </p:tgtEl>
                                        <p:attrNameLst>
                                          <p:attrName>fill.type</p:attrName>
                                        </p:attrNameLst>
                                      </p:cBhvr>
                                      <p:to>
                                        <p:strVal val="solid"/>
                                      </p:to>
                                    </p:set>
                                  </p:childTnLst>
                                </p:cTn>
                              </p:par>
                            </p:childTnLst>
                          </p:cTn>
                        </p:par>
                      </p:childTnLst>
                    </p:cTn>
                  </p:par>
                </p:childTnLst>
              </p:cTn>
              <p:nextCondLst>
                <p:cond evt="onClick" delay="0">
                  <p:tgtEl>
                    <p:spTgt spid="115"/>
                  </p:tgtEl>
                </p:cond>
              </p:nextCondLst>
            </p:seq>
            <p:seq concurrent="1" nextAc="seek">
              <p:cTn id="44" restart="whenNotActive" fill="hold" evtFilter="cancelBubble" nodeType="interactiveSeq">
                <p:stCondLst>
                  <p:cond evt="onClick" delay="0">
                    <p:tgtEl>
                      <p:spTgt spid="120"/>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500" fill="hold"/>
                                        <p:tgtEl>
                                          <p:spTgt spid="120"/>
                                        </p:tgtEl>
                                        <p:attrNameLst>
                                          <p:attrName>style.color</p:attrName>
                                        </p:attrNameLst>
                                      </p:cBhvr>
                                      <p:to>
                                        <p:clrVal>
                                          <a:schemeClr val="tx1"/>
                                        </p:clrVal>
                                      </p:to>
                                    </p:set>
                                    <p:set>
                                      <p:cBhvr>
                                        <p:cTn id="49" dur="500" fill="hold"/>
                                        <p:tgtEl>
                                          <p:spTgt spid="120"/>
                                        </p:tgtEl>
                                        <p:attrNameLst>
                                          <p:attrName>fillcolor</p:attrName>
                                        </p:attrNameLst>
                                      </p:cBhvr>
                                      <p:to>
                                        <p:clrVal>
                                          <a:schemeClr val="tx1"/>
                                        </p:clrVal>
                                      </p:to>
                                    </p:set>
                                    <p:set>
                                      <p:cBhvr>
                                        <p:cTn id="50" dur="500" fill="hold"/>
                                        <p:tgtEl>
                                          <p:spTgt spid="120"/>
                                        </p:tgtEl>
                                        <p:attrNameLst>
                                          <p:attrName>fill.type</p:attrName>
                                        </p:attrNameLst>
                                      </p:cBhvr>
                                      <p:to>
                                        <p:strVal val="solid"/>
                                      </p:to>
                                    </p:set>
                                  </p:childTnLst>
                                </p:cTn>
                              </p:par>
                            </p:childTnLst>
                          </p:cTn>
                        </p:par>
                      </p:childTnLst>
                    </p:cTn>
                  </p:par>
                </p:childTnLst>
              </p:cTn>
              <p:nextCondLst>
                <p:cond evt="onClick" delay="0">
                  <p:tgtEl>
                    <p:spTgt spid="120"/>
                  </p:tgtEl>
                </p:cond>
              </p:nextCondLst>
            </p:seq>
            <p:seq concurrent="1" nextAc="seek">
              <p:cTn id="51" restart="whenNotActive" fill="hold" evtFilter="cancelBubble" nodeType="interactiveSeq">
                <p:stCondLst>
                  <p:cond evt="onClick" delay="0">
                    <p:tgtEl>
                      <p:spTgt spid="130"/>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500" fill="hold"/>
                                        <p:tgtEl>
                                          <p:spTgt spid="130"/>
                                        </p:tgtEl>
                                        <p:attrNameLst>
                                          <p:attrName>style.color</p:attrName>
                                        </p:attrNameLst>
                                      </p:cBhvr>
                                      <p:to>
                                        <p:clrVal>
                                          <a:schemeClr val="tx1"/>
                                        </p:clrVal>
                                      </p:to>
                                    </p:set>
                                    <p:set>
                                      <p:cBhvr>
                                        <p:cTn id="56" dur="500" fill="hold"/>
                                        <p:tgtEl>
                                          <p:spTgt spid="130"/>
                                        </p:tgtEl>
                                        <p:attrNameLst>
                                          <p:attrName>fillcolor</p:attrName>
                                        </p:attrNameLst>
                                      </p:cBhvr>
                                      <p:to>
                                        <p:clrVal>
                                          <a:schemeClr val="tx1"/>
                                        </p:clrVal>
                                      </p:to>
                                    </p:set>
                                    <p:set>
                                      <p:cBhvr>
                                        <p:cTn id="57" dur="500" fill="hold"/>
                                        <p:tgtEl>
                                          <p:spTgt spid="130"/>
                                        </p:tgtEl>
                                        <p:attrNameLst>
                                          <p:attrName>fill.type</p:attrName>
                                        </p:attrNameLst>
                                      </p:cBhvr>
                                      <p:to>
                                        <p:strVal val="solid"/>
                                      </p:to>
                                    </p:set>
                                  </p:childTnLst>
                                </p:cTn>
                              </p:par>
                            </p:childTnLst>
                          </p:cTn>
                        </p:par>
                      </p:childTnLst>
                    </p:cTn>
                  </p:par>
                </p:childTnLst>
              </p:cTn>
              <p:nextCondLst>
                <p:cond evt="onClick" delay="0">
                  <p:tgtEl>
                    <p:spTgt spid="130"/>
                  </p:tgtEl>
                </p:cond>
              </p:nextCondLst>
            </p:seq>
            <p:seq concurrent="1" nextAc="seek">
              <p:cTn id="58" restart="whenNotActive" fill="hold" evtFilter="cancelBubble" nodeType="interactiveSeq">
                <p:stCondLst>
                  <p:cond evt="onClick" delay="0">
                    <p:tgtEl>
                      <p:spTgt spid="123"/>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500" fill="hold"/>
                                        <p:tgtEl>
                                          <p:spTgt spid="123"/>
                                        </p:tgtEl>
                                        <p:attrNameLst>
                                          <p:attrName>style.color</p:attrName>
                                        </p:attrNameLst>
                                      </p:cBhvr>
                                      <p:to>
                                        <p:clrVal>
                                          <a:schemeClr val="tx1"/>
                                        </p:clrVal>
                                      </p:to>
                                    </p:set>
                                    <p:set>
                                      <p:cBhvr>
                                        <p:cTn id="63" dur="500" fill="hold"/>
                                        <p:tgtEl>
                                          <p:spTgt spid="123"/>
                                        </p:tgtEl>
                                        <p:attrNameLst>
                                          <p:attrName>fillcolor</p:attrName>
                                        </p:attrNameLst>
                                      </p:cBhvr>
                                      <p:to>
                                        <p:clrVal>
                                          <a:schemeClr val="tx1"/>
                                        </p:clrVal>
                                      </p:to>
                                    </p:set>
                                    <p:set>
                                      <p:cBhvr>
                                        <p:cTn id="64" dur="500" fill="hold"/>
                                        <p:tgtEl>
                                          <p:spTgt spid="123"/>
                                        </p:tgtEl>
                                        <p:attrNameLst>
                                          <p:attrName>fill.type</p:attrName>
                                        </p:attrNameLst>
                                      </p:cBhvr>
                                      <p:to>
                                        <p:strVal val="solid"/>
                                      </p:to>
                                    </p:set>
                                  </p:childTnLst>
                                </p:cTn>
                              </p:par>
                            </p:childTnLst>
                          </p:cTn>
                        </p:par>
                      </p:childTnLst>
                    </p:cTn>
                  </p:par>
                </p:childTnLst>
              </p:cTn>
              <p:nextCondLst>
                <p:cond evt="onClick" delay="0">
                  <p:tgtEl>
                    <p:spTgt spid="123"/>
                  </p:tgtEl>
                </p:cond>
              </p:nextCondLst>
            </p:seq>
            <p:seq concurrent="1" nextAc="seek">
              <p:cTn id="65" restart="whenNotActive" fill="hold" evtFilter="cancelBubble" nodeType="interactiveSeq">
                <p:stCondLst>
                  <p:cond evt="onClick" delay="0">
                    <p:tgtEl>
                      <p:spTgt spid="124"/>
                    </p:tgtEl>
                  </p:cond>
                </p:stCondLst>
                <p:endSync evt="end" delay="0">
                  <p:rtn val="all"/>
                </p:endSync>
                <p:childTnLst>
                  <p:par>
                    <p:cTn id="66" fill="hold">
                      <p:stCondLst>
                        <p:cond delay="0"/>
                      </p:stCondLst>
                      <p:childTnLst>
                        <p:par>
                          <p:cTn id="67" fill="hold">
                            <p:stCondLst>
                              <p:cond delay="0"/>
                            </p:stCondLst>
                            <p:childTnLst>
                              <p:par>
                                <p:cTn id="68" presetID="16" presetClass="emph" presetSubtype="0" fill="hold" grpId="0" nodeType="clickEffect">
                                  <p:stCondLst>
                                    <p:cond delay="0"/>
                                  </p:stCondLst>
                                  <p:iterate type="lt">
                                    <p:tmPct val="4000"/>
                                  </p:iterate>
                                  <p:childTnLst>
                                    <p:set>
                                      <p:cBhvr override="childStyle">
                                        <p:cTn id="69" dur="500" fill="hold"/>
                                        <p:tgtEl>
                                          <p:spTgt spid="124"/>
                                        </p:tgtEl>
                                        <p:attrNameLst>
                                          <p:attrName>style.color</p:attrName>
                                        </p:attrNameLst>
                                      </p:cBhvr>
                                      <p:to>
                                        <p:clrVal>
                                          <a:schemeClr val="tx1"/>
                                        </p:clrVal>
                                      </p:to>
                                    </p:set>
                                    <p:set>
                                      <p:cBhvr>
                                        <p:cTn id="70" dur="500" fill="hold"/>
                                        <p:tgtEl>
                                          <p:spTgt spid="124"/>
                                        </p:tgtEl>
                                        <p:attrNameLst>
                                          <p:attrName>fillcolor</p:attrName>
                                        </p:attrNameLst>
                                      </p:cBhvr>
                                      <p:to>
                                        <p:clrVal>
                                          <a:schemeClr val="tx1"/>
                                        </p:clrVal>
                                      </p:to>
                                    </p:set>
                                    <p:set>
                                      <p:cBhvr>
                                        <p:cTn id="71" dur="500" fill="hold"/>
                                        <p:tgtEl>
                                          <p:spTgt spid="124"/>
                                        </p:tgtEl>
                                        <p:attrNameLst>
                                          <p:attrName>fill.type</p:attrName>
                                        </p:attrNameLst>
                                      </p:cBhvr>
                                      <p:to>
                                        <p:strVal val="solid"/>
                                      </p:to>
                                    </p:set>
                                  </p:childTnLst>
                                </p:cTn>
                              </p:par>
                            </p:childTnLst>
                          </p:cTn>
                        </p:par>
                      </p:childTnLst>
                    </p:cTn>
                  </p:par>
                </p:childTnLst>
              </p:cTn>
              <p:nextCondLst>
                <p:cond evt="onClick" delay="0">
                  <p:tgtEl>
                    <p:spTgt spid="124"/>
                  </p:tgtEl>
                </p:cond>
              </p:nextCondLst>
            </p:seq>
            <p:seq concurrent="1" nextAc="seek">
              <p:cTn id="72" restart="whenNotActive" fill="hold" evtFilter="cancelBubble" nodeType="interactiveSeq">
                <p:stCondLst>
                  <p:cond evt="onClick" delay="0">
                    <p:tgtEl>
                      <p:spTgt spid="125"/>
                    </p:tgtEl>
                  </p:cond>
                </p:stCondLst>
                <p:endSync evt="end" delay="0">
                  <p:rtn val="all"/>
                </p:endSync>
                <p:childTnLst>
                  <p:par>
                    <p:cTn id="73" fill="hold">
                      <p:stCondLst>
                        <p:cond delay="0"/>
                      </p:stCondLst>
                      <p:childTnLst>
                        <p:par>
                          <p:cTn id="74" fill="hold">
                            <p:stCondLst>
                              <p:cond delay="0"/>
                            </p:stCondLst>
                            <p:childTnLst>
                              <p:par>
                                <p:cTn id="75" presetID="16" presetClass="emph" presetSubtype="0" fill="hold" grpId="0" nodeType="clickEffect">
                                  <p:stCondLst>
                                    <p:cond delay="0"/>
                                  </p:stCondLst>
                                  <p:iterate type="lt">
                                    <p:tmPct val="4000"/>
                                  </p:iterate>
                                  <p:childTnLst>
                                    <p:set>
                                      <p:cBhvr override="childStyle">
                                        <p:cTn id="76" dur="500" fill="hold"/>
                                        <p:tgtEl>
                                          <p:spTgt spid="125"/>
                                        </p:tgtEl>
                                        <p:attrNameLst>
                                          <p:attrName>style.color</p:attrName>
                                        </p:attrNameLst>
                                      </p:cBhvr>
                                      <p:to>
                                        <p:clrVal>
                                          <a:schemeClr val="tx1"/>
                                        </p:clrVal>
                                      </p:to>
                                    </p:set>
                                    <p:set>
                                      <p:cBhvr>
                                        <p:cTn id="77" dur="500" fill="hold"/>
                                        <p:tgtEl>
                                          <p:spTgt spid="125"/>
                                        </p:tgtEl>
                                        <p:attrNameLst>
                                          <p:attrName>fillcolor</p:attrName>
                                        </p:attrNameLst>
                                      </p:cBhvr>
                                      <p:to>
                                        <p:clrVal>
                                          <a:schemeClr val="tx1"/>
                                        </p:clrVal>
                                      </p:to>
                                    </p:set>
                                    <p:set>
                                      <p:cBhvr>
                                        <p:cTn id="78" dur="500" fill="hold"/>
                                        <p:tgtEl>
                                          <p:spTgt spid="125"/>
                                        </p:tgtEl>
                                        <p:attrNameLst>
                                          <p:attrName>fill.type</p:attrName>
                                        </p:attrNameLst>
                                      </p:cBhvr>
                                      <p:to>
                                        <p:strVal val="solid"/>
                                      </p:to>
                                    </p:set>
                                  </p:childTnLst>
                                </p:cTn>
                              </p:par>
                            </p:childTnLst>
                          </p:cTn>
                        </p:par>
                      </p:childTnLst>
                    </p:cTn>
                  </p:par>
                </p:childTnLst>
              </p:cTn>
              <p:nextCondLst>
                <p:cond evt="onClick" delay="0">
                  <p:tgtEl>
                    <p:spTgt spid="125"/>
                  </p:tgtEl>
                </p:cond>
              </p:nextCondLst>
            </p:seq>
            <p:seq concurrent="1" nextAc="seek">
              <p:cTn id="79" restart="whenNotActive" fill="hold" evtFilter="cancelBubble" nodeType="interactiveSeq">
                <p:stCondLst>
                  <p:cond evt="onClick" delay="0">
                    <p:tgtEl>
                      <p:spTgt spid="132"/>
                    </p:tgtEl>
                  </p:cond>
                </p:stCondLst>
                <p:endSync evt="end" delay="0">
                  <p:rtn val="all"/>
                </p:endSync>
                <p:childTnLst>
                  <p:par>
                    <p:cTn id="80" fill="hold">
                      <p:stCondLst>
                        <p:cond delay="0"/>
                      </p:stCondLst>
                      <p:childTnLst>
                        <p:par>
                          <p:cTn id="81" fill="hold">
                            <p:stCondLst>
                              <p:cond delay="0"/>
                            </p:stCondLst>
                            <p:childTnLst>
                              <p:par>
                                <p:cTn id="82" presetID="16" presetClass="emph" presetSubtype="0" fill="hold" grpId="0" nodeType="clickEffect">
                                  <p:stCondLst>
                                    <p:cond delay="0"/>
                                  </p:stCondLst>
                                  <p:iterate type="lt">
                                    <p:tmPct val="4000"/>
                                  </p:iterate>
                                  <p:childTnLst>
                                    <p:set>
                                      <p:cBhvr override="childStyle">
                                        <p:cTn id="83" dur="500" fill="hold"/>
                                        <p:tgtEl>
                                          <p:spTgt spid="132"/>
                                        </p:tgtEl>
                                        <p:attrNameLst>
                                          <p:attrName>style.color</p:attrName>
                                        </p:attrNameLst>
                                      </p:cBhvr>
                                      <p:to>
                                        <p:clrVal>
                                          <a:schemeClr val="tx1"/>
                                        </p:clrVal>
                                      </p:to>
                                    </p:set>
                                    <p:set>
                                      <p:cBhvr>
                                        <p:cTn id="84" dur="500" fill="hold"/>
                                        <p:tgtEl>
                                          <p:spTgt spid="132"/>
                                        </p:tgtEl>
                                        <p:attrNameLst>
                                          <p:attrName>fillcolor</p:attrName>
                                        </p:attrNameLst>
                                      </p:cBhvr>
                                      <p:to>
                                        <p:clrVal>
                                          <a:schemeClr val="tx1"/>
                                        </p:clrVal>
                                      </p:to>
                                    </p:set>
                                    <p:set>
                                      <p:cBhvr>
                                        <p:cTn id="85" dur="500" fill="hold"/>
                                        <p:tgtEl>
                                          <p:spTgt spid="132"/>
                                        </p:tgtEl>
                                        <p:attrNameLst>
                                          <p:attrName>fill.type</p:attrName>
                                        </p:attrNameLst>
                                      </p:cBhvr>
                                      <p:to>
                                        <p:strVal val="solid"/>
                                      </p:to>
                                    </p:set>
                                  </p:childTnLst>
                                </p:cTn>
                              </p:par>
                            </p:childTnLst>
                          </p:cTn>
                        </p:par>
                      </p:childTnLst>
                    </p:cTn>
                  </p:par>
                </p:childTnLst>
              </p:cTn>
              <p:nextCondLst>
                <p:cond evt="onClick" delay="0">
                  <p:tgtEl>
                    <p:spTgt spid="132"/>
                  </p:tgtEl>
                </p:cond>
              </p:nextCondLst>
            </p:seq>
            <p:seq concurrent="1" nextAc="seek">
              <p:cTn id="86" restart="whenNotActive" fill="hold" evtFilter="cancelBubble" nodeType="interactiveSeq">
                <p:stCondLst>
                  <p:cond evt="onClick" delay="0">
                    <p:tgtEl>
                      <p:spTgt spid="133"/>
                    </p:tgtEl>
                  </p:cond>
                </p:stCondLst>
                <p:endSync evt="end" delay="0">
                  <p:rtn val="all"/>
                </p:endSync>
                <p:childTnLst>
                  <p:par>
                    <p:cTn id="87" fill="hold">
                      <p:stCondLst>
                        <p:cond delay="0"/>
                      </p:stCondLst>
                      <p:childTnLst>
                        <p:par>
                          <p:cTn id="88" fill="hold">
                            <p:stCondLst>
                              <p:cond delay="0"/>
                            </p:stCondLst>
                            <p:childTnLst>
                              <p:par>
                                <p:cTn id="89" presetID="16" presetClass="emph" presetSubtype="0" fill="hold" grpId="0" nodeType="clickEffect">
                                  <p:stCondLst>
                                    <p:cond delay="0"/>
                                  </p:stCondLst>
                                  <p:iterate type="lt">
                                    <p:tmPct val="4000"/>
                                  </p:iterate>
                                  <p:childTnLst>
                                    <p:set>
                                      <p:cBhvr override="childStyle">
                                        <p:cTn id="90" dur="500" fill="hold"/>
                                        <p:tgtEl>
                                          <p:spTgt spid="133"/>
                                        </p:tgtEl>
                                        <p:attrNameLst>
                                          <p:attrName>style.color</p:attrName>
                                        </p:attrNameLst>
                                      </p:cBhvr>
                                      <p:to>
                                        <p:clrVal>
                                          <a:schemeClr val="tx1"/>
                                        </p:clrVal>
                                      </p:to>
                                    </p:set>
                                    <p:set>
                                      <p:cBhvr>
                                        <p:cTn id="91" dur="500" fill="hold"/>
                                        <p:tgtEl>
                                          <p:spTgt spid="133"/>
                                        </p:tgtEl>
                                        <p:attrNameLst>
                                          <p:attrName>fillcolor</p:attrName>
                                        </p:attrNameLst>
                                      </p:cBhvr>
                                      <p:to>
                                        <p:clrVal>
                                          <a:schemeClr val="tx1"/>
                                        </p:clrVal>
                                      </p:to>
                                    </p:set>
                                    <p:set>
                                      <p:cBhvr>
                                        <p:cTn id="92" dur="500" fill="hold"/>
                                        <p:tgtEl>
                                          <p:spTgt spid="133"/>
                                        </p:tgtEl>
                                        <p:attrNameLst>
                                          <p:attrName>fill.type</p:attrName>
                                        </p:attrNameLst>
                                      </p:cBhvr>
                                      <p:to>
                                        <p:strVal val="solid"/>
                                      </p:to>
                                    </p:set>
                                  </p:childTnLst>
                                </p:cTn>
                              </p:par>
                            </p:childTnLst>
                          </p:cTn>
                        </p:par>
                      </p:childTnLst>
                    </p:cTn>
                  </p:par>
                </p:childTnLst>
              </p:cTn>
              <p:nextCondLst>
                <p:cond evt="onClick" delay="0">
                  <p:tgtEl>
                    <p:spTgt spid="133"/>
                  </p:tgtEl>
                </p:cond>
              </p:nextCondLst>
            </p:seq>
            <p:seq concurrent="1" nextAc="seek">
              <p:cTn id="93" restart="whenNotActive" fill="hold" evtFilter="cancelBubble" nodeType="interactiveSeq">
                <p:stCondLst>
                  <p:cond evt="onClick" delay="0">
                    <p:tgtEl>
                      <p:spTgt spid="134"/>
                    </p:tgtEl>
                  </p:cond>
                </p:stCondLst>
                <p:endSync evt="end" delay="0">
                  <p:rtn val="all"/>
                </p:endSync>
                <p:childTnLst>
                  <p:par>
                    <p:cTn id="94" fill="hold">
                      <p:stCondLst>
                        <p:cond delay="0"/>
                      </p:stCondLst>
                      <p:childTnLst>
                        <p:par>
                          <p:cTn id="95" fill="hold">
                            <p:stCondLst>
                              <p:cond delay="0"/>
                            </p:stCondLst>
                            <p:childTnLst>
                              <p:par>
                                <p:cTn id="96" presetID="16" presetClass="emph" presetSubtype="0" fill="hold" grpId="0" nodeType="clickEffect">
                                  <p:stCondLst>
                                    <p:cond delay="0"/>
                                  </p:stCondLst>
                                  <p:iterate type="lt">
                                    <p:tmPct val="4000"/>
                                  </p:iterate>
                                  <p:childTnLst>
                                    <p:set>
                                      <p:cBhvr override="childStyle">
                                        <p:cTn id="97" dur="500" fill="hold"/>
                                        <p:tgtEl>
                                          <p:spTgt spid="134"/>
                                        </p:tgtEl>
                                        <p:attrNameLst>
                                          <p:attrName>style.color</p:attrName>
                                        </p:attrNameLst>
                                      </p:cBhvr>
                                      <p:to>
                                        <p:clrVal>
                                          <a:schemeClr val="tx1"/>
                                        </p:clrVal>
                                      </p:to>
                                    </p:set>
                                    <p:set>
                                      <p:cBhvr>
                                        <p:cTn id="98" dur="500" fill="hold"/>
                                        <p:tgtEl>
                                          <p:spTgt spid="134"/>
                                        </p:tgtEl>
                                        <p:attrNameLst>
                                          <p:attrName>fillcolor</p:attrName>
                                        </p:attrNameLst>
                                      </p:cBhvr>
                                      <p:to>
                                        <p:clrVal>
                                          <a:schemeClr val="tx1"/>
                                        </p:clrVal>
                                      </p:to>
                                    </p:set>
                                    <p:set>
                                      <p:cBhvr>
                                        <p:cTn id="99" dur="500" fill="hold"/>
                                        <p:tgtEl>
                                          <p:spTgt spid="134"/>
                                        </p:tgtEl>
                                        <p:attrNameLst>
                                          <p:attrName>fill.type</p:attrName>
                                        </p:attrNameLst>
                                      </p:cBhvr>
                                      <p:to>
                                        <p:strVal val="solid"/>
                                      </p:to>
                                    </p:set>
                                  </p:childTnLst>
                                </p:cTn>
                              </p:par>
                            </p:childTnLst>
                          </p:cTn>
                        </p:par>
                      </p:childTnLst>
                    </p:cTn>
                  </p:par>
                </p:childTnLst>
              </p:cTn>
              <p:nextCondLst>
                <p:cond evt="onClick" delay="0">
                  <p:tgtEl>
                    <p:spTgt spid="134"/>
                  </p:tgtEl>
                </p:cond>
              </p:nextCondLst>
            </p:seq>
            <p:seq concurrent="1" nextAc="seek">
              <p:cTn id="100" restart="whenNotActive" fill="hold" evtFilter="cancelBubble" nodeType="interactiveSeq">
                <p:stCondLst>
                  <p:cond evt="onClick" delay="0">
                    <p:tgtEl>
                      <p:spTgt spid="135"/>
                    </p:tgtEl>
                  </p:cond>
                </p:stCondLst>
                <p:endSync evt="end" delay="0">
                  <p:rtn val="all"/>
                </p:endSync>
                <p:childTnLst>
                  <p:par>
                    <p:cTn id="101" fill="hold">
                      <p:stCondLst>
                        <p:cond delay="0"/>
                      </p:stCondLst>
                      <p:childTnLst>
                        <p:par>
                          <p:cTn id="102" fill="hold">
                            <p:stCondLst>
                              <p:cond delay="0"/>
                            </p:stCondLst>
                            <p:childTnLst>
                              <p:par>
                                <p:cTn id="103" presetID="16" presetClass="emph" presetSubtype="0" fill="hold" grpId="0" nodeType="clickEffect">
                                  <p:stCondLst>
                                    <p:cond delay="0"/>
                                  </p:stCondLst>
                                  <p:iterate type="lt">
                                    <p:tmPct val="4000"/>
                                  </p:iterate>
                                  <p:childTnLst>
                                    <p:set>
                                      <p:cBhvr override="childStyle">
                                        <p:cTn id="104" dur="500" fill="hold"/>
                                        <p:tgtEl>
                                          <p:spTgt spid="135"/>
                                        </p:tgtEl>
                                        <p:attrNameLst>
                                          <p:attrName>style.color</p:attrName>
                                        </p:attrNameLst>
                                      </p:cBhvr>
                                      <p:to>
                                        <p:clrVal>
                                          <a:schemeClr val="tx1"/>
                                        </p:clrVal>
                                      </p:to>
                                    </p:set>
                                    <p:set>
                                      <p:cBhvr>
                                        <p:cTn id="105" dur="500" fill="hold"/>
                                        <p:tgtEl>
                                          <p:spTgt spid="135"/>
                                        </p:tgtEl>
                                        <p:attrNameLst>
                                          <p:attrName>fillcolor</p:attrName>
                                        </p:attrNameLst>
                                      </p:cBhvr>
                                      <p:to>
                                        <p:clrVal>
                                          <a:schemeClr val="tx1"/>
                                        </p:clrVal>
                                      </p:to>
                                    </p:set>
                                    <p:set>
                                      <p:cBhvr>
                                        <p:cTn id="106" dur="500" fill="hold"/>
                                        <p:tgtEl>
                                          <p:spTgt spid="135"/>
                                        </p:tgtEl>
                                        <p:attrNameLst>
                                          <p:attrName>fill.type</p:attrName>
                                        </p:attrNameLst>
                                      </p:cBhvr>
                                      <p:to>
                                        <p:strVal val="solid"/>
                                      </p:to>
                                    </p:set>
                                  </p:childTnLst>
                                </p:cTn>
                              </p:par>
                            </p:childTnLst>
                          </p:cTn>
                        </p:par>
                      </p:childTnLst>
                    </p:cTn>
                  </p:par>
                </p:childTnLst>
              </p:cTn>
              <p:nextCondLst>
                <p:cond evt="onClick" delay="0">
                  <p:tgtEl>
                    <p:spTgt spid="135"/>
                  </p:tgtEl>
                </p:cond>
              </p:nextCondLst>
            </p:seq>
            <p:seq concurrent="1" nextAc="seek">
              <p:cTn id="107" restart="whenNotActive" fill="hold" evtFilter="cancelBubble" nodeType="interactiveSeq">
                <p:stCondLst>
                  <p:cond evt="onClick" delay="0">
                    <p:tgtEl>
                      <p:spTgt spid="7"/>
                    </p:tgtEl>
                  </p:cond>
                </p:stCondLst>
                <p:endSync evt="end" delay="0">
                  <p:rtn val="all"/>
                </p:endSync>
                <p:childTnLst>
                  <p:par>
                    <p:cTn id="108" fill="hold">
                      <p:stCondLst>
                        <p:cond delay="0"/>
                      </p:stCondLst>
                      <p:childTnLst>
                        <p:par>
                          <p:cTn id="109" fill="hold">
                            <p:stCondLst>
                              <p:cond delay="0"/>
                            </p:stCondLst>
                            <p:childTnLst>
                              <p:par>
                                <p:cTn id="110" presetID="16" presetClass="emph" presetSubtype="0" fill="hold" grpId="0" nodeType="clickEffect">
                                  <p:stCondLst>
                                    <p:cond delay="0"/>
                                  </p:stCondLst>
                                  <p:iterate type="lt">
                                    <p:tmPct val="4000"/>
                                  </p:iterate>
                                  <p:childTnLst>
                                    <p:set>
                                      <p:cBhvr override="childStyle">
                                        <p:cTn id="111" dur="500" fill="hold"/>
                                        <p:tgtEl>
                                          <p:spTgt spid="7"/>
                                        </p:tgtEl>
                                        <p:attrNameLst>
                                          <p:attrName>style.color</p:attrName>
                                        </p:attrNameLst>
                                      </p:cBhvr>
                                      <p:to>
                                        <p:clrVal>
                                          <a:schemeClr val="tx1"/>
                                        </p:clrVal>
                                      </p:to>
                                    </p:set>
                                    <p:set>
                                      <p:cBhvr>
                                        <p:cTn id="112" dur="500" fill="hold"/>
                                        <p:tgtEl>
                                          <p:spTgt spid="7"/>
                                        </p:tgtEl>
                                        <p:attrNameLst>
                                          <p:attrName>fillcolor</p:attrName>
                                        </p:attrNameLst>
                                      </p:cBhvr>
                                      <p:to>
                                        <p:clrVal>
                                          <a:schemeClr val="tx1"/>
                                        </p:clrVal>
                                      </p:to>
                                    </p:set>
                                    <p:set>
                                      <p:cBhvr>
                                        <p:cTn id="113" dur="500" fill="hold"/>
                                        <p:tgtEl>
                                          <p:spTgt spid="7"/>
                                        </p:tgtEl>
                                        <p:attrNameLst>
                                          <p:attrName>fill.type</p:attrName>
                                        </p:attrNameLst>
                                      </p:cBhvr>
                                      <p:to>
                                        <p:strVal val="solid"/>
                                      </p:to>
                                    </p:set>
                                  </p:childTnLst>
                                </p:cTn>
                              </p:par>
                            </p:childTnLst>
                          </p:cTn>
                        </p:par>
                      </p:childTnLst>
                    </p:cTn>
                  </p:par>
                </p:childTnLst>
              </p:cTn>
              <p:nextCondLst>
                <p:cond evt="onClick" delay="0">
                  <p:tgtEl>
                    <p:spTgt spid="7"/>
                  </p:tgtEl>
                </p:cond>
              </p:nextCondLst>
            </p:seq>
          </p:childTnLst>
        </p:cTn>
      </p:par>
    </p:tnLst>
    <p:bldLst>
      <p:bldP spid="140" grpId="0"/>
      <p:bldP spid="110" grpId="0"/>
      <p:bldP spid="111" grpId="0"/>
      <p:bldP spid="112" grpId="0"/>
      <p:bldP spid="113" grpId="0"/>
      <p:bldP spid="115" grpId="0"/>
      <p:bldP spid="120" grpId="0"/>
      <p:bldP spid="130" grpId="0"/>
      <p:bldP spid="123" grpId="0"/>
      <p:bldP spid="124" grpId="0"/>
      <p:bldP spid="125" grpId="0"/>
      <p:bldP spid="132" grpId="0"/>
      <p:bldP spid="133" grpId="0"/>
      <p:bldP spid="135" grpId="0"/>
      <p:bldP spid="134"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6" name="Table 13">
            <a:extLst>
              <a:ext uri="{FF2B5EF4-FFF2-40B4-BE49-F238E27FC236}">
                <a16:creationId xmlns:a16="http://schemas.microsoft.com/office/drawing/2014/main" id="{5701699F-870B-7BB2-E952-0FFB629A297B}"/>
              </a:ext>
            </a:extLst>
          </p:cNvPr>
          <p:cNvGraphicFramePr>
            <a:graphicFrameLocks noGrp="1"/>
          </p:cNvGraphicFramePr>
          <p:nvPr/>
        </p:nvGraphicFramePr>
        <p:xfrm>
          <a:off x="2412669" y="1401344"/>
          <a:ext cx="7391400" cy="3234994"/>
        </p:xfrm>
        <a:graphic>
          <a:graphicData uri="http://schemas.openxmlformats.org/drawingml/2006/table">
            <a:tbl>
              <a:tblPr firstRow="1" firstCol="1" lastCol="1" bandRow="1" bandCol="1">
                <a:tableStyleId>{616DA210-FB5B-4158-B5E0-FEB733F419BA}</a:tableStyleId>
              </a:tblPr>
              <a:tblGrid>
                <a:gridCol w="1847850">
                  <a:extLst>
                    <a:ext uri="{9D8B030D-6E8A-4147-A177-3AD203B41FA5}">
                      <a16:colId xmlns:a16="http://schemas.microsoft.com/office/drawing/2014/main" val="2063064693"/>
                    </a:ext>
                  </a:extLst>
                </a:gridCol>
                <a:gridCol w="1847850">
                  <a:extLst>
                    <a:ext uri="{9D8B030D-6E8A-4147-A177-3AD203B41FA5}">
                      <a16:colId xmlns:a16="http://schemas.microsoft.com/office/drawing/2014/main" val="3071343957"/>
                    </a:ext>
                  </a:extLst>
                </a:gridCol>
                <a:gridCol w="1847850">
                  <a:extLst>
                    <a:ext uri="{9D8B030D-6E8A-4147-A177-3AD203B41FA5}">
                      <a16:colId xmlns:a16="http://schemas.microsoft.com/office/drawing/2014/main" val="3898895243"/>
                    </a:ext>
                  </a:extLst>
                </a:gridCol>
                <a:gridCol w="1847850">
                  <a:extLst>
                    <a:ext uri="{9D8B030D-6E8A-4147-A177-3AD203B41FA5}">
                      <a16:colId xmlns:a16="http://schemas.microsoft.com/office/drawing/2014/main" val="1264720792"/>
                    </a:ext>
                  </a:extLst>
                </a:gridCol>
              </a:tblGrid>
              <a:tr h="539795">
                <a:tc>
                  <a:txBody>
                    <a:bodyPr/>
                    <a:lstStyle/>
                    <a:p>
                      <a:pPr algn="ctr"/>
                      <a:r>
                        <a:rPr lang="en-US" sz="3000" b="0">
                          <a:ln w="47625">
                            <a:noFill/>
                          </a:ln>
                          <a:solidFill>
                            <a:srgbClr val="5EBC81"/>
                          </a:solidFill>
                          <a:effectLst>
                            <a:outerShdw sx="1000" sy="1000" algn="ctr" rotWithShape="0">
                              <a:srgbClr val="72E29B"/>
                            </a:outerShdw>
                          </a:effectLst>
                        </a:rPr>
                        <a:t>MASS</a:t>
                      </a:r>
                      <a:endParaRPr lang="en-US" sz="3000" b="0">
                        <a:ln w="47625">
                          <a:noFill/>
                        </a:ln>
                        <a:solidFill>
                          <a:srgbClr val="5EBC81"/>
                        </a:solidFill>
                        <a:effectLst>
                          <a:outerShdw sx="1000" sy="1000" algn="ctr" rotWithShape="0">
                            <a:srgbClr val="72E29B"/>
                          </a:outerShdw>
                        </a:effectLst>
                        <a:latin typeface="+mn-lt"/>
                      </a:endParaRPr>
                    </a:p>
                  </a:txBody>
                  <a:tcPr anchor="ctr">
                    <a:noFill/>
                  </a:tcPr>
                </a:tc>
                <a:tc>
                  <a:txBody>
                    <a:bodyPr/>
                    <a:lstStyle/>
                    <a:p>
                      <a:pPr algn="ctr"/>
                      <a:r>
                        <a:rPr lang="en-US" sz="3000" b="0">
                          <a:ln w="47625">
                            <a:noFill/>
                          </a:ln>
                          <a:solidFill>
                            <a:srgbClr val="67B0CF"/>
                          </a:solidFill>
                        </a:rPr>
                        <a:t>LENGTH</a:t>
                      </a:r>
                      <a:endParaRPr lang="en-US" sz="3000">
                        <a:ln w="47625">
                          <a:noFill/>
                        </a:ln>
                        <a:solidFill>
                          <a:srgbClr val="67B0CF"/>
                        </a:solidFill>
                      </a:endParaRPr>
                    </a:p>
                  </a:txBody>
                  <a:tcPr anchor="ctr">
                    <a:noFill/>
                  </a:tcPr>
                </a:tc>
                <a:tc>
                  <a:txBody>
                    <a:bodyPr/>
                    <a:lstStyle/>
                    <a:p>
                      <a:pPr algn="ctr"/>
                      <a:r>
                        <a:rPr lang="en-US" sz="3000" b="0">
                          <a:ln w="47625">
                            <a:noFill/>
                          </a:ln>
                          <a:solidFill>
                            <a:srgbClr val="A17D60"/>
                          </a:solidFill>
                        </a:rPr>
                        <a:t>VOLUME</a:t>
                      </a:r>
                    </a:p>
                  </a:txBody>
                  <a:tcPr anchor="ctr">
                    <a:noFill/>
                  </a:tcPr>
                </a:tc>
                <a:tc>
                  <a:txBody>
                    <a:bodyPr/>
                    <a:lstStyle/>
                    <a:p>
                      <a:pPr algn="ctr"/>
                      <a:r>
                        <a:rPr lang="en-US" sz="3000" b="0">
                          <a:ln w="47625">
                            <a:noFill/>
                          </a:ln>
                          <a:solidFill>
                            <a:srgbClr val="E26154"/>
                          </a:solidFill>
                        </a:rPr>
                        <a:t>WILD</a:t>
                      </a:r>
                    </a:p>
                  </a:txBody>
                  <a:tcPr anchor="ctr">
                    <a:noFill/>
                  </a:tcPr>
                </a:tc>
                <a:extLst>
                  <a:ext uri="{0D108BD9-81ED-4DB2-BD59-A6C34878D82A}">
                    <a16:rowId xmlns:a16="http://schemas.microsoft.com/office/drawing/2014/main" val="2893051346"/>
                  </a:ext>
                </a:extLst>
              </a:tr>
              <a:tr h="885107">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3003713712"/>
                  </a:ext>
                </a:extLst>
              </a:tr>
              <a:tr h="884767">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120700273"/>
                  </a:ext>
                </a:extLst>
              </a:tr>
              <a:tr h="916480">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dirty="0">
                        <a:ln w="47625">
                          <a:noFill/>
                        </a:ln>
                      </a:endParaRPr>
                    </a:p>
                  </a:txBody>
                  <a:tcPr>
                    <a:noFill/>
                  </a:tcPr>
                </a:tc>
                <a:extLst>
                  <a:ext uri="{0D108BD9-81ED-4DB2-BD59-A6C34878D82A}">
                    <a16:rowId xmlns:a16="http://schemas.microsoft.com/office/drawing/2014/main" val="3014732843"/>
                  </a:ext>
                </a:extLst>
              </a:tr>
            </a:tbl>
          </a:graphicData>
        </a:graphic>
      </p:graphicFrame>
      <p:pic>
        <p:nvPicPr>
          <p:cNvPr id="14" name="Picture 13">
            <a:extLst>
              <a:ext uri="{FF2B5EF4-FFF2-40B4-BE49-F238E27FC236}">
                <a16:creationId xmlns:a16="http://schemas.microsoft.com/office/drawing/2014/main" id="{1DF85F33-F214-9D4C-BBA2-145358DA5D32}"/>
              </a:ext>
            </a:extLst>
          </p:cNvPr>
          <p:cNvPicPr>
            <a:picLocks noChangeAspect="1"/>
          </p:cNvPicPr>
          <p:nvPr/>
        </p:nvPicPr>
        <p:blipFill>
          <a:blip r:embed="rId3"/>
          <a:stretch>
            <a:fillRect/>
          </a:stretch>
        </p:blipFill>
        <p:spPr>
          <a:xfrm>
            <a:off x="0" y="6110636"/>
            <a:ext cx="12188952" cy="557348"/>
          </a:xfrm>
          <a:prstGeom prst="rect">
            <a:avLst/>
          </a:prstGeom>
        </p:spPr>
      </p:pic>
      <p:sp>
        <p:nvSpPr>
          <p:cNvPr id="3" name="TextBox 2">
            <a:extLst>
              <a:ext uri="{FF2B5EF4-FFF2-40B4-BE49-F238E27FC236}">
                <a16:creationId xmlns:a16="http://schemas.microsoft.com/office/drawing/2014/main" id="{033014E0-9559-FD7F-EFA4-307FA58EDE10}"/>
              </a:ext>
            </a:extLst>
          </p:cNvPr>
          <p:cNvSpPr txBox="1"/>
          <p:nvPr/>
        </p:nvSpPr>
        <p:spPr>
          <a:xfrm>
            <a:off x="2465614" y="5812971"/>
            <a:ext cx="184731" cy="369332"/>
          </a:xfrm>
          <a:prstGeom prst="rect">
            <a:avLst/>
          </a:prstGeom>
          <a:noFill/>
        </p:spPr>
        <p:txBody>
          <a:bodyPr wrap="none" rtlCol="0">
            <a:spAutoFit/>
          </a:bodyPr>
          <a:lstStyle/>
          <a:p>
            <a:endParaRPr lang="en-US"/>
          </a:p>
        </p:txBody>
      </p:sp>
      <p:sp>
        <p:nvSpPr>
          <p:cNvPr id="171" name="TextBox 170">
            <a:extLst>
              <a:ext uri="{FF2B5EF4-FFF2-40B4-BE49-F238E27FC236}">
                <a16:creationId xmlns:a16="http://schemas.microsoft.com/office/drawing/2014/main" id="{9F7BB6A3-C5FD-220A-68DB-8EAAE2BFB42F}"/>
              </a:ext>
            </a:extLst>
          </p:cNvPr>
          <p:cNvSpPr txBox="1"/>
          <p:nvPr/>
        </p:nvSpPr>
        <p:spPr>
          <a:xfrm>
            <a:off x="116936" y="2191718"/>
            <a:ext cx="2198075" cy="1061829"/>
          </a:xfrm>
          <a:prstGeom prst="rect">
            <a:avLst/>
          </a:prstGeom>
          <a:noFill/>
        </p:spPr>
        <p:txBody>
          <a:bodyPr wrap="square" rtlCol="0">
            <a:spAutoFit/>
          </a:bodyPr>
          <a:lstStyle/>
          <a:p>
            <a:pPr algn="ctr"/>
            <a:r>
              <a:rPr lang="en-US" sz="1500"/>
              <a:t>Meters &amp; Centimeters:</a:t>
            </a:r>
          </a:p>
          <a:p>
            <a:pPr algn="ctr"/>
            <a:endParaRPr lang="en-US" sz="1600"/>
          </a:p>
          <a:p>
            <a:pPr algn="ctr"/>
            <a:endParaRPr lang="en-US" sz="1600" b="1">
              <a:latin typeface="+mj-lt"/>
            </a:endParaRPr>
          </a:p>
          <a:p>
            <a:pPr algn="ctr"/>
            <a:endParaRPr lang="en-US" sz="1600" b="1">
              <a:latin typeface="+mj-lt"/>
            </a:endParaRPr>
          </a:p>
        </p:txBody>
      </p:sp>
      <p:grpSp>
        <p:nvGrpSpPr>
          <p:cNvPr id="172" name="Group 171">
            <a:extLst>
              <a:ext uri="{FF2B5EF4-FFF2-40B4-BE49-F238E27FC236}">
                <a16:creationId xmlns:a16="http://schemas.microsoft.com/office/drawing/2014/main" id="{63C7E93E-527E-4D95-3EC5-1F21FB9025E5}"/>
              </a:ext>
            </a:extLst>
          </p:cNvPr>
          <p:cNvGrpSpPr/>
          <p:nvPr/>
        </p:nvGrpSpPr>
        <p:grpSpPr>
          <a:xfrm>
            <a:off x="2613216" y="4891947"/>
            <a:ext cx="1418419" cy="907314"/>
            <a:chOff x="9771146" y="1368371"/>
            <a:chExt cx="1418419" cy="907314"/>
          </a:xfrm>
        </p:grpSpPr>
        <p:sp>
          <p:nvSpPr>
            <p:cNvPr id="173" name="Rectangle 172">
              <a:extLst>
                <a:ext uri="{FF2B5EF4-FFF2-40B4-BE49-F238E27FC236}">
                  <a16:creationId xmlns:a16="http://schemas.microsoft.com/office/drawing/2014/main" id="{C202232C-0FA7-E918-A494-06C675886504}"/>
                </a:ext>
              </a:extLst>
            </p:cNvPr>
            <p:cNvSpPr/>
            <p:nvPr/>
          </p:nvSpPr>
          <p:spPr>
            <a:xfrm>
              <a:off x="10069575" y="1547373"/>
              <a:ext cx="791201" cy="7283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D9F7D"/>
                </a:solidFill>
              </a:endParaRPr>
            </a:p>
          </p:txBody>
        </p:sp>
        <p:sp>
          <p:nvSpPr>
            <p:cNvPr id="174" name="Right Brace 173">
              <a:extLst>
                <a:ext uri="{FF2B5EF4-FFF2-40B4-BE49-F238E27FC236}">
                  <a16:creationId xmlns:a16="http://schemas.microsoft.com/office/drawing/2014/main" id="{C6B31827-59B3-14CC-8DF3-A82F897C663E}"/>
                </a:ext>
              </a:extLst>
            </p:cNvPr>
            <p:cNvSpPr/>
            <p:nvPr/>
          </p:nvSpPr>
          <p:spPr>
            <a:xfrm>
              <a:off x="10876093" y="1547373"/>
              <a:ext cx="88691" cy="72831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TextBox 174">
              <a:extLst>
                <a:ext uri="{FF2B5EF4-FFF2-40B4-BE49-F238E27FC236}">
                  <a16:creationId xmlns:a16="http://schemas.microsoft.com/office/drawing/2014/main" id="{4E9AA88B-F9F2-02D7-F27B-D4618D0C3073}"/>
                </a:ext>
              </a:extLst>
            </p:cNvPr>
            <p:cNvSpPr txBox="1"/>
            <p:nvPr/>
          </p:nvSpPr>
          <p:spPr>
            <a:xfrm>
              <a:off x="9771146" y="1368371"/>
              <a:ext cx="1418419" cy="215444"/>
            </a:xfrm>
            <a:prstGeom prst="rect">
              <a:avLst/>
            </a:prstGeom>
            <a:noFill/>
          </p:spPr>
          <p:txBody>
            <a:bodyPr wrap="square" rtlCol="0">
              <a:spAutoFit/>
            </a:bodyPr>
            <a:lstStyle/>
            <a:p>
              <a:pPr algn="ctr"/>
              <a:r>
                <a:rPr lang="en-US" sz="800"/>
                <a:t>Area = L x W</a:t>
              </a:r>
            </a:p>
          </p:txBody>
        </p:sp>
        <p:sp>
          <p:nvSpPr>
            <p:cNvPr id="176" name="TextBox 175">
              <a:extLst>
                <a:ext uri="{FF2B5EF4-FFF2-40B4-BE49-F238E27FC236}">
                  <a16:creationId xmlns:a16="http://schemas.microsoft.com/office/drawing/2014/main" id="{F509E32C-AB3F-A02B-0C45-B4A293F40769}"/>
                </a:ext>
              </a:extLst>
            </p:cNvPr>
            <p:cNvSpPr txBox="1"/>
            <p:nvPr/>
          </p:nvSpPr>
          <p:spPr>
            <a:xfrm>
              <a:off x="9908855" y="1800342"/>
              <a:ext cx="1143000" cy="215444"/>
            </a:xfrm>
            <a:prstGeom prst="rect">
              <a:avLst/>
            </a:prstGeom>
            <a:noFill/>
          </p:spPr>
          <p:txBody>
            <a:bodyPr wrap="square" rtlCol="0">
              <a:spAutoFit/>
            </a:bodyPr>
            <a:lstStyle/>
            <a:p>
              <a:pPr algn="ctr"/>
              <a:r>
                <a:rPr lang="en-US" sz="800"/>
                <a:t>Square</a:t>
              </a:r>
            </a:p>
          </p:txBody>
        </p:sp>
        <p:sp>
          <p:nvSpPr>
            <p:cNvPr id="177" name="TextBox 176">
              <a:extLst>
                <a:ext uri="{FF2B5EF4-FFF2-40B4-BE49-F238E27FC236}">
                  <a16:creationId xmlns:a16="http://schemas.microsoft.com/office/drawing/2014/main" id="{3495B78C-2C1F-841C-1FE3-1EA80A5E7B1F}"/>
                </a:ext>
              </a:extLst>
            </p:cNvPr>
            <p:cNvSpPr txBox="1"/>
            <p:nvPr/>
          </p:nvSpPr>
          <p:spPr>
            <a:xfrm>
              <a:off x="10897466" y="1803417"/>
              <a:ext cx="221707" cy="215444"/>
            </a:xfrm>
            <a:prstGeom prst="rect">
              <a:avLst/>
            </a:prstGeom>
            <a:noFill/>
          </p:spPr>
          <p:txBody>
            <a:bodyPr wrap="square" rtlCol="0">
              <a:spAutoFit/>
            </a:bodyPr>
            <a:lstStyle/>
            <a:p>
              <a:r>
                <a:rPr lang="en-US" sz="800"/>
                <a:t>L</a:t>
              </a:r>
            </a:p>
          </p:txBody>
        </p:sp>
      </p:grpSp>
      <p:grpSp>
        <p:nvGrpSpPr>
          <p:cNvPr id="183" name="Group 182">
            <a:extLst>
              <a:ext uri="{FF2B5EF4-FFF2-40B4-BE49-F238E27FC236}">
                <a16:creationId xmlns:a16="http://schemas.microsoft.com/office/drawing/2014/main" id="{B941C084-CD94-62EC-A3B1-B5A81CF4C251}"/>
              </a:ext>
            </a:extLst>
          </p:cNvPr>
          <p:cNvGrpSpPr/>
          <p:nvPr/>
        </p:nvGrpSpPr>
        <p:grpSpPr>
          <a:xfrm>
            <a:off x="4656241" y="4881039"/>
            <a:ext cx="1145293" cy="1262095"/>
            <a:chOff x="11043659" y="1393383"/>
            <a:chExt cx="1145293" cy="1262095"/>
          </a:xfrm>
        </p:grpSpPr>
        <p:sp>
          <p:nvSpPr>
            <p:cNvPr id="209" name="Cube 208">
              <a:extLst>
                <a:ext uri="{FF2B5EF4-FFF2-40B4-BE49-F238E27FC236}">
                  <a16:creationId xmlns:a16="http://schemas.microsoft.com/office/drawing/2014/main" id="{4FB6E405-7A44-C1DB-3B1A-EA9D7357090D}"/>
                </a:ext>
              </a:extLst>
            </p:cNvPr>
            <p:cNvSpPr/>
            <p:nvPr/>
          </p:nvSpPr>
          <p:spPr>
            <a:xfrm>
              <a:off x="11128412" y="1592693"/>
              <a:ext cx="791201" cy="681727"/>
            </a:xfrm>
            <a:prstGeom prst="cub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ight Brace 209">
              <a:extLst>
                <a:ext uri="{FF2B5EF4-FFF2-40B4-BE49-F238E27FC236}">
                  <a16:creationId xmlns:a16="http://schemas.microsoft.com/office/drawing/2014/main" id="{CE526498-C711-839D-C245-C74C38CB1912}"/>
                </a:ext>
              </a:extLst>
            </p:cNvPr>
            <p:cNvSpPr/>
            <p:nvPr/>
          </p:nvSpPr>
          <p:spPr>
            <a:xfrm>
              <a:off x="11947603" y="1596837"/>
              <a:ext cx="88691" cy="50718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1" name="Right Brace 210">
              <a:extLst>
                <a:ext uri="{FF2B5EF4-FFF2-40B4-BE49-F238E27FC236}">
                  <a16:creationId xmlns:a16="http://schemas.microsoft.com/office/drawing/2014/main" id="{38187F5D-0B44-8635-49F2-8DCBE346697E}"/>
                </a:ext>
              </a:extLst>
            </p:cNvPr>
            <p:cNvSpPr/>
            <p:nvPr/>
          </p:nvSpPr>
          <p:spPr>
            <a:xfrm rot="2691874">
              <a:off x="11844025" y="2124549"/>
              <a:ext cx="88691" cy="24235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2" name="Right Brace 211">
              <a:extLst>
                <a:ext uri="{FF2B5EF4-FFF2-40B4-BE49-F238E27FC236}">
                  <a16:creationId xmlns:a16="http://schemas.microsoft.com/office/drawing/2014/main" id="{1E35C854-04B9-708D-EDCE-100794BF6B60}"/>
                </a:ext>
              </a:extLst>
            </p:cNvPr>
            <p:cNvSpPr/>
            <p:nvPr/>
          </p:nvSpPr>
          <p:spPr>
            <a:xfrm rot="5400000">
              <a:off x="11397048" y="2044204"/>
              <a:ext cx="88691" cy="62596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3" name="TextBox 212">
              <a:extLst>
                <a:ext uri="{FF2B5EF4-FFF2-40B4-BE49-F238E27FC236}">
                  <a16:creationId xmlns:a16="http://schemas.microsoft.com/office/drawing/2014/main" id="{C9B5C512-05FD-3AAD-4E61-6545AF6BAE48}"/>
                </a:ext>
              </a:extLst>
            </p:cNvPr>
            <p:cNvSpPr txBox="1"/>
            <p:nvPr/>
          </p:nvSpPr>
          <p:spPr>
            <a:xfrm>
              <a:off x="11043659" y="1393383"/>
              <a:ext cx="1031866" cy="215444"/>
            </a:xfrm>
            <a:prstGeom prst="rect">
              <a:avLst/>
            </a:prstGeom>
            <a:noFill/>
          </p:spPr>
          <p:txBody>
            <a:bodyPr wrap="square" rtlCol="0">
              <a:spAutoFit/>
            </a:bodyPr>
            <a:lstStyle/>
            <a:p>
              <a:pPr algn="ctr"/>
              <a:r>
                <a:rPr lang="en-US" sz="800"/>
                <a:t>Volume = L x W x H</a:t>
              </a:r>
            </a:p>
          </p:txBody>
        </p:sp>
        <p:sp>
          <p:nvSpPr>
            <p:cNvPr id="214" name="TextBox 213">
              <a:extLst>
                <a:ext uri="{FF2B5EF4-FFF2-40B4-BE49-F238E27FC236}">
                  <a16:creationId xmlns:a16="http://schemas.microsoft.com/office/drawing/2014/main" id="{EBF2361B-B32C-5684-019B-868EBE821A30}"/>
                </a:ext>
              </a:extLst>
            </p:cNvPr>
            <p:cNvSpPr txBox="1"/>
            <p:nvPr/>
          </p:nvSpPr>
          <p:spPr>
            <a:xfrm>
              <a:off x="11248087" y="1916605"/>
              <a:ext cx="403697" cy="215444"/>
            </a:xfrm>
            <a:prstGeom prst="rect">
              <a:avLst/>
            </a:prstGeom>
            <a:noFill/>
          </p:spPr>
          <p:txBody>
            <a:bodyPr wrap="square" rtlCol="0">
              <a:spAutoFit/>
            </a:bodyPr>
            <a:lstStyle/>
            <a:p>
              <a:pPr algn="ctr"/>
              <a:r>
                <a:rPr lang="en-US" sz="800"/>
                <a:t>Cube</a:t>
              </a:r>
            </a:p>
          </p:txBody>
        </p:sp>
        <p:sp>
          <p:nvSpPr>
            <p:cNvPr id="215" name="TextBox 214">
              <a:extLst>
                <a:ext uri="{FF2B5EF4-FFF2-40B4-BE49-F238E27FC236}">
                  <a16:creationId xmlns:a16="http://schemas.microsoft.com/office/drawing/2014/main" id="{FAF1D5A6-1809-21EF-763C-06FC7E6BD6CC}"/>
                </a:ext>
              </a:extLst>
            </p:cNvPr>
            <p:cNvSpPr txBox="1"/>
            <p:nvPr/>
          </p:nvSpPr>
          <p:spPr>
            <a:xfrm>
              <a:off x="11967245" y="1748701"/>
              <a:ext cx="221707" cy="215444"/>
            </a:xfrm>
            <a:prstGeom prst="rect">
              <a:avLst/>
            </a:prstGeom>
            <a:noFill/>
          </p:spPr>
          <p:txBody>
            <a:bodyPr wrap="square" rtlCol="0">
              <a:spAutoFit/>
            </a:bodyPr>
            <a:lstStyle/>
            <a:p>
              <a:r>
                <a:rPr lang="en-US" sz="800"/>
                <a:t>L</a:t>
              </a:r>
            </a:p>
          </p:txBody>
        </p:sp>
        <p:sp>
          <p:nvSpPr>
            <p:cNvPr id="216" name="TextBox 215">
              <a:extLst>
                <a:ext uri="{FF2B5EF4-FFF2-40B4-BE49-F238E27FC236}">
                  <a16:creationId xmlns:a16="http://schemas.microsoft.com/office/drawing/2014/main" id="{817D2286-4F73-9F06-CFAC-444687B14B37}"/>
                </a:ext>
              </a:extLst>
            </p:cNvPr>
            <p:cNvSpPr txBox="1"/>
            <p:nvPr/>
          </p:nvSpPr>
          <p:spPr>
            <a:xfrm>
              <a:off x="11845449" y="2212985"/>
              <a:ext cx="221707" cy="215444"/>
            </a:xfrm>
            <a:prstGeom prst="rect">
              <a:avLst/>
            </a:prstGeom>
            <a:noFill/>
          </p:spPr>
          <p:txBody>
            <a:bodyPr wrap="square" rtlCol="0">
              <a:spAutoFit/>
            </a:bodyPr>
            <a:lstStyle/>
            <a:p>
              <a:r>
                <a:rPr lang="en-US" sz="800"/>
                <a:t>W</a:t>
              </a:r>
            </a:p>
          </p:txBody>
        </p:sp>
        <p:sp>
          <p:nvSpPr>
            <p:cNvPr id="217" name="TextBox 216">
              <a:extLst>
                <a:ext uri="{FF2B5EF4-FFF2-40B4-BE49-F238E27FC236}">
                  <a16:creationId xmlns:a16="http://schemas.microsoft.com/office/drawing/2014/main" id="{63E4BB84-5C51-BEF5-B6DB-0AF50CE39B41}"/>
                </a:ext>
              </a:extLst>
            </p:cNvPr>
            <p:cNvSpPr txBox="1"/>
            <p:nvPr/>
          </p:nvSpPr>
          <p:spPr>
            <a:xfrm>
              <a:off x="11315612" y="2440034"/>
              <a:ext cx="221707" cy="215444"/>
            </a:xfrm>
            <a:prstGeom prst="rect">
              <a:avLst/>
            </a:prstGeom>
            <a:noFill/>
          </p:spPr>
          <p:txBody>
            <a:bodyPr wrap="square" rtlCol="0">
              <a:spAutoFit/>
            </a:bodyPr>
            <a:lstStyle/>
            <a:p>
              <a:r>
                <a:rPr lang="en-US" sz="800"/>
                <a:t>H</a:t>
              </a:r>
            </a:p>
          </p:txBody>
        </p:sp>
      </p:grpSp>
      <p:sp>
        <p:nvSpPr>
          <p:cNvPr id="218" name="Rectangle 217">
            <a:extLst>
              <a:ext uri="{FF2B5EF4-FFF2-40B4-BE49-F238E27FC236}">
                <a16:creationId xmlns:a16="http://schemas.microsoft.com/office/drawing/2014/main" id="{A675DDB8-6182-B403-671A-BAB011A01841}"/>
              </a:ext>
            </a:extLst>
          </p:cNvPr>
          <p:cNvSpPr/>
          <p:nvPr/>
        </p:nvSpPr>
        <p:spPr>
          <a:xfrm>
            <a:off x="182627" y="1809025"/>
            <a:ext cx="2010966" cy="20396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extBox 218">
            <a:extLst>
              <a:ext uri="{FF2B5EF4-FFF2-40B4-BE49-F238E27FC236}">
                <a16:creationId xmlns:a16="http://schemas.microsoft.com/office/drawing/2014/main" id="{77D03A5C-D244-875C-F7AA-C191804AC791}"/>
              </a:ext>
            </a:extLst>
          </p:cNvPr>
          <p:cNvSpPr txBox="1"/>
          <p:nvPr/>
        </p:nvSpPr>
        <p:spPr>
          <a:xfrm>
            <a:off x="252607" y="2606701"/>
            <a:ext cx="1918880" cy="1061829"/>
          </a:xfrm>
          <a:prstGeom prst="rect">
            <a:avLst/>
          </a:prstGeom>
          <a:noFill/>
        </p:spPr>
        <p:txBody>
          <a:bodyPr wrap="square" rtlCol="0">
            <a:spAutoFit/>
          </a:bodyPr>
          <a:lstStyle/>
          <a:p>
            <a:pPr algn="ctr"/>
            <a:r>
              <a:rPr lang="en-US" sz="1500"/>
              <a:t>1 m = 100 cm</a:t>
            </a:r>
          </a:p>
          <a:p>
            <a:pPr algn="ctr"/>
            <a:r>
              <a:rPr lang="en-US" sz="1500"/>
              <a:t>0.1 m = 10 cm</a:t>
            </a:r>
          </a:p>
          <a:p>
            <a:pPr algn="ctr"/>
            <a:r>
              <a:rPr lang="en-US" sz="1500"/>
              <a:t>0.01 m = 1 cm</a:t>
            </a:r>
          </a:p>
          <a:p>
            <a:endParaRPr lang="en-US"/>
          </a:p>
        </p:txBody>
      </p:sp>
      <p:grpSp>
        <p:nvGrpSpPr>
          <p:cNvPr id="220" name="Group 219">
            <a:extLst>
              <a:ext uri="{FF2B5EF4-FFF2-40B4-BE49-F238E27FC236}">
                <a16:creationId xmlns:a16="http://schemas.microsoft.com/office/drawing/2014/main" id="{3FD887BE-6AFB-331D-85F8-AA2490A4146D}"/>
              </a:ext>
            </a:extLst>
          </p:cNvPr>
          <p:cNvGrpSpPr/>
          <p:nvPr/>
        </p:nvGrpSpPr>
        <p:grpSpPr>
          <a:xfrm>
            <a:off x="6574391" y="4766689"/>
            <a:ext cx="885097" cy="1118397"/>
            <a:chOff x="9411086" y="4124553"/>
            <a:chExt cx="885097" cy="1118397"/>
          </a:xfrm>
        </p:grpSpPr>
        <p:sp>
          <p:nvSpPr>
            <p:cNvPr id="221" name="Oval 220">
              <a:extLst>
                <a:ext uri="{FF2B5EF4-FFF2-40B4-BE49-F238E27FC236}">
                  <a16:creationId xmlns:a16="http://schemas.microsoft.com/office/drawing/2014/main" id="{6A73D0DE-AC8A-2B47-E5C8-70A590FE8A12}"/>
                </a:ext>
              </a:extLst>
            </p:cNvPr>
            <p:cNvSpPr/>
            <p:nvPr/>
          </p:nvSpPr>
          <p:spPr>
            <a:xfrm>
              <a:off x="9473216" y="4414664"/>
              <a:ext cx="760838" cy="7623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8D93B295-297F-BEA1-8F37-E09643C9E033}"/>
                </a:ext>
              </a:extLst>
            </p:cNvPr>
            <p:cNvSpPr/>
            <p:nvPr/>
          </p:nvSpPr>
          <p:spPr>
            <a:xfrm>
              <a:off x="9411086" y="4348684"/>
              <a:ext cx="885097" cy="89426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3" name="Straight Connector 222">
              <a:extLst>
                <a:ext uri="{FF2B5EF4-FFF2-40B4-BE49-F238E27FC236}">
                  <a16:creationId xmlns:a16="http://schemas.microsoft.com/office/drawing/2014/main" id="{F84541B2-7F8D-1419-AA01-2D99A2FF80B6}"/>
                </a:ext>
              </a:extLst>
            </p:cNvPr>
            <p:cNvCxnSpPr>
              <a:cxnSpLocks/>
            </p:cNvCxnSpPr>
            <p:nvPr/>
          </p:nvCxnSpPr>
          <p:spPr>
            <a:xfrm flipV="1">
              <a:off x="9859487" y="4283027"/>
              <a:ext cx="0" cy="1285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4" name="TextBox 223">
              <a:extLst>
                <a:ext uri="{FF2B5EF4-FFF2-40B4-BE49-F238E27FC236}">
                  <a16:creationId xmlns:a16="http://schemas.microsoft.com/office/drawing/2014/main" id="{D1AFF0A4-3A86-E069-BC36-D4CBC724F84F}"/>
                </a:ext>
              </a:extLst>
            </p:cNvPr>
            <p:cNvSpPr txBox="1"/>
            <p:nvPr/>
          </p:nvSpPr>
          <p:spPr>
            <a:xfrm>
              <a:off x="9716299" y="4190279"/>
              <a:ext cx="122153" cy="307777"/>
            </a:xfrm>
            <a:prstGeom prst="rect">
              <a:avLst/>
            </a:prstGeom>
            <a:noFill/>
          </p:spPr>
          <p:txBody>
            <a:bodyPr wrap="square" rtlCol="0">
              <a:spAutoFit/>
            </a:bodyPr>
            <a:lstStyle/>
            <a:p>
              <a:r>
                <a:rPr lang="en-US" sz="1400"/>
                <a:t>&gt;</a:t>
              </a:r>
            </a:p>
          </p:txBody>
        </p:sp>
        <p:sp>
          <p:nvSpPr>
            <p:cNvPr id="225" name="TextBox 224">
              <a:extLst>
                <a:ext uri="{FF2B5EF4-FFF2-40B4-BE49-F238E27FC236}">
                  <a16:creationId xmlns:a16="http://schemas.microsoft.com/office/drawing/2014/main" id="{D54C45C4-FBE6-4FB0-8F7C-B251CDB48788}"/>
                </a:ext>
              </a:extLst>
            </p:cNvPr>
            <p:cNvSpPr txBox="1"/>
            <p:nvPr/>
          </p:nvSpPr>
          <p:spPr>
            <a:xfrm>
              <a:off x="9794926" y="4190279"/>
              <a:ext cx="122153" cy="307777"/>
            </a:xfrm>
            <a:prstGeom prst="rect">
              <a:avLst/>
            </a:prstGeom>
            <a:noFill/>
          </p:spPr>
          <p:txBody>
            <a:bodyPr wrap="square" rtlCol="0">
              <a:spAutoFit/>
            </a:bodyPr>
            <a:lstStyle/>
            <a:p>
              <a:r>
                <a:rPr lang="en-US" sz="1400"/>
                <a:t>&lt;</a:t>
              </a:r>
            </a:p>
          </p:txBody>
        </p:sp>
        <p:cxnSp>
          <p:nvCxnSpPr>
            <p:cNvPr id="226" name="Straight Arrow Connector 225">
              <a:extLst>
                <a:ext uri="{FF2B5EF4-FFF2-40B4-BE49-F238E27FC236}">
                  <a16:creationId xmlns:a16="http://schemas.microsoft.com/office/drawing/2014/main" id="{28F9239A-59B8-7539-68F1-55CD9DB5AC42}"/>
                </a:ext>
              </a:extLst>
            </p:cNvPr>
            <p:cNvCxnSpPr>
              <a:cxnSpLocks/>
            </p:cNvCxnSpPr>
            <p:nvPr/>
          </p:nvCxnSpPr>
          <p:spPr>
            <a:xfrm>
              <a:off x="9518366" y="4795817"/>
              <a:ext cx="670535" cy="0"/>
            </a:xfrm>
            <a:prstGeom prst="straightConnector1">
              <a:avLst/>
            </a:prstGeom>
            <a:ln w="95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1028AE97-3E86-D6D3-4B00-FCE2BBCBF839}"/>
                </a:ext>
              </a:extLst>
            </p:cNvPr>
            <p:cNvSpPr txBox="1"/>
            <p:nvPr/>
          </p:nvSpPr>
          <p:spPr>
            <a:xfrm>
              <a:off x="9464786" y="4124553"/>
              <a:ext cx="794169" cy="215444"/>
            </a:xfrm>
            <a:prstGeom prst="rect">
              <a:avLst/>
            </a:prstGeom>
            <a:noFill/>
          </p:spPr>
          <p:txBody>
            <a:bodyPr wrap="square" rtlCol="0">
              <a:spAutoFit/>
            </a:bodyPr>
            <a:lstStyle/>
            <a:p>
              <a:pPr algn="ctr"/>
              <a:r>
                <a:rPr lang="en-US" sz="800"/>
                <a:t>Circumference</a:t>
              </a:r>
            </a:p>
          </p:txBody>
        </p:sp>
        <p:sp>
          <p:nvSpPr>
            <p:cNvPr id="228" name="TextBox 227">
              <a:extLst>
                <a:ext uri="{FF2B5EF4-FFF2-40B4-BE49-F238E27FC236}">
                  <a16:creationId xmlns:a16="http://schemas.microsoft.com/office/drawing/2014/main" id="{691DBADE-2D4B-8EA7-1834-088CEB85DD53}"/>
                </a:ext>
              </a:extLst>
            </p:cNvPr>
            <p:cNvSpPr txBox="1"/>
            <p:nvPr/>
          </p:nvSpPr>
          <p:spPr>
            <a:xfrm>
              <a:off x="9639541" y="4595514"/>
              <a:ext cx="428183" cy="215444"/>
            </a:xfrm>
            <a:prstGeom prst="rect">
              <a:avLst/>
            </a:prstGeom>
            <a:noFill/>
          </p:spPr>
          <p:txBody>
            <a:bodyPr wrap="square" rtlCol="0">
              <a:spAutoFit/>
            </a:bodyPr>
            <a:lstStyle/>
            <a:p>
              <a:pPr algn="ctr"/>
              <a:r>
                <a:rPr lang="en-US" sz="800"/>
                <a:t>Circle</a:t>
              </a:r>
            </a:p>
          </p:txBody>
        </p:sp>
        <p:sp>
          <p:nvSpPr>
            <p:cNvPr id="229" name="TextBox 228">
              <a:extLst>
                <a:ext uri="{FF2B5EF4-FFF2-40B4-BE49-F238E27FC236}">
                  <a16:creationId xmlns:a16="http://schemas.microsoft.com/office/drawing/2014/main" id="{A77C1677-6322-3FBC-13D0-12168206F172}"/>
                </a:ext>
              </a:extLst>
            </p:cNvPr>
            <p:cNvSpPr txBox="1"/>
            <p:nvPr/>
          </p:nvSpPr>
          <p:spPr>
            <a:xfrm>
              <a:off x="9565052" y="4797027"/>
              <a:ext cx="617885" cy="215444"/>
            </a:xfrm>
            <a:prstGeom prst="rect">
              <a:avLst/>
            </a:prstGeom>
            <a:noFill/>
          </p:spPr>
          <p:txBody>
            <a:bodyPr wrap="square" rtlCol="0">
              <a:spAutoFit/>
            </a:bodyPr>
            <a:lstStyle/>
            <a:p>
              <a:pPr algn="ctr"/>
              <a:r>
                <a:rPr lang="en-US" sz="800"/>
                <a:t>Diameter</a:t>
              </a:r>
            </a:p>
          </p:txBody>
        </p:sp>
      </p:grpSp>
      <p:grpSp>
        <p:nvGrpSpPr>
          <p:cNvPr id="230" name="Group 229">
            <a:extLst>
              <a:ext uri="{FF2B5EF4-FFF2-40B4-BE49-F238E27FC236}">
                <a16:creationId xmlns:a16="http://schemas.microsoft.com/office/drawing/2014/main" id="{DEA35DB0-B157-1587-539B-CB1D85D0E647}"/>
              </a:ext>
            </a:extLst>
          </p:cNvPr>
          <p:cNvGrpSpPr/>
          <p:nvPr/>
        </p:nvGrpSpPr>
        <p:grpSpPr>
          <a:xfrm>
            <a:off x="8231965" y="4883818"/>
            <a:ext cx="1418419" cy="911898"/>
            <a:chOff x="9126006" y="3237510"/>
            <a:chExt cx="1418419" cy="911898"/>
          </a:xfrm>
        </p:grpSpPr>
        <p:sp>
          <p:nvSpPr>
            <p:cNvPr id="231" name="Octagon 230">
              <a:extLst>
                <a:ext uri="{FF2B5EF4-FFF2-40B4-BE49-F238E27FC236}">
                  <a16:creationId xmlns:a16="http://schemas.microsoft.com/office/drawing/2014/main" id="{0F231EA0-2A97-4D46-7EB4-AC9C47122858}"/>
                </a:ext>
              </a:extLst>
            </p:cNvPr>
            <p:cNvSpPr/>
            <p:nvPr/>
          </p:nvSpPr>
          <p:spPr>
            <a:xfrm>
              <a:off x="9446204" y="3421095"/>
              <a:ext cx="778024" cy="728313"/>
            </a:xfrm>
            <a:prstGeom prst="oc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ight Brace 231">
              <a:extLst>
                <a:ext uri="{FF2B5EF4-FFF2-40B4-BE49-F238E27FC236}">
                  <a16:creationId xmlns:a16="http://schemas.microsoft.com/office/drawing/2014/main" id="{AB35CA64-61F1-E264-8E6E-84C4CB86E06B}"/>
                </a:ext>
              </a:extLst>
            </p:cNvPr>
            <p:cNvSpPr/>
            <p:nvPr/>
          </p:nvSpPr>
          <p:spPr>
            <a:xfrm>
              <a:off x="10250311" y="3637318"/>
              <a:ext cx="88691" cy="29586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3" name="TextBox 232">
              <a:extLst>
                <a:ext uri="{FF2B5EF4-FFF2-40B4-BE49-F238E27FC236}">
                  <a16:creationId xmlns:a16="http://schemas.microsoft.com/office/drawing/2014/main" id="{8646043C-D41C-72AA-456D-B2B8BE703E5D}"/>
                </a:ext>
              </a:extLst>
            </p:cNvPr>
            <p:cNvSpPr txBox="1"/>
            <p:nvPr/>
          </p:nvSpPr>
          <p:spPr>
            <a:xfrm>
              <a:off x="9126006" y="3237510"/>
              <a:ext cx="1418419" cy="215444"/>
            </a:xfrm>
            <a:prstGeom prst="rect">
              <a:avLst/>
            </a:prstGeom>
            <a:noFill/>
          </p:spPr>
          <p:txBody>
            <a:bodyPr wrap="square" rtlCol="0">
              <a:spAutoFit/>
            </a:bodyPr>
            <a:lstStyle/>
            <a:p>
              <a:pPr algn="ctr"/>
              <a:r>
                <a:rPr lang="en-US" sz="800"/>
                <a:t>Perimeter = # of sections x L</a:t>
              </a:r>
            </a:p>
          </p:txBody>
        </p:sp>
        <p:sp>
          <p:nvSpPr>
            <p:cNvPr id="234" name="TextBox 233">
              <a:extLst>
                <a:ext uri="{FF2B5EF4-FFF2-40B4-BE49-F238E27FC236}">
                  <a16:creationId xmlns:a16="http://schemas.microsoft.com/office/drawing/2014/main" id="{21AE79C8-CCEB-9923-DAB0-4760CF9FEA01}"/>
                </a:ext>
              </a:extLst>
            </p:cNvPr>
            <p:cNvSpPr txBox="1"/>
            <p:nvPr/>
          </p:nvSpPr>
          <p:spPr>
            <a:xfrm>
              <a:off x="9578879" y="3680003"/>
              <a:ext cx="562769" cy="215444"/>
            </a:xfrm>
            <a:prstGeom prst="rect">
              <a:avLst/>
            </a:prstGeom>
            <a:noFill/>
          </p:spPr>
          <p:txBody>
            <a:bodyPr wrap="square" rtlCol="0">
              <a:spAutoFit/>
            </a:bodyPr>
            <a:lstStyle/>
            <a:p>
              <a:pPr algn="ctr"/>
              <a:r>
                <a:rPr lang="en-US" sz="800"/>
                <a:t>Octogen</a:t>
              </a:r>
            </a:p>
          </p:txBody>
        </p:sp>
        <p:sp>
          <p:nvSpPr>
            <p:cNvPr id="235" name="TextBox 234">
              <a:extLst>
                <a:ext uri="{FF2B5EF4-FFF2-40B4-BE49-F238E27FC236}">
                  <a16:creationId xmlns:a16="http://schemas.microsoft.com/office/drawing/2014/main" id="{650C8150-9003-E77B-1685-1D036FC2684D}"/>
                </a:ext>
              </a:extLst>
            </p:cNvPr>
            <p:cNvSpPr txBox="1"/>
            <p:nvPr/>
          </p:nvSpPr>
          <p:spPr>
            <a:xfrm>
              <a:off x="10270797" y="3685375"/>
              <a:ext cx="221707" cy="215444"/>
            </a:xfrm>
            <a:prstGeom prst="rect">
              <a:avLst/>
            </a:prstGeom>
            <a:noFill/>
          </p:spPr>
          <p:txBody>
            <a:bodyPr wrap="square" rtlCol="0">
              <a:spAutoFit/>
            </a:bodyPr>
            <a:lstStyle/>
            <a:p>
              <a:r>
                <a:rPr lang="en-US" sz="800"/>
                <a:t>L</a:t>
              </a:r>
            </a:p>
          </p:txBody>
        </p:sp>
      </p:grpSp>
      <p:sp>
        <p:nvSpPr>
          <p:cNvPr id="236" name="TextBox 235">
            <a:extLst>
              <a:ext uri="{FF2B5EF4-FFF2-40B4-BE49-F238E27FC236}">
                <a16:creationId xmlns:a16="http://schemas.microsoft.com/office/drawing/2014/main" id="{34D2715D-BB3C-4EDE-66FD-06FA6C463AE0}"/>
              </a:ext>
            </a:extLst>
          </p:cNvPr>
          <p:cNvSpPr txBox="1"/>
          <p:nvPr/>
        </p:nvSpPr>
        <p:spPr>
          <a:xfrm>
            <a:off x="10044701" y="2040797"/>
            <a:ext cx="1916137" cy="1031051"/>
          </a:xfrm>
          <a:prstGeom prst="rect">
            <a:avLst/>
          </a:prstGeom>
          <a:noFill/>
        </p:spPr>
        <p:txBody>
          <a:bodyPr wrap="square" rtlCol="0">
            <a:spAutoFit/>
          </a:bodyPr>
          <a:lstStyle/>
          <a:p>
            <a:pPr algn="ctr"/>
            <a:r>
              <a:rPr lang="en-US" sz="1500"/>
              <a:t>Quick Mental Math for Estimation:</a:t>
            </a:r>
          </a:p>
          <a:p>
            <a:pPr algn="ctr"/>
            <a:endParaRPr lang="en-US" sz="1300" b="1"/>
          </a:p>
          <a:p>
            <a:endParaRPr lang="en-US"/>
          </a:p>
        </p:txBody>
      </p:sp>
      <p:grpSp>
        <p:nvGrpSpPr>
          <p:cNvPr id="237" name="Group 236">
            <a:extLst>
              <a:ext uri="{FF2B5EF4-FFF2-40B4-BE49-F238E27FC236}">
                <a16:creationId xmlns:a16="http://schemas.microsoft.com/office/drawing/2014/main" id="{C2468C12-560D-3D5E-38F2-AC63A5A2E36E}"/>
              </a:ext>
            </a:extLst>
          </p:cNvPr>
          <p:cNvGrpSpPr/>
          <p:nvPr/>
        </p:nvGrpSpPr>
        <p:grpSpPr>
          <a:xfrm>
            <a:off x="10044701" y="2583099"/>
            <a:ext cx="1755466" cy="870698"/>
            <a:chOff x="10079353" y="2251530"/>
            <a:chExt cx="1911481" cy="870698"/>
          </a:xfrm>
        </p:grpSpPr>
        <p:grpSp>
          <p:nvGrpSpPr>
            <p:cNvPr id="238" name="Group 237">
              <a:extLst>
                <a:ext uri="{FF2B5EF4-FFF2-40B4-BE49-F238E27FC236}">
                  <a16:creationId xmlns:a16="http://schemas.microsoft.com/office/drawing/2014/main" id="{EBA7F9CB-9805-8E4A-3066-E82E95B2F5E4}"/>
                </a:ext>
              </a:extLst>
            </p:cNvPr>
            <p:cNvGrpSpPr/>
            <p:nvPr/>
          </p:nvGrpSpPr>
          <p:grpSpPr>
            <a:xfrm>
              <a:off x="10079353" y="2251530"/>
              <a:ext cx="1911481" cy="870698"/>
              <a:chOff x="9984563" y="2565418"/>
              <a:chExt cx="1911481" cy="870698"/>
            </a:xfrm>
          </p:grpSpPr>
          <p:sp>
            <p:nvSpPr>
              <p:cNvPr id="241" name="TextBox 240">
                <a:extLst>
                  <a:ext uri="{FF2B5EF4-FFF2-40B4-BE49-F238E27FC236}">
                    <a16:creationId xmlns:a16="http://schemas.microsoft.com/office/drawing/2014/main" id="{5936AEE0-F961-BF8A-7F36-D6279A17C3BA}"/>
                  </a:ext>
                </a:extLst>
              </p:cNvPr>
              <p:cNvSpPr txBox="1"/>
              <p:nvPr/>
            </p:nvSpPr>
            <p:spPr>
              <a:xfrm>
                <a:off x="9984563" y="2571649"/>
                <a:ext cx="1095413" cy="864467"/>
              </a:xfrm>
              <a:prstGeom prst="rect">
                <a:avLst/>
              </a:prstGeom>
              <a:noFill/>
              <a:ln>
                <a:noFill/>
              </a:ln>
            </p:spPr>
            <p:txBody>
              <a:bodyPr wrap="square" rtlCol="0">
                <a:spAutoFit/>
              </a:bodyPr>
              <a:lstStyle/>
              <a:p>
                <a:pPr algn="r"/>
                <a:r>
                  <a:rPr lang="en-US" sz="1500"/>
                  <a:t>4.75 cm</a:t>
                </a:r>
              </a:p>
              <a:p>
                <a:pPr algn="r"/>
                <a:r>
                  <a:rPr lang="en-US" sz="1500"/>
                  <a:t>x 4.20 cm</a:t>
                </a:r>
              </a:p>
              <a:p>
                <a:pPr algn="r">
                  <a:lnSpc>
                    <a:spcPct val="150000"/>
                  </a:lnSpc>
                </a:pPr>
                <a:r>
                  <a:rPr lang="en-US" sz="1500"/>
                  <a:t>19.95 cm</a:t>
                </a:r>
                <a:r>
                  <a:rPr lang="en-US" sz="1500" baseline="30000"/>
                  <a:t>2</a:t>
                </a:r>
              </a:p>
            </p:txBody>
          </p:sp>
          <p:sp>
            <p:nvSpPr>
              <p:cNvPr id="242" name="TextBox 241">
                <a:extLst>
                  <a:ext uri="{FF2B5EF4-FFF2-40B4-BE49-F238E27FC236}">
                    <a16:creationId xmlns:a16="http://schemas.microsoft.com/office/drawing/2014/main" id="{447563F4-EE8F-1038-0F35-7A714F4AF5B1}"/>
                  </a:ext>
                </a:extLst>
              </p:cNvPr>
              <p:cNvSpPr txBox="1"/>
              <p:nvPr/>
            </p:nvSpPr>
            <p:spPr>
              <a:xfrm>
                <a:off x="11012487" y="2565418"/>
                <a:ext cx="883557" cy="864467"/>
              </a:xfrm>
              <a:prstGeom prst="rect">
                <a:avLst/>
              </a:prstGeom>
              <a:noFill/>
              <a:ln>
                <a:noFill/>
              </a:ln>
            </p:spPr>
            <p:txBody>
              <a:bodyPr wrap="none" rtlCol="0">
                <a:spAutoFit/>
              </a:bodyPr>
              <a:lstStyle/>
              <a:p>
                <a:pPr algn="r"/>
                <a:r>
                  <a:rPr lang="en-US" sz="1500"/>
                  <a:t>5 cm</a:t>
                </a:r>
              </a:p>
              <a:p>
                <a:pPr algn="r"/>
                <a:r>
                  <a:rPr lang="en-US" sz="1500"/>
                  <a:t>x 4 cm</a:t>
                </a:r>
              </a:p>
              <a:p>
                <a:pPr algn="r">
                  <a:lnSpc>
                    <a:spcPct val="150000"/>
                  </a:lnSpc>
                </a:pPr>
                <a:r>
                  <a:rPr lang="en-US" sz="1500"/>
                  <a:t>  20 cm</a:t>
                </a:r>
                <a:r>
                  <a:rPr lang="en-US" sz="1500" baseline="30000"/>
                  <a:t>2</a:t>
                </a:r>
              </a:p>
            </p:txBody>
          </p:sp>
        </p:grpSp>
        <p:cxnSp>
          <p:nvCxnSpPr>
            <p:cNvPr id="239" name="Straight Connector 238">
              <a:extLst>
                <a:ext uri="{FF2B5EF4-FFF2-40B4-BE49-F238E27FC236}">
                  <a16:creationId xmlns:a16="http://schemas.microsoft.com/office/drawing/2014/main" id="{DD3E986C-2F74-1D25-389B-44C8B1608924}"/>
                </a:ext>
              </a:extLst>
            </p:cNvPr>
            <p:cNvCxnSpPr>
              <a:cxnSpLocks/>
            </p:cNvCxnSpPr>
            <p:nvPr/>
          </p:nvCxnSpPr>
          <p:spPr>
            <a:xfrm>
              <a:off x="10261298" y="2823505"/>
              <a:ext cx="839259"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40" name="Straight Connector 239">
              <a:extLst>
                <a:ext uri="{FF2B5EF4-FFF2-40B4-BE49-F238E27FC236}">
                  <a16:creationId xmlns:a16="http://schemas.microsoft.com/office/drawing/2014/main" id="{AB37ABC9-E6A3-8092-0018-0291DA87E57A}"/>
                </a:ext>
              </a:extLst>
            </p:cNvPr>
            <p:cNvCxnSpPr>
              <a:cxnSpLocks/>
            </p:cNvCxnSpPr>
            <p:nvPr/>
          </p:nvCxnSpPr>
          <p:spPr>
            <a:xfrm flipV="1">
              <a:off x="11326803" y="2808144"/>
              <a:ext cx="652893" cy="10241"/>
            </a:xfrm>
            <a:prstGeom prst="line">
              <a:avLst/>
            </a:prstGeom>
            <a:ln w="19050"/>
          </p:spPr>
          <p:style>
            <a:lnRef idx="1">
              <a:schemeClr val="dk1"/>
            </a:lnRef>
            <a:fillRef idx="0">
              <a:schemeClr val="dk1"/>
            </a:fillRef>
            <a:effectRef idx="0">
              <a:schemeClr val="dk1"/>
            </a:effectRef>
            <a:fontRef idx="minor">
              <a:schemeClr val="tx1"/>
            </a:fontRef>
          </p:style>
        </p:cxnSp>
      </p:grpSp>
      <p:sp>
        <p:nvSpPr>
          <p:cNvPr id="250" name="Rectangle 249">
            <a:extLst>
              <a:ext uri="{FF2B5EF4-FFF2-40B4-BE49-F238E27FC236}">
                <a16:creationId xmlns:a16="http://schemas.microsoft.com/office/drawing/2014/main" id="{6CFB0D45-CD0C-61D4-0190-B803D1FE83E4}"/>
              </a:ext>
            </a:extLst>
          </p:cNvPr>
          <p:cNvSpPr/>
          <p:nvPr/>
        </p:nvSpPr>
        <p:spPr>
          <a:xfrm>
            <a:off x="9997287" y="1803507"/>
            <a:ext cx="2010966" cy="20396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 name="Picture 8" descr="Free Monochrome Photography of Round Silver Coin Stock Photo">
            <a:extLst>
              <a:ext uri="{FF2B5EF4-FFF2-40B4-BE49-F238E27FC236}">
                <a16:creationId xmlns:a16="http://schemas.microsoft.com/office/drawing/2014/main" id="{AD40504B-D7DB-8C3B-62E5-03F3297D7DB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926" t="52037" r="50026" b="8970"/>
          <a:stretch/>
        </p:blipFill>
        <p:spPr bwMode="auto">
          <a:xfrm>
            <a:off x="8069844" y="1990476"/>
            <a:ext cx="888296" cy="830320"/>
          </a:xfrm>
          <a:prstGeom prst="rect">
            <a:avLst/>
          </a:prstGeom>
          <a:noFill/>
          <a:extLst>
            <a:ext uri="{909E8E84-426E-40DD-AFC4-6F175D3DCCD1}">
              <a14:hiddenFill xmlns:a14="http://schemas.microsoft.com/office/drawing/2010/main">
                <a:solidFill>
                  <a:srgbClr val="FFFFFF"/>
                </a:solidFill>
              </a14:hiddenFill>
            </a:ext>
          </a:extLst>
        </p:spPr>
      </p:pic>
      <p:pic>
        <p:nvPicPr>
          <p:cNvPr id="318" name="Picture 14" descr="Free Black Skip Rope Stock Photo">
            <a:extLst>
              <a:ext uri="{FF2B5EF4-FFF2-40B4-BE49-F238E27FC236}">
                <a16:creationId xmlns:a16="http://schemas.microsoft.com/office/drawing/2014/main" id="{A79781D3-82AE-48C0-7FA0-CC591C37ECC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670" t="527" r="7298" b="-12187"/>
          <a:stretch/>
        </p:blipFill>
        <p:spPr bwMode="auto">
          <a:xfrm>
            <a:off x="4359819" y="3758465"/>
            <a:ext cx="888295" cy="937597"/>
          </a:xfrm>
          <a:prstGeom prst="rect">
            <a:avLst/>
          </a:prstGeom>
          <a:noFill/>
          <a:extLst>
            <a:ext uri="{909E8E84-426E-40DD-AFC4-6F175D3DCCD1}">
              <a14:hiddenFill xmlns:a14="http://schemas.microsoft.com/office/drawing/2010/main">
                <a:solidFill>
                  <a:srgbClr val="FFFFFF"/>
                </a:solidFill>
              </a14:hiddenFill>
            </a:ext>
          </a:extLst>
        </p:spPr>
      </p:pic>
      <p:pic>
        <p:nvPicPr>
          <p:cNvPr id="320" name="Picture 24" descr="Free Anonymous guy giving sweet candies to girlfriend on street Stock Photo">
            <a:extLst>
              <a:ext uri="{FF2B5EF4-FFF2-40B4-BE49-F238E27FC236}">
                <a16:creationId xmlns:a16="http://schemas.microsoft.com/office/drawing/2014/main" id="{489959F3-2259-DBB7-8855-44846524F3B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630" t="22597" r="35327" b="13623"/>
          <a:stretch/>
        </p:blipFill>
        <p:spPr bwMode="auto">
          <a:xfrm>
            <a:off x="8075088" y="2880609"/>
            <a:ext cx="888297" cy="831197"/>
          </a:xfrm>
          <a:prstGeom prst="rect">
            <a:avLst/>
          </a:prstGeom>
          <a:noFill/>
          <a:extLst>
            <a:ext uri="{909E8E84-426E-40DD-AFC4-6F175D3DCCD1}">
              <a14:hiddenFill xmlns:a14="http://schemas.microsoft.com/office/drawing/2010/main">
                <a:solidFill>
                  <a:srgbClr val="FFFFFF"/>
                </a:solidFill>
              </a14:hiddenFill>
            </a:ext>
          </a:extLst>
        </p:spPr>
      </p:pic>
      <p:pic>
        <p:nvPicPr>
          <p:cNvPr id="321" name="Picture 28" descr="Free Woman Wearing Yellow Dress Stock Photo">
            <a:extLst>
              <a:ext uri="{FF2B5EF4-FFF2-40B4-BE49-F238E27FC236}">
                <a16:creationId xmlns:a16="http://schemas.microsoft.com/office/drawing/2014/main" id="{3A47F889-0122-A89B-FECA-E08A97217D69}"/>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944" t="6879" r="39076" b="65912"/>
          <a:stretch/>
        </p:blipFill>
        <p:spPr bwMode="auto">
          <a:xfrm>
            <a:off x="4352961" y="1981521"/>
            <a:ext cx="888296" cy="844432"/>
          </a:xfrm>
          <a:prstGeom prst="rect">
            <a:avLst/>
          </a:prstGeom>
          <a:noFill/>
          <a:extLst>
            <a:ext uri="{909E8E84-426E-40DD-AFC4-6F175D3DCCD1}">
              <a14:hiddenFill xmlns:a14="http://schemas.microsoft.com/office/drawing/2010/main">
                <a:solidFill>
                  <a:srgbClr val="FFFFFF"/>
                </a:solidFill>
              </a14:hiddenFill>
            </a:ext>
          </a:extLst>
        </p:spPr>
      </p:pic>
      <p:pic>
        <p:nvPicPr>
          <p:cNvPr id="322" name="Picture 30" descr="Free Person in Gray Long Sleeve Shirt Holding Green Fruit Stock Photo">
            <a:extLst>
              <a:ext uri="{FF2B5EF4-FFF2-40B4-BE49-F238E27FC236}">
                <a16:creationId xmlns:a16="http://schemas.microsoft.com/office/drawing/2014/main" id="{E910D731-8CF8-DCD0-3FD4-0B84065C8B2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5263" t="30384" r="32447" b="47199"/>
          <a:stretch/>
        </p:blipFill>
        <p:spPr bwMode="auto">
          <a:xfrm>
            <a:off x="2496440" y="1986028"/>
            <a:ext cx="822836" cy="843071"/>
          </a:xfrm>
          <a:prstGeom prst="rect">
            <a:avLst/>
          </a:prstGeom>
          <a:noFill/>
          <a:extLst>
            <a:ext uri="{909E8E84-426E-40DD-AFC4-6F175D3DCCD1}">
              <a14:hiddenFill xmlns:a14="http://schemas.microsoft.com/office/drawing/2010/main">
                <a:solidFill>
                  <a:srgbClr val="FFFFFF"/>
                </a:solidFill>
              </a14:hiddenFill>
            </a:ext>
          </a:extLst>
        </p:spPr>
      </p:pic>
      <p:pic>
        <p:nvPicPr>
          <p:cNvPr id="323" name="Picture 34" descr="Free Clear Disposable Bottle on Black Surface Stock Photo">
            <a:extLst>
              <a:ext uri="{FF2B5EF4-FFF2-40B4-BE49-F238E27FC236}">
                <a16:creationId xmlns:a16="http://schemas.microsoft.com/office/drawing/2014/main" id="{363EA73E-4C65-03B6-7D64-B9A5ABFB314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1300" t="20022" r="27592" b="9377"/>
          <a:stretch/>
        </p:blipFill>
        <p:spPr bwMode="auto">
          <a:xfrm>
            <a:off x="6214517" y="2867233"/>
            <a:ext cx="891671" cy="843930"/>
          </a:xfrm>
          <a:prstGeom prst="rect">
            <a:avLst/>
          </a:prstGeom>
          <a:noFill/>
          <a:extLst>
            <a:ext uri="{909E8E84-426E-40DD-AFC4-6F175D3DCCD1}">
              <a14:hiddenFill xmlns:a14="http://schemas.microsoft.com/office/drawing/2010/main">
                <a:solidFill>
                  <a:srgbClr val="FFFFFF"/>
                </a:solidFill>
              </a14:hiddenFill>
            </a:ext>
          </a:extLst>
        </p:spPr>
      </p:pic>
      <p:pic>
        <p:nvPicPr>
          <p:cNvPr id="327" name="Picture 14" descr="Free Assorted Flavored Ice Creams Stock Photo">
            <a:extLst>
              <a:ext uri="{FF2B5EF4-FFF2-40B4-BE49-F238E27FC236}">
                <a16:creationId xmlns:a16="http://schemas.microsoft.com/office/drawing/2014/main" id="{543B0F9C-F547-16E8-E9BB-43FD86A4690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066" t="25333" r="43761" b="46102"/>
          <a:stretch/>
        </p:blipFill>
        <p:spPr bwMode="auto">
          <a:xfrm>
            <a:off x="6214517" y="1990476"/>
            <a:ext cx="888296" cy="836786"/>
          </a:xfrm>
          <a:prstGeom prst="rect">
            <a:avLst/>
          </a:prstGeom>
          <a:noFill/>
          <a:extLst>
            <a:ext uri="{909E8E84-426E-40DD-AFC4-6F175D3DCCD1}">
              <a14:hiddenFill xmlns:a14="http://schemas.microsoft.com/office/drawing/2010/main">
                <a:solidFill>
                  <a:srgbClr val="FFFFFF"/>
                </a:solidFill>
              </a14:hiddenFill>
            </a:ext>
          </a:extLst>
        </p:spPr>
      </p:pic>
      <p:pic>
        <p:nvPicPr>
          <p:cNvPr id="328" name="Picture 16" descr="Free Fruits In A Plastic Bag Stock Photo">
            <a:extLst>
              <a:ext uri="{FF2B5EF4-FFF2-40B4-BE49-F238E27FC236}">
                <a16:creationId xmlns:a16="http://schemas.microsoft.com/office/drawing/2014/main" id="{60ACB104-000A-9AA0-8EA3-0A75F9CB12F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6469" t="20068" r="7295" b="18614"/>
          <a:stretch/>
        </p:blipFill>
        <p:spPr bwMode="auto">
          <a:xfrm>
            <a:off x="2493382" y="2871299"/>
            <a:ext cx="826118" cy="836849"/>
          </a:xfrm>
          <a:prstGeom prst="rect">
            <a:avLst/>
          </a:prstGeom>
          <a:noFill/>
          <a:extLst>
            <a:ext uri="{909E8E84-426E-40DD-AFC4-6F175D3DCCD1}">
              <a14:hiddenFill xmlns:a14="http://schemas.microsoft.com/office/drawing/2010/main">
                <a:solidFill>
                  <a:srgbClr val="FFFFFF"/>
                </a:solidFill>
              </a14:hiddenFill>
            </a:ext>
          </a:extLst>
        </p:spPr>
      </p:pic>
      <p:pic>
        <p:nvPicPr>
          <p:cNvPr id="330" name="Picture 6" descr="Free Porridge and Strawberries in the Bowl on the Table Stock Photo">
            <a:extLst>
              <a:ext uri="{FF2B5EF4-FFF2-40B4-BE49-F238E27FC236}">
                <a16:creationId xmlns:a16="http://schemas.microsoft.com/office/drawing/2014/main" id="{70D8BD1C-5694-77EC-291F-C35AEE02B332}"/>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5783" t="61274" r="30836" b="2769"/>
          <a:stretch/>
        </p:blipFill>
        <p:spPr bwMode="auto">
          <a:xfrm>
            <a:off x="2493382" y="3764328"/>
            <a:ext cx="822836" cy="822960"/>
          </a:xfrm>
          <a:prstGeom prst="rect">
            <a:avLst/>
          </a:prstGeom>
          <a:noFill/>
          <a:extLst>
            <a:ext uri="{909E8E84-426E-40DD-AFC4-6F175D3DCCD1}">
              <a14:hiddenFill xmlns:a14="http://schemas.microsoft.com/office/drawing/2010/main">
                <a:solidFill>
                  <a:srgbClr val="FFFFFF"/>
                </a:solidFill>
              </a14:hiddenFill>
            </a:ext>
          </a:extLst>
        </p:spPr>
      </p:pic>
      <p:pic>
        <p:nvPicPr>
          <p:cNvPr id="331" name="Picture 14" descr="Free Blue and White Ball over Water Stock Photo">
            <a:extLst>
              <a:ext uri="{FF2B5EF4-FFF2-40B4-BE49-F238E27FC236}">
                <a16:creationId xmlns:a16="http://schemas.microsoft.com/office/drawing/2014/main" id="{B4A90861-D5DF-4E08-AD83-EC660D66FD0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50714" t="3556" r="25180" b="61181"/>
          <a:stretch/>
        </p:blipFill>
        <p:spPr bwMode="auto">
          <a:xfrm>
            <a:off x="8065909" y="3760267"/>
            <a:ext cx="888296" cy="822960"/>
          </a:xfrm>
          <a:prstGeom prst="rect">
            <a:avLst/>
          </a:prstGeom>
          <a:noFill/>
          <a:extLst>
            <a:ext uri="{909E8E84-426E-40DD-AFC4-6F175D3DCCD1}">
              <a14:hiddenFill xmlns:a14="http://schemas.microsoft.com/office/drawing/2010/main">
                <a:solidFill>
                  <a:srgbClr val="FFFFFF"/>
                </a:solidFill>
              </a14:hiddenFill>
            </a:ext>
          </a:extLst>
        </p:spPr>
      </p:pic>
      <p:sp>
        <p:nvSpPr>
          <p:cNvPr id="332" name="TextBox 331">
            <a:extLst>
              <a:ext uri="{FF2B5EF4-FFF2-40B4-BE49-F238E27FC236}">
                <a16:creationId xmlns:a16="http://schemas.microsoft.com/office/drawing/2014/main" id="{59CFB2C2-A03C-D8CA-164E-5955029180B7}"/>
              </a:ext>
            </a:extLst>
          </p:cNvPr>
          <p:cNvSpPr txBox="1"/>
          <p:nvPr/>
        </p:nvSpPr>
        <p:spPr>
          <a:xfrm>
            <a:off x="3799398" y="2221873"/>
            <a:ext cx="471476" cy="367917"/>
          </a:xfrm>
          <a:prstGeom prst="rect">
            <a:avLst/>
          </a:prstGeom>
          <a:noFill/>
        </p:spPr>
        <p:txBody>
          <a:bodyPr wrap="square" rtlCol="0">
            <a:spAutoFit/>
          </a:bodyPr>
          <a:lstStyle/>
          <a:p>
            <a:r>
              <a:rPr lang="en-US"/>
              <a:t>kg</a:t>
            </a:r>
          </a:p>
        </p:txBody>
      </p:sp>
      <p:sp>
        <p:nvSpPr>
          <p:cNvPr id="333" name="TextBox 332">
            <a:extLst>
              <a:ext uri="{FF2B5EF4-FFF2-40B4-BE49-F238E27FC236}">
                <a16:creationId xmlns:a16="http://schemas.microsoft.com/office/drawing/2014/main" id="{7CD7E4AD-D32B-8B8A-7DFF-E6F5C7054298}"/>
              </a:ext>
            </a:extLst>
          </p:cNvPr>
          <p:cNvSpPr txBox="1"/>
          <p:nvPr/>
        </p:nvSpPr>
        <p:spPr>
          <a:xfrm>
            <a:off x="3799800" y="3101406"/>
            <a:ext cx="471476" cy="367917"/>
          </a:xfrm>
          <a:prstGeom prst="rect">
            <a:avLst/>
          </a:prstGeom>
          <a:noFill/>
        </p:spPr>
        <p:txBody>
          <a:bodyPr wrap="square" rtlCol="0">
            <a:spAutoFit/>
          </a:bodyPr>
          <a:lstStyle/>
          <a:p>
            <a:r>
              <a:rPr lang="en-US"/>
              <a:t>g</a:t>
            </a:r>
          </a:p>
        </p:txBody>
      </p:sp>
      <p:sp>
        <p:nvSpPr>
          <p:cNvPr id="334" name="TextBox 333">
            <a:extLst>
              <a:ext uri="{FF2B5EF4-FFF2-40B4-BE49-F238E27FC236}">
                <a16:creationId xmlns:a16="http://schemas.microsoft.com/office/drawing/2014/main" id="{CB48B54E-6F69-AF9E-E38F-99DFE8B1F908}"/>
              </a:ext>
            </a:extLst>
          </p:cNvPr>
          <p:cNvSpPr txBox="1"/>
          <p:nvPr/>
        </p:nvSpPr>
        <p:spPr>
          <a:xfrm>
            <a:off x="3760546" y="3978904"/>
            <a:ext cx="471476" cy="367917"/>
          </a:xfrm>
          <a:prstGeom prst="rect">
            <a:avLst/>
          </a:prstGeom>
          <a:noFill/>
        </p:spPr>
        <p:txBody>
          <a:bodyPr wrap="square" rtlCol="0">
            <a:spAutoFit/>
          </a:bodyPr>
          <a:lstStyle/>
          <a:p>
            <a:r>
              <a:rPr lang="en-US"/>
              <a:t>g</a:t>
            </a:r>
          </a:p>
        </p:txBody>
      </p:sp>
      <p:sp>
        <p:nvSpPr>
          <p:cNvPr id="336" name="TextBox 335">
            <a:extLst>
              <a:ext uri="{FF2B5EF4-FFF2-40B4-BE49-F238E27FC236}">
                <a16:creationId xmlns:a16="http://schemas.microsoft.com/office/drawing/2014/main" id="{98EE3055-E3DA-2F2F-8929-16DFCC253384}"/>
              </a:ext>
            </a:extLst>
          </p:cNvPr>
          <p:cNvSpPr txBox="1"/>
          <p:nvPr/>
        </p:nvSpPr>
        <p:spPr>
          <a:xfrm>
            <a:off x="5635684" y="2223020"/>
            <a:ext cx="471476" cy="367917"/>
          </a:xfrm>
          <a:prstGeom prst="rect">
            <a:avLst/>
          </a:prstGeom>
          <a:noFill/>
        </p:spPr>
        <p:txBody>
          <a:bodyPr wrap="square" rtlCol="0">
            <a:spAutoFit/>
          </a:bodyPr>
          <a:lstStyle/>
          <a:p>
            <a:r>
              <a:rPr lang="en-US"/>
              <a:t>cm</a:t>
            </a:r>
          </a:p>
        </p:txBody>
      </p:sp>
      <p:sp>
        <p:nvSpPr>
          <p:cNvPr id="337" name="TextBox 336">
            <a:extLst>
              <a:ext uri="{FF2B5EF4-FFF2-40B4-BE49-F238E27FC236}">
                <a16:creationId xmlns:a16="http://schemas.microsoft.com/office/drawing/2014/main" id="{F4235C0D-D599-514B-B7CD-315C9C036CFB}"/>
              </a:ext>
            </a:extLst>
          </p:cNvPr>
          <p:cNvSpPr txBox="1"/>
          <p:nvPr/>
        </p:nvSpPr>
        <p:spPr>
          <a:xfrm>
            <a:off x="5679725" y="3106284"/>
            <a:ext cx="471476" cy="367917"/>
          </a:xfrm>
          <a:prstGeom prst="rect">
            <a:avLst/>
          </a:prstGeom>
          <a:noFill/>
        </p:spPr>
        <p:txBody>
          <a:bodyPr wrap="square" rtlCol="0">
            <a:spAutoFit/>
          </a:bodyPr>
          <a:lstStyle/>
          <a:p>
            <a:r>
              <a:rPr lang="en-US"/>
              <a:t>cm</a:t>
            </a:r>
          </a:p>
        </p:txBody>
      </p:sp>
      <p:sp>
        <p:nvSpPr>
          <p:cNvPr id="338" name="TextBox 337">
            <a:extLst>
              <a:ext uri="{FF2B5EF4-FFF2-40B4-BE49-F238E27FC236}">
                <a16:creationId xmlns:a16="http://schemas.microsoft.com/office/drawing/2014/main" id="{C2CD6030-9D56-0624-4068-677B36E7ADE5}"/>
              </a:ext>
            </a:extLst>
          </p:cNvPr>
          <p:cNvSpPr txBox="1"/>
          <p:nvPr/>
        </p:nvSpPr>
        <p:spPr>
          <a:xfrm>
            <a:off x="5673537" y="3987554"/>
            <a:ext cx="471476" cy="367917"/>
          </a:xfrm>
          <a:prstGeom prst="rect">
            <a:avLst/>
          </a:prstGeom>
          <a:noFill/>
        </p:spPr>
        <p:txBody>
          <a:bodyPr wrap="square" rtlCol="0">
            <a:spAutoFit/>
          </a:bodyPr>
          <a:lstStyle/>
          <a:p>
            <a:r>
              <a:rPr lang="en-US"/>
              <a:t>m</a:t>
            </a:r>
          </a:p>
        </p:txBody>
      </p:sp>
      <p:sp>
        <p:nvSpPr>
          <p:cNvPr id="340" name="TextBox 339">
            <a:extLst>
              <a:ext uri="{FF2B5EF4-FFF2-40B4-BE49-F238E27FC236}">
                <a16:creationId xmlns:a16="http://schemas.microsoft.com/office/drawing/2014/main" id="{F446D196-675B-FF84-4FF2-E54B1B1D98A2}"/>
              </a:ext>
            </a:extLst>
          </p:cNvPr>
          <p:cNvSpPr txBox="1"/>
          <p:nvPr/>
        </p:nvSpPr>
        <p:spPr>
          <a:xfrm>
            <a:off x="7419901" y="2220304"/>
            <a:ext cx="471476" cy="367917"/>
          </a:xfrm>
          <a:prstGeom prst="rect">
            <a:avLst/>
          </a:prstGeom>
          <a:noFill/>
        </p:spPr>
        <p:txBody>
          <a:bodyPr wrap="square" rtlCol="0">
            <a:spAutoFit/>
          </a:bodyPr>
          <a:lstStyle/>
          <a:p>
            <a:r>
              <a:rPr lang="en-US"/>
              <a:t>L</a:t>
            </a:r>
          </a:p>
        </p:txBody>
      </p:sp>
      <p:sp>
        <p:nvSpPr>
          <p:cNvPr id="341" name="TextBox 340">
            <a:extLst>
              <a:ext uri="{FF2B5EF4-FFF2-40B4-BE49-F238E27FC236}">
                <a16:creationId xmlns:a16="http://schemas.microsoft.com/office/drawing/2014/main" id="{102833B4-4E8A-CE24-C13F-841BD03F47D4}"/>
              </a:ext>
            </a:extLst>
          </p:cNvPr>
          <p:cNvSpPr txBox="1"/>
          <p:nvPr/>
        </p:nvSpPr>
        <p:spPr>
          <a:xfrm>
            <a:off x="7418772" y="3107156"/>
            <a:ext cx="471476" cy="367917"/>
          </a:xfrm>
          <a:prstGeom prst="rect">
            <a:avLst/>
          </a:prstGeom>
          <a:noFill/>
        </p:spPr>
        <p:txBody>
          <a:bodyPr wrap="square" rtlCol="0">
            <a:spAutoFit/>
          </a:bodyPr>
          <a:lstStyle/>
          <a:p>
            <a:r>
              <a:rPr lang="en-US"/>
              <a:t>L</a:t>
            </a:r>
          </a:p>
        </p:txBody>
      </p:sp>
      <mc:AlternateContent xmlns:mc="http://schemas.openxmlformats.org/markup-compatibility/2006" xmlns:a14="http://schemas.microsoft.com/office/drawing/2010/main">
        <mc:Choice Requires="a14">
          <p:sp>
            <p:nvSpPr>
              <p:cNvPr id="342" name="TextBox 341">
                <a:extLst>
                  <a:ext uri="{FF2B5EF4-FFF2-40B4-BE49-F238E27FC236}">
                    <a16:creationId xmlns:a16="http://schemas.microsoft.com/office/drawing/2014/main" id="{9AFDA3FC-BB67-523B-FE01-825DB69CCCA6}"/>
                  </a:ext>
                </a:extLst>
              </p:cNvPr>
              <p:cNvSpPr txBox="1"/>
              <p:nvPr/>
            </p:nvSpPr>
            <p:spPr>
              <a:xfrm>
                <a:off x="7437870" y="3996018"/>
                <a:ext cx="4714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m:rPr>
                              <m:nor/>
                            </m:rPr>
                            <a:rPr lang="en-US" dirty="0">
                              <a:solidFill>
                                <a:schemeClr val="tx1"/>
                              </a:solidFill>
                            </a:rPr>
                            <m:t>cm</m:t>
                          </m:r>
                        </m:e>
                        <m:sup>
                          <m:r>
                            <a:rPr lang="en-US" b="0" i="1" smtClean="0">
                              <a:solidFill>
                                <a:schemeClr val="tx1"/>
                              </a:solidFill>
                              <a:latin typeface="Cambria Math" panose="02040503050406030204" pitchFamily="18" charset="0"/>
                            </a:rPr>
                            <m:t>3</m:t>
                          </m:r>
                        </m:sup>
                      </m:sSup>
                    </m:oMath>
                  </m:oMathPara>
                </a14:m>
                <a:endParaRPr lang="en-US">
                  <a:solidFill>
                    <a:schemeClr val="tx1"/>
                  </a:solidFill>
                </a:endParaRPr>
              </a:p>
            </p:txBody>
          </p:sp>
        </mc:Choice>
        <mc:Fallback xmlns="">
          <p:sp>
            <p:nvSpPr>
              <p:cNvPr id="342" name="TextBox 341">
                <a:extLst>
                  <a:ext uri="{FF2B5EF4-FFF2-40B4-BE49-F238E27FC236}">
                    <a16:creationId xmlns:a16="http://schemas.microsoft.com/office/drawing/2014/main" id="{9AFDA3FC-BB67-523B-FE01-825DB69CCCA6}"/>
                  </a:ext>
                </a:extLst>
              </p:cNvPr>
              <p:cNvSpPr txBox="1">
                <a:spLocks noRot="1" noChangeAspect="1" noMove="1" noResize="1" noEditPoints="1" noAdjustHandles="1" noChangeArrowheads="1" noChangeShapeType="1" noTextEdit="1"/>
              </p:cNvSpPr>
              <p:nvPr/>
            </p:nvSpPr>
            <p:spPr>
              <a:xfrm>
                <a:off x="7437870" y="3996018"/>
                <a:ext cx="471476" cy="369332"/>
              </a:xfrm>
              <a:prstGeom prst="rect">
                <a:avLst/>
              </a:prstGeom>
              <a:blipFill>
                <a:blip r:embed="rId15"/>
                <a:stretch>
                  <a:fillRect r="-12987"/>
                </a:stretch>
              </a:blipFill>
            </p:spPr>
            <p:txBody>
              <a:bodyPr/>
              <a:lstStyle/>
              <a:p>
                <a:r>
                  <a:rPr lang="en-US">
                    <a:noFill/>
                  </a:rPr>
                  <a:t> </a:t>
                </a:r>
              </a:p>
            </p:txBody>
          </p:sp>
        </mc:Fallback>
      </mc:AlternateContent>
      <p:sp>
        <p:nvSpPr>
          <p:cNvPr id="344" name="TextBox 343">
            <a:extLst>
              <a:ext uri="{FF2B5EF4-FFF2-40B4-BE49-F238E27FC236}">
                <a16:creationId xmlns:a16="http://schemas.microsoft.com/office/drawing/2014/main" id="{EBC5AB58-6BCC-AA5A-EA2C-B87CF8E674CB}"/>
              </a:ext>
            </a:extLst>
          </p:cNvPr>
          <p:cNvSpPr txBox="1"/>
          <p:nvPr/>
        </p:nvSpPr>
        <p:spPr>
          <a:xfrm>
            <a:off x="9292155" y="2239985"/>
            <a:ext cx="471476" cy="367917"/>
          </a:xfrm>
          <a:prstGeom prst="rect">
            <a:avLst/>
          </a:prstGeom>
          <a:noFill/>
        </p:spPr>
        <p:txBody>
          <a:bodyPr wrap="square" rtlCol="0">
            <a:spAutoFit/>
          </a:bodyPr>
          <a:lstStyle/>
          <a:p>
            <a:r>
              <a:rPr lang="en-US"/>
              <a:t>kg</a:t>
            </a:r>
          </a:p>
        </p:txBody>
      </p:sp>
      <p:sp>
        <p:nvSpPr>
          <p:cNvPr id="345" name="TextBox 344">
            <a:extLst>
              <a:ext uri="{FF2B5EF4-FFF2-40B4-BE49-F238E27FC236}">
                <a16:creationId xmlns:a16="http://schemas.microsoft.com/office/drawing/2014/main" id="{D8A06A54-AF29-4588-432C-D670E919F1BA}"/>
              </a:ext>
            </a:extLst>
          </p:cNvPr>
          <p:cNvSpPr txBox="1"/>
          <p:nvPr/>
        </p:nvSpPr>
        <p:spPr>
          <a:xfrm>
            <a:off x="9381231" y="3095046"/>
            <a:ext cx="471476" cy="367917"/>
          </a:xfrm>
          <a:prstGeom prst="rect">
            <a:avLst/>
          </a:prstGeom>
          <a:noFill/>
        </p:spPr>
        <p:txBody>
          <a:bodyPr wrap="square" rtlCol="0">
            <a:spAutoFit/>
          </a:bodyPr>
          <a:lstStyle/>
          <a:p>
            <a:r>
              <a:rPr lang="en-US"/>
              <a:t>cm</a:t>
            </a:r>
          </a:p>
        </p:txBody>
      </p:sp>
      <p:sp>
        <p:nvSpPr>
          <p:cNvPr id="347" name="TextBox 346">
            <a:extLst>
              <a:ext uri="{FF2B5EF4-FFF2-40B4-BE49-F238E27FC236}">
                <a16:creationId xmlns:a16="http://schemas.microsoft.com/office/drawing/2014/main" id="{A4645228-2CF6-CDEF-A7B0-29A2C79400E3}"/>
              </a:ext>
            </a:extLst>
          </p:cNvPr>
          <p:cNvSpPr txBox="1"/>
          <p:nvPr/>
        </p:nvSpPr>
        <p:spPr>
          <a:xfrm>
            <a:off x="9439549" y="3986611"/>
            <a:ext cx="471476" cy="367917"/>
          </a:xfrm>
          <a:prstGeom prst="rect">
            <a:avLst/>
          </a:prstGeom>
          <a:noFill/>
        </p:spPr>
        <p:txBody>
          <a:bodyPr wrap="square" rtlCol="0">
            <a:spAutoFit/>
          </a:bodyPr>
          <a:lstStyle/>
          <a:p>
            <a:r>
              <a:rPr lang="en-US"/>
              <a:t>m</a:t>
            </a:r>
          </a:p>
        </p:txBody>
      </p:sp>
      <p:pic>
        <p:nvPicPr>
          <p:cNvPr id="348" name="Picture 20" descr="five assorted-color lipsticks">
            <a:extLst>
              <a:ext uri="{FF2B5EF4-FFF2-40B4-BE49-F238E27FC236}">
                <a16:creationId xmlns:a16="http://schemas.microsoft.com/office/drawing/2014/main" id="{E68F333A-E430-9FBF-9FE3-4EA0D8B45CA8}"/>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91" t="-2290" r="38099" b="2290"/>
          <a:stretch/>
        </p:blipFill>
        <p:spPr bwMode="auto">
          <a:xfrm>
            <a:off x="6214517" y="3749548"/>
            <a:ext cx="885993" cy="843930"/>
          </a:xfrm>
          <a:prstGeom prst="rect">
            <a:avLst/>
          </a:prstGeom>
          <a:noFill/>
          <a:extLst>
            <a:ext uri="{909E8E84-426E-40DD-AFC4-6F175D3DCCD1}">
              <a14:hiddenFill xmlns:a14="http://schemas.microsoft.com/office/drawing/2010/main">
                <a:solidFill>
                  <a:srgbClr val="FFFFFF"/>
                </a:solidFill>
              </a14:hiddenFill>
            </a:ext>
          </a:extLst>
        </p:spPr>
      </p:pic>
      <p:sp>
        <p:nvSpPr>
          <p:cNvPr id="351" name="TextBox 350">
            <a:extLst>
              <a:ext uri="{FF2B5EF4-FFF2-40B4-BE49-F238E27FC236}">
                <a16:creationId xmlns:a16="http://schemas.microsoft.com/office/drawing/2014/main" id="{6D076D80-E7EF-A454-E2FE-7D1CF38A2583}"/>
              </a:ext>
            </a:extLst>
          </p:cNvPr>
          <p:cNvSpPr txBox="1"/>
          <p:nvPr/>
        </p:nvSpPr>
        <p:spPr>
          <a:xfrm>
            <a:off x="2444095" y="2874299"/>
            <a:ext cx="1786799" cy="822960"/>
          </a:xfrm>
          <a:prstGeom prst="rect">
            <a:avLst/>
          </a:prstGeom>
          <a:noFill/>
        </p:spPr>
        <p:txBody>
          <a:bodyPr wrap="square" rtlCol="0" anchor="ctr">
            <a:noAutofit/>
          </a:bodyPr>
          <a:lstStyle/>
          <a:p>
            <a:r>
              <a:rPr lang="en-US">
                <a:solidFill>
                  <a:srgbClr val="DCD4CA">
                    <a:alpha val="0"/>
                  </a:srgbClr>
                </a:solidFill>
              </a:rPr>
              <a:t>                   2.5</a:t>
            </a:r>
          </a:p>
        </p:txBody>
      </p:sp>
      <p:sp>
        <p:nvSpPr>
          <p:cNvPr id="353" name="TextBox 352">
            <a:extLst>
              <a:ext uri="{FF2B5EF4-FFF2-40B4-BE49-F238E27FC236}">
                <a16:creationId xmlns:a16="http://schemas.microsoft.com/office/drawing/2014/main" id="{33A16900-A4D0-6037-F8E0-BEF43EC6FB33}"/>
              </a:ext>
            </a:extLst>
          </p:cNvPr>
          <p:cNvSpPr txBox="1"/>
          <p:nvPr/>
        </p:nvSpPr>
        <p:spPr>
          <a:xfrm>
            <a:off x="2444040" y="3751383"/>
            <a:ext cx="1786799" cy="822960"/>
          </a:xfrm>
          <a:prstGeom prst="rect">
            <a:avLst/>
          </a:prstGeom>
          <a:noFill/>
        </p:spPr>
        <p:txBody>
          <a:bodyPr wrap="square" rtlCol="0" anchor="ctr">
            <a:noAutofit/>
          </a:bodyPr>
          <a:lstStyle/>
          <a:p>
            <a:r>
              <a:rPr lang="en-US"/>
              <a:t>                   </a:t>
            </a:r>
            <a:r>
              <a:rPr lang="en-US">
                <a:solidFill>
                  <a:schemeClr val="bg1">
                    <a:alpha val="0"/>
                  </a:schemeClr>
                </a:solidFill>
              </a:rPr>
              <a:t>66</a:t>
            </a:r>
          </a:p>
        </p:txBody>
      </p:sp>
      <p:sp>
        <p:nvSpPr>
          <p:cNvPr id="354" name="Rectangle 353">
            <a:extLst>
              <a:ext uri="{FF2B5EF4-FFF2-40B4-BE49-F238E27FC236}">
                <a16:creationId xmlns:a16="http://schemas.microsoft.com/office/drawing/2014/main" id="{7599464D-ED18-DA73-AB96-6AC7243F362E}"/>
              </a:ext>
            </a:extLst>
          </p:cNvPr>
          <p:cNvSpPr/>
          <p:nvPr/>
        </p:nvSpPr>
        <p:spPr>
          <a:xfrm>
            <a:off x="2444974" y="3743906"/>
            <a:ext cx="1788847" cy="849572"/>
          </a:xfrm>
          <a:prstGeom prst="rect">
            <a:avLst/>
          </a:prstGeom>
          <a:solidFill>
            <a:srgbClr val="72E29B"/>
          </a:solidFill>
          <a:ln>
            <a:solidFill>
              <a:srgbClr val="4A9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357" name="TextBox 356">
            <a:extLst>
              <a:ext uri="{FF2B5EF4-FFF2-40B4-BE49-F238E27FC236}">
                <a16:creationId xmlns:a16="http://schemas.microsoft.com/office/drawing/2014/main" id="{EC156379-947E-9DEE-A4D7-BD80121A8C21}"/>
              </a:ext>
            </a:extLst>
          </p:cNvPr>
          <p:cNvSpPr txBox="1"/>
          <p:nvPr/>
        </p:nvSpPr>
        <p:spPr>
          <a:xfrm>
            <a:off x="4291097" y="1996388"/>
            <a:ext cx="1786799" cy="822960"/>
          </a:xfrm>
          <a:prstGeom prst="rect">
            <a:avLst/>
          </a:prstGeom>
          <a:noFill/>
        </p:spPr>
        <p:txBody>
          <a:bodyPr wrap="square" rtlCol="0" anchor="ctr">
            <a:noAutofit/>
          </a:bodyPr>
          <a:lstStyle/>
          <a:p>
            <a:r>
              <a:rPr lang="en-US"/>
              <a:t>                  </a:t>
            </a:r>
            <a:r>
              <a:rPr lang="en-US">
                <a:solidFill>
                  <a:schemeClr val="bg1">
                    <a:alpha val="0"/>
                  </a:schemeClr>
                </a:solidFill>
              </a:rPr>
              <a:t>311</a:t>
            </a:r>
          </a:p>
        </p:txBody>
      </p:sp>
      <p:sp>
        <p:nvSpPr>
          <p:cNvPr id="358" name="Rectangle 357">
            <a:extLst>
              <a:ext uri="{FF2B5EF4-FFF2-40B4-BE49-F238E27FC236}">
                <a16:creationId xmlns:a16="http://schemas.microsoft.com/office/drawing/2014/main" id="{1B5EDD9C-026E-2602-B5B1-7AEF41352B15}"/>
              </a:ext>
            </a:extLst>
          </p:cNvPr>
          <p:cNvSpPr/>
          <p:nvPr/>
        </p:nvSpPr>
        <p:spPr>
          <a:xfrm>
            <a:off x="4282610" y="1982366"/>
            <a:ext cx="1788847" cy="853006"/>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361" name="TextBox 360">
            <a:extLst>
              <a:ext uri="{FF2B5EF4-FFF2-40B4-BE49-F238E27FC236}">
                <a16:creationId xmlns:a16="http://schemas.microsoft.com/office/drawing/2014/main" id="{30625097-3BD5-9ABD-CE66-99E06DE9FB19}"/>
              </a:ext>
            </a:extLst>
          </p:cNvPr>
          <p:cNvSpPr txBox="1"/>
          <p:nvPr/>
        </p:nvSpPr>
        <p:spPr>
          <a:xfrm>
            <a:off x="4292369" y="3765548"/>
            <a:ext cx="1786799" cy="822960"/>
          </a:xfrm>
          <a:prstGeom prst="rect">
            <a:avLst/>
          </a:prstGeom>
          <a:noFill/>
        </p:spPr>
        <p:txBody>
          <a:bodyPr wrap="square" rtlCol="0" anchor="ctr">
            <a:noAutofit/>
          </a:bodyPr>
          <a:lstStyle/>
          <a:p>
            <a:r>
              <a:rPr lang="en-US"/>
              <a:t>                    </a:t>
            </a:r>
            <a:r>
              <a:rPr lang="en-US">
                <a:solidFill>
                  <a:schemeClr val="bg1">
                    <a:alpha val="0"/>
                  </a:schemeClr>
                </a:solidFill>
              </a:rPr>
              <a:t>2.8</a:t>
            </a:r>
          </a:p>
        </p:txBody>
      </p:sp>
      <p:sp>
        <p:nvSpPr>
          <p:cNvPr id="362" name="Rectangle 361">
            <a:extLst>
              <a:ext uri="{FF2B5EF4-FFF2-40B4-BE49-F238E27FC236}">
                <a16:creationId xmlns:a16="http://schemas.microsoft.com/office/drawing/2014/main" id="{A4EE3219-3371-C2E2-8F73-85B43F641A5C}"/>
              </a:ext>
            </a:extLst>
          </p:cNvPr>
          <p:cNvSpPr/>
          <p:nvPr/>
        </p:nvSpPr>
        <p:spPr>
          <a:xfrm>
            <a:off x="4282610" y="3742312"/>
            <a:ext cx="1788847" cy="854431"/>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365" name="TextBox 364">
            <a:extLst>
              <a:ext uri="{FF2B5EF4-FFF2-40B4-BE49-F238E27FC236}">
                <a16:creationId xmlns:a16="http://schemas.microsoft.com/office/drawing/2014/main" id="{CDC025EA-8087-D5BC-EDA2-FD4CCFE68E1A}"/>
              </a:ext>
            </a:extLst>
          </p:cNvPr>
          <p:cNvSpPr txBox="1"/>
          <p:nvPr/>
        </p:nvSpPr>
        <p:spPr>
          <a:xfrm>
            <a:off x="6139200" y="1990476"/>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1</a:t>
            </a:r>
          </a:p>
        </p:txBody>
      </p:sp>
      <p:sp>
        <p:nvSpPr>
          <p:cNvPr id="366" name="Rectangle 365">
            <a:extLst>
              <a:ext uri="{FF2B5EF4-FFF2-40B4-BE49-F238E27FC236}">
                <a16:creationId xmlns:a16="http://schemas.microsoft.com/office/drawing/2014/main" id="{5A62554B-0977-D770-8319-F8604EC23854}"/>
              </a:ext>
            </a:extLst>
          </p:cNvPr>
          <p:cNvSpPr/>
          <p:nvPr/>
        </p:nvSpPr>
        <p:spPr>
          <a:xfrm>
            <a:off x="6136423" y="1979329"/>
            <a:ext cx="1788847" cy="853006"/>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367" name="TextBox 366">
            <a:extLst>
              <a:ext uri="{FF2B5EF4-FFF2-40B4-BE49-F238E27FC236}">
                <a16:creationId xmlns:a16="http://schemas.microsoft.com/office/drawing/2014/main" id="{69F1E37D-80CD-0C5E-458C-2B7486DB4CDC}"/>
              </a:ext>
            </a:extLst>
          </p:cNvPr>
          <p:cNvSpPr txBox="1"/>
          <p:nvPr/>
        </p:nvSpPr>
        <p:spPr>
          <a:xfrm>
            <a:off x="6135911" y="2875145"/>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3</a:t>
            </a:r>
          </a:p>
        </p:txBody>
      </p:sp>
      <p:sp>
        <p:nvSpPr>
          <p:cNvPr id="368" name="Rectangle 367">
            <a:extLst>
              <a:ext uri="{FF2B5EF4-FFF2-40B4-BE49-F238E27FC236}">
                <a16:creationId xmlns:a16="http://schemas.microsoft.com/office/drawing/2014/main" id="{FB4702AC-FF84-231A-4956-DE6721295645}"/>
              </a:ext>
            </a:extLst>
          </p:cNvPr>
          <p:cNvSpPr/>
          <p:nvPr/>
        </p:nvSpPr>
        <p:spPr>
          <a:xfrm>
            <a:off x="6136423" y="2868006"/>
            <a:ext cx="1788847" cy="841994"/>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800</a:t>
            </a:r>
          </a:p>
        </p:txBody>
      </p:sp>
      <p:sp>
        <p:nvSpPr>
          <p:cNvPr id="369" name="TextBox 368">
            <a:extLst>
              <a:ext uri="{FF2B5EF4-FFF2-40B4-BE49-F238E27FC236}">
                <a16:creationId xmlns:a16="http://schemas.microsoft.com/office/drawing/2014/main" id="{463B7263-1848-F690-8A58-27826CFC37E4}"/>
              </a:ext>
            </a:extLst>
          </p:cNvPr>
          <p:cNvSpPr txBox="1"/>
          <p:nvPr/>
        </p:nvSpPr>
        <p:spPr>
          <a:xfrm>
            <a:off x="6135910" y="3760267"/>
            <a:ext cx="1786799" cy="822960"/>
          </a:xfrm>
          <a:prstGeom prst="rect">
            <a:avLst/>
          </a:prstGeom>
          <a:noFill/>
        </p:spPr>
        <p:txBody>
          <a:bodyPr wrap="square" rtlCol="0" anchor="ctr">
            <a:noAutofit/>
          </a:bodyPr>
          <a:lstStyle/>
          <a:p>
            <a:r>
              <a:rPr lang="en-US"/>
              <a:t>                   </a:t>
            </a:r>
            <a:r>
              <a:rPr lang="en-US">
                <a:solidFill>
                  <a:schemeClr val="bg1">
                    <a:alpha val="0"/>
                  </a:schemeClr>
                </a:solidFill>
              </a:rPr>
              <a:t>32</a:t>
            </a:r>
          </a:p>
        </p:txBody>
      </p:sp>
      <p:sp>
        <p:nvSpPr>
          <p:cNvPr id="370" name="Rectangle 369">
            <a:extLst>
              <a:ext uri="{FF2B5EF4-FFF2-40B4-BE49-F238E27FC236}">
                <a16:creationId xmlns:a16="http://schemas.microsoft.com/office/drawing/2014/main" id="{E2CC13BE-F8C1-E724-B107-4F404B2BA0C9}"/>
              </a:ext>
            </a:extLst>
          </p:cNvPr>
          <p:cNvSpPr/>
          <p:nvPr/>
        </p:nvSpPr>
        <p:spPr>
          <a:xfrm>
            <a:off x="6136423" y="3744533"/>
            <a:ext cx="1788847" cy="854431"/>
          </a:xfrm>
          <a:prstGeom prst="rect">
            <a:avLst/>
          </a:prstGeom>
          <a:solidFill>
            <a:srgbClr val="CD9F7D"/>
          </a:solidFill>
          <a:ln>
            <a:solidFill>
              <a:srgbClr val="A17D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373" name="TextBox 372">
            <a:extLst>
              <a:ext uri="{FF2B5EF4-FFF2-40B4-BE49-F238E27FC236}">
                <a16:creationId xmlns:a16="http://schemas.microsoft.com/office/drawing/2014/main" id="{50507E1E-EDCA-7FD5-4A28-04E306A73773}"/>
              </a:ext>
            </a:extLst>
          </p:cNvPr>
          <p:cNvSpPr txBox="1"/>
          <p:nvPr/>
        </p:nvSpPr>
        <p:spPr>
          <a:xfrm>
            <a:off x="8000825" y="1996388"/>
            <a:ext cx="1786799" cy="822960"/>
          </a:xfrm>
          <a:prstGeom prst="rect">
            <a:avLst/>
          </a:prstGeom>
          <a:noFill/>
        </p:spPr>
        <p:txBody>
          <a:bodyPr wrap="square" rtlCol="0" anchor="ctr">
            <a:noAutofit/>
          </a:bodyPr>
          <a:lstStyle/>
          <a:p>
            <a:r>
              <a:rPr lang="en-US"/>
              <a:t>                   </a:t>
            </a:r>
            <a:r>
              <a:rPr lang="en-US">
                <a:solidFill>
                  <a:schemeClr val="bg1"/>
                </a:solidFill>
              </a:rPr>
              <a:t>  </a:t>
            </a:r>
            <a:r>
              <a:rPr lang="en-US">
                <a:solidFill>
                  <a:schemeClr val="bg1">
                    <a:alpha val="0"/>
                  </a:schemeClr>
                </a:solidFill>
              </a:rPr>
              <a:t>1</a:t>
            </a:r>
          </a:p>
        </p:txBody>
      </p:sp>
      <p:sp>
        <p:nvSpPr>
          <p:cNvPr id="374" name="Rectangle 373">
            <a:extLst>
              <a:ext uri="{FF2B5EF4-FFF2-40B4-BE49-F238E27FC236}">
                <a16:creationId xmlns:a16="http://schemas.microsoft.com/office/drawing/2014/main" id="{605322BB-09BF-67E6-ED10-612FF26D8D17}"/>
              </a:ext>
            </a:extLst>
          </p:cNvPr>
          <p:cNvSpPr/>
          <p:nvPr/>
        </p:nvSpPr>
        <p:spPr>
          <a:xfrm>
            <a:off x="7983797" y="1979404"/>
            <a:ext cx="1788847" cy="853006"/>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375" name="TextBox 374">
            <a:extLst>
              <a:ext uri="{FF2B5EF4-FFF2-40B4-BE49-F238E27FC236}">
                <a16:creationId xmlns:a16="http://schemas.microsoft.com/office/drawing/2014/main" id="{2F72FDCB-D0C7-D068-F2AF-678F947A7A0C}"/>
              </a:ext>
            </a:extLst>
          </p:cNvPr>
          <p:cNvSpPr txBox="1"/>
          <p:nvPr/>
        </p:nvSpPr>
        <p:spPr>
          <a:xfrm>
            <a:off x="7996717" y="2869257"/>
            <a:ext cx="1786799" cy="822960"/>
          </a:xfrm>
          <a:prstGeom prst="rect">
            <a:avLst/>
          </a:prstGeom>
          <a:noFill/>
        </p:spPr>
        <p:txBody>
          <a:bodyPr wrap="square" rtlCol="0" anchor="ctr">
            <a:noAutofit/>
          </a:bodyPr>
          <a:lstStyle/>
          <a:p>
            <a:r>
              <a:rPr lang="en-US"/>
              <a:t>                  </a:t>
            </a:r>
            <a:r>
              <a:rPr lang="en-US">
                <a:solidFill>
                  <a:schemeClr val="bg1">
                    <a:alpha val="0"/>
                  </a:schemeClr>
                </a:solidFill>
              </a:rPr>
              <a:t>80.5</a:t>
            </a:r>
          </a:p>
        </p:txBody>
      </p:sp>
      <p:sp>
        <p:nvSpPr>
          <p:cNvPr id="376" name="Rectangle 375">
            <a:extLst>
              <a:ext uri="{FF2B5EF4-FFF2-40B4-BE49-F238E27FC236}">
                <a16:creationId xmlns:a16="http://schemas.microsoft.com/office/drawing/2014/main" id="{79850D8F-E306-FE1E-93BB-D3DD96E61309}"/>
              </a:ext>
            </a:extLst>
          </p:cNvPr>
          <p:cNvSpPr/>
          <p:nvPr/>
        </p:nvSpPr>
        <p:spPr>
          <a:xfrm>
            <a:off x="7983798" y="2865628"/>
            <a:ext cx="1788847" cy="841994"/>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800</a:t>
            </a:r>
          </a:p>
        </p:txBody>
      </p:sp>
      <p:sp>
        <p:nvSpPr>
          <p:cNvPr id="379" name="TextBox 378">
            <a:extLst>
              <a:ext uri="{FF2B5EF4-FFF2-40B4-BE49-F238E27FC236}">
                <a16:creationId xmlns:a16="http://schemas.microsoft.com/office/drawing/2014/main" id="{388F2854-43DB-16E0-C0B9-B3E165FEEDDA}"/>
              </a:ext>
            </a:extLst>
          </p:cNvPr>
          <p:cNvSpPr txBox="1"/>
          <p:nvPr/>
        </p:nvSpPr>
        <p:spPr>
          <a:xfrm>
            <a:off x="7996716" y="3763458"/>
            <a:ext cx="1786799" cy="822960"/>
          </a:xfrm>
          <a:prstGeom prst="rect">
            <a:avLst/>
          </a:prstGeom>
          <a:noFill/>
        </p:spPr>
        <p:txBody>
          <a:bodyPr wrap="square" rtlCol="0" anchor="ctr">
            <a:noAutofit/>
          </a:bodyPr>
          <a:lstStyle/>
          <a:p>
            <a:r>
              <a:rPr lang="en-US">
                <a:solidFill>
                  <a:srgbClr val="DCD4CA"/>
                </a:solidFill>
              </a:rPr>
              <a:t>                   1.05</a:t>
            </a:r>
          </a:p>
        </p:txBody>
      </p:sp>
      <p:sp>
        <p:nvSpPr>
          <p:cNvPr id="380" name="Rectangle 379">
            <a:extLst>
              <a:ext uri="{FF2B5EF4-FFF2-40B4-BE49-F238E27FC236}">
                <a16:creationId xmlns:a16="http://schemas.microsoft.com/office/drawing/2014/main" id="{162289F9-4D23-6F88-DB2C-3BB6FC1AB793}"/>
              </a:ext>
            </a:extLst>
          </p:cNvPr>
          <p:cNvSpPr/>
          <p:nvPr/>
        </p:nvSpPr>
        <p:spPr>
          <a:xfrm>
            <a:off x="7983853" y="3744532"/>
            <a:ext cx="1788847" cy="854431"/>
          </a:xfrm>
          <a:prstGeom prst="rect">
            <a:avLst/>
          </a:prstGeom>
          <a:solidFill>
            <a:srgbClr val="F6675C"/>
          </a:solidFill>
          <a:ln>
            <a:solidFill>
              <a:srgbClr val="8D3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400</a:t>
            </a:r>
          </a:p>
        </p:txBody>
      </p:sp>
      <p:sp>
        <p:nvSpPr>
          <p:cNvPr id="349" name="TextBox 348">
            <a:extLst>
              <a:ext uri="{FF2B5EF4-FFF2-40B4-BE49-F238E27FC236}">
                <a16:creationId xmlns:a16="http://schemas.microsoft.com/office/drawing/2014/main" id="{B3D9DE46-F9DA-E7EC-39C0-CD4BFCDDD232}"/>
              </a:ext>
            </a:extLst>
          </p:cNvPr>
          <p:cNvSpPr txBox="1"/>
          <p:nvPr/>
        </p:nvSpPr>
        <p:spPr>
          <a:xfrm>
            <a:off x="2444096" y="1990479"/>
            <a:ext cx="1786799" cy="822960"/>
          </a:xfrm>
          <a:prstGeom prst="rect">
            <a:avLst/>
          </a:prstGeom>
          <a:noFill/>
        </p:spPr>
        <p:txBody>
          <a:bodyPr wrap="square" rtlCol="0" anchor="ctr">
            <a:noAutofit/>
          </a:bodyPr>
          <a:lstStyle/>
          <a:p>
            <a:r>
              <a:rPr lang="en-US"/>
              <a:t>                   </a:t>
            </a:r>
            <a:r>
              <a:rPr lang="en-US">
                <a:solidFill>
                  <a:srgbClr val="DCD4CA"/>
                </a:solidFill>
              </a:rPr>
              <a:t>5.5</a:t>
            </a:r>
          </a:p>
        </p:txBody>
      </p:sp>
      <p:sp>
        <p:nvSpPr>
          <p:cNvPr id="2" name="Rectangle 1">
            <a:extLst>
              <a:ext uri="{FF2B5EF4-FFF2-40B4-BE49-F238E27FC236}">
                <a16:creationId xmlns:a16="http://schemas.microsoft.com/office/drawing/2014/main" id="{F2F9F478-D672-E2D0-0321-77FA321DEDC6}"/>
              </a:ext>
            </a:extLst>
          </p:cNvPr>
          <p:cNvSpPr/>
          <p:nvPr/>
        </p:nvSpPr>
        <p:spPr>
          <a:xfrm>
            <a:off x="2440372" y="1980598"/>
            <a:ext cx="1788847" cy="850467"/>
          </a:xfrm>
          <a:prstGeom prst="rect">
            <a:avLst/>
          </a:prstGeom>
          <a:solidFill>
            <a:srgbClr val="72E29B"/>
          </a:solidFill>
          <a:ln>
            <a:solidFill>
              <a:srgbClr val="4A9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1000</a:t>
            </a:r>
          </a:p>
        </p:txBody>
      </p:sp>
      <p:sp>
        <p:nvSpPr>
          <p:cNvPr id="5" name="Rectangle 4">
            <a:extLst>
              <a:ext uri="{FF2B5EF4-FFF2-40B4-BE49-F238E27FC236}">
                <a16:creationId xmlns:a16="http://schemas.microsoft.com/office/drawing/2014/main" id="{5309ED48-79CA-177E-4B14-AACBF45D3143}"/>
              </a:ext>
            </a:extLst>
          </p:cNvPr>
          <p:cNvSpPr/>
          <p:nvPr/>
        </p:nvSpPr>
        <p:spPr>
          <a:xfrm>
            <a:off x="2440372" y="2869257"/>
            <a:ext cx="1788847" cy="845697"/>
          </a:xfrm>
          <a:prstGeom prst="rect">
            <a:avLst/>
          </a:prstGeom>
          <a:solidFill>
            <a:srgbClr val="72E29B"/>
          </a:solidFill>
          <a:ln>
            <a:solidFill>
              <a:srgbClr val="4A9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rPr>
              <a:t>800</a:t>
            </a:r>
          </a:p>
        </p:txBody>
      </p:sp>
      <p:sp>
        <p:nvSpPr>
          <p:cNvPr id="9" name="TextBox 8">
            <a:extLst>
              <a:ext uri="{FF2B5EF4-FFF2-40B4-BE49-F238E27FC236}">
                <a16:creationId xmlns:a16="http://schemas.microsoft.com/office/drawing/2014/main" id="{67D3FE77-3FAA-638B-C5C1-9B2695EA862B}"/>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Everyday Objects </a:t>
            </a:r>
          </a:p>
        </p:txBody>
      </p:sp>
      <p:pic>
        <p:nvPicPr>
          <p:cNvPr id="10" name="Picture 9">
            <a:extLst>
              <a:ext uri="{FF2B5EF4-FFF2-40B4-BE49-F238E27FC236}">
                <a16:creationId xmlns:a16="http://schemas.microsoft.com/office/drawing/2014/main" id="{119296A0-5DAC-BA04-A8C3-B8AF504AFD68}"/>
              </a:ext>
            </a:extLst>
          </p:cNvPr>
          <p:cNvPicPr>
            <a:picLocks noChangeAspect="1"/>
          </p:cNvPicPr>
          <p:nvPr/>
        </p:nvPicPr>
        <p:blipFill>
          <a:blip r:embed="rId17"/>
          <a:stretch>
            <a:fillRect/>
          </a:stretch>
        </p:blipFill>
        <p:spPr>
          <a:xfrm>
            <a:off x="1931590" y="119096"/>
            <a:ext cx="1034301" cy="1034301"/>
          </a:xfrm>
          <a:prstGeom prst="rect">
            <a:avLst/>
          </a:prstGeom>
        </p:spPr>
      </p:pic>
      <p:pic>
        <p:nvPicPr>
          <p:cNvPr id="11" name="Picture 10">
            <a:extLst>
              <a:ext uri="{FF2B5EF4-FFF2-40B4-BE49-F238E27FC236}">
                <a16:creationId xmlns:a16="http://schemas.microsoft.com/office/drawing/2014/main" id="{8BF0C340-285A-7ABF-2CD0-B5DAEFCA6291}"/>
              </a:ext>
            </a:extLst>
          </p:cNvPr>
          <p:cNvPicPr>
            <a:picLocks noChangeAspect="1"/>
          </p:cNvPicPr>
          <p:nvPr/>
        </p:nvPicPr>
        <p:blipFill>
          <a:blip r:embed="rId17"/>
          <a:stretch>
            <a:fillRect/>
          </a:stretch>
        </p:blipFill>
        <p:spPr>
          <a:xfrm>
            <a:off x="9248004" y="108780"/>
            <a:ext cx="1034301" cy="1034301"/>
          </a:xfrm>
          <a:prstGeom prst="rect">
            <a:avLst/>
          </a:prstGeom>
        </p:spPr>
      </p:pic>
      <p:pic>
        <p:nvPicPr>
          <p:cNvPr id="6" name="Picture 5" descr="A yellow ball on a field&#10;&#10;Description automatically generated with low confidence">
            <a:extLst>
              <a:ext uri="{FF2B5EF4-FFF2-40B4-BE49-F238E27FC236}">
                <a16:creationId xmlns:a16="http://schemas.microsoft.com/office/drawing/2014/main" id="{3AF0C3B6-BA60-94F2-50B8-59BA62BECC83}"/>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54048" t="38026" r="9026" b="9096"/>
          <a:stretch/>
        </p:blipFill>
        <p:spPr>
          <a:xfrm>
            <a:off x="4359817" y="2859310"/>
            <a:ext cx="888297" cy="839431"/>
          </a:xfrm>
          <a:prstGeom prst="rect">
            <a:avLst/>
          </a:prstGeom>
        </p:spPr>
      </p:pic>
      <p:sp>
        <p:nvSpPr>
          <p:cNvPr id="7" name="TextBox 6">
            <a:extLst>
              <a:ext uri="{FF2B5EF4-FFF2-40B4-BE49-F238E27FC236}">
                <a16:creationId xmlns:a16="http://schemas.microsoft.com/office/drawing/2014/main" id="{F2FA3923-069C-B701-FF63-9FCC697C7D4D}"/>
              </a:ext>
            </a:extLst>
          </p:cNvPr>
          <p:cNvSpPr txBox="1"/>
          <p:nvPr/>
        </p:nvSpPr>
        <p:spPr>
          <a:xfrm>
            <a:off x="4297648" y="2873885"/>
            <a:ext cx="1786799" cy="822960"/>
          </a:xfrm>
          <a:prstGeom prst="rect">
            <a:avLst/>
          </a:prstGeom>
          <a:noFill/>
        </p:spPr>
        <p:txBody>
          <a:bodyPr wrap="square" rtlCol="0" anchor="ctr">
            <a:noAutofit/>
          </a:bodyPr>
          <a:lstStyle/>
          <a:p>
            <a:r>
              <a:rPr lang="en-US"/>
              <a:t>                  </a:t>
            </a:r>
            <a:r>
              <a:rPr lang="en-US">
                <a:solidFill>
                  <a:schemeClr val="bg1">
                    <a:alpha val="0"/>
                  </a:schemeClr>
                </a:solidFill>
              </a:rPr>
              <a:t>27.5</a:t>
            </a:r>
          </a:p>
        </p:txBody>
      </p:sp>
      <p:sp>
        <p:nvSpPr>
          <p:cNvPr id="360" name="Rectangle 359">
            <a:extLst>
              <a:ext uri="{FF2B5EF4-FFF2-40B4-BE49-F238E27FC236}">
                <a16:creationId xmlns:a16="http://schemas.microsoft.com/office/drawing/2014/main" id="{926C8B3A-DC60-5D7C-3843-1E584D0ED0C3}"/>
              </a:ext>
            </a:extLst>
          </p:cNvPr>
          <p:cNvSpPr/>
          <p:nvPr/>
        </p:nvSpPr>
        <p:spPr>
          <a:xfrm>
            <a:off x="4285190" y="2863830"/>
            <a:ext cx="1788847" cy="841994"/>
          </a:xfrm>
          <a:prstGeom prst="rect">
            <a:avLst/>
          </a:prstGeom>
          <a:solidFill>
            <a:srgbClr val="71C1E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800</a:t>
            </a:r>
          </a:p>
        </p:txBody>
      </p:sp>
    </p:spTree>
    <p:extLst>
      <p:ext uri="{BB962C8B-B14F-4D97-AF65-F5344CB8AC3E}">
        <p14:creationId xmlns:p14="http://schemas.microsoft.com/office/powerpoint/2010/main" val="19202998"/>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349"/>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49"/>
                                        </p:tgtEl>
                                        <p:attrNameLst>
                                          <p:attrName>style.color</p:attrName>
                                        </p:attrNameLst>
                                      </p:cBhvr>
                                      <p:to>
                                        <p:clrVal>
                                          <a:schemeClr val="tx1"/>
                                        </p:clrVal>
                                      </p:to>
                                    </p:set>
                                    <p:set>
                                      <p:cBhvr>
                                        <p:cTn id="7" dur="500" fill="hold"/>
                                        <p:tgtEl>
                                          <p:spTgt spid="349"/>
                                        </p:tgtEl>
                                        <p:attrNameLst>
                                          <p:attrName>fillcolor</p:attrName>
                                        </p:attrNameLst>
                                      </p:cBhvr>
                                      <p:to>
                                        <p:clrVal>
                                          <a:schemeClr val="tx1"/>
                                        </p:clrVal>
                                      </p:to>
                                    </p:set>
                                    <p:set>
                                      <p:cBhvr>
                                        <p:cTn id="8" dur="500" fill="hold"/>
                                        <p:tgtEl>
                                          <p:spTgt spid="349"/>
                                        </p:tgtEl>
                                        <p:attrNameLst>
                                          <p:attrName>fill.type</p:attrName>
                                        </p:attrNameLst>
                                      </p:cBhvr>
                                      <p:to>
                                        <p:strVal val="solid"/>
                                      </p:to>
                                    </p:set>
                                  </p:childTnLst>
                                </p:cTn>
                              </p:par>
                            </p:childTnLst>
                          </p:cTn>
                        </p:par>
                      </p:childTnLst>
                    </p:cTn>
                  </p:par>
                </p:childTnLst>
              </p:cTn>
              <p:nextCondLst>
                <p:cond evt="onClick" delay="0">
                  <p:tgtEl>
                    <p:spTgt spid="349"/>
                  </p:tgtEl>
                </p:cond>
              </p:nextCondLst>
            </p:seq>
            <p:seq concurrent="1" nextAc="seek">
              <p:cTn id="9" restart="whenNotActive" fill="hold" evtFilter="cancelBubble" nodeType="interactiveSeq">
                <p:stCondLst>
                  <p:cond evt="onClick" delay="0">
                    <p:tgtEl>
                      <p:spTgt spid="351"/>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500" fill="hold"/>
                                        <p:tgtEl>
                                          <p:spTgt spid="351"/>
                                        </p:tgtEl>
                                        <p:attrNameLst>
                                          <p:attrName>style.color</p:attrName>
                                        </p:attrNameLst>
                                      </p:cBhvr>
                                      <p:to>
                                        <p:clrVal>
                                          <a:schemeClr val="tx1"/>
                                        </p:clrVal>
                                      </p:to>
                                    </p:set>
                                    <p:set>
                                      <p:cBhvr>
                                        <p:cTn id="14" dur="500" fill="hold"/>
                                        <p:tgtEl>
                                          <p:spTgt spid="351"/>
                                        </p:tgtEl>
                                        <p:attrNameLst>
                                          <p:attrName>fillcolor</p:attrName>
                                        </p:attrNameLst>
                                      </p:cBhvr>
                                      <p:to>
                                        <p:clrVal>
                                          <a:schemeClr val="tx1"/>
                                        </p:clrVal>
                                      </p:to>
                                    </p:set>
                                    <p:set>
                                      <p:cBhvr>
                                        <p:cTn id="15" dur="500" fill="hold"/>
                                        <p:tgtEl>
                                          <p:spTgt spid="351"/>
                                        </p:tgtEl>
                                        <p:attrNameLst>
                                          <p:attrName>fill.type</p:attrName>
                                        </p:attrNameLst>
                                      </p:cBhvr>
                                      <p:to>
                                        <p:strVal val="solid"/>
                                      </p:to>
                                    </p:set>
                                  </p:childTnLst>
                                </p:cTn>
                              </p:par>
                            </p:childTnLst>
                          </p:cTn>
                        </p:par>
                      </p:childTnLst>
                    </p:cTn>
                  </p:par>
                </p:childTnLst>
              </p:cTn>
              <p:nextCondLst>
                <p:cond evt="onClick" delay="0">
                  <p:tgtEl>
                    <p:spTgt spid="351"/>
                  </p:tgtEl>
                </p:cond>
              </p:nextCondLst>
            </p:seq>
            <p:seq concurrent="1" nextAc="seek">
              <p:cTn id="16" restart="whenNotActive" fill="hold" evtFilter="cancelBubble" nodeType="interactiveSeq">
                <p:stCondLst>
                  <p:cond evt="onClick" delay="0">
                    <p:tgtEl>
                      <p:spTgt spid="353"/>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500" fill="hold"/>
                                        <p:tgtEl>
                                          <p:spTgt spid="353"/>
                                        </p:tgtEl>
                                        <p:attrNameLst>
                                          <p:attrName>style.color</p:attrName>
                                        </p:attrNameLst>
                                      </p:cBhvr>
                                      <p:to>
                                        <p:clrVal>
                                          <a:schemeClr val="tx1"/>
                                        </p:clrVal>
                                      </p:to>
                                    </p:set>
                                    <p:set>
                                      <p:cBhvr>
                                        <p:cTn id="21" dur="500" fill="hold"/>
                                        <p:tgtEl>
                                          <p:spTgt spid="353"/>
                                        </p:tgtEl>
                                        <p:attrNameLst>
                                          <p:attrName>fillcolor</p:attrName>
                                        </p:attrNameLst>
                                      </p:cBhvr>
                                      <p:to>
                                        <p:clrVal>
                                          <a:schemeClr val="tx1"/>
                                        </p:clrVal>
                                      </p:to>
                                    </p:set>
                                    <p:set>
                                      <p:cBhvr>
                                        <p:cTn id="22" dur="500" fill="hold"/>
                                        <p:tgtEl>
                                          <p:spTgt spid="353"/>
                                        </p:tgtEl>
                                        <p:attrNameLst>
                                          <p:attrName>fill.type</p:attrName>
                                        </p:attrNameLst>
                                      </p:cBhvr>
                                      <p:to>
                                        <p:strVal val="solid"/>
                                      </p:to>
                                    </p:set>
                                  </p:childTnLst>
                                </p:cTn>
                              </p:par>
                            </p:childTnLst>
                          </p:cTn>
                        </p:par>
                      </p:childTnLst>
                    </p:cTn>
                  </p:par>
                </p:childTnLst>
              </p:cTn>
              <p:nextCondLst>
                <p:cond evt="onClick" delay="0">
                  <p:tgtEl>
                    <p:spTgt spid="353"/>
                  </p:tgtEl>
                </p:cond>
              </p:nextCondLst>
            </p:seq>
            <p:seq concurrent="1" nextAc="seek">
              <p:cTn id="23" restart="whenNotActive" fill="hold" evtFilter="cancelBubble" nodeType="interactiveSeq">
                <p:stCondLst>
                  <p:cond evt="onClick" delay="0">
                    <p:tgtEl>
                      <p:spTgt spid="357"/>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500" fill="hold"/>
                                        <p:tgtEl>
                                          <p:spTgt spid="357"/>
                                        </p:tgtEl>
                                        <p:attrNameLst>
                                          <p:attrName>style.color</p:attrName>
                                        </p:attrNameLst>
                                      </p:cBhvr>
                                      <p:to>
                                        <p:clrVal>
                                          <a:schemeClr val="tx1"/>
                                        </p:clrVal>
                                      </p:to>
                                    </p:set>
                                    <p:set>
                                      <p:cBhvr>
                                        <p:cTn id="28" dur="500" fill="hold"/>
                                        <p:tgtEl>
                                          <p:spTgt spid="357"/>
                                        </p:tgtEl>
                                        <p:attrNameLst>
                                          <p:attrName>fillcolor</p:attrName>
                                        </p:attrNameLst>
                                      </p:cBhvr>
                                      <p:to>
                                        <p:clrVal>
                                          <a:schemeClr val="tx1"/>
                                        </p:clrVal>
                                      </p:to>
                                    </p:set>
                                    <p:set>
                                      <p:cBhvr>
                                        <p:cTn id="29" dur="500" fill="hold"/>
                                        <p:tgtEl>
                                          <p:spTgt spid="357"/>
                                        </p:tgtEl>
                                        <p:attrNameLst>
                                          <p:attrName>fill.type</p:attrName>
                                        </p:attrNameLst>
                                      </p:cBhvr>
                                      <p:to>
                                        <p:strVal val="solid"/>
                                      </p:to>
                                    </p:set>
                                  </p:childTnLst>
                                </p:cTn>
                              </p:par>
                            </p:childTnLst>
                          </p:cTn>
                        </p:par>
                      </p:childTnLst>
                    </p:cTn>
                  </p:par>
                </p:childTnLst>
              </p:cTn>
              <p:nextCondLst>
                <p:cond evt="onClick" delay="0">
                  <p:tgtEl>
                    <p:spTgt spid="357"/>
                  </p:tgtEl>
                </p:cond>
              </p:nextCondLst>
            </p:seq>
            <p:seq concurrent="1" nextAc="seek">
              <p:cTn id="30" restart="whenNotActive" fill="hold" evtFilter="cancelBubble" nodeType="interactiveSeq">
                <p:stCondLst>
                  <p:cond evt="onClick" delay="0">
                    <p:tgtEl>
                      <p:spTgt spid="361"/>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500" fill="hold"/>
                                        <p:tgtEl>
                                          <p:spTgt spid="361"/>
                                        </p:tgtEl>
                                        <p:attrNameLst>
                                          <p:attrName>style.color</p:attrName>
                                        </p:attrNameLst>
                                      </p:cBhvr>
                                      <p:to>
                                        <p:clrVal>
                                          <a:schemeClr val="tx1"/>
                                        </p:clrVal>
                                      </p:to>
                                    </p:set>
                                    <p:set>
                                      <p:cBhvr>
                                        <p:cTn id="35" dur="500" fill="hold"/>
                                        <p:tgtEl>
                                          <p:spTgt spid="361"/>
                                        </p:tgtEl>
                                        <p:attrNameLst>
                                          <p:attrName>fillcolor</p:attrName>
                                        </p:attrNameLst>
                                      </p:cBhvr>
                                      <p:to>
                                        <p:clrVal>
                                          <a:schemeClr val="tx1"/>
                                        </p:clrVal>
                                      </p:to>
                                    </p:set>
                                    <p:set>
                                      <p:cBhvr>
                                        <p:cTn id="36" dur="500" fill="hold"/>
                                        <p:tgtEl>
                                          <p:spTgt spid="361"/>
                                        </p:tgtEl>
                                        <p:attrNameLst>
                                          <p:attrName>fill.type</p:attrName>
                                        </p:attrNameLst>
                                      </p:cBhvr>
                                      <p:to>
                                        <p:strVal val="solid"/>
                                      </p:to>
                                    </p:set>
                                  </p:childTnLst>
                                </p:cTn>
                              </p:par>
                            </p:childTnLst>
                          </p:cTn>
                        </p:par>
                      </p:childTnLst>
                    </p:cTn>
                  </p:par>
                </p:childTnLst>
              </p:cTn>
              <p:nextCondLst>
                <p:cond evt="onClick" delay="0">
                  <p:tgtEl>
                    <p:spTgt spid="361"/>
                  </p:tgtEl>
                </p:cond>
              </p:nextCondLst>
            </p:seq>
            <p:seq concurrent="1" nextAc="seek">
              <p:cTn id="37" restart="whenNotActive" fill="hold" evtFilter="cancelBubble" nodeType="interactiveSeq">
                <p:stCondLst>
                  <p:cond evt="onClick" delay="0">
                    <p:tgtEl>
                      <p:spTgt spid="365"/>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500" fill="hold"/>
                                        <p:tgtEl>
                                          <p:spTgt spid="365"/>
                                        </p:tgtEl>
                                        <p:attrNameLst>
                                          <p:attrName>style.color</p:attrName>
                                        </p:attrNameLst>
                                      </p:cBhvr>
                                      <p:to>
                                        <p:clrVal>
                                          <a:schemeClr val="tx1"/>
                                        </p:clrVal>
                                      </p:to>
                                    </p:set>
                                    <p:set>
                                      <p:cBhvr>
                                        <p:cTn id="42" dur="500" fill="hold"/>
                                        <p:tgtEl>
                                          <p:spTgt spid="365"/>
                                        </p:tgtEl>
                                        <p:attrNameLst>
                                          <p:attrName>fillcolor</p:attrName>
                                        </p:attrNameLst>
                                      </p:cBhvr>
                                      <p:to>
                                        <p:clrVal>
                                          <a:schemeClr val="tx1"/>
                                        </p:clrVal>
                                      </p:to>
                                    </p:set>
                                    <p:set>
                                      <p:cBhvr>
                                        <p:cTn id="43" dur="500" fill="hold"/>
                                        <p:tgtEl>
                                          <p:spTgt spid="365"/>
                                        </p:tgtEl>
                                        <p:attrNameLst>
                                          <p:attrName>fill.type</p:attrName>
                                        </p:attrNameLst>
                                      </p:cBhvr>
                                      <p:to>
                                        <p:strVal val="solid"/>
                                      </p:to>
                                    </p:set>
                                  </p:childTnLst>
                                </p:cTn>
                              </p:par>
                            </p:childTnLst>
                          </p:cTn>
                        </p:par>
                      </p:childTnLst>
                    </p:cTn>
                  </p:par>
                </p:childTnLst>
              </p:cTn>
              <p:nextCondLst>
                <p:cond evt="onClick" delay="0">
                  <p:tgtEl>
                    <p:spTgt spid="365"/>
                  </p:tgtEl>
                </p:cond>
              </p:nextCondLst>
            </p:seq>
            <p:seq concurrent="1" nextAc="seek">
              <p:cTn id="44" restart="whenNotActive" fill="hold" evtFilter="cancelBubble" nodeType="interactiveSeq">
                <p:stCondLst>
                  <p:cond evt="onClick" delay="0">
                    <p:tgtEl>
                      <p:spTgt spid="367"/>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500" fill="hold"/>
                                        <p:tgtEl>
                                          <p:spTgt spid="367"/>
                                        </p:tgtEl>
                                        <p:attrNameLst>
                                          <p:attrName>style.color</p:attrName>
                                        </p:attrNameLst>
                                      </p:cBhvr>
                                      <p:to>
                                        <p:clrVal>
                                          <a:schemeClr val="tx1"/>
                                        </p:clrVal>
                                      </p:to>
                                    </p:set>
                                    <p:set>
                                      <p:cBhvr>
                                        <p:cTn id="49" dur="500" fill="hold"/>
                                        <p:tgtEl>
                                          <p:spTgt spid="367"/>
                                        </p:tgtEl>
                                        <p:attrNameLst>
                                          <p:attrName>fillcolor</p:attrName>
                                        </p:attrNameLst>
                                      </p:cBhvr>
                                      <p:to>
                                        <p:clrVal>
                                          <a:schemeClr val="tx1"/>
                                        </p:clrVal>
                                      </p:to>
                                    </p:set>
                                    <p:set>
                                      <p:cBhvr>
                                        <p:cTn id="50" dur="500" fill="hold"/>
                                        <p:tgtEl>
                                          <p:spTgt spid="367"/>
                                        </p:tgtEl>
                                        <p:attrNameLst>
                                          <p:attrName>fill.type</p:attrName>
                                        </p:attrNameLst>
                                      </p:cBhvr>
                                      <p:to>
                                        <p:strVal val="solid"/>
                                      </p:to>
                                    </p:set>
                                  </p:childTnLst>
                                </p:cTn>
                              </p:par>
                            </p:childTnLst>
                          </p:cTn>
                        </p:par>
                      </p:childTnLst>
                    </p:cTn>
                  </p:par>
                </p:childTnLst>
              </p:cTn>
              <p:nextCondLst>
                <p:cond evt="onClick" delay="0">
                  <p:tgtEl>
                    <p:spTgt spid="367"/>
                  </p:tgtEl>
                </p:cond>
              </p:nextCondLst>
            </p:seq>
            <p:seq concurrent="1" nextAc="seek">
              <p:cTn id="51" restart="whenNotActive" fill="hold" evtFilter="cancelBubble" nodeType="interactiveSeq">
                <p:stCondLst>
                  <p:cond evt="onClick" delay="0">
                    <p:tgtEl>
                      <p:spTgt spid="369"/>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500" fill="hold"/>
                                        <p:tgtEl>
                                          <p:spTgt spid="369"/>
                                        </p:tgtEl>
                                        <p:attrNameLst>
                                          <p:attrName>style.color</p:attrName>
                                        </p:attrNameLst>
                                      </p:cBhvr>
                                      <p:to>
                                        <p:clrVal>
                                          <a:schemeClr val="tx1"/>
                                        </p:clrVal>
                                      </p:to>
                                    </p:set>
                                    <p:set>
                                      <p:cBhvr>
                                        <p:cTn id="56" dur="500" fill="hold"/>
                                        <p:tgtEl>
                                          <p:spTgt spid="369"/>
                                        </p:tgtEl>
                                        <p:attrNameLst>
                                          <p:attrName>fillcolor</p:attrName>
                                        </p:attrNameLst>
                                      </p:cBhvr>
                                      <p:to>
                                        <p:clrVal>
                                          <a:schemeClr val="tx1"/>
                                        </p:clrVal>
                                      </p:to>
                                    </p:set>
                                    <p:set>
                                      <p:cBhvr>
                                        <p:cTn id="57" dur="500" fill="hold"/>
                                        <p:tgtEl>
                                          <p:spTgt spid="369"/>
                                        </p:tgtEl>
                                        <p:attrNameLst>
                                          <p:attrName>fill.type</p:attrName>
                                        </p:attrNameLst>
                                      </p:cBhvr>
                                      <p:to>
                                        <p:strVal val="solid"/>
                                      </p:to>
                                    </p:set>
                                  </p:childTnLst>
                                </p:cTn>
                              </p:par>
                            </p:childTnLst>
                          </p:cTn>
                        </p:par>
                      </p:childTnLst>
                    </p:cTn>
                  </p:par>
                </p:childTnLst>
              </p:cTn>
              <p:nextCondLst>
                <p:cond evt="onClick" delay="0">
                  <p:tgtEl>
                    <p:spTgt spid="369"/>
                  </p:tgtEl>
                </p:cond>
              </p:nextCondLst>
            </p:seq>
            <p:seq concurrent="1" nextAc="seek">
              <p:cTn id="58" restart="whenNotActive" fill="hold" evtFilter="cancelBubble" nodeType="interactiveSeq">
                <p:stCondLst>
                  <p:cond evt="onClick" delay="0">
                    <p:tgtEl>
                      <p:spTgt spid="373"/>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500" fill="hold"/>
                                        <p:tgtEl>
                                          <p:spTgt spid="373"/>
                                        </p:tgtEl>
                                        <p:attrNameLst>
                                          <p:attrName>style.color</p:attrName>
                                        </p:attrNameLst>
                                      </p:cBhvr>
                                      <p:to>
                                        <p:clrVal>
                                          <a:schemeClr val="tx1"/>
                                        </p:clrVal>
                                      </p:to>
                                    </p:set>
                                    <p:set>
                                      <p:cBhvr>
                                        <p:cTn id="63" dur="500" fill="hold"/>
                                        <p:tgtEl>
                                          <p:spTgt spid="373"/>
                                        </p:tgtEl>
                                        <p:attrNameLst>
                                          <p:attrName>fillcolor</p:attrName>
                                        </p:attrNameLst>
                                      </p:cBhvr>
                                      <p:to>
                                        <p:clrVal>
                                          <a:schemeClr val="tx1"/>
                                        </p:clrVal>
                                      </p:to>
                                    </p:set>
                                    <p:set>
                                      <p:cBhvr>
                                        <p:cTn id="64" dur="500" fill="hold"/>
                                        <p:tgtEl>
                                          <p:spTgt spid="373"/>
                                        </p:tgtEl>
                                        <p:attrNameLst>
                                          <p:attrName>fill.type</p:attrName>
                                        </p:attrNameLst>
                                      </p:cBhvr>
                                      <p:to>
                                        <p:strVal val="solid"/>
                                      </p:to>
                                    </p:set>
                                  </p:childTnLst>
                                </p:cTn>
                              </p:par>
                            </p:childTnLst>
                          </p:cTn>
                        </p:par>
                      </p:childTnLst>
                    </p:cTn>
                  </p:par>
                </p:childTnLst>
              </p:cTn>
              <p:nextCondLst>
                <p:cond evt="onClick" delay="0">
                  <p:tgtEl>
                    <p:spTgt spid="373"/>
                  </p:tgtEl>
                </p:cond>
              </p:nextCondLst>
            </p:seq>
            <p:seq concurrent="1" nextAc="seek">
              <p:cTn id="65" restart="whenNotActive" fill="hold" evtFilter="cancelBubble" nodeType="interactiveSeq">
                <p:stCondLst>
                  <p:cond evt="onClick" delay="0">
                    <p:tgtEl>
                      <p:spTgt spid="375"/>
                    </p:tgtEl>
                  </p:cond>
                </p:stCondLst>
                <p:endSync evt="end" delay="0">
                  <p:rtn val="all"/>
                </p:endSync>
                <p:childTnLst>
                  <p:par>
                    <p:cTn id="66" fill="hold">
                      <p:stCondLst>
                        <p:cond delay="0"/>
                      </p:stCondLst>
                      <p:childTnLst>
                        <p:par>
                          <p:cTn id="67" fill="hold">
                            <p:stCondLst>
                              <p:cond delay="0"/>
                            </p:stCondLst>
                            <p:childTnLst>
                              <p:par>
                                <p:cTn id="68" presetID="16" presetClass="emph" presetSubtype="0" fill="hold" grpId="0" nodeType="clickEffect">
                                  <p:stCondLst>
                                    <p:cond delay="0"/>
                                  </p:stCondLst>
                                  <p:iterate type="lt">
                                    <p:tmPct val="4000"/>
                                  </p:iterate>
                                  <p:childTnLst>
                                    <p:set>
                                      <p:cBhvr override="childStyle">
                                        <p:cTn id="69" dur="500" fill="hold"/>
                                        <p:tgtEl>
                                          <p:spTgt spid="375"/>
                                        </p:tgtEl>
                                        <p:attrNameLst>
                                          <p:attrName>style.color</p:attrName>
                                        </p:attrNameLst>
                                      </p:cBhvr>
                                      <p:to>
                                        <p:clrVal>
                                          <a:schemeClr val="tx1"/>
                                        </p:clrVal>
                                      </p:to>
                                    </p:set>
                                    <p:set>
                                      <p:cBhvr>
                                        <p:cTn id="70" dur="500" fill="hold"/>
                                        <p:tgtEl>
                                          <p:spTgt spid="375"/>
                                        </p:tgtEl>
                                        <p:attrNameLst>
                                          <p:attrName>fillcolor</p:attrName>
                                        </p:attrNameLst>
                                      </p:cBhvr>
                                      <p:to>
                                        <p:clrVal>
                                          <a:schemeClr val="tx1"/>
                                        </p:clrVal>
                                      </p:to>
                                    </p:set>
                                    <p:set>
                                      <p:cBhvr>
                                        <p:cTn id="71" dur="500" fill="hold"/>
                                        <p:tgtEl>
                                          <p:spTgt spid="375"/>
                                        </p:tgtEl>
                                        <p:attrNameLst>
                                          <p:attrName>fill.type</p:attrName>
                                        </p:attrNameLst>
                                      </p:cBhvr>
                                      <p:to>
                                        <p:strVal val="solid"/>
                                      </p:to>
                                    </p:set>
                                  </p:childTnLst>
                                </p:cTn>
                              </p:par>
                            </p:childTnLst>
                          </p:cTn>
                        </p:par>
                      </p:childTnLst>
                    </p:cTn>
                  </p:par>
                </p:childTnLst>
              </p:cTn>
              <p:nextCondLst>
                <p:cond evt="onClick" delay="0">
                  <p:tgtEl>
                    <p:spTgt spid="375"/>
                  </p:tgtEl>
                </p:cond>
              </p:nextCondLst>
            </p:seq>
            <p:seq concurrent="1" nextAc="seek">
              <p:cTn id="72" restart="whenNotActive" fill="hold" evtFilter="cancelBubble" nodeType="interactiveSeq">
                <p:stCondLst>
                  <p:cond evt="onClick" delay="0">
                    <p:tgtEl>
                      <p:spTgt spid="379"/>
                    </p:tgtEl>
                  </p:cond>
                </p:stCondLst>
                <p:endSync evt="end" delay="0">
                  <p:rtn val="all"/>
                </p:endSync>
                <p:childTnLst>
                  <p:par>
                    <p:cTn id="73" fill="hold">
                      <p:stCondLst>
                        <p:cond delay="0"/>
                      </p:stCondLst>
                      <p:childTnLst>
                        <p:par>
                          <p:cTn id="74" fill="hold">
                            <p:stCondLst>
                              <p:cond delay="0"/>
                            </p:stCondLst>
                            <p:childTnLst>
                              <p:par>
                                <p:cTn id="75" presetID="16" presetClass="emph" presetSubtype="0" fill="hold" grpId="0" nodeType="clickEffect">
                                  <p:stCondLst>
                                    <p:cond delay="0"/>
                                  </p:stCondLst>
                                  <p:iterate type="lt">
                                    <p:tmPct val="4000"/>
                                  </p:iterate>
                                  <p:childTnLst>
                                    <p:set>
                                      <p:cBhvr override="childStyle">
                                        <p:cTn id="76" dur="500" fill="hold"/>
                                        <p:tgtEl>
                                          <p:spTgt spid="379"/>
                                        </p:tgtEl>
                                        <p:attrNameLst>
                                          <p:attrName>style.color</p:attrName>
                                        </p:attrNameLst>
                                      </p:cBhvr>
                                      <p:to>
                                        <p:clrVal>
                                          <a:schemeClr val="tx1"/>
                                        </p:clrVal>
                                      </p:to>
                                    </p:set>
                                    <p:set>
                                      <p:cBhvr>
                                        <p:cTn id="77" dur="500" fill="hold"/>
                                        <p:tgtEl>
                                          <p:spTgt spid="379"/>
                                        </p:tgtEl>
                                        <p:attrNameLst>
                                          <p:attrName>fillcolor</p:attrName>
                                        </p:attrNameLst>
                                      </p:cBhvr>
                                      <p:to>
                                        <p:clrVal>
                                          <a:schemeClr val="tx1"/>
                                        </p:clrVal>
                                      </p:to>
                                    </p:set>
                                    <p:set>
                                      <p:cBhvr>
                                        <p:cTn id="78" dur="500" fill="hold"/>
                                        <p:tgtEl>
                                          <p:spTgt spid="379"/>
                                        </p:tgtEl>
                                        <p:attrNameLst>
                                          <p:attrName>fill.type</p:attrName>
                                        </p:attrNameLst>
                                      </p:cBhvr>
                                      <p:to>
                                        <p:strVal val="solid"/>
                                      </p:to>
                                    </p:set>
                                  </p:childTnLst>
                                </p:cTn>
                              </p:par>
                            </p:childTnLst>
                          </p:cTn>
                        </p:par>
                      </p:childTnLst>
                    </p:cTn>
                  </p:par>
                </p:childTnLst>
              </p:cTn>
              <p:nextCondLst>
                <p:cond evt="onClick" delay="0">
                  <p:tgtEl>
                    <p:spTgt spid="379"/>
                  </p:tgtEl>
                </p:cond>
              </p:nextCondLst>
            </p:seq>
            <p:seq concurrent="1" nextAc="seek">
              <p:cTn id="79" restart="whenNotActive" fill="hold" evtFilter="cancelBubble" nodeType="interactiveSeq">
                <p:stCondLst>
                  <p:cond evt="onClick" delay="0">
                    <p:tgtEl>
                      <p:spTgt spid="354"/>
                    </p:tgtEl>
                  </p:cond>
                </p:stCondLst>
                <p:endSync evt="end" delay="0">
                  <p:rtn val="all"/>
                </p:endSync>
                <p:childTnLst>
                  <p:par>
                    <p:cTn id="80" fill="hold">
                      <p:stCondLst>
                        <p:cond delay="0"/>
                      </p:stCondLst>
                      <p:childTnLst>
                        <p:par>
                          <p:cTn id="81" fill="hold">
                            <p:stCondLst>
                              <p:cond delay="0"/>
                            </p:stCondLst>
                            <p:childTnLst>
                              <p:par>
                                <p:cTn id="82" presetID="22" presetClass="exit" presetSubtype="4" fill="hold" grpId="0" nodeType="clickEffect">
                                  <p:stCondLst>
                                    <p:cond delay="0"/>
                                  </p:stCondLst>
                                  <p:childTnLst>
                                    <p:animEffect transition="out" filter="wipe(down)">
                                      <p:cBhvr>
                                        <p:cTn id="83" dur="500"/>
                                        <p:tgtEl>
                                          <p:spTgt spid="354"/>
                                        </p:tgtEl>
                                      </p:cBhvr>
                                    </p:animEffect>
                                    <p:set>
                                      <p:cBhvr>
                                        <p:cTn id="84" dur="1" fill="hold">
                                          <p:stCondLst>
                                            <p:cond delay="499"/>
                                          </p:stCondLst>
                                        </p:cTn>
                                        <p:tgtEl>
                                          <p:spTgt spid="354"/>
                                        </p:tgtEl>
                                        <p:attrNameLst>
                                          <p:attrName>style.visibility</p:attrName>
                                        </p:attrNameLst>
                                      </p:cBhvr>
                                      <p:to>
                                        <p:strVal val="hidden"/>
                                      </p:to>
                                    </p:set>
                                  </p:childTnLst>
                                </p:cTn>
                              </p:par>
                            </p:childTnLst>
                          </p:cTn>
                        </p:par>
                      </p:childTnLst>
                    </p:cTn>
                  </p:par>
                </p:childTnLst>
              </p:cTn>
              <p:nextCondLst>
                <p:cond evt="onClick" delay="0">
                  <p:tgtEl>
                    <p:spTgt spid="354"/>
                  </p:tgtEl>
                </p:cond>
              </p:nextCondLst>
            </p:seq>
            <p:seq concurrent="1" nextAc="seek">
              <p:cTn id="85" restart="whenNotActive" fill="hold" evtFilter="cancelBubble" nodeType="interactiveSeq">
                <p:stCondLst>
                  <p:cond evt="onClick" delay="0">
                    <p:tgtEl>
                      <p:spTgt spid="358"/>
                    </p:tgtEl>
                  </p:cond>
                </p:stCondLst>
                <p:endSync evt="end" delay="0">
                  <p:rtn val="all"/>
                </p:endSync>
                <p:childTnLst>
                  <p:par>
                    <p:cTn id="86" fill="hold">
                      <p:stCondLst>
                        <p:cond delay="0"/>
                      </p:stCondLst>
                      <p:childTnLst>
                        <p:par>
                          <p:cTn id="87" fill="hold">
                            <p:stCondLst>
                              <p:cond delay="0"/>
                            </p:stCondLst>
                            <p:childTnLst>
                              <p:par>
                                <p:cTn id="88" presetID="22" presetClass="exit" presetSubtype="4" fill="hold" grpId="0" nodeType="clickEffect">
                                  <p:stCondLst>
                                    <p:cond delay="0"/>
                                  </p:stCondLst>
                                  <p:childTnLst>
                                    <p:animEffect transition="out" filter="wipe(down)">
                                      <p:cBhvr>
                                        <p:cTn id="89" dur="500"/>
                                        <p:tgtEl>
                                          <p:spTgt spid="358"/>
                                        </p:tgtEl>
                                      </p:cBhvr>
                                    </p:animEffect>
                                    <p:set>
                                      <p:cBhvr>
                                        <p:cTn id="90" dur="1" fill="hold">
                                          <p:stCondLst>
                                            <p:cond delay="499"/>
                                          </p:stCondLst>
                                        </p:cTn>
                                        <p:tgtEl>
                                          <p:spTgt spid="358"/>
                                        </p:tgtEl>
                                        <p:attrNameLst>
                                          <p:attrName>style.visibility</p:attrName>
                                        </p:attrNameLst>
                                      </p:cBhvr>
                                      <p:to>
                                        <p:strVal val="hidden"/>
                                      </p:to>
                                    </p:set>
                                  </p:childTnLst>
                                </p:cTn>
                              </p:par>
                            </p:childTnLst>
                          </p:cTn>
                        </p:par>
                      </p:childTnLst>
                    </p:cTn>
                  </p:par>
                </p:childTnLst>
              </p:cTn>
              <p:nextCondLst>
                <p:cond evt="onClick" delay="0">
                  <p:tgtEl>
                    <p:spTgt spid="358"/>
                  </p:tgtEl>
                </p:cond>
              </p:nextCondLst>
            </p:seq>
            <p:seq concurrent="1" nextAc="seek">
              <p:cTn id="91" restart="whenNotActive" fill="hold" evtFilter="cancelBubble" nodeType="interactiveSeq">
                <p:stCondLst>
                  <p:cond evt="onClick" delay="0">
                    <p:tgtEl>
                      <p:spTgt spid="360"/>
                    </p:tgtEl>
                  </p:cond>
                </p:stCondLst>
                <p:endSync evt="end" delay="0">
                  <p:rtn val="all"/>
                </p:endSync>
                <p:childTnLst>
                  <p:par>
                    <p:cTn id="92" fill="hold">
                      <p:stCondLst>
                        <p:cond delay="0"/>
                      </p:stCondLst>
                      <p:childTnLst>
                        <p:par>
                          <p:cTn id="93" fill="hold">
                            <p:stCondLst>
                              <p:cond delay="0"/>
                            </p:stCondLst>
                            <p:childTnLst>
                              <p:par>
                                <p:cTn id="94" presetID="22" presetClass="exit" presetSubtype="4" fill="hold" grpId="0" nodeType="clickEffect">
                                  <p:stCondLst>
                                    <p:cond delay="0"/>
                                  </p:stCondLst>
                                  <p:childTnLst>
                                    <p:animEffect transition="out" filter="wipe(down)">
                                      <p:cBhvr>
                                        <p:cTn id="95" dur="500"/>
                                        <p:tgtEl>
                                          <p:spTgt spid="360"/>
                                        </p:tgtEl>
                                      </p:cBhvr>
                                    </p:animEffect>
                                    <p:set>
                                      <p:cBhvr>
                                        <p:cTn id="96" dur="1" fill="hold">
                                          <p:stCondLst>
                                            <p:cond delay="499"/>
                                          </p:stCondLst>
                                        </p:cTn>
                                        <p:tgtEl>
                                          <p:spTgt spid="360"/>
                                        </p:tgtEl>
                                        <p:attrNameLst>
                                          <p:attrName>style.visibility</p:attrName>
                                        </p:attrNameLst>
                                      </p:cBhvr>
                                      <p:to>
                                        <p:strVal val="hidden"/>
                                      </p:to>
                                    </p:set>
                                  </p:childTnLst>
                                </p:cTn>
                              </p:par>
                            </p:childTnLst>
                          </p:cTn>
                        </p:par>
                      </p:childTnLst>
                    </p:cTn>
                  </p:par>
                </p:childTnLst>
              </p:cTn>
              <p:nextCondLst>
                <p:cond evt="onClick" delay="0">
                  <p:tgtEl>
                    <p:spTgt spid="360"/>
                  </p:tgtEl>
                </p:cond>
              </p:nextCondLst>
            </p:seq>
            <p:seq concurrent="1" nextAc="seek">
              <p:cTn id="97" restart="whenNotActive" fill="hold" evtFilter="cancelBubble" nodeType="interactiveSeq">
                <p:stCondLst>
                  <p:cond evt="onClick" delay="0">
                    <p:tgtEl>
                      <p:spTgt spid="362"/>
                    </p:tgtEl>
                  </p:cond>
                </p:stCondLst>
                <p:endSync evt="end" delay="0">
                  <p:rtn val="all"/>
                </p:endSync>
                <p:childTnLst>
                  <p:par>
                    <p:cTn id="98" fill="hold">
                      <p:stCondLst>
                        <p:cond delay="0"/>
                      </p:stCondLst>
                      <p:childTnLst>
                        <p:par>
                          <p:cTn id="99" fill="hold">
                            <p:stCondLst>
                              <p:cond delay="0"/>
                            </p:stCondLst>
                            <p:childTnLst>
                              <p:par>
                                <p:cTn id="100" presetID="22" presetClass="exit" presetSubtype="4" fill="hold" grpId="0" nodeType="clickEffect">
                                  <p:stCondLst>
                                    <p:cond delay="0"/>
                                  </p:stCondLst>
                                  <p:childTnLst>
                                    <p:animEffect transition="out" filter="wipe(down)">
                                      <p:cBhvr>
                                        <p:cTn id="101" dur="500"/>
                                        <p:tgtEl>
                                          <p:spTgt spid="362"/>
                                        </p:tgtEl>
                                      </p:cBhvr>
                                    </p:animEffect>
                                    <p:set>
                                      <p:cBhvr>
                                        <p:cTn id="102" dur="1" fill="hold">
                                          <p:stCondLst>
                                            <p:cond delay="499"/>
                                          </p:stCondLst>
                                        </p:cTn>
                                        <p:tgtEl>
                                          <p:spTgt spid="362"/>
                                        </p:tgtEl>
                                        <p:attrNameLst>
                                          <p:attrName>style.visibility</p:attrName>
                                        </p:attrNameLst>
                                      </p:cBhvr>
                                      <p:to>
                                        <p:strVal val="hidden"/>
                                      </p:to>
                                    </p:set>
                                  </p:childTnLst>
                                </p:cTn>
                              </p:par>
                            </p:childTnLst>
                          </p:cTn>
                        </p:par>
                      </p:childTnLst>
                    </p:cTn>
                  </p:par>
                </p:childTnLst>
              </p:cTn>
              <p:nextCondLst>
                <p:cond evt="onClick" delay="0">
                  <p:tgtEl>
                    <p:spTgt spid="362"/>
                  </p:tgtEl>
                </p:cond>
              </p:nextCondLst>
            </p:seq>
            <p:seq concurrent="1" nextAc="seek">
              <p:cTn id="103" restart="whenNotActive" fill="hold" evtFilter="cancelBubble" nodeType="interactiveSeq">
                <p:stCondLst>
                  <p:cond evt="onClick" delay="0">
                    <p:tgtEl>
                      <p:spTgt spid="366"/>
                    </p:tgtEl>
                  </p:cond>
                </p:stCondLst>
                <p:endSync evt="end" delay="0">
                  <p:rtn val="all"/>
                </p:endSync>
                <p:childTnLst>
                  <p:par>
                    <p:cTn id="104" fill="hold">
                      <p:stCondLst>
                        <p:cond delay="0"/>
                      </p:stCondLst>
                      <p:childTnLst>
                        <p:par>
                          <p:cTn id="105" fill="hold">
                            <p:stCondLst>
                              <p:cond delay="0"/>
                            </p:stCondLst>
                            <p:childTnLst>
                              <p:par>
                                <p:cTn id="106" presetID="22" presetClass="exit" presetSubtype="4" fill="hold" grpId="0" nodeType="clickEffect">
                                  <p:stCondLst>
                                    <p:cond delay="0"/>
                                  </p:stCondLst>
                                  <p:childTnLst>
                                    <p:animEffect transition="out" filter="wipe(down)">
                                      <p:cBhvr>
                                        <p:cTn id="107" dur="500"/>
                                        <p:tgtEl>
                                          <p:spTgt spid="366"/>
                                        </p:tgtEl>
                                      </p:cBhvr>
                                    </p:animEffect>
                                    <p:set>
                                      <p:cBhvr>
                                        <p:cTn id="108" dur="1" fill="hold">
                                          <p:stCondLst>
                                            <p:cond delay="499"/>
                                          </p:stCondLst>
                                        </p:cTn>
                                        <p:tgtEl>
                                          <p:spTgt spid="366"/>
                                        </p:tgtEl>
                                        <p:attrNameLst>
                                          <p:attrName>style.visibility</p:attrName>
                                        </p:attrNameLst>
                                      </p:cBhvr>
                                      <p:to>
                                        <p:strVal val="hidden"/>
                                      </p:to>
                                    </p:set>
                                  </p:childTnLst>
                                </p:cTn>
                              </p:par>
                            </p:childTnLst>
                          </p:cTn>
                        </p:par>
                      </p:childTnLst>
                    </p:cTn>
                  </p:par>
                </p:childTnLst>
              </p:cTn>
              <p:nextCondLst>
                <p:cond evt="onClick" delay="0">
                  <p:tgtEl>
                    <p:spTgt spid="366"/>
                  </p:tgtEl>
                </p:cond>
              </p:nextCondLst>
            </p:seq>
            <p:seq concurrent="1" nextAc="seek">
              <p:cTn id="109" restart="whenNotActive" fill="hold" evtFilter="cancelBubble" nodeType="interactiveSeq">
                <p:stCondLst>
                  <p:cond evt="onClick" delay="0">
                    <p:tgtEl>
                      <p:spTgt spid="368"/>
                    </p:tgtEl>
                  </p:cond>
                </p:stCondLst>
                <p:endSync evt="end" delay="0">
                  <p:rtn val="all"/>
                </p:endSync>
                <p:childTnLst>
                  <p:par>
                    <p:cTn id="110" fill="hold">
                      <p:stCondLst>
                        <p:cond delay="0"/>
                      </p:stCondLst>
                      <p:childTnLst>
                        <p:par>
                          <p:cTn id="111" fill="hold">
                            <p:stCondLst>
                              <p:cond delay="0"/>
                            </p:stCondLst>
                            <p:childTnLst>
                              <p:par>
                                <p:cTn id="112" presetID="22" presetClass="exit" presetSubtype="4" fill="hold" grpId="0" nodeType="clickEffect">
                                  <p:stCondLst>
                                    <p:cond delay="0"/>
                                  </p:stCondLst>
                                  <p:childTnLst>
                                    <p:animEffect transition="out" filter="wipe(down)">
                                      <p:cBhvr>
                                        <p:cTn id="113" dur="500"/>
                                        <p:tgtEl>
                                          <p:spTgt spid="368"/>
                                        </p:tgtEl>
                                      </p:cBhvr>
                                    </p:animEffect>
                                    <p:set>
                                      <p:cBhvr>
                                        <p:cTn id="114" dur="1" fill="hold">
                                          <p:stCondLst>
                                            <p:cond delay="499"/>
                                          </p:stCondLst>
                                        </p:cTn>
                                        <p:tgtEl>
                                          <p:spTgt spid="368"/>
                                        </p:tgtEl>
                                        <p:attrNameLst>
                                          <p:attrName>style.visibility</p:attrName>
                                        </p:attrNameLst>
                                      </p:cBhvr>
                                      <p:to>
                                        <p:strVal val="hidden"/>
                                      </p:to>
                                    </p:set>
                                  </p:childTnLst>
                                </p:cTn>
                              </p:par>
                            </p:childTnLst>
                          </p:cTn>
                        </p:par>
                      </p:childTnLst>
                    </p:cTn>
                  </p:par>
                </p:childTnLst>
              </p:cTn>
              <p:nextCondLst>
                <p:cond evt="onClick" delay="0">
                  <p:tgtEl>
                    <p:spTgt spid="368"/>
                  </p:tgtEl>
                </p:cond>
              </p:nextCondLst>
            </p:seq>
            <p:seq concurrent="1" nextAc="seek">
              <p:cTn id="115" restart="whenNotActive" fill="hold" evtFilter="cancelBubble" nodeType="interactiveSeq">
                <p:stCondLst>
                  <p:cond evt="onClick" delay="0">
                    <p:tgtEl>
                      <p:spTgt spid="370"/>
                    </p:tgtEl>
                  </p:cond>
                </p:stCondLst>
                <p:endSync evt="end" delay="0">
                  <p:rtn val="all"/>
                </p:endSync>
                <p:childTnLst>
                  <p:par>
                    <p:cTn id="116" fill="hold">
                      <p:stCondLst>
                        <p:cond delay="0"/>
                      </p:stCondLst>
                      <p:childTnLst>
                        <p:par>
                          <p:cTn id="117" fill="hold">
                            <p:stCondLst>
                              <p:cond delay="0"/>
                            </p:stCondLst>
                            <p:childTnLst>
                              <p:par>
                                <p:cTn id="118" presetID="22" presetClass="exit" presetSubtype="4" fill="hold" grpId="0" nodeType="clickEffect">
                                  <p:stCondLst>
                                    <p:cond delay="0"/>
                                  </p:stCondLst>
                                  <p:childTnLst>
                                    <p:animEffect transition="out" filter="wipe(down)">
                                      <p:cBhvr>
                                        <p:cTn id="119" dur="500"/>
                                        <p:tgtEl>
                                          <p:spTgt spid="370"/>
                                        </p:tgtEl>
                                      </p:cBhvr>
                                    </p:animEffect>
                                    <p:set>
                                      <p:cBhvr>
                                        <p:cTn id="120" dur="1" fill="hold">
                                          <p:stCondLst>
                                            <p:cond delay="499"/>
                                          </p:stCondLst>
                                        </p:cTn>
                                        <p:tgtEl>
                                          <p:spTgt spid="370"/>
                                        </p:tgtEl>
                                        <p:attrNameLst>
                                          <p:attrName>style.visibility</p:attrName>
                                        </p:attrNameLst>
                                      </p:cBhvr>
                                      <p:to>
                                        <p:strVal val="hidden"/>
                                      </p:to>
                                    </p:set>
                                  </p:childTnLst>
                                </p:cTn>
                              </p:par>
                            </p:childTnLst>
                          </p:cTn>
                        </p:par>
                      </p:childTnLst>
                    </p:cTn>
                  </p:par>
                </p:childTnLst>
              </p:cTn>
              <p:nextCondLst>
                <p:cond evt="onClick" delay="0">
                  <p:tgtEl>
                    <p:spTgt spid="370"/>
                  </p:tgtEl>
                </p:cond>
              </p:nextCondLst>
            </p:seq>
            <p:seq concurrent="1" nextAc="seek">
              <p:cTn id="121" restart="whenNotActive" fill="hold" evtFilter="cancelBubble" nodeType="interactiveSeq">
                <p:stCondLst>
                  <p:cond evt="onClick" delay="0">
                    <p:tgtEl>
                      <p:spTgt spid="374"/>
                    </p:tgtEl>
                  </p:cond>
                </p:stCondLst>
                <p:endSync evt="end" delay="0">
                  <p:rtn val="all"/>
                </p:endSync>
                <p:childTnLst>
                  <p:par>
                    <p:cTn id="122" fill="hold">
                      <p:stCondLst>
                        <p:cond delay="0"/>
                      </p:stCondLst>
                      <p:childTnLst>
                        <p:par>
                          <p:cTn id="123" fill="hold">
                            <p:stCondLst>
                              <p:cond delay="0"/>
                            </p:stCondLst>
                            <p:childTnLst>
                              <p:par>
                                <p:cTn id="124" presetID="22" presetClass="exit" presetSubtype="4" fill="hold" grpId="0" nodeType="clickEffect">
                                  <p:stCondLst>
                                    <p:cond delay="0"/>
                                  </p:stCondLst>
                                  <p:childTnLst>
                                    <p:animEffect transition="out" filter="wipe(down)">
                                      <p:cBhvr>
                                        <p:cTn id="125" dur="500"/>
                                        <p:tgtEl>
                                          <p:spTgt spid="374"/>
                                        </p:tgtEl>
                                      </p:cBhvr>
                                    </p:animEffect>
                                    <p:set>
                                      <p:cBhvr>
                                        <p:cTn id="126" dur="1" fill="hold">
                                          <p:stCondLst>
                                            <p:cond delay="499"/>
                                          </p:stCondLst>
                                        </p:cTn>
                                        <p:tgtEl>
                                          <p:spTgt spid="374"/>
                                        </p:tgtEl>
                                        <p:attrNameLst>
                                          <p:attrName>style.visibility</p:attrName>
                                        </p:attrNameLst>
                                      </p:cBhvr>
                                      <p:to>
                                        <p:strVal val="hidden"/>
                                      </p:to>
                                    </p:set>
                                  </p:childTnLst>
                                </p:cTn>
                              </p:par>
                            </p:childTnLst>
                          </p:cTn>
                        </p:par>
                      </p:childTnLst>
                    </p:cTn>
                  </p:par>
                </p:childTnLst>
              </p:cTn>
              <p:nextCondLst>
                <p:cond evt="onClick" delay="0">
                  <p:tgtEl>
                    <p:spTgt spid="374"/>
                  </p:tgtEl>
                </p:cond>
              </p:nextCondLst>
            </p:seq>
            <p:seq concurrent="1" nextAc="seek">
              <p:cTn id="127" restart="whenNotActive" fill="hold" evtFilter="cancelBubble" nodeType="interactiveSeq">
                <p:stCondLst>
                  <p:cond evt="onClick" delay="0">
                    <p:tgtEl>
                      <p:spTgt spid="376"/>
                    </p:tgtEl>
                  </p:cond>
                </p:stCondLst>
                <p:endSync evt="end" delay="0">
                  <p:rtn val="all"/>
                </p:endSync>
                <p:childTnLst>
                  <p:par>
                    <p:cTn id="128" fill="hold">
                      <p:stCondLst>
                        <p:cond delay="0"/>
                      </p:stCondLst>
                      <p:childTnLst>
                        <p:par>
                          <p:cTn id="129" fill="hold">
                            <p:stCondLst>
                              <p:cond delay="0"/>
                            </p:stCondLst>
                            <p:childTnLst>
                              <p:par>
                                <p:cTn id="130" presetID="22" presetClass="exit" presetSubtype="4" fill="hold" grpId="0" nodeType="clickEffect">
                                  <p:stCondLst>
                                    <p:cond delay="0"/>
                                  </p:stCondLst>
                                  <p:childTnLst>
                                    <p:animEffect transition="out" filter="wipe(down)">
                                      <p:cBhvr>
                                        <p:cTn id="131" dur="500"/>
                                        <p:tgtEl>
                                          <p:spTgt spid="376"/>
                                        </p:tgtEl>
                                      </p:cBhvr>
                                    </p:animEffect>
                                    <p:set>
                                      <p:cBhvr>
                                        <p:cTn id="132" dur="1" fill="hold">
                                          <p:stCondLst>
                                            <p:cond delay="499"/>
                                          </p:stCondLst>
                                        </p:cTn>
                                        <p:tgtEl>
                                          <p:spTgt spid="376"/>
                                        </p:tgtEl>
                                        <p:attrNameLst>
                                          <p:attrName>style.visibility</p:attrName>
                                        </p:attrNameLst>
                                      </p:cBhvr>
                                      <p:to>
                                        <p:strVal val="hidden"/>
                                      </p:to>
                                    </p:set>
                                  </p:childTnLst>
                                </p:cTn>
                              </p:par>
                            </p:childTnLst>
                          </p:cTn>
                        </p:par>
                      </p:childTnLst>
                    </p:cTn>
                  </p:par>
                </p:childTnLst>
              </p:cTn>
              <p:nextCondLst>
                <p:cond evt="onClick" delay="0">
                  <p:tgtEl>
                    <p:spTgt spid="376"/>
                  </p:tgtEl>
                </p:cond>
              </p:nextCondLst>
            </p:seq>
            <p:seq concurrent="1" nextAc="seek">
              <p:cTn id="133" restart="whenNotActive" fill="hold" evtFilter="cancelBubble" nodeType="interactiveSeq">
                <p:stCondLst>
                  <p:cond evt="onClick" delay="0">
                    <p:tgtEl>
                      <p:spTgt spid="380"/>
                    </p:tgtEl>
                  </p:cond>
                </p:stCondLst>
                <p:endSync evt="end" delay="0">
                  <p:rtn val="all"/>
                </p:endSync>
                <p:childTnLst>
                  <p:par>
                    <p:cTn id="134" fill="hold">
                      <p:stCondLst>
                        <p:cond delay="0"/>
                      </p:stCondLst>
                      <p:childTnLst>
                        <p:par>
                          <p:cTn id="135" fill="hold">
                            <p:stCondLst>
                              <p:cond delay="0"/>
                            </p:stCondLst>
                            <p:childTnLst>
                              <p:par>
                                <p:cTn id="136" presetID="22" presetClass="exit" presetSubtype="4" fill="hold" grpId="0" nodeType="clickEffect">
                                  <p:stCondLst>
                                    <p:cond delay="0"/>
                                  </p:stCondLst>
                                  <p:childTnLst>
                                    <p:animEffect transition="out" filter="wipe(down)">
                                      <p:cBhvr>
                                        <p:cTn id="137" dur="500"/>
                                        <p:tgtEl>
                                          <p:spTgt spid="380"/>
                                        </p:tgtEl>
                                      </p:cBhvr>
                                    </p:animEffect>
                                    <p:set>
                                      <p:cBhvr>
                                        <p:cTn id="138" dur="1" fill="hold">
                                          <p:stCondLst>
                                            <p:cond delay="499"/>
                                          </p:stCondLst>
                                        </p:cTn>
                                        <p:tgtEl>
                                          <p:spTgt spid="380"/>
                                        </p:tgtEl>
                                        <p:attrNameLst>
                                          <p:attrName>style.visibility</p:attrName>
                                        </p:attrNameLst>
                                      </p:cBhvr>
                                      <p:to>
                                        <p:strVal val="hidden"/>
                                      </p:to>
                                    </p:set>
                                  </p:childTnLst>
                                </p:cTn>
                              </p:par>
                            </p:childTnLst>
                          </p:cTn>
                        </p:par>
                      </p:childTnLst>
                    </p:cTn>
                  </p:par>
                </p:childTnLst>
              </p:cTn>
              <p:nextCondLst>
                <p:cond evt="onClick" delay="0">
                  <p:tgtEl>
                    <p:spTgt spid="380"/>
                  </p:tgtEl>
                </p:cond>
              </p:nextCondLst>
            </p:seq>
            <p:seq concurrent="1" nextAc="seek">
              <p:cTn id="139" restart="whenNotActive" fill="hold" evtFilter="cancelBubble" nodeType="interactiveSeq">
                <p:stCondLst>
                  <p:cond evt="onClick" delay="0">
                    <p:tgtEl>
                      <p:spTgt spid="2"/>
                    </p:tgtEl>
                  </p:cond>
                </p:stCondLst>
                <p:endSync evt="end" delay="0">
                  <p:rtn val="all"/>
                </p:endSync>
                <p:childTnLst>
                  <p:par>
                    <p:cTn id="140" fill="hold">
                      <p:stCondLst>
                        <p:cond delay="0"/>
                      </p:stCondLst>
                      <p:childTnLst>
                        <p:par>
                          <p:cTn id="141" fill="hold">
                            <p:stCondLst>
                              <p:cond delay="0"/>
                            </p:stCondLst>
                            <p:childTnLst>
                              <p:par>
                                <p:cTn id="142" presetID="22" presetClass="exit" presetSubtype="4" fill="hold" grpId="0" nodeType="clickEffect">
                                  <p:stCondLst>
                                    <p:cond delay="0"/>
                                  </p:stCondLst>
                                  <p:childTnLst>
                                    <p:animEffect transition="out" filter="wipe(down)">
                                      <p:cBhvr>
                                        <p:cTn id="143" dur="500"/>
                                        <p:tgtEl>
                                          <p:spTgt spid="2"/>
                                        </p:tgtEl>
                                      </p:cBhvr>
                                    </p:animEffect>
                                    <p:set>
                                      <p:cBhvr>
                                        <p:cTn id="144"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5" restart="whenNotActive" fill="hold" evtFilter="cancelBubble" nodeType="interactiveSeq">
                <p:stCondLst>
                  <p:cond evt="onClick" delay="0">
                    <p:tgtEl>
                      <p:spTgt spid="5"/>
                    </p:tgtEl>
                  </p:cond>
                </p:stCondLst>
                <p:endSync evt="end" delay="0">
                  <p:rtn val="all"/>
                </p:endSync>
                <p:childTnLst>
                  <p:par>
                    <p:cTn id="146" fill="hold">
                      <p:stCondLst>
                        <p:cond delay="0"/>
                      </p:stCondLst>
                      <p:childTnLst>
                        <p:par>
                          <p:cTn id="147" fill="hold">
                            <p:stCondLst>
                              <p:cond delay="0"/>
                            </p:stCondLst>
                            <p:childTnLst>
                              <p:par>
                                <p:cTn id="148" presetID="22" presetClass="exit" presetSubtype="4" fill="hold" grpId="0" nodeType="clickEffect">
                                  <p:stCondLst>
                                    <p:cond delay="0"/>
                                  </p:stCondLst>
                                  <p:childTnLst>
                                    <p:animEffect transition="out" filter="wipe(down)">
                                      <p:cBhvr>
                                        <p:cTn id="149" dur="500"/>
                                        <p:tgtEl>
                                          <p:spTgt spid="5"/>
                                        </p:tgtEl>
                                      </p:cBhvr>
                                    </p:animEffect>
                                    <p:set>
                                      <p:cBhvr>
                                        <p:cTn id="150"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51" restart="whenNotActive" fill="hold" evtFilter="cancelBubble" nodeType="interactiveSeq">
                <p:stCondLst>
                  <p:cond evt="onClick" delay="0">
                    <p:tgtEl>
                      <p:spTgt spid="7"/>
                    </p:tgtEl>
                  </p:cond>
                </p:stCondLst>
                <p:endSync evt="end" delay="0">
                  <p:rtn val="all"/>
                </p:endSync>
                <p:childTnLst>
                  <p:par>
                    <p:cTn id="152" fill="hold">
                      <p:stCondLst>
                        <p:cond delay="0"/>
                      </p:stCondLst>
                      <p:childTnLst>
                        <p:par>
                          <p:cTn id="153" fill="hold">
                            <p:stCondLst>
                              <p:cond delay="0"/>
                            </p:stCondLst>
                            <p:childTnLst>
                              <p:par>
                                <p:cTn id="154" presetID="16" presetClass="emph" presetSubtype="0" fill="hold" grpId="0" nodeType="clickEffect">
                                  <p:stCondLst>
                                    <p:cond delay="0"/>
                                  </p:stCondLst>
                                  <p:iterate type="lt">
                                    <p:tmPct val="4000"/>
                                  </p:iterate>
                                  <p:childTnLst>
                                    <p:set>
                                      <p:cBhvr override="childStyle">
                                        <p:cTn id="155" dur="500" fill="hold"/>
                                        <p:tgtEl>
                                          <p:spTgt spid="7"/>
                                        </p:tgtEl>
                                        <p:attrNameLst>
                                          <p:attrName>style.color</p:attrName>
                                        </p:attrNameLst>
                                      </p:cBhvr>
                                      <p:to>
                                        <p:clrVal>
                                          <a:schemeClr val="tx1"/>
                                        </p:clrVal>
                                      </p:to>
                                    </p:set>
                                    <p:set>
                                      <p:cBhvr>
                                        <p:cTn id="156" dur="500" fill="hold"/>
                                        <p:tgtEl>
                                          <p:spTgt spid="7"/>
                                        </p:tgtEl>
                                        <p:attrNameLst>
                                          <p:attrName>fillcolor</p:attrName>
                                        </p:attrNameLst>
                                      </p:cBhvr>
                                      <p:to>
                                        <p:clrVal>
                                          <a:schemeClr val="tx1"/>
                                        </p:clrVal>
                                      </p:to>
                                    </p:set>
                                    <p:set>
                                      <p:cBhvr>
                                        <p:cTn id="157" dur="500" fill="hold"/>
                                        <p:tgtEl>
                                          <p:spTgt spid="7"/>
                                        </p:tgtEl>
                                        <p:attrNameLst>
                                          <p:attrName>fill.type</p:attrName>
                                        </p:attrNameLst>
                                      </p:cBhvr>
                                      <p:to>
                                        <p:strVal val="solid"/>
                                      </p:to>
                                    </p:set>
                                  </p:childTnLst>
                                </p:cTn>
                              </p:par>
                            </p:childTnLst>
                          </p:cTn>
                        </p:par>
                      </p:childTnLst>
                    </p:cTn>
                  </p:par>
                </p:childTnLst>
              </p:cTn>
              <p:nextCondLst>
                <p:cond evt="onClick" delay="0">
                  <p:tgtEl>
                    <p:spTgt spid="7"/>
                  </p:tgtEl>
                </p:cond>
              </p:nextCondLst>
            </p:seq>
          </p:childTnLst>
        </p:cTn>
      </p:par>
    </p:tnLst>
    <p:bldLst>
      <p:bldP spid="351" grpId="0"/>
      <p:bldP spid="353" grpId="0"/>
      <p:bldP spid="354" grpId="0" animBg="1"/>
      <p:bldP spid="357" grpId="0"/>
      <p:bldP spid="358" grpId="0" animBg="1"/>
      <p:bldP spid="361" grpId="0"/>
      <p:bldP spid="362" grpId="0" animBg="1"/>
      <p:bldP spid="365" grpId="0"/>
      <p:bldP spid="366" grpId="0" animBg="1"/>
      <p:bldP spid="367" grpId="0"/>
      <p:bldP spid="368" grpId="0" animBg="1"/>
      <p:bldP spid="369" grpId="0"/>
      <p:bldP spid="370" grpId="0" animBg="1"/>
      <p:bldP spid="373" grpId="0"/>
      <p:bldP spid="374" grpId="0" animBg="1"/>
      <p:bldP spid="375" grpId="0"/>
      <p:bldP spid="376" grpId="0" animBg="1"/>
      <p:bldP spid="379" grpId="0"/>
      <p:bldP spid="380" grpId="0" animBg="1"/>
      <p:bldP spid="349" grpId="0"/>
      <p:bldP spid="2" grpId="0" animBg="1"/>
      <p:bldP spid="5" grpId="0" animBg="1"/>
      <p:bldP spid="7" grpId="0"/>
      <p:bldP spid="36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6" name="Table 13">
            <a:extLst>
              <a:ext uri="{FF2B5EF4-FFF2-40B4-BE49-F238E27FC236}">
                <a16:creationId xmlns:a16="http://schemas.microsoft.com/office/drawing/2014/main" id="{5701699F-870B-7BB2-E952-0FFB629A297B}"/>
              </a:ext>
            </a:extLst>
          </p:cNvPr>
          <p:cNvGraphicFramePr>
            <a:graphicFrameLocks noGrp="1"/>
          </p:cNvGraphicFramePr>
          <p:nvPr/>
        </p:nvGraphicFramePr>
        <p:xfrm>
          <a:off x="2412669" y="1401344"/>
          <a:ext cx="7391400" cy="3234994"/>
        </p:xfrm>
        <a:graphic>
          <a:graphicData uri="http://schemas.openxmlformats.org/drawingml/2006/table">
            <a:tbl>
              <a:tblPr firstRow="1" firstCol="1" lastCol="1" bandRow="1" bandCol="1">
                <a:tableStyleId>{616DA210-FB5B-4158-B5E0-FEB733F419BA}</a:tableStyleId>
              </a:tblPr>
              <a:tblGrid>
                <a:gridCol w="1847850">
                  <a:extLst>
                    <a:ext uri="{9D8B030D-6E8A-4147-A177-3AD203B41FA5}">
                      <a16:colId xmlns:a16="http://schemas.microsoft.com/office/drawing/2014/main" val="2063064693"/>
                    </a:ext>
                  </a:extLst>
                </a:gridCol>
                <a:gridCol w="1847850">
                  <a:extLst>
                    <a:ext uri="{9D8B030D-6E8A-4147-A177-3AD203B41FA5}">
                      <a16:colId xmlns:a16="http://schemas.microsoft.com/office/drawing/2014/main" val="3071343957"/>
                    </a:ext>
                  </a:extLst>
                </a:gridCol>
                <a:gridCol w="1847850">
                  <a:extLst>
                    <a:ext uri="{9D8B030D-6E8A-4147-A177-3AD203B41FA5}">
                      <a16:colId xmlns:a16="http://schemas.microsoft.com/office/drawing/2014/main" val="3898895243"/>
                    </a:ext>
                  </a:extLst>
                </a:gridCol>
                <a:gridCol w="1847850">
                  <a:extLst>
                    <a:ext uri="{9D8B030D-6E8A-4147-A177-3AD203B41FA5}">
                      <a16:colId xmlns:a16="http://schemas.microsoft.com/office/drawing/2014/main" val="1264720792"/>
                    </a:ext>
                  </a:extLst>
                </a:gridCol>
              </a:tblGrid>
              <a:tr h="539795">
                <a:tc>
                  <a:txBody>
                    <a:bodyPr/>
                    <a:lstStyle/>
                    <a:p>
                      <a:pPr algn="ctr"/>
                      <a:r>
                        <a:rPr lang="en-US" sz="3000" b="0">
                          <a:ln w="47625">
                            <a:noFill/>
                          </a:ln>
                          <a:solidFill>
                            <a:srgbClr val="5EBC81"/>
                          </a:solidFill>
                          <a:effectLst>
                            <a:outerShdw sx="1000" sy="1000" algn="ctr" rotWithShape="0">
                              <a:srgbClr val="72E29B"/>
                            </a:outerShdw>
                          </a:effectLst>
                        </a:rPr>
                        <a:t>MASS</a:t>
                      </a:r>
                      <a:endParaRPr lang="en-US" sz="3000" b="0">
                        <a:ln w="47625">
                          <a:noFill/>
                        </a:ln>
                        <a:solidFill>
                          <a:srgbClr val="5EBC81"/>
                        </a:solidFill>
                        <a:effectLst>
                          <a:outerShdw sx="1000" sy="1000" algn="ctr" rotWithShape="0">
                            <a:srgbClr val="72E29B"/>
                          </a:outerShdw>
                        </a:effectLst>
                        <a:latin typeface="+mn-lt"/>
                      </a:endParaRPr>
                    </a:p>
                  </a:txBody>
                  <a:tcPr anchor="ctr">
                    <a:noFill/>
                  </a:tcPr>
                </a:tc>
                <a:tc>
                  <a:txBody>
                    <a:bodyPr/>
                    <a:lstStyle/>
                    <a:p>
                      <a:pPr algn="ctr"/>
                      <a:r>
                        <a:rPr lang="en-US" sz="3000" b="0">
                          <a:ln w="47625">
                            <a:noFill/>
                          </a:ln>
                          <a:solidFill>
                            <a:srgbClr val="67B0CF"/>
                          </a:solidFill>
                        </a:rPr>
                        <a:t>LENGTH</a:t>
                      </a:r>
                      <a:endParaRPr lang="en-US" sz="3000">
                        <a:ln w="47625">
                          <a:noFill/>
                        </a:ln>
                        <a:solidFill>
                          <a:srgbClr val="67B0CF"/>
                        </a:solidFill>
                      </a:endParaRPr>
                    </a:p>
                  </a:txBody>
                  <a:tcPr anchor="ctr">
                    <a:noFill/>
                  </a:tcPr>
                </a:tc>
                <a:tc>
                  <a:txBody>
                    <a:bodyPr/>
                    <a:lstStyle/>
                    <a:p>
                      <a:pPr algn="ctr"/>
                      <a:r>
                        <a:rPr lang="en-US" sz="3000" b="0">
                          <a:ln w="47625">
                            <a:noFill/>
                          </a:ln>
                          <a:solidFill>
                            <a:srgbClr val="A17D60"/>
                          </a:solidFill>
                        </a:rPr>
                        <a:t>VOLUME</a:t>
                      </a:r>
                    </a:p>
                  </a:txBody>
                  <a:tcPr anchor="ctr">
                    <a:noFill/>
                  </a:tcPr>
                </a:tc>
                <a:tc>
                  <a:txBody>
                    <a:bodyPr/>
                    <a:lstStyle/>
                    <a:p>
                      <a:pPr algn="ctr"/>
                      <a:r>
                        <a:rPr lang="en-US" sz="3000" b="0">
                          <a:ln w="47625">
                            <a:noFill/>
                          </a:ln>
                          <a:solidFill>
                            <a:srgbClr val="E26154"/>
                          </a:solidFill>
                        </a:rPr>
                        <a:t>WILD</a:t>
                      </a:r>
                    </a:p>
                  </a:txBody>
                  <a:tcPr anchor="ctr">
                    <a:noFill/>
                  </a:tcPr>
                </a:tc>
                <a:extLst>
                  <a:ext uri="{0D108BD9-81ED-4DB2-BD59-A6C34878D82A}">
                    <a16:rowId xmlns:a16="http://schemas.microsoft.com/office/drawing/2014/main" val="2893051346"/>
                  </a:ext>
                </a:extLst>
              </a:tr>
              <a:tr h="885107">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3003713712"/>
                  </a:ext>
                </a:extLst>
              </a:tr>
              <a:tr h="884767">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extLst>
                  <a:ext uri="{0D108BD9-81ED-4DB2-BD59-A6C34878D82A}">
                    <a16:rowId xmlns:a16="http://schemas.microsoft.com/office/drawing/2014/main" val="120700273"/>
                  </a:ext>
                </a:extLst>
              </a:tr>
              <a:tr h="916480">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a:ln w="47625">
                          <a:noFill/>
                        </a:ln>
                      </a:endParaRPr>
                    </a:p>
                  </a:txBody>
                  <a:tcPr>
                    <a:noFill/>
                  </a:tcPr>
                </a:tc>
                <a:tc>
                  <a:txBody>
                    <a:bodyPr/>
                    <a:lstStyle/>
                    <a:p>
                      <a:endParaRPr lang="en-US" dirty="0">
                        <a:ln w="47625">
                          <a:noFill/>
                        </a:ln>
                      </a:endParaRPr>
                    </a:p>
                  </a:txBody>
                  <a:tcPr>
                    <a:noFill/>
                  </a:tcPr>
                </a:tc>
                <a:extLst>
                  <a:ext uri="{0D108BD9-81ED-4DB2-BD59-A6C34878D82A}">
                    <a16:rowId xmlns:a16="http://schemas.microsoft.com/office/drawing/2014/main" val="3014732843"/>
                  </a:ext>
                </a:extLst>
              </a:tr>
            </a:tbl>
          </a:graphicData>
        </a:graphic>
      </p:graphicFrame>
      <p:pic>
        <p:nvPicPr>
          <p:cNvPr id="14" name="Picture 13">
            <a:extLst>
              <a:ext uri="{FF2B5EF4-FFF2-40B4-BE49-F238E27FC236}">
                <a16:creationId xmlns:a16="http://schemas.microsoft.com/office/drawing/2014/main" id="{1DF85F33-F214-9D4C-BBA2-145358DA5D32}"/>
              </a:ext>
            </a:extLst>
          </p:cNvPr>
          <p:cNvPicPr>
            <a:picLocks noChangeAspect="1"/>
          </p:cNvPicPr>
          <p:nvPr/>
        </p:nvPicPr>
        <p:blipFill>
          <a:blip r:embed="rId3"/>
          <a:stretch>
            <a:fillRect/>
          </a:stretch>
        </p:blipFill>
        <p:spPr>
          <a:xfrm>
            <a:off x="0" y="6110636"/>
            <a:ext cx="12188952" cy="557348"/>
          </a:xfrm>
          <a:prstGeom prst="rect">
            <a:avLst/>
          </a:prstGeom>
        </p:spPr>
      </p:pic>
      <p:sp>
        <p:nvSpPr>
          <p:cNvPr id="3" name="TextBox 2">
            <a:extLst>
              <a:ext uri="{FF2B5EF4-FFF2-40B4-BE49-F238E27FC236}">
                <a16:creationId xmlns:a16="http://schemas.microsoft.com/office/drawing/2014/main" id="{033014E0-9559-FD7F-EFA4-307FA58EDE10}"/>
              </a:ext>
            </a:extLst>
          </p:cNvPr>
          <p:cNvSpPr txBox="1"/>
          <p:nvPr/>
        </p:nvSpPr>
        <p:spPr>
          <a:xfrm>
            <a:off x="2465614" y="5812971"/>
            <a:ext cx="184731" cy="369332"/>
          </a:xfrm>
          <a:prstGeom prst="rect">
            <a:avLst/>
          </a:prstGeom>
          <a:noFill/>
        </p:spPr>
        <p:txBody>
          <a:bodyPr wrap="none" rtlCol="0">
            <a:spAutoFit/>
          </a:bodyPr>
          <a:lstStyle/>
          <a:p>
            <a:endParaRPr lang="en-US"/>
          </a:p>
        </p:txBody>
      </p:sp>
      <p:sp>
        <p:nvSpPr>
          <p:cNvPr id="171" name="TextBox 170">
            <a:extLst>
              <a:ext uri="{FF2B5EF4-FFF2-40B4-BE49-F238E27FC236}">
                <a16:creationId xmlns:a16="http://schemas.microsoft.com/office/drawing/2014/main" id="{9F7BB6A3-C5FD-220A-68DB-8EAAE2BFB42F}"/>
              </a:ext>
            </a:extLst>
          </p:cNvPr>
          <p:cNvSpPr txBox="1"/>
          <p:nvPr/>
        </p:nvSpPr>
        <p:spPr>
          <a:xfrm>
            <a:off x="116936" y="2191718"/>
            <a:ext cx="2198075" cy="1061829"/>
          </a:xfrm>
          <a:prstGeom prst="rect">
            <a:avLst/>
          </a:prstGeom>
          <a:noFill/>
        </p:spPr>
        <p:txBody>
          <a:bodyPr wrap="square" rtlCol="0">
            <a:spAutoFit/>
          </a:bodyPr>
          <a:lstStyle/>
          <a:p>
            <a:pPr algn="ctr"/>
            <a:r>
              <a:rPr lang="en-US" sz="1500"/>
              <a:t>Meters &amp; Centimeters:</a:t>
            </a:r>
          </a:p>
          <a:p>
            <a:pPr algn="ctr"/>
            <a:endParaRPr lang="en-US" sz="1600"/>
          </a:p>
          <a:p>
            <a:pPr algn="ctr"/>
            <a:endParaRPr lang="en-US" sz="1600" b="1">
              <a:latin typeface="+mj-lt"/>
            </a:endParaRPr>
          </a:p>
          <a:p>
            <a:pPr algn="ctr"/>
            <a:endParaRPr lang="en-US" sz="1600" b="1">
              <a:latin typeface="+mj-lt"/>
            </a:endParaRPr>
          </a:p>
        </p:txBody>
      </p:sp>
      <p:grpSp>
        <p:nvGrpSpPr>
          <p:cNvPr id="172" name="Group 171">
            <a:extLst>
              <a:ext uri="{FF2B5EF4-FFF2-40B4-BE49-F238E27FC236}">
                <a16:creationId xmlns:a16="http://schemas.microsoft.com/office/drawing/2014/main" id="{63C7E93E-527E-4D95-3EC5-1F21FB9025E5}"/>
              </a:ext>
            </a:extLst>
          </p:cNvPr>
          <p:cNvGrpSpPr/>
          <p:nvPr/>
        </p:nvGrpSpPr>
        <p:grpSpPr>
          <a:xfrm>
            <a:off x="2613216" y="4891947"/>
            <a:ext cx="1418419" cy="907314"/>
            <a:chOff x="9771146" y="1368371"/>
            <a:chExt cx="1418419" cy="907314"/>
          </a:xfrm>
        </p:grpSpPr>
        <p:sp>
          <p:nvSpPr>
            <p:cNvPr id="173" name="Rectangle 172">
              <a:extLst>
                <a:ext uri="{FF2B5EF4-FFF2-40B4-BE49-F238E27FC236}">
                  <a16:creationId xmlns:a16="http://schemas.microsoft.com/office/drawing/2014/main" id="{C202232C-0FA7-E918-A494-06C675886504}"/>
                </a:ext>
              </a:extLst>
            </p:cNvPr>
            <p:cNvSpPr/>
            <p:nvPr/>
          </p:nvSpPr>
          <p:spPr>
            <a:xfrm>
              <a:off x="10069575" y="1547373"/>
              <a:ext cx="791201" cy="7283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D9F7D"/>
                </a:solidFill>
              </a:endParaRPr>
            </a:p>
          </p:txBody>
        </p:sp>
        <p:sp>
          <p:nvSpPr>
            <p:cNvPr id="174" name="Right Brace 173">
              <a:extLst>
                <a:ext uri="{FF2B5EF4-FFF2-40B4-BE49-F238E27FC236}">
                  <a16:creationId xmlns:a16="http://schemas.microsoft.com/office/drawing/2014/main" id="{C6B31827-59B3-14CC-8DF3-A82F897C663E}"/>
                </a:ext>
              </a:extLst>
            </p:cNvPr>
            <p:cNvSpPr/>
            <p:nvPr/>
          </p:nvSpPr>
          <p:spPr>
            <a:xfrm>
              <a:off x="10876093" y="1547373"/>
              <a:ext cx="88691" cy="72831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TextBox 174">
              <a:extLst>
                <a:ext uri="{FF2B5EF4-FFF2-40B4-BE49-F238E27FC236}">
                  <a16:creationId xmlns:a16="http://schemas.microsoft.com/office/drawing/2014/main" id="{4E9AA88B-F9F2-02D7-F27B-D4618D0C3073}"/>
                </a:ext>
              </a:extLst>
            </p:cNvPr>
            <p:cNvSpPr txBox="1"/>
            <p:nvPr/>
          </p:nvSpPr>
          <p:spPr>
            <a:xfrm>
              <a:off x="9771146" y="1368371"/>
              <a:ext cx="1418419" cy="215444"/>
            </a:xfrm>
            <a:prstGeom prst="rect">
              <a:avLst/>
            </a:prstGeom>
            <a:noFill/>
          </p:spPr>
          <p:txBody>
            <a:bodyPr wrap="square" rtlCol="0">
              <a:spAutoFit/>
            </a:bodyPr>
            <a:lstStyle/>
            <a:p>
              <a:pPr algn="ctr"/>
              <a:r>
                <a:rPr lang="en-US" sz="800"/>
                <a:t>Area = L x W</a:t>
              </a:r>
            </a:p>
          </p:txBody>
        </p:sp>
        <p:sp>
          <p:nvSpPr>
            <p:cNvPr id="176" name="TextBox 175">
              <a:extLst>
                <a:ext uri="{FF2B5EF4-FFF2-40B4-BE49-F238E27FC236}">
                  <a16:creationId xmlns:a16="http://schemas.microsoft.com/office/drawing/2014/main" id="{F509E32C-AB3F-A02B-0C45-B4A293F40769}"/>
                </a:ext>
              </a:extLst>
            </p:cNvPr>
            <p:cNvSpPr txBox="1"/>
            <p:nvPr/>
          </p:nvSpPr>
          <p:spPr>
            <a:xfrm>
              <a:off x="9908855" y="1800342"/>
              <a:ext cx="1143000" cy="215444"/>
            </a:xfrm>
            <a:prstGeom prst="rect">
              <a:avLst/>
            </a:prstGeom>
            <a:noFill/>
          </p:spPr>
          <p:txBody>
            <a:bodyPr wrap="square" rtlCol="0">
              <a:spAutoFit/>
            </a:bodyPr>
            <a:lstStyle/>
            <a:p>
              <a:pPr algn="ctr"/>
              <a:r>
                <a:rPr lang="en-US" sz="800"/>
                <a:t>Square</a:t>
              </a:r>
            </a:p>
          </p:txBody>
        </p:sp>
        <p:sp>
          <p:nvSpPr>
            <p:cNvPr id="177" name="TextBox 176">
              <a:extLst>
                <a:ext uri="{FF2B5EF4-FFF2-40B4-BE49-F238E27FC236}">
                  <a16:creationId xmlns:a16="http://schemas.microsoft.com/office/drawing/2014/main" id="{3495B78C-2C1F-841C-1FE3-1EA80A5E7B1F}"/>
                </a:ext>
              </a:extLst>
            </p:cNvPr>
            <p:cNvSpPr txBox="1"/>
            <p:nvPr/>
          </p:nvSpPr>
          <p:spPr>
            <a:xfrm>
              <a:off x="10897466" y="1803417"/>
              <a:ext cx="221707" cy="215444"/>
            </a:xfrm>
            <a:prstGeom prst="rect">
              <a:avLst/>
            </a:prstGeom>
            <a:noFill/>
          </p:spPr>
          <p:txBody>
            <a:bodyPr wrap="square" rtlCol="0">
              <a:spAutoFit/>
            </a:bodyPr>
            <a:lstStyle/>
            <a:p>
              <a:r>
                <a:rPr lang="en-US" sz="800"/>
                <a:t>L</a:t>
              </a:r>
            </a:p>
          </p:txBody>
        </p:sp>
      </p:grpSp>
      <p:grpSp>
        <p:nvGrpSpPr>
          <p:cNvPr id="183" name="Group 182">
            <a:extLst>
              <a:ext uri="{FF2B5EF4-FFF2-40B4-BE49-F238E27FC236}">
                <a16:creationId xmlns:a16="http://schemas.microsoft.com/office/drawing/2014/main" id="{B941C084-CD94-62EC-A3B1-B5A81CF4C251}"/>
              </a:ext>
            </a:extLst>
          </p:cNvPr>
          <p:cNvGrpSpPr/>
          <p:nvPr/>
        </p:nvGrpSpPr>
        <p:grpSpPr>
          <a:xfrm>
            <a:off x="4656241" y="4881039"/>
            <a:ext cx="1145293" cy="1262095"/>
            <a:chOff x="11043659" y="1393383"/>
            <a:chExt cx="1145293" cy="1262095"/>
          </a:xfrm>
        </p:grpSpPr>
        <p:sp>
          <p:nvSpPr>
            <p:cNvPr id="209" name="Cube 208">
              <a:extLst>
                <a:ext uri="{FF2B5EF4-FFF2-40B4-BE49-F238E27FC236}">
                  <a16:creationId xmlns:a16="http://schemas.microsoft.com/office/drawing/2014/main" id="{4FB6E405-7A44-C1DB-3B1A-EA9D7357090D}"/>
                </a:ext>
              </a:extLst>
            </p:cNvPr>
            <p:cNvSpPr/>
            <p:nvPr/>
          </p:nvSpPr>
          <p:spPr>
            <a:xfrm>
              <a:off x="11128412" y="1592693"/>
              <a:ext cx="791201" cy="681727"/>
            </a:xfrm>
            <a:prstGeom prst="cub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ight Brace 209">
              <a:extLst>
                <a:ext uri="{FF2B5EF4-FFF2-40B4-BE49-F238E27FC236}">
                  <a16:creationId xmlns:a16="http://schemas.microsoft.com/office/drawing/2014/main" id="{CE526498-C711-839D-C245-C74C38CB1912}"/>
                </a:ext>
              </a:extLst>
            </p:cNvPr>
            <p:cNvSpPr/>
            <p:nvPr/>
          </p:nvSpPr>
          <p:spPr>
            <a:xfrm>
              <a:off x="11947603" y="1596837"/>
              <a:ext cx="88691" cy="50718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1" name="Right Brace 210">
              <a:extLst>
                <a:ext uri="{FF2B5EF4-FFF2-40B4-BE49-F238E27FC236}">
                  <a16:creationId xmlns:a16="http://schemas.microsoft.com/office/drawing/2014/main" id="{38187F5D-0B44-8635-49F2-8DCBE346697E}"/>
                </a:ext>
              </a:extLst>
            </p:cNvPr>
            <p:cNvSpPr/>
            <p:nvPr/>
          </p:nvSpPr>
          <p:spPr>
            <a:xfrm rot="2691874">
              <a:off x="11844025" y="2124549"/>
              <a:ext cx="88691" cy="24235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2" name="Right Brace 211">
              <a:extLst>
                <a:ext uri="{FF2B5EF4-FFF2-40B4-BE49-F238E27FC236}">
                  <a16:creationId xmlns:a16="http://schemas.microsoft.com/office/drawing/2014/main" id="{1E35C854-04B9-708D-EDCE-100794BF6B60}"/>
                </a:ext>
              </a:extLst>
            </p:cNvPr>
            <p:cNvSpPr/>
            <p:nvPr/>
          </p:nvSpPr>
          <p:spPr>
            <a:xfrm rot="5400000">
              <a:off x="11397048" y="2044204"/>
              <a:ext cx="88691" cy="62596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3" name="TextBox 212">
              <a:extLst>
                <a:ext uri="{FF2B5EF4-FFF2-40B4-BE49-F238E27FC236}">
                  <a16:creationId xmlns:a16="http://schemas.microsoft.com/office/drawing/2014/main" id="{C9B5C512-05FD-3AAD-4E61-6545AF6BAE48}"/>
                </a:ext>
              </a:extLst>
            </p:cNvPr>
            <p:cNvSpPr txBox="1"/>
            <p:nvPr/>
          </p:nvSpPr>
          <p:spPr>
            <a:xfrm>
              <a:off x="11043659" y="1393383"/>
              <a:ext cx="1031866" cy="215444"/>
            </a:xfrm>
            <a:prstGeom prst="rect">
              <a:avLst/>
            </a:prstGeom>
            <a:noFill/>
          </p:spPr>
          <p:txBody>
            <a:bodyPr wrap="square" rtlCol="0">
              <a:spAutoFit/>
            </a:bodyPr>
            <a:lstStyle/>
            <a:p>
              <a:pPr algn="ctr"/>
              <a:r>
                <a:rPr lang="en-US" sz="800"/>
                <a:t>Volume = L x W x H</a:t>
              </a:r>
            </a:p>
          </p:txBody>
        </p:sp>
        <p:sp>
          <p:nvSpPr>
            <p:cNvPr id="214" name="TextBox 213">
              <a:extLst>
                <a:ext uri="{FF2B5EF4-FFF2-40B4-BE49-F238E27FC236}">
                  <a16:creationId xmlns:a16="http://schemas.microsoft.com/office/drawing/2014/main" id="{EBF2361B-B32C-5684-019B-868EBE821A30}"/>
                </a:ext>
              </a:extLst>
            </p:cNvPr>
            <p:cNvSpPr txBox="1"/>
            <p:nvPr/>
          </p:nvSpPr>
          <p:spPr>
            <a:xfrm>
              <a:off x="11248087" y="1916605"/>
              <a:ext cx="403697" cy="215444"/>
            </a:xfrm>
            <a:prstGeom prst="rect">
              <a:avLst/>
            </a:prstGeom>
            <a:noFill/>
          </p:spPr>
          <p:txBody>
            <a:bodyPr wrap="square" rtlCol="0">
              <a:spAutoFit/>
            </a:bodyPr>
            <a:lstStyle/>
            <a:p>
              <a:pPr algn="ctr"/>
              <a:r>
                <a:rPr lang="en-US" sz="800"/>
                <a:t>Cube</a:t>
              </a:r>
            </a:p>
          </p:txBody>
        </p:sp>
        <p:sp>
          <p:nvSpPr>
            <p:cNvPr id="215" name="TextBox 214">
              <a:extLst>
                <a:ext uri="{FF2B5EF4-FFF2-40B4-BE49-F238E27FC236}">
                  <a16:creationId xmlns:a16="http://schemas.microsoft.com/office/drawing/2014/main" id="{FAF1D5A6-1809-21EF-763C-06FC7E6BD6CC}"/>
                </a:ext>
              </a:extLst>
            </p:cNvPr>
            <p:cNvSpPr txBox="1"/>
            <p:nvPr/>
          </p:nvSpPr>
          <p:spPr>
            <a:xfrm>
              <a:off x="11967245" y="1748701"/>
              <a:ext cx="221707" cy="215444"/>
            </a:xfrm>
            <a:prstGeom prst="rect">
              <a:avLst/>
            </a:prstGeom>
            <a:noFill/>
          </p:spPr>
          <p:txBody>
            <a:bodyPr wrap="square" rtlCol="0">
              <a:spAutoFit/>
            </a:bodyPr>
            <a:lstStyle/>
            <a:p>
              <a:r>
                <a:rPr lang="en-US" sz="800"/>
                <a:t>L</a:t>
              </a:r>
            </a:p>
          </p:txBody>
        </p:sp>
        <p:sp>
          <p:nvSpPr>
            <p:cNvPr id="216" name="TextBox 215">
              <a:extLst>
                <a:ext uri="{FF2B5EF4-FFF2-40B4-BE49-F238E27FC236}">
                  <a16:creationId xmlns:a16="http://schemas.microsoft.com/office/drawing/2014/main" id="{817D2286-4F73-9F06-CFAC-444687B14B37}"/>
                </a:ext>
              </a:extLst>
            </p:cNvPr>
            <p:cNvSpPr txBox="1"/>
            <p:nvPr/>
          </p:nvSpPr>
          <p:spPr>
            <a:xfrm>
              <a:off x="11845449" y="2212985"/>
              <a:ext cx="221707" cy="215444"/>
            </a:xfrm>
            <a:prstGeom prst="rect">
              <a:avLst/>
            </a:prstGeom>
            <a:noFill/>
          </p:spPr>
          <p:txBody>
            <a:bodyPr wrap="square" rtlCol="0">
              <a:spAutoFit/>
            </a:bodyPr>
            <a:lstStyle/>
            <a:p>
              <a:r>
                <a:rPr lang="en-US" sz="800"/>
                <a:t>W</a:t>
              </a:r>
            </a:p>
          </p:txBody>
        </p:sp>
        <p:sp>
          <p:nvSpPr>
            <p:cNvPr id="217" name="TextBox 216">
              <a:extLst>
                <a:ext uri="{FF2B5EF4-FFF2-40B4-BE49-F238E27FC236}">
                  <a16:creationId xmlns:a16="http://schemas.microsoft.com/office/drawing/2014/main" id="{63E4BB84-5C51-BEF5-B6DB-0AF50CE39B41}"/>
                </a:ext>
              </a:extLst>
            </p:cNvPr>
            <p:cNvSpPr txBox="1"/>
            <p:nvPr/>
          </p:nvSpPr>
          <p:spPr>
            <a:xfrm>
              <a:off x="11315612" y="2440034"/>
              <a:ext cx="221707" cy="215444"/>
            </a:xfrm>
            <a:prstGeom prst="rect">
              <a:avLst/>
            </a:prstGeom>
            <a:noFill/>
          </p:spPr>
          <p:txBody>
            <a:bodyPr wrap="square" rtlCol="0">
              <a:spAutoFit/>
            </a:bodyPr>
            <a:lstStyle/>
            <a:p>
              <a:r>
                <a:rPr lang="en-US" sz="800"/>
                <a:t>H</a:t>
              </a:r>
            </a:p>
          </p:txBody>
        </p:sp>
      </p:grpSp>
      <p:sp>
        <p:nvSpPr>
          <p:cNvPr id="218" name="Rectangle 217">
            <a:extLst>
              <a:ext uri="{FF2B5EF4-FFF2-40B4-BE49-F238E27FC236}">
                <a16:creationId xmlns:a16="http://schemas.microsoft.com/office/drawing/2014/main" id="{A675DDB8-6182-B403-671A-BAB011A01841}"/>
              </a:ext>
            </a:extLst>
          </p:cNvPr>
          <p:cNvSpPr/>
          <p:nvPr/>
        </p:nvSpPr>
        <p:spPr>
          <a:xfrm>
            <a:off x="182627" y="1809025"/>
            <a:ext cx="2010966" cy="20396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extBox 218">
            <a:extLst>
              <a:ext uri="{FF2B5EF4-FFF2-40B4-BE49-F238E27FC236}">
                <a16:creationId xmlns:a16="http://schemas.microsoft.com/office/drawing/2014/main" id="{77D03A5C-D244-875C-F7AA-C191804AC791}"/>
              </a:ext>
            </a:extLst>
          </p:cNvPr>
          <p:cNvSpPr txBox="1"/>
          <p:nvPr/>
        </p:nvSpPr>
        <p:spPr>
          <a:xfrm>
            <a:off x="252607" y="2606701"/>
            <a:ext cx="1918880" cy="1061829"/>
          </a:xfrm>
          <a:prstGeom prst="rect">
            <a:avLst/>
          </a:prstGeom>
          <a:noFill/>
        </p:spPr>
        <p:txBody>
          <a:bodyPr wrap="square" rtlCol="0">
            <a:spAutoFit/>
          </a:bodyPr>
          <a:lstStyle/>
          <a:p>
            <a:pPr algn="ctr"/>
            <a:r>
              <a:rPr lang="en-US" sz="1500"/>
              <a:t>1 m = 100 cm</a:t>
            </a:r>
          </a:p>
          <a:p>
            <a:pPr algn="ctr"/>
            <a:r>
              <a:rPr lang="en-US" sz="1500"/>
              <a:t>0.1 m = 10 cm</a:t>
            </a:r>
          </a:p>
          <a:p>
            <a:pPr algn="ctr"/>
            <a:r>
              <a:rPr lang="en-US" sz="1500"/>
              <a:t>0.01 m = 1 cm</a:t>
            </a:r>
          </a:p>
          <a:p>
            <a:endParaRPr lang="en-US"/>
          </a:p>
        </p:txBody>
      </p:sp>
      <p:grpSp>
        <p:nvGrpSpPr>
          <p:cNvPr id="220" name="Group 219">
            <a:extLst>
              <a:ext uri="{FF2B5EF4-FFF2-40B4-BE49-F238E27FC236}">
                <a16:creationId xmlns:a16="http://schemas.microsoft.com/office/drawing/2014/main" id="{3FD887BE-6AFB-331D-85F8-AA2490A4146D}"/>
              </a:ext>
            </a:extLst>
          </p:cNvPr>
          <p:cNvGrpSpPr/>
          <p:nvPr/>
        </p:nvGrpSpPr>
        <p:grpSpPr>
          <a:xfrm>
            <a:off x="6574391" y="4766689"/>
            <a:ext cx="885097" cy="1118397"/>
            <a:chOff x="9411086" y="4124553"/>
            <a:chExt cx="885097" cy="1118397"/>
          </a:xfrm>
        </p:grpSpPr>
        <p:sp>
          <p:nvSpPr>
            <p:cNvPr id="221" name="Oval 220">
              <a:extLst>
                <a:ext uri="{FF2B5EF4-FFF2-40B4-BE49-F238E27FC236}">
                  <a16:creationId xmlns:a16="http://schemas.microsoft.com/office/drawing/2014/main" id="{6A73D0DE-AC8A-2B47-E5C8-70A590FE8A12}"/>
                </a:ext>
              </a:extLst>
            </p:cNvPr>
            <p:cNvSpPr/>
            <p:nvPr/>
          </p:nvSpPr>
          <p:spPr>
            <a:xfrm>
              <a:off x="9473216" y="4414664"/>
              <a:ext cx="760838" cy="76230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8D93B295-297F-BEA1-8F37-E09643C9E033}"/>
                </a:ext>
              </a:extLst>
            </p:cNvPr>
            <p:cNvSpPr/>
            <p:nvPr/>
          </p:nvSpPr>
          <p:spPr>
            <a:xfrm>
              <a:off x="9411086" y="4348684"/>
              <a:ext cx="885097" cy="89426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3" name="Straight Connector 222">
              <a:extLst>
                <a:ext uri="{FF2B5EF4-FFF2-40B4-BE49-F238E27FC236}">
                  <a16:creationId xmlns:a16="http://schemas.microsoft.com/office/drawing/2014/main" id="{F84541B2-7F8D-1419-AA01-2D99A2FF80B6}"/>
                </a:ext>
              </a:extLst>
            </p:cNvPr>
            <p:cNvCxnSpPr>
              <a:cxnSpLocks/>
            </p:cNvCxnSpPr>
            <p:nvPr/>
          </p:nvCxnSpPr>
          <p:spPr>
            <a:xfrm flipV="1">
              <a:off x="9859487" y="4283027"/>
              <a:ext cx="0" cy="1285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4" name="TextBox 223">
              <a:extLst>
                <a:ext uri="{FF2B5EF4-FFF2-40B4-BE49-F238E27FC236}">
                  <a16:creationId xmlns:a16="http://schemas.microsoft.com/office/drawing/2014/main" id="{D1AFF0A4-3A86-E069-BC36-D4CBC724F84F}"/>
                </a:ext>
              </a:extLst>
            </p:cNvPr>
            <p:cNvSpPr txBox="1"/>
            <p:nvPr/>
          </p:nvSpPr>
          <p:spPr>
            <a:xfrm>
              <a:off x="9716299" y="4190279"/>
              <a:ext cx="122153" cy="307777"/>
            </a:xfrm>
            <a:prstGeom prst="rect">
              <a:avLst/>
            </a:prstGeom>
            <a:noFill/>
          </p:spPr>
          <p:txBody>
            <a:bodyPr wrap="square" rtlCol="0">
              <a:spAutoFit/>
            </a:bodyPr>
            <a:lstStyle/>
            <a:p>
              <a:r>
                <a:rPr lang="en-US" sz="1400"/>
                <a:t>&gt;</a:t>
              </a:r>
            </a:p>
          </p:txBody>
        </p:sp>
        <p:sp>
          <p:nvSpPr>
            <p:cNvPr id="225" name="TextBox 224">
              <a:extLst>
                <a:ext uri="{FF2B5EF4-FFF2-40B4-BE49-F238E27FC236}">
                  <a16:creationId xmlns:a16="http://schemas.microsoft.com/office/drawing/2014/main" id="{D54C45C4-FBE6-4FB0-8F7C-B251CDB48788}"/>
                </a:ext>
              </a:extLst>
            </p:cNvPr>
            <p:cNvSpPr txBox="1"/>
            <p:nvPr/>
          </p:nvSpPr>
          <p:spPr>
            <a:xfrm>
              <a:off x="9794926" y="4190279"/>
              <a:ext cx="122153" cy="307777"/>
            </a:xfrm>
            <a:prstGeom prst="rect">
              <a:avLst/>
            </a:prstGeom>
            <a:noFill/>
          </p:spPr>
          <p:txBody>
            <a:bodyPr wrap="square" rtlCol="0">
              <a:spAutoFit/>
            </a:bodyPr>
            <a:lstStyle/>
            <a:p>
              <a:r>
                <a:rPr lang="en-US" sz="1400"/>
                <a:t>&lt;</a:t>
              </a:r>
            </a:p>
          </p:txBody>
        </p:sp>
        <p:cxnSp>
          <p:nvCxnSpPr>
            <p:cNvPr id="226" name="Straight Arrow Connector 225">
              <a:extLst>
                <a:ext uri="{FF2B5EF4-FFF2-40B4-BE49-F238E27FC236}">
                  <a16:creationId xmlns:a16="http://schemas.microsoft.com/office/drawing/2014/main" id="{28F9239A-59B8-7539-68F1-55CD9DB5AC42}"/>
                </a:ext>
              </a:extLst>
            </p:cNvPr>
            <p:cNvCxnSpPr>
              <a:cxnSpLocks/>
            </p:cNvCxnSpPr>
            <p:nvPr/>
          </p:nvCxnSpPr>
          <p:spPr>
            <a:xfrm>
              <a:off x="9518366" y="4795817"/>
              <a:ext cx="670535" cy="0"/>
            </a:xfrm>
            <a:prstGeom prst="straightConnector1">
              <a:avLst/>
            </a:prstGeom>
            <a:ln w="95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1028AE97-3E86-D6D3-4B00-FCE2BBCBF839}"/>
                </a:ext>
              </a:extLst>
            </p:cNvPr>
            <p:cNvSpPr txBox="1"/>
            <p:nvPr/>
          </p:nvSpPr>
          <p:spPr>
            <a:xfrm>
              <a:off x="9464786" y="4124553"/>
              <a:ext cx="794169" cy="215444"/>
            </a:xfrm>
            <a:prstGeom prst="rect">
              <a:avLst/>
            </a:prstGeom>
            <a:noFill/>
          </p:spPr>
          <p:txBody>
            <a:bodyPr wrap="square" rtlCol="0">
              <a:spAutoFit/>
            </a:bodyPr>
            <a:lstStyle/>
            <a:p>
              <a:pPr algn="ctr"/>
              <a:r>
                <a:rPr lang="en-US" sz="800"/>
                <a:t>Circumference</a:t>
              </a:r>
            </a:p>
          </p:txBody>
        </p:sp>
        <p:sp>
          <p:nvSpPr>
            <p:cNvPr id="228" name="TextBox 227">
              <a:extLst>
                <a:ext uri="{FF2B5EF4-FFF2-40B4-BE49-F238E27FC236}">
                  <a16:creationId xmlns:a16="http://schemas.microsoft.com/office/drawing/2014/main" id="{691DBADE-2D4B-8EA7-1834-088CEB85DD53}"/>
                </a:ext>
              </a:extLst>
            </p:cNvPr>
            <p:cNvSpPr txBox="1"/>
            <p:nvPr/>
          </p:nvSpPr>
          <p:spPr>
            <a:xfrm>
              <a:off x="9639541" y="4595514"/>
              <a:ext cx="428183" cy="215444"/>
            </a:xfrm>
            <a:prstGeom prst="rect">
              <a:avLst/>
            </a:prstGeom>
            <a:noFill/>
          </p:spPr>
          <p:txBody>
            <a:bodyPr wrap="square" rtlCol="0">
              <a:spAutoFit/>
            </a:bodyPr>
            <a:lstStyle/>
            <a:p>
              <a:pPr algn="ctr"/>
              <a:r>
                <a:rPr lang="en-US" sz="800"/>
                <a:t>Circle</a:t>
              </a:r>
            </a:p>
          </p:txBody>
        </p:sp>
        <p:sp>
          <p:nvSpPr>
            <p:cNvPr id="229" name="TextBox 228">
              <a:extLst>
                <a:ext uri="{FF2B5EF4-FFF2-40B4-BE49-F238E27FC236}">
                  <a16:creationId xmlns:a16="http://schemas.microsoft.com/office/drawing/2014/main" id="{A77C1677-6322-3FBC-13D0-12168206F172}"/>
                </a:ext>
              </a:extLst>
            </p:cNvPr>
            <p:cNvSpPr txBox="1"/>
            <p:nvPr/>
          </p:nvSpPr>
          <p:spPr>
            <a:xfrm>
              <a:off x="9565052" y="4797027"/>
              <a:ext cx="617885" cy="215444"/>
            </a:xfrm>
            <a:prstGeom prst="rect">
              <a:avLst/>
            </a:prstGeom>
            <a:noFill/>
          </p:spPr>
          <p:txBody>
            <a:bodyPr wrap="square" rtlCol="0">
              <a:spAutoFit/>
            </a:bodyPr>
            <a:lstStyle/>
            <a:p>
              <a:pPr algn="ctr"/>
              <a:r>
                <a:rPr lang="en-US" sz="800"/>
                <a:t>Diameter</a:t>
              </a:r>
            </a:p>
          </p:txBody>
        </p:sp>
      </p:grpSp>
      <p:grpSp>
        <p:nvGrpSpPr>
          <p:cNvPr id="230" name="Group 229">
            <a:extLst>
              <a:ext uri="{FF2B5EF4-FFF2-40B4-BE49-F238E27FC236}">
                <a16:creationId xmlns:a16="http://schemas.microsoft.com/office/drawing/2014/main" id="{DEA35DB0-B157-1587-539B-CB1D85D0E647}"/>
              </a:ext>
            </a:extLst>
          </p:cNvPr>
          <p:cNvGrpSpPr/>
          <p:nvPr/>
        </p:nvGrpSpPr>
        <p:grpSpPr>
          <a:xfrm>
            <a:off x="8231965" y="4883818"/>
            <a:ext cx="1418419" cy="911898"/>
            <a:chOff x="9126006" y="3237510"/>
            <a:chExt cx="1418419" cy="911898"/>
          </a:xfrm>
        </p:grpSpPr>
        <p:sp>
          <p:nvSpPr>
            <p:cNvPr id="231" name="Octagon 230">
              <a:extLst>
                <a:ext uri="{FF2B5EF4-FFF2-40B4-BE49-F238E27FC236}">
                  <a16:creationId xmlns:a16="http://schemas.microsoft.com/office/drawing/2014/main" id="{0F231EA0-2A97-4D46-7EB4-AC9C47122858}"/>
                </a:ext>
              </a:extLst>
            </p:cNvPr>
            <p:cNvSpPr/>
            <p:nvPr/>
          </p:nvSpPr>
          <p:spPr>
            <a:xfrm>
              <a:off x="9446204" y="3421095"/>
              <a:ext cx="778024" cy="728313"/>
            </a:xfrm>
            <a:prstGeom prst="oc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ight Brace 231">
              <a:extLst>
                <a:ext uri="{FF2B5EF4-FFF2-40B4-BE49-F238E27FC236}">
                  <a16:creationId xmlns:a16="http://schemas.microsoft.com/office/drawing/2014/main" id="{AB35CA64-61F1-E264-8E6E-84C4CB86E06B}"/>
                </a:ext>
              </a:extLst>
            </p:cNvPr>
            <p:cNvSpPr/>
            <p:nvPr/>
          </p:nvSpPr>
          <p:spPr>
            <a:xfrm>
              <a:off x="10250311" y="3637318"/>
              <a:ext cx="88691" cy="29586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3" name="TextBox 232">
              <a:extLst>
                <a:ext uri="{FF2B5EF4-FFF2-40B4-BE49-F238E27FC236}">
                  <a16:creationId xmlns:a16="http://schemas.microsoft.com/office/drawing/2014/main" id="{8646043C-D41C-72AA-456D-B2B8BE703E5D}"/>
                </a:ext>
              </a:extLst>
            </p:cNvPr>
            <p:cNvSpPr txBox="1"/>
            <p:nvPr/>
          </p:nvSpPr>
          <p:spPr>
            <a:xfrm>
              <a:off x="9126006" y="3237510"/>
              <a:ext cx="1418419" cy="215444"/>
            </a:xfrm>
            <a:prstGeom prst="rect">
              <a:avLst/>
            </a:prstGeom>
            <a:noFill/>
          </p:spPr>
          <p:txBody>
            <a:bodyPr wrap="square" rtlCol="0">
              <a:spAutoFit/>
            </a:bodyPr>
            <a:lstStyle/>
            <a:p>
              <a:pPr algn="ctr"/>
              <a:r>
                <a:rPr lang="en-US" sz="800"/>
                <a:t>Perimeter = # of sections x L</a:t>
              </a:r>
            </a:p>
          </p:txBody>
        </p:sp>
        <p:sp>
          <p:nvSpPr>
            <p:cNvPr id="234" name="TextBox 233">
              <a:extLst>
                <a:ext uri="{FF2B5EF4-FFF2-40B4-BE49-F238E27FC236}">
                  <a16:creationId xmlns:a16="http://schemas.microsoft.com/office/drawing/2014/main" id="{21AE79C8-CCEB-9923-DAB0-4760CF9FEA01}"/>
                </a:ext>
              </a:extLst>
            </p:cNvPr>
            <p:cNvSpPr txBox="1"/>
            <p:nvPr/>
          </p:nvSpPr>
          <p:spPr>
            <a:xfrm>
              <a:off x="9578879" y="3680003"/>
              <a:ext cx="562769" cy="215444"/>
            </a:xfrm>
            <a:prstGeom prst="rect">
              <a:avLst/>
            </a:prstGeom>
            <a:noFill/>
          </p:spPr>
          <p:txBody>
            <a:bodyPr wrap="square" rtlCol="0">
              <a:spAutoFit/>
            </a:bodyPr>
            <a:lstStyle/>
            <a:p>
              <a:pPr algn="ctr"/>
              <a:r>
                <a:rPr lang="en-US" sz="800"/>
                <a:t>Octogen</a:t>
              </a:r>
            </a:p>
          </p:txBody>
        </p:sp>
        <p:sp>
          <p:nvSpPr>
            <p:cNvPr id="235" name="TextBox 234">
              <a:extLst>
                <a:ext uri="{FF2B5EF4-FFF2-40B4-BE49-F238E27FC236}">
                  <a16:creationId xmlns:a16="http://schemas.microsoft.com/office/drawing/2014/main" id="{650C8150-9003-E77B-1685-1D036FC2684D}"/>
                </a:ext>
              </a:extLst>
            </p:cNvPr>
            <p:cNvSpPr txBox="1"/>
            <p:nvPr/>
          </p:nvSpPr>
          <p:spPr>
            <a:xfrm>
              <a:off x="10270797" y="3685375"/>
              <a:ext cx="221707" cy="215444"/>
            </a:xfrm>
            <a:prstGeom prst="rect">
              <a:avLst/>
            </a:prstGeom>
            <a:noFill/>
          </p:spPr>
          <p:txBody>
            <a:bodyPr wrap="square" rtlCol="0">
              <a:spAutoFit/>
            </a:bodyPr>
            <a:lstStyle/>
            <a:p>
              <a:r>
                <a:rPr lang="en-US" sz="800"/>
                <a:t>L</a:t>
              </a:r>
            </a:p>
          </p:txBody>
        </p:sp>
      </p:grpSp>
      <p:sp>
        <p:nvSpPr>
          <p:cNvPr id="236" name="TextBox 235">
            <a:extLst>
              <a:ext uri="{FF2B5EF4-FFF2-40B4-BE49-F238E27FC236}">
                <a16:creationId xmlns:a16="http://schemas.microsoft.com/office/drawing/2014/main" id="{34D2715D-BB3C-4EDE-66FD-06FA6C463AE0}"/>
              </a:ext>
            </a:extLst>
          </p:cNvPr>
          <p:cNvSpPr txBox="1"/>
          <p:nvPr/>
        </p:nvSpPr>
        <p:spPr>
          <a:xfrm>
            <a:off x="10044701" y="2040797"/>
            <a:ext cx="1916137" cy="1031051"/>
          </a:xfrm>
          <a:prstGeom prst="rect">
            <a:avLst/>
          </a:prstGeom>
          <a:noFill/>
        </p:spPr>
        <p:txBody>
          <a:bodyPr wrap="square" rtlCol="0">
            <a:spAutoFit/>
          </a:bodyPr>
          <a:lstStyle/>
          <a:p>
            <a:pPr algn="ctr"/>
            <a:r>
              <a:rPr lang="en-US" sz="1500"/>
              <a:t>Quick Mental Math for Estimation:</a:t>
            </a:r>
          </a:p>
          <a:p>
            <a:pPr algn="ctr"/>
            <a:endParaRPr lang="en-US" sz="1300" b="1"/>
          </a:p>
          <a:p>
            <a:endParaRPr lang="en-US"/>
          </a:p>
        </p:txBody>
      </p:sp>
      <p:grpSp>
        <p:nvGrpSpPr>
          <p:cNvPr id="237" name="Group 236">
            <a:extLst>
              <a:ext uri="{FF2B5EF4-FFF2-40B4-BE49-F238E27FC236}">
                <a16:creationId xmlns:a16="http://schemas.microsoft.com/office/drawing/2014/main" id="{C2468C12-560D-3D5E-38F2-AC63A5A2E36E}"/>
              </a:ext>
            </a:extLst>
          </p:cNvPr>
          <p:cNvGrpSpPr/>
          <p:nvPr/>
        </p:nvGrpSpPr>
        <p:grpSpPr>
          <a:xfrm>
            <a:off x="10044701" y="2583099"/>
            <a:ext cx="1755466" cy="870698"/>
            <a:chOff x="10079353" y="2251530"/>
            <a:chExt cx="1911481" cy="870698"/>
          </a:xfrm>
        </p:grpSpPr>
        <p:grpSp>
          <p:nvGrpSpPr>
            <p:cNvPr id="238" name="Group 237">
              <a:extLst>
                <a:ext uri="{FF2B5EF4-FFF2-40B4-BE49-F238E27FC236}">
                  <a16:creationId xmlns:a16="http://schemas.microsoft.com/office/drawing/2014/main" id="{EBA7F9CB-9805-8E4A-3066-E82E95B2F5E4}"/>
                </a:ext>
              </a:extLst>
            </p:cNvPr>
            <p:cNvGrpSpPr/>
            <p:nvPr/>
          </p:nvGrpSpPr>
          <p:grpSpPr>
            <a:xfrm>
              <a:off x="10079353" y="2251530"/>
              <a:ext cx="1911481" cy="870698"/>
              <a:chOff x="9984563" y="2565418"/>
              <a:chExt cx="1911481" cy="870698"/>
            </a:xfrm>
          </p:grpSpPr>
          <p:sp>
            <p:nvSpPr>
              <p:cNvPr id="241" name="TextBox 240">
                <a:extLst>
                  <a:ext uri="{FF2B5EF4-FFF2-40B4-BE49-F238E27FC236}">
                    <a16:creationId xmlns:a16="http://schemas.microsoft.com/office/drawing/2014/main" id="{5936AEE0-F961-BF8A-7F36-D6279A17C3BA}"/>
                  </a:ext>
                </a:extLst>
              </p:cNvPr>
              <p:cNvSpPr txBox="1"/>
              <p:nvPr/>
            </p:nvSpPr>
            <p:spPr>
              <a:xfrm>
                <a:off x="9984563" y="2571649"/>
                <a:ext cx="1095413" cy="864467"/>
              </a:xfrm>
              <a:prstGeom prst="rect">
                <a:avLst/>
              </a:prstGeom>
              <a:noFill/>
              <a:ln>
                <a:noFill/>
              </a:ln>
            </p:spPr>
            <p:txBody>
              <a:bodyPr wrap="square" rtlCol="0">
                <a:spAutoFit/>
              </a:bodyPr>
              <a:lstStyle/>
              <a:p>
                <a:pPr algn="r"/>
                <a:r>
                  <a:rPr lang="en-US" sz="1500"/>
                  <a:t>4.75 cm</a:t>
                </a:r>
              </a:p>
              <a:p>
                <a:pPr algn="r"/>
                <a:r>
                  <a:rPr lang="en-US" sz="1500"/>
                  <a:t>x 4.20 cm</a:t>
                </a:r>
              </a:p>
              <a:p>
                <a:pPr algn="r">
                  <a:lnSpc>
                    <a:spcPct val="150000"/>
                  </a:lnSpc>
                </a:pPr>
                <a:r>
                  <a:rPr lang="en-US" sz="1500"/>
                  <a:t>19.95 cm</a:t>
                </a:r>
                <a:r>
                  <a:rPr lang="en-US" sz="1500" baseline="30000"/>
                  <a:t>2</a:t>
                </a:r>
              </a:p>
            </p:txBody>
          </p:sp>
          <p:sp>
            <p:nvSpPr>
              <p:cNvPr id="242" name="TextBox 241">
                <a:extLst>
                  <a:ext uri="{FF2B5EF4-FFF2-40B4-BE49-F238E27FC236}">
                    <a16:creationId xmlns:a16="http://schemas.microsoft.com/office/drawing/2014/main" id="{447563F4-EE8F-1038-0F35-7A714F4AF5B1}"/>
                  </a:ext>
                </a:extLst>
              </p:cNvPr>
              <p:cNvSpPr txBox="1"/>
              <p:nvPr/>
            </p:nvSpPr>
            <p:spPr>
              <a:xfrm>
                <a:off x="11012487" y="2565418"/>
                <a:ext cx="883557" cy="864467"/>
              </a:xfrm>
              <a:prstGeom prst="rect">
                <a:avLst/>
              </a:prstGeom>
              <a:noFill/>
              <a:ln>
                <a:noFill/>
              </a:ln>
            </p:spPr>
            <p:txBody>
              <a:bodyPr wrap="none" rtlCol="0">
                <a:spAutoFit/>
              </a:bodyPr>
              <a:lstStyle/>
              <a:p>
                <a:pPr algn="r"/>
                <a:r>
                  <a:rPr lang="en-US" sz="1500"/>
                  <a:t>5 cm</a:t>
                </a:r>
              </a:p>
              <a:p>
                <a:pPr algn="r"/>
                <a:r>
                  <a:rPr lang="en-US" sz="1500"/>
                  <a:t>x 4 cm</a:t>
                </a:r>
              </a:p>
              <a:p>
                <a:pPr algn="r">
                  <a:lnSpc>
                    <a:spcPct val="150000"/>
                  </a:lnSpc>
                </a:pPr>
                <a:r>
                  <a:rPr lang="en-US" sz="1500"/>
                  <a:t>  20 cm</a:t>
                </a:r>
                <a:r>
                  <a:rPr lang="en-US" sz="1500" baseline="30000"/>
                  <a:t>2</a:t>
                </a:r>
              </a:p>
            </p:txBody>
          </p:sp>
        </p:grpSp>
        <p:cxnSp>
          <p:nvCxnSpPr>
            <p:cNvPr id="239" name="Straight Connector 238">
              <a:extLst>
                <a:ext uri="{FF2B5EF4-FFF2-40B4-BE49-F238E27FC236}">
                  <a16:creationId xmlns:a16="http://schemas.microsoft.com/office/drawing/2014/main" id="{DD3E986C-2F74-1D25-389B-44C8B1608924}"/>
                </a:ext>
              </a:extLst>
            </p:cNvPr>
            <p:cNvCxnSpPr>
              <a:cxnSpLocks/>
            </p:cNvCxnSpPr>
            <p:nvPr/>
          </p:nvCxnSpPr>
          <p:spPr>
            <a:xfrm>
              <a:off x="10261298" y="2823505"/>
              <a:ext cx="839259"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40" name="Straight Connector 239">
              <a:extLst>
                <a:ext uri="{FF2B5EF4-FFF2-40B4-BE49-F238E27FC236}">
                  <a16:creationId xmlns:a16="http://schemas.microsoft.com/office/drawing/2014/main" id="{AB37ABC9-E6A3-8092-0018-0291DA87E57A}"/>
                </a:ext>
              </a:extLst>
            </p:cNvPr>
            <p:cNvCxnSpPr>
              <a:cxnSpLocks/>
            </p:cNvCxnSpPr>
            <p:nvPr/>
          </p:nvCxnSpPr>
          <p:spPr>
            <a:xfrm flipV="1">
              <a:off x="11326803" y="2808144"/>
              <a:ext cx="652893" cy="10241"/>
            </a:xfrm>
            <a:prstGeom prst="line">
              <a:avLst/>
            </a:prstGeom>
            <a:ln w="19050"/>
          </p:spPr>
          <p:style>
            <a:lnRef idx="1">
              <a:schemeClr val="dk1"/>
            </a:lnRef>
            <a:fillRef idx="0">
              <a:schemeClr val="dk1"/>
            </a:fillRef>
            <a:effectRef idx="0">
              <a:schemeClr val="dk1"/>
            </a:effectRef>
            <a:fontRef idx="minor">
              <a:schemeClr val="tx1"/>
            </a:fontRef>
          </p:style>
        </p:cxnSp>
      </p:grpSp>
      <p:sp>
        <p:nvSpPr>
          <p:cNvPr id="250" name="Rectangle 249">
            <a:extLst>
              <a:ext uri="{FF2B5EF4-FFF2-40B4-BE49-F238E27FC236}">
                <a16:creationId xmlns:a16="http://schemas.microsoft.com/office/drawing/2014/main" id="{6CFB0D45-CD0C-61D4-0190-B803D1FE83E4}"/>
              </a:ext>
            </a:extLst>
          </p:cNvPr>
          <p:cNvSpPr/>
          <p:nvPr/>
        </p:nvSpPr>
        <p:spPr>
          <a:xfrm>
            <a:off x="9997287" y="1803507"/>
            <a:ext cx="2010966" cy="20396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 name="Picture 8" descr="Free Monochrome Photography of Round Silver Coin Stock Photo">
            <a:extLst>
              <a:ext uri="{FF2B5EF4-FFF2-40B4-BE49-F238E27FC236}">
                <a16:creationId xmlns:a16="http://schemas.microsoft.com/office/drawing/2014/main" id="{AD40504B-D7DB-8C3B-62E5-03F3297D7DB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926" t="52037" r="50026" b="8970"/>
          <a:stretch/>
        </p:blipFill>
        <p:spPr bwMode="auto">
          <a:xfrm>
            <a:off x="8069844" y="1990476"/>
            <a:ext cx="888296" cy="830320"/>
          </a:xfrm>
          <a:prstGeom prst="rect">
            <a:avLst/>
          </a:prstGeom>
          <a:noFill/>
          <a:extLst>
            <a:ext uri="{909E8E84-426E-40DD-AFC4-6F175D3DCCD1}">
              <a14:hiddenFill xmlns:a14="http://schemas.microsoft.com/office/drawing/2010/main">
                <a:solidFill>
                  <a:srgbClr val="FFFFFF"/>
                </a:solidFill>
              </a14:hiddenFill>
            </a:ext>
          </a:extLst>
        </p:spPr>
      </p:pic>
      <p:pic>
        <p:nvPicPr>
          <p:cNvPr id="318" name="Picture 14" descr="Free Black Skip Rope Stock Photo">
            <a:extLst>
              <a:ext uri="{FF2B5EF4-FFF2-40B4-BE49-F238E27FC236}">
                <a16:creationId xmlns:a16="http://schemas.microsoft.com/office/drawing/2014/main" id="{A79781D3-82AE-48C0-7FA0-CC591C37ECC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670" t="527" r="7298" b="-12187"/>
          <a:stretch/>
        </p:blipFill>
        <p:spPr bwMode="auto">
          <a:xfrm>
            <a:off x="4359819" y="3758465"/>
            <a:ext cx="888295" cy="937597"/>
          </a:xfrm>
          <a:prstGeom prst="rect">
            <a:avLst/>
          </a:prstGeom>
          <a:noFill/>
          <a:extLst>
            <a:ext uri="{909E8E84-426E-40DD-AFC4-6F175D3DCCD1}">
              <a14:hiddenFill xmlns:a14="http://schemas.microsoft.com/office/drawing/2010/main">
                <a:solidFill>
                  <a:srgbClr val="FFFFFF"/>
                </a:solidFill>
              </a14:hiddenFill>
            </a:ext>
          </a:extLst>
        </p:spPr>
      </p:pic>
      <p:pic>
        <p:nvPicPr>
          <p:cNvPr id="320" name="Picture 24" descr="Free Anonymous guy giving sweet candies to girlfriend on street Stock Photo">
            <a:extLst>
              <a:ext uri="{FF2B5EF4-FFF2-40B4-BE49-F238E27FC236}">
                <a16:creationId xmlns:a16="http://schemas.microsoft.com/office/drawing/2014/main" id="{489959F3-2259-DBB7-8855-44846524F3B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630" t="22597" r="35327" b="13623"/>
          <a:stretch/>
        </p:blipFill>
        <p:spPr bwMode="auto">
          <a:xfrm>
            <a:off x="8075088" y="2880609"/>
            <a:ext cx="888297" cy="831197"/>
          </a:xfrm>
          <a:prstGeom prst="rect">
            <a:avLst/>
          </a:prstGeom>
          <a:noFill/>
          <a:extLst>
            <a:ext uri="{909E8E84-426E-40DD-AFC4-6F175D3DCCD1}">
              <a14:hiddenFill xmlns:a14="http://schemas.microsoft.com/office/drawing/2010/main">
                <a:solidFill>
                  <a:srgbClr val="FFFFFF"/>
                </a:solidFill>
              </a14:hiddenFill>
            </a:ext>
          </a:extLst>
        </p:spPr>
      </p:pic>
      <p:pic>
        <p:nvPicPr>
          <p:cNvPr id="321" name="Picture 28" descr="Free Woman Wearing Yellow Dress Stock Photo">
            <a:extLst>
              <a:ext uri="{FF2B5EF4-FFF2-40B4-BE49-F238E27FC236}">
                <a16:creationId xmlns:a16="http://schemas.microsoft.com/office/drawing/2014/main" id="{3A47F889-0122-A89B-FECA-E08A97217D69}"/>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944" t="6879" r="39076" b="65912"/>
          <a:stretch/>
        </p:blipFill>
        <p:spPr bwMode="auto">
          <a:xfrm>
            <a:off x="4352961" y="1981521"/>
            <a:ext cx="888296" cy="844432"/>
          </a:xfrm>
          <a:prstGeom prst="rect">
            <a:avLst/>
          </a:prstGeom>
          <a:noFill/>
          <a:extLst>
            <a:ext uri="{909E8E84-426E-40DD-AFC4-6F175D3DCCD1}">
              <a14:hiddenFill xmlns:a14="http://schemas.microsoft.com/office/drawing/2010/main">
                <a:solidFill>
                  <a:srgbClr val="FFFFFF"/>
                </a:solidFill>
              </a14:hiddenFill>
            </a:ext>
          </a:extLst>
        </p:spPr>
      </p:pic>
      <p:pic>
        <p:nvPicPr>
          <p:cNvPr id="322" name="Picture 30" descr="Free Person in Gray Long Sleeve Shirt Holding Green Fruit Stock Photo">
            <a:extLst>
              <a:ext uri="{FF2B5EF4-FFF2-40B4-BE49-F238E27FC236}">
                <a16:creationId xmlns:a16="http://schemas.microsoft.com/office/drawing/2014/main" id="{E910D731-8CF8-DCD0-3FD4-0B84065C8B2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5263" t="30384" r="32447" b="47199"/>
          <a:stretch/>
        </p:blipFill>
        <p:spPr bwMode="auto">
          <a:xfrm>
            <a:off x="2496440" y="1986028"/>
            <a:ext cx="822836" cy="843071"/>
          </a:xfrm>
          <a:prstGeom prst="rect">
            <a:avLst/>
          </a:prstGeom>
          <a:noFill/>
          <a:extLst>
            <a:ext uri="{909E8E84-426E-40DD-AFC4-6F175D3DCCD1}">
              <a14:hiddenFill xmlns:a14="http://schemas.microsoft.com/office/drawing/2010/main">
                <a:solidFill>
                  <a:srgbClr val="FFFFFF"/>
                </a:solidFill>
              </a14:hiddenFill>
            </a:ext>
          </a:extLst>
        </p:spPr>
      </p:pic>
      <p:pic>
        <p:nvPicPr>
          <p:cNvPr id="323" name="Picture 34" descr="Free Clear Disposable Bottle on Black Surface Stock Photo">
            <a:extLst>
              <a:ext uri="{FF2B5EF4-FFF2-40B4-BE49-F238E27FC236}">
                <a16:creationId xmlns:a16="http://schemas.microsoft.com/office/drawing/2014/main" id="{363EA73E-4C65-03B6-7D64-B9A5ABFB314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1300" t="20022" r="27592" b="9377"/>
          <a:stretch/>
        </p:blipFill>
        <p:spPr bwMode="auto">
          <a:xfrm>
            <a:off x="6214517" y="2867233"/>
            <a:ext cx="891671" cy="843930"/>
          </a:xfrm>
          <a:prstGeom prst="rect">
            <a:avLst/>
          </a:prstGeom>
          <a:noFill/>
          <a:extLst>
            <a:ext uri="{909E8E84-426E-40DD-AFC4-6F175D3DCCD1}">
              <a14:hiddenFill xmlns:a14="http://schemas.microsoft.com/office/drawing/2010/main">
                <a:solidFill>
                  <a:srgbClr val="FFFFFF"/>
                </a:solidFill>
              </a14:hiddenFill>
            </a:ext>
          </a:extLst>
        </p:spPr>
      </p:pic>
      <p:pic>
        <p:nvPicPr>
          <p:cNvPr id="327" name="Picture 14" descr="Free Assorted Flavored Ice Creams Stock Photo">
            <a:extLst>
              <a:ext uri="{FF2B5EF4-FFF2-40B4-BE49-F238E27FC236}">
                <a16:creationId xmlns:a16="http://schemas.microsoft.com/office/drawing/2014/main" id="{543B0F9C-F547-16E8-E9BB-43FD86A4690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066" t="25333" r="43761" b="46102"/>
          <a:stretch/>
        </p:blipFill>
        <p:spPr bwMode="auto">
          <a:xfrm>
            <a:off x="6214517" y="1990476"/>
            <a:ext cx="888296" cy="836786"/>
          </a:xfrm>
          <a:prstGeom prst="rect">
            <a:avLst/>
          </a:prstGeom>
          <a:noFill/>
          <a:extLst>
            <a:ext uri="{909E8E84-426E-40DD-AFC4-6F175D3DCCD1}">
              <a14:hiddenFill xmlns:a14="http://schemas.microsoft.com/office/drawing/2010/main">
                <a:solidFill>
                  <a:srgbClr val="FFFFFF"/>
                </a:solidFill>
              </a14:hiddenFill>
            </a:ext>
          </a:extLst>
        </p:spPr>
      </p:pic>
      <p:pic>
        <p:nvPicPr>
          <p:cNvPr id="328" name="Picture 16" descr="Free Fruits In A Plastic Bag Stock Photo">
            <a:extLst>
              <a:ext uri="{FF2B5EF4-FFF2-40B4-BE49-F238E27FC236}">
                <a16:creationId xmlns:a16="http://schemas.microsoft.com/office/drawing/2014/main" id="{60ACB104-000A-9AA0-8EA3-0A75F9CB12F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6469" t="20068" r="7295" b="18614"/>
          <a:stretch/>
        </p:blipFill>
        <p:spPr bwMode="auto">
          <a:xfrm>
            <a:off x="2493382" y="2871299"/>
            <a:ext cx="826118" cy="836849"/>
          </a:xfrm>
          <a:prstGeom prst="rect">
            <a:avLst/>
          </a:prstGeom>
          <a:noFill/>
          <a:extLst>
            <a:ext uri="{909E8E84-426E-40DD-AFC4-6F175D3DCCD1}">
              <a14:hiddenFill xmlns:a14="http://schemas.microsoft.com/office/drawing/2010/main">
                <a:solidFill>
                  <a:srgbClr val="FFFFFF"/>
                </a:solidFill>
              </a14:hiddenFill>
            </a:ext>
          </a:extLst>
        </p:spPr>
      </p:pic>
      <p:pic>
        <p:nvPicPr>
          <p:cNvPr id="330" name="Picture 6" descr="Free Porridge and Strawberries in the Bowl on the Table Stock Photo">
            <a:extLst>
              <a:ext uri="{FF2B5EF4-FFF2-40B4-BE49-F238E27FC236}">
                <a16:creationId xmlns:a16="http://schemas.microsoft.com/office/drawing/2014/main" id="{70D8BD1C-5694-77EC-291F-C35AEE02B332}"/>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5783" t="61274" r="30836" b="2769"/>
          <a:stretch/>
        </p:blipFill>
        <p:spPr bwMode="auto">
          <a:xfrm>
            <a:off x="2493382" y="3764328"/>
            <a:ext cx="822836" cy="822960"/>
          </a:xfrm>
          <a:prstGeom prst="rect">
            <a:avLst/>
          </a:prstGeom>
          <a:noFill/>
          <a:extLst>
            <a:ext uri="{909E8E84-426E-40DD-AFC4-6F175D3DCCD1}">
              <a14:hiddenFill xmlns:a14="http://schemas.microsoft.com/office/drawing/2010/main">
                <a:solidFill>
                  <a:srgbClr val="FFFFFF"/>
                </a:solidFill>
              </a14:hiddenFill>
            </a:ext>
          </a:extLst>
        </p:spPr>
      </p:pic>
      <p:pic>
        <p:nvPicPr>
          <p:cNvPr id="331" name="Picture 14" descr="Free Blue and White Ball over Water Stock Photo">
            <a:extLst>
              <a:ext uri="{FF2B5EF4-FFF2-40B4-BE49-F238E27FC236}">
                <a16:creationId xmlns:a16="http://schemas.microsoft.com/office/drawing/2014/main" id="{B4A90861-D5DF-4E08-AD83-EC660D66FD0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50714" t="3556" r="25180" b="61181"/>
          <a:stretch/>
        </p:blipFill>
        <p:spPr bwMode="auto">
          <a:xfrm>
            <a:off x="8065909" y="3760267"/>
            <a:ext cx="888296" cy="822960"/>
          </a:xfrm>
          <a:prstGeom prst="rect">
            <a:avLst/>
          </a:prstGeom>
          <a:noFill/>
          <a:extLst>
            <a:ext uri="{909E8E84-426E-40DD-AFC4-6F175D3DCCD1}">
              <a14:hiddenFill xmlns:a14="http://schemas.microsoft.com/office/drawing/2010/main">
                <a:solidFill>
                  <a:srgbClr val="FFFFFF"/>
                </a:solidFill>
              </a14:hiddenFill>
            </a:ext>
          </a:extLst>
        </p:spPr>
      </p:pic>
      <p:sp>
        <p:nvSpPr>
          <p:cNvPr id="332" name="TextBox 331">
            <a:extLst>
              <a:ext uri="{FF2B5EF4-FFF2-40B4-BE49-F238E27FC236}">
                <a16:creationId xmlns:a16="http://schemas.microsoft.com/office/drawing/2014/main" id="{59CFB2C2-A03C-D8CA-164E-5955029180B7}"/>
              </a:ext>
            </a:extLst>
          </p:cNvPr>
          <p:cNvSpPr txBox="1"/>
          <p:nvPr/>
        </p:nvSpPr>
        <p:spPr>
          <a:xfrm>
            <a:off x="3799398" y="2221873"/>
            <a:ext cx="471476" cy="367917"/>
          </a:xfrm>
          <a:prstGeom prst="rect">
            <a:avLst/>
          </a:prstGeom>
          <a:noFill/>
        </p:spPr>
        <p:txBody>
          <a:bodyPr wrap="square" rtlCol="0">
            <a:spAutoFit/>
          </a:bodyPr>
          <a:lstStyle/>
          <a:p>
            <a:r>
              <a:rPr lang="en-US"/>
              <a:t>kg</a:t>
            </a:r>
          </a:p>
        </p:txBody>
      </p:sp>
      <p:sp>
        <p:nvSpPr>
          <p:cNvPr id="333" name="TextBox 332">
            <a:extLst>
              <a:ext uri="{FF2B5EF4-FFF2-40B4-BE49-F238E27FC236}">
                <a16:creationId xmlns:a16="http://schemas.microsoft.com/office/drawing/2014/main" id="{7CD7E4AD-D32B-8B8A-7DFF-E6F5C7054298}"/>
              </a:ext>
            </a:extLst>
          </p:cNvPr>
          <p:cNvSpPr txBox="1"/>
          <p:nvPr/>
        </p:nvSpPr>
        <p:spPr>
          <a:xfrm>
            <a:off x="3799800" y="3101406"/>
            <a:ext cx="471476" cy="367917"/>
          </a:xfrm>
          <a:prstGeom prst="rect">
            <a:avLst/>
          </a:prstGeom>
          <a:noFill/>
        </p:spPr>
        <p:txBody>
          <a:bodyPr wrap="square" rtlCol="0">
            <a:spAutoFit/>
          </a:bodyPr>
          <a:lstStyle/>
          <a:p>
            <a:r>
              <a:rPr lang="en-US"/>
              <a:t>g</a:t>
            </a:r>
          </a:p>
        </p:txBody>
      </p:sp>
      <p:sp>
        <p:nvSpPr>
          <p:cNvPr id="334" name="TextBox 333">
            <a:extLst>
              <a:ext uri="{FF2B5EF4-FFF2-40B4-BE49-F238E27FC236}">
                <a16:creationId xmlns:a16="http://schemas.microsoft.com/office/drawing/2014/main" id="{CB48B54E-6F69-AF9E-E38F-99DFE8B1F908}"/>
              </a:ext>
            </a:extLst>
          </p:cNvPr>
          <p:cNvSpPr txBox="1"/>
          <p:nvPr/>
        </p:nvSpPr>
        <p:spPr>
          <a:xfrm>
            <a:off x="3760546" y="3978904"/>
            <a:ext cx="471476" cy="367917"/>
          </a:xfrm>
          <a:prstGeom prst="rect">
            <a:avLst/>
          </a:prstGeom>
          <a:noFill/>
        </p:spPr>
        <p:txBody>
          <a:bodyPr wrap="square" rtlCol="0">
            <a:spAutoFit/>
          </a:bodyPr>
          <a:lstStyle/>
          <a:p>
            <a:r>
              <a:rPr lang="en-US"/>
              <a:t>g</a:t>
            </a:r>
          </a:p>
        </p:txBody>
      </p:sp>
      <p:sp>
        <p:nvSpPr>
          <p:cNvPr id="336" name="TextBox 335">
            <a:extLst>
              <a:ext uri="{FF2B5EF4-FFF2-40B4-BE49-F238E27FC236}">
                <a16:creationId xmlns:a16="http://schemas.microsoft.com/office/drawing/2014/main" id="{98EE3055-E3DA-2F2F-8929-16DFCC253384}"/>
              </a:ext>
            </a:extLst>
          </p:cNvPr>
          <p:cNvSpPr txBox="1"/>
          <p:nvPr/>
        </p:nvSpPr>
        <p:spPr>
          <a:xfrm>
            <a:off x="5635684" y="2223020"/>
            <a:ext cx="471476" cy="367917"/>
          </a:xfrm>
          <a:prstGeom prst="rect">
            <a:avLst/>
          </a:prstGeom>
          <a:noFill/>
        </p:spPr>
        <p:txBody>
          <a:bodyPr wrap="square" rtlCol="0">
            <a:spAutoFit/>
          </a:bodyPr>
          <a:lstStyle/>
          <a:p>
            <a:r>
              <a:rPr lang="en-US"/>
              <a:t>cm</a:t>
            </a:r>
          </a:p>
        </p:txBody>
      </p:sp>
      <p:sp>
        <p:nvSpPr>
          <p:cNvPr id="337" name="TextBox 336">
            <a:extLst>
              <a:ext uri="{FF2B5EF4-FFF2-40B4-BE49-F238E27FC236}">
                <a16:creationId xmlns:a16="http://schemas.microsoft.com/office/drawing/2014/main" id="{F4235C0D-D599-514B-B7CD-315C9C036CFB}"/>
              </a:ext>
            </a:extLst>
          </p:cNvPr>
          <p:cNvSpPr txBox="1"/>
          <p:nvPr/>
        </p:nvSpPr>
        <p:spPr>
          <a:xfrm>
            <a:off x="5679725" y="3106284"/>
            <a:ext cx="471476" cy="367917"/>
          </a:xfrm>
          <a:prstGeom prst="rect">
            <a:avLst/>
          </a:prstGeom>
          <a:noFill/>
        </p:spPr>
        <p:txBody>
          <a:bodyPr wrap="square" rtlCol="0">
            <a:spAutoFit/>
          </a:bodyPr>
          <a:lstStyle/>
          <a:p>
            <a:r>
              <a:rPr lang="en-US"/>
              <a:t>cm</a:t>
            </a:r>
          </a:p>
        </p:txBody>
      </p:sp>
      <p:sp>
        <p:nvSpPr>
          <p:cNvPr id="338" name="TextBox 337">
            <a:extLst>
              <a:ext uri="{FF2B5EF4-FFF2-40B4-BE49-F238E27FC236}">
                <a16:creationId xmlns:a16="http://schemas.microsoft.com/office/drawing/2014/main" id="{C2CD6030-9D56-0624-4068-677B36E7ADE5}"/>
              </a:ext>
            </a:extLst>
          </p:cNvPr>
          <p:cNvSpPr txBox="1"/>
          <p:nvPr/>
        </p:nvSpPr>
        <p:spPr>
          <a:xfrm>
            <a:off x="5673537" y="3987554"/>
            <a:ext cx="471476" cy="367917"/>
          </a:xfrm>
          <a:prstGeom prst="rect">
            <a:avLst/>
          </a:prstGeom>
          <a:noFill/>
        </p:spPr>
        <p:txBody>
          <a:bodyPr wrap="square" rtlCol="0">
            <a:spAutoFit/>
          </a:bodyPr>
          <a:lstStyle/>
          <a:p>
            <a:r>
              <a:rPr lang="en-US"/>
              <a:t>m</a:t>
            </a:r>
          </a:p>
        </p:txBody>
      </p:sp>
      <p:sp>
        <p:nvSpPr>
          <p:cNvPr id="340" name="TextBox 339">
            <a:extLst>
              <a:ext uri="{FF2B5EF4-FFF2-40B4-BE49-F238E27FC236}">
                <a16:creationId xmlns:a16="http://schemas.microsoft.com/office/drawing/2014/main" id="{F446D196-675B-FF84-4FF2-E54B1B1D98A2}"/>
              </a:ext>
            </a:extLst>
          </p:cNvPr>
          <p:cNvSpPr txBox="1"/>
          <p:nvPr/>
        </p:nvSpPr>
        <p:spPr>
          <a:xfrm>
            <a:off x="7419901" y="2220304"/>
            <a:ext cx="471476" cy="367917"/>
          </a:xfrm>
          <a:prstGeom prst="rect">
            <a:avLst/>
          </a:prstGeom>
          <a:noFill/>
        </p:spPr>
        <p:txBody>
          <a:bodyPr wrap="square" rtlCol="0">
            <a:spAutoFit/>
          </a:bodyPr>
          <a:lstStyle/>
          <a:p>
            <a:r>
              <a:rPr lang="en-US"/>
              <a:t>L</a:t>
            </a:r>
          </a:p>
        </p:txBody>
      </p:sp>
      <p:sp>
        <p:nvSpPr>
          <p:cNvPr id="341" name="TextBox 340">
            <a:extLst>
              <a:ext uri="{FF2B5EF4-FFF2-40B4-BE49-F238E27FC236}">
                <a16:creationId xmlns:a16="http://schemas.microsoft.com/office/drawing/2014/main" id="{102833B4-4E8A-CE24-C13F-841BD03F47D4}"/>
              </a:ext>
            </a:extLst>
          </p:cNvPr>
          <p:cNvSpPr txBox="1"/>
          <p:nvPr/>
        </p:nvSpPr>
        <p:spPr>
          <a:xfrm>
            <a:off x="7418772" y="3107156"/>
            <a:ext cx="471476" cy="367917"/>
          </a:xfrm>
          <a:prstGeom prst="rect">
            <a:avLst/>
          </a:prstGeom>
          <a:noFill/>
        </p:spPr>
        <p:txBody>
          <a:bodyPr wrap="square" rtlCol="0">
            <a:spAutoFit/>
          </a:bodyPr>
          <a:lstStyle/>
          <a:p>
            <a:r>
              <a:rPr lang="en-US"/>
              <a:t>L</a:t>
            </a:r>
          </a:p>
        </p:txBody>
      </p:sp>
      <mc:AlternateContent xmlns:mc="http://schemas.openxmlformats.org/markup-compatibility/2006" xmlns:a14="http://schemas.microsoft.com/office/drawing/2010/main">
        <mc:Choice Requires="a14">
          <p:sp>
            <p:nvSpPr>
              <p:cNvPr id="342" name="TextBox 341">
                <a:extLst>
                  <a:ext uri="{FF2B5EF4-FFF2-40B4-BE49-F238E27FC236}">
                    <a16:creationId xmlns:a16="http://schemas.microsoft.com/office/drawing/2014/main" id="{9AFDA3FC-BB67-523B-FE01-825DB69CCCA6}"/>
                  </a:ext>
                </a:extLst>
              </p:cNvPr>
              <p:cNvSpPr txBox="1"/>
              <p:nvPr/>
            </p:nvSpPr>
            <p:spPr>
              <a:xfrm>
                <a:off x="7437870" y="3996018"/>
                <a:ext cx="4714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solidFill>
                                <a:schemeClr val="tx1"/>
                              </a:solidFill>
                              <a:latin typeface="Cambria Math" panose="02040503050406030204" pitchFamily="18" charset="0"/>
                            </a:rPr>
                          </m:ctrlPr>
                        </m:sSupPr>
                        <m:e>
                          <m:r>
                            <m:rPr>
                              <m:nor/>
                            </m:rPr>
                            <a:rPr lang="en-US" dirty="0">
                              <a:solidFill>
                                <a:schemeClr val="tx1"/>
                              </a:solidFill>
                            </a:rPr>
                            <m:t>cm</m:t>
                          </m:r>
                        </m:e>
                        <m:sup>
                          <m:r>
                            <a:rPr lang="en-US" b="0" i="1" smtClean="0">
                              <a:solidFill>
                                <a:schemeClr val="tx1"/>
                              </a:solidFill>
                              <a:latin typeface="Cambria Math" panose="02040503050406030204" pitchFamily="18" charset="0"/>
                            </a:rPr>
                            <m:t>3</m:t>
                          </m:r>
                        </m:sup>
                      </m:sSup>
                    </m:oMath>
                  </m:oMathPara>
                </a14:m>
                <a:endParaRPr lang="en-US">
                  <a:solidFill>
                    <a:schemeClr val="tx1"/>
                  </a:solidFill>
                </a:endParaRPr>
              </a:p>
            </p:txBody>
          </p:sp>
        </mc:Choice>
        <mc:Fallback xmlns="">
          <p:sp>
            <p:nvSpPr>
              <p:cNvPr id="342" name="TextBox 341">
                <a:extLst>
                  <a:ext uri="{FF2B5EF4-FFF2-40B4-BE49-F238E27FC236}">
                    <a16:creationId xmlns:a16="http://schemas.microsoft.com/office/drawing/2014/main" id="{9AFDA3FC-BB67-523B-FE01-825DB69CCCA6}"/>
                  </a:ext>
                </a:extLst>
              </p:cNvPr>
              <p:cNvSpPr txBox="1">
                <a:spLocks noRot="1" noChangeAspect="1" noMove="1" noResize="1" noEditPoints="1" noAdjustHandles="1" noChangeArrowheads="1" noChangeShapeType="1" noTextEdit="1"/>
              </p:cNvSpPr>
              <p:nvPr/>
            </p:nvSpPr>
            <p:spPr>
              <a:xfrm>
                <a:off x="7437870" y="3996018"/>
                <a:ext cx="471476" cy="369332"/>
              </a:xfrm>
              <a:prstGeom prst="rect">
                <a:avLst/>
              </a:prstGeom>
              <a:blipFill>
                <a:blip r:embed="rId15"/>
                <a:stretch>
                  <a:fillRect r="-12987"/>
                </a:stretch>
              </a:blipFill>
            </p:spPr>
            <p:txBody>
              <a:bodyPr/>
              <a:lstStyle/>
              <a:p>
                <a:r>
                  <a:rPr lang="en-US">
                    <a:noFill/>
                  </a:rPr>
                  <a:t> </a:t>
                </a:r>
              </a:p>
            </p:txBody>
          </p:sp>
        </mc:Fallback>
      </mc:AlternateContent>
      <p:sp>
        <p:nvSpPr>
          <p:cNvPr id="344" name="TextBox 343">
            <a:extLst>
              <a:ext uri="{FF2B5EF4-FFF2-40B4-BE49-F238E27FC236}">
                <a16:creationId xmlns:a16="http://schemas.microsoft.com/office/drawing/2014/main" id="{EBC5AB58-6BCC-AA5A-EA2C-B87CF8E674CB}"/>
              </a:ext>
            </a:extLst>
          </p:cNvPr>
          <p:cNvSpPr txBox="1"/>
          <p:nvPr/>
        </p:nvSpPr>
        <p:spPr>
          <a:xfrm>
            <a:off x="9292155" y="2239985"/>
            <a:ext cx="471476" cy="367917"/>
          </a:xfrm>
          <a:prstGeom prst="rect">
            <a:avLst/>
          </a:prstGeom>
          <a:noFill/>
        </p:spPr>
        <p:txBody>
          <a:bodyPr wrap="square" rtlCol="0">
            <a:spAutoFit/>
          </a:bodyPr>
          <a:lstStyle/>
          <a:p>
            <a:r>
              <a:rPr lang="en-US"/>
              <a:t>kg</a:t>
            </a:r>
          </a:p>
        </p:txBody>
      </p:sp>
      <p:sp>
        <p:nvSpPr>
          <p:cNvPr id="345" name="TextBox 344">
            <a:extLst>
              <a:ext uri="{FF2B5EF4-FFF2-40B4-BE49-F238E27FC236}">
                <a16:creationId xmlns:a16="http://schemas.microsoft.com/office/drawing/2014/main" id="{D8A06A54-AF29-4588-432C-D670E919F1BA}"/>
              </a:ext>
            </a:extLst>
          </p:cNvPr>
          <p:cNvSpPr txBox="1"/>
          <p:nvPr/>
        </p:nvSpPr>
        <p:spPr>
          <a:xfrm>
            <a:off x="9381231" y="3095046"/>
            <a:ext cx="471476" cy="367917"/>
          </a:xfrm>
          <a:prstGeom prst="rect">
            <a:avLst/>
          </a:prstGeom>
          <a:noFill/>
        </p:spPr>
        <p:txBody>
          <a:bodyPr wrap="square" rtlCol="0">
            <a:spAutoFit/>
          </a:bodyPr>
          <a:lstStyle/>
          <a:p>
            <a:r>
              <a:rPr lang="en-US"/>
              <a:t>cm</a:t>
            </a:r>
          </a:p>
        </p:txBody>
      </p:sp>
      <p:sp>
        <p:nvSpPr>
          <p:cNvPr id="347" name="TextBox 346">
            <a:extLst>
              <a:ext uri="{FF2B5EF4-FFF2-40B4-BE49-F238E27FC236}">
                <a16:creationId xmlns:a16="http://schemas.microsoft.com/office/drawing/2014/main" id="{A4645228-2CF6-CDEF-A7B0-29A2C79400E3}"/>
              </a:ext>
            </a:extLst>
          </p:cNvPr>
          <p:cNvSpPr txBox="1"/>
          <p:nvPr/>
        </p:nvSpPr>
        <p:spPr>
          <a:xfrm>
            <a:off x="9439549" y="3986611"/>
            <a:ext cx="471476" cy="367917"/>
          </a:xfrm>
          <a:prstGeom prst="rect">
            <a:avLst/>
          </a:prstGeom>
          <a:noFill/>
        </p:spPr>
        <p:txBody>
          <a:bodyPr wrap="square" rtlCol="0">
            <a:spAutoFit/>
          </a:bodyPr>
          <a:lstStyle/>
          <a:p>
            <a:r>
              <a:rPr lang="en-US"/>
              <a:t>m</a:t>
            </a:r>
          </a:p>
        </p:txBody>
      </p:sp>
      <p:pic>
        <p:nvPicPr>
          <p:cNvPr id="348" name="Picture 20" descr="five assorted-color lipsticks">
            <a:extLst>
              <a:ext uri="{FF2B5EF4-FFF2-40B4-BE49-F238E27FC236}">
                <a16:creationId xmlns:a16="http://schemas.microsoft.com/office/drawing/2014/main" id="{E68F333A-E430-9FBF-9FE3-4EA0D8B45CA8}"/>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91" t="-2290" r="38099" b="2290"/>
          <a:stretch/>
        </p:blipFill>
        <p:spPr bwMode="auto">
          <a:xfrm>
            <a:off x="6214517" y="3749548"/>
            <a:ext cx="885993" cy="843930"/>
          </a:xfrm>
          <a:prstGeom prst="rect">
            <a:avLst/>
          </a:prstGeom>
          <a:noFill/>
          <a:extLst>
            <a:ext uri="{909E8E84-426E-40DD-AFC4-6F175D3DCCD1}">
              <a14:hiddenFill xmlns:a14="http://schemas.microsoft.com/office/drawing/2010/main">
                <a:solidFill>
                  <a:srgbClr val="FFFFFF"/>
                </a:solidFill>
              </a14:hiddenFill>
            </a:ext>
          </a:extLst>
        </p:spPr>
      </p:pic>
      <p:sp>
        <p:nvSpPr>
          <p:cNvPr id="349" name="TextBox 348">
            <a:extLst>
              <a:ext uri="{FF2B5EF4-FFF2-40B4-BE49-F238E27FC236}">
                <a16:creationId xmlns:a16="http://schemas.microsoft.com/office/drawing/2014/main" id="{B3D9DE46-F9DA-E7EC-39C0-CD4BFCDDD232}"/>
              </a:ext>
            </a:extLst>
          </p:cNvPr>
          <p:cNvSpPr txBox="1"/>
          <p:nvPr/>
        </p:nvSpPr>
        <p:spPr>
          <a:xfrm>
            <a:off x="2444096" y="1990479"/>
            <a:ext cx="1786799" cy="822960"/>
          </a:xfrm>
          <a:prstGeom prst="rect">
            <a:avLst/>
          </a:prstGeom>
          <a:noFill/>
        </p:spPr>
        <p:txBody>
          <a:bodyPr wrap="square" rtlCol="0" anchor="ctr">
            <a:noAutofit/>
          </a:bodyPr>
          <a:lstStyle/>
          <a:p>
            <a:r>
              <a:rPr lang="en-US"/>
              <a:t>                   5.5</a:t>
            </a:r>
          </a:p>
        </p:txBody>
      </p:sp>
      <p:sp>
        <p:nvSpPr>
          <p:cNvPr id="351" name="TextBox 350">
            <a:extLst>
              <a:ext uri="{FF2B5EF4-FFF2-40B4-BE49-F238E27FC236}">
                <a16:creationId xmlns:a16="http://schemas.microsoft.com/office/drawing/2014/main" id="{6D076D80-E7EF-A454-E2FE-7D1CF38A2583}"/>
              </a:ext>
            </a:extLst>
          </p:cNvPr>
          <p:cNvSpPr txBox="1"/>
          <p:nvPr/>
        </p:nvSpPr>
        <p:spPr>
          <a:xfrm>
            <a:off x="2444095" y="2874299"/>
            <a:ext cx="1786799" cy="822960"/>
          </a:xfrm>
          <a:prstGeom prst="rect">
            <a:avLst/>
          </a:prstGeom>
          <a:noFill/>
        </p:spPr>
        <p:txBody>
          <a:bodyPr wrap="square" rtlCol="0" anchor="ctr">
            <a:noAutofit/>
          </a:bodyPr>
          <a:lstStyle/>
          <a:p>
            <a:r>
              <a:rPr lang="en-US"/>
              <a:t>                   2.5</a:t>
            </a:r>
          </a:p>
        </p:txBody>
      </p:sp>
      <p:sp>
        <p:nvSpPr>
          <p:cNvPr id="353" name="TextBox 352">
            <a:extLst>
              <a:ext uri="{FF2B5EF4-FFF2-40B4-BE49-F238E27FC236}">
                <a16:creationId xmlns:a16="http://schemas.microsoft.com/office/drawing/2014/main" id="{33A16900-A4D0-6037-F8E0-BEF43EC6FB33}"/>
              </a:ext>
            </a:extLst>
          </p:cNvPr>
          <p:cNvSpPr txBox="1"/>
          <p:nvPr/>
        </p:nvSpPr>
        <p:spPr>
          <a:xfrm>
            <a:off x="2444040" y="3751383"/>
            <a:ext cx="1786799" cy="822960"/>
          </a:xfrm>
          <a:prstGeom prst="rect">
            <a:avLst/>
          </a:prstGeom>
          <a:noFill/>
        </p:spPr>
        <p:txBody>
          <a:bodyPr wrap="square" rtlCol="0" anchor="ctr">
            <a:noAutofit/>
          </a:bodyPr>
          <a:lstStyle/>
          <a:p>
            <a:r>
              <a:rPr lang="en-US"/>
              <a:t>                   66</a:t>
            </a:r>
          </a:p>
        </p:txBody>
      </p:sp>
      <p:sp>
        <p:nvSpPr>
          <p:cNvPr id="357" name="TextBox 356">
            <a:extLst>
              <a:ext uri="{FF2B5EF4-FFF2-40B4-BE49-F238E27FC236}">
                <a16:creationId xmlns:a16="http://schemas.microsoft.com/office/drawing/2014/main" id="{EC156379-947E-9DEE-A4D7-BD80121A8C21}"/>
              </a:ext>
            </a:extLst>
          </p:cNvPr>
          <p:cNvSpPr txBox="1"/>
          <p:nvPr/>
        </p:nvSpPr>
        <p:spPr>
          <a:xfrm>
            <a:off x="4291097" y="1996388"/>
            <a:ext cx="1786799" cy="822960"/>
          </a:xfrm>
          <a:prstGeom prst="rect">
            <a:avLst/>
          </a:prstGeom>
          <a:noFill/>
        </p:spPr>
        <p:txBody>
          <a:bodyPr wrap="square" rtlCol="0" anchor="ctr">
            <a:noAutofit/>
          </a:bodyPr>
          <a:lstStyle/>
          <a:p>
            <a:r>
              <a:rPr lang="en-US"/>
              <a:t>                  311</a:t>
            </a:r>
          </a:p>
        </p:txBody>
      </p:sp>
      <p:sp>
        <p:nvSpPr>
          <p:cNvPr id="361" name="TextBox 360">
            <a:extLst>
              <a:ext uri="{FF2B5EF4-FFF2-40B4-BE49-F238E27FC236}">
                <a16:creationId xmlns:a16="http://schemas.microsoft.com/office/drawing/2014/main" id="{30625097-3BD5-9ABD-CE66-99E06DE9FB19}"/>
              </a:ext>
            </a:extLst>
          </p:cNvPr>
          <p:cNvSpPr txBox="1"/>
          <p:nvPr/>
        </p:nvSpPr>
        <p:spPr>
          <a:xfrm>
            <a:off x="4292369" y="3765548"/>
            <a:ext cx="1786799" cy="822960"/>
          </a:xfrm>
          <a:prstGeom prst="rect">
            <a:avLst/>
          </a:prstGeom>
          <a:noFill/>
        </p:spPr>
        <p:txBody>
          <a:bodyPr wrap="square" rtlCol="0" anchor="ctr">
            <a:noAutofit/>
          </a:bodyPr>
          <a:lstStyle/>
          <a:p>
            <a:r>
              <a:rPr lang="en-US"/>
              <a:t>                    2.8</a:t>
            </a:r>
          </a:p>
        </p:txBody>
      </p:sp>
      <p:sp>
        <p:nvSpPr>
          <p:cNvPr id="365" name="TextBox 364">
            <a:extLst>
              <a:ext uri="{FF2B5EF4-FFF2-40B4-BE49-F238E27FC236}">
                <a16:creationId xmlns:a16="http://schemas.microsoft.com/office/drawing/2014/main" id="{CDC025EA-8087-D5BC-EDA2-FD4CCFE68E1A}"/>
              </a:ext>
            </a:extLst>
          </p:cNvPr>
          <p:cNvSpPr txBox="1"/>
          <p:nvPr/>
        </p:nvSpPr>
        <p:spPr>
          <a:xfrm>
            <a:off x="6139200" y="1990476"/>
            <a:ext cx="1786799" cy="822960"/>
          </a:xfrm>
          <a:prstGeom prst="rect">
            <a:avLst/>
          </a:prstGeom>
          <a:noFill/>
        </p:spPr>
        <p:txBody>
          <a:bodyPr wrap="square" rtlCol="0" anchor="ctr">
            <a:noAutofit/>
          </a:bodyPr>
          <a:lstStyle/>
          <a:p>
            <a:r>
              <a:rPr lang="en-US"/>
              <a:t>                     1</a:t>
            </a:r>
          </a:p>
        </p:txBody>
      </p:sp>
      <p:sp>
        <p:nvSpPr>
          <p:cNvPr id="367" name="TextBox 366">
            <a:extLst>
              <a:ext uri="{FF2B5EF4-FFF2-40B4-BE49-F238E27FC236}">
                <a16:creationId xmlns:a16="http://schemas.microsoft.com/office/drawing/2014/main" id="{69F1E37D-80CD-0C5E-458C-2B7486DB4CDC}"/>
              </a:ext>
            </a:extLst>
          </p:cNvPr>
          <p:cNvSpPr txBox="1"/>
          <p:nvPr/>
        </p:nvSpPr>
        <p:spPr>
          <a:xfrm>
            <a:off x="6135911" y="2875145"/>
            <a:ext cx="1786799" cy="822960"/>
          </a:xfrm>
          <a:prstGeom prst="rect">
            <a:avLst/>
          </a:prstGeom>
          <a:noFill/>
        </p:spPr>
        <p:txBody>
          <a:bodyPr wrap="square" rtlCol="0" anchor="ctr">
            <a:noAutofit/>
          </a:bodyPr>
          <a:lstStyle/>
          <a:p>
            <a:r>
              <a:rPr lang="en-US"/>
              <a:t>                     3</a:t>
            </a:r>
          </a:p>
        </p:txBody>
      </p:sp>
      <p:sp>
        <p:nvSpPr>
          <p:cNvPr id="369" name="TextBox 368">
            <a:extLst>
              <a:ext uri="{FF2B5EF4-FFF2-40B4-BE49-F238E27FC236}">
                <a16:creationId xmlns:a16="http://schemas.microsoft.com/office/drawing/2014/main" id="{463B7263-1848-F690-8A58-27826CFC37E4}"/>
              </a:ext>
            </a:extLst>
          </p:cNvPr>
          <p:cNvSpPr txBox="1"/>
          <p:nvPr/>
        </p:nvSpPr>
        <p:spPr>
          <a:xfrm>
            <a:off x="6135910" y="3760267"/>
            <a:ext cx="1786799" cy="822960"/>
          </a:xfrm>
          <a:prstGeom prst="rect">
            <a:avLst/>
          </a:prstGeom>
          <a:noFill/>
        </p:spPr>
        <p:txBody>
          <a:bodyPr wrap="square" rtlCol="0" anchor="ctr">
            <a:noAutofit/>
          </a:bodyPr>
          <a:lstStyle/>
          <a:p>
            <a:r>
              <a:rPr lang="en-US"/>
              <a:t>                   32</a:t>
            </a:r>
          </a:p>
        </p:txBody>
      </p:sp>
      <p:sp>
        <p:nvSpPr>
          <p:cNvPr id="373" name="TextBox 372">
            <a:extLst>
              <a:ext uri="{FF2B5EF4-FFF2-40B4-BE49-F238E27FC236}">
                <a16:creationId xmlns:a16="http://schemas.microsoft.com/office/drawing/2014/main" id="{50507E1E-EDCA-7FD5-4A28-04E306A73773}"/>
              </a:ext>
            </a:extLst>
          </p:cNvPr>
          <p:cNvSpPr txBox="1"/>
          <p:nvPr/>
        </p:nvSpPr>
        <p:spPr>
          <a:xfrm>
            <a:off x="8000825" y="1996388"/>
            <a:ext cx="1786799" cy="822960"/>
          </a:xfrm>
          <a:prstGeom prst="rect">
            <a:avLst/>
          </a:prstGeom>
          <a:noFill/>
        </p:spPr>
        <p:txBody>
          <a:bodyPr wrap="square" rtlCol="0" anchor="ctr">
            <a:noAutofit/>
          </a:bodyPr>
          <a:lstStyle/>
          <a:p>
            <a:r>
              <a:rPr lang="en-US"/>
              <a:t>                     1</a:t>
            </a:r>
          </a:p>
        </p:txBody>
      </p:sp>
      <p:sp>
        <p:nvSpPr>
          <p:cNvPr id="375" name="TextBox 374">
            <a:extLst>
              <a:ext uri="{FF2B5EF4-FFF2-40B4-BE49-F238E27FC236}">
                <a16:creationId xmlns:a16="http://schemas.microsoft.com/office/drawing/2014/main" id="{2F72FDCB-D0C7-D068-F2AF-678F947A7A0C}"/>
              </a:ext>
            </a:extLst>
          </p:cNvPr>
          <p:cNvSpPr txBox="1"/>
          <p:nvPr/>
        </p:nvSpPr>
        <p:spPr>
          <a:xfrm>
            <a:off x="7996717" y="2869257"/>
            <a:ext cx="1786799" cy="822960"/>
          </a:xfrm>
          <a:prstGeom prst="rect">
            <a:avLst/>
          </a:prstGeom>
          <a:noFill/>
        </p:spPr>
        <p:txBody>
          <a:bodyPr wrap="square" rtlCol="0" anchor="ctr">
            <a:noAutofit/>
          </a:bodyPr>
          <a:lstStyle/>
          <a:p>
            <a:r>
              <a:rPr lang="en-US"/>
              <a:t>                  80.5</a:t>
            </a:r>
          </a:p>
        </p:txBody>
      </p:sp>
      <p:sp>
        <p:nvSpPr>
          <p:cNvPr id="379" name="TextBox 378">
            <a:extLst>
              <a:ext uri="{FF2B5EF4-FFF2-40B4-BE49-F238E27FC236}">
                <a16:creationId xmlns:a16="http://schemas.microsoft.com/office/drawing/2014/main" id="{388F2854-43DB-16E0-C0B9-B3E165FEEDDA}"/>
              </a:ext>
            </a:extLst>
          </p:cNvPr>
          <p:cNvSpPr txBox="1"/>
          <p:nvPr/>
        </p:nvSpPr>
        <p:spPr>
          <a:xfrm>
            <a:off x="7996716" y="3763458"/>
            <a:ext cx="1786799" cy="822960"/>
          </a:xfrm>
          <a:prstGeom prst="rect">
            <a:avLst/>
          </a:prstGeom>
          <a:noFill/>
        </p:spPr>
        <p:txBody>
          <a:bodyPr wrap="square" rtlCol="0" anchor="ctr">
            <a:noAutofit/>
          </a:bodyPr>
          <a:lstStyle/>
          <a:p>
            <a:r>
              <a:rPr lang="en-US"/>
              <a:t>                   1.05</a:t>
            </a:r>
          </a:p>
        </p:txBody>
      </p:sp>
      <p:sp>
        <p:nvSpPr>
          <p:cNvPr id="2" name="TextBox 1">
            <a:extLst>
              <a:ext uri="{FF2B5EF4-FFF2-40B4-BE49-F238E27FC236}">
                <a16:creationId xmlns:a16="http://schemas.microsoft.com/office/drawing/2014/main" id="{0322F080-462A-37A5-D351-F3E992D0FECB}"/>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Everyday Objects </a:t>
            </a:r>
          </a:p>
        </p:txBody>
      </p:sp>
      <p:pic>
        <p:nvPicPr>
          <p:cNvPr id="4" name="Picture 3">
            <a:extLst>
              <a:ext uri="{FF2B5EF4-FFF2-40B4-BE49-F238E27FC236}">
                <a16:creationId xmlns:a16="http://schemas.microsoft.com/office/drawing/2014/main" id="{F2615A3C-1FFD-AE98-80A9-366259AAD1B9}"/>
              </a:ext>
            </a:extLst>
          </p:cNvPr>
          <p:cNvPicPr>
            <a:picLocks noChangeAspect="1"/>
          </p:cNvPicPr>
          <p:nvPr/>
        </p:nvPicPr>
        <p:blipFill>
          <a:blip r:embed="rId17"/>
          <a:stretch>
            <a:fillRect/>
          </a:stretch>
        </p:blipFill>
        <p:spPr>
          <a:xfrm>
            <a:off x="1931590" y="119096"/>
            <a:ext cx="1034301" cy="1034301"/>
          </a:xfrm>
          <a:prstGeom prst="rect">
            <a:avLst/>
          </a:prstGeom>
        </p:spPr>
      </p:pic>
      <p:pic>
        <p:nvPicPr>
          <p:cNvPr id="5" name="Picture 4">
            <a:extLst>
              <a:ext uri="{FF2B5EF4-FFF2-40B4-BE49-F238E27FC236}">
                <a16:creationId xmlns:a16="http://schemas.microsoft.com/office/drawing/2014/main" id="{0FA2AAE5-D769-0679-985E-D6CDFB729827}"/>
              </a:ext>
            </a:extLst>
          </p:cNvPr>
          <p:cNvPicPr>
            <a:picLocks noChangeAspect="1"/>
          </p:cNvPicPr>
          <p:nvPr/>
        </p:nvPicPr>
        <p:blipFill>
          <a:blip r:embed="rId17"/>
          <a:stretch>
            <a:fillRect/>
          </a:stretch>
        </p:blipFill>
        <p:spPr>
          <a:xfrm>
            <a:off x="9248004" y="108780"/>
            <a:ext cx="1034301" cy="1034301"/>
          </a:xfrm>
          <a:prstGeom prst="rect">
            <a:avLst/>
          </a:prstGeom>
        </p:spPr>
      </p:pic>
      <p:pic>
        <p:nvPicPr>
          <p:cNvPr id="6" name="Picture 5" descr="A yellow ball on a field&#10;&#10;Description automatically generated with low confidence">
            <a:extLst>
              <a:ext uri="{FF2B5EF4-FFF2-40B4-BE49-F238E27FC236}">
                <a16:creationId xmlns:a16="http://schemas.microsoft.com/office/drawing/2014/main" id="{C89C8EDB-2DE2-26CB-8CF1-700920A2AB99}"/>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54048" t="38026" r="9026" b="9096"/>
          <a:stretch/>
        </p:blipFill>
        <p:spPr>
          <a:xfrm>
            <a:off x="4347823" y="2866393"/>
            <a:ext cx="888297" cy="839431"/>
          </a:xfrm>
          <a:prstGeom prst="rect">
            <a:avLst/>
          </a:prstGeom>
        </p:spPr>
      </p:pic>
      <p:sp>
        <p:nvSpPr>
          <p:cNvPr id="7" name="TextBox 6">
            <a:extLst>
              <a:ext uri="{FF2B5EF4-FFF2-40B4-BE49-F238E27FC236}">
                <a16:creationId xmlns:a16="http://schemas.microsoft.com/office/drawing/2014/main" id="{F2FA3923-069C-B701-FF63-9FCC697C7D4D}"/>
              </a:ext>
            </a:extLst>
          </p:cNvPr>
          <p:cNvSpPr txBox="1"/>
          <p:nvPr/>
        </p:nvSpPr>
        <p:spPr>
          <a:xfrm>
            <a:off x="4283138" y="2875145"/>
            <a:ext cx="1786799" cy="822960"/>
          </a:xfrm>
          <a:prstGeom prst="rect">
            <a:avLst/>
          </a:prstGeom>
          <a:noFill/>
        </p:spPr>
        <p:txBody>
          <a:bodyPr wrap="square" rtlCol="0" anchor="ctr">
            <a:noAutofit/>
          </a:bodyPr>
          <a:lstStyle/>
          <a:p>
            <a:r>
              <a:rPr lang="en-US" dirty="0"/>
              <a:t>                  27.5</a:t>
            </a:r>
          </a:p>
        </p:txBody>
      </p:sp>
    </p:spTree>
    <p:extLst>
      <p:ext uri="{BB962C8B-B14F-4D97-AF65-F5344CB8AC3E}">
        <p14:creationId xmlns:p14="http://schemas.microsoft.com/office/powerpoint/2010/main" val="2527409742"/>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349"/>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49"/>
                                        </p:tgtEl>
                                        <p:attrNameLst>
                                          <p:attrName>style.color</p:attrName>
                                        </p:attrNameLst>
                                      </p:cBhvr>
                                      <p:to>
                                        <p:clrVal>
                                          <a:schemeClr val="tx1"/>
                                        </p:clrVal>
                                      </p:to>
                                    </p:set>
                                    <p:set>
                                      <p:cBhvr>
                                        <p:cTn id="7" dur="500" fill="hold"/>
                                        <p:tgtEl>
                                          <p:spTgt spid="349"/>
                                        </p:tgtEl>
                                        <p:attrNameLst>
                                          <p:attrName>fillcolor</p:attrName>
                                        </p:attrNameLst>
                                      </p:cBhvr>
                                      <p:to>
                                        <p:clrVal>
                                          <a:schemeClr val="tx1"/>
                                        </p:clrVal>
                                      </p:to>
                                    </p:set>
                                    <p:set>
                                      <p:cBhvr>
                                        <p:cTn id="8" dur="500" fill="hold"/>
                                        <p:tgtEl>
                                          <p:spTgt spid="349"/>
                                        </p:tgtEl>
                                        <p:attrNameLst>
                                          <p:attrName>fill.type</p:attrName>
                                        </p:attrNameLst>
                                      </p:cBhvr>
                                      <p:to>
                                        <p:strVal val="solid"/>
                                      </p:to>
                                    </p:set>
                                  </p:childTnLst>
                                </p:cTn>
                              </p:par>
                            </p:childTnLst>
                          </p:cTn>
                        </p:par>
                      </p:childTnLst>
                    </p:cTn>
                  </p:par>
                </p:childTnLst>
              </p:cTn>
              <p:nextCondLst>
                <p:cond evt="onClick" delay="0">
                  <p:tgtEl>
                    <p:spTgt spid="349"/>
                  </p:tgtEl>
                </p:cond>
              </p:nextCondLst>
            </p:seq>
            <p:seq concurrent="1" nextAc="seek">
              <p:cTn id="9" restart="whenNotActive" fill="hold" evtFilter="cancelBubble" nodeType="interactiveSeq">
                <p:stCondLst>
                  <p:cond evt="onClick" delay="0">
                    <p:tgtEl>
                      <p:spTgt spid="351"/>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500" fill="hold"/>
                                        <p:tgtEl>
                                          <p:spTgt spid="351"/>
                                        </p:tgtEl>
                                        <p:attrNameLst>
                                          <p:attrName>style.color</p:attrName>
                                        </p:attrNameLst>
                                      </p:cBhvr>
                                      <p:to>
                                        <p:clrVal>
                                          <a:schemeClr val="tx1"/>
                                        </p:clrVal>
                                      </p:to>
                                    </p:set>
                                    <p:set>
                                      <p:cBhvr>
                                        <p:cTn id="14" dur="500" fill="hold"/>
                                        <p:tgtEl>
                                          <p:spTgt spid="351"/>
                                        </p:tgtEl>
                                        <p:attrNameLst>
                                          <p:attrName>fillcolor</p:attrName>
                                        </p:attrNameLst>
                                      </p:cBhvr>
                                      <p:to>
                                        <p:clrVal>
                                          <a:schemeClr val="tx1"/>
                                        </p:clrVal>
                                      </p:to>
                                    </p:set>
                                    <p:set>
                                      <p:cBhvr>
                                        <p:cTn id="15" dur="500" fill="hold"/>
                                        <p:tgtEl>
                                          <p:spTgt spid="351"/>
                                        </p:tgtEl>
                                        <p:attrNameLst>
                                          <p:attrName>fill.type</p:attrName>
                                        </p:attrNameLst>
                                      </p:cBhvr>
                                      <p:to>
                                        <p:strVal val="solid"/>
                                      </p:to>
                                    </p:set>
                                  </p:childTnLst>
                                </p:cTn>
                              </p:par>
                            </p:childTnLst>
                          </p:cTn>
                        </p:par>
                      </p:childTnLst>
                    </p:cTn>
                  </p:par>
                </p:childTnLst>
              </p:cTn>
              <p:nextCondLst>
                <p:cond evt="onClick" delay="0">
                  <p:tgtEl>
                    <p:spTgt spid="351"/>
                  </p:tgtEl>
                </p:cond>
              </p:nextCondLst>
            </p:seq>
            <p:seq concurrent="1" nextAc="seek">
              <p:cTn id="16" restart="whenNotActive" fill="hold" evtFilter="cancelBubble" nodeType="interactiveSeq">
                <p:stCondLst>
                  <p:cond evt="onClick" delay="0">
                    <p:tgtEl>
                      <p:spTgt spid="353"/>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500" fill="hold"/>
                                        <p:tgtEl>
                                          <p:spTgt spid="353"/>
                                        </p:tgtEl>
                                        <p:attrNameLst>
                                          <p:attrName>style.color</p:attrName>
                                        </p:attrNameLst>
                                      </p:cBhvr>
                                      <p:to>
                                        <p:clrVal>
                                          <a:schemeClr val="tx1"/>
                                        </p:clrVal>
                                      </p:to>
                                    </p:set>
                                    <p:set>
                                      <p:cBhvr>
                                        <p:cTn id="21" dur="500" fill="hold"/>
                                        <p:tgtEl>
                                          <p:spTgt spid="353"/>
                                        </p:tgtEl>
                                        <p:attrNameLst>
                                          <p:attrName>fillcolor</p:attrName>
                                        </p:attrNameLst>
                                      </p:cBhvr>
                                      <p:to>
                                        <p:clrVal>
                                          <a:schemeClr val="tx1"/>
                                        </p:clrVal>
                                      </p:to>
                                    </p:set>
                                    <p:set>
                                      <p:cBhvr>
                                        <p:cTn id="22" dur="500" fill="hold"/>
                                        <p:tgtEl>
                                          <p:spTgt spid="353"/>
                                        </p:tgtEl>
                                        <p:attrNameLst>
                                          <p:attrName>fill.type</p:attrName>
                                        </p:attrNameLst>
                                      </p:cBhvr>
                                      <p:to>
                                        <p:strVal val="solid"/>
                                      </p:to>
                                    </p:set>
                                  </p:childTnLst>
                                </p:cTn>
                              </p:par>
                            </p:childTnLst>
                          </p:cTn>
                        </p:par>
                      </p:childTnLst>
                    </p:cTn>
                  </p:par>
                </p:childTnLst>
              </p:cTn>
              <p:nextCondLst>
                <p:cond evt="onClick" delay="0">
                  <p:tgtEl>
                    <p:spTgt spid="353"/>
                  </p:tgtEl>
                </p:cond>
              </p:nextCondLst>
            </p:seq>
            <p:seq concurrent="1" nextAc="seek">
              <p:cTn id="23" restart="whenNotActive" fill="hold" evtFilter="cancelBubble" nodeType="interactiveSeq">
                <p:stCondLst>
                  <p:cond evt="onClick" delay="0">
                    <p:tgtEl>
                      <p:spTgt spid="357"/>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500" fill="hold"/>
                                        <p:tgtEl>
                                          <p:spTgt spid="357"/>
                                        </p:tgtEl>
                                        <p:attrNameLst>
                                          <p:attrName>style.color</p:attrName>
                                        </p:attrNameLst>
                                      </p:cBhvr>
                                      <p:to>
                                        <p:clrVal>
                                          <a:schemeClr val="tx1"/>
                                        </p:clrVal>
                                      </p:to>
                                    </p:set>
                                    <p:set>
                                      <p:cBhvr>
                                        <p:cTn id="28" dur="500" fill="hold"/>
                                        <p:tgtEl>
                                          <p:spTgt spid="357"/>
                                        </p:tgtEl>
                                        <p:attrNameLst>
                                          <p:attrName>fillcolor</p:attrName>
                                        </p:attrNameLst>
                                      </p:cBhvr>
                                      <p:to>
                                        <p:clrVal>
                                          <a:schemeClr val="tx1"/>
                                        </p:clrVal>
                                      </p:to>
                                    </p:set>
                                    <p:set>
                                      <p:cBhvr>
                                        <p:cTn id="29" dur="500" fill="hold"/>
                                        <p:tgtEl>
                                          <p:spTgt spid="357"/>
                                        </p:tgtEl>
                                        <p:attrNameLst>
                                          <p:attrName>fill.type</p:attrName>
                                        </p:attrNameLst>
                                      </p:cBhvr>
                                      <p:to>
                                        <p:strVal val="solid"/>
                                      </p:to>
                                    </p:set>
                                  </p:childTnLst>
                                </p:cTn>
                              </p:par>
                            </p:childTnLst>
                          </p:cTn>
                        </p:par>
                      </p:childTnLst>
                    </p:cTn>
                  </p:par>
                </p:childTnLst>
              </p:cTn>
              <p:nextCondLst>
                <p:cond evt="onClick" delay="0">
                  <p:tgtEl>
                    <p:spTgt spid="357"/>
                  </p:tgtEl>
                </p:cond>
              </p:nextCondLst>
            </p:seq>
            <p:seq concurrent="1" nextAc="seek">
              <p:cTn id="30" restart="whenNotActive" fill="hold" evtFilter="cancelBubble" nodeType="interactiveSeq">
                <p:stCondLst>
                  <p:cond evt="onClick" delay="0">
                    <p:tgtEl>
                      <p:spTgt spid="361"/>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500" fill="hold"/>
                                        <p:tgtEl>
                                          <p:spTgt spid="361"/>
                                        </p:tgtEl>
                                        <p:attrNameLst>
                                          <p:attrName>style.color</p:attrName>
                                        </p:attrNameLst>
                                      </p:cBhvr>
                                      <p:to>
                                        <p:clrVal>
                                          <a:schemeClr val="tx1"/>
                                        </p:clrVal>
                                      </p:to>
                                    </p:set>
                                    <p:set>
                                      <p:cBhvr>
                                        <p:cTn id="35" dur="500" fill="hold"/>
                                        <p:tgtEl>
                                          <p:spTgt spid="361"/>
                                        </p:tgtEl>
                                        <p:attrNameLst>
                                          <p:attrName>fillcolor</p:attrName>
                                        </p:attrNameLst>
                                      </p:cBhvr>
                                      <p:to>
                                        <p:clrVal>
                                          <a:schemeClr val="tx1"/>
                                        </p:clrVal>
                                      </p:to>
                                    </p:set>
                                    <p:set>
                                      <p:cBhvr>
                                        <p:cTn id="36" dur="500" fill="hold"/>
                                        <p:tgtEl>
                                          <p:spTgt spid="361"/>
                                        </p:tgtEl>
                                        <p:attrNameLst>
                                          <p:attrName>fill.type</p:attrName>
                                        </p:attrNameLst>
                                      </p:cBhvr>
                                      <p:to>
                                        <p:strVal val="solid"/>
                                      </p:to>
                                    </p:set>
                                  </p:childTnLst>
                                </p:cTn>
                              </p:par>
                            </p:childTnLst>
                          </p:cTn>
                        </p:par>
                      </p:childTnLst>
                    </p:cTn>
                  </p:par>
                </p:childTnLst>
              </p:cTn>
              <p:nextCondLst>
                <p:cond evt="onClick" delay="0">
                  <p:tgtEl>
                    <p:spTgt spid="361"/>
                  </p:tgtEl>
                </p:cond>
              </p:nextCondLst>
            </p:seq>
            <p:seq concurrent="1" nextAc="seek">
              <p:cTn id="37" restart="whenNotActive" fill="hold" evtFilter="cancelBubble" nodeType="interactiveSeq">
                <p:stCondLst>
                  <p:cond evt="onClick" delay="0">
                    <p:tgtEl>
                      <p:spTgt spid="365"/>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500" fill="hold"/>
                                        <p:tgtEl>
                                          <p:spTgt spid="365"/>
                                        </p:tgtEl>
                                        <p:attrNameLst>
                                          <p:attrName>style.color</p:attrName>
                                        </p:attrNameLst>
                                      </p:cBhvr>
                                      <p:to>
                                        <p:clrVal>
                                          <a:schemeClr val="tx1"/>
                                        </p:clrVal>
                                      </p:to>
                                    </p:set>
                                    <p:set>
                                      <p:cBhvr>
                                        <p:cTn id="42" dur="500" fill="hold"/>
                                        <p:tgtEl>
                                          <p:spTgt spid="365"/>
                                        </p:tgtEl>
                                        <p:attrNameLst>
                                          <p:attrName>fillcolor</p:attrName>
                                        </p:attrNameLst>
                                      </p:cBhvr>
                                      <p:to>
                                        <p:clrVal>
                                          <a:schemeClr val="tx1"/>
                                        </p:clrVal>
                                      </p:to>
                                    </p:set>
                                    <p:set>
                                      <p:cBhvr>
                                        <p:cTn id="43" dur="500" fill="hold"/>
                                        <p:tgtEl>
                                          <p:spTgt spid="365"/>
                                        </p:tgtEl>
                                        <p:attrNameLst>
                                          <p:attrName>fill.type</p:attrName>
                                        </p:attrNameLst>
                                      </p:cBhvr>
                                      <p:to>
                                        <p:strVal val="solid"/>
                                      </p:to>
                                    </p:set>
                                  </p:childTnLst>
                                </p:cTn>
                              </p:par>
                            </p:childTnLst>
                          </p:cTn>
                        </p:par>
                      </p:childTnLst>
                    </p:cTn>
                  </p:par>
                </p:childTnLst>
              </p:cTn>
              <p:nextCondLst>
                <p:cond evt="onClick" delay="0">
                  <p:tgtEl>
                    <p:spTgt spid="365"/>
                  </p:tgtEl>
                </p:cond>
              </p:nextCondLst>
            </p:seq>
            <p:seq concurrent="1" nextAc="seek">
              <p:cTn id="44" restart="whenNotActive" fill="hold" evtFilter="cancelBubble" nodeType="interactiveSeq">
                <p:stCondLst>
                  <p:cond evt="onClick" delay="0">
                    <p:tgtEl>
                      <p:spTgt spid="367"/>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500" fill="hold"/>
                                        <p:tgtEl>
                                          <p:spTgt spid="367"/>
                                        </p:tgtEl>
                                        <p:attrNameLst>
                                          <p:attrName>style.color</p:attrName>
                                        </p:attrNameLst>
                                      </p:cBhvr>
                                      <p:to>
                                        <p:clrVal>
                                          <a:schemeClr val="tx1"/>
                                        </p:clrVal>
                                      </p:to>
                                    </p:set>
                                    <p:set>
                                      <p:cBhvr>
                                        <p:cTn id="49" dur="500" fill="hold"/>
                                        <p:tgtEl>
                                          <p:spTgt spid="367"/>
                                        </p:tgtEl>
                                        <p:attrNameLst>
                                          <p:attrName>fillcolor</p:attrName>
                                        </p:attrNameLst>
                                      </p:cBhvr>
                                      <p:to>
                                        <p:clrVal>
                                          <a:schemeClr val="tx1"/>
                                        </p:clrVal>
                                      </p:to>
                                    </p:set>
                                    <p:set>
                                      <p:cBhvr>
                                        <p:cTn id="50" dur="500" fill="hold"/>
                                        <p:tgtEl>
                                          <p:spTgt spid="367"/>
                                        </p:tgtEl>
                                        <p:attrNameLst>
                                          <p:attrName>fill.type</p:attrName>
                                        </p:attrNameLst>
                                      </p:cBhvr>
                                      <p:to>
                                        <p:strVal val="solid"/>
                                      </p:to>
                                    </p:set>
                                  </p:childTnLst>
                                </p:cTn>
                              </p:par>
                            </p:childTnLst>
                          </p:cTn>
                        </p:par>
                      </p:childTnLst>
                    </p:cTn>
                  </p:par>
                </p:childTnLst>
              </p:cTn>
              <p:nextCondLst>
                <p:cond evt="onClick" delay="0">
                  <p:tgtEl>
                    <p:spTgt spid="367"/>
                  </p:tgtEl>
                </p:cond>
              </p:nextCondLst>
            </p:seq>
            <p:seq concurrent="1" nextAc="seek">
              <p:cTn id="51" restart="whenNotActive" fill="hold" evtFilter="cancelBubble" nodeType="interactiveSeq">
                <p:stCondLst>
                  <p:cond evt="onClick" delay="0">
                    <p:tgtEl>
                      <p:spTgt spid="369"/>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500" fill="hold"/>
                                        <p:tgtEl>
                                          <p:spTgt spid="369"/>
                                        </p:tgtEl>
                                        <p:attrNameLst>
                                          <p:attrName>style.color</p:attrName>
                                        </p:attrNameLst>
                                      </p:cBhvr>
                                      <p:to>
                                        <p:clrVal>
                                          <a:schemeClr val="tx1"/>
                                        </p:clrVal>
                                      </p:to>
                                    </p:set>
                                    <p:set>
                                      <p:cBhvr>
                                        <p:cTn id="56" dur="500" fill="hold"/>
                                        <p:tgtEl>
                                          <p:spTgt spid="369"/>
                                        </p:tgtEl>
                                        <p:attrNameLst>
                                          <p:attrName>fillcolor</p:attrName>
                                        </p:attrNameLst>
                                      </p:cBhvr>
                                      <p:to>
                                        <p:clrVal>
                                          <a:schemeClr val="tx1"/>
                                        </p:clrVal>
                                      </p:to>
                                    </p:set>
                                    <p:set>
                                      <p:cBhvr>
                                        <p:cTn id="57" dur="500" fill="hold"/>
                                        <p:tgtEl>
                                          <p:spTgt spid="369"/>
                                        </p:tgtEl>
                                        <p:attrNameLst>
                                          <p:attrName>fill.type</p:attrName>
                                        </p:attrNameLst>
                                      </p:cBhvr>
                                      <p:to>
                                        <p:strVal val="solid"/>
                                      </p:to>
                                    </p:set>
                                  </p:childTnLst>
                                </p:cTn>
                              </p:par>
                            </p:childTnLst>
                          </p:cTn>
                        </p:par>
                      </p:childTnLst>
                    </p:cTn>
                  </p:par>
                </p:childTnLst>
              </p:cTn>
              <p:nextCondLst>
                <p:cond evt="onClick" delay="0">
                  <p:tgtEl>
                    <p:spTgt spid="369"/>
                  </p:tgtEl>
                </p:cond>
              </p:nextCondLst>
            </p:seq>
            <p:seq concurrent="1" nextAc="seek">
              <p:cTn id="58" restart="whenNotActive" fill="hold" evtFilter="cancelBubble" nodeType="interactiveSeq">
                <p:stCondLst>
                  <p:cond evt="onClick" delay="0">
                    <p:tgtEl>
                      <p:spTgt spid="373"/>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500" fill="hold"/>
                                        <p:tgtEl>
                                          <p:spTgt spid="373"/>
                                        </p:tgtEl>
                                        <p:attrNameLst>
                                          <p:attrName>style.color</p:attrName>
                                        </p:attrNameLst>
                                      </p:cBhvr>
                                      <p:to>
                                        <p:clrVal>
                                          <a:schemeClr val="tx1"/>
                                        </p:clrVal>
                                      </p:to>
                                    </p:set>
                                    <p:set>
                                      <p:cBhvr>
                                        <p:cTn id="63" dur="500" fill="hold"/>
                                        <p:tgtEl>
                                          <p:spTgt spid="373"/>
                                        </p:tgtEl>
                                        <p:attrNameLst>
                                          <p:attrName>fillcolor</p:attrName>
                                        </p:attrNameLst>
                                      </p:cBhvr>
                                      <p:to>
                                        <p:clrVal>
                                          <a:schemeClr val="tx1"/>
                                        </p:clrVal>
                                      </p:to>
                                    </p:set>
                                    <p:set>
                                      <p:cBhvr>
                                        <p:cTn id="64" dur="500" fill="hold"/>
                                        <p:tgtEl>
                                          <p:spTgt spid="373"/>
                                        </p:tgtEl>
                                        <p:attrNameLst>
                                          <p:attrName>fill.type</p:attrName>
                                        </p:attrNameLst>
                                      </p:cBhvr>
                                      <p:to>
                                        <p:strVal val="solid"/>
                                      </p:to>
                                    </p:set>
                                  </p:childTnLst>
                                </p:cTn>
                              </p:par>
                            </p:childTnLst>
                          </p:cTn>
                        </p:par>
                      </p:childTnLst>
                    </p:cTn>
                  </p:par>
                </p:childTnLst>
              </p:cTn>
              <p:nextCondLst>
                <p:cond evt="onClick" delay="0">
                  <p:tgtEl>
                    <p:spTgt spid="373"/>
                  </p:tgtEl>
                </p:cond>
              </p:nextCondLst>
            </p:seq>
            <p:seq concurrent="1" nextAc="seek">
              <p:cTn id="65" restart="whenNotActive" fill="hold" evtFilter="cancelBubble" nodeType="interactiveSeq">
                <p:stCondLst>
                  <p:cond evt="onClick" delay="0">
                    <p:tgtEl>
                      <p:spTgt spid="375"/>
                    </p:tgtEl>
                  </p:cond>
                </p:stCondLst>
                <p:endSync evt="end" delay="0">
                  <p:rtn val="all"/>
                </p:endSync>
                <p:childTnLst>
                  <p:par>
                    <p:cTn id="66" fill="hold">
                      <p:stCondLst>
                        <p:cond delay="0"/>
                      </p:stCondLst>
                      <p:childTnLst>
                        <p:par>
                          <p:cTn id="67" fill="hold">
                            <p:stCondLst>
                              <p:cond delay="0"/>
                            </p:stCondLst>
                            <p:childTnLst>
                              <p:par>
                                <p:cTn id="68" presetID="16" presetClass="emph" presetSubtype="0" fill="hold" grpId="0" nodeType="clickEffect">
                                  <p:stCondLst>
                                    <p:cond delay="0"/>
                                  </p:stCondLst>
                                  <p:iterate type="lt">
                                    <p:tmPct val="4000"/>
                                  </p:iterate>
                                  <p:childTnLst>
                                    <p:set>
                                      <p:cBhvr override="childStyle">
                                        <p:cTn id="69" dur="500" fill="hold"/>
                                        <p:tgtEl>
                                          <p:spTgt spid="375"/>
                                        </p:tgtEl>
                                        <p:attrNameLst>
                                          <p:attrName>style.color</p:attrName>
                                        </p:attrNameLst>
                                      </p:cBhvr>
                                      <p:to>
                                        <p:clrVal>
                                          <a:schemeClr val="tx1"/>
                                        </p:clrVal>
                                      </p:to>
                                    </p:set>
                                    <p:set>
                                      <p:cBhvr>
                                        <p:cTn id="70" dur="500" fill="hold"/>
                                        <p:tgtEl>
                                          <p:spTgt spid="375"/>
                                        </p:tgtEl>
                                        <p:attrNameLst>
                                          <p:attrName>fillcolor</p:attrName>
                                        </p:attrNameLst>
                                      </p:cBhvr>
                                      <p:to>
                                        <p:clrVal>
                                          <a:schemeClr val="tx1"/>
                                        </p:clrVal>
                                      </p:to>
                                    </p:set>
                                    <p:set>
                                      <p:cBhvr>
                                        <p:cTn id="71" dur="500" fill="hold"/>
                                        <p:tgtEl>
                                          <p:spTgt spid="375"/>
                                        </p:tgtEl>
                                        <p:attrNameLst>
                                          <p:attrName>fill.type</p:attrName>
                                        </p:attrNameLst>
                                      </p:cBhvr>
                                      <p:to>
                                        <p:strVal val="solid"/>
                                      </p:to>
                                    </p:set>
                                  </p:childTnLst>
                                </p:cTn>
                              </p:par>
                            </p:childTnLst>
                          </p:cTn>
                        </p:par>
                      </p:childTnLst>
                    </p:cTn>
                  </p:par>
                </p:childTnLst>
              </p:cTn>
              <p:nextCondLst>
                <p:cond evt="onClick" delay="0">
                  <p:tgtEl>
                    <p:spTgt spid="375"/>
                  </p:tgtEl>
                </p:cond>
              </p:nextCondLst>
            </p:seq>
            <p:seq concurrent="1" nextAc="seek">
              <p:cTn id="72" restart="whenNotActive" fill="hold" evtFilter="cancelBubble" nodeType="interactiveSeq">
                <p:stCondLst>
                  <p:cond evt="onClick" delay="0">
                    <p:tgtEl>
                      <p:spTgt spid="379"/>
                    </p:tgtEl>
                  </p:cond>
                </p:stCondLst>
                <p:endSync evt="end" delay="0">
                  <p:rtn val="all"/>
                </p:endSync>
                <p:childTnLst>
                  <p:par>
                    <p:cTn id="73" fill="hold">
                      <p:stCondLst>
                        <p:cond delay="0"/>
                      </p:stCondLst>
                      <p:childTnLst>
                        <p:par>
                          <p:cTn id="74" fill="hold">
                            <p:stCondLst>
                              <p:cond delay="0"/>
                            </p:stCondLst>
                            <p:childTnLst>
                              <p:par>
                                <p:cTn id="75" presetID="16" presetClass="emph" presetSubtype="0" fill="hold" grpId="0" nodeType="clickEffect">
                                  <p:stCondLst>
                                    <p:cond delay="0"/>
                                  </p:stCondLst>
                                  <p:iterate type="lt">
                                    <p:tmPct val="4000"/>
                                  </p:iterate>
                                  <p:childTnLst>
                                    <p:set>
                                      <p:cBhvr override="childStyle">
                                        <p:cTn id="76" dur="500" fill="hold"/>
                                        <p:tgtEl>
                                          <p:spTgt spid="379"/>
                                        </p:tgtEl>
                                        <p:attrNameLst>
                                          <p:attrName>style.color</p:attrName>
                                        </p:attrNameLst>
                                      </p:cBhvr>
                                      <p:to>
                                        <p:clrVal>
                                          <a:schemeClr val="tx1"/>
                                        </p:clrVal>
                                      </p:to>
                                    </p:set>
                                    <p:set>
                                      <p:cBhvr>
                                        <p:cTn id="77" dur="500" fill="hold"/>
                                        <p:tgtEl>
                                          <p:spTgt spid="379"/>
                                        </p:tgtEl>
                                        <p:attrNameLst>
                                          <p:attrName>fillcolor</p:attrName>
                                        </p:attrNameLst>
                                      </p:cBhvr>
                                      <p:to>
                                        <p:clrVal>
                                          <a:schemeClr val="tx1"/>
                                        </p:clrVal>
                                      </p:to>
                                    </p:set>
                                    <p:set>
                                      <p:cBhvr>
                                        <p:cTn id="78" dur="500" fill="hold"/>
                                        <p:tgtEl>
                                          <p:spTgt spid="379"/>
                                        </p:tgtEl>
                                        <p:attrNameLst>
                                          <p:attrName>fill.type</p:attrName>
                                        </p:attrNameLst>
                                      </p:cBhvr>
                                      <p:to>
                                        <p:strVal val="solid"/>
                                      </p:to>
                                    </p:set>
                                  </p:childTnLst>
                                </p:cTn>
                              </p:par>
                            </p:childTnLst>
                          </p:cTn>
                        </p:par>
                      </p:childTnLst>
                    </p:cTn>
                  </p:par>
                </p:childTnLst>
              </p:cTn>
              <p:nextCondLst>
                <p:cond evt="onClick" delay="0">
                  <p:tgtEl>
                    <p:spTgt spid="379"/>
                  </p:tgtEl>
                </p:cond>
              </p:nextCondLst>
            </p:seq>
            <p:seq concurrent="1" nextAc="seek">
              <p:cTn id="79" restart="whenNotActive" fill="hold" evtFilter="cancelBubble" nodeType="interactiveSeq">
                <p:stCondLst>
                  <p:cond evt="onClick" delay="0">
                    <p:tgtEl>
                      <p:spTgt spid="7"/>
                    </p:tgtEl>
                  </p:cond>
                </p:stCondLst>
                <p:endSync evt="end" delay="0">
                  <p:rtn val="all"/>
                </p:endSync>
                <p:childTnLst>
                  <p:par>
                    <p:cTn id="80" fill="hold">
                      <p:stCondLst>
                        <p:cond delay="0"/>
                      </p:stCondLst>
                      <p:childTnLst>
                        <p:par>
                          <p:cTn id="81" fill="hold">
                            <p:stCondLst>
                              <p:cond delay="0"/>
                            </p:stCondLst>
                            <p:childTnLst>
                              <p:par>
                                <p:cTn id="82" presetID="16" presetClass="emph" presetSubtype="0" fill="hold" grpId="0" nodeType="clickEffect">
                                  <p:stCondLst>
                                    <p:cond delay="0"/>
                                  </p:stCondLst>
                                  <p:iterate type="lt">
                                    <p:tmPct val="4000"/>
                                  </p:iterate>
                                  <p:childTnLst>
                                    <p:set>
                                      <p:cBhvr override="childStyle">
                                        <p:cTn id="83" dur="500" fill="hold"/>
                                        <p:tgtEl>
                                          <p:spTgt spid="7"/>
                                        </p:tgtEl>
                                        <p:attrNameLst>
                                          <p:attrName>style.color</p:attrName>
                                        </p:attrNameLst>
                                      </p:cBhvr>
                                      <p:to>
                                        <p:clrVal>
                                          <a:schemeClr val="tx1"/>
                                        </p:clrVal>
                                      </p:to>
                                    </p:set>
                                    <p:set>
                                      <p:cBhvr>
                                        <p:cTn id="84" dur="500" fill="hold"/>
                                        <p:tgtEl>
                                          <p:spTgt spid="7"/>
                                        </p:tgtEl>
                                        <p:attrNameLst>
                                          <p:attrName>fillcolor</p:attrName>
                                        </p:attrNameLst>
                                      </p:cBhvr>
                                      <p:to>
                                        <p:clrVal>
                                          <a:schemeClr val="tx1"/>
                                        </p:clrVal>
                                      </p:to>
                                    </p:set>
                                    <p:set>
                                      <p:cBhvr>
                                        <p:cTn id="85" dur="500" fill="hold"/>
                                        <p:tgtEl>
                                          <p:spTgt spid="7"/>
                                        </p:tgtEl>
                                        <p:attrNameLst>
                                          <p:attrName>fill.type</p:attrName>
                                        </p:attrNameLst>
                                      </p:cBhvr>
                                      <p:to>
                                        <p:strVal val="solid"/>
                                      </p:to>
                                    </p:set>
                                  </p:childTnLst>
                                </p:cTn>
                              </p:par>
                            </p:childTnLst>
                          </p:cTn>
                        </p:par>
                      </p:childTnLst>
                    </p:cTn>
                  </p:par>
                </p:childTnLst>
              </p:cTn>
              <p:nextCondLst>
                <p:cond evt="onClick" delay="0">
                  <p:tgtEl>
                    <p:spTgt spid="7"/>
                  </p:tgtEl>
                </p:cond>
              </p:nextCondLst>
            </p:seq>
          </p:childTnLst>
        </p:cTn>
      </p:par>
    </p:tnLst>
    <p:bldLst>
      <p:bldP spid="349" grpId="0"/>
      <p:bldP spid="351" grpId="0"/>
      <p:bldP spid="353" grpId="0"/>
      <p:bldP spid="357" grpId="0"/>
      <p:bldP spid="361" grpId="0"/>
      <p:bldP spid="365" grpId="0"/>
      <p:bldP spid="367" grpId="0"/>
      <p:bldP spid="369" grpId="0"/>
      <p:bldP spid="373" grpId="0"/>
      <p:bldP spid="375" grpId="0"/>
      <p:bldP spid="379"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DF85F33-F214-9D4C-BBA2-145358DA5D32}"/>
              </a:ext>
            </a:extLst>
          </p:cNvPr>
          <p:cNvPicPr>
            <a:picLocks noChangeAspect="1"/>
          </p:cNvPicPr>
          <p:nvPr/>
        </p:nvPicPr>
        <p:blipFill>
          <a:blip r:embed="rId3"/>
          <a:stretch>
            <a:fillRect/>
          </a:stretch>
        </p:blipFill>
        <p:spPr>
          <a:xfrm>
            <a:off x="0" y="6110636"/>
            <a:ext cx="12188952" cy="557348"/>
          </a:xfrm>
          <a:prstGeom prst="rect">
            <a:avLst/>
          </a:prstGeom>
        </p:spPr>
      </p:pic>
      <p:sp>
        <p:nvSpPr>
          <p:cNvPr id="3" name="TextBox 2">
            <a:extLst>
              <a:ext uri="{FF2B5EF4-FFF2-40B4-BE49-F238E27FC236}">
                <a16:creationId xmlns:a16="http://schemas.microsoft.com/office/drawing/2014/main" id="{033014E0-9559-FD7F-EFA4-307FA58EDE10}"/>
              </a:ext>
            </a:extLst>
          </p:cNvPr>
          <p:cNvSpPr txBox="1"/>
          <p:nvPr/>
        </p:nvSpPr>
        <p:spPr>
          <a:xfrm>
            <a:off x="2465614" y="5812971"/>
            <a:ext cx="184731" cy="369332"/>
          </a:xfrm>
          <a:prstGeom prst="rect">
            <a:avLst/>
          </a:prstGeom>
          <a:noFill/>
        </p:spPr>
        <p:txBody>
          <a:bodyPr wrap="none" rtlCol="0">
            <a:spAutoFit/>
          </a:bodyPr>
          <a:lstStyle/>
          <a:p>
            <a:endParaRPr lang="en-US"/>
          </a:p>
        </p:txBody>
      </p:sp>
      <p:sp>
        <p:nvSpPr>
          <p:cNvPr id="244" name="TextBox 243">
            <a:extLst>
              <a:ext uri="{FF2B5EF4-FFF2-40B4-BE49-F238E27FC236}">
                <a16:creationId xmlns:a16="http://schemas.microsoft.com/office/drawing/2014/main" id="{C808E8A5-9F22-8F25-A3F2-4075CAC0B7FA}"/>
              </a:ext>
            </a:extLst>
          </p:cNvPr>
          <p:cNvSpPr txBox="1"/>
          <p:nvPr/>
        </p:nvSpPr>
        <p:spPr>
          <a:xfrm>
            <a:off x="1522476" y="295758"/>
            <a:ext cx="9144000" cy="707886"/>
          </a:xfrm>
          <a:prstGeom prst="rect">
            <a:avLst/>
          </a:prstGeom>
          <a:noFill/>
        </p:spPr>
        <p:txBody>
          <a:bodyPr wrap="square" rtlCol="0">
            <a:spAutoFit/>
          </a:bodyPr>
          <a:lstStyle/>
          <a:p>
            <a:pPr algn="ctr"/>
            <a:r>
              <a:rPr lang="en-US" sz="4000">
                <a:latin typeface="Barlow" pitchFamily="2" charset="77"/>
              </a:rPr>
              <a:t>Customization Instructions </a:t>
            </a:r>
          </a:p>
        </p:txBody>
      </p:sp>
      <p:pic>
        <p:nvPicPr>
          <p:cNvPr id="245" name="Picture 244">
            <a:extLst>
              <a:ext uri="{FF2B5EF4-FFF2-40B4-BE49-F238E27FC236}">
                <a16:creationId xmlns:a16="http://schemas.microsoft.com/office/drawing/2014/main" id="{AAE9EA5B-0D8C-0C29-1EFF-954E840A90B5}"/>
              </a:ext>
            </a:extLst>
          </p:cNvPr>
          <p:cNvPicPr>
            <a:picLocks noChangeAspect="1"/>
          </p:cNvPicPr>
          <p:nvPr/>
        </p:nvPicPr>
        <p:blipFill>
          <a:blip r:embed="rId4"/>
          <a:stretch>
            <a:fillRect/>
          </a:stretch>
        </p:blipFill>
        <p:spPr>
          <a:xfrm>
            <a:off x="1931590" y="119096"/>
            <a:ext cx="1034301" cy="1034301"/>
          </a:xfrm>
          <a:prstGeom prst="rect">
            <a:avLst/>
          </a:prstGeom>
        </p:spPr>
      </p:pic>
      <p:pic>
        <p:nvPicPr>
          <p:cNvPr id="246" name="Picture 245">
            <a:extLst>
              <a:ext uri="{FF2B5EF4-FFF2-40B4-BE49-F238E27FC236}">
                <a16:creationId xmlns:a16="http://schemas.microsoft.com/office/drawing/2014/main" id="{BCB64C67-BAAA-7820-0970-9095621E2B51}"/>
              </a:ext>
            </a:extLst>
          </p:cNvPr>
          <p:cNvPicPr>
            <a:picLocks noChangeAspect="1"/>
          </p:cNvPicPr>
          <p:nvPr/>
        </p:nvPicPr>
        <p:blipFill>
          <a:blip r:embed="rId4"/>
          <a:stretch>
            <a:fillRect/>
          </a:stretch>
        </p:blipFill>
        <p:spPr>
          <a:xfrm>
            <a:off x="9248004" y="108780"/>
            <a:ext cx="1034301" cy="1034301"/>
          </a:xfrm>
          <a:prstGeom prst="rect">
            <a:avLst/>
          </a:prstGeom>
        </p:spPr>
      </p:pic>
      <p:sp>
        <p:nvSpPr>
          <p:cNvPr id="2" name="TextBox 1">
            <a:extLst>
              <a:ext uri="{FF2B5EF4-FFF2-40B4-BE49-F238E27FC236}">
                <a16:creationId xmlns:a16="http://schemas.microsoft.com/office/drawing/2014/main" id="{35D9F6B8-224D-14B1-C111-667E0F658818}"/>
              </a:ext>
            </a:extLst>
          </p:cNvPr>
          <p:cNvSpPr txBox="1"/>
          <p:nvPr/>
        </p:nvSpPr>
        <p:spPr>
          <a:xfrm>
            <a:off x="789337" y="1190622"/>
            <a:ext cx="10610278" cy="7940635"/>
          </a:xfrm>
          <a:prstGeom prst="rect">
            <a:avLst/>
          </a:prstGeom>
          <a:noFill/>
        </p:spPr>
        <p:txBody>
          <a:bodyPr wrap="square" rtlCol="0">
            <a:spAutoFit/>
          </a:bodyPr>
          <a:lstStyle/>
          <a:p>
            <a:r>
              <a:rPr lang="en-US" sz="1500">
                <a:latin typeface="Barlow" pitchFamily="2" charset="77"/>
              </a:rPr>
              <a:t>To change an objects measurement, follow these steps: </a:t>
            </a:r>
          </a:p>
          <a:p>
            <a:pPr marL="800100" lvl="1" indent="-342900">
              <a:buFont typeface="+mj-lt"/>
              <a:buAutoNum type="arabicPeriod"/>
            </a:pPr>
            <a:r>
              <a:rPr lang="en-US" sz="1500">
                <a:latin typeface="Barlow" pitchFamily="2" charset="77"/>
              </a:rPr>
              <a:t>Cut the object cover ( PC: CTRL + X , Mac: Command + X )              </a:t>
            </a:r>
            <a:r>
              <a:rPr lang="en-US" sz="1500">
                <a:latin typeface="Barlow" pitchFamily="2" charset="77"/>
                <a:sym typeface="Wingdings" pitchFamily="2" charset="2"/>
              </a:rPr>
              <a:t></a:t>
            </a:r>
            <a:endParaRPr lang="en-US" sz="1500">
              <a:latin typeface="Barlow" pitchFamily="2" charset="77"/>
            </a:endParaRPr>
          </a:p>
          <a:p>
            <a:pPr marL="800100" lvl="1" indent="-342900">
              <a:buFont typeface="+mj-lt"/>
              <a:buAutoNum type="arabicPeriod"/>
            </a:pPr>
            <a:r>
              <a:rPr lang="en-US" sz="1500">
                <a:latin typeface="Barlow" pitchFamily="2" charset="77"/>
              </a:rPr>
              <a:t>When you click inside the object  box the first layer will be the object measurement </a:t>
            </a:r>
          </a:p>
          <a:p>
            <a:pPr marL="1257300" lvl="2" indent="-342900">
              <a:buFont typeface="+mj-lt"/>
              <a:buAutoNum type="alphaLcPeriod"/>
            </a:pPr>
            <a:r>
              <a:rPr lang="en-US" sz="1500">
                <a:latin typeface="Barlow" pitchFamily="2" charset="77"/>
              </a:rPr>
              <a:t>First  highlight the number and change the text to black (to be able to see the text)</a:t>
            </a:r>
          </a:p>
          <a:p>
            <a:pPr marL="1257300" lvl="2" indent="-342900">
              <a:buFont typeface="+mj-lt"/>
              <a:buAutoNum type="alphaLcPeriod"/>
            </a:pPr>
            <a:r>
              <a:rPr lang="en-US" sz="1500">
                <a:latin typeface="Barlow" pitchFamily="2" charset="77"/>
              </a:rPr>
              <a:t>Next modify the number to your new measurement </a:t>
            </a:r>
          </a:p>
          <a:p>
            <a:pPr marL="1257300" lvl="2" indent="-342900">
              <a:buFont typeface="+mj-lt"/>
              <a:buAutoNum type="alphaLcPeriod"/>
            </a:pPr>
            <a:r>
              <a:rPr lang="en-US" sz="1500">
                <a:latin typeface="Barlow" pitchFamily="2" charset="77"/>
              </a:rPr>
              <a:t>Finally change the color back to its previous color  (background color)</a:t>
            </a:r>
          </a:p>
          <a:p>
            <a:pPr marL="800100" lvl="1" indent="-342900">
              <a:buFont typeface="+mj-lt"/>
              <a:buAutoNum type="arabicPeriod"/>
            </a:pPr>
            <a:r>
              <a:rPr lang="en-US" sz="1500">
                <a:latin typeface="Barlow" pitchFamily="2" charset="77"/>
              </a:rPr>
              <a:t>Change the object’s measurement unit (if needed)</a:t>
            </a:r>
          </a:p>
          <a:p>
            <a:pPr marL="1257300" lvl="2" indent="-342900">
              <a:buFont typeface="+mj-lt"/>
              <a:buAutoNum type="alphaLcPeriod"/>
            </a:pPr>
            <a:r>
              <a:rPr lang="en-US" sz="1500">
                <a:latin typeface="Barlow" pitchFamily="2" charset="77"/>
              </a:rPr>
              <a:t> Right click on the number textbox  (make sure to click the textbox outline) and send the textbox to the back  (the exact command shown should be “Send to Back”) (This will give you access to the layers underneath)</a:t>
            </a:r>
          </a:p>
          <a:p>
            <a:pPr marL="1257300" lvl="2" indent="-342900">
              <a:buFont typeface="+mj-lt"/>
              <a:buAutoNum type="alphaLcPeriod"/>
            </a:pPr>
            <a:r>
              <a:rPr lang="en-US" sz="1500">
                <a:latin typeface="Barlow" pitchFamily="2" charset="77"/>
              </a:rPr>
              <a:t>Next click on the object’s measurement unit textbook and change it to match your new measurement</a:t>
            </a:r>
          </a:p>
          <a:p>
            <a:pPr marL="800100" lvl="1" indent="-342900">
              <a:buFont typeface="+mj-lt"/>
              <a:buAutoNum type="arabicPeriod"/>
            </a:pPr>
            <a:r>
              <a:rPr lang="en-US" sz="1500">
                <a:latin typeface="Barlow" pitchFamily="2" charset="77"/>
              </a:rPr>
              <a:t>Change the object’s picture (if needed)  to match your new measurement (crop the picture to fit inside the chart box)</a:t>
            </a:r>
          </a:p>
          <a:p>
            <a:pPr marL="800100" lvl="1" indent="-342900">
              <a:buFont typeface="+mj-lt"/>
              <a:buAutoNum type="arabicPeriod"/>
            </a:pPr>
            <a:r>
              <a:rPr lang="en-US" sz="1500">
                <a:latin typeface="Barlow" pitchFamily="2" charset="77"/>
              </a:rPr>
              <a:t>The final step will be putting everything back in place </a:t>
            </a:r>
          </a:p>
          <a:p>
            <a:pPr marL="1257300" lvl="2" indent="-342900">
              <a:buFont typeface="+mj-lt"/>
              <a:buAutoNum type="alphaLcPeriod"/>
            </a:pPr>
            <a:r>
              <a:rPr lang="en-US" sz="1500">
                <a:latin typeface="Barlow" pitchFamily="2" charset="77"/>
              </a:rPr>
              <a:t>IMPORTANT: You will have to move the measurement number layer back on top to not interfere with the animations</a:t>
            </a:r>
          </a:p>
          <a:p>
            <a:pPr marL="1771650" lvl="3" indent="-400050">
              <a:buFont typeface="+mj-lt"/>
              <a:buAutoNum type="romanLcPeriod"/>
            </a:pPr>
            <a:r>
              <a:rPr lang="en-US" sz="1500">
                <a:latin typeface="Barlow" pitchFamily="2" charset="77"/>
              </a:rPr>
              <a:t>To do this click on where the number measurement would be (this will highlight the table outline)</a:t>
            </a:r>
          </a:p>
          <a:p>
            <a:pPr marL="1771650" lvl="3" indent="-400050">
              <a:buFont typeface="+mj-lt"/>
              <a:buAutoNum type="romanLcPeriod"/>
            </a:pPr>
            <a:r>
              <a:rPr lang="en-US" sz="1500">
                <a:latin typeface="Barlow" pitchFamily="2" charset="77"/>
              </a:rPr>
              <a:t>Right click the table outline and move it to the back (the exact command shown should be “Send to Back”)</a:t>
            </a:r>
          </a:p>
          <a:p>
            <a:pPr marL="1771650" lvl="3" indent="-400050">
              <a:buFont typeface="+mj-lt"/>
              <a:buAutoNum type="romanLcPeriod"/>
            </a:pPr>
            <a:r>
              <a:rPr lang="en-US" sz="1500">
                <a:latin typeface="Barlow" pitchFamily="2" charset="77"/>
              </a:rPr>
              <a:t>You will now have access to the measurement number outline, right click the textbox and move it to the front  (the exact command shown should be “Send to Front”)</a:t>
            </a:r>
          </a:p>
          <a:p>
            <a:pPr marL="1257300" lvl="2" indent="-342900">
              <a:buFont typeface="+mj-lt"/>
              <a:buAutoNum type="alphaLcPeriod"/>
            </a:pPr>
            <a:r>
              <a:rPr lang="en-US" sz="1500">
                <a:latin typeface="Barlow" pitchFamily="2" charset="77"/>
              </a:rPr>
              <a:t>Lastly paste the object cover back into place ( PC: CTRL + V, Mac: Command + V )</a:t>
            </a:r>
          </a:p>
          <a:p>
            <a:pPr marL="1257300" lvl="2" indent="-342900">
              <a:buFont typeface="+mj-lt"/>
              <a:buAutoNum type="alphaLcPeriod"/>
            </a:pPr>
            <a:endParaRPr lang="en-US" sz="1500">
              <a:latin typeface="Barlow" pitchFamily="2" charset="77"/>
            </a:endParaRPr>
          </a:p>
          <a:p>
            <a:pPr lvl="2"/>
            <a:r>
              <a:rPr lang="en-US" sz="1500">
                <a:latin typeface="Barlow" pitchFamily="2" charset="77"/>
              </a:rPr>
              <a:t>* It is important to follow these instruction to make sure the animations works smoothly </a:t>
            </a: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marL="800100" lvl="1" indent="-342900">
              <a:buFont typeface="+mj-lt"/>
              <a:buAutoNum type="arabicPeriod"/>
            </a:pPr>
            <a:endParaRPr lang="en-US">
              <a:latin typeface="Barlow" pitchFamily="2" charset="77"/>
            </a:endParaRPr>
          </a:p>
          <a:p>
            <a:pPr lvl="1"/>
            <a:endParaRPr lang="en-US">
              <a:latin typeface="Barlow" pitchFamily="2" charset="77"/>
            </a:endParaRPr>
          </a:p>
        </p:txBody>
      </p:sp>
      <p:sp>
        <p:nvSpPr>
          <p:cNvPr id="4" name="Rectangle 3">
            <a:extLst>
              <a:ext uri="{FF2B5EF4-FFF2-40B4-BE49-F238E27FC236}">
                <a16:creationId xmlns:a16="http://schemas.microsoft.com/office/drawing/2014/main" id="{57C5C9E2-5A08-1637-0D9F-A9A17833DDC1}"/>
              </a:ext>
            </a:extLst>
          </p:cNvPr>
          <p:cNvSpPr/>
          <p:nvPr/>
        </p:nvSpPr>
        <p:spPr>
          <a:xfrm>
            <a:off x="7574740" y="1143081"/>
            <a:ext cx="883927" cy="503427"/>
          </a:xfrm>
          <a:prstGeom prst="rect">
            <a:avLst/>
          </a:prstGeom>
          <a:solidFill>
            <a:srgbClr val="72E29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a:solidFill>
                  <a:schemeClr val="bg1"/>
                </a:solidFill>
              </a:rPr>
              <a:t>1000</a:t>
            </a:r>
            <a:endParaRPr lang="en-US" sz="1500">
              <a:solidFill>
                <a:srgbClr val="72E29B"/>
              </a:solidFill>
            </a:endParaRPr>
          </a:p>
        </p:txBody>
      </p:sp>
    </p:spTree>
    <p:extLst>
      <p:ext uri="{BB962C8B-B14F-4D97-AF65-F5344CB8AC3E}">
        <p14:creationId xmlns:p14="http://schemas.microsoft.com/office/powerpoint/2010/main" val="4101272139"/>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EA4D5A-555C-3020-7DBF-E068CDA27423}"/>
              </a:ext>
            </a:extLst>
          </p:cNvPr>
          <p:cNvPicPr>
            <a:picLocks noChangeAspect="1"/>
          </p:cNvPicPr>
          <p:nvPr/>
        </p:nvPicPr>
        <p:blipFill>
          <a:blip r:embed="rId2"/>
          <a:stretch>
            <a:fillRect/>
          </a:stretch>
        </p:blipFill>
        <p:spPr>
          <a:xfrm>
            <a:off x="0" y="6110636"/>
            <a:ext cx="12188952" cy="557348"/>
          </a:xfrm>
          <a:prstGeom prst="rect">
            <a:avLst/>
          </a:prstGeom>
        </p:spPr>
      </p:pic>
      <p:pic>
        <p:nvPicPr>
          <p:cNvPr id="8" name="Picture 7">
            <a:extLst>
              <a:ext uri="{FF2B5EF4-FFF2-40B4-BE49-F238E27FC236}">
                <a16:creationId xmlns:a16="http://schemas.microsoft.com/office/drawing/2014/main" id="{B8B9A38D-8B47-DAB4-DE3E-8F8FEF49BD18}"/>
              </a:ext>
            </a:extLst>
          </p:cNvPr>
          <p:cNvPicPr>
            <a:picLocks noChangeAspect="1"/>
          </p:cNvPicPr>
          <p:nvPr/>
        </p:nvPicPr>
        <p:blipFill>
          <a:blip r:embed="rId2"/>
          <a:stretch>
            <a:fillRect/>
          </a:stretch>
        </p:blipFill>
        <p:spPr>
          <a:xfrm>
            <a:off x="-2381" y="190848"/>
            <a:ext cx="12188952" cy="557348"/>
          </a:xfrm>
          <a:prstGeom prst="rect">
            <a:avLst/>
          </a:prstGeom>
        </p:spPr>
      </p:pic>
      <p:sp>
        <p:nvSpPr>
          <p:cNvPr id="5" name="Title 1">
            <a:extLst>
              <a:ext uri="{FF2B5EF4-FFF2-40B4-BE49-F238E27FC236}">
                <a16:creationId xmlns:a16="http://schemas.microsoft.com/office/drawing/2014/main" id="{8E985F8E-1269-351C-EB5B-CA8BBCF165F2}"/>
              </a:ext>
            </a:extLst>
          </p:cNvPr>
          <p:cNvSpPr>
            <a:spLocks noGrp="1"/>
          </p:cNvSpPr>
          <p:nvPr>
            <p:ph type="ctrTitle"/>
          </p:nvPr>
        </p:nvSpPr>
        <p:spPr>
          <a:xfrm>
            <a:off x="1520095" y="2664560"/>
            <a:ext cx="9144000" cy="2387600"/>
          </a:xfrm>
        </p:spPr>
        <p:txBody>
          <a:bodyPr>
            <a:normAutofit fontScale="90000"/>
          </a:bodyPr>
          <a:lstStyle/>
          <a:p>
            <a:r>
              <a:rPr lang="en-US" sz="4200" b="1" dirty="0">
                <a:latin typeface="+mn-lt"/>
                <a:ea typeface="+mj-lt"/>
                <a:cs typeface="+mj-lt"/>
              </a:rPr>
              <a:t>Metric Estimation Game:</a:t>
            </a:r>
            <a:br>
              <a:rPr lang="en-US" sz="4200" b="1" dirty="0">
                <a:latin typeface="+mn-lt"/>
                <a:ea typeface="+mj-lt"/>
                <a:cs typeface="+mj-lt"/>
              </a:rPr>
            </a:br>
            <a:br>
              <a:rPr lang="en-US" sz="4200" b="1" dirty="0">
                <a:ea typeface="+mj-lt"/>
                <a:cs typeface="+mj-lt"/>
              </a:rPr>
            </a:br>
            <a:r>
              <a:rPr lang="en-US" sz="4200" b="1" dirty="0">
                <a:latin typeface="+mn-lt"/>
                <a:ea typeface="+mj-lt"/>
                <a:cs typeface="+mj-lt"/>
              </a:rPr>
              <a:t>Option 2</a:t>
            </a:r>
            <a:br>
              <a:rPr lang="en-US" sz="4200" b="1" dirty="0">
                <a:latin typeface="+mn-lt"/>
                <a:ea typeface="+mj-lt"/>
                <a:cs typeface="+mj-lt"/>
              </a:rPr>
            </a:br>
            <a:r>
              <a:rPr lang="en-US" sz="4200" b="1" dirty="0">
                <a:latin typeface="+mn-lt"/>
                <a:ea typeface="+mj-lt"/>
                <a:cs typeface="+mj-lt"/>
              </a:rPr>
              <a:t>Metric Meal</a:t>
            </a:r>
            <a:br>
              <a:rPr lang="en-US" sz="4200" dirty="0">
                <a:latin typeface="+mn-lt"/>
                <a:ea typeface="+mj-lt"/>
                <a:cs typeface="+mj-lt"/>
              </a:rPr>
            </a:br>
            <a:endParaRPr lang="en-US" sz="4200" dirty="0">
              <a:latin typeface="+mn-lt"/>
              <a:ea typeface="+mj-lt"/>
              <a:cs typeface="+mj-lt"/>
            </a:endParaRPr>
          </a:p>
        </p:txBody>
      </p:sp>
    </p:spTree>
    <p:extLst>
      <p:ext uri="{BB962C8B-B14F-4D97-AF65-F5344CB8AC3E}">
        <p14:creationId xmlns:p14="http://schemas.microsoft.com/office/powerpoint/2010/main" val="2609852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F944D0-E196-5A29-DBD3-397928FF954F}"/>
              </a:ext>
            </a:extLst>
          </p:cNvPr>
          <p:cNvPicPr>
            <a:picLocks noChangeAspect="1"/>
          </p:cNvPicPr>
          <p:nvPr/>
        </p:nvPicPr>
        <p:blipFill>
          <a:blip r:embed="rId3"/>
          <a:stretch>
            <a:fillRect/>
          </a:stretch>
        </p:blipFill>
        <p:spPr>
          <a:xfrm>
            <a:off x="0" y="6183344"/>
            <a:ext cx="12192000" cy="674656"/>
          </a:xfrm>
          <a:prstGeom prst="rect">
            <a:avLst/>
          </a:prstGeom>
        </p:spPr>
      </p:pic>
      <p:sp>
        <p:nvSpPr>
          <p:cNvPr id="5" name="Content Placeholder 2">
            <a:extLst>
              <a:ext uri="{FF2B5EF4-FFF2-40B4-BE49-F238E27FC236}">
                <a16:creationId xmlns:a16="http://schemas.microsoft.com/office/drawing/2014/main" id="{6764AD5E-1378-D9A2-AC0B-7574C42BAC2E}"/>
              </a:ext>
            </a:extLst>
          </p:cNvPr>
          <p:cNvSpPr txBox="1">
            <a:spLocks/>
          </p:cNvSpPr>
          <p:nvPr/>
        </p:nvSpPr>
        <p:spPr>
          <a:xfrm>
            <a:off x="10223440" y="5891645"/>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900" dirty="0">
                <a:solidFill>
                  <a:schemeClr val="bg1">
                    <a:lumMod val="65000"/>
                  </a:schemeClr>
                </a:solidFill>
              </a:rPr>
              <a:t>Credit: NIST</a:t>
            </a:r>
          </a:p>
        </p:txBody>
      </p:sp>
      <p:pic>
        <p:nvPicPr>
          <p:cNvPr id="7" name="Picture 6" descr="A picture containing person&#10;&#10;Description automatically generated">
            <a:extLst>
              <a:ext uri="{FF2B5EF4-FFF2-40B4-BE49-F238E27FC236}">
                <a16:creationId xmlns:a16="http://schemas.microsoft.com/office/drawing/2014/main" id="{B676E0DC-337C-98BC-56CE-BF7325E2D054}"/>
              </a:ext>
            </a:extLst>
          </p:cNvPr>
          <p:cNvPicPr>
            <a:picLocks noChangeAspect="1"/>
          </p:cNvPicPr>
          <p:nvPr/>
        </p:nvPicPr>
        <p:blipFill rotWithShape="1">
          <a:blip r:embed="rId4"/>
          <a:srcRect l="36945" t="17723" r="29550" b="14849"/>
          <a:stretch>
            <a:fillRect/>
          </a:stretch>
        </p:blipFill>
        <p:spPr>
          <a:xfrm>
            <a:off x="1145547" y="391816"/>
            <a:ext cx="4128584" cy="5486400"/>
          </a:xfrm>
          <a:prstGeom prst="rect">
            <a:avLst/>
          </a:prstGeom>
        </p:spPr>
      </p:pic>
      <p:pic>
        <p:nvPicPr>
          <p:cNvPr id="9" name="Picture 8" descr="A close-up of hands holding a measuring tape&#10;&#10;Description automatically generated with low confidence">
            <a:extLst>
              <a:ext uri="{FF2B5EF4-FFF2-40B4-BE49-F238E27FC236}">
                <a16:creationId xmlns:a16="http://schemas.microsoft.com/office/drawing/2014/main" id="{D29C939D-C5CB-1772-492B-4D1E50A2DA11}"/>
              </a:ext>
            </a:extLst>
          </p:cNvPr>
          <p:cNvPicPr>
            <a:picLocks noChangeAspect="1"/>
          </p:cNvPicPr>
          <p:nvPr/>
        </p:nvPicPr>
        <p:blipFill rotWithShape="1">
          <a:blip r:embed="rId5"/>
          <a:srcRect l="38704" t="15339" r="24340" b="14246"/>
          <a:stretch>
            <a:fillRect/>
          </a:stretch>
        </p:blipFill>
        <p:spPr>
          <a:xfrm>
            <a:off x="6710051" y="391816"/>
            <a:ext cx="4336402" cy="5486400"/>
          </a:xfrm>
          <a:prstGeom prst="rect">
            <a:avLst/>
          </a:prstGeom>
        </p:spPr>
      </p:pic>
      <p:sp>
        <p:nvSpPr>
          <p:cNvPr id="11" name="Content Placeholder 2">
            <a:extLst>
              <a:ext uri="{FF2B5EF4-FFF2-40B4-BE49-F238E27FC236}">
                <a16:creationId xmlns:a16="http://schemas.microsoft.com/office/drawing/2014/main" id="{838FABCB-BD97-3DC1-4D19-A1EDE5E28C5D}"/>
              </a:ext>
            </a:extLst>
          </p:cNvPr>
          <p:cNvSpPr txBox="1">
            <a:spLocks/>
          </p:cNvSpPr>
          <p:nvPr/>
        </p:nvSpPr>
        <p:spPr>
          <a:xfrm>
            <a:off x="4452887" y="5878216"/>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900" dirty="0">
                <a:solidFill>
                  <a:schemeClr val="bg1">
                    <a:lumMod val="65000"/>
                  </a:schemeClr>
                </a:solidFill>
              </a:rPr>
              <a:t>Credit: NIST</a:t>
            </a:r>
          </a:p>
        </p:txBody>
      </p:sp>
    </p:spTree>
    <p:extLst>
      <p:ext uri="{BB962C8B-B14F-4D97-AF65-F5344CB8AC3E}">
        <p14:creationId xmlns:p14="http://schemas.microsoft.com/office/powerpoint/2010/main" val="2256477755"/>
      </p:ext>
    </p:extLst>
  </p:cSld>
  <p:clrMapOvr>
    <a:masterClrMapping/>
  </p:clrMapOvr>
  <p:transition spd="med" advTm="6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5">
            <a:extLst>
              <a:ext uri="{FF2B5EF4-FFF2-40B4-BE49-F238E27FC236}">
                <a16:creationId xmlns:a16="http://schemas.microsoft.com/office/drawing/2014/main" id="{52E9B8FD-EF76-804C-89E0-1BCE6EE99EBA}"/>
              </a:ext>
            </a:extLst>
          </p:cNvPr>
          <p:cNvGraphicFramePr>
            <a:graphicFrameLocks noGrp="1" noChangeAspect="1"/>
          </p:cNvGraphicFramePr>
          <p:nvPr/>
        </p:nvGraphicFramePr>
        <p:xfrm>
          <a:off x="2202067" y="1614427"/>
          <a:ext cx="7784817" cy="4200988"/>
        </p:xfrm>
        <a:graphic>
          <a:graphicData uri="http://schemas.openxmlformats.org/drawingml/2006/table">
            <a:tbl>
              <a:tblPr firstRow="1" bandRow="1">
                <a:tableStyleId>{D7AC3CCA-C797-4891-BE02-D94E43425B78}</a:tableStyleId>
              </a:tblPr>
              <a:tblGrid>
                <a:gridCol w="2594939">
                  <a:extLst>
                    <a:ext uri="{9D8B030D-6E8A-4147-A177-3AD203B41FA5}">
                      <a16:colId xmlns:a16="http://schemas.microsoft.com/office/drawing/2014/main" val="117362959"/>
                    </a:ext>
                  </a:extLst>
                </a:gridCol>
                <a:gridCol w="2594939">
                  <a:extLst>
                    <a:ext uri="{9D8B030D-6E8A-4147-A177-3AD203B41FA5}">
                      <a16:colId xmlns:a16="http://schemas.microsoft.com/office/drawing/2014/main" val="1079090421"/>
                    </a:ext>
                  </a:extLst>
                </a:gridCol>
                <a:gridCol w="2594939">
                  <a:extLst>
                    <a:ext uri="{9D8B030D-6E8A-4147-A177-3AD203B41FA5}">
                      <a16:colId xmlns:a16="http://schemas.microsoft.com/office/drawing/2014/main" val="616579999"/>
                    </a:ext>
                  </a:extLst>
                </a:gridCol>
              </a:tblGrid>
              <a:tr h="768652">
                <a:tc>
                  <a:txBody>
                    <a:bodyPr/>
                    <a:lstStyle/>
                    <a:p>
                      <a:pPr algn="ctr"/>
                      <a:r>
                        <a:rPr lang="en-US" sz="4000" b="0">
                          <a:ln>
                            <a:solidFill>
                              <a:srgbClr val="67B0CF"/>
                            </a:solidFill>
                          </a:ln>
                          <a:solidFill>
                            <a:srgbClr val="67B0CF"/>
                          </a:solidFill>
                        </a:rPr>
                        <a:t>250</a:t>
                      </a:r>
                      <a:endParaRPr lang="en-US" sz="4000" b="0">
                        <a:ln>
                          <a:solidFill>
                            <a:srgbClr val="67B0CF"/>
                          </a:solidFill>
                        </a:ln>
                        <a:solidFill>
                          <a:srgbClr val="67B0CF"/>
                        </a:solidFill>
                        <a:latin typeface="Barlow" pitchFamily="2" charset="77"/>
                      </a:endParaRPr>
                    </a:p>
                  </a:txBody>
                  <a:tcPr marL="121920" marR="121920" marT="60960" marB="60960">
                    <a:noFill/>
                  </a:tcPr>
                </a:tc>
                <a:tc>
                  <a:txBody>
                    <a:bodyPr/>
                    <a:lstStyle/>
                    <a:p>
                      <a:pPr algn="ctr"/>
                      <a:r>
                        <a:rPr lang="en-US" sz="4000" b="0">
                          <a:ln>
                            <a:solidFill>
                              <a:srgbClr val="E26154"/>
                            </a:solidFill>
                          </a:ln>
                          <a:solidFill>
                            <a:srgbClr val="E26154"/>
                          </a:solidFill>
                        </a:rPr>
                        <a:t>500</a:t>
                      </a:r>
                      <a:endParaRPr lang="en-US" sz="4000" b="0">
                        <a:ln>
                          <a:solidFill>
                            <a:srgbClr val="E26154"/>
                          </a:solidFill>
                        </a:ln>
                        <a:solidFill>
                          <a:srgbClr val="E26154"/>
                        </a:solidFill>
                        <a:latin typeface="Barlow" pitchFamily="2" charset="77"/>
                      </a:endParaRPr>
                    </a:p>
                  </a:txBody>
                  <a:tcPr marL="121920" marR="121920" marT="60960" marB="60960">
                    <a:noFill/>
                  </a:tcPr>
                </a:tc>
                <a:tc>
                  <a:txBody>
                    <a:bodyPr/>
                    <a:lstStyle/>
                    <a:p>
                      <a:pPr algn="ctr"/>
                      <a:r>
                        <a:rPr lang="en-US" sz="4000" b="0">
                          <a:ln>
                            <a:solidFill>
                              <a:srgbClr val="5EBC81"/>
                            </a:solidFill>
                          </a:ln>
                          <a:solidFill>
                            <a:srgbClr val="5EBC81"/>
                          </a:solidFill>
                        </a:rPr>
                        <a:t>1000</a:t>
                      </a:r>
                      <a:endParaRPr lang="en-US" sz="4000" b="0">
                        <a:ln>
                          <a:solidFill>
                            <a:srgbClr val="5EBC81"/>
                          </a:solidFill>
                        </a:ln>
                        <a:solidFill>
                          <a:srgbClr val="5EBC81"/>
                        </a:solidFill>
                        <a:latin typeface="Barlow" pitchFamily="2" charset="77"/>
                      </a:endParaRPr>
                    </a:p>
                  </a:txBody>
                  <a:tcPr marL="121920" marR="121920" marT="60960" marB="60960">
                    <a:noFill/>
                  </a:tcPr>
                </a:tc>
                <a:extLst>
                  <a:ext uri="{0D108BD9-81ED-4DB2-BD59-A6C34878D82A}">
                    <a16:rowId xmlns:a16="http://schemas.microsoft.com/office/drawing/2014/main" val="3992226719"/>
                  </a:ext>
                </a:extLst>
              </a:tr>
              <a:tr h="114213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953874650"/>
                  </a:ext>
                </a:extLst>
              </a:tr>
              <a:tr h="114719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765451815"/>
                  </a:ext>
                </a:extLst>
              </a:tr>
              <a:tr h="1143000">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dirty="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4052561049"/>
                  </a:ext>
                </a:extLst>
              </a:tr>
            </a:tbl>
          </a:graphicData>
        </a:graphic>
      </p:graphicFrame>
      <p:sp>
        <p:nvSpPr>
          <p:cNvPr id="33" name="TextBox 32">
            <a:extLst>
              <a:ext uri="{FF2B5EF4-FFF2-40B4-BE49-F238E27FC236}">
                <a16:creationId xmlns:a16="http://schemas.microsoft.com/office/drawing/2014/main" id="{176322C6-56D6-94E4-5E66-0BAFD61F35E2}"/>
              </a:ext>
            </a:extLst>
          </p:cNvPr>
          <p:cNvSpPr txBox="1"/>
          <p:nvPr/>
        </p:nvSpPr>
        <p:spPr>
          <a:xfrm>
            <a:off x="4795373" y="2418060"/>
            <a:ext cx="2560320" cy="1097280"/>
          </a:xfrm>
          <a:prstGeom prst="rect">
            <a:avLst/>
          </a:prstGeom>
          <a:noFill/>
        </p:spPr>
        <p:txBody>
          <a:bodyPr wrap="square" rtlCol="0" anchor="b">
            <a:noAutofit/>
          </a:bodyPr>
          <a:lstStyle/>
          <a:p>
            <a:r>
              <a:rPr lang="en-US" sz="3000">
                <a:solidFill>
                  <a:srgbClr val="DCD4CA"/>
                </a:solidFill>
              </a:rPr>
              <a:t>             5.5</a:t>
            </a:r>
          </a:p>
          <a:p>
            <a:endParaRPr lang="en-US" sz="3000">
              <a:solidFill>
                <a:schemeClr val="bg1"/>
              </a:solidFill>
            </a:endParaRPr>
          </a:p>
        </p:txBody>
      </p:sp>
      <p:pic>
        <p:nvPicPr>
          <p:cNvPr id="36" name="Graphic 35" descr="Grocery bag with solid fill">
            <a:extLst>
              <a:ext uri="{FF2B5EF4-FFF2-40B4-BE49-F238E27FC236}">
                <a16:creationId xmlns:a16="http://schemas.microsoft.com/office/drawing/2014/main" id="{02473598-EB8B-4044-B4DB-B2F6C7CE15CA}"/>
              </a:ext>
            </a:extLst>
          </p:cNvPr>
          <p:cNvPicPr>
            <a:picLocks noChangeAspect="1"/>
          </p:cNvPicPr>
          <p:nvPr/>
        </p:nvPicPr>
        <p:blipFill rotWithShape="1">
          <a:blip>
            <a:extLst>
              <a:ext uri="{96DAC541-7B7A-43D3-8B79-37D633B846F1}">
                <asvg:svgBlip xmlns:asvg="http://schemas.microsoft.com/office/drawing/2016/SVG/main" r:embed="rId3"/>
              </a:ext>
            </a:extLst>
          </a:blip>
          <a:srcRect r="23673"/>
          <a:stretch/>
        </p:blipFill>
        <p:spPr>
          <a:xfrm rot="20936246">
            <a:off x="549419" y="3613256"/>
            <a:ext cx="1867673" cy="2446941"/>
          </a:xfrm>
          <a:prstGeom prst="parallelogram">
            <a:avLst/>
          </a:prstGeom>
        </p:spPr>
      </p:pic>
      <p:sp>
        <p:nvSpPr>
          <p:cNvPr id="83" name="TextBox 82">
            <a:extLst>
              <a:ext uri="{FF2B5EF4-FFF2-40B4-BE49-F238E27FC236}">
                <a16:creationId xmlns:a16="http://schemas.microsoft.com/office/drawing/2014/main" id="{F075A5E3-3325-CD3E-EAD5-7F8D9C38C56B}"/>
              </a:ext>
            </a:extLst>
          </p:cNvPr>
          <p:cNvSpPr txBox="1"/>
          <p:nvPr/>
        </p:nvSpPr>
        <p:spPr>
          <a:xfrm>
            <a:off x="3876870" y="4838796"/>
            <a:ext cx="674349" cy="477054"/>
          </a:xfrm>
          <a:prstGeom prst="rect">
            <a:avLst/>
          </a:prstGeom>
          <a:noFill/>
        </p:spPr>
        <p:txBody>
          <a:bodyPr wrap="square" rtlCol="0">
            <a:spAutoFit/>
          </a:bodyPr>
          <a:lstStyle/>
          <a:p>
            <a:r>
              <a:rPr lang="en-US" sz="2500">
                <a:latin typeface="Barlow" pitchFamily="2" charset="77"/>
              </a:rPr>
              <a:t>cm</a:t>
            </a:r>
          </a:p>
        </p:txBody>
      </p:sp>
      <p:sp>
        <p:nvSpPr>
          <p:cNvPr id="80" name="TextBox 79">
            <a:extLst>
              <a:ext uri="{FF2B5EF4-FFF2-40B4-BE49-F238E27FC236}">
                <a16:creationId xmlns:a16="http://schemas.microsoft.com/office/drawing/2014/main" id="{A24F8B83-A43E-9C91-9E2D-CD9D193D70D8}"/>
              </a:ext>
            </a:extLst>
          </p:cNvPr>
          <p:cNvSpPr txBox="1"/>
          <p:nvPr/>
        </p:nvSpPr>
        <p:spPr>
          <a:xfrm>
            <a:off x="2748735" y="5334138"/>
            <a:ext cx="2146802" cy="430887"/>
          </a:xfrm>
          <a:prstGeom prst="rect">
            <a:avLst/>
          </a:prstGeom>
          <a:noFill/>
        </p:spPr>
        <p:txBody>
          <a:bodyPr wrap="square" rtlCol="0">
            <a:spAutoFit/>
          </a:bodyPr>
          <a:lstStyle/>
          <a:p>
            <a:pPr algn="ctr"/>
            <a:r>
              <a:rPr lang="en-US" sz="2200">
                <a:latin typeface="Barlow" pitchFamily="2" charset="77"/>
              </a:rPr>
              <a:t>Knife Length</a:t>
            </a:r>
          </a:p>
        </p:txBody>
      </p:sp>
      <p:pic>
        <p:nvPicPr>
          <p:cNvPr id="29" name="Picture 28">
            <a:extLst>
              <a:ext uri="{FF2B5EF4-FFF2-40B4-BE49-F238E27FC236}">
                <a16:creationId xmlns:a16="http://schemas.microsoft.com/office/drawing/2014/main" id="{E535F829-C920-C648-B6FF-81D337D58272}"/>
              </a:ext>
            </a:extLst>
          </p:cNvPr>
          <p:cNvPicPr>
            <a:picLocks noChangeAspect="1"/>
          </p:cNvPicPr>
          <p:nvPr/>
        </p:nvPicPr>
        <p:blipFill rotWithShape="1">
          <a:blip r:embed="rId4"/>
          <a:srcRect r="963" b="-1014"/>
          <a:stretch/>
        </p:blipFill>
        <p:spPr>
          <a:xfrm>
            <a:off x="0" y="6086875"/>
            <a:ext cx="12192000" cy="563139"/>
          </a:xfrm>
          <a:prstGeom prst="rect">
            <a:avLst/>
          </a:prstGeom>
        </p:spPr>
      </p:pic>
      <p:pic>
        <p:nvPicPr>
          <p:cNvPr id="30" name="Graphic 29" descr="Food Delivery with solid fill">
            <a:extLst>
              <a:ext uri="{FF2B5EF4-FFF2-40B4-BE49-F238E27FC236}">
                <a16:creationId xmlns:a16="http://schemas.microsoft.com/office/drawing/2014/main" id="{BE9523A2-DA8F-BA42-9B07-65A4558FE40D}"/>
              </a:ext>
            </a:extLst>
          </p:cNvPr>
          <p:cNvPicPr>
            <a:picLocks noChangeAspect="1"/>
          </p:cNvPicPr>
          <p:nvPr/>
        </p:nvPicPr>
        <p:blipFill rotWithShape="1">
          <a:blip>
            <a:extLst>
              <a:ext uri="{96DAC541-7B7A-43D3-8B79-37D633B846F1}">
                <asvg:svgBlip xmlns:asvg="http://schemas.microsoft.com/office/drawing/2016/SVG/main" r:embed="rId5"/>
              </a:ext>
            </a:extLst>
          </a:blip>
          <a:srcRect l="18984"/>
          <a:stretch/>
        </p:blipFill>
        <p:spPr>
          <a:xfrm>
            <a:off x="10020330" y="4047107"/>
            <a:ext cx="1839659" cy="2270721"/>
          </a:xfrm>
          <a:prstGeom prst="rect">
            <a:avLst/>
          </a:prstGeom>
        </p:spPr>
      </p:pic>
      <p:sp>
        <p:nvSpPr>
          <p:cNvPr id="44" name="TextBox 43">
            <a:extLst>
              <a:ext uri="{FF2B5EF4-FFF2-40B4-BE49-F238E27FC236}">
                <a16:creationId xmlns:a16="http://schemas.microsoft.com/office/drawing/2014/main" id="{C9EFBCEA-4C46-4D3F-4297-05F9739C640F}"/>
              </a:ext>
            </a:extLst>
          </p:cNvPr>
          <p:cNvSpPr txBox="1"/>
          <p:nvPr/>
        </p:nvSpPr>
        <p:spPr>
          <a:xfrm>
            <a:off x="7655870" y="4166633"/>
            <a:ext cx="2146802" cy="430887"/>
          </a:xfrm>
          <a:prstGeom prst="rect">
            <a:avLst/>
          </a:prstGeom>
          <a:noFill/>
        </p:spPr>
        <p:txBody>
          <a:bodyPr wrap="square" rtlCol="0">
            <a:spAutoFit/>
          </a:bodyPr>
          <a:lstStyle/>
          <a:p>
            <a:pPr algn="ctr"/>
            <a:r>
              <a:rPr lang="en-US" sz="2200">
                <a:latin typeface="Barlow" pitchFamily="2" charset="77"/>
              </a:rPr>
              <a:t>Pizza Slice Side </a:t>
            </a:r>
          </a:p>
        </p:txBody>
      </p:sp>
      <p:sp>
        <p:nvSpPr>
          <p:cNvPr id="48" name="TextBox 47">
            <a:extLst>
              <a:ext uri="{FF2B5EF4-FFF2-40B4-BE49-F238E27FC236}">
                <a16:creationId xmlns:a16="http://schemas.microsoft.com/office/drawing/2014/main" id="{454672EE-9252-7318-C1FB-5D1AACB0030F}"/>
              </a:ext>
            </a:extLst>
          </p:cNvPr>
          <p:cNvSpPr txBox="1"/>
          <p:nvPr/>
        </p:nvSpPr>
        <p:spPr>
          <a:xfrm>
            <a:off x="9125916" y="3643379"/>
            <a:ext cx="617952" cy="477054"/>
          </a:xfrm>
          <a:prstGeom prst="rect">
            <a:avLst/>
          </a:prstGeom>
          <a:noFill/>
        </p:spPr>
        <p:txBody>
          <a:bodyPr wrap="square" rtlCol="0">
            <a:spAutoFit/>
          </a:bodyPr>
          <a:lstStyle/>
          <a:p>
            <a:r>
              <a:rPr lang="en-US" sz="2500">
                <a:latin typeface="Barlow" pitchFamily="2" charset="77"/>
              </a:rPr>
              <a:t>cm</a:t>
            </a:r>
          </a:p>
        </p:txBody>
      </p:sp>
      <p:sp>
        <p:nvSpPr>
          <p:cNvPr id="50" name="TextBox 49">
            <a:extLst>
              <a:ext uri="{FF2B5EF4-FFF2-40B4-BE49-F238E27FC236}">
                <a16:creationId xmlns:a16="http://schemas.microsoft.com/office/drawing/2014/main" id="{46B3141B-C2FF-2ABA-7B3E-794D014F11F5}"/>
              </a:ext>
            </a:extLst>
          </p:cNvPr>
          <p:cNvSpPr txBox="1"/>
          <p:nvPr/>
        </p:nvSpPr>
        <p:spPr>
          <a:xfrm>
            <a:off x="7315580" y="3094217"/>
            <a:ext cx="2790089" cy="400110"/>
          </a:xfrm>
          <a:prstGeom prst="rect">
            <a:avLst/>
          </a:prstGeom>
          <a:noFill/>
        </p:spPr>
        <p:txBody>
          <a:bodyPr wrap="square" rtlCol="0">
            <a:spAutoFit/>
          </a:bodyPr>
          <a:lstStyle/>
          <a:p>
            <a:pPr algn="ctr"/>
            <a:r>
              <a:rPr lang="en-US" sz="2000">
                <a:latin typeface="Barlow" pitchFamily="2" charset="77"/>
                <a:cs typeface="Calibri Light" panose="020F0302020204030204" pitchFamily="34" charset="0"/>
              </a:rPr>
              <a:t>Plate Radius</a:t>
            </a:r>
            <a:r>
              <a:rPr lang="en-US" sz="1200">
                <a:latin typeface="Barlow" pitchFamily="2" charset="77"/>
                <a:cs typeface="Calibri Light" panose="020F0302020204030204" pitchFamily="34" charset="0"/>
              </a:rPr>
              <a:t> (inner circle)</a:t>
            </a:r>
          </a:p>
        </p:txBody>
      </p:sp>
      <p:sp>
        <p:nvSpPr>
          <p:cNvPr id="52" name="TextBox 51">
            <a:extLst>
              <a:ext uri="{FF2B5EF4-FFF2-40B4-BE49-F238E27FC236}">
                <a16:creationId xmlns:a16="http://schemas.microsoft.com/office/drawing/2014/main" id="{D214CCDD-86D7-1B60-2448-906862C6FE35}"/>
              </a:ext>
            </a:extLst>
          </p:cNvPr>
          <p:cNvSpPr txBox="1"/>
          <p:nvPr/>
        </p:nvSpPr>
        <p:spPr>
          <a:xfrm>
            <a:off x="9058913" y="2530830"/>
            <a:ext cx="614658" cy="477054"/>
          </a:xfrm>
          <a:prstGeom prst="rect">
            <a:avLst/>
          </a:prstGeom>
          <a:noFill/>
        </p:spPr>
        <p:txBody>
          <a:bodyPr wrap="square" rtlCol="0">
            <a:spAutoFit/>
          </a:bodyPr>
          <a:lstStyle/>
          <a:p>
            <a:r>
              <a:rPr lang="en-US" sz="2500">
                <a:latin typeface="Barlow" pitchFamily="2" charset="77"/>
              </a:rPr>
              <a:t>cm</a:t>
            </a:r>
          </a:p>
        </p:txBody>
      </p:sp>
      <p:sp>
        <p:nvSpPr>
          <p:cNvPr id="57" name="TextBox 56">
            <a:extLst>
              <a:ext uri="{FF2B5EF4-FFF2-40B4-BE49-F238E27FC236}">
                <a16:creationId xmlns:a16="http://schemas.microsoft.com/office/drawing/2014/main" id="{BA64BDEF-3F8B-271B-FBFA-2BAD0A10E73D}"/>
              </a:ext>
            </a:extLst>
          </p:cNvPr>
          <p:cNvSpPr txBox="1"/>
          <p:nvPr/>
        </p:nvSpPr>
        <p:spPr>
          <a:xfrm>
            <a:off x="2442950" y="3062579"/>
            <a:ext cx="2098508" cy="430887"/>
          </a:xfrm>
          <a:prstGeom prst="rect">
            <a:avLst/>
          </a:prstGeom>
          <a:noFill/>
        </p:spPr>
        <p:txBody>
          <a:bodyPr wrap="square" rtlCol="0">
            <a:spAutoFit/>
          </a:bodyPr>
          <a:lstStyle/>
          <a:p>
            <a:pPr algn="r"/>
            <a:r>
              <a:rPr lang="en-US" sz="2200">
                <a:latin typeface="Barlow" pitchFamily="2" charset="77"/>
              </a:rPr>
              <a:t>Orange Length</a:t>
            </a:r>
          </a:p>
        </p:txBody>
      </p:sp>
      <p:sp>
        <p:nvSpPr>
          <p:cNvPr id="59" name="TextBox 58">
            <a:extLst>
              <a:ext uri="{FF2B5EF4-FFF2-40B4-BE49-F238E27FC236}">
                <a16:creationId xmlns:a16="http://schemas.microsoft.com/office/drawing/2014/main" id="{D4EDDE6C-83AE-0B8C-67E8-AEF8F0456FA4}"/>
              </a:ext>
            </a:extLst>
          </p:cNvPr>
          <p:cNvSpPr txBox="1"/>
          <p:nvPr/>
        </p:nvSpPr>
        <p:spPr>
          <a:xfrm>
            <a:off x="3873618" y="2534929"/>
            <a:ext cx="648450" cy="477054"/>
          </a:xfrm>
          <a:prstGeom prst="rect">
            <a:avLst/>
          </a:prstGeom>
          <a:noFill/>
        </p:spPr>
        <p:txBody>
          <a:bodyPr wrap="square" rtlCol="0">
            <a:spAutoFit/>
          </a:bodyPr>
          <a:lstStyle/>
          <a:p>
            <a:r>
              <a:rPr lang="en-US" sz="2500">
                <a:latin typeface="Barlow" pitchFamily="2" charset="77"/>
              </a:rPr>
              <a:t>cm</a:t>
            </a:r>
          </a:p>
        </p:txBody>
      </p:sp>
      <p:sp>
        <p:nvSpPr>
          <p:cNvPr id="63" name="TextBox 62">
            <a:extLst>
              <a:ext uri="{FF2B5EF4-FFF2-40B4-BE49-F238E27FC236}">
                <a16:creationId xmlns:a16="http://schemas.microsoft.com/office/drawing/2014/main" id="{22442546-6910-2A6C-2343-E515A4B846AD}"/>
              </a:ext>
            </a:extLst>
          </p:cNvPr>
          <p:cNvSpPr txBox="1"/>
          <p:nvPr/>
        </p:nvSpPr>
        <p:spPr>
          <a:xfrm>
            <a:off x="4705492" y="3085927"/>
            <a:ext cx="2768252" cy="400110"/>
          </a:xfrm>
          <a:prstGeom prst="rect">
            <a:avLst/>
          </a:prstGeom>
          <a:noFill/>
        </p:spPr>
        <p:txBody>
          <a:bodyPr wrap="square" rtlCol="0">
            <a:spAutoFit/>
          </a:bodyPr>
          <a:lstStyle/>
          <a:p>
            <a:pPr algn="ctr"/>
            <a:r>
              <a:rPr lang="en-US" sz="2000">
                <a:latin typeface="Barlow" pitchFamily="2" charset="77"/>
              </a:rPr>
              <a:t>Apple Length </a:t>
            </a:r>
            <a:r>
              <a:rPr lang="en-US" sz="1300">
                <a:latin typeface="Barlow" pitchFamily="2" charset="77"/>
              </a:rPr>
              <a:t>(with stem)</a:t>
            </a:r>
          </a:p>
        </p:txBody>
      </p:sp>
      <p:sp>
        <p:nvSpPr>
          <p:cNvPr id="64" name="TextBox 63">
            <a:extLst>
              <a:ext uri="{FF2B5EF4-FFF2-40B4-BE49-F238E27FC236}">
                <a16:creationId xmlns:a16="http://schemas.microsoft.com/office/drawing/2014/main" id="{CDA36F51-0526-58C5-DE88-766AAFCBB66C}"/>
              </a:ext>
            </a:extLst>
          </p:cNvPr>
          <p:cNvSpPr txBox="1"/>
          <p:nvPr/>
        </p:nvSpPr>
        <p:spPr>
          <a:xfrm>
            <a:off x="6459793" y="2538141"/>
            <a:ext cx="687320" cy="477054"/>
          </a:xfrm>
          <a:prstGeom prst="rect">
            <a:avLst/>
          </a:prstGeom>
          <a:noFill/>
        </p:spPr>
        <p:txBody>
          <a:bodyPr wrap="square" rtlCol="0">
            <a:spAutoFit/>
          </a:bodyPr>
          <a:lstStyle/>
          <a:p>
            <a:r>
              <a:rPr lang="en-US" sz="2500">
                <a:latin typeface="Barlow" pitchFamily="2" charset="77"/>
              </a:rPr>
              <a:t>cm</a:t>
            </a:r>
          </a:p>
        </p:txBody>
      </p:sp>
      <p:sp>
        <p:nvSpPr>
          <p:cNvPr id="68" name="TextBox 67">
            <a:extLst>
              <a:ext uri="{FF2B5EF4-FFF2-40B4-BE49-F238E27FC236}">
                <a16:creationId xmlns:a16="http://schemas.microsoft.com/office/drawing/2014/main" id="{EA69E22E-C1E3-28E8-1B0F-3B13CC4B9C25}"/>
              </a:ext>
            </a:extLst>
          </p:cNvPr>
          <p:cNvSpPr txBox="1"/>
          <p:nvPr/>
        </p:nvSpPr>
        <p:spPr>
          <a:xfrm>
            <a:off x="5235548" y="4202731"/>
            <a:ext cx="2146802" cy="430887"/>
          </a:xfrm>
          <a:prstGeom prst="rect">
            <a:avLst/>
          </a:prstGeom>
          <a:noFill/>
        </p:spPr>
        <p:txBody>
          <a:bodyPr wrap="square" rtlCol="0">
            <a:spAutoFit/>
          </a:bodyPr>
          <a:lstStyle/>
          <a:p>
            <a:pPr algn="ctr"/>
            <a:r>
              <a:rPr lang="en-US" sz="2200">
                <a:latin typeface="Barlow" pitchFamily="2" charset="77"/>
              </a:rPr>
              <a:t>Fork Length</a:t>
            </a:r>
          </a:p>
        </p:txBody>
      </p:sp>
      <p:sp>
        <p:nvSpPr>
          <p:cNvPr id="71" name="TextBox 70">
            <a:extLst>
              <a:ext uri="{FF2B5EF4-FFF2-40B4-BE49-F238E27FC236}">
                <a16:creationId xmlns:a16="http://schemas.microsoft.com/office/drawing/2014/main" id="{0794E00E-29F0-5A50-F0FF-CEEB719EE74C}"/>
              </a:ext>
            </a:extLst>
          </p:cNvPr>
          <p:cNvSpPr txBox="1"/>
          <p:nvPr/>
        </p:nvSpPr>
        <p:spPr>
          <a:xfrm>
            <a:off x="6459793" y="3678144"/>
            <a:ext cx="646697" cy="477054"/>
          </a:xfrm>
          <a:prstGeom prst="rect">
            <a:avLst/>
          </a:prstGeom>
          <a:noFill/>
        </p:spPr>
        <p:txBody>
          <a:bodyPr wrap="square" rtlCol="0">
            <a:spAutoFit/>
          </a:bodyPr>
          <a:lstStyle/>
          <a:p>
            <a:r>
              <a:rPr lang="en-US" sz="2500">
                <a:latin typeface="Barlow" pitchFamily="2" charset="77"/>
              </a:rPr>
              <a:t>cm</a:t>
            </a:r>
          </a:p>
        </p:txBody>
      </p:sp>
      <p:sp>
        <p:nvSpPr>
          <p:cNvPr id="73" name="TextBox 72">
            <a:extLst>
              <a:ext uri="{FF2B5EF4-FFF2-40B4-BE49-F238E27FC236}">
                <a16:creationId xmlns:a16="http://schemas.microsoft.com/office/drawing/2014/main" id="{4E973CAA-B474-34C1-066F-0C7693315550}"/>
              </a:ext>
            </a:extLst>
          </p:cNvPr>
          <p:cNvSpPr txBox="1"/>
          <p:nvPr/>
        </p:nvSpPr>
        <p:spPr>
          <a:xfrm>
            <a:off x="4718614" y="5344024"/>
            <a:ext cx="2768251" cy="400110"/>
          </a:xfrm>
          <a:prstGeom prst="rect">
            <a:avLst/>
          </a:prstGeom>
          <a:noFill/>
        </p:spPr>
        <p:txBody>
          <a:bodyPr wrap="square" rtlCol="0">
            <a:spAutoFit/>
          </a:bodyPr>
          <a:lstStyle/>
          <a:p>
            <a:pPr algn="ctr"/>
            <a:r>
              <a:rPr lang="en-US" sz="2000">
                <a:latin typeface="Barlow" pitchFamily="2" charset="77"/>
              </a:rPr>
              <a:t>Cupcake Height</a:t>
            </a:r>
          </a:p>
        </p:txBody>
      </p:sp>
      <p:sp>
        <p:nvSpPr>
          <p:cNvPr id="74" name="TextBox 73">
            <a:extLst>
              <a:ext uri="{FF2B5EF4-FFF2-40B4-BE49-F238E27FC236}">
                <a16:creationId xmlns:a16="http://schemas.microsoft.com/office/drawing/2014/main" id="{48A105EC-A25D-1F0C-2976-4A39F438C5F7}"/>
              </a:ext>
            </a:extLst>
          </p:cNvPr>
          <p:cNvSpPr txBox="1"/>
          <p:nvPr/>
        </p:nvSpPr>
        <p:spPr>
          <a:xfrm>
            <a:off x="6465716" y="4836158"/>
            <a:ext cx="635193" cy="477054"/>
          </a:xfrm>
          <a:prstGeom prst="rect">
            <a:avLst/>
          </a:prstGeom>
          <a:noFill/>
        </p:spPr>
        <p:txBody>
          <a:bodyPr wrap="square" rtlCol="0">
            <a:spAutoFit/>
          </a:bodyPr>
          <a:lstStyle/>
          <a:p>
            <a:r>
              <a:rPr lang="en-US" sz="2500">
                <a:latin typeface="Barlow" pitchFamily="2" charset="77"/>
              </a:rPr>
              <a:t>cm</a:t>
            </a:r>
          </a:p>
        </p:txBody>
      </p:sp>
      <p:sp>
        <p:nvSpPr>
          <p:cNvPr id="78" name="TextBox 77">
            <a:extLst>
              <a:ext uri="{FF2B5EF4-FFF2-40B4-BE49-F238E27FC236}">
                <a16:creationId xmlns:a16="http://schemas.microsoft.com/office/drawing/2014/main" id="{A7F7D306-2748-5A31-6780-52C6CD4BEA9F}"/>
              </a:ext>
            </a:extLst>
          </p:cNvPr>
          <p:cNvSpPr txBox="1"/>
          <p:nvPr/>
        </p:nvSpPr>
        <p:spPr>
          <a:xfrm>
            <a:off x="7340550" y="5353910"/>
            <a:ext cx="2740148" cy="400110"/>
          </a:xfrm>
          <a:prstGeom prst="rect">
            <a:avLst/>
          </a:prstGeom>
          <a:noFill/>
        </p:spPr>
        <p:txBody>
          <a:bodyPr wrap="square" rtlCol="0">
            <a:spAutoFit/>
          </a:bodyPr>
          <a:lstStyle/>
          <a:p>
            <a:pPr algn="ctr"/>
            <a:r>
              <a:rPr lang="en-US" sz="2000">
                <a:latin typeface="Barlow" pitchFamily="2" charset="77"/>
              </a:rPr>
              <a:t>Watermelon Length</a:t>
            </a:r>
          </a:p>
        </p:txBody>
      </p:sp>
      <p:sp>
        <p:nvSpPr>
          <p:cNvPr id="79" name="TextBox 78">
            <a:extLst>
              <a:ext uri="{FF2B5EF4-FFF2-40B4-BE49-F238E27FC236}">
                <a16:creationId xmlns:a16="http://schemas.microsoft.com/office/drawing/2014/main" id="{F18DBA72-9033-D06E-58A0-986816590F74}"/>
              </a:ext>
            </a:extLst>
          </p:cNvPr>
          <p:cNvSpPr txBox="1"/>
          <p:nvPr/>
        </p:nvSpPr>
        <p:spPr>
          <a:xfrm>
            <a:off x="2066887" y="4213317"/>
            <a:ext cx="2676812" cy="400110"/>
          </a:xfrm>
          <a:prstGeom prst="rect">
            <a:avLst/>
          </a:prstGeom>
          <a:noFill/>
        </p:spPr>
        <p:txBody>
          <a:bodyPr wrap="square" rtlCol="0">
            <a:spAutoFit/>
          </a:bodyPr>
          <a:lstStyle/>
          <a:p>
            <a:pPr algn="r"/>
            <a:r>
              <a:rPr lang="en-US" sz="2000">
                <a:latin typeface="Barlow" pitchFamily="2" charset="77"/>
              </a:rPr>
              <a:t>Carrot Length</a:t>
            </a:r>
          </a:p>
        </p:txBody>
      </p:sp>
      <p:sp>
        <p:nvSpPr>
          <p:cNvPr id="81" name="TextBox 80">
            <a:extLst>
              <a:ext uri="{FF2B5EF4-FFF2-40B4-BE49-F238E27FC236}">
                <a16:creationId xmlns:a16="http://schemas.microsoft.com/office/drawing/2014/main" id="{48719FCB-ECC8-2463-2BA3-FB9CF8C0DC9B}"/>
              </a:ext>
            </a:extLst>
          </p:cNvPr>
          <p:cNvSpPr txBox="1"/>
          <p:nvPr/>
        </p:nvSpPr>
        <p:spPr>
          <a:xfrm>
            <a:off x="9059940" y="4826222"/>
            <a:ext cx="683928" cy="477054"/>
          </a:xfrm>
          <a:prstGeom prst="rect">
            <a:avLst/>
          </a:prstGeom>
          <a:noFill/>
        </p:spPr>
        <p:txBody>
          <a:bodyPr wrap="square" rtlCol="0">
            <a:spAutoFit/>
          </a:bodyPr>
          <a:lstStyle/>
          <a:p>
            <a:r>
              <a:rPr lang="en-US" sz="2500">
                <a:latin typeface="Barlow" pitchFamily="2" charset="77"/>
              </a:rPr>
              <a:t>cm</a:t>
            </a:r>
          </a:p>
        </p:txBody>
      </p:sp>
      <p:sp>
        <p:nvSpPr>
          <p:cNvPr id="82" name="TextBox 81">
            <a:extLst>
              <a:ext uri="{FF2B5EF4-FFF2-40B4-BE49-F238E27FC236}">
                <a16:creationId xmlns:a16="http://schemas.microsoft.com/office/drawing/2014/main" id="{FA608B46-1448-D7CC-EF95-491DBCE7EE9C}"/>
              </a:ext>
            </a:extLst>
          </p:cNvPr>
          <p:cNvSpPr txBox="1"/>
          <p:nvPr/>
        </p:nvSpPr>
        <p:spPr>
          <a:xfrm>
            <a:off x="3867781" y="3681915"/>
            <a:ext cx="647372" cy="477054"/>
          </a:xfrm>
          <a:prstGeom prst="rect">
            <a:avLst/>
          </a:prstGeom>
          <a:noFill/>
        </p:spPr>
        <p:txBody>
          <a:bodyPr wrap="square" rtlCol="0">
            <a:spAutoFit/>
          </a:bodyPr>
          <a:lstStyle/>
          <a:p>
            <a:r>
              <a:rPr lang="en-US" sz="2500">
                <a:latin typeface="Barlow" pitchFamily="2" charset="77"/>
              </a:rPr>
              <a:t>cm</a:t>
            </a:r>
          </a:p>
        </p:txBody>
      </p:sp>
      <p:pic>
        <p:nvPicPr>
          <p:cNvPr id="102" name="Picture 101" descr="Shape, circle&#10;&#10;Description automatically generated">
            <a:extLst>
              <a:ext uri="{FF2B5EF4-FFF2-40B4-BE49-F238E27FC236}">
                <a16:creationId xmlns:a16="http://schemas.microsoft.com/office/drawing/2014/main" id="{D966E98F-D6DD-4808-8CEE-843AC6638FD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5114" b="82670" l="83196" r="98072">
                        <a14:foregroundMark x1="84642" y1="11837" x2="86915" y2="12689"/>
                        <a14:foregroundMark x1="85331" y1="9444" x2="86501" y2="9754"/>
                        <a14:foregroundMark x1="90739" y1="7479" x2="92906" y2="5303"/>
                        <a14:foregroundMark x1="88662" y1="9564" x2="89553" y2="8669"/>
                        <a14:foregroundMark x1="92906" y1="5303" x2="92287" y2="10417"/>
                        <a14:foregroundMark x1="85055" y1="30208" x2="85055" y2="30208"/>
                        <a14:foregroundMark x1="85055" y1="30208" x2="85055" y2="31439"/>
                        <a14:foregroundMark x1="90152" y1="77178" x2="92837" y2="76042"/>
                        <a14:foregroundMark x1="90496" y1="79830" x2="92493" y2="78598"/>
                        <a14:foregroundMark x1="90978" y1="82670" x2="92218" y2="82008"/>
                        <a14:backgroundMark x1="84160" y1="9186" x2="84160" y2="10701"/>
                        <a14:backgroundMark x1="88085" y1="9564" x2="88017" y2="11648"/>
                        <a14:backgroundMark x1="88292" y1="9564" x2="88292" y2="11174"/>
                        <a14:backgroundMark x1="89738" y1="8144" x2="90771" y2="7386"/>
                        <a14:backgroundMark x1="88430" y1="9470" x2="88430" y2="10890"/>
                        <a14:backgroundMark x1="84742" y1="30042" x2="84780" y2="29261"/>
                        <a14:backgroundMark x1="84573" y1="33523" x2="84644" y2="32061"/>
                        <a14:backgroundMark x1="84780" y1="28314" x2="84780" y2="30037"/>
                        <a14:backgroundMark x1="84801" y1="32041" x2="84917" y2="35322"/>
                        <a14:backgroundMark x1="84711" y1="29830" x2="84711" y2="34091"/>
                      </a14:backgroundRemoval>
                    </a14:imgEffect>
                  </a14:imgLayer>
                </a14:imgProps>
              </a:ext>
            </a:extLst>
          </a:blip>
          <a:srcRect l="81699" t="3115" r="37" b="14632"/>
          <a:stretch/>
        </p:blipFill>
        <p:spPr>
          <a:xfrm rot="1936696" flipH="1">
            <a:off x="2640764" y="3571512"/>
            <a:ext cx="302612" cy="991186"/>
          </a:xfrm>
          <a:prstGeom prst="rect">
            <a:avLst/>
          </a:prstGeom>
        </p:spPr>
      </p:pic>
      <p:grpSp>
        <p:nvGrpSpPr>
          <p:cNvPr id="268" name="Group 267">
            <a:extLst>
              <a:ext uri="{FF2B5EF4-FFF2-40B4-BE49-F238E27FC236}">
                <a16:creationId xmlns:a16="http://schemas.microsoft.com/office/drawing/2014/main" id="{C4E79F04-D151-94ED-CEB6-62CD48A345D8}"/>
              </a:ext>
            </a:extLst>
          </p:cNvPr>
          <p:cNvGrpSpPr/>
          <p:nvPr/>
        </p:nvGrpSpPr>
        <p:grpSpPr>
          <a:xfrm>
            <a:off x="4280010" y="1103412"/>
            <a:ext cx="3719246" cy="411927"/>
            <a:chOff x="3745862" y="922736"/>
            <a:chExt cx="4700275" cy="427252"/>
          </a:xfrm>
        </p:grpSpPr>
        <p:sp>
          <p:nvSpPr>
            <p:cNvPr id="26" name="Rectangle 25">
              <a:extLst>
                <a:ext uri="{FF2B5EF4-FFF2-40B4-BE49-F238E27FC236}">
                  <a16:creationId xmlns:a16="http://schemas.microsoft.com/office/drawing/2014/main" id="{A959B1A1-ED09-3045-8778-FF525396EF41}"/>
                </a:ext>
              </a:extLst>
            </p:cNvPr>
            <p:cNvSpPr/>
            <p:nvPr/>
          </p:nvSpPr>
          <p:spPr>
            <a:xfrm>
              <a:off x="3745862" y="922736"/>
              <a:ext cx="4700275" cy="4272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574399D-DA69-CE49-8127-F5601807AB6D}"/>
                </a:ext>
              </a:extLst>
            </p:cNvPr>
            <p:cNvSpPr txBox="1"/>
            <p:nvPr/>
          </p:nvSpPr>
          <p:spPr>
            <a:xfrm>
              <a:off x="3747035" y="942081"/>
              <a:ext cx="3807452" cy="369332"/>
            </a:xfrm>
            <a:prstGeom prst="rect">
              <a:avLst/>
            </a:prstGeom>
            <a:noFill/>
          </p:spPr>
          <p:txBody>
            <a:bodyPr wrap="none" rtlCol="0">
              <a:spAutoFit/>
            </a:bodyPr>
            <a:lstStyle/>
            <a:p>
              <a:r>
                <a:rPr lang="en-US">
                  <a:latin typeface="Barlow" pitchFamily="2" charset="77"/>
                </a:rPr>
                <a:t>Measure objects in centimeters (cm)</a:t>
              </a:r>
            </a:p>
          </p:txBody>
        </p:sp>
      </p:grpSp>
      <p:sp>
        <p:nvSpPr>
          <p:cNvPr id="1035" name="Rectangle 1034">
            <a:extLst>
              <a:ext uri="{FF2B5EF4-FFF2-40B4-BE49-F238E27FC236}">
                <a16:creationId xmlns:a16="http://schemas.microsoft.com/office/drawing/2014/main" id="{F087E0A7-4EA7-CD4B-2D77-C75FAAE3E4E6}"/>
              </a:ext>
            </a:extLst>
          </p:cNvPr>
          <p:cNvSpPr/>
          <p:nvPr/>
        </p:nvSpPr>
        <p:spPr>
          <a:xfrm>
            <a:off x="10070512" y="4761735"/>
            <a:ext cx="660931" cy="602532"/>
          </a:xfrm>
          <a:prstGeom prst="rect">
            <a:avLst/>
          </a:prstGeom>
          <a:solidFill>
            <a:srgbClr val="5EB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1032" descr="Shape, circle&#10;&#10;Description automatically generated">
            <a:extLst>
              <a:ext uri="{FF2B5EF4-FFF2-40B4-BE49-F238E27FC236}">
                <a16:creationId xmlns:a16="http://schemas.microsoft.com/office/drawing/2014/main" id="{642D72A6-1682-A896-9A11-2F872FACD89D}"/>
              </a:ext>
            </a:extLst>
          </p:cNvPr>
          <p:cNvPicPr>
            <a:picLocks noChangeAspect="1"/>
          </p:cNvPicPr>
          <p:nvPr/>
        </p:nvPicPr>
        <p:blipFill rotWithShape="1">
          <a:blip r:embed="rId8">
            <a:alphaModFix amt="90000"/>
            <a:extLst>
              <a:ext uri="{BEBA8EAE-BF5A-486C-A8C5-ECC9F3942E4B}">
                <a14:imgProps xmlns:a14="http://schemas.microsoft.com/office/drawing/2010/main">
                  <a14:imgLayer r:embed="rId9">
                    <a14:imgEffect>
                      <a14:backgroundRemoval t="88258" b="97538" l="57369" r="71694">
                        <a14:foregroundMark x1="61846" y1="91193" x2="61983" y2="90436"/>
                        <a14:foregroundMark x1="71143" y1="91193" x2="71281" y2="90625"/>
                        <a14:foregroundMark x1="71694" y1="90530" x2="71694" y2="90909"/>
                        <a14:backgroundMark x1="58264" y1="92519" x2="59229" y2="95170"/>
                        <a14:backgroundMark x1="60744" y1="91572" x2="60882" y2="92898"/>
                      </a14:backgroundRemoval>
                    </a14:imgEffect>
                  </a14:imgLayer>
                </a14:imgProps>
              </a:ext>
            </a:extLst>
          </a:blip>
          <a:srcRect l="55664" t="87117" r="26826" b="1290"/>
          <a:stretch/>
        </p:blipFill>
        <p:spPr>
          <a:xfrm>
            <a:off x="10044533" y="4872565"/>
            <a:ext cx="851276" cy="409911"/>
          </a:xfrm>
          <a:prstGeom prst="rect">
            <a:avLst/>
          </a:prstGeom>
        </p:spPr>
      </p:pic>
      <p:sp>
        <p:nvSpPr>
          <p:cNvPr id="54" name="TextBox 53">
            <a:extLst>
              <a:ext uri="{FF2B5EF4-FFF2-40B4-BE49-F238E27FC236}">
                <a16:creationId xmlns:a16="http://schemas.microsoft.com/office/drawing/2014/main" id="{80C4433E-269C-E38D-2147-8C29224229AC}"/>
              </a:ext>
            </a:extLst>
          </p:cNvPr>
          <p:cNvSpPr txBox="1"/>
          <p:nvPr/>
        </p:nvSpPr>
        <p:spPr>
          <a:xfrm>
            <a:off x="2214037" y="3551908"/>
            <a:ext cx="2560320" cy="1097280"/>
          </a:xfrm>
          <a:prstGeom prst="rect">
            <a:avLst/>
          </a:prstGeom>
          <a:noFill/>
        </p:spPr>
        <p:txBody>
          <a:bodyPr wrap="square" rtlCol="0" anchor="b">
            <a:noAutofit/>
          </a:bodyPr>
          <a:lstStyle/>
          <a:p>
            <a:r>
              <a:rPr lang="en-US" sz="3000">
                <a:solidFill>
                  <a:srgbClr val="DCD4CA"/>
                </a:solidFill>
              </a:rPr>
              <a:t>             8.1</a:t>
            </a:r>
          </a:p>
          <a:p>
            <a:endParaRPr lang="en-US" sz="3000">
              <a:solidFill>
                <a:schemeClr val="bg1"/>
              </a:solidFill>
            </a:endParaRPr>
          </a:p>
        </p:txBody>
      </p:sp>
      <p:sp>
        <p:nvSpPr>
          <p:cNvPr id="261" name="TextBox 260">
            <a:extLst>
              <a:ext uri="{FF2B5EF4-FFF2-40B4-BE49-F238E27FC236}">
                <a16:creationId xmlns:a16="http://schemas.microsoft.com/office/drawing/2014/main" id="{C8C7F9CA-20B6-E7D8-D30C-947701BB73BA}"/>
              </a:ext>
            </a:extLst>
          </p:cNvPr>
          <p:cNvSpPr txBox="1"/>
          <p:nvPr/>
        </p:nvSpPr>
        <p:spPr>
          <a:xfrm>
            <a:off x="7395944" y="4695713"/>
            <a:ext cx="2560320" cy="1097280"/>
          </a:xfrm>
          <a:prstGeom prst="rect">
            <a:avLst/>
          </a:prstGeom>
          <a:noFill/>
        </p:spPr>
        <p:txBody>
          <a:bodyPr wrap="square" rtlCol="0" anchor="b">
            <a:noAutofit/>
          </a:bodyPr>
          <a:lstStyle/>
          <a:p>
            <a:r>
              <a:rPr lang="en-US" sz="3000"/>
              <a:t>           </a:t>
            </a:r>
            <a:r>
              <a:rPr lang="en-US" sz="3000">
                <a:solidFill>
                  <a:srgbClr val="DCD4CA"/>
                </a:solidFill>
              </a:rPr>
              <a:t>13.8</a:t>
            </a:r>
          </a:p>
          <a:p>
            <a:endParaRPr lang="en-US" sz="3000">
              <a:solidFill>
                <a:schemeClr val="bg1"/>
              </a:solidFill>
            </a:endParaRPr>
          </a:p>
        </p:txBody>
      </p:sp>
      <p:sp>
        <p:nvSpPr>
          <p:cNvPr id="270" name="TextBox 269">
            <a:extLst>
              <a:ext uri="{FF2B5EF4-FFF2-40B4-BE49-F238E27FC236}">
                <a16:creationId xmlns:a16="http://schemas.microsoft.com/office/drawing/2014/main" id="{066D8EEE-A3B3-9E0E-3531-9A85CF63D459}"/>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Metric Meal [Level One]</a:t>
            </a:r>
          </a:p>
        </p:txBody>
      </p:sp>
      <p:pic>
        <p:nvPicPr>
          <p:cNvPr id="277" name="Picture 276">
            <a:extLst>
              <a:ext uri="{FF2B5EF4-FFF2-40B4-BE49-F238E27FC236}">
                <a16:creationId xmlns:a16="http://schemas.microsoft.com/office/drawing/2014/main" id="{326FA946-6CEE-8EF2-6CA6-6CA2C923CDC2}"/>
              </a:ext>
            </a:extLst>
          </p:cNvPr>
          <p:cNvPicPr>
            <a:picLocks noChangeAspect="1"/>
          </p:cNvPicPr>
          <p:nvPr/>
        </p:nvPicPr>
        <p:blipFill>
          <a:blip r:embed="rId10"/>
          <a:stretch>
            <a:fillRect/>
          </a:stretch>
        </p:blipFill>
        <p:spPr>
          <a:xfrm>
            <a:off x="1931590" y="119096"/>
            <a:ext cx="1034301" cy="1034301"/>
          </a:xfrm>
          <a:prstGeom prst="rect">
            <a:avLst/>
          </a:prstGeom>
        </p:spPr>
      </p:pic>
      <p:pic>
        <p:nvPicPr>
          <p:cNvPr id="278" name="Picture 277">
            <a:extLst>
              <a:ext uri="{FF2B5EF4-FFF2-40B4-BE49-F238E27FC236}">
                <a16:creationId xmlns:a16="http://schemas.microsoft.com/office/drawing/2014/main" id="{EF28B34F-3A54-5AB2-D251-38E1A99D7A9D}"/>
              </a:ext>
            </a:extLst>
          </p:cNvPr>
          <p:cNvPicPr>
            <a:picLocks noChangeAspect="1"/>
          </p:cNvPicPr>
          <p:nvPr/>
        </p:nvPicPr>
        <p:blipFill>
          <a:blip r:embed="rId10"/>
          <a:stretch>
            <a:fillRect/>
          </a:stretch>
        </p:blipFill>
        <p:spPr>
          <a:xfrm>
            <a:off x="9248004" y="108780"/>
            <a:ext cx="1034301" cy="1034301"/>
          </a:xfrm>
          <a:prstGeom prst="rect">
            <a:avLst/>
          </a:prstGeom>
        </p:spPr>
      </p:pic>
      <p:pic>
        <p:nvPicPr>
          <p:cNvPr id="2" name="Picture 1" descr="A picture containing icon&#10;&#10;Description automatically generated">
            <a:extLst>
              <a:ext uri="{FF2B5EF4-FFF2-40B4-BE49-F238E27FC236}">
                <a16:creationId xmlns:a16="http://schemas.microsoft.com/office/drawing/2014/main" id="{25CAAD8C-40EB-92FC-803B-7AB1F7259CD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89430" y="4721653"/>
            <a:ext cx="683928" cy="729147"/>
          </a:xfrm>
          <a:prstGeom prst="rect">
            <a:avLst/>
          </a:prstGeom>
        </p:spPr>
      </p:pic>
      <p:pic>
        <p:nvPicPr>
          <p:cNvPr id="4" name="Picture 3" descr="Icon&#10;&#10;Description automatically generated">
            <a:extLst>
              <a:ext uri="{FF2B5EF4-FFF2-40B4-BE49-F238E27FC236}">
                <a16:creationId xmlns:a16="http://schemas.microsoft.com/office/drawing/2014/main" id="{D66EE0AA-BFA8-DE51-C14B-6BF6B39CC32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89016" y="2381004"/>
            <a:ext cx="745231" cy="791328"/>
          </a:xfrm>
          <a:prstGeom prst="rect">
            <a:avLst/>
          </a:prstGeom>
        </p:spPr>
      </p:pic>
      <p:sp>
        <p:nvSpPr>
          <p:cNvPr id="7" name="TextBox 6">
            <a:extLst>
              <a:ext uri="{FF2B5EF4-FFF2-40B4-BE49-F238E27FC236}">
                <a16:creationId xmlns:a16="http://schemas.microsoft.com/office/drawing/2014/main" id="{F63E76C6-46C7-6B9B-727E-99B5B658E47A}"/>
              </a:ext>
            </a:extLst>
          </p:cNvPr>
          <p:cNvSpPr txBox="1">
            <a:spLocks/>
          </p:cNvSpPr>
          <p:nvPr/>
        </p:nvSpPr>
        <p:spPr>
          <a:xfrm>
            <a:off x="2205565" y="2402216"/>
            <a:ext cx="2560320" cy="1097280"/>
          </a:xfrm>
          <a:prstGeom prst="rect">
            <a:avLst/>
          </a:prstGeom>
          <a:noFill/>
        </p:spPr>
        <p:txBody>
          <a:bodyPr wrap="square" rtlCol="0" anchor="b">
            <a:noAutofit/>
          </a:bodyPr>
          <a:lstStyle/>
          <a:p>
            <a:r>
              <a:rPr lang="en-US" sz="3000">
                <a:solidFill>
                  <a:srgbClr val="FF0000"/>
                </a:solidFill>
              </a:rPr>
              <a:t>             </a:t>
            </a:r>
            <a:r>
              <a:rPr lang="en-US" sz="3000">
                <a:solidFill>
                  <a:srgbClr val="DCD4CA"/>
                </a:solidFill>
              </a:rPr>
              <a:t>4.7</a:t>
            </a:r>
          </a:p>
          <a:p>
            <a:endParaRPr lang="en-US" sz="3000">
              <a:solidFill>
                <a:schemeClr val="bg1"/>
              </a:solidFill>
            </a:endParaRPr>
          </a:p>
        </p:txBody>
      </p:sp>
      <p:pic>
        <p:nvPicPr>
          <p:cNvPr id="13" name="Picture 12" descr="A picture containing icon&#10;&#10;Description automatically generated">
            <a:extLst>
              <a:ext uri="{FF2B5EF4-FFF2-40B4-BE49-F238E27FC236}">
                <a16:creationId xmlns:a16="http://schemas.microsoft.com/office/drawing/2014/main" id="{25319917-DA5B-C22B-78A3-77AB55D777B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13424" y="2353069"/>
            <a:ext cx="877577" cy="877577"/>
          </a:xfrm>
          <a:prstGeom prst="rect">
            <a:avLst/>
          </a:prstGeom>
        </p:spPr>
      </p:pic>
      <p:pic>
        <p:nvPicPr>
          <p:cNvPr id="15" name="Picture 14" descr="A white plate with a black background&#10;&#10;Description automatically generated with medium confidence">
            <a:extLst>
              <a:ext uri="{FF2B5EF4-FFF2-40B4-BE49-F238E27FC236}">
                <a16:creationId xmlns:a16="http://schemas.microsoft.com/office/drawing/2014/main" id="{9ABFABF9-6837-519A-6B46-D6599D0115C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912582">
            <a:off x="7650413" y="2478508"/>
            <a:ext cx="798944" cy="578452"/>
          </a:xfrm>
          <a:prstGeom prst="rect">
            <a:avLst/>
          </a:prstGeom>
        </p:spPr>
      </p:pic>
      <p:sp>
        <p:nvSpPr>
          <p:cNvPr id="17" name="TextBox 16">
            <a:extLst>
              <a:ext uri="{FF2B5EF4-FFF2-40B4-BE49-F238E27FC236}">
                <a16:creationId xmlns:a16="http://schemas.microsoft.com/office/drawing/2014/main" id="{EC271453-BFD5-D83B-C341-CCE5AD2D9786}"/>
              </a:ext>
            </a:extLst>
          </p:cNvPr>
          <p:cNvSpPr txBox="1"/>
          <p:nvPr/>
        </p:nvSpPr>
        <p:spPr>
          <a:xfrm>
            <a:off x="7407516" y="2404066"/>
            <a:ext cx="2560320" cy="1097280"/>
          </a:xfrm>
          <a:prstGeom prst="rect">
            <a:avLst/>
          </a:prstGeom>
          <a:noFill/>
        </p:spPr>
        <p:txBody>
          <a:bodyPr wrap="square" rtlCol="0" anchor="b">
            <a:noAutofit/>
          </a:bodyPr>
          <a:lstStyle/>
          <a:p>
            <a:r>
              <a:rPr lang="en-US" sz="3000"/>
              <a:t>             </a:t>
            </a:r>
            <a:r>
              <a:rPr lang="en-US" sz="3000">
                <a:solidFill>
                  <a:srgbClr val="DCD4CA"/>
                </a:solidFill>
              </a:rPr>
              <a:t>5.1</a:t>
            </a:r>
          </a:p>
          <a:p>
            <a:endParaRPr lang="en-US" sz="3000">
              <a:solidFill>
                <a:schemeClr val="bg1"/>
              </a:solidFill>
            </a:endParaRPr>
          </a:p>
        </p:txBody>
      </p:sp>
      <p:pic>
        <p:nvPicPr>
          <p:cNvPr id="19" name="Picture 18" descr="Icon&#10;&#10;Description automatically generated">
            <a:extLst>
              <a:ext uri="{FF2B5EF4-FFF2-40B4-BE49-F238E27FC236}">
                <a16:creationId xmlns:a16="http://schemas.microsoft.com/office/drawing/2014/main" id="{32649160-FA1B-3D27-CC2F-8CABDB94721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8476773">
            <a:off x="7618428" y="3537522"/>
            <a:ext cx="772500" cy="794438"/>
          </a:xfrm>
          <a:prstGeom prst="rect">
            <a:avLst/>
          </a:prstGeom>
        </p:spPr>
      </p:pic>
      <p:sp>
        <p:nvSpPr>
          <p:cNvPr id="20" name="TextBox 19">
            <a:extLst>
              <a:ext uri="{FF2B5EF4-FFF2-40B4-BE49-F238E27FC236}">
                <a16:creationId xmlns:a16="http://schemas.microsoft.com/office/drawing/2014/main" id="{11AB29A5-4E22-5EA9-873D-00FE068DF744}"/>
              </a:ext>
            </a:extLst>
          </p:cNvPr>
          <p:cNvSpPr txBox="1"/>
          <p:nvPr/>
        </p:nvSpPr>
        <p:spPr>
          <a:xfrm>
            <a:off x="7370796" y="3534905"/>
            <a:ext cx="2560320" cy="1097280"/>
          </a:xfrm>
          <a:prstGeom prst="rect">
            <a:avLst/>
          </a:prstGeom>
          <a:noFill/>
        </p:spPr>
        <p:txBody>
          <a:bodyPr wrap="square" rtlCol="0" anchor="b">
            <a:noAutofit/>
          </a:bodyPr>
          <a:lstStyle/>
          <a:p>
            <a:r>
              <a:rPr lang="en-US" sz="3000"/>
              <a:t>              </a:t>
            </a:r>
            <a:r>
              <a:rPr lang="en-US" sz="3000">
                <a:solidFill>
                  <a:srgbClr val="DCD4CA"/>
                </a:solidFill>
              </a:rPr>
              <a:t>4.4</a:t>
            </a:r>
          </a:p>
          <a:p>
            <a:endParaRPr lang="en-US" sz="3000">
              <a:solidFill>
                <a:schemeClr val="bg1"/>
              </a:solidFill>
            </a:endParaRPr>
          </a:p>
        </p:txBody>
      </p:sp>
      <p:pic>
        <p:nvPicPr>
          <p:cNvPr id="23" name="Picture 22" descr="A picture containing cup, tableware, plastic, dishware&#10;&#10;Description automatically generated">
            <a:extLst>
              <a:ext uri="{FF2B5EF4-FFF2-40B4-BE49-F238E27FC236}">
                <a16:creationId xmlns:a16="http://schemas.microsoft.com/office/drawing/2014/main" id="{8CBB81CE-4F8F-2D41-173B-4F2CC41ECAB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005170" y="4636229"/>
            <a:ext cx="930963" cy="930963"/>
          </a:xfrm>
          <a:prstGeom prst="rect">
            <a:avLst/>
          </a:prstGeom>
        </p:spPr>
      </p:pic>
      <p:sp>
        <p:nvSpPr>
          <p:cNvPr id="25" name="TextBox 24">
            <a:extLst>
              <a:ext uri="{FF2B5EF4-FFF2-40B4-BE49-F238E27FC236}">
                <a16:creationId xmlns:a16="http://schemas.microsoft.com/office/drawing/2014/main" id="{3DC6650C-4C26-0F2A-6476-E35DFC155524}"/>
              </a:ext>
            </a:extLst>
          </p:cNvPr>
          <p:cNvSpPr txBox="1"/>
          <p:nvPr/>
        </p:nvSpPr>
        <p:spPr>
          <a:xfrm>
            <a:off x="4814313" y="4708672"/>
            <a:ext cx="2560320" cy="1097280"/>
          </a:xfrm>
          <a:prstGeom prst="rect">
            <a:avLst/>
          </a:prstGeom>
          <a:noFill/>
        </p:spPr>
        <p:txBody>
          <a:bodyPr wrap="square" rtlCol="0" anchor="b">
            <a:noAutofit/>
          </a:bodyPr>
          <a:lstStyle/>
          <a:p>
            <a:r>
              <a:rPr lang="en-US" sz="3000">
                <a:solidFill>
                  <a:srgbClr val="DCD4CA"/>
                </a:solidFill>
              </a:rPr>
              <a:t>             6.2</a:t>
            </a:r>
          </a:p>
          <a:p>
            <a:endParaRPr lang="en-US" sz="3000">
              <a:solidFill>
                <a:schemeClr val="bg1"/>
              </a:solidFill>
            </a:endParaRPr>
          </a:p>
        </p:txBody>
      </p:sp>
      <p:pic>
        <p:nvPicPr>
          <p:cNvPr id="35" name="Picture 34">
            <a:extLst>
              <a:ext uri="{FF2B5EF4-FFF2-40B4-BE49-F238E27FC236}">
                <a16:creationId xmlns:a16="http://schemas.microsoft.com/office/drawing/2014/main" id="{A79544F4-829D-5308-E4A2-41C59128A9A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869180">
            <a:off x="5224619" y="3526467"/>
            <a:ext cx="206227" cy="1081275"/>
          </a:xfrm>
          <a:prstGeom prst="rect">
            <a:avLst/>
          </a:prstGeom>
        </p:spPr>
      </p:pic>
      <p:sp>
        <p:nvSpPr>
          <p:cNvPr id="37" name="TextBox 36">
            <a:extLst>
              <a:ext uri="{FF2B5EF4-FFF2-40B4-BE49-F238E27FC236}">
                <a16:creationId xmlns:a16="http://schemas.microsoft.com/office/drawing/2014/main" id="{206D4433-8C69-76B4-AE68-F385DCCB05E9}"/>
              </a:ext>
            </a:extLst>
          </p:cNvPr>
          <p:cNvSpPr txBox="1"/>
          <p:nvPr/>
        </p:nvSpPr>
        <p:spPr>
          <a:xfrm>
            <a:off x="4802809" y="3551908"/>
            <a:ext cx="2560320" cy="1097280"/>
          </a:xfrm>
          <a:prstGeom prst="rect">
            <a:avLst/>
          </a:prstGeom>
          <a:noFill/>
        </p:spPr>
        <p:txBody>
          <a:bodyPr wrap="square" rtlCol="0" anchor="b">
            <a:noAutofit/>
          </a:bodyPr>
          <a:lstStyle/>
          <a:p>
            <a:r>
              <a:rPr lang="en-US" sz="3000"/>
              <a:t>           </a:t>
            </a:r>
            <a:r>
              <a:rPr lang="en-US" sz="3000">
                <a:solidFill>
                  <a:srgbClr val="DCD4CA"/>
                </a:solidFill>
              </a:rPr>
              <a:t>10.9</a:t>
            </a:r>
          </a:p>
          <a:p>
            <a:endParaRPr lang="en-US" sz="3000">
              <a:solidFill>
                <a:schemeClr val="bg1"/>
              </a:solidFill>
            </a:endParaRPr>
          </a:p>
        </p:txBody>
      </p:sp>
      <p:pic>
        <p:nvPicPr>
          <p:cNvPr id="42" name="Picture 41">
            <a:extLst>
              <a:ext uri="{FF2B5EF4-FFF2-40B4-BE49-F238E27FC236}">
                <a16:creationId xmlns:a16="http://schemas.microsoft.com/office/drawing/2014/main" id="{49B14599-B515-086C-2FD7-6610E3CB622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2073551" flipH="1">
            <a:off x="2627330" y="4660246"/>
            <a:ext cx="226739" cy="1158318"/>
          </a:xfrm>
          <a:prstGeom prst="rect">
            <a:avLst/>
          </a:prstGeom>
        </p:spPr>
      </p:pic>
      <p:sp>
        <p:nvSpPr>
          <p:cNvPr id="47" name="TextBox 46">
            <a:extLst>
              <a:ext uri="{FF2B5EF4-FFF2-40B4-BE49-F238E27FC236}">
                <a16:creationId xmlns:a16="http://schemas.microsoft.com/office/drawing/2014/main" id="{A7F08267-A88C-F22D-7CF3-5DFF4186040E}"/>
              </a:ext>
            </a:extLst>
          </p:cNvPr>
          <p:cNvSpPr txBox="1"/>
          <p:nvPr/>
        </p:nvSpPr>
        <p:spPr>
          <a:xfrm>
            <a:off x="2205565" y="4707587"/>
            <a:ext cx="2560320" cy="1097280"/>
          </a:xfrm>
          <a:prstGeom prst="rect">
            <a:avLst/>
          </a:prstGeom>
          <a:noFill/>
        </p:spPr>
        <p:txBody>
          <a:bodyPr wrap="square" rtlCol="0" anchor="b">
            <a:noAutofit/>
          </a:bodyPr>
          <a:lstStyle/>
          <a:p>
            <a:r>
              <a:rPr lang="en-US" sz="3000"/>
              <a:t>           </a:t>
            </a:r>
            <a:r>
              <a:rPr lang="en-US" sz="3000">
                <a:solidFill>
                  <a:srgbClr val="DCD4CA"/>
                </a:solidFill>
              </a:rPr>
              <a:t>13.7</a:t>
            </a:r>
          </a:p>
          <a:p>
            <a:endParaRPr lang="en-US" sz="3000">
              <a:solidFill>
                <a:schemeClr val="bg1"/>
              </a:solidFill>
            </a:endParaRPr>
          </a:p>
        </p:txBody>
      </p:sp>
      <p:grpSp>
        <p:nvGrpSpPr>
          <p:cNvPr id="16" name="Group 15">
            <a:extLst>
              <a:ext uri="{FF2B5EF4-FFF2-40B4-BE49-F238E27FC236}">
                <a16:creationId xmlns:a16="http://schemas.microsoft.com/office/drawing/2014/main" id="{3FC7AC8D-8B5B-5728-B134-ED8BEBFB91E8}"/>
              </a:ext>
            </a:extLst>
          </p:cNvPr>
          <p:cNvGrpSpPr/>
          <p:nvPr/>
        </p:nvGrpSpPr>
        <p:grpSpPr>
          <a:xfrm>
            <a:off x="2334999" y="2486334"/>
            <a:ext cx="2311205" cy="963323"/>
            <a:chOff x="2334999" y="2486334"/>
            <a:chExt cx="2311205" cy="963323"/>
          </a:xfrm>
        </p:grpSpPr>
        <p:sp>
          <p:nvSpPr>
            <p:cNvPr id="65" name="Rectangle 64">
              <a:extLst>
                <a:ext uri="{FF2B5EF4-FFF2-40B4-BE49-F238E27FC236}">
                  <a16:creationId xmlns:a16="http://schemas.microsoft.com/office/drawing/2014/main" id="{7D1A86F1-5ACB-5174-EAAB-5B442801845B}"/>
                </a:ext>
              </a:extLst>
            </p:cNvPr>
            <p:cNvSpPr/>
            <p:nvPr/>
          </p:nvSpPr>
          <p:spPr>
            <a:xfrm>
              <a:off x="2334999" y="2486334"/>
              <a:ext cx="2311205" cy="963323"/>
            </a:xfrm>
            <a:prstGeom prst="rect">
              <a:avLst/>
            </a:prstGeom>
            <a:solidFill>
              <a:srgbClr val="74C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descr="Orange with solid fill">
              <a:extLst>
                <a:ext uri="{FF2B5EF4-FFF2-40B4-BE49-F238E27FC236}">
                  <a16:creationId xmlns:a16="http://schemas.microsoft.com/office/drawing/2014/main" id="{7D90EC85-95ED-43E2-FB6A-335C02308F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033401" y="2510795"/>
              <a:ext cx="914400" cy="914400"/>
            </a:xfrm>
            <a:prstGeom prst="rect">
              <a:avLst/>
            </a:prstGeom>
          </p:spPr>
        </p:pic>
      </p:grpSp>
      <p:grpSp>
        <p:nvGrpSpPr>
          <p:cNvPr id="21" name="Group 20">
            <a:extLst>
              <a:ext uri="{FF2B5EF4-FFF2-40B4-BE49-F238E27FC236}">
                <a16:creationId xmlns:a16="http://schemas.microsoft.com/office/drawing/2014/main" id="{5711D574-12DE-2DC6-1102-8F18A3696122}"/>
              </a:ext>
            </a:extLst>
          </p:cNvPr>
          <p:cNvGrpSpPr/>
          <p:nvPr/>
        </p:nvGrpSpPr>
        <p:grpSpPr>
          <a:xfrm>
            <a:off x="2335217" y="4738242"/>
            <a:ext cx="2306348" cy="970851"/>
            <a:chOff x="2335217" y="4738242"/>
            <a:chExt cx="2306348" cy="970851"/>
          </a:xfrm>
        </p:grpSpPr>
        <p:sp>
          <p:nvSpPr>
            <p:cNvPr id="75" name="Rectangle 74">
              <a:extLst>
                <a:ext uri="{FF2B5EF4-FFF2-40B4-BE49-F238E27FC236}">
                  <a16:creationId xmlns:a16="http://schemas.microsoft.com/office/drawing/2014/main" id="{F5511868-D2A3-5D02-0AC0-85BA168A426A}"/>
                </a:ext>
              </a:extLst>
            </p:cNvPr>
            <p:cNvSpPr/>
            <p:nvPr/>
          </p:nvSpPr>
          <p:spPr>
            <a:xfrm>
              <a:off x="2335217" y="4738242"/>
              <a:ext cx="2306348" cy="970851"/>
            </a:xfrm>
            <a:prstGeom prst="rect">
              <a:avLst/>
            </a:prstGeom>
            <a:solidFill>
              <a:srgbClr val="74C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Graphic 75" descr="Knife with solid fill">
              <a:extLst>
                <a:ext uri="{FF2B5EF4-FFF2-40B4-BE49-F238E27FC236}">
                  <a16:creationId xmlns:a16="http://schemas.microsoft.com/office/drawing/2014/main" id="{D317982A-766B-D26E-DDA0-38A4E7BD4D47}"/>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2978687" y="4829912"/>
              <a:ext cx="1019405" cy="874337"/>
            </a:xfrm>
            <a:prstGeom prst="rect">
              <a:avLst/>
            </a:prstGeom>
          </p:spPr>
        </p:pic>
      </p:grpSp>
      <p:grpSp>
        <p:nvGrpSpPr>
          <p:cNvPr id="9" name="Group 8">
            <a:extLst>
              <a:ext uri="{FF2B5EF4-FFF2-40B4-BE49-F238E27FC236}">
                <a16:creationId xmlns:a16="http://schemas.microsoft.com/office/drawing/2014/main" id="{5B8CCA38-0BCD-EC3C-C10D-A4CE0E2D9950}"/>
              </a:ext>
            </a:extLst>
          </p:cNvPr>
          <p:cNvGrpSpPr/>
          <p:nvPr/>
        </p:nvGrpSpPr>
        <p:grpSpPr>
          <a:xfrm>
            <a:off x="4942807" y="3590394"/>
            <a:ext cx="2302491" cy="988705"/>
            <a:chOff x="4942807" y="3590394"/>
            <a:chExt cx="2302491" cy="988705"/>
          </a:xfrm>
        </p:grpSpPr>
        <p:sp>
          <p:nvSpPr>
            <p:cNvPr id="87" name="Rectangle 86">
              <a:extLst>
                <a:ext uri="{FF2B5EF4-FFF2-40B4-BE49-F238E27FC236}">
                  <a16:creationId xmlns:a16="http://schemas.microsoft.com/office/drawing/2014/main" id="{7E7DA3E7-8136-98AC-E06C-8A8F4DF6BDB3}"/>
                </a:ext>
              </a:extLst>
            </p:cNvPr>
            <p:cNvSpPr/>
            <p:nvPr/>
          </p:nvSpPr>
          <p:spPr>
            <a:xfrm>
              <a:off x="4942807" y="3590394"/>
              <a:ext cx="2302491" cy="988705"/>
            </a:xfrm>
            <a:prstGeom prst="rect">
              <a:avLst/>
            </a:prstGeom>
            <a:solidFill>
              <a:srgbClr val="E2615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Graphic 87" descr="Fork with solid fill">
              <a:extLst>
                <a:ext uri="{FF2B5EF4-FFF2-40B4-BE49-F238E27FC236}">
                  <a16:creationId xmlns:a16="http://schemas.microsoft.com/office/drawing/2014/main" id="{DFE24006-1FB4-CF11-B49C-667D38E91795}"/>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5585201" y="3636301"/>
              <a:ext cx="1017700" cy="890416"/>
            </a:xfrm>
            <a:prstGeom prst="rect">
              <a:avLst/>
            </a:prstGeom>
          </p:spPr>
        </p:pic>
      </p:grpSp>
      <p:grpSp>
        <p:nvGrpSpPr>
          <p:cNvPr id="10" name="Group 9">
            <a:extLst>
              <a:ext uri="{FF2B5EF4-FFF2-40B4-BE49-F238E27FC236}">
                <a16:creationId xmlns:a16="http://schemas.microsoft.com/office/drawing/2014/main" id="{3BAE89C9-3A68-8C35-BCB4-3953476FD684}"/>
              </a:ext>
            </a:extLst>
          </p:cNvPr>
          <p:cNvGrpSpPr/>
          <p:nvPr/>
        </p:nvGrpSpPr>
        <p:grpSpPr>
          <a:xfrm>
            <a:off x="4976882" y="4737758"/>
            <a:ext cx="2287462" cy="993538"/>
            <a:chOff x="4976882" y="4737758"/>
            <a:chExt cx="2287462" cy="993538"/>
          </a:xfrm>
        </p:grpSpPr>
        <p:sp>
          <p:nvSpPr>
            <p:cNvPr id="90" name="Rectangle 89">
              <a:extLst>
                <a:ext uri="{FF2B5EF4-FFF2-40B4-BE49-F238E27FC236}">
                  <a16:creationId xmlns:a16="http://schemas.microsoft.com/office/drawing/2014/main" id="{FAFE0B0D-521A-EFED-084E-02C35228DFEE}"/>
                </a:ext>
              </a:extLst>
            </p:cNvPr>
            <p:cNvSpPr/>
            <p:nvPr/>
          </p:nvSpPr>
          <p:spPr>
            <a:xfrm>
              <a:off x="4976882" y="4737758"/>
              <a:ext cx="2287462" cy="977164"/>
            </a:xfrm>
            <a:prstGeom prst="rect">
              <a:avLst/>
            </a:prstGeom>
            <a:solidFill>
              <a:srgbClr val="E2615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1" name="Graphic 90" descr="Cupcake with solid fill">
              <a:extLst>
                <a:ext uri="{FF2B5EF4-FFF2-40B4-BE49-F238E27FC236}">
                  <a16:creationId xmlns:a16="http://schemas.microsoft.com/office/drawing/2014/main" id="{A6072E3D-078D-0F9D-24CE-22D52593573D}"/>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5590437" y="4754131"/>
              <a:ext cx="1095345" cy="977165"/>
            </a:xfrm>
            <a:prstGeom prst="rect">
              <a:avLst/>
            </a:prstGeom>
          </p:spPr>
        </p:pic>
      </p:grpSp>
      <p:grpSp>
        <p:nvGrpSpPr>
          <p:cNvPr id="12" name="Group 11">
            <a:extLst>
              <a:ext uri="{FF2B5EF4-FFF2-40B4-BE49-F238E27FC236}">
                <a16:creationId xmlns:a16="http://schemas.microsoft.com/office/drawing/2014/main" id="{D55FE195-5B97-B778-9A35-8C5483F2D04F}"/>
              </a:ext>
            </a:extLst>
          </p:cNvPr>
          <p:cNvGrpSpPr/>
          <p:nvPr/>
        </p:nvGrpSpPr>
        <p:grpSpPr>
          <a:xfrm>
            <a:off x="7541697" y="3607542"/>
            <a:ext cx="2287463" cy="989250"/>
            <a:chOff x="7541697" y="3607542"/>
            <a:chExt cx="2287463" cy="989250"/>
          </a:xfrm>
        </p:grpSpPr>
        <p:sp>
          <p:nvSpPr>
            <p:cNvPr id="96" name="Rectangle 95">
              <a:extLst>
                <a:ext uri="{FF2B5EF4-FFF2-40B4-BE49-F238E27FC236}">
                  <a16:creationId xmlns:a16="http://schemas.microsoft.com/office/drawing/2014/main" id="{548C722C-A109-E634-F1B7-3D0828F96D3D}"/>
                </a:ext>
              </a:extLst>
            </p:cNvPr>
            <p:cNvSpPr/>
            <p:nvPr/>
          </p:nvSpPr>
          <p:spPr>
            <a:xfrm>
              <a:off x="7541697" y="3607542"/>
              <a:ext cx="2287463" cy="989250"/>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7" name="Graphic 96" descr="Whole pizza with solid fill">
              <a:extLst>
                <a:ext uri="{FF2B5EF4-FFF2-40B4-BE49-F238E27FC236}">
                  <a16:creationId xmlns:a16="http://schemas.microsoft.com/office/drawing/2014/main" id="{5C31A60B-6E4B-858A-ADA6-35124D2AB2EF}"/>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8168688" y="3646834"/>
              <a:ext cx="1033480" cy="910665"/>
            </a:xfrm>
            <a:prstGeom prst="rect">
              <a:avLst/>
            </a:prstGeom>
          </p:spPr>
        </p:pic>
      </p:grpSp>
      <p:grpSp>
        <p:nvGrpSpPr>
          <p:cNvPr id="14" name="Group 13">
            <a:extLst>
              <a:ext uri="{FF2B5EF4-FFF2-40B4-BE49-F238E27FC236}">
                <a16:creationId xmlns:a16="http://schemas.microsoft.com/office/drawing/2014/main" id="{BDB0DFEE-BEB6-D79B-A6CB-CD09DC8ACB18}"/>
              </a:ext>
            </a:extLst>
          </p:cNvPr>
          <p:cNvGrpSpPr/>
          <p:nvPr/>
        </p:nvGrpSpPr>
        <p:grpSpPr>
          <a:xfrm>
            <a:off x="7551400" y="4661795"/>
            <a:ext cx="2311205" cy="1118881"/>
            <a:chOff x="7551400" y="4661795"/>
            <a:chExt cx="2311205" cy="1092971"/>
          </a:xfrm>
        </p:grpSpPr>
        <p:sp>
          <p:nvSpPr>
            <p:cNvPr id="101" name="Rectangle 100">
              <a:extLst>
                <a:ext uri="{FF2B5EF4-FFF2-40B4-BE49-F238E27FC236}">
                  <a16:creationId xmlns:a16="http://schemas.microsoft.com/office/drawing/2014/main" id="{268F7A73-5BE6-C43D-54A6-CFB52F37DB43}"/>
                </a:ext>
              </a:extLst>
            </p:cNvPr>
            <p:cNvSpPr/>
            <p:nvPr/>
          </p:nvSpPr>
          <p:spPr>
            <a:xfrm>
              <a:off x="7551400" y="4732501"/>
              <a:ext cx="2311205" cy="963323"/>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raphic 102" descr="Watermelon with solid fill">
              <a:extLst>
                <a:ext uri="{FF2B5EF4-FFF2-40B4-BE49-F238E27FC236}">
                  <a16:creationId xmlns:a16="http://schemas.microsoft.com/office/drawing/2014/main" id="{B3BF2543-E824-9439-FCAC-B6BF899DAC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8157517" y="4661795"/>
              <a:ext cx="1092971" cy="1092971"/>
            </a:xfrm>
            <a:prstGeom prst="rect">
              <a:avLst/>
            </a:prstGeom>
          </p:spPr>
        </p:pic>
      </p:grpSp>
      <p:grpSp>
        <p:nvGrpSpPr>
          <p:cNvPr id="22" name="Group 21">
            <a:extLst>
              <a:ext uri="{FF2B5EF4-FFF2-40B4-BE49-F238E27FC236}">
                <a16:creationId xmlns:a16="http://schemas.microsoft.com/office/drawing/2014/main" id="{6B3401A8-7DD8-3D69-E8DE-0BE1283AE8C0}"/>
              </a:ext>
            </a:extLst>
          </p:cNvPr>
          <p:cNvGrpSpPr/>
          <p:nvPr/>
        </p:nvGrpSpPr>
        <p:grpSpPr>
          <a:xfrm>
            <a:off x="4931644" y="2470289"/>
            <a:ext cx="2311205" cy="982192"/>
            <a:chOff x="4931644" y="2470289"/>
            <a:chExt cx="2311205" cy="982192"/>
          </a:xfrm>
        </p:grpSpPr>
        <p:sp>
          <p:nvSpPr>
            <p:cNvPr id="117" name="Rectangle 116">
              <a:extLst>
                <a:ext uri="{FF2B5EF4-FFF2-40B4-BE49-F238E27FC236}">
                  <a16:creationId xmlns:a16="http://schemas.microsoft.com/office/drawing/2014/main" id="{AD56E78D-FA7C-D152-D4F7-3B5E9BFE76DB}"/>
                </a:ext>
              </a:extLst>
            </p:cNvPr>
            <p:cNvSpPr/>
            <p:nvPr/>
          </p:nvSpPr>
          <p:spPr>
            <a:xfrm>
              <a:off x="4931644" y="2489158"/>
              <a:ext cx="2311205" cy="963323"/>
            </a:xfrm>
            <a:prstGeom prst="rect">
              <a:avLst/>
            </a:prstGeom>
            <a:solidFill>
              <a:srgbClr val="E2615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8" name="Graphic 117" descr="Apple with solid fill">
              <a:extLst>
                <a:ext uri="{FF2B5EF4-FFF2-40B4-BE49-F238E27FC236}">
                  <a16:creationId xmlns:a16="http://schemas.microsoft.com/office/drawing/2014/main" id="{7BD00C09-1C47-2AE1-A5B8-0A4D9CECCBF4}"/>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5542292" y="2470289"/>
              <a:ext cx="1134317" cy="963324"/>
            </a:xfrm>
            <a:prstGeom prst="rect">
              <a:avLst/>
            </a:prstGeom>
          </p:spPr>
        </p:pic>
      </p:grpSp>
      <p:grpSp>
        <p:nvGrpSpPr>
          <p:cNvPr id="11" name="Group 10">
            <a:extLst>
              <a:ext uri="{FF2B5EF4-FFF2-40B4-BE49-F238E27FC236}">
                <a16:creationId xmlns:a16="http://schemas.microsoft.com/office/drawing/2014/main" id="{A3A67927-F5A2-712F-9D5D-1FA28D518728}"/>
              </a:ext>
            </a:extLst>
          </p:cNvPr>
          <p:cNvGrpSpPr/>
          <p:nvPr/>
        </p:nvGrpSpPr>
        <p:grpSpPr>
          <a:xfrm>
            <a:off x="7551400" y="2471095"/>
            <a:ext cx="2287463" cy="986671"/>
            <a:chOff x="7551400" y="2471095"/>
            <a:chExt cx="2287463" cy="986671"/>
          </a:xfrm>
        </p:grpSpPr>
        <p:sp>
          <p:nvSpPr>
            <p:cNvPr id="120" name="Rectangle 119">
              <a:extLst>
                <a:ext uri="{FF2B5EF4-FFF2-40B4-BE49-F238E27FC236}">
                  <a16:creationId xmlns:a16="http://schemas.microsoft.com/office/drawing/2014/main" id="{BE433C6F-51A5-1DAB-3DDC-49995D06FC63}"/>
                </a:ext>
              </a:extLst>
            </p:cNvPr>
            <p:cNvSpPr/>
            <p:nvPr/>
          </p:nvSpPr>
          <p:spPr>
            <a:xfrm>
              <a:off x="7551400" y="2471095"/>
              <a:ext cx="2287463" cy="981575"/>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1" name="Graphic 120" descr="Plate with solid fill">
              <a:extLst>
                <a:ext uri="{FF2B5EF4-FFF2-40B4-BE49-F238E27FC236}">
                  <a16:creationId xmlns:a16="http://schemas.microsoft.com/office/drawing/2014/main" id="{A50D1854-2E60-DAEA-93EC-C15D543449BD}"/>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8140476" y="2476190"/>
              <a:ext cx="1122665" cy="981576"/>
            </a:xfrm>
            <a:prstGeom prst="rect">
              <a:avLst/>
            </a:prstGeom>
          </p:spPr>
        </p:pic>
      </p:grpSp>
      <p:grpSp>
        <p:nvGrpSpPr>
          <p:cNvPr id="40" name="Group 39">
            <a:extLst>
              <a:ext uri="{FF2B5EF4-FFF2-40B4-BE49-F238E27FC236}">
                <a16:creationId xmlns:a16="http://schemas.microsoft.com/office/drawing/2014/main" id="{B40E3534-5CDE-6D20-04ED-1EE1A5E41D39}"/>
              </a:ext>
            </a:extLst>
          </p:cNvPr>
          <p:cNvGrpSpPr/>
          <p:nvPr/>
        </p:nvGrpSpPr>
        <p:grpSpPr>
          <a:xfrm>
            <a:off x="2362840" y="3602638"/>
            <a:ext cx="2314411" cy="997833"/>
            <a:chOff x="2334999" y="3605054"/>
            <a:chExt cx="2314411" cy="997833"/>
          </a:xfrm>
        </p:grpSpPr>
        <p:sp>
          <p:nvSpPr>
            <p:cNvPr id="69" name="Rectangle 68">
              <a:extLst>
                <a:ext uri="{FF2B5EF4-FFF2-40B4-BE49-F238E27FC236}">
                  <a16:creationId xmlns:a16="http://schemas.microsoft.com/office/drawing/2014/main" id="{03AB1745-676A-67F5-6E67-624452639216}"/>
                </a:ext>
              </a:extLst>
            </p:cNvPr>
            <p:cNvSpPr/>
            <p:nvPr/>
          </p:nvSpPr>
          <p:spPr>
            <a:xfrm>
              <a:off x="2334999" y="3605054"/>
              <a:ext cx="2314411" cy="972168"/>
            </a:xfrm>
            <a:prstGeom prst="rect">
              <a:avLst/>
            </a:prstGeom>
            <a:solidFill>
              <a:srgbClr val="74C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A picture containing text&#10;&#10;Description automatically generated">
              <a:extLst>
                <a:ext uri="{FF2B5EF4-FFF2-40B4-BE49-F238E27FC236}">
                  <a16:creationId xmlns:a16="http://schemas.microsoft.com/office/drawing/2014/main" id="{A715D0B1-1BB9-D4CF-4D55-BC7D9AB4B6F4}"/>
                </a:ext>
              </a:extLst>
            </p:cNvPr>
            <p:cNvPicPr>
              <a:picLocks noChangeAspect="1"/>
            </p:cNvPicPr>
            <p:nvPr/>
          </p:nvPicPr>
          <p:blipFill rotWithShape="1">
            <a:blip r:embed="rId27">
              <a:extLst>
                <a:ext uri="{28A0092B-C50C-407E-A947-70E740481C1C}">
                  <a14:useLocalDpi xmlns:a14="http://schemas.microsoft.com/office/drawing/2010/main" val="0"/>
                </a:ext>
              </a:extLst>
            </a:blip>
            <a:srcRect l="78932" t="23168" r="10762" b="20416"/>
            <a:stretch/>
          </p:blipFill>
          <p:spPr>
            <a:xfrm>
              <a:off x="3135342" y="3626939"/>
              <a:ext cx="716003" cy="975948"/>
            </a:xfrm>
            <a:prstGeom prst="rect">
              <a:avLst/>
            </a:prstGeom>
          </p:spPr>
        </p:pic>
      </p:grpSp>
    </p:spTree>
    <p:extLst>
      <p:ext uri="{BB962C8B-B14F-4D97-AF65-F5344CB8AC3E}">
        <p14:creationId xmlns:p14="http://schemas.microsoft.com/office/powerpoint/2010/main" val="3180194043"/>
      </p:ext>
    </p:extLst>
  </p:cSld>
  <p:clrMapOvr>
    <a:masterClrMapping/>
  </p:clrMapOvr>
  <p:transition spd="med" advTm="6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1000" fill="hold"/>
                                        <p:tgtEl>
                                          <p:spTgt spid="33"/>
                                        </p:tgtEl>
                                        <p:attrNameLst>
                                          <p:attrName>style.color</p:attrName>
                                        </p:attrNameLst>
                                      </p:cBhvr>
                                      <p:to>
                                        <p:clrVal>
                                          <a:schemeClr val="tx1"/>
                                        </p:clrVal>
                                      </p:to>
                                    </p:set>
                                    <p:set>
                                      <p:cBhvr>
                                        <p:cTn id="7" dur="1000" fill="hold"/>
                                        <p:tgtEl>
                                          <p:spTgt spid="33"/>
                                        </p:tgtEl>
                                        <p:attrNameLst>
                                          <p:attrName>fillcolor</p:attrName>
                                        </p:attrNameLst>
                                      </p:cBhvr>
                                      <p:to>
                                        <p:clrVal>
                                          <a:schemeClr val="tx1"/>
                                        </p:clrVal>
                                      </p:to>
                                    </p:set>
                                    <p:set>
                                      <p:cBhvr>
                                        <p:cTn id="8" dur="1000" fill="hold"/>
                                        <p:tgtEl>
                                          <p:spTgt spid="3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54"/>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1000" fill="hold"/>
                                        <p:tgtEl>
                                          <p:spTgt spid="54"/>
                                        </p:tgtEl>
                                        <p:attrNameLst>
                                          <p:attrName>style.color</p:attrName>
                                        </p:attrNameLst>
                                      </p:cBhvr>
                                      <p:to>
                                        <p:clrVal>
                                          <a:schemeClr val="tx1"/>
                                        </p:clrVal>
                                      </p:to>
                                    </p:set>
                                    <p:set>
                                      <p:cBhvr>
                                        <p:cTn id="14" dur="1000" fill="hold"/>
                                        <p:tgtEl>
                                          <p:spTgt spid="54"/>
                                        </p:tgtEl>
                                        <p:attrNameLst>
                                          <p:attrName>fillcolor</p:attrName>
                                        </p:attrNameLst>
                                      </p:cBhvr>
                                      <p:to>
                                        <p:clrVal>
                                          <a:schemeClr val="tx1"/>
                                        </p:clrVal>
                                      </p:to>
                                    </p:set>
                                    <p:set>
                                      <p:cBhvr>
                                        <p:cTn id="15" dur="1000" fill="hold"/>
                                        <p:tgtEl>
                                          <p:spTgt spid="54"/>
                                        </p:tgtEl>
                                        <p:attrNameLst>
                                          <p:attrName>fill.type</p:attrName>
                                        </p:attrNameLst>
                                      </p:cBhvr>
                                      <p:to>
                                        <p:strVal val="solid"/>
                                      </p:to>
                                    </p:set>
                                  </p:childTnLst>
                                </p:cTn>
                              </p:par>
                            </p:childTnLst>
                          </p:cTn>
                        </p:par>
                      </p:childTnLst>
                    </p:cTn>
                  </p:par>
                </p:childTnLst>
              </p:cTn>
              <p:nextCondLst>
                <p:cond evt="onClick" delay="0">
                  <p:tgtEl>
                    <p:spTgt spid="54"/>
                  </p:tgtEl>
                </p:cond>
              </p:nextCondLst>
            </p:seq>
            <p:seq concurrent="1" nextAc="seek">
              <p:cTn id="16" restart="whenNotActive" fill="hold" evtFilter="cancelBubble" nodeType="interactiveSeq">
                <p:stCondLst>
                  <p:cond evt="onClick" delay="0">
                    <p:tgtEl>
                      <p:spTgt spid="261"/>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1000" fill="hold"/>
                                        <p:tgtEl>
                                          <p:spTgt spid="261"/>
                                        </p:tgtEl>
                                        <p:attrNameLst>
                                          <p:attrName>style.color</p:attrName>
                                        </p:attrNameLst>
                                      </p:cBhvr>
                                      <p:to>
                                        <p:clrVal>
                                          <a:schemeClr val="tx1"/>
                                        </p:clrVal>
                                      </p:to>
                                    </p:set>
                                    <p:set>
                                      <p:cBhvr>
                                        <p:cTn id="21" dur="1000" fill="hold"/>
                                        <p:tgtEl>
                                          <p:spTgt spid="261"/>
                                        </p:tgtEl>
                                        <p:attrNameLst>
                                          <p:attrName>fillcolor</p:attrName>
                                        </p:attrNameLst>
                                      </p:cBhvr>
                                      <p:to>
                                        <p:clrVal>
                                          <a:schemeClr val="tx1"/>
                                        </p:clrVal>
                                      </p:to>
                                    </p:set>
                                    <p:set>
                                      <p:cBhvr>
                                        <p:cTn id="22" dur="1000" fill="hold"/>
                                        <p:tgtEl>
                                          <p:spTgt spid="261"/>
                                        </p:tgtEl>
                                        <p:attrNameLst>
                                          <p:attrName>fill.type</p:attrName>
                                        </p:attrNameLst>
                                      </p:cBhvr>
                                      <p:to>
                                        <p:strVal val="solid"/>
                                      </p:to>
                                    </p:set>
                                  </p:childTnLst>
                                </p:cTn>
                              </p:par>
                            </p:childTnLst>
                          </p:cTn>
                        </p:par>
                      </p:childTnLst>
                    </p:cTn>
                  </p:par>
                </p:childTnLst>
              </p:cTn>
              <p:nextCondLst>
                <p:cond evt="onClick" delay="0">
                  <p:tgtEl>
                    <p:spTgt spid="261"/>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1000" fill="hold"/>
                                        <p:tgtEl>
                                          <p:spTgt spid="7"/>
                                        </p:tgtEl>
                                        <p:attrNameLst>
                                          <p:attrName>style.color</p:attrName>
                                        </p:attrNameLst>
                                      </p:cBhvr>
                                      <p:to>
                                        <p:clrVal>
                                          <a:schemeClr val="tx1"/>
                                        </p:clrVal>
                                      </p:to>
                                    </p:set>
                                    <p:set>
                                      <p:cBhvr>
                                        <p:cTn id="28" dur="1000" fill="hold"/>
                                        <p:tgtEl>
                                          <p:spTgt spid="7"/>
                                        </p:tgtEl>
                                        <p:attrNameLst>
                                          <p:attrName>fillcolor</p:attrName>
                                        </p:attrNameLst>
                                      </p:cBhvr>
                                      <p:to>
                                        <p:clrVal>
                                          <a:schemeClr val="tx1"/>
                                        </p:clrVal>
                                      </p:to>
                                    </p:set>
                                    <p:set>
                                      <p:cBhvr>
                                        <p:cTn id="29" dur="1000" fill="hold"/>
                                        <p:tgtEl>
                                          <p:spTgt spid="7"/>
                                        </p:tgtEl>
                                        <p:attrNameLst>
                                          <p:attrName>fill.type</p:attrName>
                                        </p:attrNameLst>
                                      </p:cBhvr>
                                      <p:to>
                                        <p:strVal val="solid"/>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1000" fill="hold"/>
                                        <p:tgtEl>
                                          <p:spTgt spid="17"/>
                                        </p:tgtEl>
                                        <p:attrNameLst>
                                          <p:attrName>style.color</p:attrName>
                                        </p:attrNameLst>
                                      </p:cBhvr>
                                      <p:to>
                                        <p:clrVal>
                                          <a:schemeClr val="tx1"/>
                                        </p:clrVal>
                                      </p:to>
                                    </p:set>
                                    <p:set>
                                      <p:cBhvr>
                                        <p:cTn id="35" dur="1000" fill="hold"/>
                                        <p:tgtEl>
                                          <p:spTgt spid="17"/>
                                        </p:tgtEl>
                                        <p:attrNameLst>
                                          <p:attrName>fillcolor</p:attrName>
                                        </p:attrNameLst>
                                      </p:cBhvr>
                                      <p:to>
                                        <p:clrVal>
                                          <a:schemeClr val="tx1"/>
                                        </p:clrVal>
                                      </p:to>
                                    </p:set>
                                    <p:set>
                                      <p:cBhvr>
                                        <p:cTn id="36" dur="1000" fill="hold"/>
                                        <p:tgtEl>
                                          <p:spTgt spid="17"/>
                                        </p:tgtEl>
                                        <p:attrNameLst>
                                          <p:attrName>fill.type</p:attrName>
                                        </p:attrNameLst>
                                      </p:cBhvr>
                                      <p:to>
                                        <p:strVal val="solid"/>
                                      </p:to>
                                    </p:set>
                                  </p:childTnLst>
                                </p:cTn>
                              </p:par>
                            </p:childTnLst>
                          </p:cTn>
                        </p:par>
                      </p:childTnLst>
                    </p:cTn>
                  </p:par>
                </p:childTnLst>
              </p:cTn>
              <p:nextCondLst>
                <p:cond evt="onClick" delay="0">
                  <p:tgtEl>
                    <p:spTgt spid="17"/>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1000" fill="hold"/>
                                        <p:tgtEl>
                                          <p:spTgt spid="20"/>
                                        </p:tgtEl>
                                        <p:attrNameLst>
                                          <p:attrName>style.color</p:attrName>
                                        </p:attrNameLst>
                                      </p:cBhvr>
                                      <p:to>
                                        <p:clrVal>
                                          <a:schemeClr val="tx1"/>
                                        </p:clrVal>
                                      </p:to>
                                    </p:set>
                                    <p:set>
                                      <p:cBhvr>
                                        <p:cTn id="42" dur="1000" fill="hold"/>
                                        <p:tgtEl>
                                          <p:spTgt spid="20"/>
                                        </p:tgtEl>
                                        <p:attrNameLst>
                                          <p:attrName>fillcolor</p:attrName>
                                        </p:attrNameLst>
                                      </p:cBhvr>
                                      <p:to>
                                        <p:clrVal>
                                          <a:schemeClr val="tx1"/>
                                        </p:clrVal>
                                      </p:to>
                                    </p:set>
                                    <p:set>
                                      <p:cBhvr>
                                        <p:cTn id="43" dur="1000" fill="hold"/>
                                        <p:tgtEl>
                                          <p:spTgt spid="20"/>
                                        </p:tgtEl>
                                        <p:attrNameLst>
                                          <p:attrName>fill.type</p:attrName>
                                        </p:attrNameLst>
                                      </p:cBhvr>
                                      <p:to>
                                        <p:strVal val="solid"/>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5"/>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1000" fill="hold"/>
                                        <p:tgtEl>
                                          <p:spTgt spid="25"/>
                                        </p:tgtEl>
                                        <p:attrNameLst>
                                          <p:attrName>style.color</p:attrName>
                                        </p:attrNameLst>
                                      </p:cBhvr>
                                      <p:to>
                                        <p:clrVal>
                                          <a:schemeClr val="tx1"/>
                                        </p:clrVal>
                                      </p:to>
                                    </p:set>
                                    <p:set>
                                      <p:cBhvr>
                                        <p:cTn id="49" dur="1000" fill="hold"/>
                                        <p:tgtEl>
                                          <p:spTgt spid="25"/>
                                        </p:tgtEl>
                                        <p:attrNameLst>
                                          <p:attrName>fillcolor</p:attrName>
                                        </p:attrNameLst>
                                      </p:cBhvr>
                                      <p:to>
                                        <p:clrVal>
                                          <a:schemeClr val="tx1"/>
                                        </p:clrVal>
                                      </p:to>
                                    </p:set>
                                    <p:set>
                                      <p:cBhvr>
                                        <p:cTn id="50" dur="10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1" restart="whenNotActive" fill="hold" evtFilter="cancelBubble" nodeType="interactiveSeq">
                <p:stCondLst>
                  <p:cond evt="onClick" delay="0">
                    <p:tgtEl>
                      <p:spTgt spid="37"/>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1000" fill="hold"/>
                                        <p:tgtEl>
                                          <p:spTgt spid="37"/>
                                        </p:tgtEl>
                                        <p:attrNameLst>
                                          <p:attrName>style.color</p:attrName>
                                        </p:attrNameLst>
                                      </p:cBhvr>
                                      <p:to>
                                        <p:clrVal>
                                          <a:schemeClr val="tx1"/>
                                        </p:clrVal>
                                      </p:to>
                                    </p:set>
                                    <p:set>
                                      <p:cBhvr>
                                        <p:cTn id="56" dur="1000" fill="hold"/>
                                        <p:tgtEl>
                                          <p:spTgt spid="37"/>
                                        </p:tgtEl>
                                        <p:attrNameLst>
                                          <p:attrName>fillcolor</p:attrName>
                                        </p:attrNameLst>
                                      </p:cBhvr>
                                      <p:to>
                                        <p:clrVal>
                                          <a:schemeClr val="tx1"/>
                                        </p:clrVal>
                                      </p:to>
                                    </p:set>
                                    <p:set>
                                      <p:cBhvr>
                                        <p:cTn id="57" dur="1000" fill="hold"/>
                                        <p:tgtEl>
                                          <p:spTgt spid="37"/>
                                        </p:tgtEl>
                                        <p:attrNameLst>
                                          <p:attrName>fill.type</p:attrName>
                                        </p:attrNameLst>
                                      </p:cBhvr>
                                      <p:to>
                                        <p:strVal val="solid"/>
                                      </p:to>
                                    </p:set>
                                  </p:childTnLst>
                                </p:cTn>
                              </p:par>
                            </p:childTnLst>
                          </p:cTn>
                        </p:par>
                      </p:childTnLst>
                    </p:cTn>
                  </p:par>
                </p:childTnLst>
              </p:cTn>
              <p:nextCondLst>
                <p:cond evt="onClick" delay="0">
                  <p:tgtEl>
                    <p:spTgt spid="37"/>
                  </p:tgtEl>
                </p:cond>
              </p:nextCondLst>
            </p:seq>
            <p:seq concurrent="1" nextAc="seek">
              <p:cTn id="58" restart="whenNotActive" fill="hold" evtFilter="cancelBubble" nodeType="interactiveSeq">
                <p:stCondLst>
                  <p:cond evt="onClick" delay="0">
                    <p:tgtEl>
                      <p:spTgt spid="47"/>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1000" fill="hold"/>
                                        <p:tgtEl>
                                          <p:spTgt spid="47"/>
                                        </p:tgtEl>
                                        <p:attrNameLst>
                                          <p:attrName>style.color</p:attrName>
                                        </p:attrNameLst>
                                      </p:cBhvr>
                                      <p:to>
                                        <p:clrVal>
                                          <a:schemeClr val="tx1"/>
                                        </p:clrVal>
                                      </p:to>
                                    </p:set>
                                    <p:set>
                                      <p:cBhvr>
                                        <p:cTn id="63" dur="1000" fill="hold"/>
                                        <p:tgtEl>
                                          <p:spTgt spid="47"/>
                                        </p:tgtEl>
                                        <p:attrNameLst>
                                          <p:attrName>fillcolor</p:attrName>
                                        </p:attrNameLst>
                                      </p:cBhvr>
                                      <p:to>
                                        <p:clrVal>
                                          <a:schemeClr val="tx1"/>
                                        </p:clrVal>
                                      </p:to>
                                    </p:set>
                                    <p:set>
                                      <p:cBhvr>
                                        <p:cTn id="64" dur="1000" fill="hold"/>
                                        <p:tgtEl>
                                          <p:spTgt spid="47"/>
                                        </p:tgtEl>
                                        <p:attrNameLst>
                                          <p:attrName>fill.type</p:attrName>
                                        </p:attrNameLst>
                                      </p:cBhvr>
                                      <p:to>
                                        <p:strVal val="solid"/>
                                      </p:to>
                                    </p:set>
                                  </p:childTnLst>
                                </p:cTn>
                              </p:par>
                            </p:childTnLst>
                          </p:cTn>
                        </p:par>
                      </p:childTnLst>
                    </p:cTn>
                  </p:par>
                </p:childTnLst>
              </p:cTn>
              <p:nextCondLst>
                <p:cond evt="onClick" delay="0">
                  <p:tgtEl>
                    <p:spTgt spid="47"/>
                  </p:tgtEl>
                </p:cond>
              </p:nextCondLst>
            </p:seq>
            <p:seq concurrent="1" nextAc="seek">
              <p:cTn id="65" restart="whenNotActive" fill="hold" evtFilter="cancelBubble" nodeType="interactiveSeq">
                <p:stCondLst>
                  <p:cond evt="onClick" delay="0">
                    <p:tgtEl>
                      <p:spTgt spid="16"/>
                    </p:tgtEl>
                  </p:cond>
                </p:stCondLst>
                <p:endSync evt="end" delay="0">
                  <p:rtn val="all"/>
                </p:endSync>
                <p:childTnLst>
                  <p:par>
                    <p:cTn id="66" fill="hold">
                      <p:stCondLst>
                        <p:cond delay="0"/>
                      </p:stCondLst>
                      <p:childTnLst>
                        <p:par>
                          <p:cTn id="67" fill="hold">
                            <p:stCondLst>
                              <p:cond delay="0"/>
                            </p:stCondLst>
                            <p:childTnLst>
                              <p:par>
                                <p:cTn id="68" presetID="22" presetClass="exit" presetSubtype="4" fill="hold" nodeType="clickEffect">
                                  <p:stCondLst>
                                    <p:cond delay="0"/>
                                  </p:stCondLst>
                                  <p:childTnLst>
                                    <p:animEffect transition="out" filter="wipe(down)">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1" restart="whenNotActive" fill="hold" evtFilter="cancelBubble" nodeType="interactiveSeq">
                <p:stCondLst>
                  <p:cond evt="onClick" delay="0">
                    <p:tgtEl>
                      <p:spTgt spid="22"/>
                    </p:tgtEl>
                  </p:cond>
                </p:stCondLst>
                <p:endSync evt="end" delay="0">
                  <p:rtn val="all"/>
                </p:endSync>
                <p:childTnLst>
                  <p:par>
                    <p:cTn id="72" fill="hold">
                      <p:stCondLst>
                        <p:cond delay="0"/>
                      </p:stCondLst>
                      <p:childTnLst>
                        <p:par>
                          <p:cTn id="73" fill="hold">
                            <p:stCondLst>
                              <p:cond delay="0"/>
                            </p:stCondLst>
                            <p:childTnLst>
                              <p:par>
                                <p:cTn id="74" presetID="22" presetClass="exit" presetSubtype="4" fill="hold" nodeType="clickEffect">
                                  <p:stCondLst>
                                    <p:cond delay="0"/>
                                  </p:stCondLst>
                                  <p:childTnLst>
                                    <p:animEffect transition="out" filter="wipe(down)">
                                      <p:cBhvr>
                                        <p:cTn id="75" dur="500"/>
                                        <p:tgtEl>
                                          <p:spTgt spid="22"/>
                                        </p:tgtEl>
                                      </p:cBhvr>
                                    </p:animEffect>
                                    <p:set>
                                      <p:cBhvr>
                                        <p:cTn id="76"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7" restart="whenNotActive" fill="hold" evtFilter="cancelBubble" nodeType="interactiveSeq">
                <p:stCondLst>
                  <p:cond evt="onClick" delay="0">
                    <p:tgtEl>
                      <p:spTgt spid="11"/>
                    </p:tgtEl>
                  </p:cond>
                </p:stCondLst>
                <p:endSync evt="end" delay="0">
                  <p:rtn val="all"/>
                </p:endSync>
                <p:childTnLst>
                  <p:par>
                    <p:cTn id="78" fill="hold">
                      <p:stCondLst>
                        <p:cond delay="0"/>
                      </p:stCondLst>
                      <p:childTnLst>
                        <p:par>
                          <p:cTn id="79" fill="hold">
                            <p:stCondLst>
                              <p:cond delay="0"/>
                            </p:stCondLst>
                            <p:childTnLst>
                              <p:par>
                                <p:cTn id="80" presetID="22" presetClass="exit" presetSubtype="4" fill="hold" nodeType="clickEffect">
                                  <p:stCondLst>
                                    <p:cond delay="0"/>
                                  </p:stCondLst>
                                  <p:childTnLst>
                                    <p:animEffect transition="out" filter="wipe(down)">
                                      <p:cBhvr>
                                        <p:cTn id="81" dur="500"/>
                                        <p:tgtEl>
                                          <p:spTgt spid="11"/>
                                        </p:tgtEl>
                                      </p:cBhvr>
                                    </p:animEffect>
                                    <p:set>
                                      <p:cBhvr>
                                        <p:cTn id="82"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3" restart="whenNotActive" fill="hold" evtFilter="cancelBubble" nodeType="interactiveSeq">
                <p:stCondLst>
                  <p:cond evt="onClick" delay="0">
                    <p:tgtEl>
                      <p:spTgt spid="40"/>
                    </p:tgtEl>
                  </p:cond>
                </p:stCondLst>
                <p:endSync evt="end" delay="0">
                  <p:rtn val="all"/>
                </p:endSync>
                <p:childTnLst>
                  <p:par>
                    <p:cTn id="84" fill="hold">
                      <p:stCondLst>
                        <p:cond delay="0"/>
                      </p:stCondLst>
                      <p:childTnLst>
                        <p:par>
                          <p:cTn id="85" fill="hold">
                            <p:stCondLst>
                              <p:cond delay="0"/>
                            </p:stCondLst>
                            <p:childTnLst>
                              <p:par>
                                <p:cTn id="86" presetID="22" presetClass="exit" presetSubtype="4" fill="hold" nodeType="clickEffect">
                                  <p:stCondLst>
                                    <p:cond delay="0"/>
                                  </p:stCondLst>
                                  <p:childTnLst>
                                    <p:animEffect transition="out" filter="wipe(down)">
                                      <p:cBhvr>
                                        <p:cTn id="87" dur="500"/>
                                        <p:tgtEl>
                                          <p:spTgt spid="40"/>
                                        </p:tgtEl>
                                      </p:cBhvr>
                                    </p:animEffect>
                                    <p:set>
                                      <p:cBhvr>
                                        <p:cTn id="88"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89" restart="whenNotActive" fill="hold" evtFilter="cancelBubble" nodeType="interactiveSeq">
                <p:stCondLst>
                  <p:cond evt="onClick" delay="0">
                    <p:tgtEl>
                      <p:spTgt spid="9"/>
                    </p:tgtEl>
                  </p:cond>
                </p:stCondLst>
                <p:endSync evt="end" delay="0">
                  <p:rtn val="all"/>
                </p:endSync>
                <p:childTnLst>
                  <p:par>
                    <p:cTn id="90" fill="hold">
                      <p:stCondLst>
                        <p:cond delay="0"/>
                      </p:stCondLst>
                      <p:childTnLst>
                        <p:par>
                          <p:cTn id="91" fill="hold">
                            <p:stCondLst>
                              <p:cond delay="0"/>
                            </p:stCondLst>
                            <p:childTnLst>
                              <p:par>
                                <p:cTn id="92" presetID="22" presetClass="exit" presetSubtype="4" fill="hold" nodeType="clickEffect">
                                  <p:stCondLst>
                                    <p:cond delay="0"/>
                                  </p:stCondLst>
                                  <p:childTnLst>
                                    <p:animEffect transition="out" filter="wipe(down)">
                                      <p:cBhvr>
                                        <p:cTn id="93" dur="500"/>
                                        <p:tgtEl>
                                          <p:spTgt spid="9"/>
                                        </p:tgtEl>
                                      </p:cBhvr>
                                    </p:animEffect>
                                    <p:set>
                                      <p:cBhvr>
                                        <p:cTn id="94"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12"/>
                                        </p:tgtEl>
                                      </p:cBhvr>
                                    </p:animEffect>
                                    <p:set>
                                      <p:cBhvr>
                                        <p:cTn id="10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01" restart="whenNotActive" fill="hold" evtFilter="cancelBubble" nodeType="interactiveSeq">
                <p:stCondLst>
                  <p:cond evt="onClick" delay="0">
                    <p:tgtEl>
                      <p:spTgt spid="21"/>
                    </p:tgtEl>
                  </p:cond>
                </p:stCondLst>
                <p:endSync evt="end" delay="0">
                  <p:rtn val="all"/>
                </p:endSync>
                <p:childTnLst>
                  <p:par>
                    <p:cTn id="102" fill="hold">
                      <p:stCondLst>
                        <p:cond delay="0"/>
                      </p:stCondLst>
                      <p:childTnLst>
                        <p:par>
                          <p:cTn id="103" fill="hold">
                            <p:stCondLst>
                              <p:cond delay="0"/>
                            </p:stCondLst>
                            <p:childTnLst>
                              <p:par>
                                <p:cTn id="104" presetID="22" presetClass="exit" presetSubtype="4" fill="hold" nodeType="clickEffect">
                                  <p:stCondLst>
                                    <p:cond delay="0"/>
                                  </p:stCondLst>
                                  <p:childTnLst>
                                    <p:animEffect transition="out" filter="wipe(down)">
                                      <p:cBhvr>
                                        <p:cTn id="105" dur="500"/>
                                        <p:tgtEl>
                                          <p:spTgt spid="21"/>
                                        </p:tgtEl>
                                      </p:cBhvr>
                                    </p:animEffect>
                                    <p:set>
                                      <p:cBhvr>
                                        <p:cTn id="106"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07" restart="whenNotActive" fill="hold" evtFilter="cancelBubble" nodeType="interactiveSeq">
                <p:stCondLst>
                  <p:cond evt="onClick" delay="0">
                    <p:tgtEl>
                      <p:spTgt spid="10"/>
                    </p:tgtEl>
                  </p:cond>
                </p:stCondLst>
                <p:endSync evt="end" delay="0">
                  <p:rtn val="all"/>
                </p:endSync>
                <p:childTnLst>
                  <p:par>
                    <p:cTn id="108" fill="hold">
                      <p:stCondLst>
                        <p:cond delay="0"/>
                      </p:stCondLst>
                      <p:childTnLst>
                        <p:par>
                          <p:cTn id="109" fill="hold">
                            <p:stCondLst>
                              <p:cond delay="0"/>
                            </p:stCondLst>
                            <p:childTnLst>
                              <p:par>
                                <p:cTn id="110" presetID="22" presetClass="exit" presetSubtype="4" fill="hold" nodeType="clickEffect">
                                  <p:stCondLst>
                                    <p:cond delay="0"/>
                                  </p:stCondLst>
                                  <p:childTnLst>
                                    <p:animEffect transition="out" filter="wipe(down)">
                                      <p:cBhvr>
                                        <p:cTn id="111" dur="500"/>
                                        <p:tgtEl>
                                          <p:spTgt spid="10"/>
                                        </p:tgtEl>
                                      </p:cBhvr>
                                    </p:animEffect>
                                    <p:set>
                                      <p:cBhvr>
                                        <p:cTn id="11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13" restart="whenNotActive" fill="hold" evtFilter="cancelBubble" nodeType="interactiveSeq">
                <p:stCondLst>
                  <p:cond evt="onClick" delay="0">
                    <p:tgtEl>
                      <p:spTgt spid="14"/>
                    </p:tgtEl>
                  </p:cond>
                </p:stCondLst>
                <p:endSync evt="end" delay="0">
                  <p:rtn val="all"/>
                </p:endSync>
                <p:childTnLst>
                  <p:par>
                    <p:cTn id="114" fill="hold">
                      <p:stCondLst>
                        <p:cond delay="0"/>
                      </p:stCondLst>
                      <p:childTnLst>
                        <p:par>
                          <p:cTn id="115" fill="hold">
                            <p:stCondLst>
                              <p:cond delay="0"/>
                            </p:stCondLst>
                            <p:childTnLst>
                              <p:par>
                                <p:cTn id="116" presetID="22" presetClass="exit" presetSubtype="4" fill="hold" nodeType="clickEffect">
                                  <p:stCondLst>
                                    <p:cond delay="0"/>
                                  </p:stCondLst>
                                  <p:childTnLst>
                                    <p:animEffect transition="out" filter="wipe(down)">
                                      <p:cBhvr>
                                        <p:cTn id="117" dur="500"/>
                                        <p:tgtEl>
                                          <p:spTgt spid="14"/>
                                        </p:tgtEl>
                                      </p:cBhvr>
                                    </p:animEffect>
                                    <p:set>
                                      <p:cBhvr>
                                        <p:cTn id="11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33" grpId="0"/>
      <p:bldP spid="54" grpId="0"/>
      <p:bldP spid="261" grpId="0"/>
      <p:bldP spid="7" grpId="0"/>
      <p:bldP spid="17" grpId="0"/>
      <p:bldP spid="20" grpId="0"/>
      <p:bldP spid="25" grpId="0"/>
      <p:bldP spid="37" grpId="0"/>
      <p:bldP spid="47"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Table 5">
            <a:extLst>
              <a:ext uri="{FF2B5EF4-FFF2-40B4-BE49-F238E27FC236}">
                <a16:creationId xmlns:a16="http://schemas.microsoft.com/office/drawing/2014/main" id="{52E9B8FD-EF76-804C-89E0-1BCE6EE99EBA}"/>
              </a:ext>
            </a:extLst>
          </p:cNvPr>
          <p:cNvGraphicFramePr>
            <a:graphicFrameLocks noGrp="1" noChangeAspect="1"/>
          </p:cNvGraphicFramePr>
          <p:nvPr/>
        </p:nvGraphicFramePr>
        <p:xfrm>
          <a:off x="2202067" y="1614427"/>
          <a:ext cx="7784817" cy="4200988"/>
        </p:xfrm>
        <a:graphic>
          <a:graphicData uri="http://schemas.openxmlformats.org/drawingml/2006/table">
            <a:tbl>
              <a:tblPr firstRow="1" bandRow="1">
                <a:tableStyleId>{616DA210-FB5B-4158-B5E0-FEB733F419BA}</a:tableStyleId>
              </a:tblPr>
              <a:tblGrid>
                <a:gridCol w="2594939">
                  <a:extLst>
                    <a:ext uri="{9D8B030D-6E8A-4147-A177-3AD203B41FA5}">
                      <a16:colId xmlns:a16="http://schemas.microsoft.com/office/drawing/2014/main" val="117362959"/>
                    </a:ext>
                  </a:extLst>
                </a:gridCol>
                <a:gridCol w="2594939">
                  <a:extLst>
                    <a:ext uri="{9D8B030D-6E8A-4147-A177-3AD203B41FA5}">
                      <a16:colId xmlns:a16="http://schemas.microsoft.com/office/drawing/2014/main" val="1079090421"/>
                    </a:ext>
                  </a:extLst>
                </a:gridCol>
                <a:gridCol w="2594939">
                  <a:extLst>
                    <a:ext uri="{9D8B030D-6E8A-4147-A177-3AD203B41FA5}">
                      <a16:colId xmlns:a16="http://schemas.microsoft.com/office/drawing/2014/main" val="616579999"/>
                    </a:ext>
                  </a:extLst>
                </a:gridCol>
              </a:tblGrid>
              <a:tr h="768652">
                <a:tc>
                  <a:txBody>
                    <a:bodyPr/>
                    <a:lstStyle/>
                    <a:p>
                      <a:pPr algn="ctr"/>
                      <a:r>
                        <a:rPr lang="en-US" sz="4000" b="0">
                          <a:ln>
                            <a:solidFill>
                              <a:srgbClr val="67B0CF"/>
                            </a:solidFill>
                          </a:ln>
                          <a:solidFill>
                            <a:srgbClr val="67B0CF"/>
                          </a:solidFill>
                        </a:rPr>
                        <a:t>250</a:t>
                      </a:r>
                      <a:endParaRPr lang="en-US" sz="4000" b="0">
                        <a:ln>
                          <a:solidFill>
                            <a:srgbClr val="67B0CF"/>
                          </a:solidFill>
                        </a:ln>
                        <a:solidFill>
                          <a:srgbClr val="67B0CF"/>
                        </a:solidFill>
                        <a:latin typeface="Barlow" pitchFamily="2" charset="77"/>
                      </a:endParaRPr>
                    </a:p>
                  </a:txBody>
                  <a:tcPr marL="121920" marR="121920" marT="60960" marB="60960">
                    <a:noFill/>
                  </a:tcPr>
                </a:tc>
                <a:tc>
                  <a:txBody>
                    <a:bodyPr/>
                    <a:lstStyle/>
                    <a:p>
                      <a:pPr algn="ctr"/>
                      <a:r>
                        <a:rPr lang="en-US" sz="4000" b="0">
                          <a:ln>
                            <a:solidFill>
                              <a:srgbClr val="E26154"/>
                            </a:solidFill>
                          </a:ln>
                          <a:solidFill>
                            <a:srgbClr val="E26154"/>
                          </a:solidFill>
                        </a:rPr>
                        <a:t>500</a:t>
                      </a:r>
                      <a:endParaRPr lang="en-US" sz="4000" b="0">
                        <a:ln>
                          <a:solidFill>
                            <a:srgbClr val="E26154"/>
                          </a:solidFill>
                        </a:ln>
                        <a:solidFill>
                          <a:srgbClr val="E26154"/>
                        </a:solidFill>
                        <a:latin typeface="Barlow" pitchFamily="2" charset="77"/>
                      </a:endParaRPr>
                    </a:p>
                  </a:txBody>
                  <a:tcPr marL="121920" marR="121920" marT="60960" marB="60960">
                    <a:noFill/>
                  </a:tcPr>
                </a:tc>
                <a:tc>
                  <a:txBody>
                    <a:bodyPr/>
                    <a:lstStyle/>
                    <a:p>
                      <a:pPr algn="ctr"/>
                      <a:r>
                        <a:rPr lang="en-US" sz="4000" b="0">
                          <a:ln>
                            <a:solidFill>
                              <a:srgbClr val="5EBC81"/>
                            </a:solidFill>
                          </a:ln>
                          <a:solidFill>
                            <a:srgbClr val="5EBC81"/>
                          </a:solidFill>
                        </a:rPr>
                        <a:t>1000</a:t>
                      </a:r>
                      <a:endParaRPr lang="en-US" sz="4000" b="0">
                        <a:ln>
                          <a:solidFill>
                            <a:srgbClr val="5EBC81"/>
                          </a:solidFill>
                        </a:ln>
                        <a:solidFill>
                          <a:srgbClr val="5EBC81"/>
                        </a:solidFill>
                        <a:latin typeface="Barlow" pitchFamily="2" charset="77"/>
                      </a:endParaRPr>
                    </a:p>
                  </a:txBody>
                  <a:tcPr marL="121920" marR="121920" marT="60960" marB="60960">
                    <a:noFill/>
                  </a:tcPr>
                </a:tc>
                <a:extLst>
                  <a:ext uri="{0D108BD9-81ED-4DB2-BD59-A6C34878D82A}">
                    <a16:rowId xmlns:a16="http://schemas.microsoft.com/office/drawing/2014/main" val="3992226719"/>
                  </a:ext>
                </a:extLst>
              </a:tr>
              <a:tr h="114213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953874650"/>
                  </a:ext>
                </a:extLst>
              </a:tr>
              <a:tr h="114719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765451815"/>
                  </a:ext>
                </a:extLst>
              </a:tr>
              <a:tr h="1143000">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4052561049"/>
                  </a:ext>
                </a:extLst>
              </a:tr>
            </a:tbl>
          </a:graphicData>
        </a:graphic>
      </p:graphicFrame>
      <p:sp>
        <p:nvSpPr>
          <p:cNvPr id="33" name="TextBox 32">
            <a:extLst>
              <a:ext uri="{FF2B5EF4-FFF2-40B4-BE49-F238E27FC236}">
                <a16:creationId xmlns:a16="http://schemas.microsoft.com/office/drawing/2014/main" id="{176322C6-56D6-94E4-5E66-0BAFD61F35E2}"/>
              </a:ext>
            </a:extLst>
          </p:cNvPr>
          <p:cNvSpPr txBox="1"/>
          <p:nvPr/>
        </p:nvSpPr>
        <p:spPr>
          <a:xfrm>
            <a:off x="4795373" y="2418060"/>
            <a:ext cx="2560320" cy="1097280"/>
          </a:xfrm>
          <a:prstGeom prst="rect">
            <a:avLst/>
          </a:prstGeom>
          <a:noFill/>
        </p:spPr>
        <p:txBody>
          <a:bodyPr wrap="square" rtlCol="0" anchor="b">
            <a:noAutofit/>
          </a:bodyPr>
          <a:lstStyle/>
          <a:p>
            <a:r>
              <a:rPr lang="en-US" sz="3000">
                <a:solidFill>
                  <a:srgbClr val="DCD4CA"/>
                </a:solidFill>
              </a:rPr>
              <a:t>             </a:t>
            </a:r>
            <a:r>
              <a:rPr lang="en-US" sz="3000"/>
              <a:t>5.5</a:t>
            </a:r>
          </a:p>
          <a:p>
            <a:endParaRPr lang="en-US" sz="3000">
              <a:solidFill>
                <a:schemeClr val="bg1"/>
              </a:solidFill>
            </a:endParaRPr>
          </a:p>
        </p:txBody>
      </p:sp>
      <p:pic>
        <p:nvPicPr>
          <p:cNvPr id="36" name="Graphic 35" descr="Grocery bag with solid fill">
            <a:extLst>
              <a:ext uri="{FF2B5EF4-FFF2-40B4-BE49-F238E27FC236}">
                <a16:creationId xmlns:a16="http://schemas.microsoft.com/office/drawing/2014/main" id="{02473598-EB8B-4044-B4DB-B2F6C7CE15CA}"/>
              </a:ext>
            </a:extLst>
          </p:cNvPr>
          <p:cNvPicPr>
            <a:picLocks noChangeAspect="1"/>
          </p:cNvPicPr>
          <p:nvPr/>
        </p:nvPicPr>
        <p:blipFill rotWithShape="1">
          <a:blip>
            <a:extLst>
              <a:ext uri="{96DAC541-7B7A-43D3-8B79-37D633B846F1}">
                <asvg:svgBlip xmlns:asvg="http://schemas.microsoft.com/office/drawing/2016/SVG/main" r:embed="rId3"/>
              </a:ext>
            </a:extLst>
          </a:blip>
          <a:srcRect r="23673"/>
          <a:stretch/>
        </p:blipFill>
        <p:spPr>
          <a:xfrm rot="20936246">
            <a:off x="549419" y="3613256"/>
            <a:ext cx="1867673" cy="2446941"/>
          </a:xfrm>
          <a:prstGeom prst="parallelogram">
            <a:avLst/>
          </a:prstGeom>
        </p:spPr>
      </p:pic>
      <p:sp>
        <p:nvSpPr>
          <p:cNvPr id="83" name="TextBox 82">
            <a:extLst>
              <a:ext uri="{FF2B5EF4-FFF2-40B4-BE49-F238E27FC236}">
                <a16:creationId xmlns:a16="http://schemas.microsoft.com/office/drawing/2014/main" id="{F075A5E3-3325-CD3E-EAD5-7F8D9C38C56B}"/>
              </a:ext>
            </a:extLst>
          </p:cNvPr>
          <p:cNvSpPr txBox="1"/>
          <p:nvPr/>
        </p:nvSpPr>
        <p:spPr>
          <a:xfrm>
            <a:off x="3876870" y="4838796"/>
            <a:ext cx="674349" cy="477054"/>
          </a:xfrm>
          <a:prstGeom prst="rect">
            <a:avLst/>
          </a:prstGeom>
          <a:noFill/>
        </p:spPr>
        <p:txBody>
          <a:bodyPr wrap="square" rtlCol="0">
            <a:spAutoFit/>
          </a:bodyPr>
          <a:lstStyle/>
          <a:p>
            <a:r>
              <a:rPr lang="en-US" sz="2500">
                <a:latin typeface="Barlow" pitchFamily="2" charset="77"/>
              </a:rPr>
              <a:t>cm</a:t>
            </a:r>
          </a:p>
        </p:txBody>
      </p:sp>
      <p:sp>
        <p:nvSpPr>
          <p:cNvPr id="80" name="TextBox 79">
            <a:extLst>
              <a:ext uri="{FF2B5EF4-FFF2-40B4-BE49-F238E27FC236}">
                <a16:creationId xmlns:a16="http://schemas.microsoft.com/office/drawing/2014/main" id="{A24F8B83-A43E-9C91-9E2D-CD9D193D70D8}"/>
              </a:ext>
            </a:extLst>
          </p:cNvPr>
          <p:cNvSpPr txBox="1"/>
          <p:nvPr/>
        </p:nvSpPr>
        <p:spPr>
          <a:xfrm>
            <a:off x="2748735" y="5334138"/>
            <a:ext cx="2146802" cy="430887"/>
          </a:xfrm>
          <a:prstGeom prst="rect">
            <a:avLst/>
          </a:prstGeom>
          <a:noFill/>
        </p:spPr>
        <p:txBody>
          <a:bodyPr wrap="square" rtlCol="0">
            <a:spAutoFit/>
          </a:bodyPr>
          <a:lstStyle/>
          <a:p>
            <a:pPr algn="ctr"/>
            <a:r>
              <a:rPr lang="en-US" sz="2200">
                <a:latin typeface="Barlow" pitchFamily="2" charset="77"/>
              </a:rPr>
              <a:t>Knife Length</a:t>
            </a:r>
          </a:p>
        </p:txBody>
      </p:sp>
      <p:pic>
        <p:nvPicPr>
          <p:cNvPr id="29" name="Picture 28">
            <a:extLst>
              <a:ext uri="{FF2B5EF4-FFF2-40B4-BE49-F238E27FC236}">
                <a16:creationId xmlns:a16="http://schemas.microsoft.com/office/drawing/2014/main" id="{E535F829-C920-C648-B6FF-81D337D58272}"/>
              </a:ext>
            </a:extLst>
          </p:cNvPr>
          <p:cNvPicPr>
            <a:picLocks noChangeAspect="1"/>
          </p:cNvPicPr>
          <p:nvPr/>
        </p:nvPicPr>
        <p:blipFill rotWithShape="1">
          <a:blip r:embed="rId4"/>
          <a:srcRect r="963" b="-1014"/>
          <a:stretch/>
        </p:blipFill>
        <p:spPr>
          <a:xfrm>
            <a:off x="0" y="6086875"/>
            <a:ext cx="12192000" cy="563139"/>
          </a:xfrm>
          <a:prstGeom prst="rect">
            <a:avLst/>
          </a:prstGeom>
        </p:spPr>
      </p:pic>
      <p:pic>
        <p:nvPicPr>
          <p:cNvPr id="30" name="Graphic 29" descr="Food Delivery with solid fill">
            <a:extLst>
              <a:ext uri="{FF2B5EF4-FFF2-40B4-BE49-F238E27FC236}">
                <a16:creationId xmlns:a16="http://schemas.microsoft.com/office/drawing/2014/main" id="{BE9523A2-DA8F-BA42-9B07-65A4558FE40D}"/>
              </a:ext>
            </a:extLst>
          </p:cNvPr>
          <p:cNvPicPr>
            <a:picLocks noChangeAspect="1"/>
          </p:cNvPicPr>
          <p:nvPr/>
        </p:nvPicPr>
        <p:blipFill rotWithShape="1">
          <a:blip>
            <a:extLst>
              <a:ext uri="{96DAC541-7B7A-43D3-8B79-37D633B846F1}">
                <asvg:svgBlip xmlns:asvg="http://schemas.microsoft.com/office/drawing/2016/SVG/main" r:embed="rId5"/>
              </a:ext>
            </a:extLst>
          </a:blip>
          <a:srcRect l="18984"/>
          <a:stretch/>
        </p:blipFill>
        <p:spPr>
          <a:xfrm>
            <a:off x="10020330" y="4047107"/>
            <a:ext cx="1839659" cy="2270721"/>
          </a:xfrm>
          <a:prstGeom prst="rect">
            <a:avLst/>
          </a:prstGeom>
        </p:spPr>
      </p:pic>
      <p:sp>
        <p:nvSpPr>
          <p:cNvPr id="44" name="TextBox 43">
            <a:extLst>
              <a:ext uri="{FF2B5EF4-FFF2-40B4-BE49-F238E27FC236}">
                <a16:creationId xmlns:a16="http://schemas.microsoft.com/office/drawing/2014/main" id="{C9EFBCEA-4C46-4D3F-4297-05F9739C640F}"/>
              </a:ext>
            </a:extLst>
          </p:cNvPr>
          <p:cNvSpPr txBox="1"/>
          <p:nvPr/>
        </p:nvSpPr>
        <p:spPr>
          <a:xfrm>
            <a:off x="7655870" y="4166633"/>
            <a:ext cx="2146802" cy="430887"/>
          </a:xfrm>
          <a:prstGeom prst="rect">
            <a:avLst/>
          </a:prstGeom>
          <a:noFill/>
        </p:spPr>
        <p:txBody>
          <a:bodyPr wrap="square" rtlCol="0">
            <a:spAutoFit/>
          </a:bodyPr>
          <a:lstStyle/>
          <a:p>
            <a:pPr algn="ctr"/>
            <a:r>
              <a:rPr lang="en-US" sz="2200">
                <a:latin typeface="Barlow" pitchFamily="2" charset="77"/>
              </a:rPr>
              <a:t>Pizza Slice Side </a:t>
            </a:r>
          </a:p>
        </p:txBody>
      </p:sp>
      <p:sp>
        <p:nvSpPr>
          <p:cNvPr id="48" name="TextBox 47">
            <a:extLst>
              <a:ext uri="{FF2B5EF4-FFF2-40B4-BE49-F238E27FC236}">
                <a16:creationId xmlns:a16="http://schemas.microsoft.com/office/drawing/2014/main" id="{454672EE-9252-7318-C1FB-5D1AACB0030F}"/>
              </a:ext>
            </a:extLst>
          </p:cNvPr>
          <p:cNvSpPr txBox="1"/>
          <p:nvPr/>
        </p:nvSpPr>
        <p:spPr>
          <a:xfrm>
            <a:off x="9125916" y="3643379"/>
            <a:ext cx="617952" cy="477054"/>
          </a:xfrm>
          <a:prstGeom prst="rect">
            <a:avLst/>
          </a:prstGeom>
          <a:noFill/>
        </p:spPr>
        <p:txBody>
          <a:bodyPr wrap="square" rtlCol="0">
            <a:spAutoFit/>
          </a:bodyPr>
          <a:lstStyle/>
          <a:p>
            <a:r>
              <a:rPr lang="en-US" sz="2500">
                <a:latin typeface="Barlow" pitchFamily="2" charset="77"/>
              </a:rPr>
              <a:t>cm</a:t>
            </a:r>
          </a:p>
        </p:txBody>
      </p:sp>
      <p:sp>
        <p:nvSpPr>
          <p:cNvPr id="50" name="TextBox 49">
            <a:extLst>
              <a:ext uri="{FF2B5EF4-FFF2-40B4-BE49-F238E27FC236}">
                <a16:creationId xmlns:a16="http://schemas.microsoft.com/office/drawing/2014/main" id="{46B3141B-C2FF-2ABA-7B3E-794D014F11F5}"/>
              </a:ext>
            </a:extLst>
          </p:cNvPr>
          <p:cNvSpPr txBox="1"/>
          <p:nvPr/>
        </p:nvSpPr>
        <p:spPr>
          <a:xfrm>
            <a:off x="7315580" y="3094217"/>
            <a:ext cx="2790089" cy="400110"/>
          </a:xfrm>
          <a:prstGeom prst="rect">
            <a:avLst/>
          </a:prstGeom>
          <a:noFill/>
        </p:spPr>
        <p:txBody>
          <a:bodyPr wrap="square" rtlCol="0">
            <a:spAutoFit/>
          </a:bodyPr>
          <a:lstStyle/>
          <a:p>
            <a:pPr algn="ctr"/>
            <a:r>
              <a:rPr lang="en-US" sz="2000">
                <a:latin typeface="Barlow" pitchFamily="2" charset="77"/>
                <a:cs typeface="Calibri Light" panose="020F0302020204030204" pitchFamily="34" charset="0"/>
              </a:rPr>
              <a:t>Plate Radius</a:t>
            </a:r>
            <a:r>
              <a:rPr lang="en-US" sz="1200">
                <a:latin typeface="Barlow" pitchFamily="2" charset="77"/>
                <a:cs typeface="Calibri Light" panose="020F0302020204030204" pitchFamily="34" charset="0"/>
              </a:rPr>
              <a:t> (inner circle)</a:t>
            </a:r>
          </a:p>
        </p:txBody>
      </p:sp>
      <p:sp>
        <p:nvSpPr>
          <p:cNvPr id="52" name="TextBox 51">
            <a:extLst>
              <a:ext uri="{FF2B5EF4-FFF2-40B4-BE49-F238E27FC236}">
                <a16:creationId xmlns:a16="http://schemas.microsoft.com/office/drawing/2014/main" id="{D214CCDD-86D7-1B60-2448-906862C6FE35}"/>
              </a:ext>
            </a:extLst>
          </p:cNvPr>
          <p:cNvSpPr txBox="1"/>
          <p:nvPr/>
        </p:nvSpPr>
        <p:spPr>
          <a:xfrm>
            <a:off x="9058913" y="2530830"/>
            <a:ext cx="614658" cy="477054"/>
          </a:xfrm>
          <a:prstGeom prst="rect">
            <a:avLst/>
          </a:prstGeom>
          <a:noFill/>
        </p:spPr>
        <p:txBody>
          <a:bodyPr wrap="square" rtlCol="0">
            <a:spAutoFit/>
          </a:bodyPr>
          <a:lstStyle/>
          <a:p>
            <a:r>
              <a:rPr lang="en-US" sz="2500">
                <a:latin typeface="Barlow" pitchFamily="2" charset="77"/>
              </a:rPr>
              <a:t>cm</a:t>
            </a:r>
          </a:p>
        </p:txBody>
      </p:sp>
      <p:sp>
        <p:nvSpPr>
          <p:cNvPr id="57" name="TextBox 56">
            <a:extLst>
              <a:ext uri="{FF2B5EF4-FFF2-40B4-BE49-F238E27FC236}">
                <a16:creationId xmlns:a16="http://schemas.microsoft.com/office/drawing/2014/main" id="{BA64BDEF-3F8B-271B-FBFA-2BAD0A10E73D}"/>
              </a:ext>
            </a:extLst>
          </p:cNvPr>
          <p:cNvSpPr txBox="1"/>
          <p:nvPr/>
        </p:nvSpPr>
        <p:spPr>
          <a:xfrm>
            <a:off x="2442950" y="3062579"/>
            <a:ext cx="2098508" cy="430887"/>
          </a:xfrm>
          <a:prstGeom prst="rect">
            <a:avLst/>
          </a:prstGeom>
          <a:noFill/>
        </p:spPr>
        <p:txBody>
          <a:bodyPr wrap="square" rtlCol="0">
            <a:spAutoFit/>
          </a:bodyPr>
          <a:lstStyle/>
          <a:p>
            <a:pPr algn="r"/>
            <a:r>
              <a:rPr lang="en-US" sz="2200">
                <a:latin typeface="Barlow" pitchFamily="2" charset="77"/>
              </a:rPr>
              <a:t>Orange Length</a:t>
            </a:r>
          </a:p>
        </p:txBody>
      </p:sp>
      <p:sp>
        <p:nvSpPr>
          <p:cNvPr id="59" name="TextBox 58">
            <a:extLst>
              <a:ext uri="{FF2B5EF4-FFF2-40B4-BE49-F238E27FC236}">
                <a16:creationId xmlns:a16="http://schemas.microsoft.com/office/drawing/2014/main" id="{D4EDDE6C-83AE-0B8C-67E8-AEF8F0456FA4}"/>
              </a:ext>
            </a:extLst>
          </p:cNvPr>
          <p:cNvSpPr txBox="1"/>
          <p:nvPr/>
        </p:nvSpPr>
        <p:spPr>
          <a:xfrm>
            <a:off x="3873618" y="2534929"/>
            <a:ext cx="648450" cy="477054"/>
          </a:xfrm>
          <a:prstGeom prst="rect">
            <a:avLst/>
          </a:prstGeom>
          <a:noFill/>
        </p:spPr>
        <p:txBody>
          <a:bodyPr wrap="square" rtlCol="0">
            <a:spAutoFit/>
          </a:bodyPr>
          <a:lstStyle/>
          <a:p>
            <a:r>
              <a:rPr lang="en-US" sz="2500">
                <a:latin typeface="Barlow" pitchFamily="2" charset="77"/>
              </a:rPr>
              <a:t>cm</a:t>
            </a:r>
          </a:p>
        </p:txBody>
      </p:sp>
      <p:sp>
        <p:nvSpPr>
          <p:cNvPr id="63" name="TextBox 62">
            <a:extLst>
              <a:ext uri="{FF2B5EF4-FFF2-40B4-BE49-F238E27FC236}">
                <a16:creationId xmlns:a16="http://schemas.microsoft.com/office/drawing/2014/main" id="{22442546-6910-2A6C-2343-E515A4B846AD}"/>
              </a:ext>
            </a:extLst>
          </p:cNvPr>
          <p:cNvSpPr txBox="1"/>
          <p:nvPr/>
        </p:nvSpPr>
        <p:spPr>
          <a:xfrm>
            <a:off x="4705492" y="3085927"/>
            <a:ext cx="2768252" cy="400110"/>
          </a:xfrm>
          <a:prstGeom prst="rect">
            <a:avLst/>
          </a:prstGeom>
          <a:noFill/>
        </p:spPr>
        <p:txBody>
          <a:bodyPr wrap="square" rtlCol="0">
            <a:spAutoFit/>
          </a:bodyPr>
          <a:lstStyle/>
          <a:p>
            <a:pPr algn="ctr"/>
            <a:r>
              <a:rPr lang="en-US" sz="2000">
                <a:latin typeface="Barlow" pitchFamily="2" charset="77"/>
              </a:rPr>
              <a:t>Apple Length </a:t>
            </a:r>
            <a:r>
              <a:rPr lang="en-US" sz="1300">
                <a:latin typeface="Barlow" pitchFamily="2" charset="77"/>
              </a:rPr>
              <a:t>(with stem)</a:t>
            </a:r>
          </a:p>
        </p:txBody>
      </p:sp>
      <p:sp>
        <p:nvSpPr>
          <p:cNvPr id="64" name="TextBox 63">
            <a:extLst>
              <a:ext uri="{FF2B5EF4-FFF2-40B4-BE49-F238E27FC236}">
                <a16:creationId xmlns:a16="http://schemas.microsoft.com/office/drawing/2014/main" id="{CDA36F51-0526-58C5-DE88-766AAFCBB66C}"/>
              </a:ext>
            </a:extLst>
          </p:cNvPr>
          <p:cNvSpPr txBox="1"/>
          <p:nvPr/>
        </p:nvSpPr>
        <p:spPr>
          <a:xfrm>
            <a:off x="6459793" y="2538141"/>
            <a:ext cx="687320" cy="477054"/>
          </a:xfrm>
          <a:prstGeom prst="rect">
            <a:avLst/>
          </a:prstGeom>
          <a:noFill/>
        </p:spPr>
        <p:txBody>
          <a:bodyPr wrap="square" rtlCol="0">
            <a:spAutoFit/>
          </a:bodyPr>
          <a:lstStyle/>
          <a:p>
            <a:r>
              <a:rPr lang="en-US" sz="2500">
                <a:latin typeface="Barlow" pitchFamily="2" charset="77"/>
              </a:rPr>
              <a:t>cm</a:t>
            </a:r>
          </a:p>
        </p:txBody>
      </p:sp>
      <p:sp>
        <p:nvSpPr>
          <p:cNvPr id="68" name="TextBox 67">
            <a:extLst>
              <a:ext uri="{FF2B5EF4-FFF2-40B4-BE49-F238E27FC236}">
                <a16:creationId xmlns:a16="http://schemas.microsoft.com/office/drawing/2014/main" id="{EA69E22E-C1E3-28E8-1B0F-3B13CC4B9C25}"/>
              </a:ext>
            </a:extLst>
          </p:cNvPr>
          <p:cNvSpPr txBox="1"/>
          <p:nvPr/>
        </p:nvSpPr>
        <p:spPr>
          <a:xfrm>
            <a:off x="5235548" y="4202731"/>
            <a:ext cx="2146802" cy="430887"/>
          </a:xfrm>
          <a:prstGeom prst="rect">
            <a:avLst/>
          </a:prstGeom>
          <a:noFill/>
        </p:spPr>
        <p:txBody>
          <a:bodyPr wrap="square" rtlCol="0">
            <a:spAutoFit/>
          </a:bodyPr>
          <a:lstStyle/>
          <a:p>
            <a:pPr algn="ctr"/>
            <a:r>
              <a:rPr lang="en-US" sz="2200">
                <a:latin typeface="Barlow" pitchFamily="2" charset="77"/>
              </a:rPr>
              <a:t>Fork Length</a:t>
            </a:r>
          </a:p>
        </p:txBody>
      </p:sp>
      <p:sp>
        <p:nvSpPr>
          <p:cNvPr id="71" name="TextBox 70">
            <a:extLst>
              <a:ext uri="{FF2B5EF4-FFF2-40B4-BE49-F238E27FC236}">
                <a16:creationId xmlns:a16="http://schemas.microsoft.com/office/drawing/2014/main" id="{0794E00E-29F0-5A50-F0FF-CEEB719EE74C}"/>
              </a:ext>
            </a:extLst>
          </p:cNvPr>
          <p:cNvSpPr txBox="1"/>
          <p:nvPr/>
        </p:nvSpPr>
        <p:spPr>
          <a:xfrm>
            <a:off x="6459793" y="3678144"/>
            <a:ext cx="646697" cy="477054"/>
          </a:xfrm>
          <a:prstGeom prst="rect">
            <a:avLst/>
          </a:prstGeom>
          <a:noFill/>
        </p:spPr>
        <p:txBody>
          <a:bodyPr wrap="square" rtlCol="0">
            <a:spAutoFit/>
          </a:bodyPr>
          <a:lstStyle/>
          <a:p>
            <a:r>
              <a:rPr lang="en-US" sz="2500">
                <a:latin typeface="Barlow" pitchFamily="2" charset="77"/>
              </a:rPr>
              <a:t>cm</a:t>
            </a:r>
          </a:p>
        </p:txBody>
      </p:sp>
      <p:sp>
        <p:nvSpPr>
          <p:cNvPr id="73" name="TextBox 72">
            <a:extLst>
              <a:ext uri="{FF2B5EF4-FFF2-40B4-BE49-F238E27FC236}">
                <a16:creationId xmlns:a16="http://schemas.microsoft.com/office/drawing/2014/main" id="{4E973CAA-B474-34C1-066F-0C7693315550}"/>
              </a:ext>
            </a:extLst>
          </p:cNvPr>
          <p:cNvSpPr txBox="1"/>
          <p:nvPr/>
        </p:nvSpPr>
        <p:spPr>
          <a:xfrm>
            <a:off x="4718614" y="5344024"/>
            <a:ext cx="2768251" cy="400110"/>
          </a:xfrm>
          <a:prstGeom prst="rect">
            <a:avLst/>
          </a:prstGeom>
          <a:noFill/>
        </p:spPr>
        <p:txBody>
          <a:bodyPr wrap="square" rtlCol="0">
            <a:spAutoFit/>
          </a:bodyPr>
          <a:lstStyle/>
          <a:p>
            <a:pPr algn="ctr"/>
            <a:r>
              <a:rPr lang="en-US" sz="2000">
                <a:latin typeface="Barlow" pitchFamily="2" charset="77"/>
              </a:rPr>
              <a:t>Cupcake Height</a:t>
            </a:r>
          </a:p>
        </p:txBody>
      </p:sp>
      <p:sp>
        <p:nvSpPr>
          <p:cNvPr id="74" name="TextBox 73">
            <a:extLst>
              <a:ext uri="{FF2B5EF4-FFF2-40B4-BE49-F238E27FC236}">
                <a16:creationId xmlns:a16="http://schemas.microsoft.com/office/drawing/2014/main" id="{48A105EC-A25D-1F0C-2976-4A39F438C5F7}"/>
              </a:ext>
            </a:extLst>
          </p:cNvPr>
          <p:cNvSpPr txBox="1"/>
          <p:nvPr/>
        </p:nvSpPr>
        <p:spPr>
          <a:xfrm>
            <a:off x="6465716" y="4836158"/>
            <a:ext cx="635193" cy="477054"/>
          </a:xfrm>
          <a:prstGeom prst="rect">
            <a:avLst/>
          </a:prstGeom>
          <a:noFill/>
        </p:spPr>
        <p:txBody>
          <a:bodyPr wrap="square" rtlCol="0">
            <a:spAutoFit/>
          </a:bodyPr>
          <a:lstStyle/>
          <a:p>
            <a:r>
              <a:rPr lang="en-US" sz="2500">
                <a:latin typeface="Barlow" pitchFamily="2" charset="77"/>
              </a:rPr>
              <a:t>cm</a:t>
            </a:r>
          </a:p>
        </p:txBody>
      </p:sp>
      <p:sp>
        <p:nvSpPr>
          <p:cNvPr id="78" name="TextBox 77">
            <a:extLst>
              <a:ext uri="{FF2B5EF4-FFF2-40B4-BE49-F238E27FC236}">
                <a16:creationId xmlns:a16="http://schemas.microsoft.com/office/drawing/2014/main" id="{A7F7D306-2748-5A31-6780-52C6CD4BEA9F}"/>
              </a:ext>
            </a:extLst>
          </p:cNvPr>
          <p:cNvSpPr txBox="1"/>
          <p:nvPr/>
        </p:nvSpPr>
        <p:spPr>
          <a:xfrm>
            <a:off x="7340550" y="5353910"/>
            <a:ext cx="2740148" cy="400110"/>
          </a:xfrm>
          <a:prstGeom prst="rect">
            <a:avLst/>
          </a:prstGeom>
          <a:noFill/>
        </p:spPr>
        <p:txBody>
          <a:bodyPr wrap="square" rtlCol="0">
            <a:spAutoFit/>
          </a:bodyPr>
          <a:lstStyle/>
          <a:p>
            <a:pPr algn="ctr"/>
            <a:r>
              <a:rPr lang="en-US" sz="2000">
                <a:latin typeface="Barlow" pitchFamily="2" charset="77"/>
              </a:rPr>
              <a:t>Watermelon Length</a:t>
            </a:r>
          </a:p>
        </p:txBody>
      </p:sp>
      <p:sp>
        <p:nvSpPr>
          <p:cNvPr id="79" name="TextBox 78">
            <a:extLst>
              <a:ext uri="{FF2B5EF4-FFF2-40B4-BE49-F238E27FC236}">
                <a16:creationId xmlns:a16="http://schemas.microsoft.com/office/drawing/2014/main" id="{F18DBA72-9033-D06E-58A0-986816590F74}"/>
              </a:ext>
            </a:extLst>
          </p:cNvPr>
          <p:cNvSpPr txBox="1"/>
          <p:nvPr/>
        </p:nvSpPr>
        <p:spPr>
          <a:xfrm>
            <a:off x="2066887" y="4213317"/>
            <a:ext cx="2676812" cy="400110"/>
          </a:xfrm>
          <a:prstGeom prst="rect">
            <a:avLst/>
          </a:prstGeom>
          <a:noFill/>
        </p:spPr>
        <p:txBody>
          <a:bodyPr wrap="square" rtlCol="0">
            <a:spAutoFit/>
          </a:bodyPr>
          <a:lstStyle/>
          <a:p>
            <a:pPr algn="r"/>
            <a:r>
              <a:rPr lang="en-US" sz="2000">
                <a:latin typeface="Barlow" pitchFamily="2" charset="77"/>
              </a:rPr>
              <a:t>Carrot Length</a:t>
            </a:r>
          </a:p>
        </p:txBody>
      </p:sp>
      <p:sp>
        <p:nvSpPr>
          <p:cNvPr id="81" name="TextBox 80">
            <a:extLst>
              <a:ext uri="{FF2B5EF4-FFF2-40B4-BE49-F238E27FC236}">
                <a16:creationId xmlns:a16="http://schemas.microsoft.com/office/drawing/2014/main" id="{48719FCB-ECC8-2463-2BA3-FB9CF8C0DC9B}"/>
              </a:ext>
            </a:extLst>
          </p:cNvPr>
          <p:cNvSpPr txBox="1"/>
          <p:nvPr/>
        </p:nvSpPr>
        <p:spPr>
          <a:xfrm>
            <a:off x="9059940" y="4826222"/>
            <a:ext cx="683928" cy="477054"/>
          </a:xfrm>
          <a:prstGeom prst="rect">
            <a:avLst/>
          </a:prstGeom>
          <a:noFill/>
        </p:spPr>
        <p:txBody>
          <a:bodyPr wrap="square" rtlCol="0">
            <a:spAutoFit/>
          </a:bodyPr>
          <a:lstStyle/>
          <a:p>
            <a:r>
              <a:rPr lang="en-US" sz="2500">
                <a:latin typeface="Barlow" pitchFamily="2" charset="77"/>
              </a:rPr>
              <a:t>cm</a:t>
            </a:r>
          </a:p>
        </p:txBody>
      </p:sp>
      <p:sp>
        <p:nvSpPr>
          <p:cNvPr id="82" name="TextBox 81">
            <a:extLst>
              <a:ext uri="{FF2B5EF4-FFF2-40B4-BE49-F238E27FC236}">
                <a16:creationId xmlns:a16="http://schemas.microsoft.com/office/drawing/2014/main" id="{FA608B46-1448-D7CC-EF95-491DBCE7EE9C}"/>
              </a:ext>
            </a:extLst>
          </p:cNvPr>
          <p:cNvSpPr txBox="1"/>
          <p:nvPr/>
        </p:nvSpPr>
        <p:spPr>
          <a:xfrm>
            <a:off x="3867781" y="3681915"/>
            <a:ext cx="647372" cy="477054"/>
          </a:xfrm>
          <a:prstGeom prst="rect">
            <a:avLst/>
          </a:prstGeom>
          <a:noFill/>
        </p:spPr>
        <p:txBody>
          <a:bodyPr wrap="square" rtlCol="0">
            <a:spAutoFit/>
          </a:bodyPr>
          <a:lstStyle/>
          <a:p>
            <a:r>
              <a:rPr lang="en-US" sz="2500">
                <a:latin typeface="Barlow" pitchFamily="2" charset="77"/>
              </a:rPr>
              <a:t>cm</a:t>
            </a:r>
          </a:p>
        </p:txBody>
      </p:sp>
      <p:pic>
        <p:nvPicPr>
          <p:cNvPr id="102" name="Picture 101" descr="Shape, circle&#10;&#10;Description automatically generated">
            <a:extLst>
              <a:ext uri="{FF2B5EF4-FFF2-40B4-BE49-F238E27FC236}">
                <a16:creationId xmlns:a16="http://schemas.microsoft.com/office/drawing/2014/main" id="{D966E98F-D6DD-4808-8CEE-843AC6638FD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5114" b="82670" l="83196" r="98072">
                        <a14:foregroundMark x1="84642" y1="11837" x2="86915" y2="12689"/>
                        <a14:foregroundMark x1="85331" y1="9444" x2="86501" y2="9754"/>
                        <a14:foregroundMark x1="90739" y1="7479" x2="92906" y2="5303"/>
                        <a14:foregroundMark x1="88662" y1="9564" x2="89553" y2="8669"/>
                        <a14:foregroundMark x1="92906" y1="5303" x2="92287" y2="10417"/>
                        <a14:foregroundMark x1="85055" y1="30208" x2="85055" y2="30208"/>
                        <a14:foregroundMark x1="85055" y1="30208" x2="85055" y2="31439"/>
                        <a14:foregroundMark x1="90152" y1="77178" x2="92837" y2="76042"/>
                        <a14:foregroundMark x1="90496" y1="79830" x2="92493" y2="78598"/>
                        <a14:foregroundMark x1="90978" y1="82670" x2="92218" y2="82008"/>
                        <a14:backgroundMark x1="84160" y1="9186" x2="84160" y2="10701"/>
                        <a14:backgroundMark x1="88085" y1="9564" x2="88017" y2="11648"/>
                        <a14:backgroundMark x1="88292" y1="9564" x2="88292" y2="11174"/>
                        <a14:backgroundMark x1="89738" y1="8144" x2="90771" y2="7386"/>
                        <a14:backgroundMark x1="88430" y1="9470" x2="88430" y2="10890"/>
                        <a14:backgroundMark x1="84742" y1="30042" x2="84780" y2="29261"/>
                        <a14:backgroundMark x1="84573" y1="33523" x2="84644" y2="32061"/>
                        <a14:backgroundMark x1="84780" y1="28314" x2="84780" y2="30037"/>
                        <a14:backgroundMark x1="84801" y1="32041" x2="84917" y2="35322"/>
                        <a14:backgroundMark x1="84711" y1="29830" x2="84711" y2="34091"/>
                      </a14:backgroundRemoval>
                    </a14:imgEffect>
                  </a14:imgLayer>
                </a14:imgProps>
              </a:ext>
            </a:extLst>
          </a:blip>
          <a:srcRect l="81699" t="3115" r="37" b="14632"/>
          <a:stretch/>
        </p:blipFill>
        <p:spPr>
          <a:xfrm rot="1936696" flipH="1">
            <a:off x="2640764" y="3571512"/>
            <a:ext cx="302612" cy="991186"/>
          </a:xfrm>
          <a:prstGeom prst="rect">
            <a:avLst/>
          </a:prstGeom>
        </p:spPr>
      </p:pic>
      <p:grpSp>
        <p:nvGrpSpPr>
          <p:cNvPr id="268" name="Group 267">
            <a:extLst>
              <a:ext uri="{FF2B5EF4-FFF2-40B4-BE49-F238E27FC236}">
                <a16:creationId xmlns:a16="http://schemas.microsoft.com/office/drawing/2014/main" id="{C4E79F04-D151-94ED-CEB6-62CD48A345D8}"/>
              </a:ext>
            </a:extLst>
          </p:cNvPr>
          <p:cNvGrpSpPr/>
          <p:nvPr/>
        </p:nvGrpSpPr>
        <p:grpSpPr>
          <a:xfrm>
            <a:off x="4280010" y="1103412"/>
            <a:ext cx="3719246" cy="411927"/>
            <a:chOff x="3745862" y="922736"/>
            <a:chExt cx="4700275" cy="427252"/>
          </a:xfrm>
        </p:grpSpPr>
        <p:sp>
          <p:nvSpPr>
            <p:cNvPr id="26" name="Rectangle 25">
              <a:extLst>
                <a:ext uri="{FF2B5EF4-FFF2-40B4-BE49-F238E27FC236}">
                  <a16:creationId xmlns:a16="http://schemas.microsoft.com/office/drawing/2014/main" id="{A959B1A1-ED09-3045-8778-FF525396EF41}"/>
                </a:ext>
              </a:extLst>
            </p:cNvPr>
            <p:cNvSpPr/>
            <p:nvPr/>
          </p:nvSpPr>
          <p:spPr>
            <a:xfrm>
              <a:off x="3745862" y="922736"/>
              <a:ext cx="4700275" cy="4272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574399D-DA69-CE49-8127-F5601807AB6D}"/>
                </a:ext>
              </a:extLst>
            </p:cNvPr>
            <p:cNvSpPr txBox="1"/>
            <p:nvPr/>
          </p:nvSpPr>
          <p:spPr>
            <a:xfrm>
              <a:off x="3747035" y="942081"/>
              <a:ext cx="3807452" cy="369332"/>
            </a:xfrm>
            <a:prstGeom prst="rect">
              <a:avLst/>
            </a:prstGeom>
            <a:noFill/>
          </p:spPr>
          <p:txBody>
            <a:bodyPr wrap="none" rtlCol="0">
              <a:spAutoFit/>
            </a:bodyPr>
            <a:lstStyle/>
            <a:p>
              <a:r>
                <a:rPr lang="en-US">
                  <a:latin typeface="Barlow" pitchFamily="2" charset="77"/>
                </a:rPr>
                <a:t>Measure objects in centimeters (cm)</a:t>
              </a:r>
            </a:p>
          </p:txBody>
        </p:sp>
      </p:grpSp>
      <p:sp>
        <p:nvSpPr>
          <p:cNvPr id="1035" name="Rectangle 1034">
            <a:extLst>
              <a:ext uri="{FF2B5EF4-FFF2-40B4-BE49-F238E27FC236}">
                <a16:creationId xmlns:a16="http://schemas.microsoft.com/office/drawing/2014/main" id="{F087E0A7-4EA7-CD4B-2D77-C75FAAE3E4E6}"/>
              </a:ext>
            </a:extLst>
          </p:cNvPr>
          <p:cNvSpPr/>
          <p:nvPr/>
        </p:nvSpPr>
        <p:spPr>
          <a:xfrm>
            <a:off x="10070512" y="4761735"/>
            <a:ext cx="660931" cy="602532"/>
          </a:xfrm>
          <a:prstGeom prst="rect">
            <a:avLst/>
          </a:prstGeom>
          <a:solidFill>
            <a:srgbClr val="5EB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1032" descr="Shape, circle&#10;&#10;Description automatically generated">
            <a:extLst>
              <a:ext uri="{FF2B5EF4-FFF2-40B4-BE49-F238E27FC236}">
                <a16:creationId xmlns:a16="http://schemas.microsoft.com/office/drawing/2014/main" id="{642D72A6-1682-A896-9A11-2F872FACD89D}"/>
              </a:ext>
            </a:extLst>
          </p:cNvPr>
          <p:cNvPicPr>
            <a:picLocks noChangeAspect="1"/>
          </p:cNvPicPr>
          <p:nvPr/>
        </p:nvPicPr>
        <p:blipFill rotWithShape="1">
          <a:blip r:embed="rId8">
            <a:alphaModFix amt="90000"/>
            <a:extLst>
              <a:ext uri="{BEBA8EAE-BF5A-486C-A8C5-ECC9F3942E4B}">
                <a14:imgProps xmlns:a14="http://schemas.microsoft.com/office/drawing/2010/main">
                  <a14:imgLayer r:embed="rId9">
                    <a14:imgEffect>
                      <a14:backgroundRemoval t="88258" b="97538" l="57369" r="71694">
                        <a14:foregroundMark x1="61846" y1="91193" x2="61983" y2="90436"/>
                        <a14:foregroundMark x1="71143" y1="91193" x2="71281" y2="90625"/>
                        <a14:foregroundMark x1="71694" y1="90530" x2="71694" y2="90909"/>
                        <a14:backgroundMark x1="58264" y1="92519" x2="59229" y2="95170"/>
                        <a14:backgroundMark x1="60744" y1="91572" x2="60882" y2="92898"/>
                      </a14:backgroundRemoval>
                    </a14:imgEffect>
                  </a14:imgLayer>
                </a14:imgProps>
              </a:ext>
            </a:extLst>
          </a:blip>
          <a:srcRect l="55664" t="87117" r="26826" b="1290"/>
          <a:stretch/>
        </p:blipFill>
        <p:spPr>
          <a:xfrm>
            <a:off x="10044533" y="4872565"/>
            <a:ext cx="851276" cy="409911"/>
          </a:xfrm>
          <a:prstGeom prst="rect">
            <a:avLst/>
          </a:prstGeom>
          <a:solidFill>
            <a:srgbClr val="5EBC81"/>
          </a:solidFill>
        </p:spPr>
      </p:pic>
      <p:sp>
        <p:nvSpPr>
          <p:cNvPr id="54" name="TextBox 53">
            <a:extLst>
              <a:ext uri="{FF2B5EF4-FFF2-40B4-BE49-F238E27FC236}">
                <a16:creationId xmlns:a16="http://schemas.microsoft.com/office/drawing/2014/main" id="{80C4433E-269C-E38D-2147-8C29224229AC}"/>
              </a:ext>
            </a:extLst>
          </p:cNvPr>
          <p:cNvSpPr txBox="1"/>
          <p:nvPr/>
        </p:nvSpPr>
        <p:spPr>
          <a:xfrm>
            <a:off x="2214037" y="3551908"/>
            <a:ext cx="2560320" cy="1097280"/>
          </a:xfrm>
          <a:prstGeom prst="rect">
            <a:avLst/>
          </a:prstGeom>
          <a:noFill/>
        </p:spPr>
        <p:txBody>
          <a:bodyPr wrap="square" rtlCol="0" anchor="b">
            <a:noAutofit/>
          </a:bodyPr>
          <a:lstStyle/>
          <a:p>
            <a:r>
              <a:rPr lang="en-US" sz="3000">
                <a:solidFill>
                  <a:srgbClr val="DCD4CA"/>
                </a:solidFill>
              </a:rPr>
              <a:t>             </a:t>
            </a:r>
            <a:r>
              <a:rPr lang="en-US" sz="3000"/>
              <a:t>8.1</a:t>
            </a:r>
          </a:p>
          <a:p>
            <a:endParaRPr lang="en-US" sz="3000">
              <a:solidFill>
                <a:schemeClr val="bg1"/>
              </a:solidFill>
            </a:endParaRPr>
          </a:p>
        </p:txBody>
      </p:sp>
      <p:sp>
        <p:nvSpPr>
          <p:cNvPr id="261" name="TextBox 260">
            <a:extLst>
              <a:ext uri="{FF2B5EF4-FFF2-40B4-BE49-F238E27FC236}">
                <a16:creationId xmlns:a16="http://schemas.microsoft.com/office/drawing/2014/main" id="{C8C7F9CA-20B6-E7D8-D30C-947701BB73BA}"/>
              </a:ext>
            </a:extLst>
          </p:cNvPr>
          <p:cNvSpPr txBox="1"/>
          <p:nvPr/>
        </p:nvSpPr>
        <p:spPr>
          <a:xfrm>
            <a:off x="7395944" y="4695713"/>
            <a:ext cx="2560320" cy="1097280"/>
          </a:xfrm>
          <a:prstGeom prst="rect">
            <a:avLst/>
          </a:prstGeom>
          <a:noFill/>
        </p:spPr>
        <p:txBody>
          <a:bodyPr wrap="square" rtlCol="0" anchor="b">
            <a:noAutofit/>
          </a:bodyPr>
          <a:lstStyle/>
          <a:p>
            <a:r>
              <a:rPr lang="en-US" sz="3000"/>
              <a:t>           13.8</a:t>
            </a:r>
          </a:p>
          <a:p>
            <a:endParaRPr lang="en-US" sz="3000">
              <a:solidFill>
                <a:schemeClr val="bg1"/>
              </a:solidFill>
            </a:endParaRPr>
          </a:p>
        </p:txBody>
      </p:sp>
      <p:sp>
        <p:nvSpPr>
          <p:cNvPr id="270" name="TextBox 269">
            <a:extLst>
              <a:ext uri="{FF2B5EF4-FFF2-40B4-BE49-F238E27FC236}">
                <a16:creationId xmlns:a16="http://schemas.microsoft.com/office/drawing/2014/main" id="{066D8EEE-A3B3-9E0E-3531-9A85CF63D459}"/>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Metric Meal [Level One]</a:t>
            </a:r>
          </a:p>
        </p:txBody>
      </p:sp>
      <p:pic>
        <p:nvPicPr>
          <p:cNvPr id="277" name="Picture 276">
            <a:extLst>
              <a:ext uri="{FF2B5EF4-FFF2-40B4-BE49-F238E27FC236}">
                <a16:creationId xmlns:a16="http://schemas.microsoft.com/office/drawing/2014/main" id="{326FA946-6CEE-8EF2-6CA6-6CA2C923CDC2}"/>
              </a:ext>
            </a:extLst>
          </p:cNvPr>
          <p:cNvPicPr>
            <a:picLocks noChangeAspect="1"/>
          </p:cNvPicPr>
          <p:nvPr/>
        </p:nvPicPr>
        <p:blipFill>
          <a:blip r:embed="rId10"/>
          <a:stretch>
            <a:fillRect/>
          </a:stretch>
        </p:blipFill>
        <p:spPr>
          <a:xfrm>
            <a:off x="1931590" y="119096"/>
            <a:ext cx="1034301" cy="1034301"/>
          </a:xfrm>
          <a:prstGeom prst="rect">
            <a:avLst/>
          </a:prstGeom>
        </p:spPr>
      </p:pic>
      <p:pic>
        <p:nvPicPr>
          <p:cNvPr id="278" name="Picture 277">
            <a:extLst>
              <a:ext uri="{FF2B5EF4-FFF2-40B4-BE49-F238E27FC236}">
                <a16:creationId xmlns:a16="http://schemas.microsoft.com/office/drawing/2014/main" id="{EF28B34F-3A54-5AB2-D251-38E1A99D7A9D}"/>
              </a:ext>
            </a:extLst>
          </p:cNvPr>
          <p:cNvPicPr>
            <a:picLocks noChangeAspect="1"/>
          </p:cNvPicPr>
          <p:nvPr/>
        </p:nvPicPr>
        <p:blipFill>
          <a:blip r:embed="rId10"/>
          <a:stretch>
            <a:fillRect/>
          </a:stretch>
        </p:blipFill>
        <p:spPr>
          <a:xfrm>
            <a:off x="9248004" y="108780"/>
            <a:ext cx="1034301" cy="1034301"/>
          </a:xfrm>
          <a:prstGeom prst="rect">
            <a:avLst/>
          </a:prstGeom>
        </p:spPr>
      </p:pic>
      <p:pic>
        <p:nvPicPr>
          <p:cNvPr id="2" name="Picture 1" descr="A picture containing icon&#10;&#10;Description automatically generated">
            <a:extLst>
              <a:ext uri="{FF2B5EF4-FFF2-40B4-BE49-F238E27FC236}">
                <a16:creationId xmlns:a16="http://schemas.microsoft.com/office/drawing/2014/main" id="{25CAAD8C-40EB-92FC-803B-7AB1F7259CD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89430" y="4721653"/>
            <a:ext cx="683928" cy="729147"/>
          </a:xfrm>
          <a:prstGeom prst="rect">
            <a:avLst/>
          </a:prstGeom>
        </p:spPr>
      </p:pic>
      <p:pic>
        <p:nvPicPr>
          <p:cNvPr id="4" name="Picture 3" descr="Icon&#10;&#10;Description automatically generated">
            <a:extLst>
              <a:ext uri="{FF2B5EF4-FFF2-40B4-BE49-F238E27FC236}">
                <a16:creationId xmlns:a16="http://schemas.microsoft.com/office/drawing/2014/main" id="{D66EE0AA-BFA8-DE51-C14B-6BF6B39CC32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89016" y="2381004"/>
            <a:ext cx="745231" cy="791328"/>
          </a:xfrm>
          <a:prstGeom prst="rect">
            <a:avLst/>
          </a:prstGeom>
        </p:spPr>
      </p:pic>
      <p:sp>
        <p:nvSpPr>
          <p:cNvPr id="7" name="TextBox 6">
            <a:extLst>
              <a:ext uri="{FF2B5EF4-FFF2-40B4-BE49-F238E27FC236}">
                <a16:creationId xmlns:a16="http://schemas.microsoft.com/office/drawing/2014/main" id="{F63E76C6-46C7-6B9B-727E-99B5B658E47A}"/>
              </a:ext>
            </a:extLst>
          </p:cNvPr>
          <p:cNvSpPr txBox="1">
            <a:spLocks/>
          </p:cNvSpPr>
          <p:nvPr/>
        </p:nvSpPr>
        <p:spPr>
          <a:xfrm>
            <a:off x="2205565" y="2402216"/>
            <a:ext cx="2560320" cy="1097280"/>
          </a:xfrm>
          <a:prstGeom prst="rect">
            <a:avLst/>
          </a:prstGeom>
          <a:noFill/>
        </p:spPr>
        <p:txBody>
          <a:bodyPr wrap="square" rtlCol="0" anchor="b">
            <a:noAutofit/>
          </a:bodyPr>
          <a:lstStyle/>
          <a:p>
            <a:r>
              <a:rPr lang="en-US" sz="3000">
                <a:solidFill>
                  <a:srgbClr val="FF0000"/>
                </a:solidFill>
              </a:rPr>
              <a:t>             </a:t>
            </a:r>
            <a:r>
              <a:rPr lang="en-US" sz="3000"/>
              <a:t>4.7</a:t>
            </a:r>
          </a:p>
          <a:p>
            <a:endParaRPr lang="en-US" sz="3000">
              <a:solidFill>
                <a:schemeClr val="bg1"/>
              </a:solidFill>
            </a:endParaRPr>
          </a:p>
        </p:txBody>
      </p:sp>
      <p:pic>
        <p:nvPicPr>
          <p:cNvPr id="13" name="Picture 12" descr="A picture containing icon&#10;&#10;Description automatically generated">
            <a:extLst>
              <a:ext uri="{FF2B5EF4-FFF2-40B4-BE49-F238E27FC236}">
                <a16:creationId xmlns:a16="http://schemas.microsoft.com/office/drawing/2014/main" id="{25319917-DA5B-C22B-78A3-77AB55D777B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13424" y="2353069"/>
            <a:ext cx="877577" cy="877577"/>
          </a:xfrm>
          <a:prstGeom prst="rect">
            <a:avLst/>
          </a:prstGeom>
        </p:spPr>
      </p:pic>
      <p:pic>
        <p:nvPicPr>
          <p:cNvPr id="15" name="Picture 14" descr="A white plate with a black background&#10;&#10;Description automatically generated with medium confidence">
            <a:extLst>
              <a:ext uri="{FF2B5EF4-FFF2-40B4-BE49-F238E27FC236}">
                <a16:creationId xmlns:a16="http://schemas.microsoft.com/office/drawing/2014/main" id="{9ABFABF9-6837-519A-6B46-D6599D0115C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912582">
            <a:off x="7650413" y="2478508"/>
            <a:ext cx="798944" cy="578452"/>
          </a:xfrm>
          <a:prstGeom prst="rect">
            <a:avLst/>
          </a:prstGeom>
        </p:spPr>
      </p:pic>
      <p:sp>
        <p:nvSpPr>
          <p:cNvPr id="17" name="TextBox 16">
            <a:extLst>
              <a:ext uri="{FF2B5EF4-FFF2-40B4-BE49-F238E27FC236}">
                <a16:creationId xmlns:a16="http://schemas.microsoft.com/office/drawing/2014/main" id="{EC271453-BFD5-D83B-C341-CCE5AD2D9786}"/>
              </a:ext>
            </a:extLst>
          </p:cNvPr>
          <p:cNvSpPr txBox="1"/>
          <p:nvPr/>
        </p:nvSpPr>
        <p:spPr>
          <a:xfrm>
            <a:off x="7407516" y="2404066"/>
            <a:ext cx="2560320" cy="1097280"/>
          </a:xfrm>
          <a:prstGeom prst="rect">
            <a:avLst/>
          </a:prstGeom>
          <a:noFill/>
        </p:spPr>
        <p:txBody>
          <a:bodyPr wrap="square" rtlCol="0" anchor="b">
            <a:noAutofit/>
          </a:bodyPr>
          <a:lstStyle/>
          <a:p>
            <a:r>
              <a:rPr lang="en-US" sz="3000"/>
              <a:t>             5.1</a:t>
            </a:r>
          </a:p>
          <a:p>
            <a:endParaRPr lang="en-US" sz="3000">
              <a:solidFill>
                <a:schemeClr val="bg1"/>
              </a:solidFill>
            </a:endParaRPr>
          </a:p>
        </p:txBody>
      </p:sp>
      <p:pic>
        <p:nvPicPr>
          <p:cNvPr id="19" name="Picture 18" descr="Icon&#10;&#10;Description automatically generated">
            <a:extLst>
              <a:ext uri="{FF2B5EF4-FFF2-40B4-BE49-F238E27FC236}">
                <a16:creationId xmlns:a16="http://schemas.microsoft.com/office/drawing/2014/main" id="{32649160-FA1B-3D27-CC2F-8CABDB94721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8476773">
            <a:off x="7618428" y="3537522"/>
            <a:ext cx="772500" cy="794438"/>
          </a:xfrm>
          <a:prstGeom prst="rect">
            <a:avLst/>
          </a:prstGeom>
        </p:spPr>
      </p:pic>
      <p:sp>
        <p:nvSpPr>
          <p:cNvPr id="20" name="TextBox 19">
            <a:extLst>
              <a:ext uri="{FF2B5EF4-FFF2-40B4-BE49-F238E27FC236}">
                <a16:creationId xmlns:a16="http://schemas.microsoft.com/office/drawing/2014/main" id="{11AB29A5-4E22-5EA9-873D-00FE068DF744}"/>
              </a:ext>
            </a:extLst>
          </p:cNvPr>
          <p:cNvSpPr txBox="1"/>
          <p:nvPr/>
        </p:nvSpPr>
        <p:spPr>
          <a:xfrm>
            <a:off x="7370796" y="3534905"/>
            <a:ext cx="2560320" cy="1097280"/>
          </a:xfrm>
          <a:prstGeom prst="rect">
            <a:avLst/>
          </a:prstGeom>
          <a:noFill/>
        </p:spPr>
        <p:txBody>
          <a:bodyPr wrap="square" rtlCol="0" anchor="b">
            <a:noAutofit/>
          </a:bodyPr>
          <a:lstStyle/>
          <a:p>
            <a:r>
              <a:rPr lang="en-US" sz="3000"/>
              <a:t>              4.4</a:t>
            </a:r>
          </a:p>
          <a:p>
            <a:endParaRPr lang="en-US" sz="3000">
              <a:solidFill>
                <a:schemeClr val="bg1"/>
              </a:solidFill>
            </a:endParaRPr>
          </a:p>
        </p:txBody>
      </p:sp>
      <p:pic>
        <p:nvPicPr>
          <p:cNvPr id="23" name="Picture 22" descr="A picture containing cup, tableware, plastic, dishware&#10;&#10;Description automatically generated">
            <a:extLst>
              <a:ext uri="{FF2B5EF4-FFF2-40B4-BE49-F238E27FC236}">
                <a16:creationId xmlns:a16="http://schemas.microsoft.com/office/drawing/2014/main" id="{8CBB81CE-4F8F-2D41-173B-4F2CC41ECAB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005170" y="4636229"/>
            <a:ext cx="930963" cy="930963"/>
          </a:xfrm>
          <a:prstGeom prst="rect">
            <a:avLst/>
          </a:prstGeom>
        </p:spPr>
      </p:pic>
      <p:sp>
        <p:nvSpPr>
          <p:cNvPr id="25" name="TextBox 24">
            <a:extLst>
              <a:ext uri="{FF2B5EF4-FFF2-40B4-BE49-F238E27FC236}">
                <a16:creationId xmlns:a16="http://schemas.microsoft.com/office/drawing/2014/main" id="{3DC6650C-4C26-0F2A-6476-E35DFC155524}"/>
              </a:ext>
            </a:extLst>
          </p:cNvPr>
          <p:cNvSpPr txBox="1"/>
          <p:nvPr/>
        </p:nvSpPr>
        <p:spPr>
          <a:xfrm>
            <a:off x="4814313" y="4708672"/>
            <a:ext cx="2560320" cy="1097280"/>
          </a:xfrm>
          <a:prstGeom prst="rect">
            <a:avLst/>
          </a:prstGeom>
          <a:noFill/>
        </p:spPr>
        <p:txBody>
          <a:bodyPr wrap="square" rtlCol="0" anchor="b">
            <a:noAutofit/>
          </a:bodyPr>
          <a:lstStyle/>
          <a:p>
            <a:r>
              <a:rPr lang="en-US" sz="3000">
                <a:solidFill>
                  <a:srgbClr val="DCD4CA"/>
                </a:solidFill>
              </a:rPr>
              <a:t>             </a:t>
            </a:r>
            <a:r>
              <a:rPr lang="en-US" sz="3000"/>
              <a:t>6.2</a:t>
            </a:r>
          </a:p>
          <a:p>
            <a:endParaRPr lang="en-US" sz="3000">
              <a:solidFill>
                <a:schemeClr val="bg1"/>
              </a:solidFill>
            </a:endParaRPr>
          </a:p>
        </p:txBody>
      </p:sp>
      <p:pic>
        <p:nvPicPr>
          <p:cNvPr id="35" name="Picture 34">
            <a:extLst>
              <a:ext uri="{FF2B5EF4-FFF2-40B4-BE49-F238E27FC236}">
                <a16:creationId xmlns:a16="http://schemas.microsoft.com/office/drawing/2014/main" id="{A79544F4-829D-5308-E4A2-41C59128A9A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869180">
            <a:off x="5224619" y="3526467"/>
            <a:ext cx="206227" cy="1081275"/>
          </a:xfrm>
          <a:prstGeom prst="rect">
            <a:avLst/>
          </a:prstGeom>
        </p:spPr>
      </p:pic>
      <p:sp>
        <p:nvSpPr>
          <p:cNvPr id="37" name="TextBox 36">
            <a:extLst>
              <a:ext uri="{FF2B5EF4-FFF2-40B4-BE49-F238E27FC236}">
                <a16:creationId xmlns:a16="http://schemas.microsoft.com/office/drawing/2014/main" id="{206D4433-8C69-76B4-AE68-F385DCCB05E9}"/>
              </a:ext>
            </a:extLst>
          </p:cNvPr>
          <p:cNvSpPr txBox="1"/>
          <p:nvPr/>
        </p:nvSpPr>
        <p:spPr>
          <a:xfrm>
            <a:off x="4802809" y="3551908"/>
            <a:ext cx="2560320" cy="1097280"/>
          </a:xfrm>
          <a:prstGeom prst="rect">
            <a:avLst/>
          </a:prstGeom>
          <a:noFill/>
        </p:spPr>
        <p:txBody>
          <a:bodyPr wrap="square" rtlCol="0" anchor="b">
            <a:noAutofit/>
          </a:bodyPr>
          <a:lstStyle/>
          <a:p>
            <a:r>
              <a:rPr lang="en-US" sz="3000"/>
              <a:t>           10.9</a:t>
            </a:r>
          </a:p>
          <a:p>
            <a:endParaRPr lang="en-US" sz="3000">
              <a:solidFill>
                <a:schemeClr val="bg1"/>
              </a:solidFill>
            </a:endParaRPr>
          </a:p>
        </p:txBody>
      </p:sp>
      <p:pic>
        <p:nvPicPr>
          <p:cNvPr id="42" name="Picture 41">
            <a:extLst>
              <a:ext uri="{FF2B5EF4-FFF2-40B4-BE49-F238E27FC236}">
                <a16:creationId xmlns:a16="http://schemas.microsoft.com/office/drawing/2014/main" id="{49B14599-B515-086C-2FD7-6610E3CB622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2073551" flipH="1">
            <a:off x="2627330" y="4660246"/>
            <a:ext cx="226739" cy="1158318"/>
          </a:xfrm>
          <a:prstGeom prst="rect">
            <a:avLst/>
          </a:prstGeom>
        </p:spPr>
      </p:pic>
      <p:sp>
        <p:nvSpPr>
          <p:cNvPr id="47" name="TextBox 46">
            <a:extLst>
              <a:ext uri="{FF2B5EF4-FFF2-40B4-BE49-F238E27FC236}">
                <a16:creationId xmlns:a16="http://schemas.microsoft.com/office/drawing/2014/main" id="{A7F08267-A88C-F22D-7CF3-5DFF4186040E}"/>
              </a:ext>
            </a:extLst>
          </p:cNvPr>
          <p:cNvSpPr txBox="1"/>
          <p:nvPr/>
        </p:nvSpPr>
        <p:spPr>
          <a:xfrm>
            <a:off x="2205565" y="4707587"/>
            <a:ext cx="2560320" cy="1097280"/>
          </a:xfrm>
          <a:prstGeom prst="rect">
            <a:avLst/>
          </a:prstGeom>
          <a:noFill/>
        </p:spPr>
        <p:txBody>
          <a:bodyPr wrap="square" rtlCol="0" anchor="b">
            <a:noAutofit/>
          </a:bodyPr>
          <a:lstStyle/>
          <a:p>
            <a:r>
              <a:rPr lang="en-US" sz="3000"/>
              <a:t>           13.7</a:t>
            </a:r>
          </a:p>
          <a:p>
            <a:endParaRPr lang="en-US" sz="3000">
              <a:solidFill>
                <a:schemeClr val="bg1"/>
              </a:solidFill>
            </a:endParaRPr>
          </a:p>
        </p:txBody>
      </p:sp>
    </p:spTree>
    <p:extLst>
      <p:ext uri="{BB962C8B-B14F-4D97-AF65-F5344CB8AC3E}">
        <p14:creationId xmlns:p14="http://schemas.microsoft.com/office/powerpoint/2010/main" val="3177090809"/>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1000" fill="hold"/>
                                        <p:tgtEl>
                                          <p:spTgt spid="33"/>
                                        </p:tgtEl>
                                        <p:attrNameLst>
                                          <p:attrName>style.color</p:attrName>
                                        </p:attrNameLst>
                                      </p:cBhvr>
                                      <p:to>
                                        <p:clrVal>
                                          <a:schemeClr val="tx1"/>
                                        </p:clrVal>
                                      </p:to>
                                    </p:set>
                                    <p:set>
                                      <p:cBhvr>
                                        <p:cTn id="7" dur="1000" fill="hold"/>
                                        <p:tgtEl>
                                          <p:spTgt spid="33"/>
                                        </p:tgtEl>
                                        <p:attrNameLst>
                                          <p:attrName>fillcolor</p:attrName>
                                        </p:attrNameLst>
                                      </p:cBhvr>
                                      <p:to>
                                        <p:clrVal>
                                          <a:schemeClr val="tx1"/>
                                        </p:clrVal>
                                      </p:to>
                                    </p:set>
                                    <p:set>
                                      <p:cBhvr>
                                        <p:cTn id="8" dur="1000" fill="hold"/>
                                        <p:tgtEl>
                                          <p:spTgt spid="33"/>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9" restart="whenNotActive" fill="hold" evtFilter="cancelBubble" nodeType="interactiveSeq">
                <p:stCondLst>
                  <p:cond evt="onClick" delay="0">
                    <p:tgtEl>
                      <p:spTgt spid="54"/>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1000" fill="hold"/>
                                        <p:tgtEl>
                                          <p:spTgt spid="54"/>
                                        </p:tgtEl>
                                        <p:attrNameLst>
                                          <p:attrName>style.color</p:attrName>
                                        </p:attrNameLst>
                                      </p:cBhvr>
                                      <p:to>
                                        <p:clrVal>
                                          <a:schemeClr val="tx1"/>
                                        </p:clrVal>
                                      </p:to>
                                    </p:set>
                                    <p:set>
                                      <p:cBhvr>
                                        <p:cTn id="14" dur="1000" fill="hold"/>
                                        <p:tgtEl>
                                          <p:spTgt spid="54"/>
                                        </p:tgtEl>
                                        <p:attrNameLst>
                                          <p:attrName>fillcolor</p:attrName>
                                        </p:attrNameLst>
                                      </p:cBhvr>
                                      <p:to>
                                        <p:clrVal>
                                          <a:schemeClr val="tx1"/>
                                        </p:clrVal>
                                      </p:to>
                                    </p:set>
                                    <p:set>
                                      <p:cBhvr>
                                        <p:cTn id="15" dur="1000" fill="hold"/>
                                        <p:tgtEl>
                                          <p:spTgt spid="54"/>
                                        </p:tgtEl>
                                        <p:attrNameLst>
                                          <p:attrName>fill.type</p:attrName>
                                        </p:attrNameLst>
                                      </p:cBhvr>
                                      <p:to>
                                        <p:strVal val="solid"/>
                                      </p:to>
                                    </p:set>
                                  </p:childTnLst>
                                </p:cTn>
                              </p:par>
                            </p:childTnLst>
                          </p:cTn>
                        </p:par>
                      </p:childTnLst>
                    </p:cTn>
                  </p:par>
                </p:childTnLst>
              </p:cTn>
              <p:nextCondLst>
                <p:cond evt="onClick" delay="0">
                  <p:tgtEl>
                    <p:spTgt spid="54"/>
                  </p:tgtEl>
                </p:cond>
              </p:nextCondLst>
            </p:seq>
            <p:seq concurrent="1" nextAc="seek">
              <p:cTn id="16" restart="whenNotActive" fill="hold" evtFilter="cancelBubble" nodeType="interactiveSeq">
                <p:stCondLst>
                  <p:cond evt="onClick" delay="0">
                    <p:tgtEl>
                      <p:spTgt spid="261"/>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1000" fill="hold"/>
                                        <p:tgtEl>
                                          <p:spTgt spid="261"/>
                                        </p:tgtEl>
                                        <p:attrNameLst>
                                          <p:attrName>style.color</p:attrName>
                                        </p:attrNameLst>
                                      </p:cBhvr>
                                      <p:to>
                                        <p:clrVal>
                                          <a:schemeClr val="tx1"/>
                                        </p:clrVal>
                                      </p:to>
                                    </p:set>
                                    <p:set>
                                      <p:cBhvr>
                                        <p:cTn id="21" dur="1000" fill="hold"/>
                                        <p:tgtEl>
                                          <p:spTgt spid="261"/>
                                        </p:tgtEl>
                                        <p:attrNameLst>
                                          <p:attrName>fillcolor</p:attrName>
                                        </p:attrNameLst>
                                      </p:cBhvr>
                                      <p:to>
                                        <p:clrVal>
                                          <a:schemeClr val="tx1"/>
                                        </p:clrVal>
                                      </p:to>
                                    </p:set>
                                    <p:set>
                                      <p:cBhvr>
                                        <p:cTn id="22" dur="1000" fill="hold"/>
                                        <p:tgtEl>
                                          <p:spTgt spid="261"/>
                                        </p:tgtEl>
                                        <p:attrNameLst>
                                          <p:attrName>fill.type</p:attrName>
                                        </p:attrNameLst>
                                      </p:cBhvr>
                                      <p:to>
                                        <p:strVal val="solid"/>
                                      </p:to>
                                    </p:set>
                                  </p:childTnLst>
                                </p:cTn>
                              </p:par>
                            </p:childTnLst>
                          </p:cTn>
                        </p:par>
                      </p:childTnLst>
                    </p:cTn>
                  </p:par>
                </p:childTnLst>
              </p:cTn>
              <p:nextCondLst>
                <p:cond evt="onClick" delay="0">
                  <p:tgtEl>
                    <p:spTgt spid="261"/>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1000" fill="hold"/>
                                        <p:tgtEl>
                                          <p:spTgt spid="7"/>
                                        </p:tgtEl>
                                        <p:attrNameLst>
                                          <p:attrName>style.color</p:attrName>
                                        </p:attrNameLst>
                                      </p:cBhvr>
                                      <p:to>
                                        <p:clrVal>
                                          <a:schemeClr val="tx1"/>
                                        </p:clrVal>
                                      </p:to>
                                    </p:set>
                                    <p:set>
                                      <p:cBhvr>
                                        <p:cTn id="28" dur="1000" fill="hold"/>
                                        <p:tgtEl>
                                          <p:spTgt spid="7"/>
                                        </p:tgtEl>
                                        <p:attrNameLst>
                                          <p:attrName>fillcolor</p:attrName>
                                        </p:attrNameLst>
                                      </p:cBhvr>
                                      <p:to>
                                        <p:clrVal>
                                          <a:schemeClr val="tx1"/>
                                        </p:clrVal>
                                      </p:to>
                                    </p:set>
                                    <p:set>
                                      <p:cBhvr>
                                        <p:cTn id="29" dur="1000" fill="hold"/>
                                        <p:tgtEl>
                                          <p:spTgt spid="7"/>
                                        </p:tgtEl>
                                        <p:attrNameLst>
                                          <p:attrName>fill.type</p:attrName>
                                        </p:attrNameLst>
                                      </p:cBhvr>
                                      <p:to>
                                        <p:strVal val="solid"/>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1000" fill="hold"/>
                                        <p:tgtEl>
                                          <p:spTgt spid="17"/>
                                        </p:tgtEl>
                                        <p:attrNameLst>
                                          <p:attrName>style.color</p:attrName>
                                        </p:attrNameLst>
                                      </p:cBhvr>
                                      <p:to>
                                        <p:clrVal>
                                          <a:schemeClr val="tx1"/>
                                        </p:clrVal>
                                      </p:to>
                                    </p:set>
                                    <p:set>
                                      <p:cBhvr>
                                        <p:cTn id="35" dur="1000" fill="hold"/>
                                        <p:tgtEl>
                                          <p:spTgt spid="17"/>
                                        </p:tgtEl>
                                        <p:attrNameLst>
                                          <p:attrName>fillcolor</p:attrName>
                                        </p:attrNameLst>
                                      </p:cBhvr>
                                      <p:to>
                                        <p:clrVal>
                                          <a:schemeClr val="tx1"/>
                                        </p:clrVal>
                                      </p:to>
                                    </p:set>
                                    <p:set>
                                      <p:cBhvr>
                                        <p:cTn id="36" dur="1000" fill="hold"/>
                                        <p:tgtEl>
                                          <p:spTgt spid="17"/>
                                        </p:tgtEl>
                                        <p:attrNameLst>
                                          <p:attrName>fill.type</p:attrName>
                                        </p:attrNameLst>
                                      </p:cBhvr>
                                      <p:to>
                                        <p:strVal val="solid"/>
                                      </p:to>
                                    </p:set>
                                  </p:childTnLst>
                                </p:cTn>
                              </p:par>
                            </p:childTnLst>
                          </p:cTn>
                        </p:par>
                      </p:childTnLst>
                    </p:cTn>
                  </p:par>
                </p:childTnLst>
              </p:cTn>
              <p:nextCondLst>
                <p:cond evt="onClick" delay="0">
                  <p:tgtEl>
                    <p:spTgt spid="17"/>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1000" fill="hold"/>
                                        <p:tgtEl>
                                          <p:spTgt spid="20"/>
                                        </p:tgtEl>
                                        <p:attrNameLst>
                                          <p:attrName>style.color</p:attrName>
                                        </p:attrNameLst>
                                      </p:cBhvr>
                                      <p:to>
                                        <p:clrVal>
                                          <a:schemeClr val="tx1"/>
                                        </p:clrVal>
                                      </p:to>
                                    </p:set>
                                    <p:set>
                                      <p:cBhvr>
                                        <p:cTn id="42" dur="1000" fill="hold"/>
                                        <p:tgtEl>
                                          <p:spTgt spid="20"/>
                                        </p:tgtEl>
                                        <p:attrNameLst>
                                          <p:attrName>fillcolor</p:attrName>
                                        </p:attrNameLst>
                                      </p:cBhvr>
                                      <p:to>
                                        <p:clrVal>
                                          <a:schemeClr val="tx1"/>
                                        </p:clrVal>
                                      </p:to>
                                    </p:set>
                                    <p:set>
                                      <p:cBhvr>
                                        <p:cTn id="43" dur="1000" fill="hold"/>
                                        <p:tgtEl>
                                          <p:spTgt spid="20"/>
                                        </p:tgtEl>
                                        <p:attrNameLst>
                                          <p:attrName>fill.type</p:attrName>
                                        </p:attrNameLst>
                                      </p:cBhvr>
                                      <p:to>
                                        <p:strVal val="solid"/>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5"/>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1000" fill="hold"/>
                                        <p:tgtEl>
                                          <p:spTgt spid="25"/>
                                        </p:tgtEl>
                                        <p:attrNameLst>
                                          <p:attrName>style.color</p:attrName>
                                        </p:attrNameLst>
                                      </p:cBhvr>
                                      <p:to>
                                        <p:clrVal>
                                          <a:schemeClr val="tx1"/>
                                        </p:clrVal>
                                      </p:to>
                                    </p:set>
                                    <p:set>
                                      <p:cBhvr>
                                        <p:cTn id="49" dur="1000" fill="hold"/>
                                        <p:tgtEl>
                                          <p:spTgt spid="25"/>
                                        </p:tgtEl>
                                        <p:attrNameLst>
                                          <p:attrName>fillcolor</p:attrName>
                                        </p:attrNameLst>
                                      </p:cBhvr>
                                      <p:to>
                                        <p:clrVal>
                                          <a:schemeClr val="tx1"/>
                                        </p:clrVal>
                                      </p:to>
                                    </p:set>
                                    <p:set>
                                      <p:cBhvr>
                                        <p:cTn id="50" dur="10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1" restart="whenNotActive" fill="hold" evtFilter="cancelBubble" nodeType="interactiveSeq">
                <p:stCondLst>
                  <p:cond evt="onClick" delay="0">
                    <p:tgtEl>
                      <p:spTgt spid="37"/>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1000" fill="hold"/>
                                        <p:tgtEl>
                                          <p:spTgt spid="37"/>
                                        </p:tgtEl>
                                        <p:attrNameLst>
                                          <p:attrName>style.color</p:attrName>
                                        </p:attrNameLst>
                                      </p:cBhvr>
                                      <p:to>
                                        <p:clrVal>
                                          <a:schemeClr val="tx1"/>
                                        </p:clrVal>
                                      </p:to>
                                    </p:set>
                                    <p:set>
                                      <p:cBhvr>
                                        <p:cTn id="56" dur="1000" fill="hold"/>
                                        <p:tgtEl>
                                          <p:spTgt spid="37"/>
                                        </p:tgtEl>
                                        <p:attrNameLst>
                                          <p:attrName>fillcolor</p:attrName>
                                        </p:attrNameLst>
                                      </p:cBhvr>
                                      <p:to>
                                        <p:clrVal>
                                          <a:schemeClr val="tx1"/>
                                        </p:clrVal>
                                      </p:to>
                                    </p:set>
                                    <p:set>
                                      <p:cBhvr>
                                        <p:cTn id="57" dur="1000" fill="hold"/>
                                        <p:tgtEl>
                                          <p:spTgt spid="37"/>
                                        </p:tgtEl>
                                        <p:attrNameLst>
                                          <p:attrName>fill.type</p:attrName>
                                        </p:attrNameLst>
                                      </p:cBhvr>
                                      <p:to>
                                        <p:strVal val="solid"/>
                                      </p:to>
                                    </p:set>
                                  </p:childTnLst>
                                </p:cTn>
                              </p:par>
                            </p:childTnLst>
                          </p:cTn>
                        </p:par>
                      </p:childTnLst>
                    </p:cTn>
                  </p:par>
                </p:childTnLst>
              </p:cTn>
              <p:nextCondLst>
                <p:cond evt="onClick" delay="0">
                  <p:tgtEl>
                    <p:spTgt spid="37"/>
                  </p:tgtEl>
                </p:cond>
              </p:nextCondLst>
            </p:seq>
            <p:seq concurrent="1" nextAc="seek">
              <p:cTn id="58" restart="whenNotActive" fill="hold" evtFilter="cancelBubble" nodeType="interactiveSeq">
                <p:stCondLst>
                  <p:cond evt="onClick" delay="0">
                    <p:tgtEl>
                      <p:spTgt spid="47"/>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1000" fill="hold"/>
                                        <p:tgtEl>
                                          <p:spTgt spid="47"/>
                                        </p:tgtEl>
                                        <p:attrNameLst>
                                          <p:attrName>style.color</p:attrName>
                                        </p:attrNameLst>
                                      </p:cBhvr>
                                      <p:to>
                                        <p:clrVal>
                                          <a:schemeClr val="tx1"/>
                                        </p:clrVal>
                                      </p:to>
                                    </p:set>
                                    <p:set>
                                      <p:cBhvr>
                                        <p:cTn id="63" dur="1000" fill="hold"/>
                                        <p:tgtEl>
                                          <p:spTgt spid="47"/>
                                        </p:tgtEl>
                                        <p:attrNameLst>
                                          <p:attrName>fillcolor</p:attrName>
                                        </p:attrNameLst>
                                      </p:cBhvr>
                                      <p:to>
                                        <p:clrVal>
                                          <a:schemeClr val="tx1"/>
                                        </p:clrVal>
                                      </p:to>
                                    </p:set>
                                    <p:set>
                                      <p:cBhvr>
                                        <p:cTn id="64" dur="1000" fill="hold"/>
                                        <p:tgtEl>
                                          <p:spTgt spid="47"/>
                                        </p:tgtEl>
                                        <p:attrNameLst>
                                          <p:attrName>fill.type</p:attrName>
                                        </p:attrNameLst>
                                      </p:cBhvr>
                                      <p:to>
                                        <p:strVal val="solid"/>
                                      </p:to>
                                    </p:set>
                                  </p:childTnLst>
                                </p:cTn>
                              </p:par>
                            </p:childTnLst>
                          </p:cTn>
                        </p:par>
                      </p:childTnLst>
                    </p:cTn>
                  </p:par>
                </p:childTnLst>
              </p:cTn>
              <p:nextCondLst>
                <p:cond evt="onClick" delay="0">
                  <p:tgtEl>
                    <p:spTgt spid="47"/>
                  </p:tgtEl>
                </p:cond>
              </p:nextCondLst>
            </p:seq>
          </p:childTnLst>
        </p:cTn>
      </p:par>
    </p:tnLst>
    <p:bldLst>
      <p:bldP spid="33" grpId="0"/>
      <p:bldP spid="54" grpId="0"/>
      <p:bldP spid="261" grpId="0"/>
      <p:bldP spid="7" grpId="0"/>
      <p:bldP spid="17" grpId="0"/>
      <p:bldP spid="20" grpId="0"/>
      <p:bldP spid="25" grpId="0"/>
      <p:bldP spid="37" grpId="0"/>
      <p:bldP spid="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5">
            <a:extLst>
              <a:ext uri="{FF2B5EF4-FFF2-40B4-BE49-F238E27FC236}">
                <a16:creationId xmlns:a16="http://schemas.microsoft.com/office/drawing/2014/main" id="{52E9B8FD-EF76-804C-89E0-1BCE6EE99EBA}"/>
              </a:ext>
            </a:extLst>
          </p:cNvPr>
          <p:cNvGraphicFramePr>
            <a:graphicFrameLocks noGrp="1" noChangeAspect="1"/>
          </p:cNvGraphicFramePr>
          <p:nvPr/>
        </p:nvGraphicFramePr>
        <p:xfrm>
          <a:off x="2202067" y="1637556"/>
          <a:ext cx="7784817" cy="4200988"/>
        </p:xfrm>
        <a:graphic>
          <a:graphicData uri="http://schemas.openxmlformats.org/drawingml/2006/table">
            <a:tbl>
              <a:tblPr firstRow="1" bandRow="1">
                <a:tableStyleId>{D7AC3CCA-C797-4891-BE02-D94E43425B78}</a:tableStyleId>
              </a:tblPr>
              <a:tblGrid>
                <a:gridCol w="2594939">
                  <a:extLst>
                    <a:ext uri="{9D8B030D-6E8A-4147-A177-3AD203B41FA5}">
                      <a16:colId xmlns:a16="http://schemas.microsoft.com/office/drawing/2014/main" val="117362959"/>
                    </a:ext>
                  </a:extLst>
                </a:gridCol>
                <a:gridCol w="2594939">
                  <a:extLst>
                    <a:ext uri="{9D8B030D-6E8A-4147-A177-3AD203B41FA5}">
                      <a16:colId xmlns:a16="http://schemas.microsoft.com/office/drawing/2014/main" val="1079090421"/>
                    </a:ext>
                  </a:extLst>
                </a:gridCol>
                <a:gridCol w="2594939">
                  <a:extLst>
                    <a:ext uri="{9D8B030D-6E8A-4147-A177-3AD203B41FA5}">
                      <a16:colId xmlns:a16="http://schemas.microsoft.com/office/drawing/2014/main" val="616579999"/>
                    </a:ext>
                  </a:extLst>
                </a:gridCol>
              </a:tblGrid>
              <a:tr h="768652">
                <a:tc>
                  <a:txBody>
                    <a:bodyPr/>
                    <a:lstStyle/>
                    <a:p>
                      <a:pPr algn="ctr"/>
                      <a:r>
                        <a:rPr lang="en-US" sz="4000" b="0">
                          <a:ln>
                            <a:solidFill>
                              <a:srgbClr val="67B0CF"/>
                            </a:solidFill>
                          </a:ln>
                          <a:solidFill>
                            <a:srgbClr val="67B0CF"/>
                          </a:solidFill>
                        </a:rPr>
                        <a:t>250</a:t>
                      </a:r>
                      <a:endParaRPr lang="en-US" sz="4000" b="0">
                        <a:ln>
                          <a:solidFill>
                            <a:srgbClr val="67B0CF"/>
                          </a:solidFill>
                        </a:ln>
                        <a:solidFill>
                          <a:srgbClr val="67B0CF"/>
                        </a:solidFill>
                        <a:latin typeface="Barlow" pitchFamily="2" charset="77"/>
                      </a:endParaRPr>
                    </a:p>
                  </a:txBody>
                  <a:tcPr marL="121920" marR="121920" marT="60960" marB="60960">
                    <a:noFill/>
                  </a:tcPr>
                </a:tc>
                <a:tc>
                  <a:txBody>
                    <a:bodyPr/>
                    <a:lstStyle/>
                    <a:p>
                      <a:pPr algn="ctr"/>
                      <a:r>
                        <a:rPr lang="en-US" sz="4000" b="0">
                          <a:ln>
                            <a:solidFill>
                              <a:srgbClr val="E26154"/>
                            </a:solidFill>
                          </a:ln>
                          <a:solidFill>
                            <a:srgbClr val="E26154"/>
                          </a:solidFill>
                        </a:rPr>
                        <a:t>500</a:t>
                      </a:r>
                      <a:endParaRPr lang="en-US" sz="4000" b="0">
                        <a:ln>
                          <a:solidFill>
                            <a:srgbClr val="E26154"/>
                          </a:solidFill>
                        </a:ln>
                        <a:solidFill>
                          <a:srgbClr val="E26154"/>
                        </a:solidFill>
                        <a:latin typeface="Barlow" pitchFamily="2" charset="77"/>
                      </a:endParaRPr>
                    </a:p>
                  </a:txBody>
                  <a:tcPr marL="121920" marR="121920" marT="60960" marB="60960">
                    <a:noFill/>
                  </a:tcPr>
                </a:tc>
                <a:tc>
                  <a:txBody>
                    <a:bodyPr/>
                    <a:lstStyle/>
                    <a:p>
                      <a:pPr algn="ctr"/>
                      <a:r>
                        <a:rPr lang="en-US" sz="4000" b="0">
                          <a:ln>
                            <a:solidFill>
                              <a:srgbClr val="5EBC81"/>
                            </a:solidFill>
                          </a:ln>
                          <a:solidFill>
                            <a:srgbClr val="5EBC81"/>
                          </a:solidFill>
                        </a:rPr>
                        <a:t>1000</a:t>
                      </a:r>
                      <a:endParaRPr lang="en-US" sz="4000" b="0">
                        <a:ln>
                          <a:solidFill>
                            <a:srgbClr val="5EBC81"/>
                          </a:solidFill>
                        </a:ln>
                        <a:solidFill>
                          <a:srgbClr val="5EBC81"/>
                        </a:solidFill>
                        <a:latin typeface="Barlow" pitchFamily="2" charset="77"/>
                      </a:endParaRPr>
                    </a:p>
                  </a:txBody>
                  <a:tcPr marL="121920" marR="121920" marT="60960" marB="60960">
                    <a:noFill/>
                  </a:tcPr>
                </a:tc>
                <a:extLst>
                  <a:ext uri="{0D108BD9-81ED-4DB2-BD59-A6C34878D82A}">
                    <a16:rowId xmlns:a16="http://schemas.microsoft.com/office/drawing/2014/main" val="3992226719"/>
                  </a:ext>
                </a:extLst>
              </a:tr>
              <a:tr h="114213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953874650"/>
                  </a:ext>
                </a:extLst>
              </a:tr>
              <a:tr h="114719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765451815"/>
                  </a:ext>
                </a:extLst>
              </a:tr>
              <a:tr h="1143000">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4052561049"/>
                  </a:ext>
                </a:extLst>
              </a:tr>
            </a:tbl>
          </a:graphicData>
        </a:graphic>
      </p:graphicFrame>
      <p:pic>
        <p:nvPicPr>
          <p:cNvPr id="36" name="Graphic 35" descr="Grocery bag with solid fill">
            <a:extLst>
              <a:ext uri="{FF2B5EF4-FFF2-40B4-BE49-F238E27FC236}">
                <a16:creationId xmlns:a16="http://schemas.microsoft.com/office/drawing/2014/main" id="{02473598-EB8B-4044-B4DB-B2F6C7CE15CA}"/>
              </a:ext>
            </a:extLst>
          </p:cNvPr>
          <p:cNvPicPr>
            <a:picLocks noChangeAspect="1"/>
          </p:cNvPicPr>
          <p:nvPr/>
        </p:nvPicPr>
        <p:blipFill rotWithShape="1">
          <a:blip>
            <a:extLst>
              <a:ext uri="{96DAC541-7B7A-43D3-8B79-37D633B846F1}">
                <asvg:svgBlip xmlns:asvg="http://schemas.microsoft.com/office/drawing/2016/SVG/main" r:embed="rId3"/>
              </a:ext>
            </a:extLst>
          </a:blip>
          <a:srcRect r="23673"/>
          <a:stretch/>
        </p:blipFill>
        <p:spPr>
          <a:xfrm rot="20936246">
            <a:off x="549419" y="3613256"/>
            <a:ext cx="1867673" cy="2446941"/>
          </a:xfrm>
          <a:prstGeom prst="parallelogram">
            <a:avLst/>
          </a:prstGeom>
        </p:spPr>
      </p:pic>
      <p:sp>
        <p:nvSpPr>
          <p:cNvPr id="83" name="TextBox 82">
            <a:extLst>
              <a:ext uri="{FF2B5EF4-FFF2-40B4-BE49-F238E27FC236}">
                <a16:creationId xmlns:a16="http://schemas.microsoft.com/office/drawing/2014/main" id="{F075A5E3-3325-CD3E-EAD5-7F8D9C38C56B}"/>
              </a:ext>
            </a:extLst>
          </p:cNvPr>
          <p:cNvSpPr txBox="1"/>
          <p:nvPr/>
        </p:nvSpPr>
        <p:spPr>
          <a:xfrm>
            <a:off x="3876870" y="4838796"/>
            <a:ext cx="674349" cy="477054"/>
          </a:xfrm>
          <a:prstGeom prst="rect">
            <a:avLst/>
          </a:prstGeom>
          <a:noFill/>
        </p:spPr>
        <p:txBody>
          <a:bodyPr wrap="square" rtlCol="0">
            <a:spAutoFit/>
          </a:bodyPr>
          <a:lstStyle/>
          <a:p>
            <a:r>
              <a:rPr lang="en-US" sz="2500">
                <a:latin typeface="Barlow" pitchFamily="2" charset="77"/>
              </a:rPr>
              <a:t>cm</a:t>
            </a:r>
          </a:p>
        </p:txBody>
      </p:sp>
      <p:pic>
        <p:nvPicPr>
          <p:cNvPr id="29" name="Picture 28">
            <a:extLst>
              <a:ext uri="{FF2B5EF4-FFF2-40B4-BE49-F238E27FC236}">
                <a16:creationId xmlns:a16="http://schemas.microsoft.com/office/drawing/2014/main" id="{E535F829-C920-C648-B6FF-81D337D58272}"/>
              </a:ext>
            </a:extLst>
          </p:cNvPr>
          <p:cNvPicPr>
            <a:picLocks noChangeAspect="1"/>
          </p:cNvPicPr>
          <p:nvPr/>
        </p:nvPicPr>
        <p:blipFill rotWithShape="1">
          <a:blip r:embed="rId4"/>
          <a:srcRect r="963" b="-1014"/>
          <a:stretch/>
        </p:blipFill>
        <p:spPr>
          <a:xfrm>
            <a:off x="0" y="6086875"/>
            <a:ext cx="12192000" cy="563139"/>
          </a:xfrm>
          <a:prstGeom prst="rect">
            <a:avLst/>
          </a:prstGeom>
        </p:spPr>
      </p:pic>
      <p:pic>
        <p:nvPicPr>
          <p:cNvPr id="30" name="Graphic 29" descr="Food Delivery with solid fill">
            <a:extLst>
              <a:ext uri="{FF2B5EF4-FFF2-40B4-BE49-F238E27FC236}">
                <a16:creationId xmlns:a16="http://schemas.microsoft.com/office/drawing/2014/main" id="{BE9523A2-DA8F-BA42-9B07-65A4558FE40D}"/>
              </a:ext>
            </a:extLst>
          </p:cNvPr>
          <p:cNvPicPr>
            <a:picLocks noChangeAspect="1"/>
          </p:cNvPicPr>
          <p:nvPr/>
        </p:nvPicPr>
        <p:blipFill rotWithShape="1">
          <a:blip>
            <a:extLst>
              <a:ext uri="{96DAC541-7B7A-43D3-8B79-37D633B846F1}">
                <asvg:svgBlip xmlns:asvg="http://schemas.microsoft.com/office/drawing/2016/SVG/main" r:embed="rId5"/>
              </a:ext>
            </a:extLst>
          </a:blip>
          <a:srcRect l="18984"/>
          <a:stretch/>
        </p:blipFill>
        <p:spPr>
          <a:xfrm>
            <a:off x="10020330" y="4047107"/>
            <a:ext cx="1839659" cy="2270721"/>
          </a:xfrm>
          <a:prstGeom prst="rect">
            <a:avLst/>
          </a:prstGeom>
        </p:spPr>
      </p:pic>
      <p:sp>
        <p:nvSpPr>
          <p:cNvPr id="44" name="TextBox 43">
            <a:extLst>
              <a:ext uri="{FF2B5EF4-FFF2-40B4-BE49-F238E27FC236}">
                <a16:creationId xmlns:a16="http://schemas.microsoft.com/office/drawing/2014/main" id="{C9EFBCEA-4C46-4D3F-4297-05F9739C640F}"/>
              </a:ext>
            </a:extLst>
          </p:cNvPr>
          <p:cNvSpPr txBox="1"/>
          <p:nvPr/>
        </p:nvSpPr>
        <p:spPr>
          <a:xfrm>
            <a:off x="7329022" y="4236913"/>
            <a:ext cx="2823867" cy="369332"/>
          </a:xfrm>
          <a:prstGeom prst="rect">
            <a:avLst/>
          </a:prstGeom>
          <a:noFill/>
        </p:spPr>
        <p:txBody>
          <a:bodyPr wrap="square" rtlCol="0">
            <a:spAutoFit/>
          </a:bodyPr>
          <a:lstStyle/>
          <a:p>
            <a:pPr algn="ctr"/>
            <a:r>
              <a:rPr lang="en-US">
                <a:latin typeface="Barlow" pitchFamily="2" charset="77"/>
              </a:rPr>
              <a:t>Pizza Slice Perimeter </a:t>
            </a:r>
          </a:p>
        </p:txBody>
      </p:sp>
      <p:sp>
        <p:nvSpPr>
          <p:cNvPr id="48" name="TextBox 47">
            <a:extLst>
              <a:ext uri="{FF2B5EF4-FFF2-40B4-BE49-F238E27FC236}">
                <a16:creationId xmlns:a16="http://schemas.microsoft.com/office/drawing/2014/main" id="{454672EE-9252-7318-C1FB-5D1AACB0030F}"/>
              </a:ext>
            </a:extLst>
          </p:cNvPr>
          <p:cNvSpPr txBox="1"/>
          <p:nvPr/>
        </p:nvSpPr>
        <p:spPr>
          <a:xfrm>
            <a:off x="9125916" y="3643379"/>
            <a:ext cx="617952" cy="477054"/>
          </a:xfrm>
          <a:prstGeom prst="rect">
            <a:avLst/>
          </a:prstGeom>
          <a:noFill/>
        </p:spPr>
        <p:txBody>
          <a:bodyPr wrap="square" rtlCol="0">
            <a:spAutoFit/>
          </a:bodyPr>
          <a:lstStyle/>
          <a:p>
            <a:r>
              <a:rPr lang="en-US" sz="2500">
                <a:latin typeface="Barlow" pitchFamily="2" charset="77"/>
              </a:rPr>
              <a:t>cm</a:t>
            </a:r>
          </a:p>
        </p:txBody>
      </p:sp>
      <p:sp>
        <p:nvSpPr>
          <p:cNvPr id="50" name="TextBox 49">
            <a:extLst>
              <a:ext uri="{FF2B5EF4-FFF2-40B4-BE49-F238E27FC236}">
                <a16:creationId xmlns:a16="http://schemas.microsoft.com/office/drawing/2014/main" id="{46B3141B-C2FF-2ABA-7B3E-794D014F11F5}"/>
              </a:ext>
            </a:extLst>
          </p:cNvPr>
          <p:cNvSpPr txBox="1"/>
          <p:nvPr/>
        </p:nvSpPr>
        <p:spPr>
          <a:xfrm>
            <a:off x="7304746" y="3093778"/>
            <a:ext cx="2790089" cy="369332"/>
          </a:xfrm>
          <a:prstGeom prst="rect">
            <a:avLst/>
          </a:prstGeom>
          <a:noFill/>
        </p:spPr>
        <p:txBody>
          <a:bodyPr wrap="square" rtlCol="0">
            <a:spAutoFit/>
          </a:bodyPr>
          <a:lstStyle/>
          <a:p>
            <a:pPr algn="ctr"/>
            <a:r>
              <a:rPr lang="en-US">
                <a:latin typeface="Barlow" pitchFamily="2" charset="77"/>
                <a:cs typeface="Calibri Light" panose="020F0302020204030204" pitchFamily="34" charset="0"/>
              </a:rPr>
              <a:t>Plate Perimeter </a:t>
            </a:r>
            <a:r>
              <a:rPr lang="en-US" sz="1000">
                <a:latin typeface="Barlow" pitchFamily="2" charset="77"/>
                <a:cs typeface="Calibri Light" panose="020F0302020204030204" pitchFamily="34" charset="0"/>
              </a:rPr>
              <a:t>(inner circle)</a:t>
            </a:r>
          </a:p>
        </p:txBody>
      </p:sp>
      <p:sp>
        <p:nvSpPr>
          <p:cNvPr id="52" name="TextBox 51">
            <a:extLst>
              <a:ext uri="{FF2B5EF4-FFF2-40B4-BE49-F238E27FC236}">
                <a16:creationId xmlns:a16="http://schemas.microsoft.com/office/drawing/2014/main" id="{D214CCDD-86D7-1B60-2448-906862C6FE35}"/>
              </a:ext>
            </a:extLst>
          </p:cNvPr>
          <p:cNvSpPr txBox="1"/>
          <p:nvPr/>
        </p:nvSpPr>
        <p:spPr>
          <a:xfrm>
            <a:off x="9058913" y="2530830"/>
            <a:ext cx="614658" cy="477054"/>
          </a:xfrm>
          <a:prstGeom prst="rect">
            <a:avLst/>
          </a:prstGeom>
          <a:noFill/>
        </p:spPr>
        <p:txBody>
          <a:bodyPr wrap="square" rtlCol="0">
            <a:spAutoFit/>
          </a:bodyPr>
          <a:lstStyle/>
          <a:p>
            <a:r>
              <a:rPr lang="en-US" sz="2500">
                <a:latin typeface="Barlow" pitchFamily="2" charset="77"/>
              </a:rPr>
              <a:t>cm</a:t>
            </a:r>
          </a:p>
        </p:txBody>
      </p:sp>
      <p:sp>
        <p:nvSpPr>
          <p:cNvPr id="57" name="TextBox 56">
            <a:extLst>
              <a:ext uri="{FF2B5EF4-FFF2-40B4-BE49-F238E27FC236}">
                <a16:creationId xmlns:a16="http://schemas.microsoft.com/office/drawing/2014/main" id="{BA64BDEF-3F8B-271B-FBFA-2BAD0A10E73D}"/>
              </a:ext>
            </a:extLst>
          </p:cNvPr>
          <p:cNvSpPr txBox="1"/>
          <p:nvPr/>
        </p:nvSpPr>
        <p:spPr>
          <a:xfrm>
            <a:off x="2442950" y="3062579"/>
            <a:ext cx="2098508" cy="430887"/>
          </a:xfrm>
          <a:prstGeom prst="rect">
            <a:avLst/>
          </a:prstGeom>
          <a:noFill/>
        </p:spPr>
        <p:txBody>
          <a:bodyPr wrap="square" rtlCol="0">
            <a:spAutoFit/>
          </a:bodyPr>
          <a:lstStyle/>
          <a:p>
            <a:pPr algn="ctr"/>
            <a:r>
              <a:rPr lang="en-US" sz="2200">
                <a:latin typeface="Barlow" pitchFamily="2" charset="77"/>
              </a:rPr>
              <a:t>Apple Width</a:t>
            </a:r>
          </a:p>
        </p:txBody>
      </p:sp>
      <p:sp>
        <p:nvSpPr>
          <p:cNvPr id="59" name="TextBox 58">
            <a:extLst>
              <a:ext uri="{FF2B5EF4-FFF2-40B4-BE49-F238E27FC236}">
                <a16:creationId xmlns:a16="http://schemas.microsoft.com/office/drawing/2014/main" id="{D4EDDE6C-83AE-0B8C-67E8-AEF8F0456FA4}"/>
              </a:ext>
            </a:extLst>
          </p:cNvPr>
          <p:cNvSpPr txBox="1"/>
          <p:nvPr/>
        </p:nvSpPr>
        <p:spPr>
          <a:xfrm>
            <a:off x="3873618" y="2534929"/>
            <a:ext cx="648450" cy="477054"/>
          </a:xfrm>
          <a:prstGeom prst="rect">
            <a:avLst/>
          </a:prstGeom>
          <a:noFill/>
        </p:spPr>
        <p:txBody>
          <a:bodyPr wrap="square" rtlCol="0">
            <a:spAutoFit/>
          </a:bodyPr>
          <a:lstStyle/>
          <a:p>
            <a:r>
              <a:rPr lang="en-US" sz="2500">
                <a:latin typeface="Barlow" pitchFamily="2" charset="77"/>
              </a:rPr>
              <a:t>cm</a:t>
            </a:r>
          </a:p>
        </p:txBody>
      </p:sp>
      <p:sp>
        <p:nvSpPr>
          <p:cNvPr id="63" name="TextBox 62">
            <a:extLst>
              <a:ext uri="{FF2B5EF4-FFF2-40B4-BE49-F238E27FC236}">
                <a16:creationId xmlns:a16="http://schemas.microsoft.com/office/drawing/2014/main" id="{22442546-6910-2A6C-2343-E515A4B846AD}"/>
              </a:ext>
            </a:extLst>
          </p:cNvPr>
          <p:cNvSpPr txBox="1"/>
          <p:nvPr/>
        </p:nvSpPr>
        <p:spPr>
          <a:xfrm>
            <a:off x="4705492" y="3085927"/>
            <a:ext cx="2768252" cy="369332"/>
          </a:xfrm>
          <a:prstGeom prst="rect">
            <a:avLst/>
          </a:prstGeom>
          <a:noFill/>
        </p:spPr>
        <p:txBody>
          <a:bodyPr wrap="square" rtlCol="0">
            <a:spAutoFit/>
          </a:bodyPr>
          <a:lstStyle/>
          <a:p>
            <a:pPr algn="ctr"/>
            <a:r>
              <a:rPr lang="en-US">
                <a:latin typeface="Barlow" pitchFamily="2" charset="77"/>
              </a:rPr>
              <a:t>Orange Wedge </a:t>
            </a:r>
            <a:r>
              <a:rPr lang="en-US" sz="1100">
                <a:latin typeface="Barlow" pitchFamily="2" charset="77"/>
              </a:rPr>
              <a:t>(outer curve)</a:t>
            </a:r>
          </a:p>
        </p:txBody>
      </p:sp>
      <p:sp>
        <p:nvSpPr>
          <p:cNvPr id="64" name="TextBox 63">
            <a:extLst>
              <a:ext uri="{FF2B5EF4-FFF2-40B4-BE49-F238E27FC236}">
                <a16:creationId xmlns:a16="http://schemas.microsoft.com/office/drawing/2014/main" id="{CDA36F51-0526-58C5-DE88-766AAFCBB66C}"/>
              </a:ext>
            </a:extLst>
          </p:cNvPr>
          <p:cNvSpPr txBox="1"/>
          <p:nvPr/>
        </p:nvSpPr>
        <p:spPr>
          <a:xfrm>
            <a:off x="6459793" y="2538141"/>
            <a:ext cx="687320" cy="477054"/>
          </a:xfrm>
          <a:prstGeom prst="rect">
            <a:avLst/>
          </a:prstGeom>
          <a:noFill/>
        </p:spPr>
        <p:txBody>
          <a:bodyPr wrap="square" rtlCol="0">
            <a:spAutoFit/>
          </a:bodyPr>
          <a:lstStyle/>
          <a:p>
            <a:r>
              <a:rPr lang="en-US" sz="2500">
                <a:latin typeface="Barlow" pitchFamily="2" charset="77"/>
              </a:rPr>
              <a:t>cm</a:t>
            </a:r>
          </a:p>
        </p:txBody>
      </p:sp>
      <p:sp>
        <p:nvSpPr>
          <p:cNvPr id="68" name="TextBox 67">
            <a:extLst>
              <a:ext uri="{FF2B5EF4-FFF2-40B4-BE49-F238E27FC236}">
                <a16:creationId xmlns:a16="http://schemas.microsoft.com/office/drawing/2014/main" id="{EA69E22E-C1E3-28E8-1B0F-3B13CC4B9C25}"/>
              </a:ext>
            </a:extLst>
          </p:cNvPr>
          <p:cNvSpPr txBox="1"/>
          <p:nvPr/>
        </p:nvSpPr>
        <p:spPr>
          <a:xfrm>
            <a:off x="4718614" y="4211885"/>
            <a:ext cx="2754450" cy="400110"/>
          </a:xfrm>
          <a:prstGeom prst="rect">
            <a:avLst/>
          </a:prstGeom>
          <a:noFill/>
        </p:spPr>
        <p:txBody>
          <a:bodyPr wrap="square" rtlCol="0">
            <a:spAutoFit/>
          </a:bodyPr>
          <a:lstStyle/>
          <a:p>
            <a:pPr algn="ctr"/>
            <a:r>
              <a:rPr lang="en-US" sz="1900">
                <a:latin typeface="Barlow" pitchFamily="2" charset="77"/>
              </a:rPr>
              <a:t>Beans Length</a:t>
            </a:r>
            <a:r>
              <a:rPr lang="en-US" sz="2000">
                <a:latin typeface="Barlow" pitchFamily="2" charset="77"/>
              </a:rPr>
              <a:t> </a:t>
            </a:r>
            <a:r>
              <a:rPr lang="en-US" sz="1200">
                <a:latin typeface="Barlow" pitchFamily="2" charset="77"/>
              </a:rPr>
              <a:t>(whole row)</a:t>
            </a:r>
          </a:p>
        </p:txBody>
      </p:sp>
      <p:sp>
        <p:nvSpPr>
          <p:cNvPr id="71" name="TextBox 70">
            <a:extLst>
              <a:ext uri="{FF2B5EF4-FFF2-40B4-BE49-F238E27FC236}">
                <a16:creationId xmlns:a16="http://schemas.microsoft.com/office/drawing/2014/main" id="{0794E00E-29F0-5A50-F0FF-CEEB719EE74C}"/>
              </a:ext>
            </a:extLst>
          </p:cNvPr>
          <p:cNvSpPr txBox="1"/>
          <p:nvPr/>
        </p:nvSpPr>
        <p:spPr>
          <a:xfrm>
            <a:off x="6459793" y="3678144"/>
            <a:ext cx="646697" cy="477054"/>
          </a:xfrm>
          <a:prstGeom prst="rect">
            <a:avLst/>
          </a:prstGeom>
          <a:noFill/>
        </p:spPr>
        <p:txBody>
          <a:bodyPr wrap="square" rtlCol="0">
            <a:spAutoFit/>
          </a:bodyPr>
          <a:lstStyle/>
          <a:p>
            <a:r>
              <a:rPr lang="en-US" sz="2500">
                <a:latin typeface="Barlow" pitchFamily="2" charset="77"/>
              </a:rPr>
              <a:t>cm</a:t>
            </a:r>
          </a:p>
        </p:txBody>
      </p:sp>
      <p:sp>
        <p:nvSpPr>
          <p:cNvPr id="73" name="TextBox 72">
            <a:extLst>
              <a:ext uri="{FF2B5EF4-FFF2-40B4-BE49-F238E27FC236}">
                <a16:creationId xmlns:a16="http://schemas.microsoft.com/office/drawing/2014/main" id="{4E973CAA-B474-34C1-066F-0C7693315550}"/>
              </a:ext>
            </a:extLst>
          </p:cNvPr>
          <p:cNvSpPr txBox="1"/>
          <p:nvPr/>
        </p:nvSpPr>
        <p:spPr>
          <a:xfrm>
            <a:off x="4718614" y="5344024"/>
            <a:ext cx="2768251" cy="400110"/>
          </a:xfrm>
          <a:prstGeom prst="rect">
            <a:avLst/>
          </a:prstGeom>
          <a:noFill/>
        </p:spPr>
        <p:txBody>
          <a:bodyPr wrap="square" rtlCol="0">
            <a:spAutoFit/>
          </a:bodyPr>
          <a:lstStyle/>
          <a:p>
            <a:pPr algn="ctr"/>
            <a:r>
              <a:rPr lang="en-US" sz="2000">
                <a:latin typeface="Barlow" pitchFamily="2" charset="77"/>
              </a:rPr>
              <a:t>Cupcake Height</a:t>
            </a:r>
          </a:p>
        </p:txBody>
      </p:sp>
      <p:sp>
        <p:nvSpPr>
          <p:cNvPr id="74" name="TextBox 73">
            <a:extLst>
              <a:ext uri="{FF2B5EF4-FFF2-40B4-BE49-F238E27FC236}">
                <a16:creationId xmlns:a16="http://schemas.microsoft.com/office/drawing/2014/main" id="{48A105EC-A25D-1F0C-2976-4A39F438C5F7}"/>
              </a:ext>
            </a:extLst>
          </p:cNvPr>
          <p:cNvSpPr txBox="1"/>
          <p:nvPr/>
        </p:nvSpPr>
        <p:spPr>
          <a:xfrm>
            <a:off x="6465716" y="4836158"/>
            <a:ext cx="635193" cy="477054"/>
          </a:xfrm>
          <a:prstGeom prst="rect">
            <a:avLst/>
          </a:prstGeom>
          <a:noFill/>
        </p:spPr>
        <p:txBody>
          <a:bodyPr wrap="square" rtlCol="0">
            <a:spAutoFit/>
          </a:bodyPr>
          <a:lstStyle/>
          <a:p>
            <a:r>
              <a:rPr lang="en-US" sz="2500">
                <a:latin typeface="Barlow" pitchFamily="2" charset="77"/>
              </a:rPr>
              <a:t>cm</a:t>
            </a:r>
          </a:p>
        </p:txBody>
      </p:sp>
      <p:sp>
        <p:nvSpPr>
          <p:cNvPr id="78" name="TextBox 77">
            <a:extLst>
              <a:ext uri="{FF2B5EF4-FFF2-40B4-BE49-F238E27FC236}">
                <a16:creationId xmlns:a16="http://schemas.microsoft.com/office/drawing/2014/main" id="{A7F7D306-2748-5A31-6780-52C6CD4BEA9F}"/>
              </a:ext>
            </a:extLst>
          </p:cNvPr>
          <p:cNvSpPr txBox="1"/>
          <p:nvPr/>
        </p:nvSpPr>
        <p:spPr>
          <a:xfrm>
            <a:off x="7340550" y="5353910"/>
            <a:ext cx="2740148" cy="353943"/>
          </a:xfrm>
          <a:prstGeom prst="rect">
            <a:avLst/>
          </a:prstGeom>
          <a:noFill/>
        </p:spPr>
        <p:txBody>
          <a:bodyPr wrap="square" rtlCol="0">
            <a:spAutoFit/>
          </a:bodyPr>
          <a:lstStyle/>
          <a:p>
            <a:pPr algn="ctr"/>
            <a:r>
              <a:rPr lang="en-US" sz="1700">
                <a:latin typeface="Barlow" pitchFamily="2" charset="77"/>
              </a:rPr>
              <a:t>Watermelon Outer Curve</a:t>
            </a:r>
          </a:p>
        </p:txBody>
      </p:sp>
      <p:sp>
        <p:nvSpPr>
          <p:cNvPr id="79" name="TextBox 78">
            <a:extLst>
              <a:ext uri="{FF2B5EF4-FFF2-40B4-BE49-F238E27FC236}">
                <a16:creationId xmlns:a16="http://schemas.microsoft.com/office/drawing/2014/main" id="{F18DBA72-9033-D06E-58A0-986816590F74}"/>
              </a:ext>
            </a:extLst>
          </p:cNvPr>
          <p:cNvSpPr txBox="1"/>
          <p:nvPr/>
        </p:nvSpPr>
        <p:spPr>
          <a:xfrm>
            <a:off x="2135760" y="4214338"/>
            <a:ext cx="2676812" cy="400110"/>
          </a:xfrm>
          <a:prstGeom prst="rect">
            <a:avLst/>
          </a:prstGeom>
          <a:noFill/>
        </p:spPr>
        <p:txBody>
          <a:bodyPr wrap="square" rtlCol="0">
            <a:spAutoFit/>
          </a:bodyPr>
          <a:lstStyle/>
          <a:p>
            <a:pPr algn="ctr"/>
            <a:r>
              <a:rPr lang="en-US" sz="2000">
                <a:latin typeface="Barlow" pitchFamily="2" charset="77"/>
              </a:rPr>
              <a:t>Banana Width</a:t>
            </a:r>
          </a:p>
        </p:txBody>
      </p:sp>
      <p:sp>
        <p:nvSpPr>
          <p:cNvPr id="81" name="TextBox 80">
            <a:extLst>
              <a:ext uri="{FF2B5EF4-FFF2-40B4-BE49-F238E27FC236}">
                <a16:creationId xmlns:a16="http://schemas.microsoft.com/office/drawing/2014/main" id="{48719FCB-ECC8-2463-2BA3-FB9CF8C0DC9B}"/>
              </a:ext>
            </a:extLst>
          </p:cNvPr>
          <p:cNvSpPr txBox="1"/>
          <p:nvPr/>
        </p:nvSpPr>
        <p:spPr>
          <a:xfrm>
            <a:off x="9059940" y="4826222"/>
            <a:ext cx="683928" cy="477054"/>
          </a:xfrm>
          <a:prstGeom prst="rect">
            <a:avLst/>
          </a:prstGeom>
          <a:noFill/>
        </p:spPr>
        <p:txBody>
          <a:bodyPr wrap="square" rtlCol="0">
            <a:spAutoFit/>
          </a:bodyPr>
          <a:lstStyle/>
          <a:p>
            <a:r>
              <a:rPr lang="en-US" sz="2500">
                <a:latin typeface="Barlow" pitchFamily="2" charset="77"/>
              </a:rPr>
              <a:t>cm</a:t>
            </a:r>
          </a:p>
        </p:txBody>
      </p:sp>
      <p:sp>
        <p:nvSpPr>
          <p:cNvPr id="82" name="TextBox 81">
            <a:extLst>
              <a:ext uri="{FF2B5EF4-FFF2-40B4-BE49-F238E27FC236}">
                <a16:creationId xmlns:a16="http://schemas.microsoft.com/office/drawing/2014/main" id="{FA608B46-1448-D7CC-EF95-491DBCE7EE9C}"/>
              </a:ext>
            </a:extLst>
          </p:cNvPr>
          <p:cNvSpPr txBox="1"/>
          <p:nvPr/>
        </p:nvSpPr>
        <p:spPr>
          <a:xfrm>
            <a:off x="3867781" y="3681915"/>
            <a:ext cx="647372" cy="477054"/>
          </a:xfrm>
          <a:prstGeom prst="rect">
            <a:avLst/>
          </a:prstGeom>
          <a:noFill/>
        </p:spPr>
        <p:txBody>
          <a:bodyPr wrap="square" rtlCol="0">
            <a:spAutoFit/>
          </a:bodyPr>
          <a:lstStyle/>
          <a:p>
            <a:r>
              <a:rPr lang="en-US" sz="2500">
                <a:latin typeface="Barlow" pitchFamily="2" charset="77"/>
              </a:rPr>
              <a:t>cm</a:t>
            </a:r>
          </a:p>
        </p:txBody>
      </p:sp>
      <p:grpSp>
        <p:nvGrpSpPr>
          <p:cNvPr id="268" name="Group 267">
            <a:extLst>
              <a:ext uri="{FF2B5EF4-FFF2-40B4-BE49-F238E27FC236}">
                <a16:creationId xmlns:a16="http://schemas.microsoft.com/office/drawing/2014/main" id="{C4E79F04-D151-94ED-CEB6-62CD48A345D8}"/>
              </a:ext>
            </a:extLst>
          </p:cNvPr>
          <p:cNvGrpSpPr/>
          <p:nvPr/>
        </p:nvGrpSpPr>
        <p:grpSpPr>
          <a:xfrm>
            <a:off x="4280010" y="1103412"/>
            <a:ext cx="3719246" cy="411927"/>
            <a:chOff x="3745862" y="922736"/>
            <a:chExt cx="4700275" cy="427252"/>
          </a:xfrm>
        </p:grpSpPr>
        <p:sp>
          <p:nvSpPr>
            <p:cNvPr id="26" name="Rectangle 25">
              <a:extLst>
                <a:ext uri="{FF2B5EF4-FFF2-40B4-BE49-F238E27FC236}">
                  <a16:creationId xmlns:a16="http://schemas.microsoft.com/office/drawing/2014/main" id="{A959B1A1-ED09-3045-8778-FF525396EF41}"/>
                </a:ext>
              </a:extLst>
            </p:cNvPr>
            <p:cNvSpPr/>
            <p:nvPr/>
          </p:nvSpPr>
          <p:spPr>
            <a:xfrm>
              <a:off x="3745862" y="922736"/>
              <a:ext cx="4700275" cy="4272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574399D-DA69-CE49-8127-F5601807AB6D}"/>
                </a:ext>
              </a:extLst>
            </p:cNvPr>
            <p:cNvSpPr txBox="1"/>
            <p:nvPr/>
          </p:nvSpPr>
          <p:spPr>
            <a:xfrm>
              <a:off x="3747035" y="942081"/>
              <a:ext cx="3807452" cy="369332"/>
            </a:xfrm>
            <a:prstGeom prst="rect">
              <a:avLst/>
            </a:prstGeom>
            <a:noFill/>
          </p:spPr>
          <p:txBody>
            <a:bodyPr wrap="none" rtlCol="0">
              <a:spAutoFit/>
            </a:bodyPr>
            <a:lstStyle/>
            <a:p>
              <a:r>
                <a:rPr lang="en-US">
                  <a:latin typeface="Barlow" pitchFamily="2" charset="77"/>
                </a:rPr>
                <a:t>Measure objects in centimeters (cm)</a:t>
              </a:r>
            </a:p>
          </p:txBody>
        </p:sp>
      </p:grpSp>
      <p:sp>
        <p:nvSpPr>
          <p:cNvPr id="1035" name="Rectangle 1034">
            <a:extLst>
              <a:ext uri="{FF2B5EF4-FFF2-40B4-BE49-F238E27FC236}">
                <a16:creationId xmlns:a16="http://schemas.microsoft.com/office/drawing/2014/main" id="{F087E0A7-4EA7-CD4B-2D77-C75FAAE3E4E6}"/>
              </a:ext>
            </a:extLst>
          </p:cNvPr>
          <p:cNvSpPr/>
          <p:nvPr/>
        </p:nvSpPr>
        <p:spPr>
          <a:xfrm>
            <a:off x="10070512" y="4761735"/>
            <a:ext cx="660931" cy="602532"/>
          </a:xfrm>
          <a:prstGeom prst="rect">
            <a:avLst/>
          </a:prstGeom>
          <a:solidFill>
            <a:srgbClr val="5EB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1032" descr="Shape, circle&#10;&#10;Description automatically generated">
            <a:extLst>
              <a:ext uri="{FF2B5EF4-FFF2-40B4-BE49-F238E27FC236}">
                <a16:creationId xmlns:a16="http://schemas.microsoft.com/office/drawing/2014/main" id="{642D72A6-1682-A896-9A11-2F872FACD89D}"/>
              </a:ext>
            </a:extLst>
          </p:cNvPr>
          <p:cNvPicPr>
            <a:picLocks noChangeAspect="1"/>
          </p:cNvPicPr>
          <p:nvPr/>
        </p:nvPicPr>
        <p:blipFill rotWithShape="1">
          <a:blip r:embed="rId6">
            <a:alphaModFix amt="90000"/>
            <a:extLst>
              <a:ext uri="{BEBA8EAE-BF5A-486C-A8C5-ECC9F3942E4B}">
                <a14:imgProps xmlns:a14="http://schemas.microsoft.com/office/drawing/2010/main">
                  <a14:imgLayer r:embed="rId7">
                    <a14:imgEffect>
                      <a14:backgroundRemoval t="88258" b="97538" l="57369" r="71694">
                        <a14:foregroundMark x1="61846" y1="91193" x2="61983" y2="90436"/>
                        <a14:foregroundMark x1="71143" y1="91193" x2="71281" y2="90625"/>
                        <a14:foregroundMark x1="71694" y1="90530" x2="71694" y2="90909"/>
                        <a14:backgroundMark x1="58264" y1="92519" x2="59229" y2="95170"/>
                        <a14:backgroundMark x1="60744" y1="91572" x2="60882" y2="92898"/>
                      </a14:backgroundRemoval>
                    </a14:imgEffect>
                  </a14:imgLayer>
                </a14:imgProps>
              </a:ext>
            </a:extLst>
          </a:blip>
          <a:srcRect l="55664" t="87117" r="26826" b="1290"/>
          <a:stretch/>
        </p:blipFill>
        <p:spPr>
          <a:xfrm>
            <a:off x="10044533" y="4872565"/>
            <a:ext cx="851276" cy="409911"/>
          </a:xfrm>
          <a:prstGeom prst="rect">
            <a:avLst/>
          </a:prstGeom>
        </p:spPr>
      </p:pic>
      <p:sp>
        <p:nvSpPr>
          <p:cNvPr id="270" name="TextBox 269">
            <a:extLst>
              <a:ext uri="{FF2B5EF4-FFF2-40B4-BE49-F238E27FC236}">
                <a16:creationId xmlns:a16="http://schemas.microsoft.com/office/drawing/2014/main" id="{066D8EEE-A3B3-9E0E-3531-9A85CF63D459}"/>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Metric Meal [Level Two]</a:t>
            </a:r>
          </a:p>
        </p:txBody>
      </p:sp>
      <p:pic>
        <p:nvPicPr>
          <p:cNvPr id="277" name="Picture 276">
            <a:extLst>
              <a:ext uri="{FF2B5EF4-FFF2-40B4-BE49-F238E27FC236}">
                <a16:creationId xmlns:a16="http://schemas.microsoft.com/office/drawing/2014/main" id="{326FA946-6CEE-8EF2-6CA6-6CA2C923CDC2}"/>
              </a:ext>
            </a:extLst>
          </p:cNvPr>
          <p:cNvPicPr>
            <a:picLocks noChangeAspect="1"/>
          </p:cNvPicPr>
          <p:nvPr/>
        </p:nvPicPr>
        <p:blipFill>
          <a:blip r:embed="rId8"/>
          <a:stretch>
            <a:fillRect/>
          </a:stretch>
        </p:blipFill>
        <p:spPr>
          <a:xfrm>
            <a:off x="1931590" y="119096"/>
            <a:ext cx="1034301" cy="1034301"/>
          </a:xfrm>
          <a:prstGeom prst="rect">
            <a:avLst/>
          </a:prstGeom>
        </p:spPr>
      </p:pic>
      <p:pic>
        <p:nvPicPr>
          <p:cNvPr id="278" name="Picture 277">
            <a:extLst>
              <a:ext uri="{FF2B5EF4-FFF2-40B4-BE49-F238E27FC236}">
                <a16:creationId xmlns:a16="http://schemas.microsoft.com/office/drawing/2014/main" id="{EF28B34F-3A54-5AB2-D251-38E1A99D7A9D}"/>
              </a:ext>
            </a:extLst>
          </p:cNvPr>
          <p:cNvPicPr>
            <a:picLocks noChangeAspect="1"/>
          </p:cNvPicPr>
          <p:nvPr/>
        </p:nvPicPr>
        <p:blipFill>
          <a:blip r:embed="rId8"/>
          <a:stretch>
            <a:fillRect/>
          </a:stretch>
        </p:blipFill>
        <p:spPr>
          <a:xfrm>
            <a:off x="9248004" y="108780"/>
            <a:ext cx="1034301" cy="1034301"/>
          </a:xfrm>
          <a:prstGeom prst="rect">
            <a:avLst/>
          </a:prstGeom>
        </p:spPr>
      </p:pic>
      <p:sp>
        <p:nvSpPr>
          <p:cNvPr id="2" name="TextBox 1">
            <a:extLst>
              <a:ext uri="{FF2B5EF4-FFF2-40B4-BE49-F238E27FC236}">
                <a16:creationId xmlns:a16="http://schemas.microsoft.com/office/drawing/2014/main" id="{110E7A28-3156-7F29-886E-642E043C910C}"/>
              </a:ext>
            </a:extLst>
          </p:cNvPr>
          <p:cNvSpPr txBox="1"/>
          <p:nvPr/>
        </p:nvSpPr>
        <p:spPr>
          <a:xfrm>
            <a:off x="7395944" y="4695713"/>
            <a:ext cx="2560320" cy="1097280"/>
          </a:xfrm>
          <a:prstGeom prst="rect">
            <a:avLst/>
          </a:prstGeom>
          <a:noFill/>
        </p:spPr>
        <p:txBody>
          <a:bodyPr wrap="square" rtlCol="0" anchor="b">
            <a:noAutofit/>
          </a:bodyPr>
          <a:lstStyle/>
          <a:p>
            <a:r>
              <a:rPr lang="en-US" sz="3000"/>
              <a:t>           </a:t>
            </a:r>
            <a:r>
              <a:rPr lang="en-US" sz="3000">
                <a:solidFill>
                  <a:srgbClr val="DCD4CA"/>
                </a:solidFill>
              </a:rPr>
              <a:t>22.4</a:t>
            </a:r>
          </a:p>
          <a:p>
            <a:endParaRPr lang="en-US" sz="3000">
              <a:solidFill>
                <a:schemeClr val="bg1"/>
              </a:solidFill>
            </a:endParaRPr>
          </a:p>
        </p:txBody>
      </p:sp>
      <p:sp>
        <p:nvSpPr>
          <p:cNvPr id="13" name="TextBox 12">
            <a:extLst>
              <a:ext uri="{FF2B5EF4-FFF2-40B4-BE49-F238E27FC236}">
                <a16:creationId xmlns:a16="http://schemas.microsoft.com/office/drawing/2014/main" id="{63DFD7E6-1B7E-328A-64C8-9A1D5758F60F}"/>
              </a:ext>
            </a:extLst>
          </p:cNvPr>
          <p:cNvSpPr txBox="1"/>
          <p:nvPr/>
        </p:nvSpPr>
        <p:spPr>
          <a:xfrm>
            <a:off x="2150818" y="5363160"/>
            <a:ext cx="2790089" cy="369332"/>
          </a:xfrm>
          <a:prstGeom prst="rect">
            <a:avLst/>
          </a:prstGeom>
          <a:noFill/>
        </p:spPr>
        <p:txBody>
          <a:bodyPr wrap="square" rtlCol="0">
            <a:spAutoFit/>
          </a:bodyPr>
          <a:lstStyle/>
          <a:p>
            <a:pPr algn="ctr"/>
            <a:r>
              <a:rPr lang="en-US">
                <a:latin typeface="Barlow" pitchFamily="2" charset="77"/>
                <a:cs typeface="Calibri Light" panose="020F0302020204030204" pitchFamily="34" charset="0"/>
              </a:rPr>
              <a:t>Plate Radius </a:t>
            </a:r>
            <a:r>
              <a:rPr lang="en-US" sz="1000">
                <a:latin typeface="Barlow" pitchFamily="2" charset="77"/>
                <a:cs typeface="Calibri Light" panose="020F0302020204030204" pitchFamily="34" charset="0"/>
              </a:rPr>
              <a:t>(inner circle)</a:t>
            </a:r>
          </a:p>
        </p:txBody>
      </p:sp>
      <p:sp>
        <p:nvSpPr>
          <p:cNvPr id="34" name="TextBox 33">
            <a:extLst>
              <a:ext uri="{FF2B5EF4-FFF2-40B4-BE49-F238E27FC236}">
                <a16:creationId xmlns:a16="http://schemas.microsoft.com/office/drawing/2014/main" id="{C700C044-5D2C-5AA3-4C8A-6D8B042808B9}"/>
              </a:ext>
            </a:extLst>
          </p:cNvPr>
          <p:cNvSpPr txBox="1"/>
          <p:nvPr/>
        </p:nvSpPr>
        <p:spPr>
          <a:xfrm>
            <a:off x="4802809" y="3551908"/>
            <a:ext cx="2560320" cy="1097280"/>
          </a:xfrm>
          <a:prstGeom prst="rect">
            <a:avLst/>
          </a:prstGeom>
          <a:noFill/>
        </p:spPr>
        <p:txBody>
          <a:bodyPr wrap="square" rtlCol="0" anchor="b">
            <a:noAutofit/>
          </a:bodyPr>
          <a:lstStyle/>
          <a:p>
            <a:r>
              <a:rPr lang="en-US" sz="3000"/>
              <a:t>             </a:t>
            </a:r>
            <a:r>
              <a:rPr lang="en-US" sz="3000">
                <a:solidFill>
                  <a:srgbClr val="DCD4CA"/>
                </a:solidFill>
              </a:rPr>
              <a:t>8.7</a:t>
            </a:r>
          </a:p>
          <a:p>
            <a:endParaRPr lang="en-US" sz="3000">
              <a:solidFill>
                <a:schemeClr val="bg1"/>
              </a:solidFill>
            </a:endParaRPr>
          </a:p>
        </p:txBody>
      </p:sp>
      <p:pic>
        <p:nvPicPr>
          <p:cNvPr id="10" name="Picture 9" descr="Logo&#10;&#10;Description automatically generated">
            <a:extLst>
              <a:ext uri="{FF2B5EF4-FFF2-40B4-BE49-F238E27FC236}">
                <a16:creationId xmlns:a16="http://schemas.microsoft.com/office/drawing/2014/main" id="{D3AA4873-1054-9A68-E03C-C2ABA574C6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05464" y="3614709"/>
            <a:ext cx="730376" cy="730376"/>
          </a:xfrm>
          <a:prstGeom prst="rect">
            <a:avLst/>
          </a:prstGeom>
        </p:spPr>
      </p:pic>
      <p:pic>
        <p:nvPicPr>
          <p:cNvPr id="19" name="Picture 18" descr="A picture containing icon&#10;&#10;Description automatically generated">
            <a:extLst>
              <a:ext uri="{FF2B5EF4-FFF2-40B4-BE49-F238E27FC236}">
                <a16:creationId xmlns:a16="http://schemas.microsoft.com/office/drawing/2014/main" id="{AB915A40-5E86-61A3-F344-5FACDCC4EB3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89430" y="4721653"/>
            <a:ext cx="683928" cy="729147"/>
          </a:xfrm>
          <a:prstGeom prst="rect">
            <a:avLst/>
          </a:prstGeom>
        </p:spPr>
      </p:pic>
      <p:pic>
        <p:nvPicPr>
          <p:cNvPr id="21" name="Picture 20" descr="Icon&#10;&#10;Description automatically generated">
            <a:extLst>
              <a:ext uri="{FF2B5EF4-FFF2-40B4-BE49-F238E27FC236}">
                <a16:creationId xmlns:a16="http://schemas.microsoft.com/office/drawing/2014/main" id="{4AEBFEB4-34A4-8B50-8F65-0C89093426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43272" y="2377792"/>
            <a:ext cx="745231" cy="791328"/>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925CA803-4C18-7E9F-9DF9-408FC0F709B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30295" y="2330568"/>
            <a:ext cx="877577" cy="877577"/>
          </a:xfrm>
          <a:prstGeom prst="rect">
            <a:avLst/>
          </a:prstGeom>
        </p:spPr>
      </p:pic>
      <p:sp>
        <p:nvSpPr>
          <p:cNvPr id="25" name="TextBox 24">
            <a:extLst>
              <a:ext uri="{FF2B5EF4-FFF2-40B4-BE49-F238E27FC236}">
                <a16:creationId xmlns:a16="http://schemas.microsoft.com/office/drawing/2014/main" id="{F335989E-2FED-2ACC-7281-FFE2B4989A2D}"/>
              </a:ext>
            </a:extLst>
          </p:cNvPr>
          <p:cNvSpPr txBox="1">
            <a:spLocks/>
          </p:cNvSpPr>
          <p:nvPr/>
        </p:nvSpPr>
        <p:spPr>
          <a:xfrm>
            <a:off x="2205565" y="2402216"/>
            <a:ext cx="2560320" cy="1097280"/>
          </a:xfrm>
          <a:prstGeom prst="rect">
            <a:avLst/>
          </a:prstGeom>
          <a:noFill/>
        </p:spPr>
        <p:txBody>
          <a:bodyPr wrap="square" rtlCol="0" anchor="b">
            <a:noAutofit/>
          </a:bodyPr>
          <a:lstStyle/>
          <a:p>
            <a:r>
              <a:rPr lang="en-US" sz="3000">
                <a:solidFill>
                  <a:srgbClr val="FF0000"/>
                </a:solidFill>
              </a:rPr>
              <a:t>             </a:t>
            </a:r>
            <a:r>
              <a:rPr lang="en-US" sz="3000">
                <a:solidFill>
                  <a:srgbClr val="DCD4CA"/>
                </a:solidFill>
              </a:rPr>
              <a:t>5.0</a:t>
            </a:r>
          </a:p>
          <a:p>
            <a:endParaRPr lang="en-US" sz="3000">
              <a:solidFill>
                <a:schemeClr val="bg1"/>
              </a:solidFill>
            </a:endParaRPr>
          </a:p>
        </p:txBody>
      </p:sp>
      <p:pic>
        <p:nvPicPr>
          <p:cNvPr id="28" name="Picture 27" descr="A white plate with a black background&#10;&#10;Description automatically generated with medium confidence">
            <a:extLst>
              <a:ext uri="{FF2B5EF4-FFF2-40B4-BE49-F238E27FC236}">
                <a16:creationId xmlns:a16="http://schemas.microsoft.com/office/drawing/2014/main" id="{1C43EF4F-B0CB-C629-4A08-6B0B9FFCEF4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912582">
            <a:off x="7579358" y="2487442"/>
            <a:ext cx="798944" cy="578452"/>
          </a:xfrm>
          <a:prstGeom prst="rect">
            <a:avLst/>
          </a:prstGeom>
        </p:spPr>
      </p:pic>
      <p:sp>
        <p:nvSpPr>
          <p:cNvPr id="37" name="TextBox 36">
            <a:extLst>
              <a:ext uri="{FF2B5EF4-FFF2-40B4-BE49-F238E27FC236}">
                <a16:creationId xmlns:a16="http://schemas.microsoft.com/office/drawing/2014/main" id="{451BA32C-4E01-C490-FC90-3B6E115886A6}"/>
              </a:ext>
            </a:extLst>
          </p:cNvPr>
          <p:cNvSpPr txBox="1"/>
          <p:nvPr/>
        </p:nvSpPr>
        <p:spPr>
          <a:xfrm>
            <a:off x="7407516" y="2404066"/>
            <a:ext cx="2560320" cy="1097280"/>
          </a:xfrm>
          <a:prstGeom prst="rect">
            <a:avLst/>
          </a:prstGeom>
          <a:noFill/>
        </p:spPr>
        <p:txBody>
          <a:bodyPr wrap="square" rtlCol="0" anchor="b">
            <a:noAutofit/>
          </a:bodyPr>
          <a:lstStyle/>
          <a:p>
            <a:r>
              <a:rPr lang="en-US" sz="3000"/>
              <a:t>           </a:t>
            </a:r>
            <a:r>
              <a:rPr lang="en-US" sz="3000">
                <a:solidFill>
                  <a:srgbClr val="DCD4CA"/>
                </a:solidFill>
              </a:rPr>
              <a:t>32.7</a:t>
            </a:r>
          </a:p>
          <a:p>
            <a:endParaRPr lang="en-US" sz="3000">
              <a:solidFill>
                <a:schemeClr val="bg1"/>
              </a:solidFill>
            </a:endParaRPr>
          </a:p>
        </p:txBody>
      </p:sp>
      <p:pic>
        <p:nvPicPr>
          <p:cNvPr id="41" name="Picture 40" descr="Logo, icon&#10;&#10;Description automatically generated">
            <a:extLst>
              <a:ext uri="{FF2B5EF4-FFF2-40B4-BE49-F238E27FC236}">
                <a16:creationId xmlns:a16="http://schemas.microsoft.com/office/drawing/2014/main" id="{1A54C410-9C88-80C6-BAED-6D255185FE6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2656517" y="3579304"/>
            <a:ext cx="587311" cy="643949"/>
          </a:xfrm>
          <a:prstGeom prst="rect">
            <a:avLst/>
          </a:prstGeom>
        </p:spPr>
      </p:pic>
      <p:sp>
        <p:nvSpPr>
          <p:cNvPr id="43" name="TextBox 42">
            <a:extLst>
              <a:ext uri="{FF2B5EF4-FFF2-40B4-BE49-F238E27FC236}">
                <a16:creationId xmlns:a16="http://schemas.microsoft.com/office/drawing/2014/main" id="{B653E12C-76EF-B1A6-87EC-32DD7C0DBC09}"/>
              </a:ext>
            </a:extLst>
          </p:cNvPr>
          <p:cNvSpPr txBox="1"/>
          <p:nvPr/>
        </p:nvSpPr>
        <p:spPr>
          <a:xfrm>
            <a:off x="2214037" y="3551908"/>
            <a:ext cx="2560320" cy="1097280"/>
          </a:xfrm>
          <a:prstGeom prst="rect">
            <a:avLst/>
          </a:prstGeom>
          <a:noFill/>
        </p:spPr>
        <p:txBody>
          <a:bodyPr wrap="square" rtlCol="0" anchor="b">
            <a:noAutofit/>
          </a:bodyPr>
          <a:lstStyle/>
          <a:p>
            <a:r>
              <a:rPr lang="en-US" sz="3000">
                <a:solidFill>
                  <a:srgbClr val="DCD4CA"/>
                </a:solidFill>
              </a:rPr>
              <a:t>             2.1</a:t>
            </a:r>
          </a:p>
          <a:p>
            <a:endParaRPr lang="en-US" sz="3000">
              <a:solidFill>
                <a:schemeClr val="bg1"/>
              </a:solidFill>
            </a:endParaRPr>
          </a:p>
        </p:txBody>
      </p:sp>
      <p:pic>
        <p:nvPicPr>
          <p:cNvPr id="46" name="Picture 45" descr="Icon&#10;&#10;Description automatically generated">
            <a:extLst>
              <a:ext uri="{FF2B5EF4-FFF2-40B4-BE49-F238E27FC236}">
                <a16:creationId xmlns:a16="http://schemas.microsoft.com/office/drawing/2014/main" id="{DD3E3F9C-3418-1330-7F91-B0D3754692B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8476773">
            <a:off x="7618428" y="3537522"/>
            <a:ext cx="772500" cy="794438"/>
          </a:xfrm>
          <a:prstGeom prst="rect">
            <a:avLst/>
          </a:prstGeom>
        </p:spPr>
      </p:pic>
      <p:sp>
        <p:nvSpPr>
          <p:cNvPr id="53" name="TextBox 52">
            <a:extLst>
              <a:ext uri="{FF2B5EF4-FFF2-40B4-BE49-F238E27FC236}">
                <a16:creationId xmlns:a16="http://schemas.microsoft.com/office/drawing/2014/main" id="{71233715-B997-024C-A541-2EC95B29320D}"/>
              </a:ext>
            </a:extLst>
          </p:cNvPr>
          <p:cNvSpPr txBox="1"/>
          <p:nvPr/>
        </p:nvSpPr>
        <p:spPr>
          <a:xfrm>
            <a:off x="7370796" y="3534905"/>
            <a:ext cx="2560320" cy="1097280"/>
          </a:xfrm>
          <a:prstGeom prst="rect">
            <a:avLst/>
          </a:prstGeom>
          <a:noFill/>
        </p:spPr>
        <p:txBody>
          <a:bodyPr wrap="square" rtlCol="0" anchor="b">
            <a:noAutofit/>
          </a:bodyPr>
          <a:lstStyle/>
          <a:p>
            <a:r>
              <a:rPr lang="en-US" sz="3000"/>
              <a:t>            </a:t>
            </a:r>
            <a:r>
              <a:rPr lang="en-US" sz="3000">
                <a:solidFill>
                  <a:srgbClr val="DCD4CA"/>
                </a:solidFill>
              </a:rPr>
              <a:t>13.4</a:t>
            </a:r>
          </a:p>
          <a:p>
            <a:endParaRPr lang="en-US" sz="3000">
              <a:solidFill>
                <a:schemeClr val="bg1"/>
              </a:solidFill>
            </a:endParaRPr>
          </a:p>
        </p:txBody>
      </p:sp>
      <p:pic>
        <p:nvPicPr>
          <p:cNvPr id="54" name="Picture 53" descr="A white plate with a black background&#10;&#10;Description automatically generated with medium confidence">
            <a:extLst>
              <a:ext uri="{FF2B5EF4-FFF2-40B4-BE49-F238E27FC236}">
                <a16:creationId xmlns:a16="http://schemas.microsoft.com/office/drawing/2014/main" id="{D910F7EE-ADF5-E2A3-9FDE-899E32469AD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912582">
            <a:off x="2473080" y="4781935"/>
            <a:ext cx="798944" cy="578452"/>
          </a:xfrm>
          <a:prstGeom prst="rect">
            <a:avLst/>
          </a:prstGeom>
        </p:spPr>
      </p:pic>
      <p:sp>
        <p:nvSpPr>
          <p:cNvPr id="58" name="TextBox 57">
            <a:extLst>
              <a:ext uri="{FF2B5EF4-FFF2-40B4-BE49-F238E27FC236}">
                <a16:creationId xmlns:a16="http://schemas.microsoft.com/office/drawing/2014/main" id="{A7FD9DA7-565A-9261-6693-E836B745FB41}"/>
              </a:ext>
            </a:extLst>
          </p:cNvPr>
          <p:cNvSpPr txBox="1"/>
          <p:nvPr/>
        </p:nvSpPr>
        <p:spPr>
          <a:xfrm>
            <a:off x="2205565" y="4707587"/>
            <a:ext cx="2560320" cy="1097280"/>
          </a:xfrm>
          <a:prstGeom prst="rect">
            <a:avLst/>
          </a:prstGeom>
          <a:noFill/>
        </p:spPr>
        <p:txBody>
          <a:bodyPr wrap="square" rtlCol="0" anchor="b">
            <a:noAutofit/>
          </a:bodyPr>
          <a:lstStyle/>
          <a:p>
            <a:r>
              <a:rPr lang="en-US" sz="3000"/>
              <a:t>             </a:t>
            </a:r>
            <a:r>
              <a:rPr lang="en-US" sz="3000">
                <a:solidFill>
                  <a:srgbClr val="DCD4CA"/>
                </a:solidFill>
              </a:rPr>
              <a:t>5.1</a:t>
            </a:r>
          </a:p>
          <a:p>
            <a:endParaRPr lang="en-US" sz="3000">
              <a:solidFill>
                <a:schemeClr val="bg1"/>
              </a:solidFill>
            </a:endParaRPr>
          </a:p>
        </p:txBody>
      </p:sp>
      <p:pic>
        <p:nvPicPr>
          <p:cNvPr id="62" name="Picture 61" descr="A picture containing cup, tableware, plastic, dishware&#10;&#10;Description automatically generated">
            <a:extLst>
              <a:ext uri="{FF2B5EF4-FFF2-40B4-BE49-F238E27FC236}">
                <a16:creationId xmlns:a16="http://schemas.microsoft.com/office/drawing/2014/main" id="{DC4C6044-51D9-1814-9B60-83ACB4C1C75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005170" y="4636229"/>
            <a:ext cx="930963" cy="930963"/>
          </a:xfrm>
          <a:prstGeom prst="rect">
            <a:avLst/>
          </a:prstGeom>
        </p:spPr>
      </p:pic>
      <p:sp>
        <p:nvSpPr>
          <p:cNvPr id="257" name="TextBox 256">
            <a:extLst>
              <a:ext uri="{FF2B5EF4-FFF2-40B4-BE49-F238E27FC236}">
                <a16:creationId xmlns:a16="http://schemas.microsoft.com/office/drawing/2014/main" id="{5947D0D9-8E00-D176-573F-57E42C9C3C8E}"/>
              </a:ext>
            </a:extLst>
          </p:cNvPr>
          <p:cNvSpPr txBox="1"/>
          <p:nvPr/>
        </p:nvSpPr>
        <p:spPr>
          <a:xfrm>
            <a:off x="4814313" y="4708672"/>
            <a:ext cx="2560320" cy="1097280"/>
          </a:xfrm>
          <a:prstGeom prst="rect">
            <a:avLst/>
          </a:prstGeom>
          <a:noFill/>
        </p:spPr>
        <p:txBody>
          <a:bodyPr wrap="square" rtlCol="0" anchor="b">
            <a:noAutofit/>
          </a:bodyPr>
          <a:lstStyle/>
          <a:p>
            <a:r>
              <a:rPr lang="en-US" sz="3000">
                <a:solidFill>
                  <a:srgbClr val="DCD4CA"/>
                </a:solidFill>
              </a:rPr>
              <a:t>             6.2</a:t>
            </a:r>
          </a:p>
          <a:p>
            <a:endParaRPr lang="en-US" sz="3000">
              <a:solidFill>
                <a:schemeClr val="bg1"/>
              </a:solidFill>
            </a:endParaRPr>
          </a:p>
        </p:txBody>
      </p:sp>
      <p:grpSp>
        <p:nvGrpSpPr>
          <p:cNvPr id="7" name="Group 6">
            <a:extLst>
              <a:ext uri="{FF2B5EF4-FFF2-40B4-BE49-F238E27FC236}">
                <a16:creationId xmlns:a16="http://schemas.microsoft.com/office/drawing/2014/main" id="{3A7B5EDC-CC1D-5CA1-1F9D-DF49E634D681}"/>
              </a:ext>
            </a:extLst>
          </p:cNvPr>
          <p:cNvGrpSpPr/>
          <p:nvPr/>
        </p:nvGrpSpPr>
        <p:grpSpPr>
          <a:xfrm>
            <a:off x="2357528" y="2431647"/>
            <a:ext cx="2311205" cy="1023612"/>
            <a:chOff x="2330122" y="2456109"/>
            <a:chExt cx="2311205" cy="982192"/>
          </a:xfrm>
        </p:grpSpPr>
        <p:sp>
          <p:nvSpPr>
            <p:cNvPr id="67" name="Rectangle 66">
              <a:extLst>
                <a:ext uri="{FF2B5EF4-FFF2-40B4-BE49-F238E27FC236}">
                  <a16:creationId xmlns:a16="http://schemas.microsoft.com/office/drawing/2014/main" id="{FCE0F6D3-9A3C-D6AC-B0F5-D5573E1D808E}"/>
                </a:ext>
              </a:extLst>
            </p:cNvPr>
            <p:cNvSpPr/>
            <p:nvPr/>
          </p:nvSpPr>
          <p:spPr>
            <a:xfrm>
              <a:off x="2330122" y="2474978"/>
              <a:ext cx="2311205" cy="963323"/>
            </a:xfrm>
            <a:prstGeom prst="rect">
              <a:avLst/>
            </a:prstGeom>
            <a:solidFill>
              <a:srgbClr val="74C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Graphic 68" descr="Apple with solid fill">
              <a:extLst>
                <a:ext uri="{FF2B5EF4-FFF2-40B4-BE49-F238E27FC236}">
                  <a16:creationId xmlns:a16="http://schemas.microsoft.com/office/drawing/2014/main" id="{5E514DBA-EE7F-66F8-F2BA-A79D859575B6}"/>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2940770" y="2456109"/>
              <a:ext cx="1134317" cy="963324"/>
            </a:xfrm>
            <a:prstGeom prst="rect">
              <a:avLst/>
            </a:prstGeom>
          </p:spPr>
        </p:pic>
      </p:grpSp>
      <p:grpSp>
        <p:nvGrpSpPr>
          <p:cNvPr id="8" name="Group 7">
            <a:extLst>
              <a:ext uri="{FF2B5EF4-FFF2-40B4-BE49-F238E27FC236}">
                <a16:creationId xmlns:a16="http://schemas.microsoft.com/office/drawing/2014/main" id="{8EF0D615-14D6-D6DB-FEB1-6CF2C6E04210}"/>
              </a:ext>
            </a:extLst>
          </p:cNvPr>
          <p:cNvGrpSpPr/>
          <p:nvPr/>
        </p:nvGrpSpPr>
        <p:grpSpPr>
          <a:xfrm>
            <a:off x="2354322" y="3624676"/>
            <a:ext cx="2314411" cy="972168"/>
            <a:chOff x="2354322" y="3624676"/>
            <a:chExt cx="2314411" cy="972168"/>
          </a:xfrm>
        </p:grpSpPr>
        <p:sp>
          <p:nvSpPr>
            <p:cNvPr id="72" name="Rectangle 71">
              <a:extLst>
                <a:ext uri="{FF2B5EF4-FFF2-40B4-BE49-F238E27FC236}">
                  <a16:creationId xmlns:a16="http://schemas.microsoft.com/office/drawing/2014/main" id="{1BCBADA0-9432-54A7-4538-A9E3B3CE51A2}"/>
                </a:ext>
              </a:extLst>
            </p:cNvPr>
            <p:cNvSpPr/>
            <p:nvPr/>
          </p:nvSpPr>
          <p:spPr>
            <a:xfrm>
              <a:off x="2354322" y="3624676"/>
              <a:ext cx="2314411" cy="972168"/>
            </a:xfrm>
            <a:prstGeom prst="rect">
              <a:avLst/>
            </a:prstGeom>
            <a:solidFill>
              <a:srgbClr val="74C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Graphic 74" descr="Banana with solid fill">
              <a:extLst>
                <a:ext uri="{FF2B5EF4-FFF2-40B4-BE49-F238E27FC236}">
                  <a16:creationId xmlns:a16="http://schemas.microsoft.com/office/drawing/2014/main" id="{E3D0E41B-8AA4-F933-3560-F79FA63177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983251" y="3658439"/>
              <a:ext cx="872439" cy="872439"/>
            </a:xfrm>
            <a:prstGeom prst="rect">
              <a:avLst/>
            </a:prstGeom>
          </p:spPr>
        </p:pic>
      </p:grpSp>
      <p:grpSp>
        <p:nvGrpSpPr>
          <p:cNvPr id="9" name="Group 8">
            <a:extLst>
              <a:ext uri="{FF2B5EF4-FFF2-40B4-BE49-F238E27FC236}">
                <a16:creationId xmlns:a16="http://schemas.microsoft.com/office/drawing/2014/main" id="{F025278C-5E28-06DD-0154-E05247639D47}"/>
              </a:ext>
            </a:extLst>
          </p:cNvPr>
          <p:cNvGrpSpPr/>
          <p:nvPr/>
        </p:nvGrpSpPr>
        <p:grpSpPr>
          <a:xfrm>
            <a:off x="2346929" y="4745062"/>
            <a:ext cx="2287463" cy="986671"/>
            <a:chOff x="2346929" y="4745062"/>
            <a:chExt cx="2287463" cy="986671"/>
          </a:xfrm>
        </p:grpSpPr>
        <p:sp>
          <p:nvSpPr>
            <p:cNvPr id="77" name="Rectangle 76">
              <a:extLst>
                <a:ext uri="{FF2B5EF4-FFF2-40B4-BE49-F238E27FC236}">
                  <a16:creationId xmlns:a16="http://schemas.microsoft.com/office/drawing/2014/main" id="{F3E04D45-6F31-40DE-E070-B2F6D17FB3E0}"/>
                </a:ext>
              </a:extLst>
            </p:cNvPr>
            <p:cNvSpPr/>
            <p:nvPr/>
          </p:nvSpPr>
          <p:spPr>
            <a:xfrm>
              <a:off x="2346929" y="4745062"/>
              <a:ext cx="2287463" cy="981575"/>
            </a:xfrm>
            <a:prstGeom prst="rect">
              <a:avLst/>
            </a:prstGeom>
            <a:solidFill>
              <a:srgbClr val="74C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0" name="Graphic 79" descr="Plate with solid fill">
              <a:extLst>
                <a:ext uri="{FF2B5EF4-FFF2-40B4-BE49-F238E27FC236}">
                  <a16:creationId xmlns:a16="http://schemas.microsoft.com/office/drawing/2014/main" id="{4C84C3A2-98A4-2899-F869-977CAD43C3F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2936005" y="4750157"/>
              <a:ext cx="1122665" cy="981576"/>
            </a:xfrm>
            <a:prstGeom prst="rect">
              <a:avLst/>
            </a:prstGeom>
          </p:spPr>
        </p:pic>
      </p:grpSp>
      <p:grpSp>
        <p:nvGrpSpPr>
          <p:cNvPr id="14" name="Group 13">
            <a:extLst>
              <a:ext uri="{FF2B5EF4-FFF2-40B4-BE49-F238E27FC236}">
                <a16:creationId xmlns:a16="http://schemas.microsoft.com/office/drawing/2014/main" id="{A18B4255-D64C-DDAD-401B-B94260BB90F2}"/>
              </a:ext>
            </a:extLst>
          </p:cNvPr>
          <p:cNvGrpSpPr/>
          <p:nvPr/>
        </p:nvGrpSpPr>
        <p:grpSpPr>
          <a:xfrm>
            <a:off x="4943965" y="4750596"/>
            <a:ext cx="2287462" cy="993538"/>
            <a:chOff x="4943965" y="4750596"/>
            <a:chExt cx="2287462" cy="993538"/>
          </a:xfrm>
        </p:grpSpPr>
        <p:sp>
          <p:nvSpPr>
            <p:cNvPr id="91" name="Rectangle 90">
              <a:extLst>
                <a:ext uri="{FF2B5EF4-FFF2-40B4-BE49-F238E27FC236}">
                  <a16:creationId xmlns:a16="http://schemas.microsoft.com/office/drawing/2014/main" id="{6A1F97EF-26B8-C569-0224-68C9CC79336B}"/>
                </a:ext>
              </a:extLst>
            </p:cNvPr>
            <p:cNvSpPr/>
            <p:nvPr/>
          </p:nvSpPr>
          <p:spPr>
            <a:xfrm>
              <a:off x="4943965" y="4750596"/>
              <a:ext cx="2287462" cy="977164"/>
            </a:xfrm>
            <a:prstGeom prst="rect">
              <a:avLst/>
            </a:prstGeom>
            <a:solidFill>
              <a:srgbClr val="E2615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 name="Graphic 91" descr="Cupcake with solid fill">
              <a:extLst>
                <a:ext uri="{FF2B5EF4-FFF2-40B4-BE49-F238E27FC236}">
                  <a16:creationId xmlns:a16="http://schemas.microsoft.com/office/drawing/2014/main" id="{B66C7679-A6FA-E87B-73C5-E8E00A8BC8E5}"/>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5557520" y="4766969"/>
              <a:ext cx="1095345" cy="977165"/>
            </a:xfrm>
            <a:prstGeom prst="rect">
              <a:avLst/>
            </a:prstGeom>
          </p:spPr>
        </p:pic>
      </p:grpSp>
      <p:grpSp>
        <p:nvGrpSpPr>
          <p:cNvPr id="17" name="Group 16">
            <a:extLst>
              <a:ext uri="{FF2B5EF4-FFF2-40B4-BE49-F238E27FC236}">
                <a16:creationId xmlns:a16="http://schemas.microsoft.com/office/drawing/2014/main" id="{BD173E32-6444-BA9F-7D55-3AC818BE718A}"/>
              </a:ext>
            </a:extLst>
          </p:cNvPr>
          <p:cNvGrpSpPr/>
          <p:nvPr/>
        </p:nvGrpSpPr>
        <p:grpSpPr>
          <a:xfrm>
            <a:off x="7548398" y="4682912"/>
            <a:ext cx="2311205" cy="1092971"/>
            <a:chOff x="7548398" y="4682912"/>
            <a:chExt cx="2311205" cy="1092971"/>
          </a:xfrm>
        </p:grpSpPr>
        <p:sp>
          <p:nvSpPr>
            <p:cNvPr id="94" name="Rectangle 93">
              <a:extLst>
                <a:ext uri="{FF2B5EF4-FFF2-40B4-BE49-F238E27FC236}">
                  <a16:creationId xmlns:a16="http://schemas.microsoft.com/office/drawing/2014/main" id="{BD4544F7-3BAB-EC37-BA5D-8170E067DC78}"/>
                </a:ext>
              </a:extLst>
            </p:cNvPr>
            <p:cNvSpPr/>
            <p:nvPr/>
          </p:nvSpPr>
          <p:spPr>
            <a:xfrm>
              <a:off x="7548398" y="4753618"/>
              <a:ext cx="2311205" cy="963323"/>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Graphic 94" descr="Watermelon with solid fill">
              <a:extLst>
                <a:ext uri="{FF2B5EF4-FFF2-40B4-BE49-F238E27FC236}">
                  <a16:creationId xmlns:a16="http://schemas.microsoft.com/office/drawing/2014/main" id="{505AC1B1-A5D0-F675-5A52-480F7EF0CA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154515" y="4682912"/>
              <a:ext cx="1092971" cy="1092971"/>
            </a:xfrm>
            <a:prstGeom prst="rect">
              <a:avLst/>
            </a:prstGeom>
          </p:spPr>
        </p:pic>
      </p:grpSp>
      <p:grpSp>
        <p:nvGrpSpPr>
          <p:cNvPr id="16" name="Group 15">
            <a:extLst>
              <a:ext uri="{FF2B5EF4-FFF2-40B4-BE49-F238E27FC236}">
                <a16:creationId xmlns:a16="http://schemas.microsoft.com/office/drawing/2014/main" id="{B4640191-0F98-8296-346A-45D98BA8EE4C}"/>
              </a:ext>
            </a:extLst>
          </p:cNvPr>
          <p:cNvGrpSpPr/>
          <p:nvPr/>
        </p:nvGrpSpPr>
        <p:grpSpPr>
          <a:xfrm>
            <a:off x="7557122" y="3616135"/>
            <a:ext cx="2287463" cy="989250"/>
            <a:chOff x="7557122" y="3616135"/>
            <a:chExt cx="2287463" cy="989250"/>
          </a:xfrm>
        </p:grpSpPr>
        <p:sp>
          <p:nvSpPr>
            <p:cNvPr id="97" name="Rectangle 96">
              <a:extLst>
                <a:ext uri="{FF2B5EF4-FFF2-40B4-BE49-F238E27FC236}">
                  <a16:creationId xmlns:a16="http://schemas.microsoft.com/office/drawing/2014/main" id="{A56CFAB9-E1AA-A21C-977F-9B5E992F609E}"/>
                </a:ext>
              </a:extLst>
            </p:cNvPr>
            <p:cNvSpPr/>
            <p:nvPr/>
          </p:nvSpPr>
          <p:spPr>
            <a:xfrm>
              <a:off x="7557122" y="3616135"/>
              <a:ext cx="2287463" cy="989250"/>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Graphic 98" descr="Whole pizza with solid fill">
              <a:extLst>
                <a:ext uri="{FF2B5EF4-FFF2-40B4-BE49-F238E27FC236}">
                  <a16:creationId xmlns:a16="http://schemas.microsoft.com/office/drawing/2014/main" id="{309B7E04-AC24-FD34-3913-C424693C89C4}"/>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184113" y="3655427"/>
              <a:ext cx="1033480" cy="910665"/>
            </a:xfrm>
            <a:prstGeom prst="rect">
              <a:avLst/>
            </a:prstGeom>
          </p:spPr>
        </p:pic>
      </p:grpSp>
      <p:grpSp>
        <p:nvGrpSpPr>
          <p:cNvPr id="15" name="Group 14">
            <a:extLst>
              <a:ext uri="{FF2B5EF4-FFF2-40B4-BE49-F238E27FC236}">
                <a16:creationId xmlns:a16="http://schemas.microsoft.com/office/drawing/2014/main" id="{6AFCC775-6335-51B6-EF07-B76533EB59E6}"/>
              </a:ext>
            </a:extLst>
          </p:cNvPr>
          <p:cNvGrpSpPr/>
          <p:nvPr/>
        </p:nvGrpSpPr>
        <p:grpSpPr>
          <a:xfrm>
            <a:off x="7560268" y="2476317"/>
            <a:ext cx="2287463" cy="986671"/>
            <a:chOff x="7560268" y="2476317"/>
            <a:chExt cx="2287463" cy="986671"/>
          </a:xfrm>
        </p:grpSpPr>
        <p:sp>
          <p:nvSpPr>
            <p:cNvPr id="102" name="Rectangle 101">
              <a:extLst>
                <a:ext uri="{FF2B5EF4-FFF2-40B4-BE49-F238E27FC236}">
                  <a16:creationId xmlns:a16="http://schemas.microsoft.com/office/drawing/2014/main" id="{20090BB4-479C-C6B5-7C3D-C1E170A9C199}"/>
                </a:ext>
              </a:extLst>
            </p:cNvPr>
            <p:cNvSpPr/>
            <p:nvPr/>
          </p:nvSpPr>
          <p:spPr>
            <a:xfrm>
              <a:off x="7560268" y="2476317"/>
              <a:ext cx="2287463" cy="981575"/>
            </a:xfrm>
            <a:prstGeom prst="rect">
              <a:avLst/>
            </a:prstGeom>
            <a:solidFill>
              <a:srgbClr val="72E2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raphic 102" descr="Plate with solid fill">
              <a:extLst>
                <a:ext uri="{FF2B5EF4-FFF2-40B4-BE49-F238E27FC236}">
                  <a16:creationId xmlns:a16="http://schemas.microsoft.com/office/drawing/2014/main" id="{DEA935F8-AEB7-3704-F2E3-CBDD2F4CCA91}"/>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8149344" y="2481412"/>
              <a:ext cx="1122665" cy="981576"/>
            </a:xfrm>
            <a:prstGeom prst="rect">
              <a:avLst/>
            </a:prstGeom>
          </p:spPr>
        </p:pic>
      </p:grpSp>
      <p:grpSp>
        <p:nvGrpSpPr>
          <p:cNvPr id="12" name="Group 11">
            <a:extLst>
              <a:ext uri="{FF2B5EF4-FFF2-40B4-BE49-F238E27FC236}">
                <a16:creationId xmlns:a16="http://schemas.microsoft.com/office/drawing/2014/main" id="{7D7B6240-8144-F637-3274-AE39EE6663D8}"/>
              </a:ext>
            </a:extLst>
          </p:cNvPr>
          <p:cNvGrpSpPr/>
          <p:nvPr/>
        </p:nvGrpSpPr>
        <p:grpSpPr>
          <a:xfrm>
            <a:off x="4928536" y="3630452"/>
            <a:ext cx="2302491" cy="988705"/>
            <a:chOff x="4928536" y="3630452"/>
            <a:chExt cx="2302491" cy="988705"/>
          </a:xfrm>
        </p:grpSpPr>
        <p:sp>
          <p:nvSpPr>
            <p:cNvPr id="115" name="Rectangle 114">
              <a:extLst>
                <a:ext uri="{FF2B5EF4-FFF2-40B4-BE49-F238E27FC236}">
                  <a16:creationId xmlns:a16="http://schemas.microsoft.com/office/drawing/2014/main" id="{27B0BC17-9A70-14C1-BFD4-0D32A6DE065E}"/>
                </a:ext>
              </a:extLst>
            </p:cNvPr>
            <p:cNvSpPr/>
            <p:nvPr/>
          </p:nvSpPr>
          <p:spPr>
            <a:xfrm>
              <a:off x="4928536" y="3630452"/>
              <a:ext cx="2302491" cy="988705"/>
            </a:xfrm>
            <a:prstGeom prst="rect">
              <a:avLst/>
            </a:prstGeom>
            <a:solidFill>
              <a:srgbClr val="E2615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6" name="Graphic 115" descr="Coffee Beans with solid fill">
              <a:extLst>
                <a:ext uri="{FF2B5EF4-FFF2-40B4-BE49-F238E27FC236}">
                  <a16:creationId xmlns:a16="http://schemas.microsoft.com/office/drawing/2014/main" id="{A5ED5EDE-4A23-52E4-872E-27EB097D64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570541" y="3667604"/>
              <a:ext cx="914400" cy="914400"/>
            </a:xfrm>
            <a:prstGeom prst="rect">
              <a:avLst/>
            </a:prstGeom>
          </p:spPr>
        </p:pic>
      </p:grpSp>
      <p:sp>
        <p:nvSpPr>
          <p:cNvPr id="120" name="TextBox 119">
            <a:extLst>
              <a:ext uri="{FF2B5EF4-FFF2-40B4-BE49-F238E27FC236}">
                <a16:creationId xmlns:a16="http://schemas.microsoft.com/office/drawing/2014/main" id="{BA7541D2-9526-24A3-EF8D-A2164AA6BA34}"/>
              </a:ext>
            </a:extLst>
          </p:cNvPr>
          <p:cNvSpPr txBox="1"/>
          <p:nvPr/>
        </p:nvSpPr>
        <p:spPr>
          <a:xfrm>
            <a:off x="4795373" y="2418060"/>
            <a:ext cx="2560320" cy="1097280"/>
          </a:xfrm>
          <a:prstGeom prst="rect">
            <a:avLst/>
          </a:prstGeom>
          <a:noFill/>
        </p:spPr>
        <p:txBody>
          <a:bodyPr wrap="square" rtlCol="0" anchor="b">
            <a:noAutofit/>
          </a:bodyPr>
          <a:lstStyle/>
          <a:p>
            <a:r>
              <a:rPr lang="en-US" sz="3000">
                <a:solidFill>
                  <a:srgbClr val="DCD4CA"/>
                </a:solidFill>
              </a:rPr>
              <a:t>             8.1</a:t>
            </a:r>
          </a:p>
          <a:p>
            <a:endParaRPr lang="en-US" sz="3000">
              <a:solidFill>
                <a:schemeClr val="bg1"/>
              </a:solidFill>
            </a:endParaRPr>
          </a:p>
        </p:txBody>
      </p:sp>
      <p:grpSp>
        <p:nvGrpSpPr>
          <p:cNvPr id="11" name="Group 10">
            <a:extLst>
              <a:ext uri="{FF2B5EF4-FFF2-40B4-BE49-F238E27FC236}">
                <a16:creationId xmlns:a16="http://schemas.microsoft.com/office/drawing/2014/main" id="{3A7C563A-D3DA-BDB9-E999-CF2F263D9195}"/>
              </a:ext>
            </a:extLst>
          </p:cNvPr>
          <p:cNvGrpSpPr/>
          <p:nvPr/>
        </p:nvGrpSpPr>
        <p:grpSpPr>
          <a:xfrm>
            <a:off x="4934015" y="2474978"/>
            <a:ext cx="2311205" cy="963323"/>
            <a:chOff x="4934015" y="2474978"/>
            <a:chExt cx="2311205" cy="963323"/>
          </a:xfrm>
        </p:grpSpPr>
        <p:sp>
          <p:nvSpPr>
            <p:cNvPr id="118" name="Rectangle 117">
              <a:extLst>
                <a:ext uri="{FF2B5EF4-FFF2-40B4-BE49-F238E27FC236}">
                  <a16:creationId xmlns:a16="http://schemas.microsoft.com/office/drawing/2014/main" id="{2F4AB4DB-9FE4-9337-B766-008B36E49AB1}"/>
                </a:ext>
              </a:extLst>
            </p:cNvPr>
            <p:cNvSpPr/>
            <p:nvPr/>
          </p:nvSpPr>
          <p:spPr>
            <a:xfrm>
              <a:off x="4934015" y="2474978"/>
              <a:ext cx="2311205" cy="963323"/>
            </a:xfrm>
            <a:prstGeom prst="rect">
              <a:avLst/>
            </a:prstGeom>
            <a:solidFill>
              <a:srgbClr val="E2615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9" name="Graphic 118" descr="Orange with solid fill">
              <a:extLst>
                <a:ext uri="{FF2B5EF4-FFF2-40B4-BE49-F238E27FC236}">
                  <a16:creationId xmlns:a16="http://schemas.microsoft.com/office/drawing/2014/main" id="{3C916ACD-8814-A3BA-0BC7-1E412895DC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632417" y="2499439"/>
              <a:ext cx="914400" cy="914400"/>
            </a:xfrm>
            <a:prstGeom prst="rect">
              <a:avLst/>
            </a:prstGeom>
          </p:spPr>
        </p:pic>
      </p:grpSp>
    </p:spTree>
    <p:extLst>
      <p:ext uri="{BB962C8B-B14F-4D97-AF65-F5344CB8AC3E}">
        <p14:creationId xmlns:p14="http://schemas.microsoft.com/office/powerpoint/2010/main" val="1866256145"/>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1000" fill="hold"/>
                                        <p:tgtEl>
                                          <p:spTgt spid="2"/>
                                        </p:tgtEl>
                                        <p:attrNameLst>
                                          <p:attrName>style.color</p:attrName>
                                        </p:attrNameLst>
                                      </p:cBhvr>
                                      <p:to>
                                        <p:clrVal>
                                          <a:schemeClr val="tx1"/>
                                        </p:clrVal>
                                      </p:to>
                                    </p:set>
                                    <p:set>
                                      <p:cBhvr>
                                        <p:cTn id="7" dur="1000" fill="hold"/>
                                        <p:tgtEl>
                                          <p:spTgt spid="2"/>
                                        </p:tgtEl>
                                        <p:attrNameLst>
                                          <p:attrName>fillcolor</p:attrName>
                                        </p:attrNameLst>
                                      </p:cBhvr>
                                      <p:to>
                                        <p:clrVal>
                                          <a:schemeClr val="tx1"/>
                                        </p:clrVal>
                                      </p:to>
                                    </p:set>
                                    <p:set>
                                      <p:cBhvr>
                                        <p:cTn id="8" dur="1000" fill="hold"/>
                                        <p:tgtEl>
                                          <p:spTgt spid="2"/>
                                        </p:tgtEl>
                                        <p:attrNameLst>
                                          <p:attrName>fill.type</p:attrName>
                                        </p:attrNameLst>
                                      </p:cBhvr>
                                      <p:to>
                                        <p:strVal val="solid"/>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1000" fill="hold"/>
                                        <p:tgtEl>
                                          <p:spTgt spid="25"/>
                                        </p:tgtEl>
                                        <p:attrNameLst>
                                          <p:attrName>style.color</p:attrName>
                                        </p:attrNameLst>
                                      </p:cBhvr>
                                      <p:to>
                                        <p:clrVal>
                                          <a:schemeClr val="tx1"/>
                                        </p:clrVal>
                                      </p:to>
                                    </p:set>
                                    <p:set>
                                      <p:cBhvr>
                                        <p:cTn id="14" dur="1000" fill="hold"/>
                                        <p:tgtEl>
                                          <p:spTgt spid="25"/>
                                        </p:tgtEl>
                                        <p:attrNameLst>
                                          <p:attrName>fillcolor</p:attrName>
                                        </p:attrNameLst>
                                      </p:cBhvr>
                                      <p:to>
                                        <p:clrVal>
                                          <a:schemeClr val="tx1"/>
                                        </p:clrVal>
                                      </p:to>
                                    </p:set>
                                    <p:set>
                                      <p:cBhvr>
                                        <p:cTn id="15" dur="10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37"/>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1000" fill="hold"/>
                                        <p:tgtEl>
                                          <p:spTgt spid="37"/>
                                        </p:tgtEl>
                                        <p:attrNameLst>
                                          <p:attrName>style.color</p:attrName>
                                        </p:attrNameLst>
                                      </p:cBhvr>
                                      <p:to>
                                        <p:clrVal>
                                          <a:schemeClr val="tx1"/>
                                        </p:clrVal>
                                      </p:to>
                                    </p:set>
                                    <p:set>
                                      <p:cBhvr>
                                        <p:cTn id="21" dur="1000" fill="hold"/>
                                        <p:tgtEl>
                                          <p:spTgt spid="37"/>
                                        </p:tgtEl>
                                        <p:attrNameLst>
                                          <p:attrName>fillcolor</p:attrName>
                                        </p:attrNameLst>
                                      </p:cBhvr>
                                      <p:to>
                                        <p:clrVal>
                                          <a:schemeClr val="tx1"/>
                                        </p:clrVal>
                                      </p:to>
                                    </p:set>
                                    <p:set>
                                      <p:cBhvr>
                                        <p:cTn id="22" dur="1000" fill="hold"/>
                                        <p:tgtEl>
                                          <p:spTgt spid="37"/>
                                        </p:tgtEl>
                                        <p:attrNameLst>
                                          <p:attrName>fill.type</p:attrName>
                                        </p:attrNameLst>
                                      </p:cBhvr>
                                      <p:to>
                                        <p:strVal val="solid"/>
                                      </p:to>
                                    </p:set>
                                  </p:childTnLst>
                                </p:cTn>
                              </p:par>
                            </p:childTnLst>
                          </p:cTn>
                        </p:par>
                      </p:childTnLst>
                    </p:cTn>
                  </p:par>
                </p:childTnLst>
              </p:cTn>
              <p:nextCondLst>
                <p:cond evt="onClick" delay="0">
                  <p:tgtEl>
                    <p:spTgt spid="37"/>
                  </p:tgtEl>
                </p:cond>
              </p:nextCondLst>
            </p:seq>
            <p:seq concurrent="1" nextAc="seek">
              <p:cTn id="23" restart="whenNotActive" fill="hold" evtFilter="cancelBubble" nodeType="interactiveSeq">
                <p:stCondLst>
                  <p:cond evt="onClick" delay="0">
                    <p:tgtEl>
                      <p:spTgt spid="43"/>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1000" fill="hold"/>
                                        <p:tgtEl>
                                          <p:spTgt spid="43"/>
                                        </p:tgtEl>
                                        <p:attrNameLst>
                                          <p:attrName>style.color</p:attrName>
                                        </p:attrNameLst>
                                      </p:cBhvr>
                                      <p:to>
                                        <p:clrVal>
                                          <a:schemeClr val="tx1"/>
                                        </p:clrVal>
                                      </p:to>
                                    </p:set>
                                    <p:set>
                                      <p:cBhvr>
                                        <p:cTn id="28" dur="1000" fill="hold"/>
                                        <p:tgtEl>
                                          <p:spTgt spid="43"/>
                                        </p:tgtEl>
                                        <p:attrNameLst>
                                          <p:attrName>fillcolor</p:attrName>
                                        </p:attrNameLst>
                                      </p:cBhvr>
                                      <p:to>
                                        <p:clrVal>
                                          <a:schemeClr val="tx1"/>
                                        </p:clrVal>
                                      </p:to>
                                    </p:set>
                                    <p:set>
                                      <p:cBhvr>
                                        <p:cTn id="29" dur="1000" fill="hold"/>
                                        <p:tgtEl>
                                          <p:spTgt spid="43"/>
                                        </p:tgtEl>
                                        <p:attrNameLst>
                                          <p:attrName>fill.type</p:attrName>
                                        </p:attrNameLst>
                                      </p:cBhvr>
                                      <p:to>
                                        <p:strVal val="solid"/>
                                      </p:to>
                                    </p:set>
                                  </p:childTnLst>
                                </p:cTn>
                              </p:par>
                            </p:childTnLst>
                          </p:cTn>
                        </p:par>
                      </p:childTnLst>
                    </p:cTn>
                  </p:par>
                </p:childTnLst>
              </p:cTn>
              <p:nextCondLst>
                <p:cond evt="onClick" delay="0">
                  <p:tgtEl>
                    <p:spTgt spid="43"/>
                  </p:tgtEl>
                </p:cond>
              </p:nextCondLst>
            </p:seq>
            <p:seq concurrent="1" nextAc="seek">
              <p:cTn id="30" restart="whenNotActive" fill="hold" evtFilter="cancelBubble" nodeType="interactiveSeq">
                <p:stCondLst>
                  <p:cond evt="onClick" delay="0">
                    <p:tgtEl>
                      <p:spTgt spid="53"/>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1000" fill="hold"/>
                                        <p:tgtEl>
                                          <p:spTgt spid="53"/>
                                        </p:tgtEl>
                                        <p:attrNameLst>
                                          <p:attrName>style.color</p:attrName>
                                        </p:attrNameLst>
                                      </p:cBhvr>
                                      <p:to>
                                        <p:clrVal>
                                          <a:schemeClr val="tx1"/>
                                        </p:clrVal>
                                      </p:to>
                                    </p:set>
                                    <p:set>
                                      <p:cBhvr>
                                        <p:cTn id="35" dur="1000" fill="hold"/>
                                        <p:tgtEl>
                                          <p:spTgt spid="53"/>
                                        </p:tgtEl>
                                        <p:attrNameLst>
                                          <p:attrName>fillcolor</p:attrName>
                                        </p:attrNameLst>
                                      </p:cBhvr>
                                      <p:to>
                                        <p:clrVal>
                                          <a:schemeClr val="tx1"/>
                                        </p:clrVal>
                                      </p:to>
                                    </p:set>
                                    <p:set>
                                      <p:cBhvr>
                                        <p:cTn id="36" dur="1000" fill="hold"/>
                                        <p:tgtEl>
                                          <p:spTgt spid="53"/>
                                        </p:tgtEl>
                                        <p:attrNameLst>
                                          <p:attrName>fill.type</p:attrName>
                                        </p:attrNameLst>
                                      </p:cBhvr>
                                      <p:to>
                                        <p:strVal val="solid"/>
                                      </p:to>
                                    </p:set>
                                  </p:childTnLst>
                                </p:cTn>
                              </p:par>
                            </p:childTnLst>
                          </p:cTn>
                        </p:par>
                      </p:childTnLst>
                    </p:cTn>
                  </p:par>
                </p:childTnLst>
              </p:cTn>
              <p:nextCondLst>
                <p:cond evt="onClick" delay="0">
                  <p:tgtEl>
                    <p:spTgt spid="53"/>
                  </p:tgtEl>
                </p:cond>
              </p:nextCondLst>
            </p:seq>
            <p:seq concurrent="1" nextAc="seek">
              <p:cTn id="37" restart="whenNotActive" fill="hold" evtFilter="cancelBubble" nodeType="interactiveSeq">
                <p:stCondLst>
                  <p:cond evt="onClick" delay="0">
                    <p:tgtEl>
                      <p:spTgt spid="58"/>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1000" fill="hold"/>
                                        <p:tgtEl>
                                          <p:spTgt spid="58"/>
                                        </p:tgtEl>
                                        <p:attrNameLst>
                                          <p:attrName>style.color</p:attrName>
                                        </p:attrNameLst>
                                      </p:cBhvr>
                                      <p:to>
                                        <p:clrVal>
                                          <a:schemeClr val="tx1"/>
                                        </p:clrVal>
                                      </p:to>
                                    </p:set>
                                    <p:set>
                                      <p:cBhvr>
                                        <p:cTn id="42" dur="1000" fill="hold"/>
                                        <p:tgtEl>
                                          <p:spTgt spid="58"/>
                                        </p:tgtEl>
                                        <p:attrNameLst>
                                          <p:attrName>fillcolor</p:attrName>
                                        </p:attrNameLst>
                                      </p:cBhvr>
                                      <p:to>
                                        <p:clrVal>
                                          <a:schemeClr val="tx1"/>
                                        </p:clrVal>
                                      </p:to>
                                    </p:set>
                                    <p:set>
                                      <p:cBhvr>
                                        <p:cTn id="43" dur="1000" fill="hold"/>
                                        <p:tgtEl>
                                          <p:spTgt spid="58"/>
                                        </p:tgtEl>
                                        <p:attrNameLst>
                                          <p:attrName>fill.type</p:attrName>
                                        </p:attrNameLst>
                                      </p:cBhvr>
                                      <p:to>
                                        <p:strVal val="solid"/>
                                      </p:to>
                                    </p:set>
                                  </p:childTnLst>
                                </p:cTn>
                              </p:par>
                            </p:childTnLst>
                          </p:cTn>
                        </p:par>
                      </p:childTnLst>
                    </p:cTn>
                  </p:par>
                </p:childTnLst>
              </p:cTn>
              <p:nextCondLst>
                <p:cond evt="onClick" delay="0">
                  <p:tgtEl>
                    <p:spTgt spid="58"/>
                  </p:tgtEl>
                </p:cond>
              </p:nextCondLst>
            </p:seq>
            <p:seq concurrent="1" nextAc="seek">
              <p:cTn id="44" restart="whenNotActive" fill="hold" evtFilter="cancelBubble" nodeType="interactiveSeq">
                <p:stCondLst>
                  <p:cond evt="onClick" delay="0">
                    <p:tgtEl>
                      <p:spTgt spid="257"/>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1000" fill="hold"/>
                                        <p:tgtEl>
                                          <p:spTgt spid="257"/>
                                        </p:tgtEl>
                                        <p:attrNameLst>
                                          <p:attrName>style.color</p:attrName>
                                        </p:attrNameLst>
                                      </p:cBhvr>
                                      <p:to>
                                        <p:clrVal>
                                          <a:schemeClr val="tx1"/>
                                        </p:clrVal>
                                      </p:to>
                                    </p:set>
                                    <p:set>
                                      <p:cBhvr>
                                        <p:cTn id="49" dur="1000" fill="hold"/>
                                        <p:tgtEl>
                                          <p:spTgt spid="257"/>
                                        </p:tgtEl>
                                        <p:attrNameLst>
                                          <p:attrName>fillcolor</p:attrName>
                                        </p:attrNameLst>
                                      </p:cBhvr>
                                      <p:to>
                                        <p:clrVal>
                                          <a:schemeClr val="tx1"/>
                                        </p:clrVal>
                                      </p:to>
                                    </p:set>
                                    <p:set>
                                      <p:cBhvr>
                                        <p:cTn id="50" dur="1000" fill="hold"/>
                                        <p:tgtEl>
                                          <p:spTgt spid="257"/>
                                        </p:tgtEl>
                                        <p:attrNameLst>
                                          <p:attrName>fill.type</p:attrName>
                                        </p:attrNameLst>
                                      </p:cBhvr>
                                      <p:to>
                                        <p:strVal val="solid"/>
                                      </p:to>
                                    </p:set>
                                  </p:childTnLst>
                                </p:cTn>
                              </p:par>
                            </p:childTnLst>
                          </p:cTn>
                        </p:par>
                      </p:childTnLst>
                    </p:cTn>
                  </p:par>
                </p:childTnLst>
              </p:cTn>
              <p:nextCondLst>
                <p:cond evt="onClick" delay="0">
                  <p:tgtEl>
                    <p:spTgt spid="257"/>
                  </p:tgtEl>
                </p:cond>
              </p:nextCondLst>
            </p:seq>
            <p:seq concurrent="1" nextAc="seek">
              <p:cTn id="51" restart="whenNotActive" fill="hold" evtFilter="cancelBubble" nodeType="interactiveSeq">
                <p:stCondLst>
                  <p:cond evt="onClick" delay="0">
                    <p:tgtEl>
                      <p:spTgt spid="34"/>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500" fill="hold"/>
                                        <p:tgtEl>
                                          <p:spTgt spid="34"/>
                                        </p:tgtEl>
                                        <p:attrNameLst>
                                          <p:attrName>style.color</p:attrName>
                                        </p:attrNameLst>
                                      </p:cBhvr>
                                      <p:to>
                                        <p:clrVal>
                                          <a:srgbClr val="000000"/>
                                        </p:clrVal>
                                      </p:to>
                                    </p:set>
                                    <p:set>
                                      <p:cBhvr>
                                        <p:cTn id="56" dur="500" fill="hold"/>
                                        <p:tgtEl>
                                          <p:spTgt spid="34"/>
                                        </p:tgtEl>
                                        <p:attrNameLst>
                                          <p:attrName>fillcolor</p:attrName>
                                        </p:attrNameLst>
                                      </p:cBhvr>
                                      <p:to>
                                        <p:clrVal>
                                          <a:srgbClr val="000000"/>
                                        </p:clrVal>
                                      </p:to>
                                    </p:set>
                                    <p:set>
                                      <p:cBhvr>
                                        <p:cTn id="57" dur="500" fill="hold"/>
                                        <p:tgtEl>
                                          <p:spTgt spid="34"/>
                                        </p:tgtEl>
                                        <p:attrNameLst>
                                          <p:attrName>fill.type</p:attrName>
                                        </p:attrNameLst>
                                      </p:cBhvr>
                                      <p:to>
                                        <p:strVal val="solid"/>
                                      </p:to>
                                    </p:set>
                                  </p:childTnLst>
                                </p:cTn>
                              </p:par>
                            </p:childTnLst>
                          </p:cTn>
                        </p:par>
                      </p:childTnLst>
                    </p:cTn>
                  </p:par>
                </p:childTnLst>
              </p:cTn>
              <p:nextCondLst>
                <p:cond evt="onClick" delay="0">
                  <p:tgtEl>
                    <p:spTgt spid="34"/>
                  </p:tgtEl>
                </p:cond>
              </p:nextCondLst>
            </p:seq>
            <p:seq concurrent="1" nextAc="seek">
              <p:cTn id="58" restart="whenNotActive" fill="hold" evtFilter="cancelBubble" nodeType="interactiveSeq">
                <p:stCondLst>
                  <p:cond evt="onClick" delay="0">
                    <p:tgtEl>
                      <p:spTgt spid="120"/>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1000" fill="hold"/>
                                        <p:tgtEl>
                                          <p:spTgt spid="120"/>
                                        </p:tgtEl>
                                        <p:attrNameLst>
                                          <p:attrName>style.color</p:attrName>
                                        </p:attrNameLst>
                                      </p:cBhvr>
                                      <p:to>
                                        <p:clrVal>
                                          <a:schemeClr val="tx1"/>
                                        </p:clrVal>
                                      </p:to>
                                    </p:set>
                                    <p:set>
                                      <p:cBhvr>
                                        <p:cTn id="63" dur="1000" fill="hold"/>
                                        <p:tgtEl>
                                          <p:spTgt spid="120"/>
                                        </p:tgtEl>
                                        <p:attrNameLst>
                                          <p:attrName>fillcolor</p:attrName>
                                        </p:attrNameLst>
                                      </p:cBhvr>
                                      <p:to>
                                        <p:clrVal>
                                          <a:schemeClr val="tx1"/>
                                        </p:clrVal>
                                      </p:to>
                                    </p:set>
                                    <p:set>
                                      <p:cBhvr>
                                        <p:cTn id="64" dur="1000" fill="hold"/>
                                        <p:tgtEl>
                                          <p:spTgt spid="120"/>
                                        </p:tgtEl>
                                        <p:attrNameLst>
                                          <p:attrName>fill.type</p:attrName>
                                        </p:attrNameLst>
                                      </p:cBhvr>
                                      <p:to>
                                        <p:strVal val="solid"/>
                                      </p:to>
                                    </p:set>
                                  </p:childTnLst>
                                </p:cTn>
                              </p:par>
                            </p:childTnLst>
                          </p:cTn>
                        </p:par>
                      </p:childTnLst>
                    </p:cTn>
                  </p:par>
                </p:childTnLst>
              </p:cTn>
              <p:nextCondLst>
                <p:cond evt="onClick" delay="0">
                  <p:tgtEl>
                    <p:spTgt spid="120"/>
                  </p:tgtEl>
                </p:cond>
              </p:nextCondLst>
            </p:seq>
            <p:seq concurrent="1" nextAc="seek">
              <p:cTn id="65" restart="whenNotActive" fill="hold" evtFilter="cancelBubble" nodeType="interactiveSeq">
                <p:stCondLst>
                  <p:cond evt="onClick" delay="0">
                    <p:tgtEl>
                      <p:spTgt spid="7"/>
                    </p:tgtEl>
                  </p:cond>
                </p:stCondLst>
                <p:endSync evt="end" delay="0">
                  <p:rtn val="all"/>
                </p:endSync>
                <p:childTnLst>
                  <p:par>
                    <p:cTn id="66" fill="hold">
                      <p:stCondLst>
                        <p:cond delay="0"/>
                      </p:stCondLst>
                      <p:childTnLst>
                        <p:par>
                          <p:cTn id="67" fill="hold">
                            <p:stCondLst>
                              <p:cond delay="0"/>
                            </p:stCondLst>
                            <p:childTnLst>
                              <p:par>
                                <p:cTn id="68" presetID="22" presetClass="exit" presetSubtype="4" fill="hold" nodeType="clickEffect">
                                  <p:stCondLst>
                                    <p:cond delay="0"/>
                                  </p:stCondLst>
                                  <p:childTnLst>
                                    <p:animEffect transition="out" filter="wipe(down)">
                                      <p:cBhvr>
                                        <p:cTn id="69" dur="500"/>
                                        <p:tgtEl>
                                          <p:spTgt spid="7"/>
                                        </p:tgtEl>
                                      </p:cBhvr>
                                    </p:animEffect>
                                    <p:set>
                                      <p:cBhvr>
                                        <p:cTn id="70"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71" restart="whenNotActive" fill="hold" evtFilter="cancelBubble" nodeType="interactiveSeq">
                <p:stCondLst>
                  <p:cond evt="onClick" delay="0">
                    <p:tgtEl>
                      <p:spTgt spid="11"/>
                    </p:tgtEl>
                  </p:cond>
                </p:stCondLst>
                <p:endSync evt="end" delay="0">
                  <p:rtn val="all"/>
                </p:endSync>
                <p:childTnLst>
                  <p:par>
                    <p:cTn id="72" fill="hold">
                      <p:stCondLst>
                        <p:cond delay="0"/>
                      </p:stCondLst>
                      <p:childTnLst>
                        <p:par>
                          <p:cTn id="73" fill="hold">
                            <p:stCondLst>
                              <p:cond delay="0"/>
                            </p:stCondLst>
                            <p:childTnLst>
                              <p:par>
                                <p:cTn id="74" presetID="22" presetClass="exit" presetSubtype="4" fill="hold" nodeType="clickEffect">
                                  <p:stCondLst>
                                    <p:cond delay="0"/>
                                  </p:stCondLst>
                                  <p:childTnLst>
                                    <p:animEffect transition="out" filter="wipe(down)">
                                      <p:cBhvr>
                                        <p:cTn id="75" dur="500"/>
                                        <p:tgtEl>
                                          <p:spTgt spid="11"/>
                                        </p:tgtEl>
                                      </p:cBhvr>
                                    </p:animEffect>
                                    <p:set>
                                      <p:cBhvr>
                                        <p:cTn id="76"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7" restart="whenNotActive" fill="hold" evtFilter="cancelBubble" nodeType="interactiveSeq">
                <p:stCondLst>
                  <p:cond evt="onClick" delay="0">
                    <p:tgtEl>
                      <p:spTgt spid="15"/>
                    </p:tgtEl>
                  </p:cond>
                </p:stCondLst>
                <p:endSync evt="end" delay="0">
                  <p:rtn val="all"/>
                </p:endSync>
                <p:childTnLst>
                  <p:par>
                    <p:cTn id="78" fill="hold">
                      <p:stCondLst>
                        <p:cond delay="0"/>
                      </p:stCondLst>
                      <p:childTnLst>
                        <p:par>
                          <p:cTn id="79" fill="hold">
                            <p:stCondLst>
                              <p:cond delay="0"/>
                            </p:stCondLst>
                            <p:childTnLst>
                              <p:par>
                                <p:cTn id="80" presetID="22" presetClass="exit" presetSubtype="4" fill="hold" nodeType="clickEffect">
                                  <p:stCondLst>
                                    <p:cond delay="0"/>
                                  </p:stCondLst>
                                  <p:childTnLst>
                                    <p:animEffect transition="out" filter="wipe(down)">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3" restart="whenNotActive" fill="hold" evtFilter="cancelBubble" nodeType="interactiveSeq">
                <p:stCondLst>
                  <p:cond evt="onClick" delay="0">
                    <p:tgtEl>
                      <p:spTgt spid="8"/>
                    </p:tgtEl>
                  </p:cond>
                </p:stCondLst>
                <p:endSync evt="end" delay="0">
                  <p:rtn val="all"/>
                </p:endSync>
                <p:childTnLst>
                  <p:par>
                    <p:cTn id="84" fill="hold">
                      <p:stCondLst>
                        <p:cond delay="0"/>
                      </p:stCondLst>
                      <p:childTnLst>
                        <p:par>
                          <p:cTn id="85" fill="hold">
                            <p:stCondLst>
                              <p:cond delay="0"/>
                            </p:stCondLst>
                            <p:childTnLst>
                              <p:par>
                                <p:cTn id="86" presetID="22" presetClass="exit" presetSubtype="4" fill="hold" nodeType="clickEffect">
                                  <p:stCondLst>
                                    <p:cond delay="0"/>
                                  </p:stCondLst>
                                  <p:childTnLst>
                                    <p:animEffect transition="out" filter="wipe(down)">
                                      <p:cBhvr>
                                        <p:cTn id="87" dur="500"/>
                                        <p:tgtEl>
                                          <p:spTgt spid="8"/>
                                        </p:tgtEl>
                                      </p:cBhvr>
                                    </p:animEffect>
                                    <p:set>
                                      <p:cBhvr>
                                        <p:cTn id="88"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9" restart="whenNotActive" fill="hold" evtFilter="cancelBubble" nodeType="interactiveSeq">
                <p:stCondLst>
                  <p:cond evt="onClick" delay="0">
                    <p:tgtEl>
                      <p:spTgt spid="12"/>
                    </p:tgtEl>
                  </p:cond>
                </p:stCondLst>
                <p:endSync evt="end" delay="0">
                  <p:rtn val="all"/>
                </p:endSync>
                <p:childTnLst>
                  <p:par>
                    <p:cTn id="90" fill="hold">
                      <p:stCondLst>
                        <p:cond delay="0"/>
                      </p:stCondLst>
                      <p:childTnLst>
                        <p:par>
                          <p:cTn id="91" fill="hold">
                            <p:stCondLst>
                              <p:cond delay="0"/>
                            </p:stCondLst>
                            <p:childTnLst>
                              <p:par>
                                <p:cTn id="92" presetID="22" presetClass="exit" presetSubtype="4" fill="hold" nodeType="clickEffect">
                                  <p:stCondLst>
                                    <p:cond delay="0"/>
                                  </p:stCondLst>
                                  <p:childTnLst>
                                    <p:animEffect transition="out" filter="wipe(down)">
                                      <p:cBhvr>
                                        <p:cTn id="93" dur="500"/>
                                        <p:tgtEl>
                                          <p:spTgt spid="12"/>
                                        </p:tgtEl>
                                      </p:cBhvr>
                                    </p:animEffect>
                                    <p:set>
                                      <p:cBhvr>
                                        <p:cTn id="94"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5" restart="whenNotActive" fill="hold" evtFilter="cancelBubble" nodeType="interactiveSeq">
                <p:stCondLst>
                  <p:cond evt="onClick" delay="0">
                    <p:tgtEl>
                      <p:spTgt spid="16"/>
                    </p:tgtEl>
                  </p:cond>
                </p:stCondLst>
                <p:endSync evt="end" delay="0">
                  <p:rtn val="all"/>
                </p:endSync>
                <p:childTnLst>
                  <p:par>
                    <p:cTn id="96" fill="hold">
                      <p:stCondLst>
                        <p:cond delay="0"/>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16"/>
                                        </p:tgtEl>
                                      </p:cBhvr>
                                    </p:animEffect>
                                    <p:set>
                                      <p:cBhvr>
                                        <p:cTn id="10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01" restart="whenNotActive" fill="hold" evtFilter="cancelBubble" nodeType="interactiveSeq">
                <p:stCondLst>
                  <p:cond evt="onClick" delay="0">
                    <p:tgtEl>
                      <p:spTgt spid="9"/>
                    </p:tgtEl>
                  </p:cond>
                </p:stCondLst>
                <p:endSync evt="end" delay="0">
                  <p:rtn val="all"/>
                </p:endSync>
                <p:childTnLst>
                  <p:par>
                    <p:cTn id="102" fill="hold">
                      <p:stCondLst>
                        <p:cond delay="0"/>
                      </p:stCondLst>
                      <p:childTnLst>
                        <p:par>
                          <p:cTn id="103" fill="hold">
                            <p:stCondLst>
                              <p:cond delay="0"/>
                            </p:stCondLst>
                            <p:childTnLst>
                              <p:par>
                                <p:cTn id="104" presetID="22" presetClass="exit" presetSubtype="4" fill="hold" nodeType="clickEffect">
                                  <p:stCondLst>
                                    <p:cond delay="0"/>
                                  </p:stCondLst>
                                  <p:childTnLst>
                                    <p:animEffect transition="out" filter="wipe(down)">
                                      <p:cBhvr>
                                        <p:cTn id="105" dur="500"/>
                                        <p:tgtEl>
                                          <p:spTgt spid="9"/>
                                        </p:tgtEl>
                                      </p:cBhvr>
                                    </p:animEffect>
                                    <p:set>
                                      <p:cBhvr>
                                        <p:cTn id="106"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07" restart="whenNotActive" fill="hold" evtFilter="cancelBubble" nodeType="interactiveSeq">
                <p:stCondLst>
                  <p:cond evt="onClick" delay="0">
                    <p:tgtEl>
                      <p:spTgt spid="14"/>
                    </p:tgtEl>
                  </p:cond>
                </p:stCondLst>
                <p:endSync evt="end" delay="0">
                  <p:rtn val="all"/>
                </p:endSync>
                <p:childTnLst>
                  <p:par>
                    <p:cTn id="108" fill="hold">
                      <p:stCondLst>
                        <p:cond delay="0"/>
                      </p:stCondLst>
                      <p:childTnLst>
                        <p:par>
                          <p:cTn id="109" fill="hold">
                            <p:stCondLst>
                              <p:cond delay="0"/>
                            </p:stCondLst>
                            <p:childTnLst>
                              <p:par>
                                <p:cTn id="110" presetID="22" presetClass="exit" presetSubtype="4" fill="hold" nodeType="clickEffect">
                                  <p:stCondLst>
                                    <p:cond delay="0"/>
                                  </p:stCondLst>
                                  <p:childTnLst>
                                    <p:animEffect transition="out" filter="wipe(down)">
                                      <p:cBhvr>
                                        <p:cTn id="111" dur="500"/>
                                        <p:tgtEl>
                                          <p:spTgt spid="14"/>
                                        </p:tgtEl>
                                      </p:cBhvr>
                                    </p:animEffect>
                                    <p:set>
                                      <p:cBhvr>
                                        <p:cTn id="11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13" restart="whenNotActive" fill="hold" evtFilter="cancelBubble" nodeType="interactiveSeq">
                <p:stCondLst>
                  <p:cond evt="onClick" delay="0">
                    <p:tgtEl>
                      <p:spTgt spid="17"/>
                    </p:tgtEl>
                  </p:cond>
                </p:stCondLst>
                <p:endSync evt="end" delay="0">
                  <p:rtn val="all"/>
                </p:endSync>
                <p:childTnLst>
                  <p:par>
                    <p:cTn id="114" fill="hold">
                      <p:stCondLst>
                        <p:cond delay="0"/>
                      </p:stCondLst>
                      <p:childTnLst>
                        <p:par>
                          <p:cTn id="115" fill="hold">
                            <p:stCondLst>
                              <p:cond delay="0"/>
                            </p:stCondLst>
                            <p:childTnLst>
                              <p:par>
                                <p:cTn id="116" presetID="22" presetClass="exit" presetSubtype="4" fill="hold" nodeType="clickEffect">
                                  <p:stCondLst>
                                    <p:cond delay="0"/>
                                  </p:stCondLst>
                                  <p:childTnLst>
                                    <p:animEffect transition="out" filter="wipe(down)">
                                      <p:cBhvr>
                                        <p:cTn id="117" dur="500"/>
                                        <p:tgtEl>
                                          <p:spTgt spid="17"/>
                                        </p:tgtEl>
                                      </p:cBhvr>
                                    </p:animEffect>
                                    <p:set>
                                      <p:cBhvr>
                                        <p:cTn id="11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 grpId="0"/>
      <p:bldP spid="34" grpId="0"/>
      <p:bldP spid="25" grpId="0"/>
      <p:bldP spid="37" grpId="0"/>
      <p:bldP spid="43" grpId="0"/>
      <p:bldP spid="53" grpId="0"/>
      <p:bldP spid="58" grpId="0"/>
      <p:bldP spid="257" grpId="0"/>
      <p:bldP spid="120" grpId="0"/>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Table 5">
            <a:extLst>
              <a:ext uri="{FF2B5EF4-FFF2-40B4-BE49-F238E27FC236}">
                <a16:creationId xmlns:a16="http://schemas.microsoft.com/office/drawing/2014/main" id="{52E9B8FD-EF76-804C-89E0-1BCE6EE99EBA}"/>
              </a:ext>
            </a:extLst>
          </p:cNvPr>
          <p:cNvGraphicFramePr>
            <a:graphicFrameLocks noGrp="1" noChangeAspect="1"/>
          </p:cNvGraphicFramePr>
          <p:nvPr/>
        </p:nvGraphicFramePr>
        <p:xfrm>
          <a:off x="2202067" y="1614427"/>
          <a:ext cx="7784817" cy="4200988"/>
        </p:xfrm>
        <a:graphic>
          <a:graphicData uri="http://schemas.openxmlformats.org/drawingml/2006/table">
            <a:tbl>
              <a:tblPr firstRow="1" bandRow="1">
                <a:tableStyleId>{616DA210-FB5B-4158-B5E0-FEB733F419BA}</a:tableStyleId>
              </a:tblPr>
              <a:tblGrid>
                <a:gridCol w="2594939">
                  <a:extLst>
                    <a:ext uri="{9D8B030D-6E8A-4147-A177-3AD203B41FA5}">
                      <a16:colId xmlns:a16="http://schemas.microsoft.com/office/drawing/2014/main" val="117362959"/>
                    </a:ext>
                  </a:extLst>
                </a:gridCol>
                <a:gridCol w="2594939">
                  <a:extLst>
                    <a:ext uri="{9D8B030D-6E8A-4147-A177-3AD203B41FA5}">
                      <a16:colId xmlns:a16="http://schemas.microsoft.com/office/drawing/2014/main" val="1079090421"/>
                    </a:ext>
                  </a:extLst>
                </a:gridCol>
                <a:gridCol w="2594939">
                  <a:extLst>
                    <a:ext uri="{9D8B030D-6E8A-4147-A177-3AD203B41FA5}">
                      <a16:colId xmlns:a16="http://schemas.microsoft.com/office/drawing/2014/main" val="616579999"/>
                    </a:ext>
                  </a:extLst>
                </a:gridCol>
              </a:tblGrid>
              <a:tr h="768652">
                <a:tc>
                  <a:txBody>
                    <a:bodyPr/>
                    <a:lstStyle/>
                    <a:p>
                      <a:pPr algn="ctr"/>
                      <a:r>
                        <a:rPr lang="en-US" sz="4000" b="0" dirty="0">
                          <a:ln>
                            <a:solidFill>
                              <a:srgbClr val="67B0CF"/>
                            </a:solidFill>
                          </a:ln>
                          <a:solidFill>
                            <a:srgbClr val="67B0CF"/>
                          </a:solidFill>
                        </a:rPr>
                        <a:t>250</a:t>
                      </a:r>
                      <a:endParaRPr lang="en-US" sz="4000" b="0" dirty="0">
                        <a:ln>
                          <a:solidFill>
                            <a:srgbClr val="67B0CF"/>
                          </a:solidFill>
                        </a:ln>
                        <a:solidFill>
                          <a:srgbClr val="67B0CF"/>
                        </a:solidFill>
                        <a:latin typeface="Barlow" pitchFamily="2" charset="77"/>
                      </a:endParaRPr>
                    </a:p>
                  </a:txBody>
                  <a:tcPr marL="121920" marR="121920" marT="60960" marB="60960">
                    <a:noFill/>
                  </a:tcPr>
                </a:tc>
                <a:tc>
                  <a:txBody>
                    <a:bodyPr/>
                    <a:lstStyle/>
                    <a:p>
                      <a:pPr algn="ctr"/>
                      <a:r>
                        <a:rPr lang="en-US" sz="4000" b="0">
                          <a:ln>
                            <a:solidFill>
                              <a:srgbClr val="E26154"/>
                            </a:solidFill>
                          </a:ln>
                          <a:solidFill>
                            <a:srgbClr val="E26154"/>
                          </a:solidFill>
                        </a:rPr>
                        <a:t>500</a:t>
                      </a:r>
                      <a:endParaRPr lang="en-US" sz="4000" b="0">
                        <a:ln>
                          <a:solidFill>
                            <a:srgbClr val="E26154"/>
                          </a:solidFill>
                        </a:ln>
                        <a:solidFill>
                          <a:srgbClr val="E26154"/>
                        </a:solidFill>
                        <a:latin typeface="Barlow" pitchFamily="2" charset="77"/>
                      </a:endParaRPr>
                    </a:p>
                  </a:txBody>
                  <a:tcPr marL="121920" marR="121920" marT="60960" marB="60960">
                    <a:noFill/>
                  </a:tcPr>
                </a:tc>
                <a:tc>
                  <a:txBody>
                    <a:bodyPr/>
                    <a:lstStyle/>
                    <a:p>
                      <a:pPr algn="ctr"/>
                      <a:r>
                        <a:rPr lang="en-US" sz="4000" b="0">
                          <a:ln>
                            <a:solidFill>
                              <a:srgbClr val="5EBC81"/>
                            </a:solidFill>
                          </a:ln>
                          <a:solidFill>
                            <a:srgbClr val="5EBC81"/>
                          </a:solidFill>
                        </a:rPr>
                        <a:t>1000</a:t>
                      </a:r>
                      <a:endParaRPr lang="en-US" sz="4000" b="0">
                        <a:ln>
                          <a:solidFill>
                            <a:srgbClr val="5EBC81"/>
                          </a:solidFill>
                        </a:ln>
                        <a:solidFill>
                          <a:srgbClr val="5EBC81"/>
                        </a:solidFill>
                        <a:latin typeface="Barlow" pitchFamily="2" charset="77"/>
                      </a:endParaRPr>
                    </a:p>
                  </a:txBody>
                  <a:tcPr marL="121920" marR="121920" marT="60960" marB="60960">
                    <a:noFill/>
                  </a:tcPr>
                </a:tc>
                <a:extLst>
                  <a:ext uri="{0D108BD9-81ED-4DB2-BD59-A6C34878D82A}">
                    <a16:rowId xmlns:a16="http://schemas.microsoft.com/office/drawing/2014/main" val="3992226719"/>
                  </a:ext>
                </a:extLst>
              </a:tr>
              <a:tr h="114213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953874650"/>
                  </a:ext>
                </a:extLst>
              </a:tr>
              <a:tr h="1147198">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endParaRPr>
                    </a:p>
                    <a:p>
                      <a:pPr algn="ctr"/>
                      <a:endParaRPr lang="en-US" sz="190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1765451815"/>
                  </a:ext>
                </a:extLst>
              </a:tr>
              <a:tr h="1143000">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a:ln>
                          <a:solidFill>
                            <a:schemeClr val="bg1"/>
                          </a:solidFill>
                        </a:ln>
                        <a:solidFill>
                          <a:schemeClr val="bg1"/>
                        </a:solidFill>
                        <a:latin typeface="Barlow" pitchFamily="2" charset="77"/>
                      </a:endParaRPr>
                    </a:p>
                  </a:txBody>
                  <a:tcPr marL="121920" marR="121920" marT="60960" marB="60960">
                    <a:noFill/>
                  </a:tcPr>
                </a:tc>
                <a:tc>
                  <a:txBody>
                    <a:bodyPr/>
                    <a:lstStyle/>
                    <a:p>
                      <a:pPr algn="ctr"/>
                      <a:endParaRPr lang="en-US" sz="1900" dirty="0">
                        <a:ln>
                          <a:solidFill>
                            <a:schemeClr val="bg1"/>
                          </a:solidFill>
                        </a:ln>
                        <a:solidFill>
                          <a:schemeClr val="bg1"/>
                        </a:solidFill>
                        <a:latin typeface="Barlow" pitchFamily="2" charset="77"/>
                      </a:endParaRPr>
                    </a:p>
                  </a:txBody>
                  <a:tcPr marL="121920" marR="121920" marT="60960" marB="60960">
                    <a:noFill/>
                  </a:tcPr>
                </a:tc>
                <a:extLst>
                  <a:ext uri="{0D108BD9-81ED-4DB2-BD59-A6C34878D82A}">
                    <a16:rowId xmlns:a16="http://schemas.microsoft.com/office/drawing/2014/main" val="4052561049"/>
                  </a:ext>
                </a:extLst>
              </a:tr>
            </a:tbl>
          </a:graphicData>
        </a:graphic>
      </p:graphicFrame>
      <p:sp>
        <p:nvSpPr>
          <p:cNvPr id="33" name="TextBox 32">
            <a:extLst>
              <a:ext uri="{FF2B5EF4-FFF2-40B4-BE49-F238E27FC236}">
                <a16:creationId xmlns:a16="http://schemas.microsoft.com/office/drawing/2014/main" id="{176322C6-56D6-94E4-5E66-0BAFD61F35E2}"/>
              </a:ext>
            </a:extLst>
          </p:cNvPr>
          <p:cNvSpPr txBox="1"/>
          <p:nvPr/>
        </p:nvSpPr>
        <p:spPr>
          <a:xfrm>
            <a:off x="4795373" y="2418060"/>
            <a:ext cx="2560320" cy="1097280"/>
          </a:xfrm>
          <a:prstGeom prst="rect">
            <a:avLst/>
          </a:prstGeom>
          <a:noFill/>
        </p:spPr>
        <p:txBody>
          <a:bodyPr wrap="square" rtlCol="0" anchor="b">
            <a:noAutofit/>
          </a:bodyPr>
          <a:lstStyle/>
          <a:p>
            <a:r>
              <a:rPr lang="en-US" sz="3000">
                <a:solidFill>
                  <a:srgbClr val="DCD4CA"/>
                </a:solidFill>
              </a:rPr>
              <a:t>             </a:t>
            </a:r>
            <a:r>
              <a:rPr lang="en-US" sz="3000"/>
              <a:t>8.1</a:t>
            </a:r>
          </a:p>
          <a:p>
            <a:endParaRPr lang="en-US" sz="3000">
              <a:solidFill>
                <a:schemeClr val="bg1"/>
              </a:solidFill>
            </a:endParaRPr>
          </a:p>
        </p:txBody>
      </p:sp>
      <p:pic>
        <p:nvPicPr>
          <p:cNvPr id="36" name="Graphic 35" descr="Grocery bag with solid fill">
            <a:extLst>
              <a:ext uri="{FF2B5EF4-FFF2-40B4-BE49-F238E27FC236}">
                <a16:creationId xmlns:a16="http://schemas.microsoft.com/office/drawing/2014/main" id="{02473598-EB8B-4044-B4DB-B2F6C7CE15CA}"/>
              </a:ext>
            </a:extLst>
          </p:cNvPr>
          <p:cNvPicPr>
            <a:picLocks noChangeAspect="1"/>
          </p:cNvPicPr>
          <p:nvPr/>
        </p:nvPicPr>
        <p:blipFill rotWithShape="1">
          <a:blip>
            <a:extLst>
              <a:ext uri="{96DAC541-7B7A-43D3-8B79-37D633B846F1}">
                <asvg:svgBlip xmlns:asvg="http://schemas.microsoft.com/office/drawing/2016/SVG/main" r:embed="rId3"/>
              </a:ext>
            </a:extLst>
          </a:blip>
          <a:srcRect r="23673"/>
          <a:stretch/>
        </p:blipFill>
        <p:spPr>
          <a:xfrm rot="20936246">
            <a:off x="549419" y="3613256"/>
            <a:ext cx="1867673" cy="2446941"/>
          </a:xfrm>
          <a:prstGeom prst="parallelogram">
            <a:avLst/>
          </a:prstGeom>
        </p:spPr>
      </p:pic>
      <p:sp>
        <p:nvSpPr>
          <p:cNvPr id="83" name="TextBox 82">
            <a:extLst>
              <a:ext uri="{FF2B5EF4-FFF2-40B4-BE49-F238E27FC236}">
                <a16:creationId xmlns:a16="http://schemas.microsoft.com/office/drawing/2014/main" id="{F075A5E3-3325-CD3E-EAD5-7F8D9C38C56B}"/>
              </a:ext>
            </a:extLst>
          </p:cNvPr>
          <p:cNvSpPr txBox="1"/>
          <p:nvPr/>
        </p:nvSpPr>
        <p:spPr>
          <a:xfrm>
            <a:off x="3876870" y="4838796"/>
            <a:ext cx="674349" cy="477054"/>
          </a:xfrm>
          <a:prstGeom prst="rect">
            <a:avLst/>
          </a:prstGeom>
          <a:noFill/>
        </p:spPr>
        <p:txBody>
          <a:bodyPr wrap="square" rtlCol="0">
            <a:spAutoFit/>
          </a:bodyPr>
          <a:lstStyle/>
          <a:p>
            <a:r>
              <a:rPr lang="en-US" sz="2500">
                <a:latin typeface="Barlow" pitchFamily="2" charset="77"/>
              </a:rPr>
              <a:t>cm</a:t>
            </a:r>
          </a:p>
        </p:txBody>
      </p:sp>
      <p:pic>
        <p:nvPicPr>
          <p:cNvPr id="29" name="Picture 28">
            <a:extLst>
              <a:ext uri="{FF2B5EF4-FFF2-40B4-BE49-F238E27FC236}">
                <a16:creationId xmlns:a16="http://schemas.microsoft.com/office/drawing/2014/main" id="{E535F829-C920-C648-B6FF-81D337D58272}"/>
              </a:ext>
            </a:extLst>
          </p:cNvPr>
          <p:cNvPicPr>
            <a:picLocks noChangeAspect="1"/>
          </p:cNvPicPr>
          <p:nvPr/>
        </p:nvPicPr>
        <p:blipFill rotWithShape="1">
          <a:blip r:embed="rId4"/>
          <a:srcRect r="963" b="-1014"/>
          <a:stretch/>
        </p:blipFill>
        <p:spPr>
          <a:xfrm>
            <a:off x="0" y="6086875"/>
            <a:ext cx="12192000" cy="563139"/>
          </a:xfrm>
          <a:prstGeom prst="rect">
            <a:avLst/>
          </a:prstGeom>
        </p:spPr>
      </p:pic>
      <p:pic>
        <p:nvPicPr>
          <p:cNvPr id="30" name="Graphic 29" descr="Food Delivery with solid fill">
            <a:extLst>
              <a:ext uri="{FF2B5EF4-FFF2-40B4-BE49-F238E27FC236}">
                <a16:creationId xmlns:a16="http://schemas.microsoft.com/office/drawing/2014/main" id="{BE9523A2-DA8F-BA42-9B07-65A4558FE40D}"/>
              </a:ext>
            </a:extLst>
          </p:cNvPr>
          <p:cNvPicPr>
            <a:picLocks noChangeAspect="1"/>
          </p:cNvPicPr>
          <p:nvPr/>
        </p:nvPicPr>
        <p:blipFill rotWithShape="1">
          <a:blip>
            <a:extLst>
              <a:ext uri="{96DAC541-7B7A-43D3-8B79-37D633B846F1}">
                <asvg:svgBlip xmlns:asvg="http://schemas.microsoft.com/office/drawing/2016/SVG/main" r:embed="rId5"/>
              </a:ext>
            </a:extLst>
          </a:blip>
          <a:srcRect l="18984"/>
          <a:stretch/>
        </p:blipFill>
        <p:spPr>
          <a:xfrm>
            <a:off x="10020330" y="4047107"/>
            <a:ext cx="1839659" cy="2270721"/>
          </a:xfrm>
          <a:prstGeom prst="rect">
            <a:avLst/>
          </a:prstGeom>
        </p:spPr>
      </p:pic>
      <p:sp>
        <p:nvSpPr>
          <p:cNvPr id="44" name="TextBox 43">
            <a:extLst>
              <a:ext uri="{FF2B5EF4-FFF2-40B4-BE49-F238E27FC236}">
                <a16:creationId xmlns:a16="http://schemas.microsoft.com/office/drawing/2014/main" id="{C9EFBCEA-4C46-4D3F-4297-05F9739C640F}"/>
              </a:ext>
            </a:extLst>
          </p:cNvPr>
          <p:cNvSpPr txBox="1"/>
          <p:nvPr/>
        </p:nvSpPr>
        <p:spPr>
          <a:xfrm>
            <a:off x="7329022" y="4236913"/>
            <a:ext cx="2823867" cy="369332"/>
          </a:xfrm>
          <a:prstGeom prst="rect">
            <a:avLst/>
          </a:prstGeom>
          <a:noFill/>
        </p:spPr>
        <p:txBody>
          <a:bodyPr wrap="square" rtlCol="0">
            <a:spAutoFit/>
          </a:bodyPr>
          <a:lstStyle/>
          <a:p>
            <a:pPr algn="ctr"/>
            <a:r>
              <a:rPr lang="en-US">
                <a:latin typeface="Barlow" pitchFamily="2" charset="77"/>
              </a:rPr>
              <a:t>Pizza Slice Perimeter </a:t>
            </a:r>
          </a:p>
        </p:txBody>
      </p:sp>
      <p:sp>
        <p:nvSpPr>
          <p:cNvPr id="48" name="TextBox 47">
            <a:extLst>
              <a:ext uri="{FF2B5EF4-FFF2-40B4-BE49-F238E27FC236}">
                <a16:creationId xmlns:a16="http://schemas.microsoft.com/office/drawing/2014/main" id="{454672EE-9252-7318-C1FB-5D1AACB0030F}"/>
              </a:ext>
            </a:extLst>
          </p:cNvPr>
          <p:cNvSpPr txBox="1"/>
          <p:nvPr/>
        </p:nvSpPr>
        <p:spPr>
          <a:xfrm>
            <a:off x="9125916" y="3643379"/>
            <a:ext cx="617952" cy="477054"/>
          </a:xfrm>
          <a:prstGeom prst="rect">
            <a:avLst/>
          </a:prstGeom>
          <a:noFill/>
        </p:spPr>
        <p:txBody>
          <a:bodyPr wrap="square" rtlCol="0">
            <a:spAutoFit/>
          </a:bodyPr>
          <a:lstStyle/>
          <a:p>
            <a:r>
              <a:rPr lang="en-US" sz="2500">
                <a:latin typeface="Barlow" pitchFamily="2" charset="77"/>
              </a:rPr>
              <a:t>cm</a:t>
            </a:r>
          </a:p>
        </p:txBody>
      </p:sp>
      <p:sp>
        <p:nvSpPr>
          <p:cNvPr id="50" name="TextBox 49">
            <a:extLst>
              <a:ext uri="{FF2B5EF4-FFF2-40B4-BE49-F238E27FC236}">
                <a16:creationId xmlns:a16="http://schemas.microsoft.com/office/drawing/2014/main" id="{46B3141B-C2FF-2ABA-7B3E-794D014F11F5}"/>
              </a:ext>
            </a:extLst>
          </p:cNvPr>
          <p:cNvSpPr txBox="1"/>
          <p:nvPr/>
        </p:nvSpPr>
        <p:spPr>
          <a:xfrm>
            <a:off x="7304746" y="3093778"/>
            <a:ext cx="2790089" cy="369332"/>
          </a:xfrm>
          <a:prstGeom prst="rect">
            <a:avLst/>
          </a:prstGeom>
          <a:noFill/>
        </p:spPr>
        <p:txBody>
          <a:bodyPr wrap="square" rtlCol="0">
            <a:spAutoFit/>
          </a:bodyPr>
          <a:lstStyle/>
          <a:p>
            <a:pPr algn="ctr"/>
            <a:r>
              <a:rPr lang="en-US">
                <a:latin typeface="Barlow" pitchFamily="2" charset="77"/>
                <a:cs typeface="Calibri Light" panose="020F0302020204030204" pitchFamily="34" charset="0"/>
              </a:rPr>
              <a:t>Plate Perimeter </a:t>
            </a:r>
            <a:r>
              <a:rPr lang="en-US" sz="1000">
                <a:latin typeface="Barlow" pitchFamily="2" charset="77"/>
                <a:cs typeface="Calibri Light" panose="020F0302020204030204" pitchFamily="34" charset="0"/>
              </a:rPr>
              <a:t>(inner circle)</a:t>
            </a:r>
          </a:p>
        </p:txBody>
      </p:sp>
      <p:sp>
        <p:nvSpPr>
          <p:cNvPr id="52" name="TextBox 51">
            <a:extLst>
              <a:ext uri="{FF2B5EF4-FFF2-40B4-BE49-F238E27FC236}">
                <a16:creationId xmlns:a16="http://schemas.microsoft.com/office/drawing/2014/main" id="{D214CCDD-86D7-1B60-2448-906862C6FE35}"/>
              </a:ext>
            </a:extLst>
          </p:cNvPr>
          <p:cNvSpPr txBox="1"/>
          <p:nvPr/>
        </p:nvSpPr>
        <p:spPr>
          <a:xfrm>
            <a:off x="9058913" y="2530830"/>
            <a:ext cx="614658" cy="477054"/>
          </a:xfrm>
          <a:prstGeom prst="rect">
            <a:avLst/>
          </a:prstGeom>
          <a:noFill/>
        </p:spPr>
        <p:txBody>
          <a:bodyPr wrap="square" rtlCol="0">
            <a:spAutoFit/>
          </a:bodyPr>
          <a:lstStyle/>
          <a:p>
            <a:r>
              <a:rPr lang="en-US" sz="2500">
                <a:latin typeface="Barlow" pitchFamily="2" charset="77"/>
              </a:rPr>
              <a:t>cm</a:t>
            </a:r>
          </a:p>
        </p:txBody>
      </p:sp>
      <p:sp>
        <p:nvSpPr>
          <p:cNvPr id="57" name="TextBox 56">
            <a:extLst>
              <a:ext uri="{FF2B5EF4-FFF2-40B4-BE49-F238E27FC236}">
                <a16:creationId xmlns:a16="http://schemas.microsoft.com/office/drawing/2014/main" id="{BA64BDEF-3F8B-271B-FBFA-2BAD0A10E73D}"/>
              </a:ext>
            </a:extLst>
          </p:cNvPr>
          <p:cNvSpPr txBox="1"/>
          <p:nvPr/>
        </p:nvSpPr>
        <p:spPr>
          <a:xfrm>
            <a:off x="2442950" y="3062579"/>
            <a:ext cx="2098508" cy="430887"/>
          </a:xfrm>
          <a:prstGeom prst="rect">
            <a:avLst/>
          </a:prstGeom>
          <a:noFill/>
        </p:spPr>
        <p:txBody>
          <a:bodyPr wrap="square" rtlCol="0">
            <a:spAutoFit/>
          </a:bodyPr>
          <a:lstStyle/>
          <a:p>
            <a:pPr algn="ctr"/>
            <a:r>
              <a:rPr lang="en-US" sz="2200">
                <a:latin typeface="Barlow" pitchFamily="2" charset="77"/>
              </a:rPr>
              <a:t>Apple Width</a:t>
            </a:r>
          </a:p>
        </p:txBody>
      </p:sp>
      <p:sp>
        <p:nvSpPr>
          <p:cNvPr id="59" name="TextBox 58">
            <a:extLst>
              <a:ext uri="{FF2B5EF4-FFF2-40B4-BE49-F238E27FC236}">
                <a16:creationId xmlns:a16="http://schemas.microsoft.com/office/drawing/2014/main" id="{D4EDDE6C-83AE-0B8C-67E8-AEF8F0456FA4}"/>
              </a:ext>
            </a:extLst>
          </p:cNvPr>
          <p:cNvSpPr txBox="1"/>
          <p:nvPr/>
        </p:nvSpPr>
        <p:spPr>
          <a:xfrm>
            <a:off x="3873618" y="2534929"/>
            <a:ext cx="648450" cy="477054"/>
          </a:xfrm>
          <a:prstGeom prst="rect">
            <a:avLst/>
          </a:prstGeom>
          <a:noFill/>
        </p:spPr>
        <p:txBody>
          <a:bodyPr wrap="square" rtlCol="0">
            <a:spAutoFit/>
          </a:bodyPr>
          <a:lstStyle/>
          <a:p>
            <a:r>
              <a:rPr lang="en-US" sz="2500">
                <a:latin typeface="Barlow" pitchFamily="2" charset="77"/>
              </a:rPr>
              <a:t>cm</a:t>
            </a:r>
          </a:p>
        </p:txBody>
      </p:sp>
      <p:sp>
        <p:nvSpPr>
          <p:cNvPr id="63" name="TextBox 62">
            <a:extLst>
              <a:ext uri="{FF2B5EF4-FFF2-40B4-BE49-F238E27FC236}">
                <a16:creationId xmlns:a16="http://schemas.microsoft.com/office/drawing/2014/main" id="{22442546-6910-2A6C-2343-E515A4B846AD}"/>
              </a:ext>
            </a:extLst>
          </p:cNvPr>
          <p:cNvSpPr txBox="1"/>
          <p:nvPr/>
        </p:nvSpPr>
        <p:spPr>
          <a:xfrm>
            <a:off x="4705492" y="3085927"/>
            <a:ext cx="2768252" cy="369332"/>
          </a:xfrm>
          <a:prstGeom prst="rect">
            <a:avLst/>
          </a:prstGeom>
          <a:noFill/>
        </p:spPr>
        <p:txBody>
          <a:bodyPr wrap="square" rtlCol="0">
            <a:spAutoFit/>
          </a:bodyPr>
          <a:lstStyle/>
          <a:p>
            <a:pPr algn="ctr"/>
            <a:r>
              <a:rPr lang="en-US">
                <a:latin typeface="Barlow" pitchFamily="2" charset="77"/>
              </a:rPr>
              <a:t>Orange Wedge </a:t>
            </a:r>
            <a:r>
              <a:rPr lang="en-US" sz="1100">
                <a:latin typeface="Barlow" pitchFamily="2" charset="77"/>
              </a:rPr>
              <a:t>(outer curve)</a:t>
            </a:r>
          </a:p>
        </p:txBody>
      </p:sp>
      <p:sp>
        <p:nvSpPr>
          <p:cNvPr id="64" name="TextBox 63">
            <a:extLst>
              <a:ext uri="{FF2B5EF4-FFF2-40B4-BE49-F238E27FC236}">
                <a16:creationId xmlns:a16="http://schemas.microsoft.com/office/drawing/2014/main" id="{CDA36F51-0526-58C5-DE88-766AAFCBB66C}"/>
              </a:ext>
            </a:extLst>
          </p:cNvPr>
          <p:cNvSpPr txBox="1"/>
          <p:nvPr/>
        </p:nvSpPr>
        <p:spPr>
          <a:xfrm>
            <a:off x="6459793" y="2538141"/>
            <a:ext cx="687320" cy="477054"/>
          </a:xfrm>
          <a:prstGeom prst="rect">
            <a:avLst/>
          </a:prstGeom>
          <a:noFill/>
        </p:spPr>
        <p:txBody>
          <a:bodyPr wrap="square" rtlCol="0">
            <a:spAutoFit/>
          </a:bodyPr>
          <a:lstStyle/>
          <a:p>
            <a:r>
              <a:rPr lang="en-US" sz="2500">
                <a:latin typeface="Barlow" pitchFamily="2" charset="77"/>
              </a:rPr>
              <a:t>cm</a:t>
            </a:r>
          </a:p>
        </p:txBody>
      </p:sp>
      <p:sp>
        <p:nvSpPr>
          <p:cNvPr id="68" name="TextBox 67">
            <a:extLst>
              <a:ext uri="{FF2B5EF4-FFF2-40B4-BE49-F238E27FC236}">
                <a16:creationId xmlns:a16="http://schemas.microsoft.com/office/drawing/2014/main" id="{EA69E22E-C1E3-28E8-1B0F-3B13CC4B9C25}"/>
              </a:ext>
            </a:extLst>
          </p:cNvPr>
          <p:cNvSpPr txBox="1"/>
          <p:nvPr/>
        </p:nvSpPr>
        <p:spPr>
          <a:xfrm>
            <a:off x="4718614" y="4211885"/>
            <a:ext cx="2754450" cy="400110"/>
          </a:xfrm>
          <a:prstGeom prst="rect">
            <a:avLst/>
          </a:prstGeom>
          <a:noFill/>
        </p:spPr>
        <p:txBody>
          <a:bodyPr wrap="square" rtlCol="0">
            <a:spAutoFit/>
          </a:bodyPr>
          <a:lstStyle/>
          <a:p>
            <a:pPr algn="ctr"/>
            <a:r>
              <a:rPr lang="en-US" sz="1900">
                <a:latin typeface="Barlow" pitchFamily="2" charset="77"/>
              </a:rPr>
              <a:t>Beans Length</a:t>
            </a:r>
            <a:r>
              <a:rPr lang="en-US" sz="2000">
                <a:latin typeface="Barlow" pitchFamily="2" charset="77"/>
              </a:rPr>
              <a:t> </a:t>
            </a:r>
            <a:r>
              <a:rPr lang="en-US" sz="1200">
                <a:latin typeface="Barlow" pitchFamily="2" charset="77"/>
              </a:rPr>
              <a:t>(whole row)</a:t>
            </a:r>
          </a:p>
        </p:txBody>
      </p:sp>
      <p:sp>
        <p:nvSpPr>
          <p:cNvPr id="71" name="TextBox 70">
            <a:extLst>
              <a:ext uri="{FF2B5EF4-FFF2-40B4-BE49-F238E27FC236}">
                <a16:creationId xmlns:a16="http://schemas.microsoft.com/office/drawing/2014/main" id="{0794E00E-29F0-5A50-F0FF-CEEB719EE74C}"/>
              </a:ext>
            </a:extLst>
          </p:cNvPr>
          <p:cNvSpPr txBox="1"/>
          <p:nvPr/>
        </p:nvSpPr>
        <p:spPr>
          <a:xfrm>
            <a:off x="6459793" y="3678144"/>
            <a:ext cx="646697" cy="477054"/>
          </a:xfrm>
          <a:prstGeom prst="rect">
            <a:avLst/>
          </a:prstGeom>
          <a:noFill/>
        </p:spPr>
        <p:txBody>
          <a:bodyPr wrap="square" rtlCol="0">
            <a:spAutoFit/>
          </a:bodyPr>
          <a:lstStyle/>
          <a:p>
            <a:r>
              <a:rPr lang="en-US" sz="2500">
                <a:latin typeface="Barlow" pitchFamily="2" charset="77"/>
              </a:rPr>
              <a:t>cm</a:t>
            </a:r>
          </a:p>
        </p:txBody>
      </p:sp>
      <p:sp>
        <p:nvSpPr>
          <p:cNvPr id="73" name="TextBox 72">
            <a:extLst>
              <a:ext uri="{FF2B5EF4-FFF2-40B4-BE49-F238E27FC236}">
                <a16:creationId xmlns:a16="http://schemas.microsoft.com/office/drawing/2014/main" id="{4E973CAA-B474-34C1-066F-0C7693315550}"/>
              </a:ext>
            </a:extLst>
          </p:cNvPr>
          <p:cNvSpPr txBox="1"/>
          <p:nvPr/>
        </p:nvSpPr>
        <p:spPr>
          <a:xfrm>
            <a:off x="4718614" y="5344024"/>
            <a:ext cx="2768251" cy="400110"/>
          </a:xfrm>
          <a:prstGeom prst="rect">
            <a:avLst/>
          </a:prstGeom>
          <a:noFill/>
        </p:spPr>
        <p:txBody>
          <a:bodyPr wrap="square" rtlCol="0">
            <a:spAutoFit/>
          </a:bodyPr>
          <a:lstStyle/>
          <a:p>
            <a:pPr algn="ctr"/>
            <a:r>
              <a:rPr lang="en-US" sz="2000">
                <a:latin typeface="Barlow" pitchFamily="2" charset="77"/>
              </a:rPr>
              <a:t>Cupcake Height</a:t>
            </a:r>
          </a:p>
        </p:txBody>
      </p:sp>
      <p:sp>
        <p:nvSpPr>
          <p:cNvPr id="74" name="TextBox 73">
            <a:extLst>
              <a:ext uri="{FF2B5EF4-FFF2-40B4-BE49-F238E27FC236}">
                <a16:creationId xmlns:a16="http://schemas.microsoft.com/office/drawing/2014/main" id="{48A105EC-A25D-1F0C-2976-4A39F438C5F7}"/>
              </a:ext>
            </a:extLst>
          </p:cNvPr>
          <p:cNvSpPr txBox="1"/>
          <p:nvPr/>
        </p:nvSpPr>
        <p:spPr>
          <a:xfrm>
            <a:off x="6465716" y="4836158"/>
            <a:ext cx="635193" cy="477054"/>
          </a:xfrm>
          <a:prstGeom prst="rect">
            <a:avLst/>
          </a:prstGeom>
          <a:noFill/>
        </p:spPr>
        <p:txBody>
          <a:bodyPr wrap="square" rtlCol="0">
            <a:spAutoFit/>
          </a:bodyPr>
          <a:lstStyle/>
          <a:p>
            <a:r>
              <a:rPr lang="en-US" sz="2500">
                <a:latin typeface="Barlow" pitchFamily="2" charset="77"/>
              </a:rPr>
              <a:t>cm</a:t>
            </a:r>
          </a:p>
        </p:txBody>
      </p:sp>
      <p:sp>
        <p:nvSpPr>
          <p:cNvPr id="78" name="TextBox 77">
            <a:extLst>
              <a:ext uri="{FF2B5EF4-FFF2-40B4-BE49-F238E27FC236}">
                <a16:creationId xmlns:a16="http://schemas.microsoft.com/office/drawing/2014/main" id="{A7F7D306-2748-5A31-6780-52C6CD4BEA9F}"/>
              </a:ext>
            </a:extLst>
          </p:cNvPr>
          <p:cNvSpPr txBox="1"/>
          <p:nvPr/>
        </p:nvSpPr>
        <p:spPr>
          <a:xfrm>
            <a:off x="7340550" y="5353910"/>
            <a:ext cx="2740148" cy="353943"/>
          </a:xfrm>
          <a:prstGeom prst="rect">
            <a:avLst/>
          </a:prstGeom>
          <a:noFill/>
        </p:spPr>
        <p:txBody>
          <a:bodyPr wrap="square" rtlCol="0">
            <a:spAutoFit/>
          </a:bodyPr>
          <a:lstStyle/>
          <a:p>
            <a:pPr algn="ctr"/>
            <a:r>
              <a:rPr lang="en-US" sz="1700">
                <a:latin typeface="Barlow" pitchFamily="2" charset="77"/>
              </a:rPr>
              <a:t>Watermelon Outer Curve</a:t>
            </a:r>
          </a:p>
        </p:txBody>
      </p:sp>
      <p:sp>
        <p:nvSpPr>
          <p:cNvPr id="79" name="TextBox 78">
            <a:extLst>
              <a:ext uri="{FF2B5EF4-FFF2-40B4-BE49-F238E27FC236}">
                <a16:creationId xmlns:a16="http://schemas.microsoft.com/office/drawing/2014/main" id="{F18DBA72-9033-D06E-58A0-986816590F74}"/>
              </a:ext>
            </a:extLst>
          </p:cNvPr>
          <p:cNvSpPr txBox="1"/>
          <p:nvPr/>
        </p:nvSpPr>
        <p:spPr>
          <a:xfrm>
            <a:off x="2135760" y="4214338"/>
            <a:ext cx="2676812" cy="400110"/>
          </a:xfrm>
          <a:prstGeom prst="rect">
            <a:avLst/>
          </a:prstGeom>
          <a:noFill/>
        </p:spPr>
        <p:txBody>
          <a:bodyPr wrap="square" rtlCol="0">
            <a:spAutoFit/>
          </a:bodyPr>
          <a:lstStyle/>
          <a:p>
            <a:pPr algn="ctr"/>
            <a:r>
              <a:rPr lang="en-US" sz="2000">
                <a:latin typeface="Barlow" pitchFamily="2" charset="77"/>
              </a:rPr>
              <a:t>Banana Width</a:t>
            </a:r>
          </a:p>
        </p:txBody>
      </p:sp>
      <p:sp>
        <p:nvSpPr>
          <p:cNvPr id="81" name="TextBox 80">
            <a:extLst>
              <a:ext uri="{FF2B5EF4-FFF2-40B4-BE49-F238E27FC236}">
                <a16:creationId xmlns:a16="http://schemas.microsoft.com/office/drawing/2014/main" id="{48719FCB-ECC8-2463-2BA3-FB9CF8C0DC9B}"/>
              </a:ext>
            </a:extLst>
          </p:cNvPr>
          <p:cNvSpPr txBox="1"/>
          <p:nvPr/>
        </p:nvSpPr>
        <p:spPr>
          <a:xfrm>
            <a:off x="9059940" y="4826222"/>
            <a:ext cx="683928" cy="477054"/>
          </a:xfrm>
          <a:prstGeom prst="rect">
            <a:avLst/>
          </a:prstGeom>
          <a:noFill/>
        </p:spPr>
        <p:txBody>
          <a:bodyPr wrap="square" rtlCol="0">
            <a:spAutoFit/>
          </a:bodyPr>
          <a:lstStyle/>
          <a:p>
            <a:r>
              <a:rPr lang="en-US" sz="2500">
                <a:latin typeface="Barlow" pitchFamily="2" charset="77"/>
              </a:rPr>
              <a:t>cm</a:t>
            </a:r>
          </a:p>
        </p:txBody>
      </p:sp>
      <p:sp>
        <p:nvSpPr>
          <p:cNvPr id="82" name="TextBox 81">
            <a:extLst>
              <a:ext uri="{FF2B5EF4-FFF2-40B4-BE49-F238E27FC236}">
                <a16:creationId xmlns:a16="http://schemas.microsoft.com/office/drawing/2014/main" id="{FA608B46-1448-D7CC-EF95-491DBCE7EE9C}"/>
              </a:ext>
            </a:extLst>
          </p:cNvPr>
          <p:cNvSpPr txBox="1"/>
          <p:nvPr/>
        </p:nvSpPr>
        <p:spPr>
          <a:xfrm>
            <a:off x="3867781" y="3681915"/>
            <a:ext cx="647372" cy="477054"/>
          </a:xfrm>
          <a:prstGeom prst="rect">
            <a:avLst/>
          </a:prstGeom>
          <a:noFill/>
        </p:spPr>
        <p:txBody>
          <a:bodyPr wrap="square" rtlCol="0">
            <a:spAutoFit/>
          </a:bodyPr>
          <a:lstStyle/>
          <a:p>
            <a:r>
              <a:rPr lang="en-US" sz="2500">
                <a:latin typeface="Barlow" pitchFamily="2" charset="77"/>
              </a:rPr>
              <a:t>cm</a:t>
            </a:r>
          </a:p>
        </p:txBody>
      </p:sp>
      <p:grpSp>
        <p:nvGrpSpPr>
          <p:cNvPr id="268" name="Group 267">
            <a:extLst>
              <a:ext uri="{FF2B5EF4-FFF2-40B4-BE49-F238E27FC236}">
                <a16:creationId xmlns:a16="http://schemas.microsoft.com/office/drawing/2014/main" id="{C4E79F04-D151-94ED-CEB6-62CD48A345D8}"/>
              </a:ext>
            </a:extLst>
          </p:cNvPr>
          <p:cNvGrpSpPr/>
          <p:nvPr/>
        </p:nvGrpSpPr>
        <p:grpSpPr>
          <a:xfrm>
            <a:off x="4280010" y="1103412"/>
            <a:ext cx="3719246" cy="411927"/>
            <a:chOff x="3745862" y="922736"/>
            <a:chExt cx="4700275" cy="427252"/>
          </a:xfrm>
        </p:grpSpPr>
        <p:sp>
          <p:nvSpPr>
            <p:cNvPr id="26" name="Rectangle 25">
              <a:extLst>
                <a:ext uri="{FF2B5EF4-FFF2-40B4-BE49-F238E27FC236}">
                  <a16:creationId xmlns:a16="http://schemas.microsoft.com/office/drawing/2014/main" id="{A959B1A1-ED09-3045-8778-FF525396EF41}"/>
                </a:ext>
              </a:extLst>
            </p:cNvPr>
            <p:cNvSpPr/>
            <p:nvPr/>
          </p:nvSpPr>
          <p:spPr>
            <a:xfrm>
              <a:off x="3745862" y="922736"/>
              <a:ext cx="4700275" cy="4272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574399D-DA69-CE49-8127-F5601807AB6D}"/>
                </a:ext>
              </a:extLst>
            </p:cNvPr>
            <p:cNvSpPr txBox="1"/>
            <p:nvPr/>
          </p:nvSpPr>
          <p:spPr>
            <a:xfrm>
              <a:off x="3747035" y="942081"/>
              <a:ext cx="3807452" cy="369332"/>
            </a:xfrm>
            <a:prstGeom prst="rect">
              <a:avLst/>
            </a:prstGeom>
            <a:noFill/>
          </p:spPr>
          <p:txBody>
            <a:bodyPr wrap="none" rtlCol="0">
              <a:spAutoFit/>
            </a:bodyPr>
            <a:lstStyle/>
            <a:p>
              <a:r>
                <a:rPr lang="en-US">
                  <a:latin typeface="Barlow" pitchFamily="2" charset="77"/>
                </a:rPr>
                <a:t>Measure objects in centimeters (cm)</a:t>
              </a:r>
            </a:p>
          </p:txBody>
        </p:sp>
      </p:grpSp>
      <p:sp>
        <p:nvSpPr>
          <p:cNvPr id="1035" name="Rectangle 1034">
            <a:extLst>
              <a:ext uri="{FF2B5EF4-FFF2-40B4-BE49-F238E27FC236}">
                <a16:creationId xmlns:a16="http://schemas.microsoft.com/office/drawing/2014/main" id="{F087E0A7-4EA7-CD4B-2D77-C75FAAE3E4E6}"/>
              </a:ext>
            </a:extLst>
          </p:cNvPr>
          <p:cNvSpPr/>
          <p:nvPr/>
        </p:nvSpPr>
        <p:spPr>
          <a:xfrm>
            <a:off x="10070512" y="4761735"/>
            <a:ext cx="660931" cy="602532"/>
          </a:xfrm>
          <a:prstGeom prst="rect">
            <a:avLst/>
          </a:prstGeom>
          <a:solidFill>
            <a:srgbClr val="5EB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1032" descr="Shape, circle&#10;&#10;Description automatically generated">
            <a:extLst>
              <a:ext uri="{FF2B5EF4-FFF2-40B4-BE49-F238E27FC236}">
                <a16:creationId xmlns:a16="http://schemas.microsoft.com/office/drawing/2014/main" id="{642D72A6-1682-A896-9A11-2F872FACD89D}"/>
              </a:ext>
            </a:extLst>
          </p:cNvPr>
          <p:cNvPicPr>
            <a:picLocks noChangeAspect="1"/>
          </p:cNvPicPr>
          <p:nvPr/>
        </p:nvPicPr>
        <p:blipFill rotWithShape="1">
          <a:blip r:embed="rId6">
            <a:alphaModFix amt="90000"/>
            <a:extLst>
              <a:ext uri="{BEBA8EAE-BF5A-486C-A8C5-ECC9F3942E4B}">
                <a14:imgProps xmlns:a14="http://schemas.microsoft.com/office/drawing/2010/main">
                  <a14:imgLayer r:embed="rId7">
                    <a14:imgEffect>
                      <a14:backgroundRemoval t="88258" b="97538" l="57369" r="71694">
                        <a14:foregroundMark x1="61846" y1="91193" x2="61983" y2="90436"/>
                        <a14:foregroundMark x1="71143" y1="91193" x2="71281" y2="90625"/>
                        <a14:foregroundMark x1="71694" y1="90530" x2="71694" y2="90909"/>
                        <a14:backgroundMark x1="58264" y1="92519" x2="59229" y2="95170"/>
                        <a14:backgroundMark x1="60744" y1="91572" x2="60882" y2="92898"/>
                      </a14:backgroundRemoval>
                    </a14:imgEffect>
                  </a14:imgLayer>
                </a14:imgProps>
              </a:ext>
            </a:extLst>
          </a:blip>
          <a:srcRect l="55664" t="87117" r="26826" b="1290"/>
          <a:stretch/>
        </p:blipFill>
        <p:spPr>
          <a:xfrm>
            <a:off x="10044533" y="4872565"/>
            <a:ext cx="851276" cy="409911"/>
          </a:xfrm>
          <a:prstGeom prst="rect">
            <a:avLst/>
          </a:prstGeom>
        </p:spPr>
      </p:pic>
      <p:sp>
        <p:nvSpPr>
          <p:cNvPr id="270" name="TextBox 269">
            <a:extLst>
              <a:ext uri="{FF2B5EF4-FFF2-40B4-BE49-F238E27FC236}">
                <a16:creationId xmlns:a16="http://schemas.microsoft.com/office/drawing/2014/main" id="{066D8EEE-A3B3-9E0E-3531-9A85CF63D459}"/>
              </a:ext>
            </a:extLst>
          </p:cNvPr>
          <p:cNvSpPr txBox="1"/>
          <p:nvPr/>
        </p:nvSpPr>
        <p:spPr>
          <a:xfrm>
            <a:off x="1522476" y="193768"/>
            <a:ext cx="9144000" cy="892552"/>
          </a:xfrm>
          <a:prstGeom prst="rect">
            <a:avLst/>
          </a:prstGeom>
          <a:noFill/>
        </p:spPr>
        <p:txBody>
          <a:bodyPr wrap="square" rtlCol="0">
            <a:spAutoFit/>
          </a:bodyPr>
          <a:lstStyle/>
          <a:p>
            <a:pPr algn="ctr"/>
            <a:r>
              <a:rPr lang="en-US" sz="3200">
                <a:latin typeface="Barlow" pitchFamily="2" charset="77"/>
              </a:rPr>
              <a:t>METRIC ESTIMATION GAME:</a:t>
            </a:r>
            <a:br>
              <a:rPr lang="en-US" sz="3200">
                <a:latin typeface="Barlow" pitchFamily="2" charset="77"/>
              </a:rPr>
            </a:br>
            <a:r>
              <a:rPr lang="en-US" sz="2000">
                <a:latin typeface="Barlow" pitchFamily="2" charset="77"/>
              </a:rPr>
              <a:t>Metric Meal [Level Two]</a:t>
            </a:r>
          </a:p>
        </p:txBody>
      </p:sp>
      <p:pic>
        <p:nvPicPr>
          <p:cNvPr id="277" name="Picture 276">
            <a:extLst>
              <a:ext uri="{FF2B5EF4-FFF2-40B4-BE49-F238E27FC236}">
                <a16:creationId xmlns:a16="http://schemas.microsoft.com/office/drawing/2014/main" id="{326FA946-6CEE-8EF2-6CA6-6CA2C923CDC2}"/>
              </a:ext>
            </a:extLst>
          </p:cNvPr>
          <p:cNvPicPr>
            <a:picLocks noChangeAspect="1"/>
          </p:cNvPicPr>
          <p:nvPr/>
        </p:nvPicPr>
        <p:blipFill>
          <a:blip r:embed="rId8"/>
          <a:stretch>
            <a:fillRect/>
          </a:stretch>
        </p:blipFill>
        <p:spPr>
          <a:xfrm>
            <a:off x="1931590" y="119096"/>
            <a:ext cx="1034301" cy="1034301"/>
          </a:xfrm>
          <a:prstGeom prst="rect">
            <a:avLst/>
          </a:prstGeom>
        </p:spPr>
      </p:pic>
      <p:pic>
        <p:nvPicPr>
          <p:cNvPr id="278" name="Picture 277">
            <a:extLst>
              <a:ext uri="{FF2B5EF4-FFF2-40B4-BE49-F238E27FC236}">
                <a16:creationId xmlns:a16="http://schemas.microsoft.com/office/drawing/2014/main" id="{EF28B34F-3A54-5AB2-D251-38E1A99D7A9D}"/>
              </a:ext>
            </a:extLst>
          </p:cNvPr>
          <p:cNvPicPr>
            <a:picLocks noChangeAspect="1"/>
          </p:cNvPicPr>
          <p:nvPr/>
        </p:nvPicPr>
        <p:blipFill>
          <a:blip r:embed="rId8"/>
          <a:stretch>
            <a:fillRect/>
          </a:stretch>
        </p:blipFill>
        <p:spPr>
          <a:xfrm>
            <a:off x="9248004" y="108780"/>
            <a:ext cx="1034301" cy="1034301"/>
          </a:xfrm>
          <a:prstGeom prst="rect">
            <a:avLst/>
          </a:prstGeom>
        </p:spPr>
      </p:pic>
      <p:sp>
        <p:nvSpPr>
          <p:cNvPr id="2" name="TextBox 1">
            <a:extLst>
              <a:ext uri="{FF2B5EF4-FFF2-40B4-BE49-F238E27FC236}">
                <a16:creationId xmlns:a16="http://schemas.microsoft.com/office/drawing/2014/main" id="{110E7A28-3156-7F29-886E-642E043C910C}"/>
              </a:ext>
            </a:extLst>
          </p:cNvPr>
          <p:cNvSpPr txBox="1"/>
          <p:nvPr/>
        </p:nvSpPr>
        <p:spPr>
          <a:xfrm>
            <a:off x="7395944" y="4695713"/>
            <a:ext cx="2560320" cy="1097280"/>
          </a:xfrm>
          <a:prstGeom prst="rect">
            <a:avLst/>
          </a:prstGeom>
          <a:noFill/>
        </p:spPr>
        <p:txBody>
          <a:bodyPr wrap="square" rtlCol="0" anchor="b">
            <a:noAutofit/>
          </a:bodyPr>
          <a:lstStyle/>
          <a:p>
            <a:r>
              <a:rPr lang="en-US" sz="3000"/>
              <a:t>           22.4</a:t>
            </a:r>
          </a:p>
          <a:p>
            <a:endParaRPr lang="en-US" sz="3000">
              <a:solidFill>
                <a:schemeClr val="bg1"/>
              </a:solidFill>
            </a:endParaRPr>
          </a:p>
        </p:txBody>
      </p:sp>
      <p:sp>
        <p:nvSpPr>
          <p:cNvPr id="13" name="TextBox 12">
            <a:extLst>
              <a:ext uri="{FF2B5EF4-FFF2-40B4-BE49-F238E27FC236}">
                <a16:creationId xmlns:a16="http://schemas.microsoft.com/office/drawing/2014/main" id="{63DFD7E6-1B7E-328A-64C8-9A1D5758F60F}"/>
              </a:ext>
            </a:extLst>
          </p:cNvPr>
          <p:cNvSpPr txBox="1"/>
          <p:nvPr/>
        </p:nvSpPr>
        <p:spPr>
          <a:xfrm>
            <a:off x="2150818" y="5363160"/>
            <a:ext cx="2790089" cy="369332"/>
          </a:xfrm>
          <a:prstGeom prst="rect">
            <a:avLst/>
          </a:prstGeom>
          <a:noFill/>
        </p:spPr>
        <p:txBody>
          <a:bodyPr wrap="square" rtlCol="0">
            <a:spAutoFit/>
          </a:bodyPr>
          <a:lstStyle/>
          <a:p>
            <a:pPr algn="ctr"/>
            <a:r>
              <a:rPr lang="en-US">
                <a:latin typeface="Barlow" pitchFamily="2" charset="77"/>
                <a:cs typeface="Calibri Light" panose="020F0302020204030204" pitchFamily="34" charset="0"/>
              </a:rPr>
              <a:t>Plate Radius </a:t>
            </a:r>
            <a:r>
              <a:rPr lang="en-US" sz="1000">
                <a:latin typeface="Barlow" pitchFamily="2" charset="77"/>
                <a:cs typeface="Calibri Light" panose="020F0302020204030204" pitchFamily="34" charset="0"/>
              </a:rPr>
              <a:t>(inner circle)</a:t>
            </a:r>
          </a:p>
        </p:txBody>
      </p:sp>
      <p:sp>
        <p:nvSpPr>
          <p:cNvPr id="34" name="TextBox 33">
            <a:extLst>
              <a:ext uri="{FF2B5EF4-FFF2-40B4-BE49-F238E27FC236}">
                <a16:creationId xmlns:a16="http://schemas.microsoft.com/office/drawing/2014/main" id="{C700C044-5D2C-5AA3-4C8A-6D8B042808B9}"/>
              </a:ext>
            </a:extLst>
          </p:cNvPr>
          <p:cNvSpPr txBox="1"/>
          <p:nvPr/>
        </p:nvSpPr>
        <p:spPr>
          <a:xfrm>
            <a:off x="4802809" y="3551908"/>
            <a:ext cx="2560320" cy="1097280"/>
          </a:xfrm>
          <a:prstGeom prst="rect">
            <a:avLst/>
          </a:prstGeom>
          <a:noFill/>
        </p:spPr>
        <p:txBody>
          <a:bodyPr wrap="square" rtlCol="0" anchor="b">
            <a:noAutofit/>
          </a:bodyPr>
          <a:lstStyle/>
          <a:p>
            <a:r>
              <a:rPr lang="en-US" sz="3000"/>
              <a:t>             8.7</a:t>
            </a:r>
          </a:p>
          <a:p>
            <a:endParaRPr lang="en-US" sz="3000">
              <a:solidFill>
                <a:schemeClr val="bg1"/>
              </a:solidFill>
            </a:endParaRPr>
          </a:p>
        </p:txBody>
      </p:sp>
      <p:pic>
        <p:nvPicPr>
          <p:cNvPr id="10" name="Picture 9" descr="Logo&#10;&#10;Description automatically generated">
            <a:extLst>
              <a:ext uri="{FF2B5EF4-FFF2-40B4-BE49-F238E27FC236}">
                <a16:creationId xmlns:a16="http://schemas.microsoft.com/office/drawing/2014/main" id="{D3AA4873-1054-9A68-E03C-C2ABA574C6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05464" y="3614709"/>
            <a:ext cx="730376" cy="730376"/>
          </a:xfrm>
          <a:prstGeom prst="rect">
            <a:avLst/>
          </a:prstGeom>
        </p:spPr>
      </p:pic>
      <p:pic>
        <p:nvPicPr>
          <p:cNvPr id="19" name="Picture 18" descr="A picture containing icon&#10;&#10;Description automatically generated">
            <a:extLst>
              <a:ext uri="{FF2B5EF4-FFF2-40B4-BE49-F238E27FC236}">
                <a16:creationId xmlns:a16="http://schemas.microsoft.com/office/drawing/2014/main" id="{AB915A40-5E86-61A3-F344-5FACDCC4EB3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89430" y="4721653"/>
            <a:ext cx="683928" cy="729147"/>
          </a:xfrm>
          <a:prstGeom prst="rect">
            <a:avLst/>
          </a:prstGeom>
        </p:spPr>
      </p:pic>
      <p:pic>
        <p:nvPicPr>
          <p:cNvPr id="21" name="Picture 20" descr="Icon&#10;&#10;Description automatically generated">
            <a:extLst>
              <a:ext uri="{FF2B5EF4-FFF2-40B4-BE49-F238E27FC236}">
                <a16:creationId xmlns:a16="http://schemas.microsoft.com/office/drawing/2014/main" id="{4AEBFEB4-34A4-8B50-8F65-0C89093426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43272" y="2377792"/>
            <a:ext cx="745231" cy="791328"/>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925CA803-4C18-7E9F-9DF9-408FC0F709B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30295" y="2330568"/>
            <a:ext cx="877577" cy="877577"/>
          </a:xfrm>
          <a:prstGeom prst="rect">
            <a:avLst/>
          </a:prstGeom>
        </p:spPr>
      </p:pic>
      <p:sp>
        <p:nvSpPr>
          <p:cNvPr id="25" name="TextBox 24">
            <a:extLst>
              <a:ext uri="{FF2B5EF4-FFF2-40B4-BE49-F238E27FC236}">
                <a16:creationId xmlns:a16="http://schemas.microsoft.com/office/drawing/2014/main" id="{F335989E-2FED-2ACC-7281-FFE2B4989A2D}"/>
              </a:ext>
            </a:extLst>
          </p:cNvPr>
          <p:cNvSpPr txBox="1">
            <a:spLocks/>
          </p:cNvSpPr>
          <p:nvPr/>
        </p:nvSpPr>
        <p:spPr>
          <a:xfrm>
            <a:off x="2205565" y="2402216"/>
            <a:ext cx="2560320" cy="1097280"/>
          </a:xfrm>
          <a:prstGeom prst="rect">
            <a:avLst/>
          </a:prstGeom>
          <a:noFill/>
        </p:spPr>
        <p:txBody>
          <a:bodyPr wrap="square" rtlCol="0" anchor="b">
            <a:noAutofit/>
          </a:bodyPr>
          <a:lstStyle/>
          <a:p>
            <a:r>
              <a:rPr lang="en-US" sz="3000">
                <a:solidFill>
                  <a:srgbClr val="FF0000"/>
                </a:solidFill>
              </a:rPr>
              <a:t>             </a:t>
            </a:r>
            <a:r>
              <a:rPr lang="en-US" sz="3000"/>
              <a:t>5.0</a:t>
            </a:r>
          </a:p>
          <a:p>
            <a:endParaRPr lang="en-US" sz="3000">
              <a:solidFill>
                <a:schemeClr val="bg1"/>
              </a:solidFill>
            </a:endParaRPr>
          </a:p>
        </p:txBody>
      </p:sp>
      <p:pic>
        <p:nvPicPr>
          <p:cNvPr id="28" name="Picture 27" descr="A white plate with a black background&#10;&#10;Description automatically generated with medium confidence">
            <a:extLst>
              <a:ext uri="{FF2B5EF4-FFF2-40B4-BE49-F238E27FC236}">
                <a16:creationId xmlns:a16="http://schemas.microsoft.com/office/drawing/2014/main" id="{1C43EF4F-B0CB-C629-4A08-6B0B9FFCEF4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912582">
            <a:off x="7579358" y="2487442"/>
            <a:ext cx="798944" cy="578452"/>
          </a:xfrm>
          <a:prstGeom prst="rect">
            <a:avLst/>
          </a:prstGeom>
        </p:spPr>
      </p:pic>
      <p:sp>
        <p:nvSpPr>
          <p:cNvPr id="37" name="TextBox 36">
            <a:extLst>
              <a:ext uri="{FF2B5EF4-FFF2-40B4-BE49-F238E27FC236}">
                <a16:creationId xmlns:a16="http://schemas.microsoft.com/office/drawing/2014/main" id="{451BA32C-4E01-C490-FC90-3B6E115886A6}"/>
              </a:ext>
            </a:extLst>
          </p:cNvPr>
          <p:cNvSpPr txBox="1"/>
          <p:nvPr/>
        </p:nvSpPr>
        <p:spPr>
          <a:xfrm>
            <a:off x="7407516" y="2404066"/>
            <a:ext cx="2560320" cy="1097280"/>
          </a:xfrm>
          <a:prstGeom prst="rect">
            <a:avLst/>
          </a:prstGeom>
          <a:noFill/>
        </p:spPr>
        <p:txBody>
          <a:bodyPr wrap="square" rtlCol="0" anchor="b">
            <a:noAutofit/>
          </a:bodyPr>
          <a:lstStyle/>
          <a:p>
            <a:r>
              <a:rPr lang="en-US" sz="3000"/>
              <a:t>           32.7</a:t>
            </a:r>
          </a:p>
          <a:p>
            <a:endParaRPr lang="en-US" sz="3000">
              <a:solidFill>
                <a:schemeClr val="bg1"/>
              </a:solidFill>
            </a:endParaRPr>
          </a:p>
        </p:txBody>
      </p:sp>
      <p:pic>
        <p:nvPicPr>
          <p:cNvPr id="41" name="Picture 40" descr="Logo, icon&#10;&#10;Description automatically generated">
            <a:extLst>
              <a:ext uri="{FF2B5EF4-FFF2-40B4-BE49-F238E27FC236}">
                <a16:creationId xmlns:a16="http://schemas.microsoft.com/office/drawing/2014/main" id="{1A54C410-9C88-80C6-BAED-6D255185FE6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2656517" y="3579304"/>
            <a:ext cx="587311" cy="643949"/>
          </a:xfrm>
          <a:prstGeom prst="rect">
            <a:avLst/>
          </a:prstGeom>
        </p:spPr>
      </p:pic>
      <p:sp>
        <p:nvSpPr>
          <p:cNvPr id="43" name="TextBox 42">
            <a:extLst>
              <a:ext uri="{FF2B5EF4-FFF2-40B4-BE49-F238E27FC236}">
                <a16:creationId xmlns:a16="http://schemas.microsoft.com/office/drawing/2014/main" id="{B653E12C-76EF-B1A6-87EC-32DD7C0DBC09}"/>
              </a:ext>
            </a:extLst>
          </p:cNvPr>
          <p:cNvSpPr txBox="1"/>
          <p:nvPr/>
        </p:nvSpPr>
        <p:spPr>
          <a:xfrm>
            <a:off x="2214037" y="3551908"/>
            <a:ext cx="2560320" cy="1097280"/>
          </a:xfrm>
          <a:prstGeom prst="rect">
            <a:avLst/>
          </a:prstGeom>
          <a:noFill/>
        </p:spPr>
        <p:txBody>
          <a:bodyPr wrap="square" rtlCol="0" anchor="b">
            <a:noAutofit/>
          </a:bodyPr>
          <a:lstStyle/>
          <a:p>
            <a:r>
              <a:rPr lang="en-US" sz="3000">
                <a:solidFill>
                  <a:srgbClr val="DCD4CA"/>
                </a:solidFill>
              </a:rPr>
              <a:t>             </a:t>
            </a:r>
            <a:r>
              <a:rPr lang="en-US" sz="3000"/>
              <a:t>2.1</a:t>
            </a:r>
          </a:p>
          <a:p>
            <a:endParaRPr lang="en-US" sz="3000">
              <a:solidFill>
                <a:schemeClr val="bg1"/>
              </a:solidFill>
            </a:endParaRPr>
          </a:p>
        </p:txBody>
      </p:sp>
      <p:pic>
        <p:nvPicPr>
          <p:cNvPr id="46" name="Picture 45" descr="Icon&#10;&#10;Description automatically generated">
            <a:extLst>
              <a:ext uri="{FF2B5EF4-FFF2-40B4-BE49-F238E27FC236}">
                <a16:creationId xmlns:a16="http://schemas.microsoft.com/office/drawing/2014/main" id="{DD3E3F9C-3418-1330-7F91-B0D3754692B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8476773">
            <a:off x="7618428" y="3537522"/>
            <a:ext cx="772500" cy="794438"/>
          </a:xfrm>
          <a:prstGeom prst="rect">
            <a:avLst/>
          </a:prstGeom>
        </p:spPr>
      </p:pic>
      <p:sp>
        <p:nvSpPr>
          <p:cNvPr id="53" name="TextBox 52">
            <a:extLst>
              <a:ext uri="{FF2B5EF4-FFF2-40B4-BE49-F238E27FC236}">
                <a16:creationId xmlns:a16="http://schemas.microsoft.com/office/drawing/2014/main" id="{71233715-B997-024C-A541-2EC95B29320D}"/>
              </a:ext>
            </a:extLst>
          </p:cNvPr>
          <p:cNvSpPr txBox="1"/>
          <p:nvPr/>
        </p:nvSpPr>
        <p:spPr>
          <a:xfrm>
            <a:off x="7370796" y="3534905"/>
            <a:ext cx="2560320" cy="1097280"/>
          </a:xfrm>
          <a:prstGeom prst="rect">
            <a:avLst/>
          </a:prstGeom>
          <a:noFill/>
        </p:spPr>
        <p:txBody>
          <a:bodyPr wrap="square" rtlCol="0" anchor="b">
            <a:noAutofit/>
          </a:bodyPr>
          <a:lstStyle/>
          <a:p>
            <a:r>
              <a:rPr lang="en-US" sz="3000"/>
              <a:t>            13.4</a:t>
            </a:r>
          </a:p>
          <a:p>
            <a:endParaRPr lang="en-US" sz="3000">
              <a:solidFill>
                <a:schemeClr val="bg1"/>
              </a:solidFill>
            </a:endParaRPr>
          </a:p>
        </p:txBody>
      </p:sp>
      <p:pic>
        <p:nvPicPr>
          <p:cNvPr id="54" name="Picture 53" descr="A white plate with a black background&#10;&#10;Description automatically generated with medium confidence">
            <a:extLst>
              <a:ext uri="{FF2B5EF4-FFF2-40B4-BE49-F238E27FC236}">
                <a16:creationId xmlns:a16="http://schemas.microsoft.com/office/drawing/2014/main" id="{D910F7EE-ADF5-E2A3-9FDE-899E32469AD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912582">
            <a:off x="2473080" y="4781935"/>
            <a:ext cx="798944" cy="578452"/>
          </a:xfrm>
          <a:prstGeom prst="rect">
            <a:avLst/>
          </a:prstGeom>
        </p:spPr>
      </p:pic>
      <p:sp>
        <p:nvSpPr>
          <p:cNvPr id="58" name="TextBox 57">
            <a:extLst>
              <a:ext uri="{FF2B5EF4-FFF2-40B4-BE49-F238E27FC236}">
                <a16:creationId xmlns:a16="http://schemas.microsoft.com/office/drawing/2014/main" id="{A7FD9DA7-565A-9261-6693-E836B745FB41}"/>
              </a:ext>
            </a:extLst>
          </p:cNvPr>
          <p:cNvSpPr txBox="1"/>
          <p:nvPr/>
        </p:nvSpPr>
        <p:spPr>
          <a:xfrm>
            <a:off x="2205565" y="4707587"/>
            <a:ext cx="2560320" cy="1097280"/>
          </a:xfrm>
          <a:prstGeom prst="rect">
            <a:avLst/>
          </a:prstGeom>
          <a:noFill/>
        </p:spPr>
        <p:txBody>
          <a:bodyPr wrap="square" rtlCol="0" anchor="b">
            <a:noAutofit/>
          </a:bodyPr>
          <a:lstStyle/>
          <a:p>
            <a:r>
              <a:rPr lang="en-US" sz="3000"/>
              <a:t>             5.1</a:t>
            </a:r>
          </a:p>
          <a:p>
            <a:endParaRPr lang="en-US" sz="3000">
              <a:solidFill>
                <a:schemeClr val="bg1"/>
              </a:solidFill>
            </a:endParaRPr>
          </a:p>
        </p:txBody>
      </p:sp>
      <p:pic>
        <p:nvPicPr>
          <p:cNvPr id="62" name="Picture 61" descr="A picture containing cup, tableware, plastic, dishware&#10;&#10;Description automatically generated">
            <a:extLst>
              <a:ext uri="{FF2B5EF4-FFF2-40B4-BE49-F238E27FC236}">
                <a16:creationId xmlns:a16="http://schemas.microsoft.com/office/drawing/2014/main" id="{DC4C6044-51D9-1814-9B60-83ACB4C1C75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005170" y="4636229"/>
            <a:ext cx="930963" cy="930963"/>
          </a:xfrm>
          <a:prstGeom prst="rect">
            <a:avLst/>
          </a:prstGeom>
        </p:spPr>
      </p:pic>
      <p:sp>
        <p:nvSpPr>
          <p:cNvPr id="257" name="TextBox 256">
            <a:extLst>
              <a:ext uri="{FF2B5EF4-FFF2-40B4-BE49-F238E27FC236}">
                <a16:creationId xmlns:a16="http://schemas.microsoft.com/office/drawing/2014/main" id="{5947D0D9-8E00-D176-573F-57E42C9C3C8E}"/>
              </a:ext>
            </a:extLst>
          </p:cNvPr>
          <p:cNvSpPr txBox="1"/>
          <p:nvPr/>
        </p:nvSpPr>
        <p:spPr>
          <a:xfrm>
            <a:off x="4814313" y="4708672"/>
            <a:ext cx="2560320" cy="1097280"/>
          </a:xfrm>
          <a:prstGeom prst="rect">
            <a:avLst/>
          </a:prstGeom>
          <a:noFill/>
        </p:spPr>
        <p:txBody>
          <a:bodyPr wrap="square" rtlCol="0" anchor="b">
            <a:noAutofit/>
          </a:bodyPr>
          <a:lstStyle/>
          <a:p>
            <a:r>
              <a:rPr lang="en-US" sz="3000">
                <a:solidFill>
                  <a:srgbClr val="DCD4CA"/>
                </a:solidFill>
              </a:rPr>
              <a:t>             </a:t>
            </a:r>
            <a:r>
              <a:rPr lang="en-US" sz="3000"/>
              <a:t>6.2</a:t>
            </a:r>
          </a:p>
          <a:p>
            <a:endParaRPr lang="en-US" sz="3000">
              <a:solidFill>
                <a:schemeClr val="bg1"/>
              </a:solidFill>
            </a:endParaRPr>
          </a:p>
        </p:txBody>
      </p:sp>
    </p:spTree>
    <p:extLst>
      <p:ext uri="{BB962C8B-B14F-4D97-AF65-F5344CB8AC3E}">
        <p14:creationId xmlns:p14="http://schemas.microsoft.com/office/powerpoint/2010/main" val="3704345596"/>
      </p:ext>
    </p:extLst>
  </p:cSld>
  <p:clrMapOvr>
    <a:masterClrMapping/>
  </p:clrMapOvr>
  <p:transition spd="med" advTm="6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1000" fill="hold"/>
                                        <p:tgtEl>
                                          <p:spTgt spid="33"/>
                                        </p:tgtEl>
                                        <p:attrNameLst>
                                          <p:attrName>style.color</p:attrName>
                                        </p:attrNameLst>
                                      </p:cBhvr>
                                      <p:to>
                                        <p:clrVal>
                                          <a:schemeClr val="tx1"/>
                                        </p:clrVal>
                                      </p:to>
                                    </p:set>
                                    <p:set>
                                      <p:cBhvr>
                                        <p:cTn id="7" dur="1000" fill="hold"/>
                                        <p:tgtEl>
                                          <p:spTgt spid="33"/>
                                        </p:tgtEl>
                                        <p:attrNameLst>
                                          <p:attrName>fillcolor</p:attrName>
                                        </p:attrNameLst>
                                      </p:cBhvr>
                                      <p:to>
                                        <p:clrVal>
                                          <a:schemeClr val="tx1"/>
                                        </p:clrVal>
                                      </p:to>
                                    </p:set>
                                    <p:set>
                                      <p:cBhvr>
                                        <p:cTn id="8" dur="1000" fill="hold"/>
                                        <p:tgtEl>
                                          <p:spTgt spid="3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16" presetClass="emph" presetSubtype="0" fill="hold" grpId="0" nodeType="clickEffect">
                                  <p:stCondLst>
                                    <p:cond delay="0"/>
                                  </p:stCondLst>
                                  <p:iterate type="lt">
                                    <p:tmPct val="4000"/>
                                  </p:iterate>
                                  <p:childTnLst>
                                    <p:set>
                                      <p:cBhvr override="childStyle">
                                        <p:cTn id="13" dur="1000" fill="hold"/>
                                        <p:tgtEl>
                                          <p:spTgt spid="2"/>
                                        </p:tgtEl>
                                        <p:attrNameLst>
                                          <p:attrName>style.color</p:attrName>
                                        </p:attrNameLst>
                                      </p:cBhvr>
                                      <p:to>
                                        <p:clrVal>
                                          <a:schemeClr val="tx1"/>
                                        </p:clrVal>
                                      </p:to>
                                    </p:set>
                                    <p:set>
                                      <p:cBhvr>
                                        <p:cTn id="14" dur="1000" fill="hold"/>
                                        <p:tgtEl>
                                          <p:spTgt spid="2"/>
                                        </p:tgtEl>
                                        <p:attrNameLst>
                                          <p:attrName>fillcolor</p:attrName>
                                        </p:attrNameLst>
                                      </p:cBhvr>
                                      <p:to>
                                        <p:clrVal>
                                          <a:schemeClr val="tx1"/>
                                        </p:clrVal>
                                      </p:to>
                                    </p:set>
                                    <p:set>
                                      <p:cBhvr>
                                        <p:cTn id="15" dur="1000" fill="hold"/>
                                        <p:tgtEl>
                                          <p:spTgt spid="2"/>
                                        </p:tgtEl>
                                        <p:attrNameLst>
                                          <p:attrName>fill.type</p:attrName>
                                        </p:attrNameLst>
                                      </p:cBhvr>
                                      <p:to>
                                        <p:strVal val="solid"/>
                                      </p:to>
                                    </p:set>
                                  </p:childTnLst>
                                </p:cTn>
                              </p:par>
                            </p:childTnLst>
                          </p:cTn>
                        </p:par>
                      </p:childTnLst>
                    </p:cTn>
                  </p:par>
                </p:childTnLst>
              </p:cTn>
              <p:nextCondLst>
                <p:cond evt="onClick" delay="0">
                  <p:tgtEl>
                    <p:spTgt spid="2"/>
                  </p:tgtEl>
                </p:cond>
              </p:nextCondLst>
            </p:seq>
            <p:seq concurrent="1" nextAc="seek">
              <p:cTn id="16" restart="whenNotActive" fill="hold" evtFilter="cancelBubble" nodeType="interactiveSeq">
                <p:stCondLst>
                  <p:cond evt="onClick" delay="0">
                    <p:tgtEl>
                      <p:spTgt spid="34"/>
                    </p:tgtEl>
                  </p:cond>
                </p:stCondLst>
                <p:endSync evt="end" delay="0">
                  <p:rtn val="all"/>
                </p:endSync>
                <p:childTnLst>
                  <p:par>
                    <p:cTn id="17" fill="hold">
                      <p:stCondLst>
                        <p:cond delay="0"/>
                      </p:stCondLst>
                      <p:childTnLst>
                        <p:par>
                          <p:cTn id="18" fill="hold">
                            <p:stCondLst>
                              <p:cond delay="0"/>
                            </p:stCondLst>
                            <p:childTnLst>
                              <p:par>
                                <p:cTn id="19" presetID="16" presetClass="emph" presetSubtype="0" fill="hold" grpId="0" nodeType="clickEffect">
                                  <p:stCondLst>
                                    <p:cond delay="0"/>
                                  </p:stCondLst>
                                  <p:iterate type="lt">
                                    <p:tmPct val="4000"/>
                                  </p:iterate>
                                  <p:childTnLst>
                                    <p:set>
                                      <p:cBhvr override="childStyle">
                                        <p:cTn id="20" dur="1000" fill="hold"/>
                                        <p:tgtEl>
                                          <p:spTgt spid="34"/>
                                        </p:tgtEl>
                                        <p:attrNameLst>
                                          <p:attrName>style.color</p:attrName>
                                        </p:attrNameLst>
                                      </p:cBhvr>
                                      <p:to>
                                        <p:clrVal>
                                          <a:schemeClr val="tx1"/>
                                        </p:clrVal>
                                      </p:to>
                                    </p:set>
                                    <p:set>
                                      <p:cBhvr>
                                        <p:cTn id="21" dur="1000" fill="hold"/>
                                        <p:tgtEl>
                                          <p:spTgt spid="34"/>
                                        </p:tgtEl>
                                        <p:attrNameLst>
                                          <p:attrName>fillcolor</p:attrName>
                                        </p:attrNameLst>
                                      </p:cBhvr>
                                      <p:to>
                                        <p:clrVal>
                                          <a:schemeClr val="tx1"/>
                                        </p:clrVal>
                                      </p:to>
                                    </p:set>
                                    <p:set>
                                      <p:cBhvr>
                                        <p:cTn id="22" dur="1000" fill="hold"/>
                                        <p:tgtEl>
                                          <p:spTgt spid="34"/>
                                        </p:tgtEl>
                                        <p:attrNameLst>
                                          <p:attrName>fill.type</p:attrName>
                                        </p:attrNameLst>
                                      </p:cBhvr>
                                      <p:to>
                                        <p:strVal val="solid"/>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25"/>
                    </p:tgtEl>
                  </p:cond>
                </p:stCondLst>
                <p:endSync evt="end" delay="0">
                  <p:rtn val="all"/>
                </p:endSync>
                <p:childTnLst>
                  <p:par>
                    <p:cTn id="24" fill="hold">
                      <p:stCondLst>
                        <p:cond delay="0"/>
                      </p:stCondLst>
                      <p:childTnLst>
                        <p:par>
                          <p:cTn id="25" fill="hold">
                            <p:stCondLst>
                              <p:cond delay="0"/>
                            </p:stCondLst>
                            <p:childTnLst>
                              <p:par>
                                <p:cTn id="26" presetID="16" presetClass="emph" presetSubtype="0" fill="hold" grpId="0" nodeType="clickEffect">
                                  <p:stCondLst>
                                    <p:cond delay="0"/>
                                  </p:stCondLst>
                                  <p:iterate type="lt">
                                    <p:tmPct val="4000"/>
                                  </p:iterate>
                                  <p:childTnLst>
                                    <p:set>
                                      <p:cBhvr override="childStyle">
                                        <p:cTn id="27" dur="1000" fill="hold"/>
                                        <p:tgtEl>
                                          <p:spTgt spid="25"/>
                                        </p:tgtEl>
                                        <p:attrNameLst>
                                          <p:attrName>style.color</p:attrName>
                                        </p:attrNameLst>
                                      </p:cBhvr>
                                      <p:to>
                                        <p:clrVal>
                                          <a:schemeClr val="tx1"/>
                                        </p:clrVal>
                                      </p:to>
                                    </p:set>
                                    <p:set>
                                      <p:cBhvr>
                                        <p:cTn id="28" dur="1000" fill="hold"/>
                                        <p:tgtEl>
                                          <p:spTgt spid="25"/>
                                        </p:tgtEl>
                                        <p:attrNameLst>
                                          <p:attrName>fillcolor</p:attrName>
                                        </p:attrNameLst>
                                      </p:cBhvr>
                                      <p:to>
                                        <p:clrVal>
                                          <a:schemeClr val="tx1"/>
                                        </p:clrVal>
                                      </p:to>
                                    </p:set>
                                    <p:set>
                                      <p:cBhvr>
                                        <p:cTn id="29" dur="10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30" restart="whenNotActive" fill="hold" evtFilter="cancelBubble" nodeType="interactiveSeq">
                <p:stCondLst>
                  <p:cond evt="onClick" delay="0">
                    <p:tgtEl>
                      <p:spTgt spid="37"/>
                    </p:tgtEl>
                  </p:cond>
                </p:stCondLst>
                <p:endSync evt="end" delay="0">
                  <p:rtn val="all"/>
                </p:endSync>
                <p:childTnLst>
                  <p:par>
                    <p:cTn id="31" fill="hold">
                      <p:stCondLst>
                        <p:cond delay="0"/>
                      </p:stCondLst>
                      <p:childTnLst>
                        <p:par>
                          <p:cTn id="32" fill="hold">
                            <p:stCondLst>
                              <p:cond delay="0"/>
                            </p:stCondLst>
                            <p:childTnLst>
                              <p:par>
                                <p:cTn id="33" presetID="16" presetClass="emph" presetSubtype="0" fill="hold" grpId="0" nodeType="clickEffect">
                                  <p:stCondLst>
                                    <p:cond delay="0"/>
                                  </p:stCondLst>
                                  <p:iterate type="lt">
                                    <p:tmPct val="4000"/>
                                  </p:iterate>
                                  <p:childTnLst>
                                    <p:set>
                                      <p:cBhvr override="childStyle">
                                        <p:cTn id="34" dur="1000" fill="hold"/>
                                        <p:tgtEl>
                                          <p:spTgt spid="37"/>
                                        </p:tgtEl>
                                        <p:attrNameLst>
                                          <p:attrName>style.color</p:attrName>
                                        </p:attrNameLst>
                                      </p:cBhvr>
                                      <p:to>
                                        <p:clrVal>
                                          <a:schemeClr val="tx1"/>
                                        </p:clrVal>
                                      </p:to>
                                    </p:set>
                                    <p:set>
                                      <p:cBhvr>
                                        <p:cTn id="35" dur="1000" fill="hold"/>
                                        <p:tgtEl>
                                          <p:spTgt spid="37"/>
                                        </p:tgtEl>
                                        <p:attrNameLst>
                                          <p:attrName>fillcolor</p:attrName>
                                        </p:attrNameLst>
                                      </p:cBhvr>
                                      <p:to>
                                        <p:clrVal>
                                          <a:schemeClr val="tx1"/>
                                        </p:clrVal>
                                      </p:to>
                                    </p:set>
                                    <p:set>
                                      <p:cBhvr>
                                        <p:cTn id="36" dur="1000" fill="hold"/>
                                        <p:tgtEl>
                                          <p:spTgt spid="37"/>
                                        </p:tgtEl>
                                        <p:attrNameLst>
                                          <p:attrName>fill.type</p:attrName>
                                        </p:attrNameLst>
                                      </p:cBhvr>
                                      <p:to>
                                        <p:strVal val="solid"/>
                                      </p:to>
                                    </p:set>
                                  </p:childTnLst>
                                </p:cTn>
                              </p:par>
                            </p:childTnLst>
                          </p:cTn>
                        </p:par>
                      </p:childTnLst>
                    </p:cTn>
                  </p:par>
                </p:childTnLst>
              </p:cTn>
              <p:nextCondLst>
                <p:cond evt="onClick" delay="0">
                  <p:tgtEl>
                    <p:spTgt spid="37"/>
                  </p:tgtEl>
                </p:cond>
              </p:nextCondLst>
            </p:seq>
            <p:seq concurrent="1" nextAc="seek">
              <p:cTn id="37" restart="whenNotActive" fill="hold" evtFilter="cancelBubble" nodeType="interactiveSeq">
                <p:stCondLst>
                  <p:cond evt="onClick" delay="0">
                    <p:tgtEl>
                      <p:spTgt spid="43"/>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clickEffect">
                                  <p:stCondLst>
                                    <p:cond delay="0"/>
                                  </p:stCondLst>
                                  <p:iterate type="lt">
                                    <p:tmPct val="4000"/>
                                  </p:iterate>
                                  <p:childTnLst>
                                    <p:set>
                                      <p:cBhvr override="childStyle">
                                        <p:cTn id="41" dur="1000" fill="hold"/>
                                        <p:tgtEl>
                                          <p:spTgt spid="43"/>
                                        </p:tgtEl>
                                        <p:attrNameLst>
                                          <p:attrName>style.color</p:attrName>
                                        </p:attrNameLst>
                                      </p:cBhvr>
                                      <p:to>
                                        <p:clrVal>
                                          <a:schemeClr val="tx1"/>
                                        </p:clrVal>
                                      </p:to>
                                    </p:set>
                                    <p:set>
                                      <p:cBhvr>
                                        <p:cTn id="42" dur="1000" fill="hold"/>
                                        <p:tgtEl>
                                          <p:spTgt spid="43"/>
                                        </p:tgtEl>
                                        <p:attrNameLst>
                                          <p:attrName>fillcolor</p:attrName>
                                        </p:attrNameLst>
                                      </p:cBhvr>
                                      <p:to>
                                        <p:clrVal>
                                          <a:schemeClr val="tx1"/>
                                        </p:clrVal>
                                      </p:to>
                                    </p:set>
                                    <p:set>
                                      <p:cBhvr>
                                        <p:cTn id="43" dur="1000" fill="hold"/>
                                        <p:tgtEl>
                                          <p:spTgt spid="43"/>
                                        </p:tgtEl>
                                        <p:attrNameLst>
                                          <p:attrName>fill.type</p:attrName>
                                        </p:attrNameLst>
                                      </p:cBhvr>
                                      <p:to>
                                        <p:strVal val="solid"/>
                                      </p:to>
                                    </p:set>
                                  </p:childTnLst>
                                </p:cTn>
                              </p:par>
                            </p:childTnLst>
                          </p:cTn>
                        </p:par>
                      </p:childTnLst>
                    </p:cTn>
                  </p:par>
                </p:childTnLst>
              </p:cTn>
              <p:nextCondLst>
                <p:cond evt="onClick" delay="0">
                  <p:tgtEl>
                    <p:spTgt spid="43"/>
                  </p:tgtEl>
                </p:cond>
              </p:nextCondLst>
            </p:seq>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6" presetClass="emph" presetSubtype="0" fill="hold" grpId="0" nodeType="clickEffect">
                                  <p:stCondLst>
                                    <p:cond delay="0"/>
                                  </p:stCondLst>
                                  <p:iterate type="lt">
                                    <p:tmPct val="4000"/>
                                  </p:iterate>
                                  <p:childTnLst>
                                    <p:set>
                                      <p:cBhvr override="childStyle">
                                        <p:cTn id="48" dur="1000" fill="hold"/>
                                        <p:tgtEl>
                                          <p:spTgt spid="53"/>
                                        </p:tgtEl>
                                        <p:attrNameLst>
                                          <p:attrName>style.color</p:attrName>
                                        </p:attrNameLst>
                                      </p:cBhvr>
                                      <p:to>
                                        <p:clrVal>
                                          <a:schemeClr val="tx1"/>
                                        </p:clrVal>
                                      </p:to>
                                    </p:set>
                                    <p:set>
                                      <p:cBhvr>
                                        <p:cTn id="49" dur="1000" fill="hold"/>
                                        <p:tgtEl>
                                          <p:spTgt spid="53"/>
                                        </p:tgtEl>
                                        <p:attrNameLst>
                                          <p:attrName>fillcolor</p:attrName>
                                        </p:attrNameLst>
                                      </p:cBhvr>
                                      <p:to>
                                        <p:clrVal>
                                          <a:schemeClr val="tx1"/>
                                        </p:clrVal>
                                      </p:to>
                                    </p:set>
                                    <p:set>
                                      <p:cBhvr>
                                        <p:cTn id="50" dur="1000" fill="hold"/>
                                        <p:tgtEl>
                                          <p:spTgt spid="53"/>
                                        </p:tgtEl>
                                        <p:attrNameLst>
                                          <p:attrName>fill.type</p:attrName>
                                        </p:attrNameLst>
                                      </p:cBhvr>
                                      <p:to>
                                        <p:strVal val="solid"/>
                                      </p:to>
                                    </p:set>
                                  </p:childTnLst>
                                </p:cTn>
                              </p:par>
                            </p:childTnLst>
                          </p:cTn>
                        </p:par>
                      </p:childTnLst>
                    </p:cTn>
                  </p:par>
                </p:childTnLst>
              </p:cTn>
              <p:nextCondLst>
                <p:cond evt="onClick" delay="0">
                  <p:tgtEl>
                    <p:spTgt spid="53"/>
                  </p:tgtEl>
                </p:cond>
              </p:nextCondLst>
            </p:seq>
            <p:seq concurrent="1" nextAc="seek">
              <p:cTn id="51" restart="whenNotActive" fill="hold" evtFilter="cancelBubble" nodeType="interactiveSeq">
                <p:stCondLst>
                  <p:cond evt="onClick" delay="0">
                    <p:tgtEl>
                      <p:spTgt spid="58"/>
                    </p:tgtEl>
                  </p:cond>
                </p:stCondLst>
                <p:endSync evt="end" delay="0">
                  <p:rtn val="all"/>
                </p:endSync>
                <p:childTnLst>
                  <p:par>
                    <p:cTn id="52" fill="hold">
                      <p:stCondLst>
                        <p:cond delay="0"/>
                      </p:stCondLst>
                      <p:childTnLst>
                        <p:par>
                          <p:cTn id="53" fill="hold">
                            <p:stCondLst>
                              <p:cond delay="0"/>
                            </p:stCondLst>
                            <p:childTnLst>
                              <p:par>
                                <p:cTn id="54" presetID="16" presetClass="emph" presetSubtype="0" fill="hold" grpId="0" nodeType="clickEffect">
                                  <p:stCondLst>
                                    <p:cond delay="0"/>
                                  </p:stCondLst>
                                  <p:iterate type="lt">
                                    <p:tmPct val="4000"/>
                                  </p:iterate>
                                  <p:childTnLst>
                                    <p:set>
                                      <p:cBhvr override="childStyle">
                                        <p:cTn id="55" dur="1000" fill="hold"/>
                                        <p:tgtEl>
                                          <p:spTgt spid="58"/>
                                        </p:tgtEl>
                                        <p:attrNameLst>
                                          <p:attrName>style.color</p:attrName>
                                        </p:attrNameLst>
                                      </p:cBhvr>
                                      <p:to>
                                        <p:clrVal>
                                          <a:schemeClr val="tx1"/>
                                        </p:clrVal>
                                      </p:to>
                                    </p:set>
                                    <p:set>
                                      <p:cBhvr>
                                        <p:cTn id="56" dur="1000" fill="hold"/>
                                        <p:tgtEl>
                                          <p:spTgt spid="58"/>
                                        </p:tgtEl>
                                        <p:attrNameLst>
                                          <p:attrName>fillcolor</p:attrName>
                                        </p:attrNameLst>
                                      </p:cBhvr>
                                      <p:to>
                                        <p:clrVal>
                                          <a:schemeClr val="tx1"/>
                                        </p:clrVal>
                                      </p:to>
                                    </p:set>
                                    <p:set>
                                      <p:cBhvr>
                                        <p:cTn id="57" dur="1000" fill="hold"/>
                                        <p:tgtEl>
                                          <p:spTgt spid="58"/>
                                        </p:tgtEl>
                                        <p:attrNameLst>
                                          <p:attrName>fill.type</p:attrName>
                                        </p:attrNameLst>
                                      </p:cBhvr>
                                      <p:to>
                                        <p:strVal val="solid"/>
                                      </p:to>
                                    </p:set>
                                  </p:childTnLst>
                                </p:cTn>
                              </p:par>
                            </p:childTnLst>
                          </p:cTn>
                        </p:par>
                      </p:childTnLst>
                    </p:cTn>
                  </p:par>
                </p:childTnLst>
              </p:cTn>
              <p:nextCondLst>
                <p:cond evt="onClick" delay="0">
                  <p:tgtEl>
                    <p:spTgt spid="58"/>
                  </p:tgtEl>
                </p:cond>
              </p:nextCondLst>
            </p:seq>
            <p:seq concurrent="1" nextAc="seek">
              <p:cTn id="58" restart="whenNotActive" fill="hold" evtFilter="cancelBubble" nodeType="interactiveSeq">
                <p:stCondLst>
                  <p:cond evt="onClick" delay="0">
                    <p:tgtEl>
                      <p:spTgt spid="257"/>
                    </p:tgtEl>
                  </p:cond>
                </p:stCondLst>
                <p:endSync evt="end" delay="0">
                  <p:rtn val="all"/>
                </p:endSync>
                <p:childTnLst>
                  <p:par>
                    <p:cTn id="59" fill="hold">
                      <p:stCondLst>
                        <p:cond delay="0"/>
                      </p:stCondLst>
                      <p:childTnLst>
                        <p:par>
                          <p:cTn id="60" fill="hold">
                            <p:stCondLst>
                              <p:cond delay="0"/>
                            </p:stCondLst>
                            <p:childTnLst>
                              <p:par>
                                <p:cTn id="61" presetID="16" presetClass="emph" presetSubtype="0" fill="hold" grpId="0" nodeType="clickEffect">
                                  <p:stCondLst>
                                    <p:cond delay="0"/>
                                  </p:stCondLst>
                                  <p:iterate type="lt">
                                    <p:tmPct val="4000"/>
                                  </p:iterate>
                                  <p:childTnLst>
                                    <p:set>
                                      <p:cBhvr override="childStyle">
                                        <p:cTn id="62" dur="1000" fill="hold"/>
                                        <p:tgtEl>
                                          <p:spTgt spid="257"/>
                                        </p:tgtEl>
                                        <p:attrNameLst>
                                          <p:attrName>style.color</p:attrName>
                                        </p:attrNameLst>
                                      </p:cBhvr>
                                      <p:to>
                                        <p:clrVal>
                                          <a:schemeClr val="tx1"/>
                                        </p:clrVal>
                                      </p:to>
                                    </p:set>
                                    <p:set>
                                      <p:cBhvr>
                                        <p:cTn id="63" dur="1000" fill="hold"/>
                                        <p:tgtEl>
                                          <p:spTgt spid="257"/>
                                        </p:tgtEl>
                                        <p:attrNameLst>
                                          <p:attrName>fillcolor</p:attrName>
                                        </p:attrNameLst>
                                      </p:cBhvr>
                                      <p:to>
                                        <p:clrVal>
                                          <a:schemeClr val="tx1"/>
                                        </p:clrVal>
                                      </p:to>
                                    </p:set>
                                    <p:set>
                                      <p:cBhvr>
                                        <p:cTn id="64" dur="1000" fill="hold"/>
                                        <p:tgtEl>
                                          <p:spTgt spid="257"/>
                                        </p:tgtEl>
                                        <p:attrNameLst>
                                          <p:attrName>fill.type</p:attrName>
                                        </p:attrNameLst>
                                      </p:cBhvr>
                                      <p:to>
                                        <p:strVal val="solid"/>
                                      </p:to>
                                    </p:set>
                                  </p:childTnLst>
                                </p:cTn>
                              </p:par>
                            </p:childTnLst>
                          </p:cTn>
                        </p:par>
                      </p:childTnLst>
                    </p:cTn>
                  </p:par>
                </p:childTnLst>
              </p:cTn>
              <p:nextCondLst>
                <p:cond evt="onClick" delay="0">
                  <p:tgtEl>
                    <p:spTgt spid="257"/>
                  </p:tgtEl>
                </p:cond>
              </p:nextCondLst>
            </p:seq>
          </p:childTnLst>
        </p:cTn>
      </p:par>
    </p:tnLst>
    <p:bldLst>
      <p:bldP spid="33" grpId="0"/>
      <p:bldP spid="2" grpId="0"/>
      <p:bldP spid="34" grpId="0"/>
      <p:bldP spid="25" grpId="0"/>
      <p:bldP spid="37" grpId="0"/>
      <p:bldP spid="43" grpId="0"/>
      <p:bldP spid="53" grpId="0"/>
      <p:bldP spid="58" grpId="0"/>
      <p:bldP spid="25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descr="Deciduous tree">
            <a:extLst>
              <a:ext uri="{FF2B5EF4-FFF2-40B4-BE49-F238E27FC236}">
                <a16:creationId xmlns:a16="http://schemas.microsoft.com/office/drawing/2014/main" id="{56A2D1BC-E4F7-4D63-AD50-8A02C9B0D9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33820" y="1749039"/>
            <a:ext cx="3990027" cy="3990027"/>
          </a:xfrm>
          <a:prstGeom prst="rect">
            <a:avLst/>
          </a:prstGeom>
        </p:spPr>
      </p:pic>
      <p:sp>
        <p:nvSpPr>
          <p:cNvPr id="2" name="Title 1">
            <a:extLst>
              <a:ext uri="{FF2B5EF4-FFF2-40B4-BE49-F238E27FC236}">
                <a16:creationId xmlns:a16="http://schemas.microsoft.com/office/drawing/2014/main" id="{FAEB9438-63B4-4CDA-8AD1-51FA23DD9961}"/>
              </a:ext>
            </a:extLst>
          </p:cNvPr>
          <p:cNvSpPr>
            <a:spLocks noGrp="1"/>
          </p:cNvSpPr>
          <p:nvPr>
            <p:ph type="title"/>
          </p:nvPr>
        </p:nvSpPr>
        <p:spPr>
          <a:xfrm>
            <a:off x="445524" y="93521"/>
            <a:ext cx="3364089" cy="1325563"/>
          </a:xfrm>
        </p:spPr>
        <p:txBody>
          <a:bodyPr/>
          <a:lstStyle/>
          <a:p>
            <a:r>
              <a:rPr lang="en-US" b="1" dirty="0">
                <a:latin typeface="+mn-lt"/>
              </a:rPr>
              <a:t>Estimation</a:t>
            </a:r>
            <a:endParaRPr lang="en-US" b="1" dirty="0">
              <a:latin typeface="+mn-lt"/>
              <a:cs typeface="Calibri Light"/>
            </a:endParaRPr>
          </a:p>
        </p:txBody>
      </p:sp>
      <p:sp>
        <p:nvSpPr>
          <p:cNvPr id="3" name="Rectangle 2">
            <a:extLst>
              <a:ext uri="{FF2B5EF4-FFF2-40B4-BE49-F238E27FC236}">
                <a16:creationId xmlns:a16="http://schemas.microsoft.com/office/drawing/2014/main" id="{A43D7869-2141-4026-81EE-F470C2BFEDF1}"/>
              </a:ext>
            </a:extLst>
          </p:cNvPr>
          <p:cNvSpPr/>
          <p:nvPr/>
        </p:nvSpPr>
        <p:spPr>
          <a:xfrm>
            <a:off x="487111" y="2529819"/>
            <a:ext cx="3602973" cy="3108543"/>
          </a:xfrm>
          <a:prstGeom prst="rect">
            <a:avLst/>
          </a:prstGeom>
        </p:spPr>
        <p:txBody>
          <a:bodyPr wrap="square" lIns="91440" tIns="45720" rIns="91440" bIns="45720" anchor="t">
            <a:spAutoFit/>
          </a:bodyPr>
          <a:lstStyle/>
          <a:p>
            <a:pPr marL="457200" indent="-457200">
              <a:buFont typeface="Arial"/>
              <a:buChar char="•"/>
            </a:pPr>
            <a:r>
              <a:rPr lang="en-US" sz="2800" dirty="0">
                <a:solidFill>
                  <a:srgbClr val="000000"/>
                </a:solidFill>
              </a:rPr>
              <a:t>Comparisons – relative size or quantity.</a:t>
            </a:r>
            <a:endParaRPr lang="en-US" sz="2800" dirty="0">
              <a:solidFill>
                <a:srgbClr val="000000"/>
              </a:solidFill>
              <a:cs typeface="Calibri" panose="020F0502020204030204"/>
            </a:endParaRPr>
          </a:p>
          <a:p>
            <a:pPr marL="457200" indent="-457200">
              <a:buFont typeface="Arial"/>
              <a:buChar char="•"/>
            </a:pPr>
            <a:r>
              <a:rPr lang="en-US" sz="2800" dirty="0">
                <a:solidFill>
                  <a:srgbClr val="000000"/>
                </a:solidFill>
              </a:rPr>
              <a:t>Magnitude of small &amp; large numbers.</a:t>
            </a:r>
            <a:endParaRPr lang="en-US" sz="2800" dirty="0">
              <a:solidFill>
                <a:srgbClr val="000000"/>
              </a:solidFill>
              <a:cs typeface="Calibri" panose="020F0502020204030204"/>
            </a:endParaRPr>
          </a:p>
          <a:p>
            <a:pPr marL="457200" indent="-457200">
              <a:buFont typeface="Arial"/>
              <a:buChar char="•"/>
            </a:pPr>
            <a:r>
              <a:rPr lang="en-US" sz="2800" dirty="0">
                <a:solidFill>
                  <a:srgbClr val="000000"/>
                </a:solidFill>
              </a:rPr>
              <a:t>Ordering.</a:t>
            </a:r>
            <a:endParaRPr lang="en-US" sz="2800" dirty="0">
              <a:solidFill>
                <a:srgbClr val="000000"/>
              </a:solidFill>
              <a:cs typeface="Calibri" panose="020F0502020204030204"/>
            </a:endParaRPr>
          </a:p>
          <a:p>
            <a:endParaRPr lang="en-US" sz="2800" dirty="0">
              <a:solidFill>
                <a:srgbClr val="000000"/>
              </a:solidFill>
              <a:cs typeface="Calibri" panose="020F0502020204030204"/>
            </a:endParaRPr>
          </a:p>
        </p:txBody>
      </p:sp>
      <p:sp>
        <p:nvSpPr>
          <p:cNvPr id="7" name="Rectangle 6">
            <a:extLst>
              <a:ext uri="{FF2B5EF4-FFF2-40B4-BE49-F238E27FC236}">
                <a16:creationId xmlns:a16="http://schemas.microsoft.com/office/drawing/2014/main" id="{1960E8C8-D49D-430F-8DF4-2E4EA43A4642}"/>
              </a:ext>
            </a:extLst>
          </p:cNvPr>
          <p:cNvSpPr/>
          <p:nvPr/>
        </p:nvSpPr>
        <p:spPr>
          <a:xfrm>
            <a:off x="3284576" y="504104"/>
            <a:ext cx="5028134" cy="954107"/>
          </a:xfrm>
          <a:prstGeom prst="rect">
            <a:avLst/>
          </a:prstGeom>
        </p:spPr>
        <p:txBody>
          <a:bodyPr wrap="square">
            <a:spAutoFit/>
          </a:bodyPr>
          <a:lstStyle/>
          <a:p>
            <a:r>
              <a:rPr lang="en-US" sz="2800" dirty="0">
                <a:solidFill>
                  <a:srgbClr val="0070C0"/>
                </a:solidFill>
              </a:rPr>
              <a:t>More than taking a guess!</a:t>
            </a:r>
            <a:endParaRPr lang="en-US" sz="2800" dirty="0">
              <a:solidFill>
                <a:srgbClr val="000000"/>
              </a:solidFill>
            </a:endParaRPr>
          </a:p>
          <a:p>
            <a:endParaRPr lang="en-US" sz="2800" dirty="0">
              <a:solidFill>
                <a:srgbClr val="000000"/>
              </a:solidFill>
            </a:endParaRPr>
          </a:p>
        </p:txBody>
      </p:sp>
      <p:pic>
        <p:nvPicPr>
          <p:cNvPr id="8" name="Graphic 7" descr="Woman">
            <a:extLst>
              <a:ext uri="{FF2B5EF4-FFF2-40B4-BE49-F238E27FC236}">
                <a16:creationId xmlns:a16="http://schemas.microsoft.com/office/drawing/2014/main" id="{20E1B184-5452-4B5D-856B-69DAF19076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49956" y="3381277"/>
            <a:ext cx="2581389" cy="2581389"/>
          </a:xfrm>
          <a:prstGeom prst="rect">
            <a:avLst/>
          </a:prstGeom>
        </p:spPr>
      </p:pic>
      <p:pic>
        <p:nvPicPr>
          <p:cNvPr id="10" name="Graphic 9" descr="Cat">
            <a:extLst>
              <a:ext uri="{FF2B5EF4-FFF2-40B4-BE49-F238E27FC236}">
                <a16:creationId xmlns:a16="http://schemas.microsoft.com/office/drawing/2014/main" id="{3AF841FF-7942-42A2-8656-D1FABADE85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00970" y="5080559"/>
            <a:ext cx="914400" cy="914400"/>
          </a:xfrm>
          <a:prstGeom prst="rect">
            <a:avLst/>
          </a:prstGeom>
        </p:spPr>
      </p:pic>
      <p:pic>
        <p:nvPicPr>
          <p:cNvPr id="12" name="Graphic 11" descr="Butterfly">
            <a:extLst>
              <a:ext uri="{FF2B5EF4-FFF2-40B4-BE49-F238E27FC236}">
                <a16:creationId xmlns:a16="http://schemas.microsoft.com/office/drawing/2014/main" id="{E22B02DD-6C26-4EC2-B139-44B0743C3C6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24670" y="4545105"/>
            <a:ext cx="457200" cy="457200"/>
          </a:xfrm>
          <a:prstGeom prst="rect">
            <a:avLst/>
          </a:prstGeom>
        </p:spPr>
      </p:pic>
      <p:pic>
        <p:nvPicPr>
          <p:cNvPr id="14" name="Graphic 13" descr="Apple">
            <a:extLst>
              <a:ext uri="{FF2B5EF4-FFF2-40B4-BE49-F238E27FC236}">
                <a16:creationId xmlns:a16="http://schemas.microsoft.com/office/drawing/2014/main" id="{B4BF8CE0-1B96-4870-AE80-257C5D55AC0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972839" y="3545801"/>
            <a:ext cx="399264" cy="399264"/>
          </a:xfrm>
          <a:prstGeom prst="rect">
            <a:avLst/>
          </a:prstGeom>
        </p:spPr>
      </p:pic>
      <p:sp>
        <p:nvSpPr>
          <p:cNvPr id="5" name="Rectangle 4">
            <a:extLst>
              <a:ext uri="{FF2B5EF4-FFF2-40B4-BE49-F238E27FC236}">
                <a16:creationId xmlns:a16="http://schemas.microsoft.com/office/drawing/2014/main" id="{10CBEC52-1E06-622E-6830-98181AA2E672}"/>
              </a:ext>
            </a:extLst>
          </p:cNvPr>
          <p:cNvSpPr/>
          <p:nvPr/>
        </p:nvSpPr>
        <p:spPr>
          <a:xfrm>
            <a:off x="8271364" y="2529819"/>
            <a:ext cx="3602973" cy="2677656"/>
          </a:xfrm>
          <a:prstGeom prst="rect">
            <a:avLst/>
          </a:prstGeom>
        </p:spPr>
        <p:txBody>
          <a:bodyPr wrap="square" lIns="91440" tIns="45720" rIns="91440" bIns="45720" anchor="t">
            <a:spAutoFit/>
          </a:bodyPr>
          <a:lstStyle/>
          <a:p>
            <a:pPr marL="457200" indent="-457200">
              <a:buFont typeface="Arial" panose="05000000000000000000" pitchFamily="2" charset="2"/>
              <a:buChar char="•"/>
            </a:pPr>
            <a:r>
              <a:rPr lang="en-US" sz="2800" dirty="0"/>
              <a:t>Spatial reasoning.</a:t>
            </a:r>
          </a:p>
          <a:p>
            <a:pPr marL="457200" indent="-457200">
              <a:buFont typeface="Arial" panose="05000000000000000000" pitchFamily="2" charset="2"/>
              <a:buChar char="•"/>
            </a:pPr>
            <a:r>
              <a:rPr lang="en-US" sz="2800" dirty="0"/>
              <a:t>Mental math </a:t>
            </a:r>
            <a:r>
              <a:rPr lang="en-US" sz="2800" dirty="0">
                <a:solidFill>
                  <a:srgbClr val="000000"/>
                </a:solidFill>
              </a:rPr>
              <a:t>– quickly determine solution.</a:t>
            </a:r>
            <a:endParaRPr lang="en-US" sz="2800" dirty="0">
              <a:solidFill>
                <a:srgbClr val="000000"/>
              </a:solidFill>
              <a:cs typeface="Calibri" panose="020F0502020204030204"/>
            </a:endParaRPr>
          </a:p>
          <a:p>
            <a:pPr marL="457200" indent="-457200">
              <a:buFont typeface="Arial" panose="05000000000000000000" pitchFamily="2" charset="2"/>
              <a:buChar char="•"/>
            </a:pPr>
            <a:r>
              <a:rPr lang="en-US" sz="2800" dirty="0">
                <a:solidFill>
                  <a:srgbClr val="000000"/>
                </a:solidFill>
                <a:cs typeface="Calibri" panose="020F0502020204030204"/>
              </a:rPr>
              <a:t>Checking for reasonableness.</a:t>
            </a:r>
          </a:p>
        </p:txBody>
      </p:sp>
      <p:sp>
        <p:nvSpPr>
          <p:cNvPr id="4" name="Rectangle 3">
            <a:extLst>
              <a:ext uri="{FF2B5EF4-FFF2-40B4-BE49-F238E27FC236}">
                <a16:creationId xmlns:a16="http://schemas.microsoft.com/office/drawing/2014/main" id="{80A768A5-8423-9884-465E-460E1BFC6CAC}"/>
              </a:ext>
            </a:extLst>
          </p:cNvPr>
          <p:cNvSpPr/>
          <p:nvPr/>
        </p:nvSpPr>
        <p:spPr>
          <a:xfrm>
            <a:off x="512497" y="1089618"/>
            <a:ext cx="4694017" cy="1077218"/>
          </a:xfrm>
          <a:prstGeom prst="rect">
            <a:avLst/>
          </a:prstGeom>
        </p:spPr>
        <p:txBody>
          <a:bodyPr wrap="square" lIns="91440" tIns="45720" rIns="91440" bIns="45720" anchor="t">
            <a:spAutoFit/>
          </a:bodyPr>
          <a:lstStyle/>
          <a:p>
            <a:r>
              <a:rPr lang="en-US" sz="3600" dirty="0">
                <a:solidFill>
                  <a:srgbClr val="FF9900"/>
                </a:solidFill>
              </a:rPr>
              <a:t>Approximation Skill</a:t>
            </a:r>
          </a:p>
          <a:p>
            <a:r>
              <a:rPr lang="en-US" sz="2800" dirty="0">
                <a:solidFill>
                  <a:srgbClr val="000000"/>
                </a:solidFill>
              </a:rPr>
              <a:t>Interpret the world around us:</a:t>
            </a:r>
            <a:endParaRPr lang="en-US" sz="2800" dirty="0">
              <a:solidFill>
                <a:srgbClr val="000000"/>
              </a:solidFill>
              <a:cs typeface="Calibri"/>
            </a:endParaRPr>
          </a:p>
        </p:txBody>
      </p:sp>
      <p:pic>
        <p:nvPicPr>
          <p:cNvPr id="6" name="Picture 5">
            <a:extLst>
              <a:ext uri="{FF2B5EF4-FFF2-40B4-BE49-F238E27FC236}">
                <a16:creationId xmlns:a16="http://schemas.microsoft.com/office/drawing/2014/main" id="{4CBCF2D7-A3EB-67C6-E4A6-CC1DE3A51994}"/>
              </a:ext>
            </a:extLst>
          </p:cNvPr>
          <p:cNvPicPr>
            <a:picLocks noChangeAspect="1"/>
          </p:cNvPicPr>
          <p:nvPr/>
        </p:nvPicPr>
        <p:blipFill>
          <a:blip r:embed="rId8"/>
          <a:stretch>
            <a:fillRect/>
          </a:stretch>
        </p:blipFill>
        <p:spPr>
          <a:xfrm>
            <a:off x="-1" y="6183344"/>
            <a:ext cx="12191999" cy="674656"/>
          </a:xfrm>
          <a:prstGeom prst="rect">
            <a:avLst/>
          </a:prstGeom>
        </p:spPr>
      </p:pic>
    </p:spTree>
    <p:extLst>
      <p:ext uri="{BB962C8B-B14F-4D97-AF65-F5344CB8AC3E}">
        <p14:creationId xmlns:p14="http://schemas.microsoft.com/office/powerpoint/2010/main" val="1377237091"/>
      </p:ext>
    </p:extLst>
  </p:cSld>
  <p:clrMapOvr>
    <a:masterClrMapping/>
  </p:clrMapOvr>
  <p:transition spd="med" advTm="6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E535F829-C920-C648-B6FF-81D337D58272}"/>
              </a:ext>
            </a:extLst>
          </p:cNvPr>
          <p:cNvPicPr>
            <a:picLocks noChangeAspect="1"/>
          </p:cNvPicPr>
          <p:nvPr/>
        </p:nvPicPr>
        <p:blipFill rotWithShape="1">
          <a:blip r:embed="rId3"/>
          <a:srcRect r="963" b="-1014"/>
          <a:stretch/>
        </p:blipFill>
        <p:spPr>
          <a:xfrm>
            <a:off x="0" y="6086875"/>
            <a:ext cx="12192000" cy="563139"/>
          </a:xfrm>
          <a:prstGeom prst="rect">
            <a:avLst/>
          </a:prstGeom>
        </p:spPr>
      </p:pic>
      <p:sp>
        <p:nvSpPr>
          <p:cNvPr id="2" name="TextBox 1">
            <a:extLst>
              <a:ext uri="{FF2B5EF4-FFF2-40B4-BE49-F238E27FC236}">
                <a16:creationId xmlns:a16="http://schemas.microsoft.com/office/drawing/2014/main" id="{5A2554D9-79B7-474A-C8D6-4D84DA6EE1E9}"/>
              </a:ext>
            </a:extLst>
          </p:cNvPr>
          <p:cNvSpPr txBox="1"/>
          <p:nvPr/>
        </p:nvSpPr>
        <p:spPr>
          <a:xfrm>
            <a:off x="790861" y="1315584"/>
            <a:ext cx="10610278" cy="4708981"/>
          </a:xfrm>
          <a:prstGeom prst="rect">
            <a:avLst/>
          </a:prstGeom>
          <a:noFill/>
        </p:spPr>
        <p:txBody>
          <a:bodyPr wrap="square" rtlCol="0">
            <a:spAutoFit/>
          </a:bodyPr>
          <a:lstStyle/>
          <a:p>
            <a:r>
              <a:rPr lang="en-US" sz="1500">
                <a:latin typeface="Barlow" pitchFamily="2" charset="77"/>
              </a:rPr>
              <a:t>To change an objects measurement, follow these steps: </a:t>
            </a:r>
          </a:p>
          <a:p>
            <a:pPr marL="800100" lvl="1" indent="-342900">
              <a:buFont typeface="+mj-lt"/>
              <a:buAutoNum type="arabicPeriod"/>
            </a:pPr>
            <a:r>
              <a:rPr lang="en-US" sz="1500">
                <a:latin typeface="Barlow" pitchFamily="2" charset="77"/>
              </a:rPr>
              <a:t>Cut the object cover ( PC: CTRL + X , Mac: Command + X )                         </a:t>
            </a:r>
            <a:r>
              <a:rPr lang="en-US" sz="1500">
                <a:latin typeface="Barlow" pitchFamily="2" charset="77"/>
                <a:sym typeface="Wingdings" pitchFamily="2" charset="2"/>
              </a:rPr>
              <a:t></a:t>
            </a:r>
            <a:endParaRPr lang="en-US" sz="1500">
              <a:latin typeface="Barlow" pitchFamily="2" charset="77"/>
            </a:endParaRPr>
          </a:p>
          <a:p>
            <a:pPr marL="800100" lvl="1" indent="-342900">
              <a:buFont typeface="+mj-lt"/>
              <a:buAutoNum type="arabicPeriod"/>
            </a:pPr>
            <a:r>
              <a:rPr lang="en-US" sz="1500">
                <a:latin typeface="Barlow" pitchFamily="2" charset="77"/>
              </a:rPr>
              <a:t>When you click inside the object  box the first layer will be the object measurement </a:t>
            </a:r>
          </a:p>
          <a:p>
            <a:pPr marL="1257300" lvl="2" indent="-342900">
              <a:buFont typeface="+mj-lt"/>
              <a:buAutoNum type="alphaLcPeriod"/>
            </a:pPr>
            <a:r>
              <a:rPr lang="en-US" sz="1500">
                <a:latin typeface="Barlow" pitchFamily="2" charset="77"/>
              </a:rPr>
              <a:t>First  highlight the number and change the text to black (to be able to see the text)</a:t>
            </a:r>
          </a:p>
          <a:p>
            <a:pPr marL="1257300" lvl="2" indent="-342900">
              <a:buFont typeface="+mj-lt"/>
              <a:buAutoNum type="alphaLcPeriod"/>
            </a:pPr>
            <a:r>
              <a:rPr lang="en-US" sz="1500">
                <a:latin typeface="Barlow" pitchFamily="2" charset="77"/>
              </a:rPr>
              <a:t>Next modify the number to your new measurement </a:t>
            </a:r>
          </a:p>
          <a:p>
            <a:pPr marL="1257300" lvl="2" indent="-342900">
              <a:buFont typeface="+mj-lt"/>
              <a:buAutoNum type="alphaLcPeriod"/>
            </a:pPr>
            <a:r>
              <a:rPr lang="en-US" sz="1500">
                <a:latin typeface="Barlow" pitchFamily="2" charset="77"/>
              </a:rPr>
              <a:t>Finally change the color back to its previous color  (background color)</a:t>
            </a:r>
          </a:p>
          <a:p>
            <a:pPr marL="800100" lvl="1" indent="-342900">
              <a:buFont typeface="+mj-lt"/>
              <a:buAutoNum type="arabicPeriod"/>
            </a:pPr>
            <a:r>
              <a:rPr lang="en-US" sz="1500">
                <a:latin typeface="Barlow" pitchFamily="2" charset="77"/>
              </a:rPr>
              <a:t>Change the object’s item description</a:t>
            </a:r>
          </a:p>
          <a:p>
            <a:pPr marL="1257300" lvl="2" indent="-342900">
              <a:buFont typeface="+mj-lt"/>
              <a:buAutoNum type="alphaLcPeriod"/>
            </a:pPr>
            <a:r>
              <a:rPr lang="en-US" sz="1500">
                <a:latin typeface="Barlow" pitchFamily="2" charset="77"/>
              </a:rPr>
              <a:t> Right click on the number textbox  (make sure to click the textbox outline) and send the textbox to the back  (the exact command shown should be “Send to Back”) (This will give you access to the layers underneath)</a:t>
            </a:r>
          </a:p>
          <a:p>
            <a:pPr marL="1257300" lvl="2" indent="-342900">
              <a:buFont typeface="+mj-lt"/>
              <a:buAutoNum type="alphaLcPeriod"/>
            </a:pPr>
            <a:r>
              <a:rPr lang="en-US" sz="1500">
                <a:latin typeface="Barlow" pitchFamily="2" charset="77"/>
              </a:rPr>
              <a:t>Next click on the object’s item description and change it to match your new measurement </a:t>
            </a:r>
          </a:p>
          <a:p>
            <a:pPr marL="800100" lvl="1" indent="-342900">
              <a:buFont typeface="+mj-lt"/>
              <a:buAutoNum type="arabicPeriod"/>
            </a:pPr>
            <a:r>
              <a:rPr lang="en-US" sz="1500">
                <a:latin typeface="Barlow" pitchFamily="2" charset="77"/>
              </a:rPr>
              <a:t>The final step will be putting everything back in place </a:t>
            </a:r>
          </a:p>
          <a:p>
            <a:pPr marL="1257300" lvl="2" indent="-342900">
              <a:buFont typeface="+mj-lt"/>
              <a:buAutoNum type="alphaLcPeriod"/>
            </a:pPr>
            <a:r>
              <a:rPr lang="en-US" sz="1500">
                <a:latin typeface="Barlow" pitchFamily="2" charset="77"/>
              </a:rPr>
              <a:t>IMPORTANT: After you have changed the text, you will have to move the measurement number layer back on top to not interfere with the animations</a:t>
            </a:r>
          </a:p>
          <a:p>
            <a:pPr marL="1771650" lvl="3" indent="-400050">
              <a:buFont typeface="+mj-lt"/>
              <a:buAutoNum type="romanLcPeriod"/>
            </a:pPr>
            <a:r>
              <a:rPr lang="en-US" sz="1500">
                <a:latin typeface="Barlow" pitchFamily="2" charset="77"/>
              </a:rPr>
              <a:t>To do this click on where the number measurement would be (this will highlight the table outline)</a:t>
            </a:r>
          </a:p>
          <a:p>
            <a:pPr marL="1771650" lvl="3" indent="-400050">
              <a:buFont typeface="+mj-lt"/>
              <a:buAutoNum type="romanLcPeriod"/>
            </a:pPr>
            <a:r>
              <a:rPr lang="en-US" sz="1500">
                <a:latin typeface="Barlow" pitchFamily="2" charset="77"/>
              </a:rPr>
              <a:t>Right click the table outline and move it to the back (the exact command shown should be “Send to Back”)</a:t>
            </a:r>
          </a:p>
          <a:p>
            <a:pPr marL="1771650" lvl="3" indent="-400050">
              <a:buFont typeface="+mj-lt"/>
              <a:buAutoNum type="romanLcPeriod"/>
            </a:pPr>
            <a:r>
              <a:rPr lang="en-US" sz="1500">
                <a:latin typeface="Barlow" pitchFamily="2" charset="77"/>
              </a:rPr>
              <a:t>You will now have access to the measurement number outline, right click the textbox and move it to the front  (the exact command shown should be “Send to Front”)</a:t>
            </a:r>
          </a:p>
          <a:p>
            <a:pPr marL="1257300" lvl="2" indent="-342900">
              <a:buFont typeface="+mj-lt"/>
              <a:buAutoNum type="alphaLcPeriod"/>
            </a:pPr>
            <a:r>
              <a:rPr lang="en-US" sz="1500">
                <a:latin typeface="Barlow" pitchFamily="2" charset="77"/>
              </a:rPr>
              <a:t>Lastly paste the object cover back into place ( PC: CTRL + V, Mac: Command + V )</a:t>
            </a:r>
          </a:p>
          <a:p>
            <a:pPr marL="1257300" lvl="2" indent="-342900">
              <a:buFont typeface="+mj-lt"/>
              <a:buAutoNum type="alphaLcPeriod"/>
            </a:pPr>
            <a:endParaRPr lang="en-US" sz="1500">
              <a:latin typeface="Barlow" pitchFamily="2" charset="77"/>
            </a:endParaRPr>
          </a:p>
          <a:p>
            <a:pPr lvl="2"/>
            <a:r>
              <a:rPr lang="en-US" sz="1500">
                <a:latin typeface="Barlow" pitchFamily="2" charset="77"/>
              </a:rPr>
              <a:t>* It is important to follow these instruction to make sure the animations works smoothly </a:t>
            </a:r>
          </a:p>
        </p:txBody>
      </p:sp>
      <p:grpSp>
        <p:nvGrpSpPr>
          <p:cNvPr id="10" name="Group 9">
            <a:extLst>
              <a:ext uri="{FF2B5EF4-FFF2-40B4-BE49-F238E27FC236}">
                <a16:creationId xmlns:a16="http://schemas.microsoft.com/office/drawing/2014/main" id="{6DF1F184-6125-0B35-B954-CF15497E9ADE}"/>
              </a:ext>
            </a:extLst>
          </p:cNvPr>
          <p:cNvGrpSpPr/>
          <p:nvPr/>
        </p:nvGrpSpPr>
        <p:grpSpPr>
          <a:xfrm>
            <a:off x="7855941" y="1190622"/>
            <a:ext cx="1165601" cy="570558"/>
            <a:chOff x="7517034" y="3565936"/>
            <a:chExt cx="2311205" cy="988705"/>
          </a:xfrm>
        </p:grpSpPr>
        <p:sp>
          <p:nvSpPr>
            <p:cNvPr id="11" name="Rectangle 10">
              <a:extLst>
                <a:ext uri="{FF2B5EF4-FFF2-40B4-BE49-F238E27FC236}">
                  <a16:creationId xmlns:a16="http://schemas.microsoft.com/office/drawing/2014/main" id="{B0FCFEEF-0DDA-C190-E49F-85BA0220C9F6}"/>
                </a:ext>
              </a:extLst>
            </p:cNvPr>
            <p:cNvSpPr/>
            <p:nvPr/>
          </p:nvSpPr>
          <p:spPr>
            <a:xfrm>
              <a:off x="7517034" y="3565936"/>
              <a:ext cx="2311205" cy="984261"/>
            </a:xfrm>
            <a:prstGeom prst="rect">
              <a:avLst/>
            </a:prstGeom>
            <a:solidFill>
              <a:srgbClr val="72E29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pple with solid fill">
              <a:extLst>
                <a:ext uri="{FF2B5EF4-FFF2-40B4-BE49-F238E27FC236}">
                  <a16:creationId xmlns:a16="http://schemas.microsoft.com/office/drawing/2014/main" id="{7708CD2C-88E4-F4AA-165F-5B38369B07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5478" y="3570379"/>
              <a:ext cx="1134317" cy="984262"/>
            </a:xfrm>
            <a:prstGeom prst="rect">
              <a:avLst/>
            </a:prstGeom>
          </p:spPr>
        </p:pic>
      </p:grpSp>
      <p:sp>
        <p:nvSpPr>
          <p:cNvPr id="3" name="TextBox 2">
            <a:extLst>
              <a:ext uri="{FF2B5EF4-FFF2-40B4-BE49-F238E27FC236}">
                <a16:creationId xmlns:a16="http://schemas.microsoft.com/office/drawing/2014/main" id="{16F88EDA-3D4D-4333-8D2B-15F4EA868EA1}"/>
              </a:ext>
            </a:extLst>
          </p:cNvPr>
          <p:cNvSpPr txBox="1"/>
          <p:nvPr/>
        </p:nvSpPr>
        <p:spPr>
          <a:xfrm>
            <a:off x="1522476" y="295758"/>
            <a:ext cx="9144000" cy="707886"/>
          </a:xfrm>
          <a:prstGeom prst="rect">
            <a:avLst/>
          </a:prstGeom>
          <a:noFill/>
        </p:spPr>
        <p:txBody>
          <a:bodyPr wrap="square" rtlCol="0">
            <a:spAutoFit/>
          </a:bodyPr>
          <a:lstStyle/>
          <a:p>
            <a:pPr algn="ctr"/>
            <a:r>
              <a:rPr lang="en-US" sz="4000">
                <a:latin typeface="Barlow" pitchFamily="2" charset="77"/>
              </a:rPr>
              <a:t>Customization Instructions </a:t>
            </a:r>
          </a:p>
        </p:txBody>
      </p:sp>
      <p:pic>
        <p:nvPicPr>
          <p:cNvPr id="4" name="Picture 3">
            <a:extLst>
              <a:ext uri="{FF2B5EF4-FFF2-40B4-BE49-F238E27FC236}">
                <a16:creationId xmlns:a16="http://schemas.microsoft.com/office/drawing/2014/main" id="{71ACC5CE-233B-4CB3-20BA-3E8ADC40D0BE}"/>
              </a:ext>
            </a:extLst>
          </p:cNvPr>
          <p:cNvPicPr>
            <a:picLocks noChangeAspect="1"/>
          </p:cNvPicPr>
          <p:nvPr/>
        </p:nvPicPr>
        <p:blipFill>
          <a:blip r:embed="rId5"/>
          <a:stretch>
            <a:fillRect/>
          </a:stretch>
        </p:blipFill>
        <p:spPr>
          <a:xfrm>
            <a:off x="1931590" y="119096"/>
            <a:ext cx="1034301" cy="1034301"/>
          </a:xfrm>
          <a:prstGeom prst="rect">
            <a:avLst/>
          </a:prstGeom>
        </p:spPr>
      </p:pic>
      <p:pic>
        <p:nvPicPr>
          <p:cNvPr id="5" name="Picture 4">
            <a:extLst>
              <a:ext uri="{FF2B5EF4-FFF2-40B4-BE49-F238E27FC236}">
                <a16:creationId xmlns:a16="http://schemas.microsoft.com/office/drawing/2014/main" id="{01FE1DEF-C156-6ADB-C241-5D91B5096736}"/>
              </a:ext>
            </a:extLst>
          </p:cNvPr>
          <p:cNvPicPr>
            <a:picLocks noChangeAspect="1"/>
          </p:cNvPicPr>
          <p:nvPr/>
        </p:nvPicPr>
        <p:blipFill>
          <a:blip r:embed="rId5"/>
          <a:stretch>
            <a:fillRect/>
          </a:stretch>
        </p:blipFill>
        <p:spPr>
          <a:xfrm>
            <a:off x="9248004" y="108780"/>
            <a:ext cx="1034301" cy="1034301"/>
          </a:xfrm>
          <a:prstGeom prst="rect">
            <a:avLst/>
          </a:prstGeom>
        </p:spPr>
      </p:pic>
    </p:spTree>
    <p:extLst>
      <p:ext uri="{BB962C8B-B14F-4D97-AF65-F5344CB8AC3E}">
        <p14:creationId xmlns:p14="http://schemas.microsoft.com/office/powerpoint/2010/main" val="3779447521"/>
      </p:ext>
    </p:extLst>
  </p:cSld>
  <p:clrMapOvr>
    <a:masterClrMapping/>
  </p:clrMapOvr>
  <p:transition spd="med" advTm="6000"/>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BDA1E0F-5826-1AA5-C745-5738198E006A}"/>
              </a:ext>
            </a:extLst>
          </p:cNvPr>
          <p:cNvGraphicFramePr>
            <a:graphicFrameLocks noGrp="1"/>
          </p:cNvGraphicFramePr>
          <p:nvPr>
            <p:extLst>
              <p:ext uri="{D42A27DB-BD31-4B8C-83A1-F6EECF244321}">
                <p14:modId xmlns:p14="http://schemas.microsoft.com/office/powerpoint/2010/main" val="370888872"/>
              </p:ext>
            </p:extLst>
          </p:nvPr>
        </p:nvGraphicFramePr>
        <p:xfrm>
          <a:off x="133281" y="1505639"/>
          <a:ext cx="5843544" cy="4079240"/>
        </p:xfrm>
        <a:graphic>
          <a:graphicData uri="http://schemas.openxmlformats.org/drawingml/2006/table">
            <a:tbl>
              <a:tblPr firstRow="1" bandRow="1">
                <a:tableStyleId>{5940675A-B579-460E-94D1-54222C63F5DA}</a:tableStyleId>
              </a:tblPr>
              <a:tblGrid>
                <a:gridCol w="2972753">
                  <a:extLst>
                    <a:ext uri="{9D8B030D-6E8A-4147-A177-3AD203B41FA5}">
                      <a16:colId xmlns:a16="http://schemas.microsoft.com/office/drawing/2014/main" val="4174392624"/>
                    </a:ext>
                  </a:extLst>
                </a:gridCol>
                <a:gridCol w="2870791">
                  <a:extLst>
                    <a:ext uri="{9D8B030D-6E8A-4147-A177-3AD203B41FA5}">
                      <a16:colId xmlns:a16="http://schemas.microsoft.com/office/drawing/2014/main" val="3027443022"/>
                    </a:ext>
                  </a:extLst>
                </a:gridCol>
              </a:tblGrid>
              <a:tr h="370840">
                <a:tc>
                  <a:txBody>
                    <a:bodyPr/>
                    <a:lstStyle/>
                    <a:p>
                      <a:pPr algn="ctr"/>
                      <a:r>
                        <a:rPr lang="en-US"/>
                        <a:t>Game Object </a:t>
                      </a:r>
                    </a:p>
                  </a:txBody>
                  <a:tcPr/>
                </a:tc>
                <a:tc>
                  <a:txBody>
                    <a:bodyPr/>
                    <a:lstStyle/>
                    <a:p>
                      <a:pPr algn="ctr"/>
                      <a:r>
                        <a:rPr lang="en-US" dirty="0"/>
                        <a:t>Official Measurement (cm)</a:t>
                      </a:r>
                    </a:p>
                  </a:txBody>
                  <a:tcPr/>
                </a:tc>
                <a:extLst>
                  <a:ext uri="{0D108BD9-81ED-4DB2-BD59-A6C34878D82A}">
                    <a16:rowId xmlns:a16="http://schemas.microsoft.com/office/drawing/2014/main" val="2240394706"/>
                  </a:ext>
                </a:extLst>
              </a:tr>
              <a:tr h="370840">
                <a:tc>
                  <a:txBody>
                    <a:bodyPr/>
                    <a:lstStyle/>
                    <a:p>
                      <a:pPr algn="l"/>
                      <a:r>
                        <a:rPr lang="en-US"/>
                        <a:t>Plate Perimeter (inner circle)</a:t>
                      </a:r>
                    </a:p>
                  </a:txBody>
                  <a:tcPr/>
                </a:tc>
                <a:tc>
                  <a:txBody>
                    <a:bodyPr/>
                    <a:lstStyle/>
                    <a:p>
                      <a:pPr algn="ctr"/>
                      <a:r>
                        <a:rPr lang="en-US"/>
                        <a:t>32.7</a:t>
                      </a:r>
                    </a:p>
                  </a:txBody>
                  <a:tcPr/>
                </a:tc>
                <a:extLst>
                  <a:ext uri="{0D108BD9-81ED-4DB2-BD59-A6C34878D82A}">
                    <a16:rowId xmlns:a16="http://schemas.microsoft.com/office/drawing/2014/main" val="4209650844"/>
                  </a:ext>
                </a:extLst>
              </a:tr>
              <a:tr h="370840">
                <a:tc>
                  <a:txBody>
                    <a:bodyPr/>
                    <a:lstStyle/>
                    <a:p>
                      <a:pPr algn="l"/>
                      <a:r>
                        <a:rPr lang="en-US"/>
                        <a:t>Plate Diameter (inner circle)</a:t>
                      </a:r>
                    </a:p>
                  </a:txBody>
                  <a:tcPr/>
                </a:tc>
                <a:tc>
                  <a:txBody>
                    <a:bodyPr/>
                    <a:lstStyle/>
                    <a:p>
                      <a:pPr algn="ctr"/>
                      <a:r>
                        <a:rPr lang="en-US"/>
                        <a:t>8.6</a:t>
                      </a:r>
                    </a:p>
                  </a:txBody>
                  <a:tcPr/>
                </a:tc>
                <a:extLst>
                  <a:ext uri="{0D108BD9-81ED-4DB2-BD59-A6C34878D82A}">
                    <a16:rowId xmlns:a16="http://schemas.microsoft.com/office/drawing/2014/main" val="1505619098"/>
                  </a:ext>
                </a:extLst>
              </a:tr>
              <a:tr h="370840">
                <a:tc>
                  <a:txBody>
                    <a:bodyPr/>
                    <a:lstStyle/>
                    <a:p>
                      <a:pPr algn="l"/>
                      <a:r>
                        <a:rPr lang="en-US"/>
                        <a:t>Plate Radius </a:t>
                      </a:r>
                    </a:p>
                  </a:txBody>
                  <a:tcPr/>
                </a:tc>
                <a:tc>
                  <a:txBody>
                    <a:bodyPr/>
                    <a:lstStyle/>
                    <a:p>
                      <a:pPr algn="ctr"/>
                      <a:r>
                        <a:rPr lang="en-US"/>
                        <a:t>5.1</a:t>
                      </a:r>
                    </a:p>
                  </a:txBody>
                  <a:tcPr/>
                </a:tc>
                <a:extLst>
                  <a:ext uri="{0D108BD9-81ED-4DB2-BD59-A6C34878D82A}">
                    <a16:rowId xmlns:a16="http://schemas.microsoft.com/office/drawing/2014/main" val="1357806522"/>
                  </a:ext>
                </a:extLst>
              </a:tr>
              <a:tr h="370840">
                <a:tc>
                  <a:txBody>
                    <a:bodyPr/>
                    <a:lstStyle/>
                    <a:p>
                      <a:pPr algn="l"/>
                      <a:r>
                        <a:rPr lang="en-US"/>
                        <a:t>Fork Length</a:t>
                      </a:r>
                    </a:p>
                  </a:txBody>
                  <a:tcPr/>
                </a:tc>
                <a:tc>
                  <a:txBody>
                    <a:bodyPr/>
                    <a:lstStyle/>
                    <a:p>
                      <a:pPr algn="ctr"/>
                      <a:r>
                        <a:rPr lang="en-US"/>
                        <a:t>10.9</a:t>
                      </a:r>
                    </a:p>
                  </a:txBody>
                  <a:tcPr/>
                </a:tc>
                <a:extLst>
                  <a:ext uri="{0D108BD9-81ED-4DB2-BD59-A6C34878D82A}">
                    <a16:rowId xmlns:a16="http://schemas.microsoft.com/office/drawing/2014/main" val="234277649"/>
                  </a:ext>
                </a:extLst>
              </a:tr>
              <a:tr h="370840">
                <a:tc>
                  <a:txBody>
                    <a:bodyPr/>
                    <a:lstStyle/>
                    <a:p>
                      <a:pPr algn="l"/>
                      <a:r>
                        <a:rPr lang="en-US"/>
                        <a:t>Knife Length </a:t>
                      </a:r>
                    </a:p>
                  </a:txBody>
                  <a:tcPr/>
                </a:tc>
                <a:tc>
                  <a:txBody>
                    <a:bodyPr/>
                    <a:lstStyle/>
                    <a:p>
                      <a:pPr algn="ctr"/>
                      <a:r>
                        <a:rPr lang="en-US"/>
                        <a:t>13.7</a:t>
                      </a:r>
                    </a:p>
                  </a:txBody>
                  <a:tcPr/>
                </a:tc>
                <a:extLst>
                  <a:ext uri="{0D108BD9-81ED-4DB2-BD59-A6C34878D82A}">
                    <a16:rowId xmlns:a16="http://schemas.microsoft.com/office/drawing/2014/main" val="3133510173"/>
                  </a:ext>
                </a:extLst>
              </a:tr>
              <a:tr h="370840">
                <a:tc>
                  <a:txBody>
                    <a:bodyPr/>
                    <a:lstStyle/>
                    <a:p>
                      <a:pPr algn="l"/>
                      <a:r>
                        <a:rPr lang="en-US"/>
                        <a:t>Carrot Length (excluding leaf)</a:t>
                      </a:r>
                    </a:p>
                  </a:txBody>
                  <a:tcPr/>
                </a:tc>
                <a:tc>
                  <a:txBody>
                    <a:bodyPr/>
                    <a:lstStyle/>
                    <a:p>
                      <a:pPr algn="ctr"/>
                      <a:r>
                        <a:rPr lang="en-US"/>
                        <a:t>8.1</a:t>
                      </a:r>
                    </a:p>
                  </a:txBody>
                  <a:tcPr/>
                </a:tc>
                <a:extLst>
                  <a:ext uri="{0D108BD9-81ED-4DB2-BD59-A6C34878D82A}">
                    <a16:rowId xmlns:a16="http://schemas.microsoft.com/office/drawing/2014/main" val="3193502491"/>
                  </a:ext>
                </a:extLst>
              </a:tr>
              <a:tr h="370840">
                <a:tc>
                  <a:txBody>
                    <a:bodyPr/>
                    <a:lstStyle/>
                    <a:p>
                      <a:pPr algn="l"/>
                      <a:r>
                        <a:rPr lang="en-US"/>
                        <a:t>Banana Width </a:t>
                      </a:r>
                    </a:p>
                  </a:txBody>
                  <a:tcPr/>
                </a:tc>
                <a:tc>
                  <a:txBody>
                    <a:bodyPr/>
                    <a:lstStyle/>
                    <a:p>
                      <a:pPr algn="ctr"/>
                      <a:r>
                        <a:rPr lang="en-US"/>
                        <a:t>2.1</a:t>
                      </a:r>
                    </a:p>
                  </a:txBody>
                  <a:tcPr/>
                </a:tc>
                <a:extLst>
                  <a:ext uri="{0D108BD9-81ED-4DB2-BD59-A6C34878D82A}">
                    <a16:rowId xmlns:a16="http://schemas.microsoft.com/office/drawing/2014/main" val="2683946532"/>
                  </a:ext>
                </a:extLst>
              </a:tr>
              <a:tr h="370840">
                <a:tc>
                  <a:txBody>
                    <a:bodyPr/>
                    <a:lstStyle/>
                    <a:p>
                      <a:pPr algn="l"/>
                      <a:r>
                        <a:rPr lang="en-US"/>
                        <a:t>Banana Stalk</a:t>
                      </a:r>
                    </a:p>
                  </a:txBody>
                  <a:tcPr/>
                </a:tc>
                <a:tc>
                  <a:txBody>
                    <a:bodyPr/>
                    <a:lstStyle/>
                    <a:p>
                      <a:pPr algn="ctr"/>
                      <a:r>
                        <a:rPr lang="en-US"/>
                        <a:t>1.8</a:t>
                      </a:r>
                    </a:p>
                  </a:txBody>
                  <a:tcPr/>
                </a:tc>
                <a:extLst>
                  <a:ext uri="{0D108BD9-81ED-4DB2-BD59-A6C34878D82A}">
                    <a16:rowId xmlns:a16="http://schemas.microsoft.com/office/drawing/2014/main" val="654198280"/>
                  </a:ext>
                </a:extLst>
              </a:tr>
              <a:tr h="370840">
                <a:tc>
                  <a:txBody>
                    <a:bodyPr/>
                    <a:lstStyle/>
                    <a:p>
                      <a:pPr algn="l"/>
                      <a:r>
                        <a:rPr lang="en-US"/>
                        <a:t>Watermelon Length</a:t>
                      </a:r>
                    </a:p>
                  </a:txBody>
                  <a:tcPr/>
                </a:tc>
                <a:tc>
                  <a:txBody>
                    <a:bodyPr/>
                    <a:lstStyle/>
                    <a:p>
                      <a:pPr algn="ctr"/>
                      <a:r>
                        <a:rPr lang="en-US"/>
                        <a:t>13.8</a:t>
                      </a:r>
                    </a:p>
                  </a:txBody>
                  <a:tcPr/>
                </a:tc>
                <a:extLst>
                  <a:ext uri="{0D108BD9-81ED-4DB2-BD59-A6C34878D82A}">
                    <a16:rowId xmlns:a16="http://schemas.microsoft.com/office/drawing/2014/main" val="2198157123"/>
                  </a:ext>
                </a:extLst>
              </a:tr>
              <a:tr h="370840">
                <a:tc>
                  <a:txBody>
                    <a:bodyPr/>
                    <a:lstStyle/>
                    <a:p>
                      <a:pPr algn="l"/>
                      <a:r>
                        <a:rPr lang="en-US"/>
                        <a:t>Watermelon Outer Curve </a:t>
                      </a:r>
                    </a:p>
                  </a:txBody>
                  <a:tcPr/>
                </a:tc>
                <a:tc>
                  <a:txBody>
                    <a:bodyPr/>
                    <a:lstStyle/>
                    <a:p>
                      <a:pPr algn="ctr"/>
                      <a:r>
                        <a:rPr lang="en-US" dirty="0"/>
                        <a:t>22.4</a:t>
                      </a:r>
                    </a:p>
                  </a:txBody>
                  <a:tcPr/>
                </a:tc>
                <a:extLst>
                  <a:ext uri="{0D108BD9-81ED-4DB2-BD59-A6C34878D82A}">
                    <a16:rowId xmlns:a16="http://schemas.microsoft.com/office/drawing/2014/main" val="2772758539"/>
                  </a:ext>
                </a:extLst>
              </a:tr>
            </a:tbl>
          </a:graphicData>
        </a:graphic>
      </p:graphicFrame>
      <p:graphicFrame>
        <p:nvGraphicFramePr>
          <p:cNvPr id="3" name="Table 2">
            <a:extLst>
              <a:ext uri="{FF2B5EF4-FFF2-40B4-BE49-F238E27FC236}">
                <a16:creationId xmlns:a16="http://schemas.microsoft.com/office/drawing/2014/main" id="{56155066-A3D6-8798-F0FE-FAB7A9BAF782}"/>
              </a:ext>
            </a:extLst>
          </p:cNvPr>
          <p:cNvGraphicFramePr>
            <a:graphicFrameLocks noGrp="1"/>
          </p:cNvGraphicFramePr>
          <p:nvPr>
            <p:extLst>
              <p:ext uri="{D42A27DB-BD31-4B8C-83A1-F6EECF244321}">
                <p14:modId xmlns:p14="http://schemas.microsoft.com/office/powerpoint/2010/main" val="1858129848"/>
              </p:ext>
            </p:extLst>
          </p:nvPr>
        </p:nvGraphicFramePr>
        <p:xfrm>
          <a:off x="6187826" y="1505639"/>
          <a:ext cx="5843183" cy="4074160"/>
        </p:xfrm>
        <a:graphic>
          <a:graphicData uri="http://schemas.openxmlformats.org/drawingml/2006/table">
            <a:tbl>
              <a:tblPr firstRow="1" bandRow="1">
                <a:tableStyleId>{5940675A-B579-460E-94D1-54222C63F5DA}</a:tableStyleId>
              </a:tblPr>
              <a:tblGrid>
                <a:gridCol w="2972392">
                  <a:extLst>
                    <a:ext uri="{9D8B030D-6E8A-4147-A177-3AD203B41FA5}">
                      <a16:colId xmlns:a16="http://schemas.microsoft.com/office/drawing/2014/main" val="4174392624"/>
                    </a:ext>
                  </a:extLst>
                </a:gridCol>
                <a:gridCol w="2870791">
                  <a:extLst>
                    <a:ext uri="{9D8B030D-6E8A-4147-A177-3AD203B41FA5}">
                      <a16:colId xmlns:a16="http://schemas.microsoft.com/office/drawing/2014/main" val="3027443022"/>
                    </a:ext>
                  </a:extLst>
                </a:gridCol>
              </a:tblGrid>
              <a:tr h="370840">
                <a:tc>
                  <a:txBody>
                    <a:bodyPr/>
                    <a:lstStyle/>
                    <a:p>
                      <a:pPr algn="ctr"/>
                      <a:r>
                        <a:rPr lang="en-US"/>
                        <a:t>Game Object </a:t>
                      </a:r>
                    </a:p>
                  </a:txBody>
                  <a:tcPr/>
                </a:tc>
                <a:tc>
                  <a:txBody>
                    <a:bodyPr/>
                    <a:lstStyle/>
                    <a:p>
                      <a:pPr algn="ctr"/>
                      <a:r>
                        <a:rPr lang="en-US" dirty="0"/>
                        <a:t>Official Measurement (cm)</a:t>
                      </a:r>
                    </a:p>
                  </a:txBody>
                  <a:tcPr/>
                </a:tc>
                <a:extLst>
                  <a:ext uri="{0D108BD9-81ED-4DB2-BD59-A6C34878D82A}">
                    <a16:rowId xmlns:a16="http://schemas.microsoft.com/office/drawing/2014/main" val="2240394706"/>
                  </a:ext>
                </a:extLst>
              </a:tr>
              <a:tr h="370840">
                <a:tc>
                  <a:txBody>
                    <a:bodyPr/>
                    <a:lstStyle/>
                    <a:p>
                      <a:r>
                        <a:rPr lang="en-US"/>
                        <a:t>Orange Wedge Length</a:t>
                      </a:r>
                    </a:p>
                  </a:txBody>
                  <a:tcPr/>
                </a:tc>
                <a:tc>
                  <a:txBody>
                    <a:bodyPr/>
                    <a:lstStyle/>
                    <a:p>
                      <a:pPr algn="ctr"/>
                      <a:r>
                        <a:rPr lang="en-US"/>
                        <a:t>4.7</a:t>
                      </a:r>
                    </a:p>
                  </a:txBody>
                  <a:tcPr/>
                </a:tc>
                <a:extLst>
                  <a:ext uri="{0D108BD9-81ED-4DB2-BD59-A6C34878D82A}">
                    <a16:rowId xmlns:a16="http://schemas.microsoft.com/office/drawing/2014/main" val="4209650844"/>
                  </a:ext>
                </a:extLst>
              </a:tr>
              <a:tr h="370840">
                <a:tc>
                  <a:txBody>
                    <a:bodyPr/>
                    <a:lstStyle/>
                    <a:p>
                      <a:r>
                        <a:rPr lang="en-US"/>
                        <a:t>Orange Wedge Outer Curve</a:t>
                      </a:r>
                    </a:p>
                  </a:txBody>
                  <a:tcPr/>
                </a:tc>
                <a:tc>
                  <a:txBody>
                    <a:bodyPr/>
                    <a:lstStyle/>
                    <a:p>
                      <a:pPr algn="ctr"/>
                      <a:r>
                        <a:rPr lang="en-US"/>
                        <a:t>8.1</a:t>
                      </a:r>
                    </a:p>
                  </a:txBody>
                  <a:tcPr/>
                </a:tc>
                <a:extLst>
                  <a:ext uri="{0D108BD9-81ED-4DB2-BD59-A6C34878D82A}">
                    <a16:rowId xmlns:a16="http://schemas.microsoft.com/office/drawing/2014/main" val="1505619098"/>
                  </a:ext>
                </a:extLst>
              </a:tr>
              <a:tr h="370840">
                <a:tc>
                  <a:txBody>
                    <a:bodyPr/>
                    <a:lstStyle/>
                    <a:p>
                      <a:r>
                        <a:rPr lang="en-US"/>
                        <a:t>Row of Beans</a:t>
                      </a:r>
                    </a:p>
                  </a:txBody>
                  <a:tcPr/>
                </a:tc>
                <a:tc>
                  <a:txBody>
                    <a:bodyPr/>
                    <a:lstStyle/>
                    <a:p>
                      <a:pPr algn="ctr"/>
                      <a:r>
                        <a:rPr lang="en-US"/>
                        <a:t>8.7</a:t>
                      </a:r>
                    </a:p>
                  </a:txBody>
                  <a:tcPr/>
                </a:tc>
                <a:extLst>
                  <a:ext uri="{0D108BD9-81ED-4DB2-BD59-A6C34878D82A}">
                    <a16:rowId xmlns:a16="http://schemas.microsoft.com/office/drawing/2014/main" val="1357806522"/>
                  </a:ext>
                </a:extLst>
              </a:tr>
              <a:tr h="370840">
                <a:tc>
                  <a:txBody>
                    <a:bodyPr/>
                    <a:lstStyle/>
                    <a:p>
                      <a:r>
                        <a:rPr lang="en-US"/>
                        <a:t>Bean Length (horizontal)</a:t>
                      </a:r>
                    </a:p>
                  </a:txBody>
                  <a:tcPr/>
                </a:tc>
                <a:tc>
                  <a:txBody>
                    <a:bodyPr/>
                    <a:lstStyle/>
                    <a:p>
                      <a:pPr algn="ctr"/>
                      <a:r>
                        <a:rPr lang="en-US"/>
                        <a:t>1.3</a:t>
                      </a:r>
                    </a:p>
                  </a:txBody>
                  <a:tcPr/>
                </a:tc>
                <a:extLst>
                  <a:ext uri="{0D108BD9-81ED-4DB2-BD59-A6C34878D82A}">
                    <a16:rowId xmlns:a16="http://schemas.microsoft.com/office/drawing/2014/main" val="234277649"/>
                  </a:ext>
                </a:extLst>
              </a:tr>
              <a:tr h="370840">
                <a:tc>
                  <a:txBody>
                    <a:bodyPr/>
                    <a:lstStyle/>
                    <a:p>
                      <a:r>
                        <a:rPr lang="en-US"/>
                        <a:t>Pizza Slice Perimeter </a:t>
                      </a:r>
                    </a:p>
                  </a:txBody>
                  <a:tcPr/>
                </a:tc>
                <a:tc>
                  <a:txBody>
                    <a:bodyPr/>
                    <a:lstStyle/>
                    <a:p>
                      <a:pPr algn="ctr"/>
                      <a:r>
                        <a:rPr lang="en-US"/>
                        <a:t>13.4</a:t>
                      </a:r>
                    </a:p>
                  </a:txBody>
                  <a:tcPr/>
                </a:tc>
                <a:extLst>
                  <a:ext uri="{0D108BD9-81ED-4DB2-BD59-A6C34878D82A}">
                    <a16:rowId xmlns:a16="http://schemas.microsoft.com/office/drawing/2014/main" val="3133510173"/>
                  </a:ext>
                </a:extLst>
              </a:tr>
              <a:tr h="370840">
                <a:tc>
                  <a:txBody>
                    <a:bodyPr/>
                    <a:lstStyle/>
                    <a:p>
                      <a:r>
                        <a:rPr lang="en-US"/>
                        <a:t>Pizza Slice Side </a:t>
                      </a:r>
                    </a:p>
                  </a:txBody>
                  <a:tcPr/>
                </a:tc>
                <a:tc>
                  <a:txBody>
                    <a:bodyPr/>
                    <a:lstStyle/>
                    <a:p>
                      <a:pPr algn="ctr"/>
                      <a:r>
                        <a:rPr lang="en-US"/>
                        <a:t>4.4</a:t>
                      </a:r>
                    </a:p>
                  </a:txBody>
                  <a:tcPr/>
                </a:tc>
                <a:extLst>
                  <a:ext uri="{0D108BD9-81ED-4DB2-BD59-A6C34878D82A}">
                    <a16:rowId xmlns:a16="http://schemas.microsoft.com/office/drawing/2014/main" val="3193502491"/>
                  </a:ext>
                </a:extLst>
              </a:tr>
              <a:tr h="370840">
                <a:tc>
                  <a:txBody>
                    <a:bodyPr/>
                    <a:lstStyle/>
                    <a:p>
                      <a:r>
                        <a:rPr lang="en-US"/>
                        <a:t>Pizza Slice Crust (width)</a:t>
                      </a:r>
                    </a:p>
                  </a:txBody>
                  <a:tcPr/>
                </a:tc>
                <a:tc>
                  <a:txBody>
                    <a:bodyPr/>
                    <a:lstStyle/>
                    <a:p>
                      <a:pPr algn="ctr"/>
                      <a:r>
                        <a:rPr lang="en-US"/>
                        <a:t>4.7</a:t>
                      </a:r>
                    </a:p>
                  </a:txBody>
                  <a:tcPr/>
                </a:tc>
                <a:extLst>
                  <a:ext uri="{0D108BD9-81ED-4DB2-BD59-A6C34878D82A}">
                    <a16:rowId xmlns:a16="http://schemas.microsoft.com/office/drawing/2014/main" val="2683946532"/>
                  </a:ext>
                </a:extLst>
              </a:tr>
              <a:tr h="370840">
                <a:tc>
                  <a:txBody>
                    <a:bodyPr/>
                    <a:lstStyle/>
                    <a:p>
                      <a:r>
                        <a:rPr lang="en-US"/>
                        <a:t>Cupcake Height </a:t>
                      </a:r>
                    </a:p>
                  </a:txBody>
                  <a:tcPr/>
                </a:tc>
                <a:tc>
                  <a:txBody>
                    <a:bodyPr/>
                    <a:lstStyle/>
                    <a:p>
                      <a:pPr algn="ctr"/>
                      <a:r>
                        <a:rPr lang="en-US"/>
                        <a:t>6.2</a:t>
                      </a:r>
                    </a:p>
                  </a:txBody>
                  <a:tcPr/>
                </a:tc>
                <a:extLst>
                  <a:ext uri="{0D108BD9-81ED-4DB2-BD59-A6C34878D82A}">
                    <a16:rowId xmlns:a16="http://schemas.microsoft.com/office/drawing/2014/main" val="654198280"/>
                  </a:ext>
                </a:extLst>
              </a:tr>
              <a:tr h="370840">
                <a:tc>
                  <a:txBody>
                    <a:bodyPr/>
                    <a:lstStyle/>
                    <a:p>
                      <a:r>
                        <a:rPr lang="en-US"/>
                        <a:t>Apple Length (including stem)</a:t>
                      </a:r>
                    </a:p>
                  </a:txBody>
                  <a:tcPr/>
                </a:tc>
                <a:tc>
                  <a:txBody>
                    <a:bodyPr/>
                    <a:lstStyle/>
                    <a:p>
                      <a:pPr algn="ctr"/>
                      <a:r>
                        <a:rPr lang="en-US"/>
                        <a:t>5.5</a:t>
                      </a:r>
                    </a:p>
                  </a:txBody>
                  <a:tcPr/>
                </a:tc>
                <a:extLst>
                  <a:ext uri="{0D108BD9-81ED-4DB2-BD59-A6C34878D82A}">
                    <a16:rowId xmlns:a16="http://schemas.microsoft.com/office/drawing/2014/main" val="2198157123"/>
                  </a:ext>
                </a:extLst>
              </a:tr>
              <a:tr h="0">
                <a:tc>
                  <a:txBody>
                    <a:bodyPr/>
                    <a:lstStyle/>
                    <a:p>
                      <a:r>
                        <a:rPr lang="en-US"/>
                        <a:t>Apple Width</a:t>
                      </a:r>
                    </a:p>
                  </a:txBody>
                  <a:tcPr/>
                </a:tc>
                <a:tc>
                  <a:txBody>
                    <a:bodyPr/>
                    <a:lstStyle/>
                    <a:p>
                      <a:pPr algn="ctr"/>
                      <a:r>
                        <a:rPr lang="en-US" dirty="0"/>
                        <a:t>5.0</a:t>
                      </a:r>
                    </a:p>
                  </a:txBody>
                  <a:tcPr/>
                </a:tc>
                <a:extLst>
                  <a:ext uri="{0D108BD9-81ED-4DB2-BD59-A6C34878D82A}">
                    <a16:rowId xmlns:a16="http://schemas.microsoft.com/office/drawing/2014/main" val="2772758539"/>
                  </a:ext>
                </a:extLst>
              </a:tr>
            </a:tbl>
          </a:graphicData>
        </a:graphic>
      </p:graphicFrame>
      <p:pic>
        <p:nvPicPr>
          <p:cNvPr id="4" name="Picture 3">
            <a:extLst>
              <a:ext uri="{FF2B5EF4-FFF2-40B4-BE49-F238E27FC236}">
                <a16:creationId xmlns:a16="http://schemas.microsoft.com/office/drawing/2014/main" id="{F9FC7D02-0ABD-2448-E9CC-28C3419F27C2}"/>
              </a:ext>
            </a:extLst>
          </p:cNvPr>
          <p:cNvPicPr>
            <a:picLocks noChangeAspect="1"/>
          </p:cNvPicPr>
          <p:nvPr/>
        </p:nvPicPr>
        <p:blipFill rotWithShape="1">
          <a:blip r:embed="rId3"/>
          <a:srcRect r="963" b="-1014"/>
          <a:stretch/>
        </p:blipFill>
        <p:spPr>
          <a:xfrm>
            <a:off x="0" y="6086875"/>
            <a:ext cx="12192000" cy="563139"/>
          </a:xfrm>
          <a:prstGeom prst="rect">
            <a:avLst/>
          </a:prstGeom>
        </p:spPr>
      </p:pic>
      <p:sp>
        <p:nvSpPr>
          <p:cNvPr id="5" name="TextBox 4">
            <a:extLst>
              <a:ext uri="{FF2B5EF4-FFF2-40B4-BE49-F238E27FC236}">
                <a16:creationId xmlns:a16="http://schemas.microsoft.com/office/drawing/2014/main" id="{B8EB68D0-490C-3389-6AC1-34A16AE9F99D}"/>
              </a:ext>
            </a:extLst>
          </p:cNvPr>
          <p:cNvSpPr txBox="1"/>
          <p:nvPr/>
        </p:nvSpPr>
        <p:spPr>
          <a:xfrm>
            <a:off x="1522476" y="295758"/>
            <a:ext cx="9144000" cy="707886"/>
          </a:xfrm>
          <a:prstGeom prst="rect">
            <a:avLst/>
          </a:prstGeom>
          <a:noFill/>
        </p:spPr>
        <p:txBody>
          <a:bodyPr wrap="square" rtlCol="0">
            <a:spAutoFit/>
          </a:bodyPr>
          <a:lstStyle/>
          <a:p>
            <a:pPr algn="ctr"/>
            <a:r>
              <a:rPr lang="en-US" sz="4000">
                <a:latin typeface="Barlow" pitchFamily="2" charset="77"/>
              </a:rPr>
              <a:t>All Metric Meal Object Measurements</a:t>
            </a:r>
          </a:p>
        </p:txBody>
      </p:sp>
      <p:pic>
        <p:nvPicPr>
          <p:cNvPr id="6" name="Picture 5">
            <a:extLst>
              <a:ext uri="{FF2B5EF4-FFF2-40B4-BE49-F238E27FC236}">
                <a16:creationId xmlns:a16="http://schemas.microsoft.com/office/drawing/2014/main" id="{9347272B-4413-1E75-7D40-D5600B305EA3}"/>
              </a:ext>
            </a:extLst>
          </p:cNvPr>
          <p:cNvPicPr>
            <a:picLocks noChangeAspect="1"/>
          </p:cNvPicPr>
          <p:nvPr/>
        </p:nvPicPr>
        <p:blipFill>
          <a:blip r:embed="rId4"/>
          <a:stretch>
            <a:fillRect/>
          </a:stretch>
        </p:blipFill>
        <p:spPr>
          <a:xfrm>
            <a:off x="875394" y="108779"/>
            <a:ext cx="1034301" cy="1034301"/>
          </a:xfrm>
          <a:prstGeom prst="rect">
            <a:avLst/>
          </a:prstGeom>
        </p:spPr>
      </p:pic>
      <p:pic>
        <p:nvPicPr>
          <p:cNvPr id="7" name="Picture 6">
            <a:extLst>
              <a:ext uri="{FF2B5EF4-FFF2-40B4-BE49-F238E27FC236}">
                <a16:creationId xmlns:a16="http://schemas.microsoft.com/office/drawing/2014/main" id="{147917FE-E45D-A1A5-51E5-E900C2F2422C}"/>
              </a:ext>
            </a:extLst>
          </p:cNvPr>
          <p:cNvPicPr>
            <a:picLocks noChangeAspect="1"/>
          </p:cNvPicPr>
          <p:nvPr/>
        </p:nvPicPr>
        <p:blipFill>
          <a:blip r:embed="rId4"/>
          <a:stretch>
            <a:fillRect/>
          </a:stretch>
        </p:blipFill>
        <p:spPr>
          <a:xfrm>
            <a:off x="10279257" y="162211"/>
            <a:ext cx="1034301" cy="1034301"/>
          </a:xfrm>
          <a:prstGeom prst="rect">
            <a:avLst/>
          </a:prstGeom>
        </p:spPr>
      </p:pic>
    </p:spTree>
    <p:extLst>
      <p:ext uri="{BB962C8B-B14F-4D97-AF65-F5344CB8AC3E}">
        <p14:creationId xmlns:p14="http://schemas.microsoft.com/office/powerpoint/2010/main" val="1894283207"/>
      </p:ext>
    </p:extLst>
  </p:cSld>
  <p:clrMapOvr>
    <a:masterClrMapping/>
  </p:clrMapOvr>
  <p:transition spd="med" advTm="6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63C3EDE3-9B3F-4A13-AFA6-24518F75B85D}"/>
              </a:ext>
            </a:extLst>
          </p:cNvPr>
          <p:cNvPicPr>
            <a:picLocks noChangeAspect="1"/>
          </p:cNvPicPr>
          <p:nvPr/>
        </p:nvPicPr>
        <p:blipFill rotWithShape="1">
          <a:blip r:embed="rId2"/>
          <a:srcRect t="9773" b="5844"/>
          <a:stretch/>
        </p:blipFill>
        <p:spPr>
          <a:xfrm>
            <a:off x="0" y="-1"/>
            <a:ext cx="12192000" cy="6858001"/>
          </a:xfrm>
          <a:prstGeom prst="rect">
            <a:avLst/>
          </a:prstGeom>
        </p:spPr>
      </p:pic>
      <p:sp>
        <p:nvSpPr>
          <p:cNvPr id="2" name="Rectangle 3">
            <a:extLst>
              <a:ext uri="{FF2B5EF4-FFF2-40B4-BE49-F238E27FC236}">
                <a16:creationId xmlns:a16="http://schemas.microsoft.com/office/drawing/2014/main" id="{073D260E-4349-475A-9412-0BF9DF04979D}"/>
              </a:ext>
            </a:extLst>
          </p:cNvPr>
          <p:cNvSpPr txBox="1">
            <a:spLocks noChangeArrowheads="1"/>
          </p:cNvSpPr>
          <p:nvPr/>
        </p:nvSpPr>
        <p:spPr>
          <a:xfrm>
            <a:off x="1743055" y="1396205"/>
            <a:ext cx="5146616" cy="40655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tx1">
                    <a:lumMod val="95000"/>
                    <a:lumOff val="5000"/>
                  </a:schemeClr>
                </a:solidFill>
              </a:rPr>
              <a:t>Write </a:t>
            </a:r>
            <a:r>
              <a:rPr lang="en-US" sz="4400" b="1" u="sng" dirty="0">
                <a:solidFill>
                  <a:schemeClr val="tx1">
                    <a:lumMod val="95000"/>
                    <a:lumOff val="5000"/>
                  </a:schemeClr>
                </a:solidFill>
              </a:rPr>
              <a:t>one</a:t>
            </a:r>
            <a:r>
              <a:rPr lang="en-US" sz="4400" dirty="0">
                <a:solidFill>
                  <a:schemeClr val="tx1">
                    <a:lumMod val="95000"/>
                    <a:lumOff val="5000"/>
                  </a:schemeClr>
                </a:solidFill>
              </a:rPr>
              <a:t> thing </a:t>
            </a:r>
          </a:p>
          <a:p>
            <a:pPr marL="0" indent="0">
              <a:buNone/>
            </a:pPr>
            <a:r>
              <a:rPr lang="en-US" sz="4400" dirty="0">
                <a:solidFill>
                  <a:schemeClr val="tx1">
                    <a:lumMod val="95000"/>
                    <a:lumOff val="5000"/>
                  </a:schemeClr>
                </a:solidFill>
              </a:rPr>
              <a:t>you learned about</a:t>
            </a:r>
          </a:p>
          <a:p>
            <a:pPr marL="0" indent="0">
              <a:buNone/>
            </a:pPr>
            <a:r>
              <a:rPr lang="en-US" sz="4400" dirty="0">
                <a:solidFill>
                  <a:schemeClr val="tx1">
                    <a:lumMod val="95000"/>
                    <a:lumOff val="5000"/>
                  </a:schemeClr>
                </a:solidFill>
              </a:rPr>
              <a:t> measurements </a:t>
            </a:r>
          </a:p>
          <a:p>
            <a:pPr marL="0" indent="0">
              <a:buNone/>
            </a:pPr>
            <a:r>
              <a:rPr lang="en-US" sz="4400" dirty="0">
                <a:solidFill>
                  <a:schemeClr val="tx1">
                    <a:lumMod val="95000"/>
                    <a:lumOff val="5000"/>
                  </a:schemeClr>
                </a:solidFill>
              </a:rPr>
              <a:t>during this activity</a:t>
            </a:r>
          </a:p>
        </p:txBody>
      </p:sp>
    </p:spTree>
    <p:extLst>
      <p:ext uri="{BB962C8B-B14F-4D97-AF65-F5344CB8AC3E}">
        <p14:creationId xmlns:p14="http://schemas.microsoft.com/office/powerpoint/2010/main" val="343030821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lowchart: Connector 22">
            <a:extLst>
              <a:ext uri="{FF2B5EF4-FFF2-40B4-BE49-F238E27FC236}">
                <a16:creationId xmlns:a16="http://schemas.microsoft.com/office/drawing/2014/main" id="{C2449AC0-600A-4134-A97C-FC38CC4FF741}"/>
              </a:ext>
            </a:extLst>
          </p:cNvPr>
          <p:cNvSpPr/>
          <p:nvPr/>
        </p:nvSpPr>
        <p:spPr>
          <a:xfrm>
            <a:off x="776104" y="2573124"/>
            <a:ext cx="2659225" cy="2630898"/>
          </a:xfrm>
          <a:prstGeom prst="flowChartConnec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Connector 23">
            <a:extLst>
              <a:ext uri="{FF2B5EF4-FFF2-40B4-BE49-F238E27FC236}">
                <a16:creationId xmlns:a16="http://schemas.microsoft.com/office/drawing/2014/main" id="{2C8872F2-4F71-4779-A14E-405690FEC20E}"/>
              </a:ext>
            </a:extLst>
          </p:cNvPr>
          <p:cNvSpPr/>
          <p:nvPr/>
        </p:nvSpPr>
        <p:spPr>
          <a:xfrm>
            <a:off x="4040030" y="2573124"/>
            <a:ext cx="2659225" cy="2630898"/>
          </a:xfrm>
          <a:prstGeom prst="flowChartConnector">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EB9438-63B4-4CDA-8AD1-51FA23DD9961}"/>
              </a:ext>
            </a:extLst>
          </p:cNvPr>
          <p:cNvSpPr>
            <a:spLocks noGrp="1"/>
          </p:cNvSpPr>
          <p:nvPr>
            <p:ph type="title"/>
          </p:nvPr>
        </p:nvSpPr>
        <p:spPr>
          <a:xfrm>
            <a:off x="759022" y="139716"/>
            <a:ext cx="6728178" cy="1325563"/>
          </a:xfrm>
        </p:spPr>
        <p:txBody>
          <a:bodyPr/>
          <a:lstStyle/>
          <a:p>
            <a:r>
              <a:rPr lang="en-US" b="1" dirty="0">
                <a:latin typeface="+mn-lt"/>
              </a:rPr>
              <a:t>When to Use Estimation?</a:t>
            </a:r>
          </a:p>
        </p:txBody>
      </p:sp>
      <p:sp>
        <p:nvSpPr>
          <p:cNvPr id="3" name="Rectangle 2">
            <a:extLst>
              <a:ext uri="{FF2B5EF4-FFF2-40B4-BE49-F238E27FC236}">
                <a16:creationId xmlns:a16="http://schemas.microsoft.com/office/drawing/2014/main" id="{A43D7869-2141-4026-81EE-F470C2BFEDF1}"/>
              </a:ext>
            </a:extLst>
          </p:cNvPr>
          <p:cNvSpPr/>
          <p:nvPr/>
        </p:nvSpPr>
        <p:spPr>
          <a:xfrm>
            <a:off x="755722" y="1223944"/>
            <a:ext cx="6340948" cy="954107"/>
          </a:xfrm>
          <a:prstGeom prst="rect">
            <a:avLst/>
          </a:prstGeom>
        </p:spPr>
        <p:txBody>
          <a:bodyPr wrap="square" lIns="91440" tIns="45720" rIns="91440" bIns="45720" anchor="t">
            <a:spAutoFit/>
          </a:bodyPr>
          <a:lstStyle/>
          <a:p>
            <a:pPr marL="457200" indent="-457200">
              <a:buFont typeface="Arial" panose="05000000000000000000" pitchFamily="2" charset="2"/>
              <a:buChar char="•"/>
            </a:pPr>
            <a:r>
              <a:rPr lang="en-US" sz="2800" dirty="0">
                <a:solidFill>
                  <a:srgbClr val="000000"/>
                </a:solidFill>
              </a:rPr>
              <a:t>Not important to find </a:t>
            </a:r>
            <a:r>
              <a:rPr lang="en-US" sz="2800" u="sng" dirty="0">
                <a:solidFill>
                  <a:srgbClr val="000000"/>
                </a:solidFill>
              </a:rPr>
              <a:t>exact</a:t>
            </a:r>
            <a:r>
              <a:rPr lang="en-US" sz="2800" dirty="0">
                <a:solidFill>
                  <a:srgbClr val="000000"/>
                </a:solidFill>
              </a:rPr>
              <a:t> answer.</a:t>
            </a:r>
            <a:endParaRPr lang="en-US" dirty="0"/>
          </a:p>
          <a:p>
            <a:pPr marL="457200" indent="-457200">
              <a:buFont typeface="Arial" panose="05000000000000000000" pitchFamily="2" charset="2"/>
              <a:buChar char="•"/>
            </a:pPr>
            <a:r>
              <a:rPr lang="en-US" sz="2800" dirty="0">
                <a:solidFill>
                  <a:srgbClr val="000000"/>
                </a:solidFill>
              </a:rPr>
              <a:t>Difficult to calculate quickly.</a:t>
            </a:r>
            <a:endParaRPr lang="en-US" sz="2800" dirty="0">
              <a:solidFill>
                <a:srgbClr val="000000"/>
              </a:solidFill>
              <a:cs typeface="Calibri" panose="020F0502020204030204"/>
            </a:endParaRPr>
          </a:p>
        </p:txBody>
      </p:sp>
      <p:sp>
        <p:nvSpPr>
          <p:cNvPr id="11" name="TextBox 10">
            <a:extLst>
              <a:ext uri="{FF2B5EF4-FFF2-40B4-BE49-F238E27FC236}">
                <a16:creationId xmlns:a16="http://schemas.microsoft.com/office/drawing/2014/main" id="{4E83157B-C3CB-4BCF-9AE0-30A25ACEBCEA}"/>
              </a:ext>
            </a:extLst>
          </p:cNvPr>
          <p:cNvSpPr txBox="1"/>
          <p:nvPr/>
        </p:nvSpPr>
        <p:spPr>
          <a:xfrm>
            <a:off x="1098394" y="2910391"/>
            <a:ext cx="1879040" cy="1754326"/>
          </a:xfrm>
          <a:prstGeom prst="rect">
            <a:avLst/>
          </a:prstGeom>
          <a:noFill/>
        </p:spPr>
        <p:txBody>
          <a:bodyPr wrap="none" lIns="91440" tIns="45720" rIns="91440" bIns="45720" rtlCol="0" anchor="t">
            <a:spAutoFit/>
          </a:bodyPr>
          <a:lstStyle/>
          <a:p>
            <a:pPr algn="r"/>
            <a:r>
              <a:rPr lang="en-US" sz="3600" b="1" dirty="0"/>
              <a:t>4.75 m</a:t>
            </a:r>
          </a:p>
          <a:p>
            <a:pPr algn="r"/>
            <a:r>
              <a:rPr lang="en-US" sz="3600" b="1" u="sng" dirty="0"/>
              <a:t>X 4.20 m</a:t>
            </a:r>
            <a:endParaRPr lang="en-US" sz="3600" b="1" dirty="0"/>
          </a:p>
          <a:p>
            <a:pPr algn="r"/>
            <a:r>
              <a:rPr lang="en-US" sz="3600" b="1" dirty="0"/>
              <a:t>19.95 m</a:t>
            </a:r>
            <a:r>
              <a:rPr lang="en-US" sz="3600" b="1" baseline="30000" dirty="0"/>
              <a:t>2</a:t>
            </a:r>
            <a:endParaRPr lang="en-US" sz="3600" b="1" baseline="30000" dirty="0">
              <a:cs typeface="Calibri"/>
            </a:endParaRPr>
          </a:p>
        </p:txBody>
      </p:sp>
      <p:sp>
        <p:nvSpPr>
          <p:cNvPr id="13" name="TextBox 12">
            <a:extLst>
              <a:ext uri="{FF2B5EF4-FFF2-40B4-BE49-F238E27FC236}">
                <a16:creationId xmlns:a16="http://schemas.microsoft.com/office/drawing/2014/main" id="{AAB0C85B-9DD0-4DCC-BBFE-D300EC898BEB}"/>
              </a:ext>
            </a:extLst>
          </p:cNvPr>
          <p:cNvSpPr txBox="1"/>
          <p:nvPr/>
        </p:nvSpPr>
        <p:spPr>
          <a:xfrm>
            <a:off x="4665492" y="2910391"/>
            <a:ext cx="1287532" cy="1754326"/>
          </a:xfrm>
          <a:prstGeom prst="rect">
            <a:avLst/>
          </a:prstGeom>
          <a:noFill/>
        </p:spPr>
        <p:txBody>
          <a:bodyPr wrap="none" rtlCol="0">
            <a:spAutoFit/>
          </a:bodyPr>
          <a:lstStyle/>
          <a:p>
            <a:pPr algn="r"/>
            <a:r>
              <a:rPr lang="en-US" sz="3600" b="1" dirty="0"/>
              <a:t>5 m</a:t>
            </a:r>
          </a:p>
          <a:p>
            <a:pPr algn="r"/>
            <a:r>
              <a:rPr lang="en-US" sz="3600" b="1" u="sng" dirty="0"/>
              <a:t>X 4 m</a:t>
            </a:r>
            <a:endParaRPr lang="en-US" sz="3600" b="1" dirty="0"/>
          </a:p>
          <a:p>
            <a:pPr algn="r"/>
            <a:r>
              <a:rPr lang="en-US" sz="3600" b="1" dirty="0"/>
              <a:t>20 m</a:t>
            </a:r>
            <a:r>
              <a:rPr lang="en-US" sz="3600" b="1" baseline="30000" dirty="0"/>
              <a:t>2</a:t>
            </a:r>
          </a:p>
        </p:txBody>
      </p:sp>
      <p:pic>
        <p:nvPicPr>
          <p:cNvPr id="5" name="Picture 4">
            <a:extLst>
              <a:ext uri="{FF2B5EF4-FFF2-40B4-BE49-F238E27FC236}">
                <a16:creationId xmlns:a16="http://schemas.microsoft.com/office/drawing/2014/main" id="{AB751B5C-2457-4FCE-AE68-6F14FA9C08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67537" y="1581142"/>
            <a:ext cx="3856920" cy="4676749"/>
          </a:xfrm>
          <a:prstGeom prst="rect">
            <a:avLst/>
          </a:prstGeom>
        </p:spPr>
      </p:pic>
      <p:sp>
        <p:nvSpPr>
          <p:cNvPr id="8" name="Rectangle 7">
            <a:extLst>
              <a:ext uri="{FF2B5EF4-FFF2-40B4-BE49-F238E27FC236}">
                <a16:creationId xmlns:a16="http://schemas.microsoft.com/office/drawing/2014/main" id="{91B2472E-D270-4AD2-950B-F93257C0BEF4}"/>
              </a:ext>
            </a:extLst>
          </p:cNvPr>
          <p:cNvSpPr/>
          <p:nvPr/>
        </p:nvSpPr>
        <p:spPr>
          <a:xfrm>
            <a:off x="8367723" y="1183853"/>
            <a:ext cx="2071172" cy="523220"/>
          </a:xfrm>
          <a:prstGeom prst="rect">
            <a:avLst/>
          </a:prstGeom>
        </p:spPr>
        <p:txBody>
          <a:bodyPr wrap="square">
            <a:spAutoFit/>
          </a:bodyPr>
          <a:lstStyle/>
          <a:p>
            <a:r>
              <a:rPr lang="en-US" sz="2800">
                <a:solidFill>
                  <a:srgbClr val="000000"/>
                </a:solidFill>
              </a:rPr>
              <a:t>Garden Plot</a:t>
            </a:r>
          </a:p>
        </p:txBody>
      </p:sp>
      <p:pic>
        <p:nvPicPr>
          <p:cNvPr id="14" name="Graphic 13" descr="Watering pot">
            <a:extLst>
              <a:ext uri="{FF2B5EF4-FFF2-40B4-BE49-F238E27FC236}">
                <a16:creationId xmlns:a16="http://schemas.microsoft.com/office/drawing/2014/main" id="{FB507EDA-EB78-48CE-85B3-2C280AEC7F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57619" y="269453"/>
            <a:ext cx="914400" cy="914400"/>
          </a:xfrm>
          <a:prstGeom prst="rect">
            <a:avLst/>
          </a:prstGeom>
        </p:spPr>
      </p:pic>
      <p:pic>
        <p:nvPicPr>
          <p:cNvPr id="16" name="Graphic 15" descr="Plant">
            <a:extLst>
              <a:ext uri="{FF2B5EF4-FFF2-40B4-BE49-F238E27FC236}">
                <a16:creationId xmlns:a16="http://schemas.microsoft.com/office/drawing/2014/main" id="{69EEC3D1-9EA4-408E-BD83-25E2D6ABA79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07648" y="984380"/>
            <a:ext cx="914400" cy="914400"/>
          </a:xfrm>
          <a:prstGeom prst="rect">
            <a:avLst/>
          </a:prstGeom>
        </p:spPr>
      </p:pic>
      <p:sp>
        <p:nvSpPr>
          <p:cNvPr id="4" name="TextBox 3">
            <a:extLst>
              <a:ext uri="{FF2B5EF4-FFF2-40B4-BE49-F238E27FC236}">
                <a16:creationId xmlns:a16="http://schemas.microsoft.com/office/drawing/2014/main" id="{EF7DCE1E-D349-BC4E-8B7A-3A5A50729BDD}"/>
              </a:ext>
            </a:extLst>
          </p:cNvPr>
          <p:cNvSpPr txBox="1"/>
          <p:nvPr/>
        </p:nvSpPr>
        <p:spPr>
          <a:xfrm>
            <a:off x="10992050" y="5890226"/>
            <a:ext cx="900689" cy="2312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rgbClr val="BFBFBF"/>
                </a:solidFill>
              </a:rPr>
              <a:t>Credit:  NIST</a:t>
            </a:r>
            <a:endParaRPr lang="en-US" sz="900" dirty="0"/>
          </a:p>
        </p:txBody>
      </p:sp>
      <p:pic>
        <p:nvPicPr>
          <p:cNvPr id="7" name="Picture 6">
            <a:extLst>
              <a:ext uri="{FF2B5EF4-FFF2-40B4-BE49-F238E27FC236}">
                <a16:creationId xmlns:a16="http://schemas.microsoft.com/office/drawing/2014/main" id="{12FEF967-043F-AF07-B528-F15484011B69}"/>
              </a:ext>
            </a:extLst>
          </p:cNvPr>
          <p:cNvPicPr>
            <a:picLocks noChangeAspect="1"/>
          </p:cNvPicPr>
          <p:nvPr/>
        </p:nvPicPr>
        <p:blipFill>
          <a:blip r:embed="rId6"/>
          <a:stretch>
            <a:fillRect/>
          </a:stretch>
        </p:blipFill>
        <p:spPr>
          <a:xfrm>
            <a:off x="-1" y="6183344"/>
            <a:ext cx="12191999" cy="674656"/>
          </a:xfrm>
          <a:prstGeom prst="rect">
            <a:avLst/>
          </a:prstGeom>
        </p:spPr>
      </p:pic>
    </p:spTree>
    <p:extLst>
      <p:ext uri="{BB962C8B-B14F-4D97-AF65-F5344CB8AC3E}">
        <p14:creationId xmlns:p14="http://schemas.microsoft.com/office/powerpoint/2010/main" val="1821563803"/>
      </p:ext>
    </p:extLst>
  </p:cSld>
  <p:clrMapOvr>
    <a:masterClrMapping/>
  </p:clrMapOvr>
  <p:transition spd="med" advTm="6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C99161-15C0-410F-ADFB-CF060A6DFE15}"/>
              </a:ext>
            </a:extLst>
          </p:cNvPr>
          <p:cNvPicPr>
            <a:picLocks noChangeAspect="1"/>
          </p:cNvPicPr>
          <p:nvPr/>
        </p:nvPicPr>
        <p:blipFill rotWithShape="1">
          <a:blip r:embed="rId3"/>
          <a:srcRect l="14118" t="13950" r="-118"/>
          <a:stretch/>
        </p:blipFill>
        <p:spPr>
          <a:xfrm>
            <a:off x="0" y="0"/>
            <a:ext cx="9143420" cy="6860431"/>
          </a:xfrm>
          <a:prstGeom prst="rect">
            <a:avLst/>
          </a:prstGeom>
        </p:spPr>
      </p:pic>
      <p:sp>
        <p:nvSpPr>
          <p:cNvPr id="2" name="Title 1">
            <a:extLst>
              <a:ext uri="{FF2B5EF4-FFF2-40B4-BE49-F238E27FC236}">
                <a16:creationId xmlns:a16="http://schemas.microsoft.com/office/drawing/2014/main" id="{FAEB9438-63B4-4CDA-8AD1-51FA23DD9961}"/>
              </a:ext>
            </a:extLst>
          </p:cNvPr>
          <p:cNvSpPr>
            <a:spLocks noGrp="1"/>
          </p:cNvSpPr>
          <p:nvPr>
            <p:ph type="title"/>
          </p:nvPr>
        </p:nvSpPr>
        <p:spPr>
          <a:xfrm>
            <a:off x="1070831" y="141849"/>
            <a:ext cx="8813188" cy="1325563"/>
          </a:xfrm>
        </p:spPr>
        <p:txBody>
          <a:bodyPr/>
          <a:lstStyle/>
          <a:p>
            <a:r>
              <a:rPr lang="en-US" b="1" dirty="0">
                <a:solidFill>
                  <a:srgbClr val="FF9900"/>
                </a:solidFill>
              </a:rPr>
              <a:t>Poor Estimation Skills</a:t>
            </a:r>
            <a:endParaRPr lang="en-US" b="1" dirty="0">
              <a:solidFill>
                <a:srgbClr val="FF9900"/>
              </a:solidFill>
              <a:cs typeface="Calibri Light"/>
            </a:endParaRPr>
          </a:p>
        </p:txBody>
      </p:sp>
      <p:sp>
        <p:nvSpPr>
          <p:cNvPr id="3" name="Rectangle 2">
            <a:extLst>
              <a:ext uri="{FF2B5EF4-FFF2-40B4-BE49-F238E27FC236}">
                <a16:creationId xmlns:a16="http://schemas.microsoft.com/office/drawing/2014/main" id="{A43D7869-2141-4026-81EE-F470C2BFEDF1}"/>
              </a:ext>
            </a:extLst>
          </p:cNvPr>
          <p:cNvSpPr/>
          <p:nvPr/>
        </p:nvSpPr>
        <p:spPr>
          <a:xfrm>
            <a:off x="7177475" y="1387679"/>
            <a:ext cx="4884403" cy="5016758"/>
          </a:xfrm>
          <a:prstGeom prst="rect">
            <a:avLst/>
          </a:prstGeom>
        </p:spPr>
        <p:txBody>
          <a:bodyPr wrap="square" lIns="91440" tIns="45720" rIns="91440" bIns="45720" anchor="t">
            <a:spAutoFit/>
          </a:bodyPr>
          <a:lstStyle/>
          <a:p>
            <a:r>
              <a:rPr lang="en-US" sz="2800" b="1" dirty="0">
                <a:solidFill>
                  <a:schemeClr val="bg1"/>
                </a:solidFill>
              </a:rPr>
              <a:t>Los Angeles PD Bomb Squad</a:t>
            </a:r>
            <a:endParaRPr lang="en-US" sz="2800" dirty="0">
              <a:solidFill>
                <a:schemeClr val="bg1"/>
              </a:solidFill>
              <a:cs typeface="Calibri"/>
            </a:endParaRPr>
          </a:p>
          <a:p>
            <a:r>
              <a:rPr lang="en-US" sz="2800" dirty="0">
                <a:solidFill>
                  <a:schemeClr val="bg1"/>
                </a:solidFill>
              </a:rPr>
              <a:t>(July 2021)</a:t>
            </a:r>
            <a:endParaRPr lang="en-US" sz="2800" dirty="0">
              <a:solidFill>
                <a:schemeClr val="bg1"/>
              </a:solidFill>
              <a:cs typeface="Calibri"/>
            </a:endParaRPr>
          </a:p>
          <a:p>
            <a:endParaRPr lang="en-US" sz="2400" dirty="0">
              <a:solidFill>
                <a:schemeClr val="bg1"/>
              </a:solidFill>
              <a:cs typeface="Calibri"/>
            </a:endParaRPr>
          </a:p>
          <a:p>
            <a:pPr marL="342900" indent="-342900">
              <a:buFont typeface="Arial"/>
              <a:buChar char="•"/>
            </a:pPr>
            <a:r>
              <a:rPr lang="en-US" sz="2400" dirty="0">
                <a:solidFill>
                  <a:schemeClr val="bg1"/>
                </a:solidFill>
              </a:rPr>
              <a:t>Confiscated Illegal Homemade Fireworks.</a:t>
            </a:r>
            <a:endParaRPr lang="en-US" sz="2400" b="1" dirty="0">
              <a:solidFill>
                <a:schemeClr val="bg1"/>
              </a:solidFill>
            </a:endParaRPr>
          </a:p>
          <a:p>
            <a:pPr marL="342900" indent="-342900">
              <a:buFont typeface="Arial"/>
              <a:buChar char="•"/>
            </a:pPr>
            <a:r>
              <a:rPr lang="en-US" sz="2400" b="1" dirty="0">
                <a:solidFill>
                  <a:srgbClr val="FF9900"/>
                </a:solidFill>
              </a:rPr>
              <a:t>Grossly Underestimated.</a:t>
            </a:r>
            <a:endParaRPr lang="en-US" sz="2400" b="1" dirty="0">
              <a:solidFill>
                <a:srgbClr val="FF9900"/>
              </a:solidFill>
              <a:cs typeface="Calibri" panose="020F0502020204030204"/>
            </a:endParaRPr>
          </a:p>
          <a:p>
            <a:pPr marL="342900" indent="-342900">
              <a:buFont typeface="Arial"/>
              <a:buChar char="•"/>
            </a:pPr>
            <a:r>
              <a:rPr lang="en-US" sz="2400" dirty="0">
                <a:solidFill>
                  <a:schemeClr val="bg1"/>
                </a:solidFill>
                <a:cs typeface="Calibri"/>
              </a:rPr>
              <a:t>Containment Vessel. </a:t>
            </a:r>
          </a:p>
          <a:p>
            <a:pPr marL="800100" lvl="1" indent="-342900">
              <a:buFont typeface="Arial,Sans-Serif"/>
              <a:buChar char="•"/>
            </a:pPr>
            <a:r>
              <a:rPr lang="en-US" sz="2400" dirty="0">
                <a:solidFill>
                  <a:schemeClr val="bg1"/>
                </a:solidFill>
                <a:cs typeface="Calibri"/>
              </a:rPr>
              <a:t>MAX:  </a:t>
            </a:r>
            <a:r>
              <a:rPr lang="en-US" sz="2400" b="1" dirty="0">
                <a:solidFill>
                  <a:schemeClr val="bg1"/>
                </a:solidFill>
                <a:cs typeface="Calibri"/>
              </a:rPr>
              <a:t>15 kg (33 </a:t>
            </a:r>
            <a:r>
              <a:rPr lang="en-US" sz="2400" b="1" dirty="0" err="1">
                <a:solidFill>
                  <a:schemeClr val="bg1"/>
                </a:solidFill>
                <a:cs typeface="Calibri"/>
              </a:rPr>
              <a:t>lb</a:t>
            </a:r>
            <a:r>
              <a:rPr lang="en-US" sz="2400" b="1" dirty="0">
                <a:solidFill>
                  <a:schemeClr val="bg1"/>
                </a:solidFill>
                <a:cs typeface="Calibri"/>
              </a:rPr>
              <a:t>) per</a:t>
            </a:r>
            <a:r>
              <a:rPr lang="en-US" sz="2400" dirty="0">
                <a:solidFill>
                  <a:schemeClr val="bg1"/>
                </a:solidFill>
                <a:cs typeface="Calibri"/>
              </a:rPr>
              <a:t> detonation.</a:t>
            </a:r>
          </a:p>
          <a:p>
            <a:pPr marL="800100" lvl="1" indent="-342900">
              <a:buFont typeface="Arial,Sans-Serif"/>
              <a:buChar char="•"/>
            </a:pPr>
            <a:r>
              <a:rPr lang="en-US" sz="2400" dirty="0">
                <a:solidFill>
                  <a:schemeClr val="bg1"/>
                </a:solidFill>
                <a:cs typeface="Calibri"/>
              </a:rPr>
              <a:t>Overloaded:  </a:t>
            </a:r>
            <a:r>
              <a:rPr lang="en-US" sz="2400" b="1" dirty="0">
                <a:solidFill>
                  <a:schemeClr val="bg1"/>
                </a:solidFill>
                <a:cs typeface="Calibri"/>
              </a:rPr>
              <a:t>18 kg (40 </a:t>
            </a:r>
            <a:r>
              <a:rPr lang="en-US" sz="2400" b="1" dirty="0" err="1">
                <a:solidFill>
                  <a:schemeClr val="bg1"/>
                </a:solidFill>
                <a:cs typeface="Calibri"/>
              </a:rPr>
              <a:t>lb</a:t>
            </a:r>
            <a:r>
              <a:rPr lang="en-US" sz="2400" b="1" dirty="0">
                <a:solidFill>
                  <a:schemeClr val="bg1"/>
                </a:solidFill>
                <a:cs typeface="Calibri"/>
              </a:rPr>
              <a:t>).</a:t>
            </a:r>
            <a:endParaRPr lang="en-US" sz="2400" dirty="0">
              <a:solidFill>
                <a:schemeClr val="bg1"/>
              </a:solidFill>
              <a:cs typeface="Calibri"/>
            </a:endParaRPr>
          </a:p>
          <a:p>
            <a:pPr marL="342900" indent="-342900">
              <a:buFont typeface="Arial"/>
              <a:buChar char="•"/>
            </a:pPr>
            <a:endParaRPr lang="en-US" sz="2400" dirty="0">
              <a:solidFill>
                <a:srgbClr val="FFFFFF"/>
              </a:solidFill>
              <a:cs typeface="Calibri"/>
            </a:endParaRPr>
          </a:p>
          <a:p>
            <a:pPr marL="342900" indent="-342900">
              <a:buFont typeface="Arial"/>
              <a:buChar char="•"/>
            </a:pPr>
            <a:r>
              <a:rPr lang="en-US" sz="2400" b="1" dirty="0">
                <a:solidFill>
                  <a:srgbClr val="FF9900"/>
                </a:solidFill>
              </a:rPr>
              <a:t>17 people Injured.</a:t>
            </a:r>
          </a:p>
          <a:p>
            <a:pPr marL="342900" indent="-342900">
              <a:buFont typeface="Arial"/>
              <a:buChar char="•"/>
            </a:pPr>
            <a:r>
              <a:rPr lang="en-US" sz="2400" b="1" dirty="0">
                <a:solidFill>
                  <a:srgbClr val="FF9900"/>
                </a:solidFill>
                <a:cs typeface="Calibri"/>
              </a:rPr>
              <a:t>Armored Truck Destroyed.</a:t>
            </a:r>
          </a:p>
        </p:txBody>
      </p:sp>
      <p:sp>
        <p:nvSpPr>
          <p:cNvPr id="4" name="TextBox 3">
            <a:extLst>
              <a:ext uri="{FF2B5EF4-FFF2-40B4-BE49-F238E27FC236}">
                <a16:creationId xmlns:a16="http://schemas.microsoft.com/office/drawing/2014/main" id="{0281EABA-05F0-440B-9828-A6AA14CCA078}"/>
              </a:ext>
            </a:extLst>
          </p:cNvPr>
          <p:cNvSpPr txBox="1"/>
          <p:nvPr/>
        </p:nvSpPr>
        <p:spPr>
          <a:xfrm>
            <a:off x="5566854" y="6479156"/>
            <a:ext cx="1138453" cy="230832"/>
          </a:xfrm>
          <a:prstGeom prst="rect">
            <a:avLst/>
          </a:prstGeom>
          <a:noFill/>
        </p:spPr>
        <p:txBody>
          <a:bodyPr wrap="none" lIns="91440" tIns="45720" rIns="91440" bIns="45720" rtlCol="0" anchor="t">
            <a:spAutoFit/>
          </a:bodyPr>
          <a:lstStyle/>
          <a:p>
            <a:r>
              <a:rPr lang="en-US" sz="900" dirty="0">
                <a:solidFill>
                  <a:schemeClr val="bg1">
                    <a:lumMod val="75000"/>
                  </a:schemeClr>
                </a:solidFill>
              </a:rPr>
              <a:t>Credit:  Adobe Stock</a:t>
            </a:r>
            <a:endParaRPr lang="en-US" sz="900" dirty="0">
              <a:solidFill>
                <a:schemeClr val="bg1">
                  <a:lumMod val="75000"/>
                </a:schemeClr>
              </a:solidFill>
              <a:cs typeface="Calibri" panose="020F0502020204030204"/>
            </a:endParaRPr>
          </a:p>
        </p:txBody>
      </p:sp>
    </p:spTree>
    <p:extLst>
      <p:ext uri="{BB962C8B-B14F-4D97-AF65-F5344CB8AC3E}">
        <p14:creationId xmlns:p14="http://schemas.microsoft.com/office/powerpoint/2010/main" val="2249932641"/>
      </p:ext>
    </p:extLst>
  </p:cSld>
  <p:clrMapOvr>
    <a:masterClrMapping/>
  </p:clrMapOvr>
  <p:transition spd="med" advTm="6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785F1-6D0B-A8AC-084E-CEE08B590A16}"/>
              </a:ext>
            </a:extLst>
          </p:cNvPr>
          <p:cNvSpPr>
            <a:spLocks noGrp="1"/>
          </p:cNvSpPr>
          <p:nvPr>
            <p:ph type="title"/>
          </p:nvPr>
        </p:nvSpPr>
        <p:spPr>
          <a:xfrm>
            <a:off x="451925" y="351878"/>
            <a:ext cx="10515600" cy="1325563"/>
          </a:xfrm>
        </p:spPr>
        <p:txBody>
          <a:bodyPr/>
          <a:lstStyle/>
          <a:p>
            <a:r>
              <a:rPr lang="en-US" b="1" dirty="0">
                <a:latin typeface="+mn-lt"/>
              </a:rPr>
              <a:t>Estimating How Big: </a:t>
            </a:r>
            <a:br>
              <a:rPr lang="en-US" b="1" dirty="0">
                <a:latin typeface="+mn-lt"/>
              </a:rPr>
            </a:br>
            <a:r>
              <a:rPr lang="en-US" sz="3600" b="1" dirty="0">
                <a:latin typeface="+mn-lt"/>
              </a:rPr>
              <a:t>The Metric Estimation Game</a:t>
            </a:r>
            <a:endParaRPr lang="en-US" b="1" dirty="0">
              <a:latin typeface="+mn-lt"/>
            </a:endParaRPr>
          </a:p>
        </p:txBody>
      </p:sp>
      <p:pic>
        <p:nvPicPr>
          <p:cNvPr id="3" name="Picture 2">
            <a:extLst>
              <a:ext uri="{FF2B5EF4-FFF2-40B4-BE49-F238E27FC236}">
                <a16:creationId xmlns:a16="http://schemas.microsoft.com/office/drawing/2014/main" id="{C1A9DDDB-A07B-E1DC-AAA9-4586246003C2}"/>
              </a:ext>
            </a:extLst>
          </p:cNvPr>
          <p:cNvPicPr>
            <a:picLocks noChangeAspect="1"/>
          </p:cNvPicPr>
          <p:nvPr/>
        </p:nvPicPr>
        <p:blipFill>
          <a:blip r:embed="rId3"/>
          <a:srcRect b="1749"/>
          <a:stretch>
            <a:fillRect/>
          </a:stretch>
        </p:blipFill>
        <p:spPr>
          <a:xfrm>
            <a:off x="7201520" y="365125"/>
            <a:ext cx="4436059" cy="5496413"/>
          </a:xfrm>
          <a:prstGeom prst="rect">
            <a:avLst/>
          </a:prstGeom>
        </p:spPr>
      </p:pic>
      <p:pic>
        <p:nvPicPr>
          <p:cNvPr id="5" name="Picture 4">
            <a:extLst>
              <a:ext uri="{FF2B5EF4-FFF2-40B4-BE49-F238E27FC236}">
                <a16:creationId xmlns:a16="http://schemas.microsoft.com/office/drawing/2014/main" id="{E78ACF08-73C4-9AAF-6D8C-513B429743BA}"/>
              </a:ext>
            </a:extLst>
          </p:cNvPr>
          <p:cNvPicPr>
            <a:picLocks noChangeAspect="1"/>
          </p:cNvPicPr>
          <p:nvPr/>
        </p:nvPicPr>
        <p:blipFill>
          <a:blip r:embed="rId4"/>
          <a:stretch>
            <a:fillRect/>
          </a:stretch>
        </p:blipFill>
        <p:spPr>
          <a:xfrm>
            <a:off x="378352" y="2130688"/>
            <a:ext cx="6390309" cy="1896557"/>
          </a:xfrm>
          <a:prstGeom prst="rect">
            <a:avLst/>
          </a:prstGeom>
        </p:spPr>
      </p:pic>
      <p:pic>
        <p:nvPicPr>
          <p:cNvPr id="9" name="Picture 8">
            <a:extLst>
              <a:ext uri="{FF2B5EF4-FFF2-40B4-BE49-F238E27FC236}">
                <a16:creationId xmlns:a16="http://schemas.microsoft.com/office/drawing/2014/main" id="{2C2F79F0-4DFD-5D07-B845-2F21485A76B3}"/>
              </a:ext>
            </a:extLst>
          </p:cNvPr>
          <p:cNvPicPr>
            <a:picLocks noChangeAspect="1"/>
          </p:cNvPicPr>
          <p:nvPr/>
        </p:nvPicPr>
        <p:blipFill>
          <a:blip r:embed="rId5"/>
          <a:stretch>
            <a:fillRect/>
          </a:stretch>
        </p:blipFill>
        <p:spPr>
          <a:xfrm>
            <a:off x="0" y="6183344"/>
            <a:ext cx="12192000" cy="674656"/>
          </a:xfrm>
          <a:prstGeom prst="rect">
            <a:avLst/>
          </a:prstGeom>
        </p:spPr>
      </p:pic>
      <p:sp>
        <p:nvSpPr>
          <p:cNvPr id="10" name="Rectangle 9">
            <a:extLst>
              <a:ext uri="{FF2B5EF4-FFF2-40B4-BE49-F238E27FC236}">
                <a16:creationId xmlns:a16="http://schemas.microsoft.com/office/drawing/2014/main" id="{DCC2ED21-BC0B-3C2E-9D0C-79405E3F3111}"/>
              </a:ext>
            </a:extLst>
          </p:cNvPr>
          <p:cNvSpPr/>
          <p:nvPr/>
        </p:nvSpPr>
        <p:spPr>
          <a:xfrm>
            <a:off x="451925" y="1677441"/>
            <a:ext cx="6211634" cy="437952"/>
          </a:xfrm>
          <a:prstGeom prst="rect">
            <a:avLst/>
          </a:prstGeom>
          <a:solidFill>
            <a:srgbClr val="2D67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50 minutes</a:t>
            </a:r>
          </a:p>
        </p:txBody>
      </p:sp>
      <p:pic>
        <p:nvPicPr>
          <p:cNvPr id="6" name="Picture 5" descr="Qr code&#10;&#10;AI-generated content may be incorrect.">
            <a:extLst>
              <a:ext uri="{FF2B5EF4-FFF2-40B4-BE49-F238E27FC236}">
                <a16:creationId xmlns:a16="http://schemas.microsoft.com/office/drawing/2014/main" id="{41146F98-D9B7-C18A-F86A-89A306ADDC02}"/>
              </a:ext>
            </a:extLst>
          </p:cNvPr>
          <p:cNvPicPr>
            <a:picLocks noChangeAspect="1"/>
          </p:cNvPicPr>
          <p:nvPr/>
        </p:nvPicPr>
        <p:blipFill>
          <a:blip r:embed="rId6"/>
          <a:stretch>
            <a:fillRect/>
          </a:stretch>
        </p:blipFill>
        <p:spPr>
          <a:xfrm>
            <a:off x="5397061" y="4386515"/>
            <a:ext cx="1371600" cy="1371600"/>
          </a:xfrm>
          <a:prstGeom prst="rect">
            <a:avLst/>
          </a:prstGeom>
        </p:spPr>
      </p:pic>
      <p:sp>
        <p:nvSpPr>
          <p:cNvPr id="7" name="TextBox 6">
            <a:extLst>
              <a:ext uri="{FF2B5EF4-FFF2-40B4-BE49-F238E27FC236}">
                <a16:creationId xmlns:a16="http://schemas.microsoft.com/office/drawing/2014/main" id="{71CCEA3E-422A-DC76-CAF4-92D151047436}"/>
              </a:ext>
            </a:extLst>
          </p:cNvPr>
          <p:cNvSpPr txBox="1"/>
          <p:nvPr/>
        </p:nvSpPr>
        <p:spPr>
          <a:xfrm>
            <a:off x="451925" y="4349051"/>
            <a:ext cx="6096000" cy="1231106"/>
          </a:xfrm>
          <a:prstGeom prst="rect">
            <a:avLst/>
          </a:prstGeom>
          <a:noFill/>
        </p:spPr>
        <p:txBody>
          <a:bodyPr wrap="square">
            <a:spAutoFit/>
          </a:bodyPr>
          <a:lstStyle/>
          <a:p>
            <a:pPr marL="285750" indent="-285750">
              <a:buFont typeface="Arial" panose="020B0604020202020204" pitchFamily="34" charset="0"/>
              <a:buChar char="•"/>
            </a:pPr>
            <a:r>
              <a:rPr lang="en-US" sz="2800" dirty="0"/>
              <a:t>Lesson Plan (2 Options).</a:t>
            </a:r>
          </a:p>
          <a:p>
            <a:pPr marL="285750" indent="-285750">
              <a:buFont typeface="Arial" panose="020B0604020202020204" pitchFamily="34" charset="0"/>
              <a:buChar char="•"/>
            </a:pPr>
            <a:r>
              <a:rPr lang="en-US" sz="2800" dirty="0"/>
              <a:t>Slide Deck (PPT).</a:t>
            </a:r>
          </a:p>
          <a:p>
            <a:endParaRPr lang="en-US" sz="1800" dirty="0"/>
          </a:p>
        </p:txBody>
      </p:sp>
    </p:spTree>
    <p:extLst>
      <p:ext uri="{BB962C8B-B14F-4D97-AF65-F5344CB8AC3E}">
        <p14:creationId xmlns:p14="http://schemas.microsoft.com/office/powerpoint/2010/main" val="3446652820"/>
      </p:ext>
    </p:extLst>
  </p:cSld>
  <p:clrMapOvr>
    <a:masterClrMapping/>
  </p:clrMapOvr>
  <p:transition spd="med" advTm="6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ontent Placeholder 1">
            <a:extLst>
              <a:ext uri="{FF2B5EF4-FFF2-40B4-BE49-F238E27FC236}">
                <a16:creationId xmlns:a16="http://schemas.microsoft.com/office/drawing/2014/main" id="{F2066E76-B4AF-4181-983B-2F7765DBD6FC}"/>
              </a:ext>
            </a:extLst>
          </p:cNvPr>
          <p:cNvSpPr txBox="1">
            <a:spLocks/>
          </p:cNvSpPr>
          <p:nvPr/>
        </p:nvSpPr>
        <p:spPr>
          <a:xfrm>
            <a:off x="6774795" y="1905154"/>
            <a:ext cx="4831277" cy="337194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864"/>
              </a:spcBef>
              <a:spcAft>
                <a:spcPts val="600"/>
              </a:spcAft>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dirty="0"/>
              <a:t>Full Class Session.</a:t>
            </a:r>
          </a:p>
          <a:p>
            <a:pPr marL="457200" indent="-457200">
              <a:buFont typeface="Arial" panose="020B0604020202020204" pitchFamily="34" charset="0"/>
              <a:buChar char="•"/>
            </a:pPr>
            <a:r>
              <a:rPr lang="en-US" dirty="0"/>
              <a:t>Class Opener.</a:t>
            </a:r>
          </a:p>
          <a:p>
            <a:pPr marL="457200" indent="-457200">
              <a:buFont typeface="Arial" panose="020B0604020202020204" pitchFamily="34" charset="0"/>
              <a:buChar char="•"/>
            </a:pPr>
            <a:r>
              <a:rPr lang="en-US" dirty="0"/>
              <a:t>Activity Stations.</a:t>
            </a:r>
          </a:p>
          <a:p>
            <a:pPr marL="457200" indent="-457200">
              <a:buFont typeface="Arial" panose="020B0604020202020204" pitchFamily="34" charset="0"/>
              <a:buChar char="•"/>
            </a:pPr>
            <a:r>
              <a:rPr lang="en-US" dirty="0"/>
              <a:t>Exam Review.</a:t>
            </a:r>
          </a:p>
          <a:p>
            <a:pPr marL="457200" indent="-457200">
              <a:buFont typeface="Arial" panose="020B0604020202020204" pitchFamily="34" charset="0"/>
              <a:buChar char="•"/>
            </a:pPr>
            <a:r>
              <a:rPr lang="en-US" dirty="0"/>
              <a:t>Students Submit Items.</a:t>
            </a:r>
          </a:p>
        </p:txBody>
      </p:sp>
      <p:pic>
        <p:nvPicPr>
          <p:cNvPr id="5" name="Picture 4" descr="A picture containing person, person, holding, boy&#10;&#10;Description automatically generated">
            <a:extLst>
              <a:ext uri="{FF2B5EF4-FFF2-40B4-BE49-F238E27FC236}">
                <a16:creationId xmlns:a16="http://schemas.microsoft.com/office/drawing/2014/main" id="{9126B40C-1C2B-44D6-ABE8-A6D9F20F499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1968732" y="896594"/>
            <a:ext cx="3099383" cy="5116504"/>
          </a:xfrm>
          <a:prstGeom prst="rect">
            <a:avLst/>
          </a:prstGeom>
        </p:spPr>
      </p:pic>
      <p:sp>
        <p:nvSpPr>
          <p:cNvPr id="6" name="Content Placeholder 2">
            <a:extLst>
              <a:ext uri="{FF2B5EF4-FFF2-40B4-BE49-F238E27FC236}">
                <a16:creationId xmlns:a16="http://schemas.microsoft.com/office/drawing/2014/main" id="{A51CD86F-5A17-42E1-AFA6-28F8A67C0CF1}"/>
              </a:ext>
            </a:extLst>
          </p:cNvPr>
          <p:cNvSpPr txBox="1">
            <a:spLocks/>
          </p:cNvSpPr>
          <p:nvPr/>
        </p:nvSpPr>
        <p:spPr>
          <a:xfrm>
            <a:off x="5187562" y="5040039"/>
            <a:ext cx="889114" cy="2916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000" dirty="0">
                <a:solidFill>
                  <a:schemeClr val="bg1">
                    <a:lumMod val="65000"/>
                  </a:schemeClr>
                </a:solidFill>
              </a:rPr>
              <a:t>Credit: NIST</a:t>
            </a:r>
          </a:p>
        </p:txBody>
      </p:sp>
      <p:pic>
        <p:nvPicPr>
          <p:cNvPr id="2" name="Picture 1">
            <a:extLst>
              <a:ext uri="{FF2B5EF4-FFF2-40B4-BE49-F238E27FC236}">
                <a16:creationId xmlns:a16="http://schemas.microsoft.com/office/drawing/2014/main" id="{7D8AB11E-E09E-19A3-A917-3AB69B489D64}"/>
              </a:ext>
            </a:extLst>
          </p:cNvPr>
          <p:cNvPicPr>
            <a:picLocks noChangeAspect="1"/>
          </p:cNvPicPr>
          <p:nvPr/>
        </p:nvPicPr>
        <p:blipFill>
          <a:blip r:embed="rId4"/>
          <a:stretch>
            <a:fillRect/>
          </a:stretch>
        </p:blipFill>
        <p:spPr>
          <a:xfrm>
            <a:off x="0" y="6183344"/>
            <a:ext cx="12192000" cy="674656"/>
          </a:xfrm>
          <a:prstGeom prst="rect">
            <a:avLst/>
          </a:prstGeom>
        </p:spPr>
      </p:pic>
      <p:sp>
        <p:nvSpPr>
          <p:cNvPr id="3" name="Rectangle 2">
            <a:extLst>
              <a:ext uri="{FF2B5EF4-FFF2-40B4-BE49-F238E27FC236}">
                <a16:creationId xmlns:a16="http://schemas.microsoft.com/office/drawing/2014/main" id="{5ED25AD6-E04B-99D9-BC26-66B93492DCDC}"/>
              </a:ext>
            </a:extLst>
          </p:cNvPr>
          <p:cNvSpPr/>
          <p:nvPr/>
        </p:nvSpPr>
        <p:spPr>
          <a:xfrm>
            <a:off x="838052" y="931031"/>
            <a:ext cx="2825261" cy="769441"/>
          </a:xfrm>
          <a:prstGeom prst="rect">
            <a:avLst/>
          </a:prstGeom>
        </p:spPr>
        <p:txBody>
          <a:bodyPr wrap="none">
            <a:spAutoFit/>
          </a:bodyPr>
          <a:lstStyle/>
          <a:p>
            <a:r>
              <a:rPr lang="en-US" sz="4400" b="1" dirty="0"/>
              <a:t>Variations: </a:t>
            </a:r>
          </a:p>
        </p:txBody>
      </p:sp>
    </p:spTree>
    <p:extLst>
      <p:ext uri="{BB962C8B-B14F-4D97-AF65-F5344CB8AC3E}">
        <p14:creationId xmlns:p14="http://schemas.microsoft.com/office/powerpoint/2010/main" val="2847999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ontent Placeholder 1">
            <a:extLst>
              <a:ext uri="{FF2B5EF4-FFF2-40B4-BE49-F238E27FC236}">
                <a16:creationId xmlns:a16="http://schemas.microsoft.com/office/drawing/2014/main" id="{F2066E76-B4AF-4181-983B-2F7765DBD6FC}"/>
              </a:ext>
            </a:extLst>
          </p:cNvPr>
          <p:cNvSpPr txBox="1">
            <a:spLocks/>
          </p:cNvSpPr>
          <p:nvPr/>
        </p:nvSpPr>
        <p:spPr>
          <a:xfrm>
            <a:off x="416489" y="724751"/>
            <a:ext cx="4813002" cy="76157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864"/>
              </a:spcBef>
              <a:spcAft>
                <a:spcPts val="600"/>
              </a:spcAft>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Tool Kits:</a:t>
            </a:r>
            <a:endParaRPr lang="en-US" sz="4400" b="1" dirty="0">
              <a:cs typeface="Calibri"/>
            </a:endParaRPr>
          </a:p>
        </p:txBody>
      </p:sp>
      <p:sp>
        <p:nvSpPr>
          <p:cNvPr id="11" name="TextBox 10">
            <a:extLst>
              <a:ext uri="{FF2B5EF4-FFF2-40B4-BE49-F238E27FC236}">
                <a16:creationId xmlns:a16="http://schemas.microsoft.com/office/drawing/2014/main" id="{D8EDD123-9F76-4523-A345-BA5A21CD4427}"/>
              </a:ext>
            </a:extLst>
          </p:cNvPr>
          <p:cNvSpPr txBox="1"/>
          <p:nvPr/>
        </p:nvSpPr>
        <p:spPr>
          <a:xfrm>
            <a:off x="416489" y="1303787"/>
            <a:ext cx="6268065" cy="3046988"/>
          </a:xfrm>
          <a:prstGeom prst="rect">
            <a:avLst/>
          </a:prstGeom>
          <a:noFill/>
        </p:spPr>
        <p:txBody>
          <a:bodyPr wrap="square" rtlCol="0">
            <a:spAutoFit/>
          </a:bodyPr>
          <a:lstStyle/>
          <a:p>
            <a:pPr marL="285750" indent="-285750">
              <a:buFont typeface="Arial" panose="020B0604020202020204" pitchFamily="34" charset="0"/>
              <a:buChar char="•"/>
            </a:pPr>
            <a:r>
              <a:rPr lang="en-US" sz="3200" dirty="0"/>
              <a:t>Centimeter/gram cubes.</a:t>
            </a:r>
          </a:p>
          <a:p>
            <a:pPr marL="285750" indent="-285750">
              <a:buFont typeface="Arial" panose="020B0604020202020204" pitchFamily="34" charset="0"/>
              <a:buChar char="•"/>
            </a:pPr>
            <a:r>
              <a:rPr lang="en-US" sz="3200" dirty="0"/>
              <a:t>Flexible measuring tape (150 cm).</a:t>
            </a:r>
          </a:p>
          <a:p>
            <a:pPr marL="285750" indent="-285750">
              <a:buFont typeface="Arial" panose="020B0604020202020204" pitchFamily="34" charset="0"/>
              <a:buChar char="•"/>
            </a:pPr>
            <a:r>
              <a:rPr lang="en-US" sz="3200" dirty="0"/>
              <a:t>Meter sticks (100 cm).</a:t>
            </a:r>
          </a:p>
          <a:p>
            <a:pPr marL="285750" indent="-285750">
              <a:buFont typeface="Arial" panose="020B0604020202020204" pitchFamily="34" charset="0"/>
              <a:buChar char="•"/>
            </a:pPr>
            <a:r>
              <a:rPr lang="en-US" sz="3200" dirty="0"/>
              <a:t>Rulers (30 cm).</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endParaRPr lang="en-US" sz="3200" dirty="0"/>
          </a:p>
        </p:txBody>
      </p:sp>
      <p:sp>
        <p:nvSpPr>
          <p:cNvPr id="19" name="Content Placeholder 2">
            <a:extLst>
              <a:ext uri="{FF2B5EF4-FFF2-40B4-BE49-F238E27FC236}">
                <a16:creationId xmlns:a16="http://schemas.microsoft.com/office/drawing/2014/main" id="{CC34D6CD-5A4C-4A89-A2F9-A9E9BF09911C}"/>
              </a:ext>
            </a:extLst>
          </p:cNvPr>
          <p:cNvSpPr txBox="1">
            <a:spLocks/>
          </p:cNvSpPr>
          <p:nvPr/>
        </p:nvSpPr>
        <p:spPr>
          <a:xfrm>
            <a:off x="10797239" y="5602303"/>
            <a:ext cx="1073616" cy="263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900" dirty="0">
                <a:solidFill>
                  <a:schemeClr val="bg1">
                    <a:lumMod val="75000"/>
                  </a:schemeClr>
                </a:solidFill>
              </a:rPr>
              <a:t>Credit: NIST</a:t>
            </a:r>
          </a:p>
        </p:txBody>
      </p:sp>
      <p:pic>
        <p:nvPicPr>
          <p:cNvPr id="3" name="Picture 2" descr="A picture containing text&#10;&#10;Description automatically generated">
            <a:extLst>
              <a:ext uri="{FF2B5EF4-FFF2-40B4-BE49-F238E27FC236}">
                <a16:creationId xmlns:a16="http://schemas.microsoft.com/office/drawing/2014/main" id="{316E39F1-3424-AA1F-3457-637AB2159BBF}"/>
              </a:ext>
            </a:extLst>
          </p:cNvPr>
          <p:cNvPicPr>
            <a:picLocks noChangeAspect="1"/>
          </p:cNvPicPr>
          <p:nvPr/>
        </p:nvPicPr>
        <p:blipFill rotWithShape="1">
          <a:blip r:embed="rId3"/>
          <a:srcRect t="2408" b="35318"/>
          <a:stretch/>
        </p:blipFill>
        <p:spPr>
          <a:xfrm>
            <a:off x="6695768" y="829882"/>
            <a:ext cx="5079743" cy="4745007"/>
          </a:xfrm>
          <a:prstGeom prst="rect">
            <a:avLst/>
          </a:prstGeom>
        </p:spPr>
      </p:pic>
      <p:pic>
        <p:nvPicPr>
          <p:cNvPr id="21" name="Picture 20">
            <a:extLst>
              <a:ext uri="{FF2B5EF4-FFF2-40B4-BE49-F238E27FC236}">
                <a16:creationId xmlns:a16="http://schemas.microsoft.com/office/drawing/2014/main" id="{CFAFA435-C5A0-B495-3133-00B977C7E59E}"/>
              </a:ext>
            </a:extLst>
          </p:cNvPr>
          <p:cNvPicPr>
            <a:picLocks noChangeAspect="1"/>
          </p:cNvPicPr>
          <p:nvPr/>
        </p:nvPicPr>
        <p:blipFill>
          <a:blip r:embed="rId4"/>
          <a:stretch>
            <a:fillRect/>
          </a:stretch>
        </p:blipFill>
        <p:spPr>
          <a:xfrm>
            <a:off x="0" y="6183344"/>
            <a:ext cx="12192000" cy="674656"/>
          </a:xfrm>
          <a:prstGeom prst="rect">
            <a:avLst/>
          </a:prstGeom>
        </p:spPr>
      </p:pic>
      <p:grpSp>
        <p:nvGrpSpPr>
          <p:cNvPr id="2" name="Group 1">
            <a:extLst>
              <a:ext uri="{FF2B5EF4-FFF2-40B4-BE49-F238E27FC236}">
                <a16:creationId xmlns:a16="http://schemas.microsoft.com/office/drawing/2014/main" id="{69B56365-0C3A-33B9-E705-60870DCBAA60}"/>
              </a:ext>
            </a:extLst>
          </p:cNvPr>
          <p:cNvGrpSpPr/>
          <p:nvPr/>
        </p:nvGrpSpPr>
        <p:grpSpPr>
          <a:xfrm>
            <a:off x="944827" y="4068123"/>
            <a:ext cx="2477640" cy="1480910"/>
            <a:chOff x="-607959" y="1717244"/>
            <a:chExt cx="9057396" cy="4636803"/>
          </a:xfrm>
        </p:grpSpPr>
        <p:pic>
          <p:nvPicPr>
            <p:cNvPr id="4" name="Picture 3">
              <a:extLst>
                <a:ext uri="{FF2B5EF4-FFF2-40B4-BE49-F238E27FC236}">
                  <a16:creationId xmlns:a16="http://schemas.microsoft.com/office/drawing/2014/main" id="{A836BF5A-A56C-BD33-F57B-0A0D02C3B4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2697" y="2880784"/>
              <a:ext cx="8066740" cy="2108786"/>
            </a:xfrm>
            <a:prstGeom prst="rect">
              <a:avLst/>
            </a:prstGeom>
          </p:spPr>
        </p:pic>
        <p:sp>
          <p:nvSpPr>
            <p:cNvPr id="5" name="TextBox 4">
              <a:extLst>
                <a:ext uri="{FF2B5EF4-FFF2-40B4-BE49-F238E27FC236}">
                  <a16:creationId xmlns:a16="http://schemas.microsoft.com/office/drawing/2014/main" id="{E1642B5D-0DD7-12AB-BFC4-09A617E4F62F}"/>
                </a:ext>
              </a:extLst>
            </p:cNvPr>
            <p:cNvSpPr txBox="1"/>
            <p:nvPr/>
          </p:nvSpPr>
          <p:spPr>
            <a:xfrm>
              <a:off x="3629775" y="5673961"/>
              <a:ext cx="2332849" cy="680086"/>
            </a:xfrm>
            <a:prstGeom prst="rect">
              <a:avLst/>
            </a:prstGeom>
            <a:noFill/>
          </p:spPr>
          <p:txBody>
            <a:bodyPr wrap="none" rtlCol="0">
              <a:spAutoFit/>
            </a:bodyPr>
            <a:lstStyle/>
            <a:p>
              <a:r>
                <a:rPr lang="en-US" sz="1400"/>
                <a:t>1 </a:t>
              </a:r>
              <a:r>
                <a:rPr lang="en-US" sz="1400">
                  <a:solidFill>
                    <a:srgbClr val="0070C0"/>
                  </a:solidFill>
                </a:rPr>
                <a:t>deci</a:t>
              </a:r>
              <a:r>
                <a:rPr lang="en-US" sz="1400"/>
                <a:t>meter</a:t>
              </a:r>
            </a:p>
          </p:txBody>
        </p:sp>
        <p:sp>
          <p:nvSpPr>
            <p:cNvPr id="6" name="Left Brace 5">
              <a:extLst>
                <a:ext uri="{FF2B5EF4-FFF2-40B4-BE49-F238E27FC236}">
                  <a16:creationId xmlns:a16="http://schemas.microsoft.com/office/drawing/2014/main" id="{34DC963C-7B33-C219-E865-EB13E7D472A6}"/>
                </a:ext>
              </a:extLst>
            </p:cNvPr>
            <p:cNvSpPr/>
            <p:nvPr/>
          </p:nvSpPr>
          <p:spPr>
            <a:xfrm rot="16200000">
              <a:off x="3891274" y="1427720"/>
              <a:ext cx="687926" cy="7705067"/>
            </a:xfrm>
            <a:prstGeom prst="leftBrace">
              <a:avLst/>
            </a:prstGeom>
            <a:ln>
              <a:solidFill>
                <a:srgbClr val="FFC000"/>
              </a:solidFill>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e 6">
              <a:extLst>
                <a:ext uri="{FF2B5EF4-FFF2-40B4-BE49-F238E27FC236}">
                  <a16:creationId xmlns:a16="http://schemas.microsoft.com/office/drawing/2014/main" id="{6DE2398D-6231-F458-2B81-A718006BCC47}"/>
                </a:ext>
              </a:extLst>
            </p:cNvPr>
            <p:cNvSpPr/>
            <p:nvPr/>
          </p:nvSpPr>
          <p:spPr>
            <a:xfrm rot="16200000">
              <a:off x="6758875" y="2350671"/>
              <a:ext cx="343754" cy="716471"/>
            </a:xfrm>
            <a:prstGeom prst="rightBrace">
              <a:avLst/>
            </a:prstGeom>
            <a:ln>
              <a:solidFill>
                <a:srgbClr val="FFC000"/>
              </a:solidFill>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E6A1C080-1A6B-529B-7A25-9946C55D8DBC}"/>
                </a:ext>
              </a:extLst>
            </p:cNvPr>
            <p:cNvSpPr txBox="1"/>
            <p:nvPr/>
          </p:nvSpPr>
          <p:spPr>
            <a:xfrm>
              <a:off x="5195239" y="1742381"/>
              <a:ext cx="2754551" cy="748093"/>
            </a:xfrm>
            <a:prstGeom prst="rect">
              <a:avLst/>
            </a:prstGeom>
            <a:noFill/>
          </p:spPr>
          <p:txBody>
            <a:bodyPr wrap="none" rtlCol="0">
              <a:spAutoFit/>
            </a:bodyPr>
            <a:lstStyle/>
            <a:p>
              <a:r>
                <a:rPr lang="en-US" sz="1600"/>
                <a:t>1 </a:t>
              </a:r>
              <a:r>
                <a:rPr lang="en-US" sz="1600">
                  <a:solidFill>
                    <a:srgbClr val="0070C0"/>
                  </a:solidFill>
                </a:rPr>
                <a:t>cent</a:t>
              </a:r>
              <a:r>
                <a:rPr lang="en-US" sz="1600"/>
                <a:t>imeter</a:t>
              </a:r>
            </a:p>
          </p:txBody>
        </p:sp>
        <p:sp>
          <p:nvSpPr>
            <p:cNvPr id="9" name="Right Brace 8">
              <a:extLst>
                <a:ext uri="{FF2B5EF4-FFF2-40B4-BE49-F238E27FC236}">
                  <a16:creationId xmlns:a16="http://schemas.microsoft.com/office/drawing/2014/main" id="{F2DFF4E8-0672-10FF-C81C-F9B901060733}"/>
                </a:ext>
              </a:extLst>
            </p:cNvPr>
            <p:cNvSpPr/>
            <p:nvPr/>
          </p:nvSpPr>
          <p:spPr>
            <a:xfrm rot="16200000">
              <a:off x="306628" y="2699589"/>
              <a:ext cx="274902" cy="87486"/>
            </a:xfrm>
            <a:prstGeom prst="rightBrace">
              <a:avLst/>
            </a:prstGeom>
            <a:ln>
              <a:solidFill>
                <a:srgbClr val="FFC000"/>
              </a:solidFill>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018938F9-C2B0-7EE9-2E7F-FD32EE5FA692}"/>
                </a:ext>
              </a:extLst>
            </p:cNvPr>
            <p:cNvSpPr txBox="1"/>
            <p:nvPr/>
          </p:nvSpPr>
          <p:spPr>
            <a:xfrm>
              <a:off x="-607959" y="1717244"/>
              <a:ext cx="2621227" cy="748093"/>
            </a:xfrm>
            <a:prstGeom prst="rect">
              <a:avLst/>
            </a:prstGeom>
            <a:noFill/>
          </p:spPr>
          <p:txBody>
            <a:bodyPr wrap="none" rtlCol="0">
              <a:spAutoFit/>
            </a:bodyPr>
            <a:lstStyle/>
            <a:p>
              <a:r>
                <a:rPr lang="en-US" sz="1600"/>
                <a:t>1 </a:t>
              </a:r>
              <a:r>
                <a:rPr lang="en-US" sz="1600">
                  <a:solidFill>
                    <a:srgbClr val="0070C0"/>
                  </a:solidFill>
                </a:rPr>
                <a:t>milli</a:t>
              </a:r>
              <a:r>
                <a:rPr lang="en-US" sz="1600"/>
                <a:t>meter</a:t>
              </a:r>
            </a:p>
          </p:txBody>
        </p:sp>
      </p:grpSp>
    </p:spTree>
    <p:extLst>
      <p:ext uri="{BB962C8B-B14F-4D97-AF65-F5344CB8AC3E}">
        <p14:creationId xmlns:p14="http://schemas.microsoft.com/office/powerpoint/2010/main" val="2949955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D90AA-51F8-4765-A792-AB643BB0D0C8}"/>
              </a:ext>
            </a:extLst>
          </p:cNvPr>
          <p:cNvSpPr>
            <a:spLocks noGrp="1"/>
          </p:cNvSpPr>
          <p:nvPr>
            <p:ph type="title"/>
          </p:nvPr>
        </p:nvSpPr>
        <p:spPr>
          <a:xfrm>
            <a:off x="255079" y="654104"/>
            <a:ext cx="4487333" cy="975056"/>
          </a:xfrm>
        </p:spPr>
        <p:txBody>
          <a:bodyPr>
            <a:normAutofit/>
          </a:bodyPr>
          <a:lstStyle/>
          <a:p>
            <a:pPr algn="ctr"/>
            <a:r>
              <a:rPr lang="en-US" b="1" dirty="0">
                <a:latin typeface="+mn-lt"/>
              </a:rPr>
              <a:t>Reference Points:</a:t>
            </a:r>
            <a:endParaRPr lang="en-US" b="1" dirty="0">
              <a:latin typeface="+mn-lt"/>
              <a:cs typeface="Calibri"/>
            </a:endParaRPr>
          </a:p>
        </p:txBody>
      </p:sp>
      <p:sp>
        <p:nvSpPr>
          <p:cNvPr id="8" name="TextBox Perimeter =">
            <a:extLst>
              <a:ext uri="{FF2B5EF4-FFF2-40B4-BE49-F238E27FC236}">
                <a16:creationId xmlns:a16="http://schemas.microsoft.com/office/drawing/2014/main" id="{E920CDC0-7BE3-4B4D-923C-673303A584AD}"/>
              </a:ext>
            </a:extLst>
          </p:cNvPr>
          <p:cNvSpPr txBox="1"/>
          <p:nvPr/>
        </p:nvSpPr>
        <p:spPr>
          <a:xfrm>
            <a:off x="6958154" y="4179237"/>
            <a:ext cx="1727434" cy="1200329"/>
          </a:xfrm>
          <a:prstGeom prst="rect">
            <a:avLst/>
          </a:prstGeom>
          <a:noFill/>
        </p:spPr>
        <p:txBody>
          <a:bodyPr wrap="square" rtlCol="0">
            <a:spAutoFit/>
          </a:bodyPr>
          <a:lstStyle/>
          <a:p>
            <a:r>
              <a:rPr lang="en-US" b="1" dirty="0"/>
              <a:t>= 500 mL       </a:t>
            </a:r>
          </a:p>
          <a:p>
            <a:r>
              <a:rPr lang="en-US" b="1" dirty="0"/>
              <a:t>= 0.5 L </a:t>
            </a:r>
          </a:p>
          <a:p>
            <a:endParaRPr lang="en-US" b="1" dirty="0"/>
          </a:p>
          <a:p>
            <a:r>
              <a:rPr lang="en-US" b="1" dirty="0"/>
              <a:t>≈ 500 g </a:t>
            </a:r>
          </a:p>
        </p:txBody>
      </p:sp>
      <p:sp>
        <p:nvSpPr>
          <p:cNvPr id="9" name="TextBox Perimeter =">
            <a:extLst>
              <a:ext uri="{FF2B5EF4-FFF2-40B4-BE49-F238E27FC236}">
                <a16:creationId xmlns:a16="http://schemas.microsoft.com/office/drawing/2014/main" id="{0FC8C9FB-7AC0-4D4A-AE3C-24F0BA31015F}"/>
              </a:ext>
            </a:extLst>
          </p:cNvPr>
          <p:cNvSpPr txBox="1"/>
          <p:nvPr/>
        </p:nvSpPr>
        <p:spPr>
          <a:xfrm>
            <a:off x="10039221" y="4115704"/>
            <a:ext cx="1585784" cy="1477328"/>
          </a:xfrm>
          <a:prstGeom prst="rect">
            <a:avLst/>
          </a:prstGeom>
          <a:noFill/>
        </p:spPr>
        <p:txBody>
          <a:bodyPr wrap="square" rtlCol="0">
            <a:spAutoFit/>
          </a:bodyPr>
          <a:lstStyle/>
          <a:p>
            <a:r>
              <a:rPr lang="en-US" b="1"/>
              <a:t>= 1000 mL</a:t>
            </a:r>
          </a:p>
          <a:p>
            <a:r>
              <a:rPr lang="en-US" b="1"/>
              <a:t>= 1 L</a:t>
            </a:r>
          </a:p>
          <a:p>
            <a:endParaRPr lang="en-US" b="1"/>
          </a:p>
          <a:p>
            <a:r>
              <a:rPr lang="en-US" b="1"/>
              <a:t>≈ 1000 g </a:t>
            </a:r>
          </a:p>
          <a:p>
            <a:r>
              <a:rPr lang="en-US" b="1"/>
              <a:t>≈ 1 kg </a:t>
            </a:r>
          </a:p>
        </p:txBody>
      </p:sp>
      <p:sp>
        <p:nvSpPr>
          <p:cNvPr id="19" name="Content Placeholder 2">
            <a:extLst>
              <a:ext uri="{FF2B5EF4-FFF2-40B4-BE49-F238E27FC236}">
                <a16:creationId xmlns:a16="http://schemas.microsoft.com/office/drawing/2014/main" id="{99C54D0E-6ADB-4381-AB73-66EF103E8487}"/>
              </a:ext>
            </a:extLst>
          </p:cNvPr>
          <p:cNvSpPr txBox="1">
            <a:spLocks/>
          </p:cNvSpPr>
          <p:nvPr/>
        </p:nvSpPr>
        <p:spPr>
          <a:xfrm>
            <a:off x="4552571" y="4997697"/>
            <a:ext cx="1073616" cy="263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900" dirty="0">
                <a:solidFill>
                  <a:schemeClr val="bg1">
                    <a:lumMod val="75000"/>
                  </a:schemeClr>
                </a:solidFill>
              </a:rPr>
              <a:t>Credit: NIST</a:t>
            </a:r>
          </a:p>
        </p:txBody>
      </p:sp>
      <p:pic>
        <p:nvPicPr>
          <p:cNvPr id="21" name="Picture 20">
            <a:extLst>
              <a:ext uri="{FF2B5EF4-FFF2-40B4-BE49-F238E27FC236}">
                <a16:creationId xmlns:a16="http://schemas.microsoft.com/office/drawing/2014/main" id="{7A81C735-D669-49C2-AA82-6005ECAA4BA5}"/>
              </a:ext>
            </a:extLst>
          </p:cNvPr>
          <p:cNvPicPr>
            <a:picLocks noChangeAspect="1"/>
          </p:cNvPicPr>
          <p:nvPr/>
        </p:nvPicPr>
        <p:blipFill rotWithShape="1">
          <a:blip r:embed="rId3"/>
          <a:srcRect l="54284"/>
          <a:stretch/>
        </p:blipFill>
        <p:spPr bwMode="auto">
          <a:xfrm>
            <a:off x="6306846" y="3822241"/>
            <a:ext cx="679303" cy="1800000"/>
          </a:xfrm>
          <a:prstGeom prst="rect">
            <a:avLst/>
          </a:prstGeom>
          <a:noFill/>
          <a:ln>
            <a:noFill/>
          </a:ln>
          <a:extLst>
            <a:ext uri="{53640926-AAD7-44D8-BBD7-CCE9431645EC}">
              <a14:shadowObscured xmlns:a14="http://schemas.microsoft.com/office/drawing/2010/main"/>
            </a:ext>
          </a:extLst>
        </p:spPr>
      </p:pic>
      <p:pic>
        <p:nvPicPr>
          <p:cNvPr id="22" name="Picture 21">
            <a:extLst>
              <a:ext uri="{FF2B5EF4-FFF2-40B4-BE49-F238E27FC236}">
                <a16:creationId xmlns:a16="http://schemas.microsoft.com/office/drawing/2014/main" id="{164FA39A-EC85-4801-9AC0-2F2EA2A547DE}"/>
              </a:ext>
            </a:extLst>
          </p:cNvPr>
          <p:cNvPicPr>
            <a:picLocks noChangeAspect="1"/>
          </p:cNvPicPr>
          <p:nvPr/>
        </p:nvPicPr>
        <p:blipFill rotWithShape="1">
          <a:blip r:embed="rId3"/>
          <a:srcRect l="54284"/>
          <a:stretch/>
        </p:blipFill>
        <p:spPr bwMode="auto">
          <a:xfrm>
            <a:off x="9336896" y="3896123"/>
            <a:ext cx="679303" cy="1800000"/>
          </a:xfrm>
          <a:prstGeom prst="rect">
            <a:avLst/>
          </a:prstGeom>
          <a:noFill/>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BD9477AC-3C31-4267-9EF2-E47A2CBF35DB}"/>
              </a:ext>
            </a:extLst>
          </p:cNvPr>
          <p:cNvPicPr>
            <a:picLocks noChangeAspect="1"/>
          </p:cNvPicPr>
          <p:nvPr/>
        </p:nvPicPr>
        <p:blipFill rotWithShape="1">
          <a:blip r:embed="rId3"/>
          <a:srcRect l="54284"/>
          <a:stretch/>
        </p:blipFill>
        <p:spPr bwMode="auto">
          <a:xfrm>
            <a:off x="8707418" y="3717376"/>
            <a:ext cx="679303" cy="1800000"/>
          </a:xfrm>
          <a:prstGeom prst="rect">
            <a:avLst/>
          </a:prstGeom>
          <a:noFill/>
          <a:ln>
            <a:noFill/>
          </a:ln>
          <a:extLst>
            <a:ext uri="{53640926-AAD7-44D8-BBD7-CCE9431645EC}">
              <a14:shadowObscured xmlns:a14="http://schemas.microsoft.com/office/drawing/2010/main"/>
            </a:ext>
          </a:extLst>
        </p:spPr>
      </p:pic>
      <p:sp>
        <p:nvSpPr>
          <p:cNvPr id="3" name="TextBox Perimeter =">
            <a:extLst>
              <a:ext uri="{FF2B5EF4-FFF2-40B4-BE49-F238E27FC236}">
                <a16:creationId xmlns:a16="http://schemas.microsoft.com/office/drawing/2014/main" id="{FB10E64C-6F35-7703-3690-042A60E8E650}"/>
              </a:ext>
            </a:extLst>
          </p:cNvPr>
          <p:cNvSpPr txBox="1"/>
          <p:nvPr/>
        </p:nvSpPr>
        <p:spPr>
          <a:xfrm>
            <a:off x="7637544" y="1748925"/>
            <a:ext cx="1135958" cy="923330"/>
          </a:xfrm>
          <a:prstGeom prst="rect">
            <a:avLst/>
          </a:prstGeom>
          <a:noFill/>
        </p:spPr>
        <p:txBody>
          <a:bodyPr wrap="square" rtlCol="0">
            <a:spAutoFit/>
          </a:bodyPr>
          <a:lstStyle/>
          <a:p>
            <a:r>
              <a:rPr lang="en-US" b="1" dirty="0"/>
              <a:t>= 1 cm</a:t>
            </a:r>
            <a:r>
              <a:rPr lang="en-US" b="1" baseline="30000" dirty="0"/>
              <a:t>3</a:t>
            </a:r>
          </a:p>
          <a:p>
            <a:r>
              <a:rPr lang="en-US" b="1" dirty="0"/>
              <a:t>= 1 mL</a:t>
            </a:r>
          </a:p>
          <a:p>
            <a:r>
              <a:rPr lang="en-US" b="1" dirty="0"/>
              <a:t>= 1 g       </a:t>
            </a:r>
          </a:p>
        </p:txBody>
      </p:sp>
      <p:pic>
        <p:nvPicPr>
          <p:cNvPr id="6" name="Picture 5" descr="Close-up of hands holding yellow pills&#10;&#10;Description automatically generated with medium confidence">
            <a:extLst>
              <a:ext uri="{FF2B5EF4-FFF2-40B4-BE49-F238E27FC236}">
                <a16:creationId xmlns:a16="http://schemas.microsoft.com/office/drawing/2014/main" id="{8FADB3C9-0A44-4B14-7E58-066410E10066}"/>
              </a:ext>
            </a:extLst>
          </p:cNvPr>
          <p:cNvPicPr>
            <a:picLocks noChangeAspect="1"/>
          </p:cNvPicPr>
          <p:nvPr/>
        </p:nvPicPr>
        <p:blipFill rotWithShape="1">
          <a:blip r:embed="rId4"/>
          <a:srcRect r="5573" b="10283"/>
          <a:stretch/>
        </p:blipFill>
        <p:spPr>
          <a:xfrm>
            <a:off x="412245" y="1639227"/>
            <a:ext cx="5213942" cy="330419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6A9CA799-E14A-A65F-8361-9CD06F17B2AF}"/>
              </a:ext>
            </a:extLst>
          </p:cNvPr>
          <p:cNvPicPr>
            <a:picLocks noChangeAspect="1"/>
          </p:cNvPicPr>
          <p:nvPr/>
        </p:nvPicPr>
        <p:blipFill rotWithShape="1">
          <a:blip r:embed="rId5"/>
          <a:srcRect l="38091" t="31651" r="46425" b="49841"/>
          <a:stretch/>
        </p:blipFill>
        <p:spPr>
          <a:xfrm>
            <a:off x="6372930" y="1644200"/>
            <a:ext cx="1170448" cy="933086"/>
          </a:xfrm>
          <a:prstGeom prst="rect">
            <a:avLst/>
          </a:prstGeom>
        </p:spPr>
      </p:pic>
      <p:sp>
        <p:nvSpPr>
          <p:cNvPr id="11" name="Content Placeholder 2">
            <a:extLst>
              <a:ext uri="{FF2B5EF4-FFF2-40B4-BE49-F238E27FC236}">
                <a16:creationId xmlns:a16="http://schemas.microsoft.com/office/drawing/2014/main" id="{645CD0EF-1766-0EAE-C776-1D56734C7221}"/>
              </a:ext>
            </a:extLst>
          </p:cNvPr>
          <p:cNvSpPr txBox="1">
            <a:spLocks/>
          </p:cNvSpPr>
          <p:nvPr/>
        </p:nvSpPr>
        <p:spPr>
          <a:xfrm>
            <a:off x="8619827" y="5696123"/>
            <a:ext cx="1336224" cy="263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900" dirty="0">
                <a:solidFill>
                  <a:schemeClr val="bg1">
                    <a:lumMod val="75000"/>
                  </a:schemeClr>
                </a:solidFill>
              </a:rPr>
              <a:t>Credit: Adobe Stock</a:t>
            </a:r>
          </a:p>
        </p:txBody>
      </p:sp>
      <p:sp>
        <p:nvSpPr>
          <p:cNvPr id="12" name="Content Placeholder 2">
            <a:extLst>
              <a:ext uri="{FF2B5EF4-FFF2-40B4-BE49-F238E27FC236}">
                <a16:creationId xmlns:a16="http://schemas.microsoft.com/office/drawing/2014/main" id="{F277F0A2-A697-FD53-9829-9E57B8606870}"/>
              </a:ext>
            </a:extLst>
          </p:cNvPr>
          <p:cNvSpPr txBox="1">
            <a:spLocks/>
          </p:cNvSpPr>
          <p:nvPr/>
        </p:nvSpPr>
        <p:spPr>
          <a:xfrm>
            <a:off x="6563928" y="2581853"/>
            <a:ext cx="1073616" cy="263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000" dirty="0">
                <a:solidFill>
                  <a:schemeClr val="bg1">
                    <a:lumMod val="75000"/>
                  </a:schemeClr>
                </a:solidFill>
              </a:rPr>
              <a:t>Credit: NIST</a:t>
            </a:r>
          </a:p>
        </p:txBody>
      </p:sp>
      <p:sp>
        <p:nvSpPr>
          <p:cNvPr id="13" name="Title 1">
            <a:extLst>
              <a:ext uri="{FF2B5EF4-FFF2-40B4-BE49-F238E27FC236}">
                <a16:creationId xmlns:a16="http://schemas.microsoft.com/office/drawing/2014/main" id="{CBCD4621-4652-CC3E-DD4F-FE9AE1098866}"/>
              </a:ext>
            </a:extLst>
          </p:cNvPr>
          <p:cNvSpPr txBox="1">
            <a:spLocks/>
          </p:cNvSpPr>
          <p:nvPr/>
        </p:nvSpPr>
        <p:spPr>
          <a:xfrm>
            <a:off x="6092634" y="772926"/>
            <a:ext cx="4334912" cy="9750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mn-lt"/>
              </a:rPr>
              <a:t>Length, Volume, and Mass</a:t>
            </a:r>
            <a:endParaRPr lang="en-US" sz="2800" b="1" dirty="0">
              <a:latin typeface="+mn-lt"/>
              <a:cs typeface="Calibri"/>
            </a:endParaRPr>
          </a:p>
        </p:txBody>
      </p:sp>
      <p:sp>
        <p:nvSpPr>
          <p:cNvPr id="14" name="Title 1">
            <a:extLst>
              <a:ext uri="{FF2B5EF4-FFF2-40B4-BE49-F238E27FC236}">
                <a16:creationId xmlns:a16="http://schemas.microsoft.com/office/drawing/2014/main" id="{FADE3CBC-829B-CFFA-65DF-D419615C6064}"/>
              </a:ext>
            </a:extLst>
          </p:cNvPr>
          <p:cNvSpPr txBox="1">
            <a:spLocks/>
          </p:cNvSpPr>
          <p:nvPr/>
        </p:nvSpPr>
        <p:spPr>
          <a:xfrm>
            <a:off x="5867631" y="3075777"/>
            <a:ext cx="3278429" cy="9750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mn-lt"/>
              </a:rPr>
              <a:t>Volume and Mass</a:t>
            </a:r>
            <a:endParaRPr lang="en-US" sz="2800" b="1" dirty="0">
              <a:latin typeface="+mn-lt"/>
              <a:cs typeface="Calibri"/>
            </a:endParaRPr>
          </a:p>
        </p:txBody>
      </p:sp>
      <p:pic>
        <p:nvPicPr>
          <p:cNvPr id="15" name="Picture 14">
            <a:extLst>
              <a:ext uri="{FF2B5EF4-FFF2-40B4-BE49-F238E27FC236}">
                <a16:creationId xmlns:a16="http://schemas.microsoft.com/office/drawing/2014/main" id="{A93EB4BC-5478-EFC3-729C-2F4449F40472}"/>
              </a:ext>
            </a:extLst>
          </p:cNvPr>
          <p:cNvPicPr>
            <a:picLocks noChangeAspect="1"/>
          </p:cNvPicPr>
          <p:nvPr/>
        </p:nvPicPr>
        <p:blipFill>
          <a:blip r:embed="rId6"/>
          <a:stretch>
            <a:fillRect/>
          </a:stretch>
        </p:blipFill>
        <p:spPr>
          <a:xfrm>
            <a:off x="0" y="6183344"/>
            <a:ext cx="12192000" cy="674656"/>
          </a:xfrm>
          <a:prstGeom prst="rect">
            <a:avLst/>
          </a:prstGeom>
        </p:spPr>
      </p:pic>
    </p:spTree>
    <p:extLst>
      <p:ext uri="{BB962C8B-B14F-4D97-AF65-F5344CB8AC3E}">
        <p14:creationId xmlns:p14="http://schemas.microsoft.com/office/powerpoint/2010/main" val="1258568238"/>
      </p:ext>
    </p:extLst>
  </p:cSld>
  <p:clrMapOvr>
    <a:masterClrMapping/>
  </p:clrMapOvr>
  <p:transition spd="med" advTm="6000"/>
</p:sld>
</file>

<file path=ppt/tags/tag1.xml><?xml version="1.0" encoding="utf-8"?>
<p:tagLst xmlns:a="http://schemas.openxmlformats.org/drawingml/2006/main" xmlns:r="http://schemas.openxmlformats.org/officeDocument/2006/relationships" xmlns:p="http://schemas.openxmlformats.org/presentationml/2006/main">
  <p:tag name="SLIDO_APP_VERSION" val="1.4.1.3212"/>
  <p:tag name="SLIDO_PRESENTATION_ID" val="00000000-0000-0000-0000-000000000000"/>
  <p:tag name="SLIDO_EVENT_UUID" val="5a0ada58-41bb-42d8-a640-2fee3a53ffd0"/>
  <p:tag name="SLIDO_EVENT_SECTION_UUID" val="71f63f89-70f9-4335-8efe-61f3080a70a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dd99a73-5057-4192-b603-0c7d22954171">
      <Terms xmlns="http://schemas.microsoft.com/office/infopath/2007/PartnerControls"/>
    </lcf76f155ced4ddcb4097134ff3c332f>
    <TaxCatchAll xmlns="391eeb16-c6fa-45a0-a257-15c91795993b" xsi:nil="true"/>
    <_ip_UnifiedCompliancePolicyProperties xmlns="http://schemas.microsoft.com/sharepoint/v3" xsi:nil="true"/>
    <ImageDescription xmlns="9dd99a73-5057-4192-b603-0c7d2295417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1169A3B451A6547A13B41C1BB0B6C9E" ma:contentTypeVersion="24" ma:contentTypeDescription="Create a new document." ma:contentTypeScope="" ma:versionID="c4380ccb1806b9eeea1f9ca7826ed42a">
  <xsd:schema xmlns:xsd="http://www.w3.org/2001/XMLSchema" xmlns:xs="http://www.w3.org/2001/XMLSchema" xmlns:p="http://schemas.microsoft.com/office/2006/metadata/properties" xmlns:ns1="http://schemas.microsoft.com/sharepoint/v3" xmlns:ns2="9dd99a73-5057-4192-b603-0c7d22954171" xmlns:ns3="391eeb16-c6fa-45a0-a257-15c91795993b" targetNamespace="http://schemas.microsoft.com/office/2006/metadata/properties" ma:root="true" ma:fieldsID="d91c5fd319fab2f1ea28ee4d0c8333dc" ns1:_="" ns2:_="" ns3:_="">
    <xsd:import namespace="http://schemas.microsoft.com/sharepoint/v3"/>
    <xsd:import namespace="9dd99a73-5057-4192-b603-0c7d22954171"/>
    <xsd:import namespace="391eeb16-c6fa-45a0-a257-15c91795993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Location" minOccurs="0"/>
                <xsd:element ref="ns2:ImageDescription" minOccurs="0"/>
                <xsd:element ref="ns2:MediaServiceObjectDetectorVersions" minOccurs="0"/>
                <xsd:element ref="ns1:_ip_UnifiedCompliancePolicyProperties" minOccurs="0"/>
                <xsd:element ref="ns1:_ip_UnifiedCompliancePolicyUIAc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d99a73-5057-4192-b603-0c7d22954171"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AutoTags" ma:index="6" nillable="true" ma:displayName="Tags" ma:internalName="MediaServiceAutoTags" ma:readOnly="true">
      <xsd:simpleType>
        <xsd:restriction base="dms:Text"/>
      </xsd:simpleType>
    </xsd:element>
    <xsd:element name="MediaServiceOCR" ma:index="7" nillable="true" ma:displayName="Extracted Text" ma:internalName="MediaServiceOCR" ma:readOnly="true">
      <xsd:simpleType>
        <xsd:restriction base="dms:Note">
          <xsd:maxLength value="255"/>
        </xsd:restriction>
      </xsd:simpleType>
    </xsd:element>
    <xsd:element name="MediaServiceGenerationTime" ma:index="8" nillable="true" ma:displayName="MediaServiceGenerationTime" ma:hidden="true" ma:internalName="MediaServiceGenerationTime" ma:readOnly="true">
      <xsd:simpleType>
        <xsd:restriction base="dms:Text"/>
      </xsd:simpleType>
    </xsd:element>
    <xsd:element name="MediaServiceEventHashCode" ma:index="9" nillable="true" ma:displayName="MediaServiceEventHashCode" ma:hidden="true" ma:internalName="MediaServiceEventHashCode" ma:readOnly="true">
      <xsd:simpleType>
        <xsd:restriction base="dms:Text"/>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e6a98a9-4721-402f-9b0e-578e6c49775b"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ImageDescription" ma:index="22" nillable="true" ma:displayName="Image Description" ma:format="Dropdown" ma:internalName="ImageDescription">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eeb16-c6fa-45a0-a257-15c91795993b" elementFormDefault="qualified">
    <xsd:import namespace="http://schemas.microsoft.com/office/2006/documentManagement/types"/>
    <xsd:import namespace="http://schemas.microsoft.com/office/infopath/2007/PartnerControls"/>
    <xsd:element name="SharedWithUsers" ma:index="1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e1a5b0a-8079-4f3f-b6fa-91878c157e59}" ma:internalName="TaxCatchAll" ma:showField="CatchAllData" ma:web="391eeb16-c6fa-45a0-a257-15c9179599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36BBEC-761B-4859-A886-F4B5A79CBAD9}">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9dd99a73-5057-4192-b603-0c7d22954171"/>
    <ds:schemaRef ds:uri="391eeb16-c6fa-45a0-a257-15c91795993b"/>
    <ds:schemaRef ds:uri="http://www.w3.org/XML/1998/namespace"/>
  </ds:schemaRefs>
</ds:datastoreItem>
</file>

<file path=customXml/itemProps2.xml><?xml version="1.0" encoding="utf-8"?>
<ds:datastoreItem xmlns:ds="http://schemas.openxmlformats.org/officeDocument/2006/customXml" ds:itemID="{3A6AAEB5-E606-4EAF-8D3D-912E1E481DED}"/>
</file>

<file path=customXml/itemProps3.xml><?xml version="1.0" encoding="utf-8"?>
<ds:datastoreItem xmlns:ds="http://schemas.openxmlformats.org/officeDocument/2006/customXml" ds:itemID="{784ADEA2-57EB-4EB1-B29E-556823266B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1432</TotalTime>
  <Words>3342</Words>
  <Application>Microsoft Office PowerPoint</Application>
  <PresentationFormat>Widescreen</PresentationFormat>
  <Paragraphs>789</Paragraphs>
  <Slides>32</Slides>
  <Notes>30</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Arial,Sans-Serif</vt:lpstr>
      <vt:lpstr>Barlow</vt:lpstr>
      <vt:lpstr>Calibri</vt:lpstr>
      <vt:lpstr>Calibri Light</vt:lpstr>
      <vt:lpstr>Cambria Math</vt:lpstr>
      <vt:lpstr>Source Sans Pro Web</vt:lpstr>
      <vt:lpstr>Wingdings</vt:lpstr>
      <vt:lpstr>Office Theme</vt:lpstr>
      <vt:lpstr>Metric Estimation Game (NIST SP 1336)</vt:lpstr>
      <vt:lpstr>Learning Objectives</vt:lpstr>
      <vt:lpstr>Estimation</vt:lpstr>
      <vt:lpstr>When to Use Estimation?</vt:lpstr>
      <vt:lpstr>Poor Estimation Skills</vt:lpstr>
      <vt:lpstr>Estimating How Big:  The Metric Estimation Game</vt:lpstr>
      <vt:lpstr>PowerPoint Presentation</vt:lpstr>
      <vt:lpstr>PowerPoint Presentation</vt:lpstr>
      <vt:lpstr>Reference Points:</vt:lpstr>
      <vt:lpstr>Reference Points</vt:lpstr>
      <vt:lpstr>PowerPoint Presentation</vt:lpstr>
      <vt:lpstr>PowerPoint Presentation</vt:lpstr>
      <vt:lpstr>PowerPoint Presentation</vt:lpstr>
      <vt:lpstr>PowerPoint Presentation</vt:lpstr>
      <vt:lpstr>PowerPoint Presentation</vt:lpstr>
      <vt:lpstr>Metric Estimation Game (NIST SP 1336)</vt:lpstr>
      <vt:lpstr>PowerPoint Presentation</vt:lpstr>
      <vt:lpstr>Metric Estimation Game:  Option 1 Everyday Objects</vt:lpstr>
      <vt:lpstr>PowerPoint Presentation</vt:lpstr>
      <vt:lpstr>PowerPoint Presentation</vt:lpstr>
      <vt:lpstr>PowerPoint Presentation</vt:lpstr>
      <vt:lpstr>PowerPoint Presentation</vt:lpstr>
      <vt:lpstr>PowerPoint Presentation</vt:lpstr>
      <vt:lpstr>Metric Estimation Game:  Option 2 Metric Meal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Benham, Elizabeth J. (Fed)</dc:creator>
  <cp:lastModifiedBy>Benham, Elizabeth J. (Fed)</cp:lastModifiedBy>
  <cp:revision>1048</cp:revision>
  <cp:lastPrinted>2025-07-03T23:07:43Z</cp:lastPrinted>
  <dcterms:created xsi:type="dcterms:W3CDTF">2020-09-15T02:01:28Z</dcterms:created>
  <dcterms:modified xsi:type="dcterms:W3CDTF">2026-08-20T13:35:40Z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1.4.1.3212</vt:lpwstr>
  </property>
  <property fmtid="{D5CDD505-2E9C-101B-9397-08002B2CF9AE}" pid="3" name="ContentTypeId">
    <vt:lpwstr>0x01010051169A3B451A6547A13B41C1BB0B6C9E</vt:lpwstr>
  </property>
  <property fmtid="{D5CDD505-2E9C-101B-9397-08002B2CF9AE}" pid="4" name="MediaServiceImageTags">
    <vt:lpwstr/>
  </property>
</Properties>
</file>