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9" r:id="rId2"/>
    <p:sldId id="330" r:id="rId3"/>
    <p:sldId id="3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2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88608-593F-4360-83BB-6C23EB874805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37B2C11-5373-423E-829F-C3B2057AB5B5}">
      <dgm:prSet phldrT="[Text]"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400" dirty="0"/>
        </a:p>
        <a:p>
          <a:r>
            <a:rPr lang="en-US" sz="2400" dirty="0"/>
            <a:t>Protein Food Allergens</a:t>
          </a:r>
        </a:p>
      </dgm:t>
    </dgm:pt>
    <dgm:pt modelId="{75F601ED-3994-471C-93A2-63B8D47C9BB2}" type="parTrans" cxnId="{BB0CB085-1026-451D-AF4A-2A8FFFF53C1F}">
      <dgm:prSet/>
      <dgm:spPr/>
      <dgm:t>
        <a:bodyPr/>
        <a:lstStyle/>
        <a:p>
          <a:endParaRPr lang="en-US" sz="1400"/>
        </a:p>
      </dgm:t>
    </dgm:pt>
    <dgm:pt modelId="{0BB1D8DB-879D-4EB9-A97F-9F2DEED24A6D}" type="sibTrans" cxnId="{BB0CB085-1026-451D-AF4A-2A8FFFF53C1F}">
      <dgm:prSet/>
      <dgm:spPr/>
      <dgm:t>
        <a:bodyPr/>
        <a:lstStyle/>
        <a:p>
          <a:endParaRPr lang="en-US" sz="1400"/>
        </a:p>
      </dgm:t>
    </dgm:pt>
    <dgm:pt modelId="{C0B575AC-D4FA-4E2C-9E40-1EF919C24AF5}">
      <dgm:prSet phldrT="[Text]"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/>
            <a:t>Chemical Residues &amp; Contaminants</a:t>
          </a:r>
        </a:p>
        <a:p>
          <a:endParaRPr lang="en-US" sz="2400" dirty="0"/>
        </a:p>
      </dgm:t>
    </dgm:pt>
    <dgm:pt modelId="{FE95B7EB-FD78-465A-B6A4-484AF099741F}" type="parTrans" cxnId="{408B59F5-F3E0-4ECF-9473-E79271CC13E5}">
      <dgm:prSet/>
      <dgm:spPr/>
      <dgm:t>
        <a:bodyPr/>
        <a:lstStyle/>
        <a:p>
          <a:endParaRPr lang="en-US" sz="1400"/>
        </a:p>
      </dgm:t>
    </dgm:pt>
    <dgm:pt modelId="{FE11F34A-5896-46AE-800D-62874E7DF768}" type="sibTrans" cxnId="{408B59F5-F3E0-4ECF-9473-E79271CC13E5}">
      <dgm:prSet/>
      <dgm:spPr/>
      <dgm:t>
        <a:bodyPr/>
        <a:lstStyle/>
        <a:p>
          <a:endParaRPr lang="en-US" sz="1400"/>
        </a:p>
      </dgm:t>
    </dgm:pt>
    <dgm:pt modelId="{0D7EA51C-250F-47EC-88E7-8F0BE3989275}">
      <dgm:prSet phldrT="[Text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/>
            <a:t>Authenticity, Fraud, &amp; Adulteration</a:t>
          </a:r>
        </a:p>
      </dgm:t>
    </dgm:pt>
    <dgm:pt modelId="{15979744-917C-462A-A387-7416E939E9B9}" type="parTrans" cxnId="{0C56B631-E465-4EF8-84B8-697338AB514F}">
      <dgm:prSet/>
      <dgm:spPr/>
      <dgm:t>
        <a:bodyPr/>
        <a:lstStyle/>
        <a:p>
          <a:endParaRPr lang="en-US" sz="1400"/>
        </a:p>
      </dgm:t>
    </dgm:pt>
    <dgm:pt modelId="{E28AD2DD-4B57-4C05-90DC-36165CC4BAFD}" type="sibTrans" cxnId="{0C56B631-E465-4EF8-84B8-697338AB514F}">
      <dgm:prSet/>
      <dgm:spPr/>
      <dgm:t>
        <a:bodyPr/>
        <a:lstStyle/>
        <a:p>
          <a:endParaRPr lang="en-US" sz="1400"/>
        </a:p>
      </dgm:t>
    </dgm:pt>
    <dgm:pt modelId="{F6722417-ACBC-4139-BAD6-86C5E63273C6}">
      <dgm:prSet phldrT="[Text]"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/>
            <a:t>Microbiological Contaminants</a:t>
          </a:r>
        </a:p>
        <a:p>
          <a:endParaRPr lang="en-US" sz="2400" dirty="0"/>
        </a:p>
      </dgm:t>
    </dgm:pt>
    <dgm:pt modelId="{6B44F779-D367-4657-A741-DB416405DD48}" type="sibTrans" cxnId="{F1B10837-0150-4101-A269-3AA6DA5829AC}">
      <dgm:prSet/>
      <dgm:spPr/>
      <dgm:t>
        <a:bodyPr/>
        <a:lstStyle/>
        <a:p>
          <a:endParaRPr lang="en-US" sz="1400"/>
        </a:p>
      </dgm:t>
    </dgm:pt>
    <dgm:pt modelId="{FB897090-D62B-4D57-AA12-485C8B50181B}" type="parTrans" cxnId="{F1B10837-0150-4101-A269-3AA6DA5829AC}">
      <dgm:prSet/>
      <dgm:spPr/>
      <dgm:t>
        <a:bodyPr/>
        <a:lstStyle/>
        <a:p>
          <a:endParaRPr lang="en-US" sz="1400"/>
        </a:p>
      </dgm:t>
    </dgm:pt>
    <dgm:pt modelId="{7ED64E1C-F5EF-4720-BB6B-CDF8DC32792A}" type="pres">
      <dgm:prSet presAssocID="{C5E88608-593F-4360-83BB-6C23EB874805}" presName="diagram" presStyleCnt="0">
        <dgm:presLayoutVars>
          <dgm:dir/>
          <dgm:resizeHandles val="exact"/>
        </dgm:presLayoutVars>
      </dgm:prSet>
      <dgm:spPr/>
    </dgm:pt>
    <dgm:pt modelId="{0BA2E7EC-F50B-493B-8118-9432A7B74D03}" type="pres">
      <dgm:prSet presAssocID="{137B2C11-5373-423E-829F-C3B2057AB5B5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CDEF53BC-3493-4EF4-86E5-3A8B1C8C20BF}" type="pres">
      <dgm:prSet presAssocID="{0BB1D8DB-879D-4EB9-A97F-9F2DEED24A6D}" presName="sibTrans" presStyleCnt="0"/>
      <dgm:spPr/>
    </dgm:pt>
    <dgm:pt modelId="{4363873C-B4FC-456F-A921-C245F97D44C5}" type="pres">
      <dgm:prSet presAssocID="{F6722417-ACBC-4139-BAD6-86C5E63273C6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A10CE41-C602-4469-A7EA-42A91BF2C4AB}" type="pres">
      <dgm:prSet presAssocID="{6B44F779-D367-4657-A741-DB416405DD48}" presName="sibTrans" presStyleCnt="0"/>
      <dgm:spPr/>
    </dgm:pt>
    <dgm:pt modelId="{02F32229-CBBE-4DB4-884D-874DA5A6AE5B}" type="pres">
      <dgm:prSet presAssocID="{C0B575AC-D4FA-4E2C-9E40-1EF919C24AF5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AFE99A7C-0B2D-4BCA-9249-A6BE6EF9A224}" type="pres">
      <dgm:prSet presAssocID="{FE11F34A-5896-46AE-800D-62874E7DF768}" presName="sibTrans" presStyleCnt="0"/>
      <dgm:spPr/>
    </dgm:pt>
    <dgm:pt modelId="{393F214F-9471-474F-B7E5-C6392AEFEBFC}" type="pres">
      <dgm:prSet presAssocID="{0D7EA51C-250F-47EC-88E7-8F0BE3989275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C56B631-E465-4EF8-84B8-697338AB514F}" srcId="{C5E88608-593F-4360-83BB-6C23EB874805}" destId="{0D7EA51C-250F-47EC-88E7-8F0BE3989275}" srcOrd="3" destOrd="0" parTransId="{15979744-917C-462A-A387-7416E939E9B9}" sibTransId="{E28AD2DD-4B57-4C05-90DC-36165CC4BAFD}"/>
    <dgm:cxn modelId="{F1B10837-0150-4101-A269-3AA6DA5829AC}" srcId="{C5E88608-593F-4360-83BB-6C23EB874805}" destId="{F6722417-ACBC-4139-BAD6-86C5E63273C6}" srcOrd="1" destOrd="0" parTransId="{FB897090-D62B-4D57-AA12-485C8B50181B}" sibTransId="{6B44F779-D367-4657-A741-DB416405DD48}"/>
    <dgm:cxn modelId="{0787863C-F0D7-45F3-803C-5C358B929B79}" type="presOf" srcId="{F6722417-ACBC-4139-BAD6-86C5E63273C6}" destId="{4363873C-B4FC-456F-A921-C245F97D44C5}" srcOrd="0" destOrd="0" presId="urn:microsoft.com/office/officeart/2005/8/layout/default"/>
    <dgm:cxn modelId="{B5DA7478-E89C-4D2F-AE29-FDE815C6DBA5}" type="presOf" srcId="{137B2C11-5373-423E-829F-C3B2057AB5B5}" destId="{0BA2E7EC-F50B-493B-8118-9432A7B74D03}" srcOrd="0" destOrd="0" presId="urn:microsoft.com/office/officeart/2005/8/layout/default"/>
    <dgm:cxn modelId="{9BAA0380-9A9F-47AD-A2ED-96218A3650CB}" type="presOf" srcId="{0D7EA51C-250F-47EC-88E7-8F0BE3989275}" destId="{393F214F-9471-474F-B7E5-C6392AEFEBFC}" srcOrd="0" destOrd="0" presId="urn:microsoft.com/office/officeart/2005/8/layout/default"/>
    <dgm:cxn modelId="{BB0CB085-1026-451D-AF4A-2A8FFFF53C1F}" srcId="{C5E88608-593F-4360-83BB-6C23EB874805}" destId="{137B2C11-5373-423E-829F-C3B2057AB5B5}" srcOrd="0" destOrd="0" parTransId="{75F601ED-3994-471C-93A2-63B8D47C9BB2}" sibTransId="{0BB1D8DB-879D-4EB9-A97F-9F2DEED24A6D}"/>
    <dgm:cxn modelId="{AE753DA2-D44D-4BAC-BD98-9FFCBDB90C3A}" type="presOf" srcId="{C0B575AC-D4FA-4E2C-9E40-1EF919C24AF5}" destId="{02F32229-CBBE-4DB4-884D-874DA5A6AE5B}" srcOrd="0" destOrd="0" presId="urn:microsoft.com/office/officeart/2005/8/layout/default"/>
    <dgm:cxn modelId="{562941A6-0995-4A58-A2D2-7F63C11333C8}" type="presOf" srcId="{C5E88608-593F-4360-83BB-6C23EB874805}" destId="{7ED64E1C-F5EF-4720-BB6B-CDF8DC32792A}" srcOrd="0" destOrd="0" presId="urn:microsoft.com/office/officeart/2005/8/layout/default"/>
    <dgm:cxn modelId="{408B59F5-F3E0-4ECF-9473-E79271CC13E5}" srcId="{C5E88608-593F-4360-83BB-6C23EB874805}" destId="{C0B575AC-D4FA-4E2C-9E40-1EF919C24AF5}" srcOrd="2" destOrd="0" parTransId="{FE95B7EB-FD78-465A-B6A4-484AF099741F}" sibTransId="{FE11F34A-5896-46AE-800D-62874E7DF768}"/>
    <dgm:cxn modelId="{60D65988-B367-42CA-A465-ECDA82C3C493}" type="presParOf" srcId="{7ED64E1C-F5EF-4720-BB6B-CDF8DC32792A}" destId="{0BA2E7EC-F50B-493B-8118-9432A7B74D03}" srcOrd="0" destOrd="0" presId="urn:microsoft.com/office/officeart/2005/8/layout/default"/>
    <dgm:cxn modelId="{9CADD4CA-66C0-4F5D-844C-276CEEB94BA4}" type="presParOf" srcId="{7ED64E1C-F5EF-4720-BB6B-CDF8DC32792A}" destId="{CDEF53BC-3493-4EF4-86E5-3A8B1C8C20BF}" srcOrd="1" destOrd="0" presId="urn:microsoft.com/office/officeart/2005/8/layout/default"/>
    <dgm:cxn modelId="{E03F1E64-52F9-4B87-BCEB-06E910B543C1}" type="presParOf" srcId="{7ED64E1C-F5EF-4720-BB6B-CDF8DC32792A}" destId="{4363873C-B4FC-456F-A921-C245F97D44C5}" srcOrd="2" destOrd="0" presId="urn:microsoft.com/office/officeart/2005/8/layout/default"/>
    <dgm:cxn modelId="{C8C28104-6F67-4640-9A7B-21E72FE7FFB6}" type="presParOf" srcId="{7ED64E1C-F5EF-4720-BB6B-CDF8DC32792A}" destId="{FA10CE41-C602-4469-A7EA-42A91BF2C4AB}" srcOrd="3" destOrd="0" presId="urn:microsoft.com/office/officeart/2005/8/layout/default"/>
    <dgm:cxn modelId="{715DEBD6-121D-4E00-8901-3C6CB27EF6C6}" type="presParOf" srcId="{7ED64E1C-F5EF-4720-BB6B-CDF8DC32792A}" destId="{02F32229-CBBE-4DB4-884D-874DA5A6AE5B}" srcOrd="4" destOrd="0" presId="urn:microsoft.com/office/officeart/2005/8/layout/default"/>
    <dgm:cxn modelId="{E97FBBA4-0167-4C71-A93D-142D63FB6492}" type="presParOf" srcId="{7ED64E1C-F5EF-4720-BB6B-CDF8DC32792A}" destId="{AFE99A7C-0B2D-4BCA-9249-A6BE6EF9A224}" srcOrd="5" destOrd="0" presId="urn:microsoft.com/office/officeart/2005/8/layout/default"/>
    <dgm:cxn modelId="{CEA71DF0-80A9-4652-BFCA-EA8D1FCA0A10}" type="presParOf" srcId="{7ED64E1C-F5EF-4720-BB6B-CDF8DC32792A}" destId="{393F214F-9471-474F-B7E5-C6392AEFEB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5F0CA-B288-40C2-A78C-150C4306ADCF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72A3A4A5-C3B2-44DE-B51C-E7B0CC72EE6C}">
      <dgm:prSet phldrT="[Text]"/>
      <dgm:spPr/>
      <dgm:t>
        <a:bodyPr/>
        <a:lstStyle/>
        <a:p>
          <a:r>
            <a:rPr lang="en-US" sz="2100" dirty="0"/>
            <a:t>Industry</a:t>
          </a:r>
        </a:p>
      </dgm:t>
    </dgm:pt>
    <dgm:pt modelId="{6B0075D7-61C9-4B1B-BC1F-14864B7C24D0}" type="parTrans" cxnId="{7534E708-E662-4181-A070-E1D83E222A36}">
      <dgm:prSet/>
      <dgm:spPr/>
      <dgm:t>
        <a:bodyPr/>
        <a:lstStyle/>
        <a:p>
          <a:endParaRPr lang="en-US"/>
        </a:p>
      </dgm:t>
    </dgm:pt>
    <dgm:pt modelId="{9D288647-23CA-4295-9E31-17137E363EA2}" type="sibTrans" cxnId="{7534E708-E662-4181-A070-E1D83E222A36}">
      <dgm:prSet/>
      <dgm:spPr/>
      <dgm:t>
        <a:bodyPr/>
        <a:lstStyle/>
        <a:p>
          <a:endParaRPr lang="en-US"/>
        </a:p>
      </dgm:t>
    </dgm:pt>
    <dgm:pt modelId="{BEC9D3A5-F59E-4BB2-8681-F2A5511BA00E}">
      <dgm:prSet phldrT="[Text]"/>
      <dgm:spPr/>
      <dgm:t>
        <a:bodyPr/>
        <a:lstStyle/>
        <a:p>
          <a:r>
            <a:rPr lang="en-US" dirty="0"/>
            <a:t>Academia &amp;</a:t>
          </a:r>
          <a:br>
            <a:rPr lang="en-US" dirty="0"/>
          </a:br>
          <a:r>
            <a:rPr lang="en-US" dirty="0"/>
            <a:t>Researchers</a:t>
          </a:r>
        </a:p>
      </dgm:t>
    </dgm:pt>
    <dgm:pt modelId="{9B57F0D5-F0BE-43A9-934C-F9768C5B59E7}" type="parTrans" cxnId="{669589CE-03F5-4886-A449-C0C7174875D8}">
      <dgm:prSet/>
      <dgm:spPr/>
      <dgm:t>
        <a:bodyPr/>
        <a:lstStyle/>
        <a:p>
          <a:endParaRPr lang="en-US"/>
        </a:p>
      </dgm:t>
    </dgm:pt>
    <dgm:pt modelId="{B6A55633-82CE-45E6-A036-FECC4B159621}" type="sibTrans" cxnId="{669589CE-03F5-4886-A449-C0C7174875D8}">
      <dgm:prSet/>
      <dgm:spPr/>
      <dgm:t>
        <a:bodyPr/>
        <a:lstStyle/>
        <a:p>
          <a:endParaRPr lang="en-US"/>
        </a:p>
      </dgm:t>
    </dgm:pt>
    <dgm:pt modelId="{17580332-F469-49D5-911B-DA7CDADA8952}">
      <dgm:prSet phldrT="[Text]" custT="1"/>
      <dgm:spPr/>
      <dgm:t>
        <a:bodyPr/>
        <a:lstStyle/>
        <a:p>
          <a:r>
            <a:rPr lang="en-US" sz="1800" dirty="0"/>
            <a:t>Food Manufacturers</a:t>
          </a:r>
        </a:p>
      </dgm:t>
    </dgm:pt>
    <dgm:pt modelId="{8D273147-0232-4E54-BC1D-6363EB3CAA64}" type="parTrans" cxnId="{63BE1364-C165-47D3-8545-B33A66D071B6}">
      <dgm:prSet/>
      <dgm:spPr/>
      <dgm:t>
        <a:bodyPr/>
        <a:lstStyle/>
        <a:p>
          <a:endParaRPr lang="en-US"/>
        </a:p>
      </dgm:t>
    </dgm:pt>
    <dgm:pt modelId="{A73D3E7B-A548-424C-A6BB-6B0370E253E4}" type="sibTrans" cxnId="{63BE1364-C165-47D3-8545-B33A66D071B6}">
      <dgm:prSet/>
      <dgm:spPr/>
      <dgm:t>
        <a:bodyPr/>
        <a:lstStyle/>
        <a:p>
          <a:endParaRPr lang="en-US"/>
        </a:p>
      </dgm:t>
    </dgm:pt>
    <dgm:pt modelId="{9307EBA2-C744-4F2C-AF1D-8F08E2596963}">
      <dgm:prSet phldrT="[Text]" custT="1"/>
      <dgm:spPr/>
      <dgm:t>
        <a:bodyPr/>
        <a:lstStyle/>
        <a:p>
          <a:r>
            <a:rPr lang="en-US" sz="1800" dirty="0"/>
            <a:t>Testing Laboratories</a:t>
          </a:r>
        </a:p>
      </dgm:t>
    </dgm:pt>
    <dgm:pt modelId="{C145F5E5-368E-4A72-9B2A-C36FC07229A8}" type="parTrans" cxnId="{B377B7FE-C1C0-4555-BD92-6EAB38A8A531}">
      <dgm:prSet/>
      <dgm:spPr/>
      <dgm:t>
        <a:bodyPr/>
        <a:lstStyle/>
        <a:p>
          <a:endParaRPr lang="en-US"/>
        </a:p>
      </dgm:t>
    </dgm:pt>
    <dgm:pt modelId="{901D28A8-82CF-4740-BB86-B58EABBE556A}" type="sibTrans" cxnId="{B377B7FE-C1C0-4555-BD92-6EAB38A8A531}">
      <dgm:prSet/>
      <dgm:spPr/>
      <dgm:t>
        <a:bodyPr/>
        <a:lstStyle/>
        <a:p>
          <a:endParaRPr lang="en-US"/>
        </a:p>
      </dgm:t>
    </dgm:pt>
    <dgm:pt modelId="{5A527766-675D-4AAC-B5A7-A7DD34E19EFE}">
      <dgm:prSet phldrT="[Text]"/>
      <dgm:spPr/>
      <dgm:t>
        <a:bodyPr/>
        <a:lstStyle/>
        <a:p>
          <a:r>
            <a:rPr lang="en-US" dirty="0"/>
            <a:t>US FDA</a:t>
          </a:r>
        </a:p>
      </dgm:t>
    </dgm:pt>
    <dgm:pt modelId="{0EA24713-038C-4CBF-832F-17FF4E500645}" type="parTrans" cxnId="{F793DCCC-E518-49A2-A588-0EFC0A258EC0}">
      <dgm:prSet/>
      <dgm:spPr/>
      <dgm:t>
        <a:bodyPr/>
        <a:lstStyle/>
        <a:p>
          <a:endParaRPr lang="en-US"/>
        </a:p>
      </dgm:t>
    </dgm:pt>
    <dgm:pt modelId="{07484AB3-15ED-4251-9B32-91ABA89CA9C3}" type="sibTrans" cxnId="{F793DCCC-E518-49A2-A588-0EFC0A258EC0}">
      <dgm:prSet/>
      <dgm:spPr/>
      <dgm:t>
        <a:bodyPr/>
        <a:lstStyle/>
        <a:p>
          <a:endParaRPr lang="en-US"/>
        </a:p>
      </dgm:t>
    </dgm:pt>
    <dgm:pt modelId="{60E0BE64-7D5E-417F-966D-EA713271C339}">
      <dgm:prSet phldrT="[Text]"/>
      <dgm:spPr/>
      <dgm:t>
        <a:bodyPr/>
        <a:lstStyle/>
        <a:p>
          <a:r>
            <a:rPr lang="en-US" dirty="0"/>
            <a:t>USDA</a:t>
          </a:r>
        </a:p>
      </dgm:t>
    </dgm:pt>
    <dgm:pt modelId="{168971AA-F23F-479D-810E-F545EF38E0DF}" type="parTrans" cxnId="{F4119B3C-4689-4DF5-8163-003E79EB4E0D}">
      <dgm:prSet/>
      <dgm:spPr/>
      <dgm:t>
        <a:bodyPr/>
        <a:lstStyle/>
        <a:p>
          <a:endParaRPr lang="en-US"/>
        </a:p>
      </dgm:t>
    </dgm:pt>
    <dgm:pt modelId="{50ACE7CC-8B04-4BF1-AC1A-2552002925CE}" type="sibTrans" cxnId="{F4119B3C-4689-4DF5-8163-003E79EB4E0D}">
      <dgm:prSet/>
      <dgm:spPr/>
      <dgm:t>
        <a:bodyPr/>
        <a:lstStyle/>
        <a:p>
          <a:endParaRPr lang="en-US"/>
        </a:p>
      </dgm:t>
    </dgm:pt>
    <dgm:pt modelId="{26E683C8-0634-461B-B225-ED16653628F5}">
      <dgm:prSet phldrT="[Text]"/>
      <dgm:spPr/>
      <dgm:t>
        <a:bodyPr/>
        <a:lstStyle/>
        <a:p>
          <a:r>
            <a:rPr lang="en-US" dirty="0"/>
            <a:t>Method Developers</a:t>
          </a:r>
        </a:p>
      </dgm:t>
    </dgm:pt>
    <dgm:pt modelId="{BBEEE40C-746B-4A79-8CEA-DD1FB511D644}" type="sibTrans" cxnId="{CABF35DB-3965-4712-8946-1B743A3B4DAC}">
      <dgm:prSet/>
      <dgm:spPr/>
      <dgm:t>
        <a:bodyPr/>
        <a:lstStyle/>
        <a:p>
          <a:endParaRPr lang="en-US"/>
        </a:p>
      </dgm:t>
    </dgm:pt>
    <dgm:pt modelId="{D9530685-9592-437D-B43C-5336AF69B563}" type="parTrans" cxnId="{CABF35DB-3965-4712-8946-1B743A3B4DAC}">
      <dgm:prSet/>
      <dgm:spPr/>
      <dgm:t>
        <a:bodyPr/>
        <a:lstStyle/>
        <a:p>
          <a:endParaRPr lang="en-US"/>
        </a:p>
      </dgm:t>
    </dgm:pt>
    <dgm:pt modelId="{3DCBD574-6A76-47C6-884F-2DE82D552DEB}">
      <dgm:prSet phldrT="[Text]" custT="1"/>
      <dgm:spPr/>
      <dgm:t>
        <a:bodyPr/>
        <a:lstStyle/>
        <a:p>
          <a:r>
            <a:rPr lang="en-US" sz="1800" dirty="0"/>
            <a:t>Instrument Manufacturers</a:t>
          </a:r>
        </a:p>
      </dgm:t>
    </dgm:pt>
    <dgm:pt modelId="{1DE48EB5-99F3-452B-B820-68DF8E4756C2}" type="parTrans" cxnId="{7B390130-16F3-44DD-8D33-90075A798963}">
      <dgm:prSet/>
      <dgm:spPr/>
      <dgm:t>
        <a:bodyPr/>
        <a:lstStyle/>
        <a:p>
          <a:endParaRPr lang="en-US"/>
        </a:p>
      </dgm:t>
    </dgm:pt>
    <dgm:pt modelId="{CA9FC377-B38D-48FB-BC4D-E6508949B5D3}" type="sibTrans" cxnId="{7B390130-16F3-44DD-8D33-90075A798963}">
      <dgm:prSet/>
      <dgm:spPr/>
      <dgm:t>
        <a:bodyPr/>
        <a:lstStyle/>
        <a:p>
          <a:endParaRPr lang="en-US"/>
        </a:p>
      </dgm:t>
    </dgm:pt>
    <dgm:pt modelId="{D42A4110-8F1F-4A54-9C2C-8EF44B48B91B}">
      <dgm:prSet phldrT="[Text]"/>
      <dgm:spPr/>
      <dgm:t>
        <a:bodyPr/>
        <a:lstStyle/>
        <a:p>
          <a:r>
            <a:rPr lang="en-US"/>
            <a:t>Regulators</a:t>
          </a:r>
          <a:endParaRPr lang="en-US" dirty="0"/>
        </a:p>
      </dgm:t>
    </dgm:pt>
    <dgm:pt modelId="{8E8B242A-3894-4C7F-9A83-67639B71E0AB}" type="sibTrans" cxnId="{4CBB1528-DE96-4D35-B42F-B34956A2A18E}">
      <dgm:prSet/>
      <dgm:spPr/>
      <dgm:t>
        <a:bodyPr/>
        <a:lstStyle/>
        <a:p>
          <a:endParaRPr lang="en-US"/>
        </a:p>
      </dgm:t>
    </dgm:pt>
    <dgm:pt modelId="{E4C0A9D7-D24E-4CE2-8482-05D484A96B1B}" type="parTrans" cxnId="{4CBB1528-DE96-4D35-B42F-B34956A2A18E}">
      <dgm:prSet/>
      <dgm:spPr/>
      <dgm:t>
        <a:bodyPr/>
        <a:lstStyle/>
        <a:p>
          <a:endParaRPr lang="en-US"/>
        </a:p>
      </dgm:t>
    </dgm:pt>
    <dgm:pt modelId="{AAE86BFB-2F14-4B84-8176-7562E04262BC}">
      <dgm:prSet phldrT="[Text]"/>
      <dgm:spPr/>
      <dgm:t>
        <a:bodyPr/>
        <a:lstStyle/>
        <a:p>
          <a:r>
            <a:rPr lang="en-US"/>
            <a:t>RM Producers</a:t>
          </a:r>
          <a:endParaRPr lang="en-US" dirty="0"/>
        </a:p>
      </dgm:t>
    </dgm:pt>
    <dgm:pt modelId="{45B7EB21-1D28-487C-9930-185C4F62C067}" type="parTrans" cxnId="{281EFBB9-CA96-4EFE-BF33-63BFBB47BFB2}">
      <dgm:prSet/>
      <dgm:spPr/>
      <dgm:t>
        <a:bodyPr/>
        <a:lstStyle/>
        <a:p>
          <a:endParaRPr lang="en-US"/>
        </a:p>
      </dgm:t>
    </dgm:pt>
    <dgm:pt modelId="{C1FC8E86-2B23-44A0-9CDE-B8E10F4D3EEA}" type="sibTrans" cxnId="{281EFBB9-CA96-4EFE-BF33-63BFBB47BFB2}">
      <dgm:prSet/>
      <dgm:spPr/>
      <dgm:t>
        <a:bodyPr/>
        <a:lstStyle/>
        <a:p>
          <a:endParaRPr lang="en-US"/>
        </a:p>
      </dgm:t>
    </dgm:pt>
    <dgm:pt modelId="{3BA17A30-7ABC-451A-A15D-DC71C1C3B03A}">
      <dgm:prSet phldrT="[Text]"/>
      <dgm:spPr/>
      <dgm:t>
        <a:bodyPr/>
        <a:lstStyle/>
        <a:p>
          <a:r>
            <a:rPr lang="en-US" dirty="0"/>
            <a:t>Metrology Institutes</a:t>
          </a:r>
        </a:p>
      </dgm:t>
    </dgm:pt>
    <dgm:pt modelId="{3FB2C47D-AC11-456C-9E77-960EE87B767A}" type="parTrans" cxnId="{A160B20A-464B-4660-AEED-ED8434975F00}">
      <dgm:prSet/>
      <dgm:spPr/>
      <dgm:t>
        <a:bodyPr/>
        <a:lstStyle/>
        <a:p>
          <a:endParaRPr lang="en-US"/>
        </a:p>
      </dgm:t>
    </dgm:pt>
    <dgm:pt modelId="{B4634DB1-36B0-4F85-B3D9-E4D796B84EC4}" type="sibTrans" cxnId="{A160B20A-464B-4660-AEED-ED8434975F00}">
      <dgm:prSet/>
      <dgm:spPr/>
      <dgm:t>
        <a:bodyPr/>
        <a:lstStyle/>
        <a:p>
          <a:endParaRPr lang="en-US"/>
        </a:p>
      </dgm:t>
    </dgm:pt>
    <dgm:pt modelId="{5F5F913B-A6F2-47C4-83B9-D7E18733D7EC}">
      <dgm:prSet phldrT="[Text]"/>
      <dgm:spPr/>
      <dgm:t>
        <a:bodyPr/>
        <a:lstStyle/>
        <a:p>
          <a:r>
            <a:rPr lang="en-US" dirty="0"/>
            <a:t>Commercial Sector</a:t>
          </a:r>
        </a:p>
      </dgm:t>
    </dgm:pt>
    <dgm:pt modelId="{E7659A14-E27C-434B-B6E3-2C5CDC840F61}" type="parTrans" cxnId="{9B9B4353-DAC9-4655-881E-FF49817EFF53}">
      <dgm:prSet/>
      <dgm:spPr/>
      <dgm:t>
        <a:bodyPr/>
        <a:lstStyle/>
        <a:p>
          <a:endParaRPr lang="en-US"/>
        </a:p>
      </dgm:t>
    </dgm:pt>
    <dgm:pt modelId="{C2B2B581-5870-4B8C-B2C6-E69BB8B8A642}" type="sibTrans" cxnId="{9B9B4353-DAC9-4655-881E-FF49817EFF53}">
      <dgm:prSet/>
      <dgm:spPr/>
      <dgm:t>
        <a:bodyPr/>
        <a:lstStyle/>
        <a:p>
          <a:endParaRPr lang="en-US"/>
        </a:p>
      </dgm:t>
    </dgm:pt>
    <dgm:pt modelId="{59C0873C-C37E-41ED-9574-3DC8045B2BE4}" type="pres">
      <dgm:prSet presAssocID="{A245F0CA-B288-40C2-A78C-150C4306ADCF}" presName="Name0" presStyleCnt="0">
        <dgm:presLayoutVars>
          <dgm:dir/>
          <dgm:resizeHandles val="exact"/>
        </dgm:presLayoutVars>
      </dgm:prSet>
      <dgm:spPr/>
    </dgm:pt>
    <dgm:pt modelId="{82CF4A1B-E9F4-4E5B-8997-183C4DA83D9B}" type="pres">
      <dgm:prSet presAssocID="{A245F0CA-B288-40C2-A78C-150C4306ADCF}" presName="fgShape" presStyleLbl="fgShp" presStyleIdx="0" presStyleCnt="1" custLinFactNeighborX="0" custLinFactNeighborY="2911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A44612FD-D6E4-4354-92E0-8DA733A0E09C}" type="pres">
      <dgm:prSet presAssocID="{A245F0CA-B288-40C2-A78C-150C4306ADCF}" presName="linComp" presStyleCnt="0"/>
      <dgm:spPr/>
    </dgm:pt>
    <dgm:pt modelId="{64F3396A-9EDB-4EDB-93D7-51E137D44AFB}" type="pres">
      <dgm:prSet presAssocID="{72A3A4A5-C3B2-44DE-B51C-E7B0CC72EE6C}" presName="compNode" presStyleCnt="0"/>
      <dgm:spPr/>
    </dgm:pt>
    <dgm:pt modelId="{45A331FF-12A3-481A-832C-91937C792A8B}" type="pres">
      <dgm:prSet presAssocID="{72A3A4A5-C3B2-44DE-B51C-E7B0CC72EE6C}" presName="bkgdShape" presStyleLbl="node1" presStyleIdx="0" presStyleCnt="4"/>
      <dgm:spPr/>
    </dgm:pt>
    <dgm:pt modelId="{5B197456-67FB-4DB6-BEEF-F4E91D156BD9}" type="pres">
      <dgm:prSet presAssocID="{72A3A4A5-C3B2-44DE-B51C-E7B0CC72EE6C}" presName="nodeTx" presStyleLbl="node1" presStyleIdx="0" presStyleCnt="4">
        <dgm:presLayoutVars>
          <dgm:bulletEnabled val="1"/>
        </dgm:presLayoutVars>
      </dgm:prSet>
      <dgm:spPr/>
    </dgm:pt>
    <dgm:pt modelId="{4F2EA975-6464-4221-AE7B-AA37B91EBAF2}" type="pres">
      <dgm:prSet presAssocID="{72A3A4A5-C3B2-44DE-B51C-E7B0CC72EE6C}" presName="invisiNode" presStyleLbl="node1" presStyleIdx="0" presStyleCnt="4"/>
      <dgm:spPr/>
    </dgm:pt>
    <dgm:pt modelId="{2ACEE3B0-A1BB-49E5-A2AD-1437989FC0DD}" type="pres">
      <dgm:prSet presAssocID="{72A3A4A5-C3B2-44DE-B51C-E7B0CC72EE6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A86620-4E75-4B30-9A68-75532284DA0E}" type="pres">
      <dgm:prSet presAssocID="{9D288647-23CA-4295-9E31-17137E363EA2}" presName="sibTrans" presStyleLbl="sibTrans2D1" presStyleIdx="0" presStyleCnt="0"/>
      <dgm:spPr/>
    </dgm:pt>
    <dgm:pt modelId="{6857CBF2-F7E8-45F1-9362-2639D7A3AC57}" type="pres">
      <dgm:prSet presAssocID="{D42A4110-8F1F-4A54-9C2C-8EF44B48B91B}" presName="compNode" presStyleCnt="0"/>
      <dgm:spPr/>
    </dgm:pt>
    <dgm:pt modelId="{C2665A87-8385-4CC9-8B08-521954FAED07}" type="pres">
      <dgm:prSet presAssocID="{D42A4110-8F1F-4A54-9C2C-8EF44B48B91B}" presName="bkgdShape" presStyleLbl="node1" presStyleIdx="1" presStyleCnt="4"/>
      <dgm:spPr/>
    </dgm:pt>
    <dgm:pt modelId="{8994CCF7-95C9-4CC7-AC27-C94B230FF1EC}" type="pres">
      <dgm:prSet presAssocID="{D42A4110-8F1F-4A54-9C2C-8EF44B48B91B}" presName="nodeTx" presStyleLbl="node1" presStyleIdx="1" presStyleCnt="4">
        <dgm:presLayoutVars>
          <dgm:bulletEnabled val="1"/>
        </dgm:presLayoutVars>
      </dgm:prSet>
      <dgm:spPr/>
    </dgm:pt>
    <dgm:pt modelId="{DE811878-6B56-4E30-9056-E23B13451ED2}" type="pres">
      <dgm:prSet presAssocID="{D42A4110-8F1F-4A54-9C2C-8EF44B48B91B}" presName="invisiNode" presStyleLbl="node1" presStyleIdx="1" presStyleCnt="4"/>
      <dgm:spPr/>
    </dgm:pt>
    <dgm:pt modelId="{A93574F7-078F-416D-B89C-61B231ECA1BF}" type="pres">
      <dgm:prSet presAssocID="{D42A4110-8F1F-4A54-9C2C-8EF44B48B91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28EBC75-8E28-4CE5-8F84-1F1423D58DCD}" type="pres">
      <dgm:prSet presAssocID="{8E8B242A-3894-4C7F-9A83-67639B71E0AB}" presName="sibTrans" presStyleLbl="sibTrans2D1" presStyleIdx="0" presStyleCnt="0"/>
      <dgm:spPr/>
    </dgm:pt>
    <dgm:pt modelId="{FFF374DB-8663-4EC3-95A9-4C3AAD6621A2}" type="pres">
      <dgm:prSet presAssocID="{AAE86BFB-2F14-4B84-8176-7562E04262BC}" presName="compNode" presStyleCnt="0"/>
      <dgm:spPr/>
    </dgm:pt>
    <dgm:pt modelId="{F42B7AF8-87E0-4B69-B976-183C4452616A}" type="pres">
      <dgm:prSet presAssocID="{AAE86BFB-2F14-4B84-8176-7562E04262BC}" presName="bkgdShape" presStyleLbl="node1" presStyleIdx="2" presStyleCnt="4"/>
      <dgm:spPr/>
    </dgm:pt>
    <dgm:pt modelId="{A6DB5B87-FDC8-46D6-B1EA-D14424D3BF57}" type="pres">
      <dgm:prSet presAssocID="{AAE86BFB-2F14-4B84-8176-7562E04262BC}" presName="nodeTx" presStyleLbl="node1" presStyleIdx="2" presStyleCnt="4">
        <dgm:presLayoutVars>
          <dgm:bulletEnabled val="1"/>
        </dgm:presLayoutVars>
      </dgm:prSet>
      <dgm:spPr/>
    </dgm:pt>
    <dgm:pt modelId="{CD233D78-DAE7-4033-80BF-7A325D3F2838}" type="pres">
      <dgm:prSet presAssocID="{AAE86BFB-2F14-4B84-8176-7562E04262BC}" presName="invisiNode" presStyleLbl="node1" presStyleIdx="2" presStyleCnt="4"/>
      <dgm:spPr/>
    </dgm:pt>
    <dgm:pt modelId="{74AEA691-FCCE-4F42-A128-A89133236706}" type="pres">
      <dgm:prSet presAssocID="{AAE86BFB-2F14-4B84-8176-7562E04262BC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D84C5A3-A215-48A0-9BDF-4670C4079965}" type="pres">
      <dgm:prSet presAssocID="{C1FC8E86-2B23-44A0-9CDE-B8E10F4D3EEA}" presName="sibTrans" presStyleLbl="sibTrans2D1" presStyleIdx="0" presStyleCnt="0"/>
      <dgm:spPr/>
    </dgm:pt>
    <dgm:pt modelId="{B83DA997-62DA-4C7B-B6AE-097F18AC4793}" type="pres">
      <dgm:prSet presAssocID="{BEC9D3A5-F59E-4BB2-8681-F2A5511BA00E}" presName="compNode" presStyleCnt="0"/>
      <dgm:spPr/>
    </dgm:pt>
    <dgm:pt modelId="{AE42824B-FA35-40FE-9684-69D222088313}" type="pres">
      <dgm:prSet presAssocID="{BEC9D3A5-F59E-4BB2-8681-F2A5511BA00E}" presName="bkgdShape" presStyleLbl="node1" presStyleIdx="3" presStyleCnt="4"/>
      <dgm:spPr/>
    </dgm:pt>
    <dgm:pt modelId="{AE3C40D3-5F0C-4BF3-9D0C-B9BE8661B72F}" type="pres">
      <dgm:prSet presAssocID="{BEC9D3A5-F59E-4BB2-8681-F2A5511BA00E}" presName="nodeTx" presStyleLbl="node1" presStyleIdx="3" presStyleCnt="4">
        <dgm:presLayoutVars>
          <dgm:bulletEnabled val="1"/>
        </dgm:presLayoutVars>
      </dgm:prSet>
      <dgm:spPr/>
    </dgm:pt>
    <dgm:pt modelId="{3BD4FF98-9BCF-42B6-9B02-D36C3A625C04}" type="pres">
      <dgm:prSet presAssocID="{BEC9D3A5-F59E-4BB2-8681-F2A5511BA00E}" presName="invisiNode" presStyleLbl="node1" presStyleIdx="3" presStyleCnt="4"/>
      <dgm:spPr/>
    </dgm:pt>
    <dgm:pt modelId="{3E51EFB6-A1F8-4D7A-8ECD-89B8E4785084}" type="pres">
      <dgm:prSet presAssocID="{BEC9D3A5-F59E-4BB2-8681-F2A5511BA00E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C8BBA404-69BF-4473-8F87-896B6438F564}" type="presOf" srcId="{9307EBA2-C744-4F2C-AF1D-8F08E2596963}" destId="{5B197456-67FB-4DB6-BEEF-F4E91D156BD9}" srcOrd="1" destOrd="2" presId="urn:microsoft.com/office/officeart/2005/8/layout/hList7"/>
    <dgm:cxn modelId="{7534E708-E662-4181-A070-E1D83E222A36}" srcId="{A245F0CA-B288-40C2-A78C-150C4306ADCF}" destId="{72A3A4A5-C3B2-44DE-B51C-E7B0CC72EE6C}" srcOrd="0" destOrd="0" parTransId="{6B0075D7-61C9-4B1B-BC1F-14864B7C24D0}" sibTransId="{9D288647-23CA-4295-9E31-17137E363EA2}"/>
    <dgm:cxn modelId="{A160B20A-464B-4660-AEED-ED8434975F00}" srcId="{AAE86BFB-2F14-4B84-8176-7562E04262BC}" destId="{3BA17A30-7ABC-451A-A15D-DC71C1C3B03A}" srcOrd="0" destOrd="0" parTransId="{3FB2C47D-AC11-456C-9E77-960EE87B767A}" sibTransId="{B4634DB1-36B0-4F85-B3D9-E4D796B84EC4}"/>
    <dgm:cxn modelId="{F078DA11-7718-4701-9D21-B3351DAD9F4E}" type="presOf" srcId="{72A3A4A5-C3B2-44DE-B51C-E7B0CC72EE6C}" destId="{45A331FF-12A3-481A-832C-91937C792A8B}" srcOrd="0" destOrd="0" presId="urn:microsoft.com/office/officeart/2005/8/layout/hList7"/>
    <dgm:cxn modelId="{60EC8F1B-0495-49F1-B2BE-D74159996EA0}" type="presOf" srcId="{5A527766-675D-4AAC-B5A7-A7DD34E19EFE}" destId="{C2665A87-8385-4CC9-8B08-521954FAED07}" srcOrd="0" destOrd="1" presId="urn:microsoft.com/office/officeart/2005/8/layout/hList7"/>
    <dgm:cxn modelId="{BC4BD21E-A77F-4B5C-B5FA-A80A513C8BE6}" type="presOf" srcId="{3DCBD574-6A76-47C6-884F-2DE82D552DEB}" destId="{5B197456-67FB-4DB6-BEEF-F4E91D156BD9}" srcOrd="1" destOrd="3" presId="urn:microsoft.com/office/officeart/2005/8/layout/hList7"/>
    <dgm:cxn modelId="{4FFF5626-92FB-4D8E-9E21-6FDA95185516}" type="presOf" srcId="{3BA17A30-7ABC-451A-A15D-DC71C1C3B03A}" destId="{F42B7AF8-87E0-4B69-B976-183C4452616A}" srcOrd="0" destOrd="1" presId="urn:microsoft.com/office/officeart/2005/8/layout/hList7"/>
    <dgm:cxn modelId="{4CBB1528-DE96-4D35-B42F-B34956A2A18E}" srcId="{A245F0CA-B288-40C2-A78C-150C4306ADCF}" destId="{D42A4110-8F1F-4A54-9C2C-8EF44B48B91B}" srcOrd="1" destOrd="0" parTransId="{E4C0A9D7-D24E-4CE2-8482-05D484A96B1B}" sibTransId="{8E8B242A-3894-4C7F-9A83-67639B71E0AB}"/>
    <dgm:cxn modelId="{7FF4E628-1136-4B83-9BEC-AFEDA4ADCDD8}" type="presOf" srcId="{17580332-F469-49D5-911B-DA7CDADA8952}" destId="{45A331FF-12A3-481A-832C-91937C792A8B}" srcOrd="0" destOrd="1" presId="urn:microsoft.com/office/officeart/2005/8/layout/hList7"/>
    <dgm:cxn modelId="{7B390130-16F3-44DD-8D33-90075A798963}" srcId="{72A3A4A5-C3B2-44DE-B51C-E7B0CC72EE6C}" destId="{3DCBD574-6A76-47C6-884F-2DE82D552DEB}" srcOrd="2" destOrd="0" parTransId="{1DE48EB5-99F3-452B-B820-68DF8E4756C2}" sibTransId="{CA9FC377-B38D-48FB-BC4D-E6508949B5D3}"/>
    <dgm:cxn modelId="{C5ACE436-EC02-455A-81D6-4D206FBECB65}" type="presOf" srcId="{C1FC8E86-2B23-44A0-9CDE-B8E10F4D3EEA}" destId="{5D84C5A3-A215-48A0-9BDF-4670C4079965}" srcOrd="0" destOrd="0" presId="urn:microsoft.com/office/officeart/2005/8/layout/hList7"/>
    <dgm:cxn modelId="{3E4AE337-398B-458C-8573-F7F948FCA558}" type="presOf" srcId="{D42A4110-8F1F-4A54-9C2C-8EF44B48B91B}" destId="{8994CCF7-95C9-4CC7-AC27-C94B230FF1EC}" srcOrd="1" destOrd="0" presId="urn:microsoft.com/office/officeart/2005/8/layout/hList7"/>
    <dgm:cxn modelId="{D757213B-DA8D-4ECA-BD45-A3AB3590C9F4}" type="presOf" srcId="{3BA17A30-7ABC-451A-A15D-DC71C1C3B03A}" destId="{A6DB5B87-FDC8-46D6-B1EA-D14424D3BF57}" srcOrd="1" destOrd="1" presId="urn:microsoft.com/office/officeart/2005/8/layout/hList7"/>
    <dgm:cxn modelId="{F4119B3C-4689-4DF5-8163-003E79EB4E0D}" srcId="{D42A4110-8F1F-4A54-9C2C-8EF44B48B91B}" destId="{60E0BE64-7D5E-417F-966D-EA713271C339}" srcOrd="1" destOrd="0" parTransId="{168971AA-F23F-479D-810E-F545EF38E0DF}" sibTransId="{50ACE7CC-8B04-4BF1-AC1A-2552002925CE}"/>
    <dgm:cxn modelId="{06F99641-93F0-4039-ACC0-F308FE6C00CC}" type="presOf" srcId="{72A3A4A5-C3B2-44DE-B51C-E7B0CC72EE6C}" destId="{5B197456-67FB-4DB6-BEEF-F4E91D156BD9}" srcOrd="1" destOrd="0" presId="urn:microsoft.com/office/officeart/2005/8/layout/hList7"/>
    <dgm:cxn modelId="{63BE1364-C165-47D3-8545-B33A66D071B6}" srcId="{72A3A4A5-C3B2-44DE-B51C-E7B0CC72EE6C}" destId="{17580332-F469-49D5-911B-DA7CDADA8952}" srcOrd="0" destOrd="0" parTransId="{8D273147-0232-4E54-BC1D-6363EB3CAA64}" sibTransId="{A73D3E7B-A548-424C-A6BB-6B0370E253E4}"/>
    <dgm:cxn modelId="{84C4A246-2BA7-4125-9147-5C3C48B13C24}" type="presOf" srcId="{26E683C8-0634-461B-B225-ED16653628F5}" destId="{AE42824B-FA35-40FE-9684-69D222088313}" srcOrd="0" destOrd="1" presId="urn:microsoft.com/office/officeart/2005/8/layout/hList7"/>
    <dgm:cxn modelId="{2D2EFF66-0F27-46F6-BB8F-2B447B025F80}" type="presOf" srcId="{AAE86BFB-2F14-4B84-8176-7562E04262BC}" destId="{F42B7AF8-87E0-4B69-B976-183C4452616A}" srcOrd="0" destOrd="0" presId="urn:microsoft.com/office/officeart/2005/8/layout/hList7"/>
    <dgm:cxn modelId="{D2F74551-16D0-44EF-9258-6C7702EBDB49}" type="presOf" srcId="{60E0BE64-7D5E-417F-966D-EA713271C339}" destId="{8994CCF7-95C9-4CC7-AC27-C94B230FF1EC}" srcOrd="1" destOrd="2" presId="urn:microsoft.com/office/officeart/2005/8/layout/hList7"/>
    <dgm:cxn modelId="{0CE8F171-61FB-4B87-A2A8-B00FBC7625BC}" type="presOf" srcId="{A245F0CA-B288-40C2-A78C-150C4306ADCF}" destId="{59C0873C-C37E-41ED-9574-3DC8045B2BE4}" srcOrd="0" destOrd="0" presId="urn:microsoft.com/office/officeart/2005/8/layout/hList7"/>
    <dgm:cxn modelId="{9B9B4353-DAC9-4655-881E-FF49817EFF53}" srcId="{AAE86BFB-2F14-4B84-8176-7562E04262BC}" destId="{5F5F913B-A6F2-47C4-83B9-D7E18733D7EC}" srcOrd="1" destOrd="0" parTransId="{E7659A14-E27C-434B-B6E3-2C5CDC840F61}" sibTransId="{C2B2B581-5870-4B8C-B2C6-E69BB8B8A642}"/>
    <dgm:cxn modelId="{D1104F79-C91F-498A-A742-937EF599E03B}" type="presOf" srcId="{AAE86BFB-2F14-4B84-8176-7562E04262BC}" destId="{A6DB5B87-FDC8-46D6-B1EA-D14424D3BF57}" srcOrd="1" destOrd="0" presId="urn:microsoft.com/office/officeart/2005/8/layout/hList7"/>
    <dgm:cxn modelId="{8B9F017B-BAA6-4DCA-9FFA-FD6D5E8752FF}" type="presOf" srcId="{17580332-F469-49D5-911B-DA7CDADA8952}" destId="{5B197456-67FB-4DB6-BEEF-F4E91D156BD9}" srcOrd="1" destOrd="1" presId="urn:microsoft.com/office/officeart/2005/8/layout/hList7"/>
    <dgm:cxn modelId="{DA7F577D-3FA2-4CB4-99DB-7A5D62460C23}" type="presOf" srcId="{5F5F913B-A6F2-47C4-83B9-D7E18733D7EC}" destId="{F42B7AF8-87E0-4B69-B976-183C4452616A}" srcOrd="0" destOrd="2" presId="urn:microsoft.com/office/officeart/2005/8/layout/hList7"/>
    <dgm:cxn modelId="{5A2E3C81-1CD6-4885-8A10-14D22B33BF04}" type="presOf" srcId="{5A527766-675D-4AAC-B5A7-A7DD34E19EFE}" destId="{8994CCF7-95C9-4CC7-AC27-C94B230FF1EC}" srcOrd="1" destOrd="1" presId="urn:microsoft.com/office/officeart/2005/8/layout/hList7"/>
    <dgm:cxn modelId="{CCD26588-6B33-4EED-BAB0-9B23647DB781}" type="presOf" srcId="{9307EBA2-C744-4F2C-AF1D-8F08E2596963}" destId="{45A331FF-12A3-481A-832C-91937C792A8B}" srcOrd="0" destOrd="2" presId="urn:microsoft.com/office/officeart/2005/8/layout/hList7"/>
    <dgm:cxn modelId="{4D4E2C8A-F07E-4DDC-8454-9FA13429D0F6}" type="presOf" srcId="{26E683C8-0634-461B-B225-ED16653628F5}" destId="{AE3C40D3-5F0C-4BF3-9D0C-B9BE8661B72F}" srcOrd="1" destOrd="1" presId="urn:microsoft.com/office/officeart/2005/8/layout/hList7"/>
    <dgm:cxn modelId="{502845AE-744C-4CC3-9421-BD04F5EA549C}" type="presOf" srcId="{BEC9D3A5-F59E-4BB2-8681-F2A5511BA00E}" destId="{AE3C40D3-5F0C-4BF3-9D0C-B9BE8661B72F}" srcOrd="1" destOrd="0" presId="urn:microsoft.com/office/officeart/2005/8/layout/hList7"/>
    <dgm:cxn modelId="{281EFBB9-CA96-4EFE-BF33-63BFBB47BFB2}" srcId="{A245F0CA-B288-40C2-A78C-150C4306ADCF}" destId="{AAE86BFB-2F14-4B84-8176-7562E04262BC}" srcOrd="2" destOrd="0" parTransId="{45B7EB21-1D28-487C-9930-185C4F62C067}" sibTransId="{C1FC8E86-2B23-44A0-9CDE-B8E10F4D3EEA}"/>
    <dgm:cxn modelId="{1C1333C0-FC1C-412D-B6F6-7360478B97A2}" type="presOf" srcId="{9D288647-23CA-4295-9E31-17137E363EA2}" destId="{53A86620-4E75-4B30-9A68-75532284DA0E}" srcOrd="0" destOrd="0" presId="urn:microsoft.com/office/officeart/2005/8/layout/hList7"/>
    <dgm:cxn modelId="{AF6FD4CC-DDD7-4812-8B39-7BBC6CA93D6A}" type="presOf" srcId="{3DCBD574-6A76-47C6-884F-2DE82D552DEB}" destId="{45A331FF-12A3-481A-832C-91937C792A8B}" srcOrd="0" destOrd="3" presId="urn:microsoft.com/office/officeart/2005/8/layout/hList7"/>
    <dgm:cxn modelId="{F793DCCC-E518-49A2-A588-0EFC0A258EC0}" srcId="{D42A4110-8F1F-4A54-9C2C-8EF44B48B91B}" destId="{5A527766-675D-4AAC-B5A7-A7DD34E19EFE}" srcOrd="0" destOrd="0" parTransId="{0EA24713-038C-4CBF-832F-17FF4E500645}" sibTransId="{07484AB3-15ED-4251-9B32-91ABA89CA9C3}"/>
    <dgm:cxn modelId="{669589CE-03F5-4886-A449-C0C7174875D8}" srcId="{A245F0CA-B288-40C2-A78C-150C4306ADCF}" destId="{BEC9D3A5-F59E-4BB2-8681-F2A5511BA00E}" srcOrd="3" destOrd="0" parTransId="{9B57F0D5-F0BE-43A9-934C-F9768C5B59E7}" sibTransId="{B6A55633-82CE-45E6-A036-FECC4B159621}"/>
    <dgm:cxn modelId="{CABF35DB-3965-4712-8946-1B743A3B4DAC}" srcId="{BEC9D3A5-F59E-4BB2-8681-F2A5511BA00E}" destId="{26E683C8-0634-461B-B225-ED16653628F5}" srcOrd="0" destOrd="0" parTransId="{D9530685-9592-437D-B43C-5336AF69B563}" sibTransId="{BBEEE40C-746B-4A79-8CEA-DD1FB511D644}"/>
    <dgm:cxn modelId="{E5AB10E7-82D2-48CE-8E1E-FED529E5CFAF}" type="presOf" srcId="{60E0BE64-7D5E-417F-966D-EA713271C339}" destId="{C2665A87-8385-4CC9-8B08-521954FAED07}" srcOrd="0" destOrd="2" presId="urn:microsoft.com/office/officeart/2005/8/layout/hList7"/>
    <dgm:cxn modelId="{B75BBAEC-0FDE-48C8-9478-320B9E9DDDB4}" type="presOf" srcId="{D42A4110-8F1F-4A54-9C2C-8EF44B48B91B}" destId="{C2665A87-8385-4CC9-8B08-521954FAED07}" srcOrd="0" destOrd="0" presId="urn:microsoft.com/office/officeart/2005/8/layout/hList7"/>
    <dgm:cxn modelId="{DDBED8F3-6BDA-462C-AB4F-A8A238F1D93E}" type="presOf" srcId="{BEC9D3A5-F59E-4BB2-8681-F2A5511BA00E}" destId="{AE42824B-FA35-40FE-9684-69D222088313}" srcOrd="0" destOrd="0" presId="urn:microsoft.com/office/officeart/2005/8/layout/hList7"/>
    <dgm:cxn modelId="{591C4AFB-415C-4D5C-8DC3-43B500B593AD}" type="presOf" srcId="{8E8B242A-3894-4C7F-9A83-67639B71E0AB}" destId="{128EBC75-8E28-4CE5-8F84-1F1423D58DCD}" srcOrd="0" destOrd="0" presId="urn:microsoft.com/office/officeart/2005/8/layout/hList7"/>
    <dgm:cxn modelId="{29B1FEFB-CC14-4F80-8B15-0DE76EB9546A}" type="presOf" srcId="{5F5F913B-A6F2-47C4-83B9-D7E18733D7EC}" destId="{A6DB5B87-FDC8-46D6-B1EA-D14424D3BF57}" srcOrd="1" destOrd="2" presId="urn:microsoft.com/office/officeart/2005/8/layout/hList7"/>
    <dgm:cxn modelId="{B377B7FE-C1C0-4555-BD92-6EAB38A8A531}" srcId="{72A3A4A5-C3B2-44DE-B51C-E7B0CC72EE6C}" destId="{9307EBA2-C744-4F2C-AF1D-8F08E2596963}" srcOrd="1" destOrd="0" parTransId="{C145F5E5-368E-4A72-9B2A-C36FC07229A8}" sibTransId="{901D28A8-82CF-4740-BB86-B58EABBE556A}"/>
    <dgm:cxn modelId="{9F12FFF8-A620-491C-B783-CC5C39364636}" type="presParOf" srcId="{59C0873C-C37E-41ED-9574-3DC8045B2BE4}" destId="{82CF4A1B-E9F4-4E5B-8997-183C4DA83D9B}" srcOrd="0" destOrd="0" presId="urn:microsoft.com/office/officeart/2005/8/layout/hList7"/>
    <dgm:cxn modelId="{E6DA27FB-48FD-47A1-8FB7-CFD0AFAD0152}" type="presParOf" srcId="{59C0873C-C37E-41ED-9574-3DC8045B2BE4}" destId="{A44612FD-D6E4-4354-92E0-8DA733A0E09C}" srcOrd="1" destOrd="0" presId="urn:microsoft.com/office/officeart/2005/8/layout/hList7"/>
    <dgm:cxn modelId="{5C34E724-0994-4BF3-A206-5D86B8C8DE04}" type="presParOf" srcId="{A44612FD-D6E4-4354-92E0-8DA733A0E09C}" destId="{64F3396A-9EDB-4EDB-93D7-51E137D44AFB}" srcOrd="0" destOrd="0" presId="urn:microsoft.com/office/officeart/2005/8/layout/hList7"/>
    <dgm:cxn modelId="{CACCD05F-6267-463F-A675-5CFDCB4434FF}" type="presParOf" srcId="{64F3396A-9EDB-4EDB-93D7-51E137D44AFB}" destId="{45A331FF-12A3-481A-832C-91937C792A8B}" srcOrd="0" destOrd="0" presId="urn:microsoft.com/office/officeart/2005/8/layout/hList7"/>
    <dgm:cxn modelId="{8A67D3FD-AD31-4379-9BC1-72A05F6B7D71}" type="presParOf" srcId="{64F3396A-9EDB-4EDB-93D7-51E137D44AFB}" destId="{5B197456-67FB-4DB6-BEEF-F4E91D156BD9}" srcOrd="1" destOrd="0" presId="urn:microsoft.com/office/officeart/2005/8/layout/hList7"/>
    <dgm:cxn modelId="{E3B330F4-955B-492B-8C29-B75853F1D39E}" type="presParOf" srcId="{64F3396A-9EDB-4EDB-93D7-51E137D44AFB}" destId="{4F2EA975-6464-4221-AE7B-AA37B91EBAF2}" srcOrd="2" destOrd="0" presId="urn:microsoft.com/office/officeart/2005/8/layout/hList7"/>
    <dgm:cxn modelId="{D3139309-E3EA-4C78-A587-68C6315034E6}" type="presParOf" srcId="{64F3396A-9EDB-4EDB-93D7-51E137D44AFB}" destId="{2ACEE3B0-A1BB-49E5-A2AD-1437989FC0DD}" srcOrd="3" destOrd="0" presId="urn:microsoft.com/office/officeart/2005/8/layout/hList7"/>
    <dgm:cxn modelId="{ED1B9CD3-A710-437B-9639-02E6570E41E0}" type="presParOf" srcId="{A44612FD-D6E4-4354-92E0-8DA733A0E09C}" destId="{53A86620-4E75-4B30-9A68-75532284DA0E}" srcOrd="1" destOrd="0" presId="urn:microsoft.com/office/officeart/2005/8/layout/hList7"/>
    <dgm:cxn modelId="{25D6FBF1-BA7D-4451-BF34-429453E25357}" type="presParOf" srcId="{A44612FD-D6E4-4354-92E0-8DA733A0E09C}" destId="{6857CBF2-F7E8-45F1-9362-2639D7A3AC57}" srcOrd="2" destOrd="0" presId="urn:microsoft.com/office/officeart/2005/8/layout/hList7"/>
    <dgm:cxn modelId="{924D050B-2F33-48FD-BDD4-ABD835758803}" type="presParOf" srcId="{6857CBF2-F7E8-45F1-9362-2639D7A3AC57}" destId="{C2665A87-8385-4CC9-8B08-521954FAED07}" srcOrd="0" destOrd="0" presId="urn:microsoft.com/office/officeart/2005/8/layout/hList7"/>
    <dgm:cxn modelId="{B1AC6BFF-5961-43FA-945A-104FB6EB0CE7}" type="presParOf" srcId="{6857CBF2-F7E8-45F1-9362-2639D7A3AC57}" destId="{8994CCF7-95C9-4CC7-AC27-C94B230FF1EC}" srcOrd="1" destOrd="0" presId="urn:microsoft.com/office/officeart/2005/8/layout/hList7"/>
    <dgm:cxn modelId="{6C618546-47F4-475C-924F-362CAAF962F0}" type="presParOf" srcId="{6857CBF2-F7E8-45F1-9362-2639D7A3AC57}" destId="{DE811878-6B56-4E30-9056-E23B13451ED2}" srcOrd="2" destOrd="0" presId="urn:microsoft.com/office/officeart/2005/8/layout/hList7"/>
    <dgm:cxn modelId="{161EC40E-ADBF-4D96-BEAA-B2D453B5570A}" type="presParOf" srcId="{6857CBF2-F7E8-45F1-9362-2639D7A3AC57}" destId="{A93574F7-078F-416D-B89C-61B231ECA1BF}" srcOrd="3" destOrd="0" presId="urn:microsoft.com/office/officeart/2005/8/layout/hList7"/>
    <dgm:cxn modelId="{036BE823-D6C2-4CBC-9587-4C4F7A88A392}" type="presParOf" srcId="{A44612FD-D6E4-4354-92E0-8DA733A0E09C}" destId="{128EBC75-8E28-4CE5-8F84-1F1423D58DCD}" srcOrd="3" destOrd="0" presId="urn:microsoft.com/office/officeart/2005/8/layout/hList7"/>
    <dgm:cxn modelId="{EEFC0D9D-192D-43FD-977B-662B79E35A0C}" type="presParOf" srcId="{A44612FD-D6E4-4354-92E0-8DA733A0E09C}" destId="{FFF374DB-8663-4EC3-95A9-4C3AAD6621A2}" srcOrd="4" destOrd="0" presId="urn:microsoft.com/office/officeart/2005/8/layout/hList7"/>
    <dgm:cxn modelId="{259DFDDA-3E39-4DBF-9225-59C123239BE6}" type="presParOf" srcId="{FFF374DB-8663-4EC3-95A9-4C3AAD6621A2}" destId="{F42B7AF8-87E0-4B69-B976-183C4452616A}" srcOrd="0" destOrd="0" presId="urn:microsoft.com/office/officeart/2005/8/layout/hList7"/>
    <dgm:cxn modelId="{0369E1F3-95F0-4426-82C5-F16836A4F4CE}" type="presParOf" srcId="{FFF374DB-8663-4EC3-95A9-4C3AAD6621A2}" destId="{A6DB5B87-FDC8-46D6-B1EA-D14424D3BF57}" srcOrd="1" destOrd="0" presId="urn:microsoft.com/office/officeart/2005/8/layout/hList7"/>
    <dgm:cxn modelId="{40D00A95-B271-43BF-82BA-A5C0105FF98C}" type="presParOf" srcId="{FFF374DB-8663-4EC3-95A9-4C3AAD6621A2}" destId="{CD233D78-DAE7-4033-80BF-7A325D3F2838}" srcOrd="2" destOrd="0" presId="urn:microsoft.com/office/officeart/2005/8/layout/hList7"/>
    <dgm:cxn modelId="{E6931D16-9F6E-46C8-B4B1-D6199040E3B6}" type="presParOf" srcId="{FFF374DB-8663-4EC3-95A9-4C3AAD6621A2}" destId="{74AEA691-FCCE-4F42-A128-A89133236706}" srcOrd="3" destOrd="0" presId="urn:microsoft.com/office/officeart/2005/8/layout/hList7"/>
    <dgm:cxn modelId="{8A7411BF-BB1C-47C9-941A-B9FA10E16973}" type="presParOf" srcId="{A44612FD-D6E4-4354-92E0-8DA733A0E09C}" destId="{5D84C5A3-A215-48A0-9BDF-4670C4079965}" srcOrd="5" destOrd="0" presId="urn:microsoft.com/office/officeart/2005/8/layout/hList7"/>
    <dgm:cxn modelId="{54AEDE97-54DE-4312-9FD6-668CFAA0CB68}" type="presParOf" srcId="{A44612FD-D6E4-4354-92E0-8DA733A0E09C}" destId="{B83DA997-62DA-4C7B-B6AE-097F18AC4793}" srcOrd="6" destOrd="0" presId="urn:microsoft.com/office/officeart/2005/8/layout/hList7"/>
    <dgm:cxn modelId="{077FECFF-57B4-4034-887C-C7A4E48DEAFA}" type="presParOf" srcId="{B83DA997-62DA-4C7B-B6AE-097F18AC4793}" destId="{AE42824B-FA35-40FE-9684-69D222088313}" srcOrd="0" destOrd="0" presId="urn:microsoft.com/office/officeart/2005/8/layout/hList7"/>
    <dgm:cxn modelId="{46BCD58B-C319-496D-9ECE-2DA4004DC764}" type="presParOf" srcId="{B83DA997-62DA-4C7B-B6AE-097F18AC4793}" destId="{AE3C40D3-5F0C-4BF3-9D0C-B9BE8661B72F}" srcOrd="1" destOrd="0" presId="urn:microsoft.com/office/officeart/2005/8/layout/hList7"/>
    <dgm:cxn modelId="{923FF99B-DDD7-4109-A539-47769DF7E119}" type="presParOf" srcId="{B83DA997-62DA-4C7B-B6AE-097F18AC4793}" destId="{3BD4FF98-9BCF-42B6-9B02-D36C3A625C04}" srcOrd="2" destOrd="0" presId="urn:microsoft.com/office/officeart/2005/8/layout/hList7"/>
    <dgm:cxn modelId="{736478C1-AE39-4CEB-B43C-BA1AE1B76664}" type="presParOf" srcId="{B83DA997-62DA-4C7B-B6AE-097F18AC4793}" destId="{3E51EFB6-A1F8-4D7A-8ECD-89B8E47850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2E7EC-F50B-493B-8118-9432A7B74D03}">
      <dsp:nvSpPr>
        <dsp:cNvPr id="0" name=""/>
        <dsp:cNvSpPr/>
      </dsp:nvSpPr>
      <dsp:spPr>
        <a:xfrm>
          <a:off x="703" y="55678"/>
          <a:ext cx="2743849" cy="16463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Protein Food Allergens</a:t>
          </a:r>
        </a:p>
      </dsp:txBody>
      <dsp:txXfrm>
        <a:off x="81069" y="136044"/>
        <a:ext cx="2583117" cy="1485577"/>
      </dsp:txXfrm>
    </dsp:sp>
    <dsp:sp modelId="{4363873C-B4FC-456F-A921-C245F97D44C5}">
      <dsp:nvSpPr>
        <dsp:cNvPr id="0" name=""/>
        <dsp:cNvSpPr/>
      </dsp:nvSpPr>
      <dsp:spPr>
        <a:xfrm>
          <a:off x="3018937" y="55678"/>
          <a:ext cx="2743849" cy="164630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Microbiological Contaminants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099303" y="136044"/>
        <a:ext cx="2583117" cy="1485577"/>
      </dsp:txXfrm>
    </dsp:sp>
    <dsp:sp modelId="{02F32229-CBBE-4DB4-884D-874DA5A6AE5B}">
      <dsp:nvSpPr>
        <dsp:cNvPr id="0" name=""/>
        <dsp:cNvSpPr/>
      </dsp:nvSpPr>
      <dsp:spPr>
        <a:xfrm>
          <a:off x="703" y="1976372"/>
          <a:ext cx="2743849" cy="164630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Chemical Residues &amp; Contaminants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1069" y="2056738"/>
        <a:ext cx="2583117" cy="1485577"/>
      </dsp:txXfrm>
    </dsp:sp>
    <dsp:sp modelId="{393F214F-9471-474F-B7E5-C6392AEFEBFC}">
      <dsp:nvSpPr>
        <dsp:cNvPr id="0" name=""/>
        <dsp:cNvSpPr/>
      </dsp:nvSpPr>
      <dsp:spPr>
        <a:xfrm>
          <a:off x="3018937" y="1976372"/>
          <a:ext cx="2743849" cy="164630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Authenticity, Fraud, &amp; Adulteration</a:t>
          </a:r>
        </a:p>
      </dsp:txBody>
      <dsp:txXfrm>
        <a:off x="3099303" y="2056738"/>
        <a:ext cx="2583117" cy="148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331FF-12A3-481A-832C-91937C792A8B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Industry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Food Manufacturers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Testing Laboratories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Instrument Manufacturers</a:t>
          </a:r>
        </a:p>
      </dsp:txBody>
      <dsp:txXfrm>
        <a:off x="2451" y="1740535"/>
        <a:ext cx="2569852" cy="1740535"/>
      </dsp:txXfrm>
    </dsp:sp>
    <dsp:sp modelId="{2ACEE3B0-A1BB-49E5-A2AD-1437989FC0DD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65A87-8385-4CC9-8B08-521954FAED07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Regulators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 FDA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USDA</a:t>
          </a:r>
        </a:p>
      </dsp:txBody>
      <dsp:txXfrm>
        <a:off x="2649399" y="1740535"/>
        <a:ext cx="2569852" cy="1740535"/>
      </dsp:txXfrm>
    </dsp:sp>
    <dsp:sp modelId="{A93574F7-078F-416D-B89C-61B231ECA1BF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B7AF8-87E0-4B69-B976-183C4452616A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RM Producers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Metrology Institutes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Commercial Sector</a:t>
          </a:r>
        </a:p>
      </dsp:txBody>
      <dsp:txXfrm>
        <a:off x="5296347" y="1740535"/>
        <a:ext cx="2569852" cy="1740535"/>
      </dsp:txXfrm>
    </dsp:sp>
    <dsp:sp modelId="{74AEA691-FCCE-4F42-A128-A89133236706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2824B-FA35-40FE-9684-69D222088313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Academia &amp;</a:t>
          </a:r>
          <a:br>
            <a:rPr lang="en-US" sz="2400" kern="1200" dirty="0"/>
          </a:br>
          <a:r>
            <a:rPr lang="en-US" sz="2400" kern="1200" dirty="0"/>
            <a:t>Researchers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Method Developers</a:t>
          </a:r>
        </a:p>
      </dsp:txBody>
      <dsp:txXfrm>
        <a:off x="7943295" y="1740535"/>
        <a:ext cx="2569852" cy="1740535"/>
      </dsp:txXfrm>
    </dsp:sp>
    <dsp:sp modelId="{3E51EFB6-A1F8-4D7A-8ECD-89B8E4785084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F4A1B-E9F4-4E5B-8997-183C4DA83D9B}">
      <dsp:nvSpPr>
        <dsp:cNvPr id="0" name=""/>
        <dsp:cNvSpPr/>
      </dsp:nvSpPr>
      <dsp:spPr>
        <a:xfrm>
          <a:off x="420623" y="3671078"/>
          <a:ext cx="9674352" cy="652700"/>
        </a:xfrm>
        <a:prstGeom prst="leftRightArrow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A9833-470E-4A05-B3F6-73C3AF388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2D459-3D9F-4094-890E-1117A2766C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9EF2D-605A-4D5E-B897-8D596A206B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47F0-5C18-467B-AD1A-14812DD681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975F-2E43-4201-A0F6-898D47D51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D148-4CFC-4C6E-8BE4-4F3C404F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7D9F-31F1-44CB-B0EF-6F0AD33524E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7F9DE-A757-4D69-AB65-0E374BB1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D453-0AF5-4A8C-9273-4B5652334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C6F5-45A8-4C67-AFC1-47DDD73A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55073-4856-4C3A-8223-EE26AC8C4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DAE2-E1DD-4547-84C2-A9955114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80CD-8253-49F4-96A5-512960F7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F84D-3886-436D-A6C3-CD1B4BD0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2860-C9C4-4C19-BF7B-8936AE3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F7725-C08F-4732-9BEE-6299CC491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D74B2-A145-4FBB-8221-6C204C40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F73F9-275B-4E27-B3B1-68983453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6A97-7DEC-4CB5-987A-C57B7B77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DA9AA-EBD8-4815-A3ED-84E2F39D8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60CA1-40E0-4EA7-A0DB-E9E3F20E6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46D8-E668-413D-8918-0EB8413E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1C65-83E9-4AC8-89CC-0A298E1E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8F85-D36B-4A36-AA0B-5A02DB79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914C-32E1-4F61-BE4A-8891F3BA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95CB-5C1E-4E2E-833C-52D8A2D3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A067F-B67D-4833-991F-5FF38611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95E2-8A74-43A4-AEAE-7E0CB55B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4F3B-08DD-42B1-B062-37B67521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030C-AFBB-4DE7-A784-2B42B6F1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19E1-C0F1-499D-8411-387562C18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584BC-0217-4262-9B88-C086C133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55F0-0ED2-4832-A132-F667ACFD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1D20-9A16-4CE2-97A2-1FEE4D64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BD07-F880-4E77-B072-FC9F863D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1AE3-F775-4F53-A381-ECC037201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6924A-0F8B-4046-9B2F-E887160E8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A00A8-FC7E-43AC-BE21-5599183E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A493F-2DE0-4B06-9C12-6C1AD4D5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ADDC7-13FB-459F-A009-3414C1A4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B737-2D6F-4984-8481-8AF32C88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9B581-B4C5-4AEE-BED5-5F8F45F2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2442D-2D52-4691-AB00-1596C0DCB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DECE8-A951-4150-BEC4-47D398F19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64834-7138-4D79-A891-BB561B8A9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E8B37-2C0F-42CB-8075-2379DB97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FECCD-85BF-4BE6-9C1B-81E8F13A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07DBD-7877-4D77-B93E-E4212A2B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9F01-F38C-49D4-AC17-B7265104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F3AD2-B6F6-4A91-8D8B-A6721978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2D346-01B6-4828-8D8E-6833752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6752C-501F-4424-AEBC-EE723BDA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DFD2D-8E0E-4785-826D-EB5F0737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6D172-36F7-434D-8631-FCBAA7DA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70C6D-8FE4-4DA8-8E76-96F877CA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DC8D-B99A-4F7F-A000-167F8561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CD47-9451-4B90-A073-2B8EC74E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14931-82D5-4127-ACB4-CB7DEEB4A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048B8-3622-4866-ABFF-B643464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92310-1A0C-40BA-ADF5-D6918B75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26827-9697-4E20-ABC6-DE7BAB8F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1781-8BCA-4E80-A657-2E5FAD71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FE7BE-69F5-4CE9-A891-C44424D7B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52216-3A23-4EED-B416-1607094C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3D2C6-FE88-4F98-8378-3D94BDF2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FEED7-C70F-412E-A775-FC8C102F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725A0-F3E9-4291-8737-3F90F88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504FFF-C80E-4E29-8715-2A4AF7767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>
              <a:alphaModFix amt="82000"/>
            </a:blip>
            <a:srcRect/>
            <a:stretch>
              <a:fillRect/>
            </a:stretch>
          </a:blip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878634-8FBC-422B-B013-5C3B42994B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CEE21-0403-4197-8764-5E42A8E5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DAE1B-CF61-488F-BA90-64BB83522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2943-0F48-4CB5-BFA6-C4E2A56FF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198B-701E-45BD-A3FD-728849D778C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E642-778A-4AF5-BB02-0F774D148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7F7B-E9FA-446F-8AD6-972346ACC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1889-C8D0-403A-850C-E4444BCC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eg"/><Relationship Id="rId2" Type="http://schemas.openxmlformats.org/officeDocument/2006/relationships/hyperlink" Target="mailto:foodsafety@nist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jpg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48" y="4485123"/>
            <a:ext cx="3375719" cy="21005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678" y="202401"/>
            <a:ext cx="11572553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Arial" pitchFamily="34" charset="0"/>
              </a:rPr>
              <a:t>NIST has developed and currently maintains an extensive Measurement Service Program in Food Nutrition &amp; Safety…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6045D-7541-42B4-ABB9-DA1BE64303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02" y="4122983"/>
            <a:ext cx="868365" cy="739401"/>
          </a:xfrm>
          <a:prstGeom prst="rect">
            <a:avLst/>
          </a:prstGeom>
        </p:spPr>
      </p:pic>
      <p:pic>
        <p:nvPicPr>
          <p:cNvPr id="13" name="Picture 6" descr="Image result for food and nutrition">
            <a:extLst>
              <a:ext uri="{FF2B5EF4-FFF2-40B4-BE49-F238E27FC236}">
                <a16:creationId xmlns:a16="http://schemas.microsoft.com/office/drawing/2014/main" id="{0A582453-6265-43E3-8708-F46AAE4E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72" y="1881598"/>
            <a:ext cx="2247717" cy="18777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242C9-3C39-457E-BA67-42FAB54596CC}"/>
              </a:ext>
            </a:extLst>
          </p:cNvPr>
          <p:cNvSpPr txBox="1"/>
          <p:nvPr/>
        </p:nvSpPr>
        <p:spPr>
          <a:xfrm>
            <a:off x="4407520" y="1904126"/>
            <a:ext cx="3327810" cy="1940957"/>
          </a:xfrm>
          <a:prstGeom prst="roundRect">
            <a:avLst/>
          </a:prstGeom>
          <a:solidFill>
            <a:srgbClr val="FFFFFF">
              <a:alpha val="7098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NIST’s efforts have been focused on </a:t>
            </a:r>
            <a:r>
              <a:rPr lang="en-US" b="1" i="1" dirty="0">
                <a:solidFill>
                  <a:schemeClr val="accent5"/>
                </a:solidFill>
              </a:rPr>
              <a:t>nutritional content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in assisting the food industry in compliance with labeling regulations imposed by the US Food and Drug Administration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046256-F429-4594-9CD6-A5EF806A9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926" y="1727852"/>
            <a:ext cx="2799582" cy="19409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29429-5D07-4A93-B0B3-751AC4CFE8CE}"/>
              </a:ext>
            </a:extLst>
          </p:cNvPr>
          <p:cNvSpPr txBox="1"/>
          <p:nvPr/>
        </p:nvSpPr>
        <p:spPr>
          <a:xfrm>
            <a:off x="4430854" y="4159669"/>
            <a:ext cx="3327810" cy="1634490"/>
          </a:xfrm>
          <a:prstGeom prst="roundRect">
            <a:avLst/>
          </a:prstGeom>
          <a:solidFill>
            <a:srgbClr val="FFFFFF">
              <a:alpha val="7098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NIST’s efforts for food safety have been historically limited to </a:t>
            </a:r>
            <a:r>
              <a:rPr lang="en-US" b="1" i="1" dirty="0">
                <a:solidFill>
                  <a:srgbClr val="000000"/>
                </a:solidFill>
              </a:rPr>
              <a:t>toxic elements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with our newer areas in </a:t>
            </a:r>
            <a:r>
              <a:rPr lang="en-US" b="1" i="1" dirty="0">
                <a:solidFill>
                  <a:srgbClr val="00B050"/>
                </a:solidFill>
              </a:rPr>
              <a:t>mycotoxins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allergens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506C8A-EA76-4B1B-A101-D3508CCD3D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2" t="31326" r="26314" b="10917"/>
          <a:stretch/>
        </p:blipFill>
        <p:spPr>
          <a:xfrm>
            <a:off x="10713481" y="3942282"/>
            <a:ext cx="859275" cy="157197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AC111C1-A790-41E7-B583-5DC5C7972D3D}"/>
              </a:ext>
            </a:extLst>
          </p:cNvPr>
          <p:cNvSpPr/>
          <p:nvPr/>
        </p:nvSpPr>
        <p:spPr>
          <a:xfrm rot="10800000">
            <a:off x="3500858" y="2564452"/>
            <a:ext cx="690042" cy="512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4CC837-EE4A-4131-8B8F-8AB7D1DC5AEE}"/>
              </a:ext>
            </a:extLst>
          </p:cNvPr>
          <p:cNvSpPr/>
          <p:nvPr/>
        </p:nvSpPr>
        <p:spPr>
          <a:xfrm>
            <a:off x="7939989" y="4720511"/>
            <a:ext cx="690042" cy="51280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1C6031D9-73B8-467E-A9EC-85987EFAE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180" y="4102035"/>
            <a:ext cx="927064" cy="7603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CA140-0A3C-43F5-B34A-82E4F1833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05" y="4123214"/>
            <a:ext cx="1481501" cy="1347938"/>
          </a:xfrm>
          <a:prstGeom prst="rect">
            <a:avLst/>
          </a:prstGeom>
        </p:spPr>
      </p:pic>
      <p:sp>
        <p:nvSpPr>
          <p:cNvPr id="19" name="Title 6">
            <a:extLst>
              <a:ext uri="{FF2B5EF4-FFF2-40B4-BE49-F238E27FC236}">
                <a16:creationId xmlns:a16="http://schemas.microsoft.com/office/drawing/2014/main" id="{6B7881A4-EAF4-49BD-8527-8751398030E9}"/>
              </a:ext>
            </a:extLst>
          </p:cNvPr>
          <p:cNvSpPr txBox="1">
            <a:spLocks/>
          </p:cNvSpPr>
          <p:nvPr/>
        </p:nvSpPr>
        <p:spPr>
          <a:xfrm>
            <a:off x="4841445" y="5875458"/>
            <a:ext cx="5418272" cy="982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FF0000"/>
                </a:solidFill>
                <a:latin typeface="+mn-lt"/>
                <a:cs typeface="Arial" pitchFamily="34" charset="0"/>
              </a:rPr>
              <a:t>… but, what’s next?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18A4F-F47F-4F95-B1C6-06E8A0A37A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30" y="6008779"/>
            <a:ext cx="1481501" cy="6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1015-12A1-4C2C-B913-C0FED059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0" y="227648"/>
            <a:ext cx="11088130" cy="179872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Upcoming NIST Food Safety Workshop</a:t>
            </a:r>
            <a:br>
              <a:rPr lang="en-US" dirty="0"/>
            </a:br>
            <a:r>
              <a:rPr lang="en-US" sz="3200" dirty="0"/>
              <a:t>April 16-18, 2019 in Gaithersburg, MD USA</a:t>
            </a:r>
            <a:br>
              <a:rPr lang="en-US" sz="3600" dirty="0"/>
            </a:br>
            <a:r>
              <a:rPr lang="en-US" sz="3100" dirty="0"/>
              <a:t>Questions or Interest? </a:t>
            </a:r>
            <a:r>
              <a:rPr lang="en-US" sz="3100" dirty="0">
                <a:hlinkClick r:id="rId2"/>
              </a:rPr>
              <a:t>foodsafety@nist.gov</a:t>
            </a:r>
            <a:r>
              <a:rPr lang="en-US" sz="3100" dirty="0"/>
              <a:t>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8D44FD-4B4B-483C-A475-DD8D63C76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692717"/>
              </p:ext>
            </p:extLst>
          </p:nvPr>
        </p:nvGraphicFramePr>
        <p:xfrm>
          <a:off x="5842672" y="2483708"/>
          <a:ext cx="5763491" cy="367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69F93D3-BA96-481D-B21A-ACCDD5B250CB}"/>
              </a:ext>
            </a:extLst>
          </p:cNvPr>
          <p:cNvSpPr txBox="1">
            <a:spLocks/>
          </p:cNvSpPr>
          <p:nvPr/>
        </p:nvSpPr>
        <p:spPr>
          <a:xfrm>
            <a:off x="5842673" y="6164295"/>
            <a:ext cx="5686182" cy="54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Focus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8490C-3807-4860-8F9F-FCF81A8B37B6}"/>
              </a:ext>
            </a:extLst>
          </p:cNvPr>
          <p:cNvSpPr txBox="1">
            <a:spLocks/>
          </p:cNvSpPr>
          <p:nvPr/>
        </p:nvSpPr>
        <p:spPr>
          <a:xfrm>
            <a:off x="-241708" y="2704213"/>
            <a:ext cx="5763491" cy="54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Workshop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564CF-00C7-4144-92A3-663C7BAE498B}"/>
              </a:ext>
            </a:extLst>
          </p:cNvPr>
          <p:cNvSpPr txBox="1"/>
          <p:nvPr/>
        </p:nvSpPr>
        <p:spPr>
          <a:xfrm>
            <a:off x="516229" y="3429000"/>
            <a:ext cx="469075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Gather industry feedback on current measurement science needs for food safety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Engage stakeholders and seek partnerships or collaborations in development of new materials, methods, or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CCE75-6BF8-4C6F-8B8C-5E3148AE96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0" b="95159" l="8500" r="90000">
                        <a14:foregroundMark x1="66250" y1="32220" x2="67750" y2="51419"/>
                        <a14:foregroundMark x1="67750" y1="51419" x2="67750" y2="51419"/>
                        <a14:foregroundMark x1="59500" y1="17195" x2="72000" y2="16861"/>
                        <a14:foregroundMark x1="72000" y1="16861" x2="73250" y2="17696"/>
                        <a14:foregroundMark x1="84250" y1="35392" x2="84750" y2="43239"/>
                        <a14:foregroundMark x1="59250" y1="34224" x2="58750" y2="39399"/>
                        <a14:foregroundMark x1="8500" y1="85476" x2="12250" y2="88648"/>
                        <a14:foregroundMark x1="31250" y1="91152" x2="39000" y2="90651"/>
                        <a14:foregroundMark x1="45750" y1="95159" x2="44750" y2="9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774" y="4828937"/>
            <a:ext cx="593313" cy="888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6E3CF-ABE2-436D-A200-FBF07F8ECC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90" y="2637990"/>
            <a:ext cx="721955" cy="48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81AAA-845A-4C0D-8216-1B40965789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/>
          <a:stretch/>
        </p:blipFill>
        <p:spPr>
          <a:xfrm>
            <a:off x="9681473" y="3589044"/>
            <a:ext cx="1229484" cy="489822"/>
          </a:xfrm>
          <a:prstGeom prst="rect">
            <a:avLst/>
          </a:prstGeom>
        </p:spPr>
      </p:pic>
      <p:pic>
        <p:nvPicPr>
          <p:cNvPr id="1028" name="Picture 4" descr="Image result for nuts">
            <a:extLst>
              <a:ext uri="{FF2B5EF4-FFF2-40B4-BE49-F238E27FC236}">
                <a16:creationId xmlns:a16="http://schemas.microsoft.com/office/drawing/2014/main" id="{EDDB9368-04E7-4ADF-8288-B98FA6F7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19" y="2641361"/>
            <a:ext cx="721955" cy="4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96151C7-A85A-4004-8C4D-3608020E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56" y="5437885"/>
            <a:ext cx="666063" cy="6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elamine">
            <a:extLst>
              <a:ext uri="{FF2B5EF4-FFF2-40B4-BE49-F238E27FC236}">
                <a16:creationId xmlns:a16="http://schemas.microsoft.com/office/drawing/2014/main" id="{1C8CA1F6-91DC-4DAD-B1BF-40BE7E8F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1" y="5437885"/>
            <a:ext cx="844250" cy="61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E52A4-7F81-4A72-9CD0-C87678A739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72" y="230189"/>
            <a:ext cx="1756045" cy="8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02C8-BAAF-4D22-9D7E-624AC834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Food Safety Workshop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778DF7-2D5F-427D-A499-2D1758DC5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047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D733C05-8024-4643-AF38-EE4DD23A2E57}"/>
              </a:ext>
            </a:extLst>
          </p:cNvPr>
          <p:cNvSpPr/>
          <p:nvPr/>
        </p:nvSpPr>
        <p:spPr>
          <a:xfrm>
            <a:off x="1589930" y="5304155"/>
            <a:ext cx="11887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75%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2EAC11-4383-47AA-97C5-E7E43BD540BA}"/>
              </a:ext>
            </a:extLst>
          </p:cNvPr>
          <p:cNvSpPr/>
          <p:nvPr/>
        </p:nvSpPr>
        <p:spPr>
          <a:xfrm>
            <a:off x="9524335" y="5298599"/>
            <a:ext cx="11887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5%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74132C-4D0E-4CC4-861E-CB12F21BA73B}"/>
              </a:ext>
            </a:extLst>
          </p:cNvPr>
          <p:cNvSpPr/>
          <p:nvPr/>
        </p:nvSpPr>
        <p:spPr>
          <a:xfrm>
            <a:off x="6842539" y="5298599"/>
            <a:ext cx="11887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934824-5AA4-4937-A03D-1276F4EF8DDB}"/>
              </a:ext>
            </a:extLst>
          </p:cNvPr>
          <p:cNvSpPr/>
          <p:nvPr/>
        </p:nvSpPr>
        <p:spPr>
          <a:xfrm>
            <a:off x="4160743" y="5298599"/>
            <a:ext cx="11887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4AAE48-F911-48E6-A81A-D0F301128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72" y="230189"/>
            <a:ext cx="1756045" cy="8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7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132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NIST has developed and currently maintains an extensive Measurement Service Program in Food Nutrition &amp; Safety…</vt:lpstr>
      <vt:lpstr>Upcoming NIST Food Safety Workshop April 16-18, 2019 in Gaithersburg, MD USA Questions or Interest? foodsafety@nist.gov </vt:lpstr>
      <vt:lpstr>Focus of Food Safety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Melissa M. (Fed)</dc:creator>
  <cp:lastModifiedBy>Lippa, Katrice (Fed)</cp:lastModifiedBy>
  <cp:revision>21</cp:revision>
  <dcterms:created xsi:type="dcterms:W3CDTF">2018-11-14T13:51:47Z</dcterms:created>
  <dcterms:modified xsi:type="dcterms:W3CDTF">2018-11-16T20:19:31Z</dcterms:modified>
</cp:coreProperties>
</file>