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61" r:id="rId5"/>
    <p:sldId id="259" r:id="rId6"/>
    <p:sldId id="262" r:id="rId7"/>
    <p:sldId id="264" r:id="rId8"/>
    <p:sldId id="266" r:id="rId9"/>
    <p:sldId id="260" r:id="rId10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8408" autoAdjust="0"/>
  </p:normalViewPr>
  <p:slideViewPr>
    <p:cSldViewPr snapToGrid="0">
      <p:cViewPr varScale="1">
        <p:scale>
          <a:sx n="52" d="100"/>
          <a:sy n="52" d="100"/>
        </p:scale>
        <p:origin x="12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FACBC4-8896-4F39-8996-4854117BFF4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6F3FF25E-D5E5-4FF0-BFC5-E49EF89864F2}">
      <dgm:prSet phldrT="[Text]"/>
      <dgm:spPr/>
      <dgm:t>
        <a:bodyPr/>
        <a:lstStyle/>
        <a:p>
          <a:r>
            <a:rPr lang="en-US" dirty="0"/>
            <a:t>Authorities / Mandates</a:t>
          </a:r>
        </a:p>
      </dgm:t>
    </dgm:pt>
    <dgm:pt modelId="{9B8E9144-1884-4DC3-88DA-9123CC790AB0}" type="parTrans" cxnId="{29E338DB-2C2F-4910-9CFE-884F19E340B9}">
      <dgm:prSet/>
      <dgm:spPr/>
      <dgm:t>
        <a:bodyPr/>
        <a:lstStyle/>
        <a:p>
          <a:endParaRPr lang="en-US"/>
        </a:p>
      </dgm:t>
    </dgm:pt>
    <dgm:pt modelId="{441864A2-A8B7-4358-B30A-41D82D0612BB}" type="sibTrans" cxnId="{29E338DB-2C2F-4910-9CFE-884F19E340B9}">
      <dgm:prSet/>
      <dgm:spPr/>
      <dgm:t>
        <a:bodyPr/>
        <a:lstStyle/>
        <a:p>
          <a:endParaRPr lang="en-US"/>
        </a:p>
      </dgm:t>
    </dgm:pt>
    <dgm:pt modelId="{0C895AB3-708A-44BA-B67D-B22373E5DFDD}">
      <dgm:prSet phldrT="[Text]"/>
      <dgm:spPr/>
      <dgm:t>
        <a:bodyPr/>
        <a:lstStyle/>
        <a:p>
          <a:r>
            <a:rPr lang="en-US" dirty="0">
              <a:solidFill>
                <a:schemeClr val="bg2">
                  <a:lumMod val="75000"/>
                </a:schemeClr>
              </a:solidFill>
            </a:rPr>
            <a:t>Tools / Implementation</a:t>
          </a:r>
        </a:p>
      </dgm:t>
    </dgm:pt>
    <dgm:pt modelId="{DFD4E59A-2AD1-4BBF-BD11-91722AB39BC0}" type="parTrans" cxnId="{019CB0A7-C158-4D12-9A49-F9691F54B467}">
      <dgm:prSet/>
      <dgm:spPr/>
      <dgm:t>
        <a:bodyPr/>
        <a:lstStyle/>
        <a:p>
          <a:endParaRPr lang="en-US"/>
        </a:p>
      </dgm:t>
    </dgm:pt>
    <dgm:pt modelId="{2C38979F-10A0-453B-A25A-BCB0DA1EB12E}" type="sibTrans" cxnId="{019CB0A7-C158-4D12-9A49-F9691F54B467}">
      <dgm:prSet/>
      <dgm:spPr/>
      <dgm:t>
        <a:bodyPr/>
        <a:lstStyle/>
        <a:p>
          <a:endParaRPr lang="en-US"/>
        </a:p>
      </dgm:t>
    </dgm:pt>
    <dgm:pt modelId="{144E7AA9-4AC1-47DB-A23A-67ACF4026760}">
      <dgm:prSet phldrT="[Text]"/>
      <dgm:spPr/>
      <dgm:t>
        <a:bodyPr/>
        <a:lstStyle/>
        <a:p>
          <a:r>
            <a:rPr lang="en-US" dirty="0">
              <a:solidFill>
                <a:schemeClr val="bg2">
                  <a:lumMod val="75000"/>
                </a:schemeClr>
              </a:solidFill>
            </a:rPr>
            <a:t>Leadership</a:t>
          </a:r>
        </a:p>
      </dgm:t>
    </dgm:pt>
    <dgm:pt modelId="{68C8F4DF-E3CC-45C2-9A70-006FA2D22C84}" type="parTrans" cxnId="{EB195B2D-769C-4F27-8EF0-EBA18D2273FF}">
      <dgm:prSet/>
      <dgm:spPr/>
      <dgm:t>
        <a:bodyPr/>
        <a:lstStyle/>
        <a:p>
          <a:endParaRPr lang="en-US"/>
        </a:p>
      </dgm:t>
    </dgm:pt>
    <dgm:pt modelId="{4A6251A4-EB7B-4733-AC04-29CB4399AAD6}" type="sibTrans" cxnId="{EB195B2D-769C-4F27-8EF0-EBA18D2273FF}">
      <dgm:prSet/>
      <dgm:spPr/>
      <dgm:t>
        <a:bodyPr/>
        <a:lstStyle/>
        <a:p>
          <a:endParaRPr lang="en-US"/>
        </a:p>
      </dgm:t>
    </dgm:pt>
    <dgm:pt modelId="{0B418282-F8A3-4876-BBB5-5318BCEFFE77}" type="pres">
      <dgm:prSet presAssocID="{63FACBC4-8896-4F39-8996-4854117BFF4C}" presName="compositeShape" presStyleCnt="0">
        <dgm:presLayoutVars>
          <dgm:chMax val="7"/>
          <dgm:dir/>
          <dgm:resizeHandles val="exact"/>
        </dgm:presLayoutVars>
      </dgm:prSet>
      <dgm:spPr/>
    </dgm:pt>
    <dgm:pt modelId="{DBFA48EF-C1F0-41D0-9482-0B2B1730665A}" type="pres">
      <dgm:prSet presAssocID="{63FACBC4-8896-4F39-8996-4854117BFF4C}" presName="wedge1" presStyleLbl="node1" presStyleIdx="0" presStyleCnt="3" custLinFactNeighborX="23261" custLinFactNeighborY="-4864"/>
      <dgm:spPr/>
    </dgm:pt>
    <dgm:pt modelId="{53B4D8FD-843C-40E1-B6B4-D62B967ECBCD}" type="pres">
      <dgm:prSet presAssocID="{63FACBC4-8896-4F39-8996-4854117BFF4C}" presName="dummy1a" presStyleCnt="0"/>
      <dgm:spPr/>
    </dgm:pt>
    <dgm:pt modelId="{BBB4CF49-30DC-4FF1-8D30-46D220430DC2}" type="pres">
      <dgm:prSet presAssocID="{63FACBC4-8896-4F39-8996-4854117BFF4C}" presName="dummy1b" presStyleCnt="0"/>
      <dgm:spPr/>
    </dgm:pt>
    <dgm:pt modelId="{535AB559-1AB6-4D64-A2E7-25AE6A777E6D}" type="pres">
      <dgm:prSet presAssocID="{63FACBC4-8896-4F39-8996-4854117BFF4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F553097-7F0E-4316-B9DC-87824BF403F1}" type="pres">
      <dgm:prSet presAssocID="{63FACBC4-8896-4F39-8996-4854117BFF4C}" presName="wedge2" presStyleLbl="node1" presStyleIdx="1" presStyleCnt="3"/>
      <dgm:spPr/>
    </dgm:pt>
    <dgm:pt modelId="{056953C0-91F4-4BE2-B940-4A9F91B0DD48}" type="pres">
      <dgm:prSet presAssocID="{63FACBC4-8896-4F39-8996-4854117BFF4C}" presName="dummy2a" presStyleCnt="0"/>
      <dgm:spPr/>
    </dgm:pt>
    <dgm:pt modelId="{D0DF60E3-5BA9-4DC3-B0AB-32A73ABD136F}" type="pres">
      <dgm:prSet presAssocID="{63FACBC4-8896-4F39-8996-4854117BFF4C}" presName="dummy2b" presStyleCnt="0"/>
      <dgm:spPr/>
    </dgm:pt>
    <dgm:pt modelId="{C0EB9D3B-9402-4D3E-A0EF-D9542F764593}" type="pres">
      <dgm:prSet presAssocID="{63FACBC4-8896-4F39-8996-4854117BFF4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2E35882-0661-4B1E-9F25-9099FF6ECCA9}" type="pres">
      <dgm:prSet presAssocID="{63FACBC4-8896-4F39-8996-4854117BFF4C}" presName="wedge3" presStyleLbl="node1" presStyleIdx="2" presStyleCnt="3"/>
      <dgm:spPr/>
    </dgm:pt>
    <dgm:pt modelId="{65EE1EAF-DFF4-4950-886F-4EA8A2C5176F}" type="pres">
      <dgm:prSet presAssocID="{63FACBC4-8896-4F39-8996-4854117BFF4C}" presName="dummy3a" presStyleCnt="0"/>
      <dgm:spPr/>
    </dgm:pt>
    <dgm:pt modelId="{8C67C2BB-3C97-463D-9809-1206B460EBA4}" type="pres">
      <dgm:prSet presAssocID="{63FACBC4-8896-4F39-8996-4854117BFF4C}" presName="dummy3b" presStyleCnt="0"/>
      <dgm:spPr/>
    </dgm:pt>
    <dgm:pt modelId="{A0EEC64A-16B9-494F-97C0-B879FCF4378F}" type="pres">
      <dgm:prSet presAssocID="{63FACBC4-8896-4F39-8996-4854117BFF4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C652F044-DB71-4956-AA37-0579092C339F}" type="pres">
      <dgm:prSet presAssocID="{441864A2-A8B7-4358-B30A-41D82D0612BB}" presName="arrowWedge1" presStyleLbl="fgSibTrans2D1" presStyleIdx="0" presStyleCnt="3"/>
      <dgm:spPr/>
    </dgm:pt>
    <dgm:pt modelId="{E60731D5-3BE0-48E0-8279-77990F736881}" type="pres">
      <dgm:prSet presAssocID="{2C38979F-10A0-453B-A25A-BCB0DA1EB12E}" presName="arrowWedge2" presStyleLbl="fgSibTrans2D1" presStyleIdx="1" presStyleCnt="3"/>
      <dgm:spPr/>
    </dgm:pt>
    <dgm:pt modelId="{A40A2547-AB97-40DA-BDC1-6E8F1288354B}" type="pres">
      <dgm:prSet presAssocID="{4A6251A4-EB7B-4733-AC04-29CB4399AAD6}" presName="arrowWedge3" presStyleLbl="fgSibTrans2D1" presStyleIdx="2" presStyleCnt="3"/>
      <dgm:spPr/>
    </dgm:pt>
  </dgm:ptLst>
  <dgm:cxnLst>
    <dgm:cxn modelId="{A930C302-1B83-4D21-90AF-D25DD0B8053E}" type="presOf" srcId="{63FACBC4-8896-4F39-8996-4854117BFF4C}" destId="{0B418282-F8A3-4876-BBB5-5318BCEFFE77}" srcOrd="0" destOrd="0" presId="urn:microsoft.com/office/officeart/2005/8/layout/cycle8"/>
    <dgm:cxn modelId="{C97D1C29-B13E-46C3-9478-A472C611E73E}" type="presOf" srcId="{6F3FF25E-D5E5-4FF0-BFC5-E49EF89864F2}" destId="{535AB559-1AB6-4D64-A2E7-25AE6A777E6D}" srcOrd="1" destOrd="0" presId="urn:microsoft.com/office/officeart/2005/8/layout/cycle8"/>
    <dgm:cxn modelId="{EB195B2D-769C-4F27-8EF0-EBA18D2273FF}" srcId="{63FACBC4-8896-4F39-8996-4854117BFF4C}" destId="{144E7AA9-4AC1-47DB-A23A-67ACF4026760}" srcOrd="2" destOrd="0" parTransId="{68C8F4DF-E3CC-45C2-9A70-006FA2D22C84}" sibTransId="{4A6251A4-EB7B-4733-AC04-29CB4399AAD6}"/>
    <dgm:cxn modelId="{72B2434D-B377-4C23-AC55-61D6A8317DCA}" type="presOf" srcId="{6F3FF25E-D5E5-4FF0-BFC5-E49EF89864F2}" destId="{DBFA48EF-C1F0-41D0-9482-0B2B1730665A}" srcOrd="0" destOrd="0" presId="urn:microsoft.com/office/officeart/2005/8/layout/cycle8"/>
    <dgm:cxn modelId="{B274BF58-369A-4A62-B7C6-AD44300A6D08}" type="presOf" srcId="{0C895AB3-708A-44BA-B67D-B22373E5DFDD}" destId="{C0EB9D3B-9402-4D3E-A0EF-D9542F764593}" srcOrd="1" destOrd="0" presId="urn:microsoft.com/office/officeart/2005/8/layout/cycle8"/>
    <dgm:cxn modelId="{A8E0EF9F-612B-4899-914D-65A4D3EA6D4D}" type="presOf" srcId="{144E7AA9-4AC1-47DB-A23A-67ACF4026760}" destId="{A0EEC64A-16B9-494F-97C0-B879FCF4378F}" srcOrd="1" destOrd="0" presId="urn:microsoft.com/office/officeart/2005/8/layout/cycle8"/>
    <dgm:cxn modelId="{019CB0A7-C158-4D12-9A49-F9691F54B467}" srcId="{63FACBC4-8896-4F39-8996-4854117BFF4C}" destId="{0C895AB3-708A-44BA-B67D-B22373E5DFDD}" srcOrd="1" destOrd="0" parTransId="{DFD4E59A-2AD1-4BBF-BD11-91722AB39BC0}" sibTransId="{2C38979F-10A0-453B-A25A-BCB0DA1EB12E}"/>
    <dgm:cxn modelId="{91A4B3B2-4349-4C5D-B54D-C3FD84833E28}" type="presOf" srcId="{0C895AB3-708A-44BA-B67D-B22373E5DFDD}" destId="{6F553097-7F0E-4316-B9DC-87824BF403F1}" srcOrd="0" destOrd="0" presId="urn:microsoft.com/office/officeart/2005/8/layout/cycle8"/>
    <dgm:cxn modelId="{29E338DB-2C2F-4910-9CFE-884F19E340B9}" srcId="{63FACBC4-8896-4F39-8996-4854117BFF4C}" destId="{6F3FF25E-D5E5-4FF0-BFC5-E49EF89864F2}" srcOrd="0" destOrd="0" parTransId="{9B8E9144-1884-4DC3-88DA-9123CC790AB0}" sibTransId="{441864A2-A8B7-4358-B30A-41D82D0612BB}"/>
    <dgm:cxn modelId="{BAA5C5E2-FA3C-4001-87D0-A9A39B86E817}" type="presOf" srcId="{144E7AA9-4AC1-47DB-A23A-67ACF4026760}" destId="{E2E35882-0661-4B1E-9F25-9099FF6ECCA9}" srcOrd="0" destOrd="0" presId="urn:microsoft.com/office/officeart/2005/8/layout/cycle8"/>
    <dgm:cxn modelId="{738B80BA-0931-442B-AA77-A4D9CD0E053C}" type="presParOf" srcId="{0B418282-F8A3-4876-BBB5-5318BCEFFE77}" destId="{DBFA48EF-C1F0-41D0-9482-0B2B1730665A}" srcOrd="0" destOrd="0" presId="urn:microsoft.com/office/officeart/2005/8/layout/cycle8"/>
    <dgm:cxn modelId="{5DFF1FE5-D222-482F-930F-A28A4AED83EA}" type="presParOf" srcId="{0B418282-F8A3-4876-BBB5-5318BCEFFE77}" destId="{53B4D8FD-843C-40E1-B6B4-D62B967ECBCD}" srcOrd="1" destOrd="0" presId="urn:microsoft.com/office/officeart/2005/8/layout/cycle8"/>
    <dgm:cxn modelId="{EC5063FC-C58E-4169-8F88-EDA0ECE5A080}" type="presParOf" srcId="{0B418282-F8A3-4876-BBB5-5318BCEFFE77}" destId="{BBB4CF49-30DC-4FF1-8D30-46D220430DC2}" srcOrd="2" destOrd="0" presId="urn:microsoft.com/office/officeart/2005/8/layout/cycle8"/>
    <dgm:cxn modelId="{49F07041-0C43-4D21-A8E2-8269E64B8102}" type="presParOf" srcId="{0B418282-F8A3-4876-BBB5-5318BCEFFE77}" destId="{535AB559-1AB6-4D64-A2E7-25AE6A777E6D}" srcOrd="3" destOrd="0" presId="urn:microsoft.com/office/officeart/2005/8/layout/cycle8"/>
    <dgm:cxn modelId="{00D901AF-277E-4CDD-9FDA-319F92553797}" type="presParOf" srcId="{0B418282-F8A3-4876-BBB5-5318BCEFFE77}" destId="{6F553097-7F0E-4316-B9DC-87824BF403F1}" srcOrd="4" destOrd="0" presId="urn:microsoft.com/office/officeart/2005/8/layout/cycle8"/>
    <dgm:cxn modelId="{128BE2D3-1A8E-471E-9A82-68C82FBC5204}" type="presParOf" srcId="{0B418282-F8A3-4876-BBB5-5318BCEFFE77}" destId="{056953C0-91F4-4BE2-B940-4A9F91B0DD48}" srcOrd="5" destOrd="0" presId="urn:microsoft.com/office/officeart/2005/8/layout/cycle8"/>
    <dgm:cxn modelId="{C5DBA6AC-08FD-44C7-A81F-37F0C3087B43}" type="presParOf" srcId="{0B418282-F8A3-4876-BBB5-5318BCEFFE77}" destId="{D0DF60E3-5BA9-4DC3-B0AB-32A73ABD136F}" srcOrd="6" destOrd="0" presId="urn:microsoft.com/office/officeart/2005/8/layout/cycle8"/>
    <dgm:cxn modelId="{D827A112-2C00-4A4F-8801-2EAB2ACFDBB5}" type="presParOf" srcId="{0B418282-F8A3-4876-BBB5-5318BCEFFE77}" destId="{C0EB9D3B-9402-4D3E-A0EF-D9542F764593}" srcOrd="7" destOrd="0" presId="urn:microsoft.com/office/officeart/2005/8/layout/cycle8"/>
    <dgm:cxn modelId="{2FFFC743-D60B-4EDF-BDC0-42B6F400A10E}" type="presParOf" srcId="{0B418282-F8A3-4876-BBB5-5318BCEFFE77}" destId="{E2E35882-0661-4B1E-9F25-9099FF6ECCA9}" srcOrd="8" destOrd="0" presId="urn:microsoft.com/office/officeart/2005/8/layout/cycle8"/>
    <dgm:cxn modelId="{EBA81A26-CBF9-48D5-8887-C19C0A2A064C}" type="presParOf" srcId="{0B418282-F8A3-4876-BBB5-5318BCEFFE77}" destId="{65EE1EAF-DFF4-4950-886F-4EA8A2C5176F}" srcOrd="9" destOrd="0" presId="urn:microsoft.com/office/officeart/2005/8/layout/cycle8"/>
    <dgm:cxn modelId="{894DECFF-E8EC-4532-911C-076A9D285CFC}" type="presParOf" srcId="{0B418282-F8A3-4876-BBB5-5318BCEFFE77}" destId="{8C67C2BB-3C97-463D-9809-1206B460EBA4}" srcOrd="10" destOrd="0" presId="urn:microsoft.com/office/officeart/2005/8/layout/cycle8"/>
    <dgm:cxn modelId="{7F2FD3FD-D03C-488C-8941-984A9CCF92FB}" type="presParOf" srcId="{0B418282-F8A3-4876-BBB5-5318BCEFFE77}" destId="{A0EEC64A-16B9-494F-97C0-B879FCF4378F}" srcOrd="11" destOrd="0" presId="urn:microsoft.com/office/officeart/2005/8/layout/cycle8"/>
    <dgm:cxn modelId="{498F76DC-17DD-4A58-9257-2E71FC6DFB6D}" type="presParOf" srcId="{0B418282-F8A3-4876-BBB5-5318BCEFFE77}" destId="{C652F044-DB71-4956-AA37-0579092C339F}" srcOrd="12" destOrd="0" presId="urn:microsoft.com/office/officeart/2005/8/layout/cycle8"/>
    <dgm:cxn modelId="{B89F737C-75CB-4726-B491-8BA1A75CA020}" type="presParOf" srcId="{0B418282-F8A3-4876-BBB5-5318BCEFFE77}" destId="{E60731D5-3BE0-48E0-8279-77990F736881}" srcOrd="13" destOrd="0" presId="urn:microsoft.com/office/officeart/2005/8/layout/cycle8"/>
    <dgm:cxn modelId="{A0753E2D-F9F3-46AB-A28F-24FAC599455A}" type="presParOf" srcId="{0B418282-F8A3-4876-BBB5-5318BCEFFE77}" destId="{A40A2547-AB97-40DA-BDC1-6E8F1288354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A48EF-C1F0-41D0-9482-0B2B1730665A}">
      <dsp:nvSpPr>
        <dsp:cNvPr id="0" name=""/>
        <dsp:cNvSpPr/>
      </dsp:nvSpPr>
      <dsp:spPr>
        <a:xfrm>
          <a:off x="2940669" y="130819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Authorities / Mandates</a:t>
          </a:r>
        </a:p>
      </dsp:txBody>
      <dsp:txXfrm>
        <a:off x="5339513" y="1095342"/>
        <a:ext cx="1625600" cy="1354666"/>
      </dsp:txXfrm>
    </dsp:sp>
    <dsp:sp modelId="{6F553097-7F0E-4316-B9DC-87824BF403F1}">
      <dsp:nvSpPr>
        <dsp:cNvPr id="0" name=""/>
        <dsp:cNvSpPr/>
      </dsp:nvSpPr>
      <dsp:spPr>
        <a:xfrm>
          <a:off x="1788159" y="514773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2">
                  <a:lumMod val="75000"/>
                </a:schemeClr>
              </a:solidFill>
            </a:rPr>
            <a:t>Tools / Implementation</a:t>
          </a:r>
        </a:p>
      </dsp:txBody>
      <dsp:txXfrm>
        <a:off x="2871893" y="3467946"/>
        <a:ext cx="2438400" cy="1192106"/>
      </dsp:txXfrm>
    </dsp:sp>
    <dsp:sp modelId="{E2E35882-0661-4B1E-9F25-9099FF6ECCA9}">
      <dsp:nvSpPr>
        <dsp:cNvPr id="0" name=""/>
        <dsp:cNvSpPr/>
      </dsp:nvSpPr>
      <dsp:spPr>
        <a:xfrm>
          <a:off x="1694416" y="352213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2">
                  <a:lumMod val="75000"/>
                </a:schemeClr>
              </a:solidFill>
            </a:rPr>
            <a:t>Leadership</a:t>
          </a:r>
        </a:p>
      </dsp:txBody>
      <dsp:txXfrm>
        <a:off x="2221653" y="1316736"/>
        <a:ext cx="1625600" cy="1354666"/>
      </dsp:txXfrm>
    </dsp:sp>
    <dsp:sp modelId="{C652F044-DB71-4956-AA37-0579092C339F}">
      <dsp:nvSpPr>
        <dsp:cNvPr id="0" name=""/>
        <dsp:cNvSpPr/>
      </dsp:nvSpPr>
      <dsp:spPr>
        <a:xfrm>
          <a:off x="2659274" y="-150951"/>
          <a:ext cx="5115221" cy="511522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731D5-3BE0-48E0-8279-77990F736881}">
      <dsp:nvSpPr>
        <dsp:cNvPr id="0" name=""/>
        <dsp:cNvSpPr/>
      </dsp:nvSpPr>
      <dsp:spPr>
        <a:xfrm>
          <a:off x="1506389" y="232714"/>
          <a:ext cx="5115221" cy="511522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A2547-AB97-40DA-BDC1-6E8F1288354B}">
      <dsp:nvSpPr>
        <dsp:cNvPr id="0" name=""/>
        <dsp:cNvSpPr/>
      </dsp:nvSpPr>
      <dsp:spPr>
        <a:xfrm>
          <a:off x="1412270" y="70442"/>
          <a:ext cx="5115221" cy="511522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1700DBD0-2A7F-40A5-87B8-4EE5FE47718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2E0F4131-FD60-496A-B098-9C14D8FED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40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F4131-FD60-496A-B098-9C14D8FED7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1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F4131-FD60-496A-B098-9C14D8FED7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495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F4131-FD60-496A-B098-9C14D8FED7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22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F4131-FD60-496A-B098-9C14D8FED7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95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F4131-FD60-496A-B098-9C14D8FED7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46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F4131-FD60-496A-B098-9C14D8FED7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330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F6EC-99C5-44DB-9907-8B7FE1DD4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37AF70-3331-4588-9938-DFA0F70950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1AE05-2511-4A4F-8FFE-11AA54430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DEC39-E327-4BE8-AB14-43995C35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726E9-E9C4-4838-9559-D2ABBA308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24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24014-5FDB-4D5F-B2E1-66E6CF8A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15974-2FEB-412A-A7EC-850A4557A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1E795-91F6-4AB1-92D7-CAA502119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C7300-7D07-4409-8233-ED7F7E867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439EA-FE0B-435F-8504-A2B847B3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0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2D54C9-592D-4653-8B3C-8748834CE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61BCC4-FF60-4BCE-91B3-684C39469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45A89-2FD9-423E-B404-2BE415AC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DC455-F4BF-4719-BBBD-9CBD6C82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8F028-DB6F-4099-87BF-F6E90F16A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76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5224F-C9E4-430B-B2F7-6FF94585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599C2-B323-481E-A49C-4C860668F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4192B-EB4D-4D02-A19A-C6A083F7C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A15AD-C47B-4B94-B755-56E4A0F58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06A31-16D9-477B-B8E9-A841A7DE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8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7DCF9-81FC-4767-A1F8-C87C03CB0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74480-9D16-49B4-87CF-84EF8560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E3DD3-9FD8-48F3-8795-B38301F50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A5D37-DB21-4D87-87DB-D52013DE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B806B-3F5E-40F7-BA08-EEB384F0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1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09F63-AC44-452D-808E-3B54D5ADF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A9C9A-D7BA-413A-AA0F-B4C23AE07F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28652C-D332-4F42-B802-6950EA555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2AC19-26C5-452F-A5DE-E392C52A7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F150CF-3467-4B87-8964-D97C31D3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9E202-FCE2-482C-B146-47E9CEDBE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6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04D54-6384-42BA-A0CB-3F3F1A630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2112E-F027-48AE-8C00-EA78F8A0E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B106B-6E8E-4BFE-84BE-512D549F9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D84AB7-FA61-45D7-A426-CC116679A5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30823E-0103-419F-9557-9A743FB58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C222B-919A-4A27-88FD-058CF9A9C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61E174-7868-46FB-92B2-00DD5953F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4A65D2-07A6-4A16-BE23-D16D08CEE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9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5AB3B-E2C0-4F13-BE12-ED1850FD6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76A904-62D7-407E-BE4D-1EFD8AA00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819C3C-C51B-43E6-8411-305F82BA7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13129B-A937-4359-AB93-DA9B172E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8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182036-C82F-411E-987D-2A292F0C4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74DE1-9FEB-4C75-A307-F972E8F3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F6346-9B88-4700-816E-49DB76534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7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AA874-5F06-4457-A036-5418D04FD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73B61-6176-4098-8384-486A6FE24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5F848B-4AF2-41C6-A3F5-1728A5F85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BB3BD-495D-49BF-A309-0004A6B2E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8BC469-ACA9-44DB-9908-E6C2D40E4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8B545D-337D-49D7-A717-FC79A500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7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F2AD7-C4D4-415E-8E81-4AE5912CB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6F420-0233-4D61-8932-8365A388C3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767E04-1D16-411D-85E5-55A9A2A9A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BE549B-BA9F-4A96-B888-C7555E03D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AE4E12-7BF4-460B-BFB7-AD6F950E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427BD9-6F48-4DF6-90DA-393B98B50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5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304CC2-D1D3-4413-AA1F-2D2EDC23C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096A1-F444-45F1-9C7D-2B06C4D6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BC7B5-A014-4A41-B308-F7FC53D8F9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9E482-E949-487F-8FBF-092A835E8B0D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AB47E-4300-46CA-8701-CFF1C3ED9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83B1F-A47D-42BD-89BF-DD236C084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F5F4A-00AA-4AA1-8B63-DA4348AC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1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2.m4a"/><Relationship Id="rId7" Type="http://schemas.openxmlformats.org/officeDocument/2006/relationships/image" Target="../media/image5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11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5.xml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ACF1A2-0B19-4B99-91B2-73CD3C42A5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74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63F749-F2DD-4F71-BEE3-C114E22D18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475" r="12837" b="-3"/>
          <a:stretch/>
        </p:blipFill>
        <p:spPr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7BA01D-00DA-45B9-9E46-154F538EEE5A}"/>
              </a:ext>
            </a:extLst>
          </p:cNvPr>
          <p:cNvSpPr txBox="1"/>
          <p:nvPr/>
        </p:nvSpPr>
        <p:spPr>
          <a:xfrm>
            <a:off x="644894" y="-4541"/>
            <a:ext cx="772936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Enduring Capability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Wastewater-based Epidemiology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a One Health Lens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EB375E-3CBC-4A1E-8E3D-89A8BC2BF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7934" y="2579311"/>
            <a:ext cx="1719221" cy="16948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E3F1E5-72DF-4C5D-BE4B-B1EAC66115E4}"/>
              </a:ext>
            </a:extLst>
          </p:cNvPr>
          <p:cNvSpPr txBox="1"/>
          <p:nvPr/>
        </p:nvSpPr>
        <p:spPr>
          <a:xfrm>
            <a:off x="8287931" y="6504114"/>
            <a:ext cx="3904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Tonya Nichols, PhD     USEPA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F136CD-996D-4AAA-ACC2-812467387798}"/>
              </a:ext>
            </a:extLst>
          </p:cNvPr>
          <p:cNvSpPr txBox="1"/>
          <p:nvPr/>
        </p:nvSpPr>
        <p:spPr>
          <a:xfrm>
            <a:off x="-669271" y="6504114"/>
            <a:ext cx="3904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SWWR Workshop    June 18,2021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D944483-A0C1-4D7F-B5C9-2BA78A7FC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6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077"/>
    </mc:Choice>
    <mc:Fallback xmlns="">
      <p:transition spd="slow" advTm="122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ACF1A2-0B19-4B99-91B2-73CD3C42A53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476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69D8A6-315C-4F37-A13B-6BF17D20D1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723" r="15931" b="9119"/>
          <a:stretch/>
        </p:blipFill>
        <p:spPr>
          <a:xfrm>
            <a:off x="2714625" y="962024"/>
            <a:ext cx="2124075" cy="1376363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D41802-D4DC-42FC-9024-C32D3BB4C5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6774" y="2424112"/>
            <a:ext cx="2019719" cy="1371600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A61AEB-8FA3-43DE-84B2-EB11D79F6E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8700" y="4784818"/>
            <a:ext cx="1671637" cy="1111158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D32013-842B-445A-B14A-457D00903C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5903" y="1409270"/>
            <a:ext cx="2454875" cy="1644766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AA8DBD00-F493-4126-9CB7-3187200F84A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305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00"/>
    </mc:Choice>
    <mc:Fallback xmlns="">
      <p:transition spd="slow" advTm="100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ACF1A2-0B19-4B99-91B2-73CD3C42A5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76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ECF528-16E0-4452-98AB-1EBF22D2482E}"/>
              </a:ext>
            </a:extLst>
          </p:cNvPr>
          <p:cNvSpPr/>
          <p:nvPr/>
        </p:nvSpPr>
        <p:spPr>
          <a:xfrm>
            <a:off x="419100" y="0"/>
            <a:ext cx="11439525" cy="6534150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64002-1CD4-4549-AA7E-068462171AE1}"/>
              </a:ext>
            </a:extLst>
          </p:cNvPr>
          <p:cNvSpPr txBox="1"/>
          <p:nvPr/>
        </p:nvSpPr>
        <p:spPr>
          <a:xfrm>
            <a:off x="5573290" y="5661838"/>
            <a:ext cx="1131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Modified from: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62C81D-EAE8-4154-A9A4-1AB4816DE3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5302" y="0"/>
            <a:ext cx="3630170" cy="71818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D442BC-CEE5-4969-A20C-FAFDC4510433}"/>
              </a:ext>
            </a:extLst>
          </p:cNvPr>
          <p:cNvSpPr txBox="1"/>
          <p:nvPr/>
        </p:nvSpPr>
        <p:spPr>
          <a:xfrm rot="19752911">
            <a:off x="5614706" y="4186237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AMR</a:t>
            </a:r>
          </a:p>
        </p:txBody>
      </p:sp>
      <p:pic>
        <p:nvPicPr>
          <p:cNvPr id="13" name="Picture 2" descr="An Update on the Perioperative Considerations for COVID-19 Severe Acute  Respiratory Syndrome Coronavirus-2 (SARS-CoV-2) - Anesthesia Patient Safety  Foundation">
            <a:extLst>
              <a:ext uri="{FF2B5EF4-FFF2-40B4-BE49-F238E27FC236}">
                <a16:creationId xmlns:a16="http://schemas.microsoft.com/office/drawing/2014/main" id="{E2542951-7761-4EE5-945B-55F2687D0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883" y="3863076"/>
            <a:ext cx="370840" cy="37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C366DD-162D-4EF3-8809-703176A3B22E}"/>
              </a:ext>
            </a:extLst>
          </p:cNvPr>
          <p:cNvSpPr txBox="1"/>
          <p:nvPr/>
        </p:nvSpPr>
        <p:spPr>
          <a:xfrm rot="20019805">
            <a:off x="7062216" y="5165254"/>
            <a:ext cx="130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SARS-CoV-2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6AB9B6E-C055-4F05-9591-E3BE97F88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9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52"/>
    </mc:Choice>
    <mc:Fallback xmlns="">
      <p:transition spd="slow" advTm="107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DCD178-9865-4D45-AEDD-397BEF2C02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281" r="-2" b="-2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2FC8BE-7251-44D6-8225-5724CF10D2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778" r="16776" b="-2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E02F6-12B0-4625-8DA0-520A2CDF44F8}"/>
              </a:ext>
            </a:extLst>
          </p:cNvPr>
          <p:cNvSpPr txBox="1"/>
          <p:nvPr/>
        </p:nvSpPr>
        <p:spPr>
          <a:xfrm>
            <a:off x="4058753" y="2762451"/>
            <a:ext cx="4190097" cy="16624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kern="1200" dirty="0">
                <a:solidFill>
                  <a:srgbClr val="080808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Finding SARS-COV-2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dirty="0">
                <a:solidFill>
                  <a:srgbClr val="080808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In Wastewater</a:t>
            </a:r>
            <a:r>
              <a:rPr lang="en-US" sz="4500" kern="1200" dirty="0">
                <a:solidFill>
                  <a:srgbClr val="080808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kern="1200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++other contaminants++ 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…before contaminants become a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One H</a:t>
            </a:r>
            <a:r>
              <a:rPr lang="en-US" sz="26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ealth emergency</a:t>
            </a: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B525C49-D7E7-444D-B725-19C2792CD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8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38"/>
    </mc:Choice>
    <mc:Fallback xmlns="">
      <p:transition spd="slow" advTm="94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6C81789-31F2-4229-B01E-E2A81C95F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409776"/>
              </p:ext>
            </p:extLst>
          </p:nvPr>
        </p:nvGraphicFramePr>
        <p:xfrm>
          <a:off x="-1269466" y="12586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A0C45CD-F0F7-4F80-91F3-5E2767B76928}"/>
              </a:ext>
            </a:extLst>
          </p:cNvPr>
          <p:cNvSpPr txBox="1"/>
          <p:nvPr/>
        </p:nvSpPr>
        <p:spPr>
          <a:xfrm>
            <a:off x="644894" y="-4541"/>
            <a:ext cx="77293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Enduring Capability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Wastewater-based Epidemiology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610730-A96B-426F-9998-A3E43353FEEF}"/>
              </a:ext>
            </a:extLst>
          </p:cNvPr>
          <p:cNvSpPr txBox="1"/>
          <p:nvPr/>
        </p:nvSpPr>
        <p:spPr>
          <a:xfrm>
            <a:off x="6497053" y="1963554"/>
            <a:ext cx="50051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WBE implications 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 Water 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Health Act (introduced 2021)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National Biodefense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Health Security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Global Health Security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Executive Orders addressing Public Health Preparedness and Prevention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ED63FF1-EC17-40C1-8E66-B94D56F4C5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0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750"/>
    </mc:Choice>
    <mc:Fallback xmlns="">
      <p:transition spd="slow" advTm="122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ACF1A2-0B19-4B99-91B2-73CD3C42A5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763"/>
          <a:stretch/>
        </p:blipFill>
        <p:spPr>
          <a:xfrm>
            <a:off x="96374" y="109672"/>
            <a:ext cx="11999252" cy="6748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04F630-8505-4ABB-B245-8E2DD711D8CD}"/>
              </a:ext>
            </a:extLst>
          </p:cNvPr>
          <p:cNvSpPr txBox="1"/>
          <p:nvPr/>
        </p:nvSpPr>
        <p:spPr>
          <a:xfrm>
            <a:off x="634527" y="344725"/>
            <a:ext cx="11134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Bodoni MT Black" panose="02070A03080606020203" pitchFamily="18" charset="0"/>
              </a:rPr>
              <a:t>Wastewater-based Epidemiology through a One Health Lens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1F5F9C-64B2-4A67-991B-CCAA363FC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1925" y="2065869"/>
            <a:ext cx="3763339" cy="3716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5071B0-D4FE-4789-B7B4-A470C6E9FC23}"/>
              </a:ext>
            </a:extLst>
          </p:cNvPr>
          <p:cNvSpPr txBox="1"/>
          <p:nvPr/>
        </p:nvSpPr>
        <p:spPr>
          <a:xfrm>
            <a:off x="9809218" y="867945"/>
            <a:ext cx="1959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June 18, 2021</a:t>
            </a:r>
          </a:p>
          <a:p>
            <a:pPr algn="r"/>
            <a:r>
              <a:rPr lang="en-US" dirty="0"/>
              <a:t>Tonya Nichols, PhD</a:t>
            </a:r>
          </a:p>
          <a:p>
            <a:pPr algn="r"/>
            <a:r>
              <a:rPr lang="en-US" dirty="0"/>
              <a:t>USEPA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0E4E542-1C82-4F4E-98D2-6E6F28C7A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4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77"/>
    </mc:Choice>
    <mc:Fallback xmlns="">
      <p:transition spd="slow" advTm="38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2|17.4|11.2|18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C406A5A9E3A4AB3E2F283CDE17502" ma:contentTypeVersion="13" ma:contentTypeDescription="Create a new document." ma:contentTypeScope="" ma:versionID="6e7d69dfc57528c0b9fc35d683505241">
  <xsd:schema xmlns:xsd="http://www.w3.org/2001/XMLSchema" xmlns:xs="http://www.w3.org/2001/XMLSchema" xmlns:p="http://schemas.microsoft.com/office/2006/metadata/properties" xmlns:ns1="http://schemas.microsoft.com/sharepoint/v3" xmlns:ns2="0e9f4e3a-3c14-4d41-9da6-15112a1c93f6" xmlns:ns3="edf6046d-36ec-443d-85c9-111ea065df61" targetNamespace="http://schemas.microsoft.com/office/2006/metadata/properties" ma:root="true" ma:fieldsID="8a7319064ea105e871defe97494aa897" ns1:_="" ns2:_="" ns3:_="">
    <xsd:import namespace="http://schemas.microsoft.com/sharepoint/v3"/>
    <xsd:import namespace="0e9f4e3a-3c14-4d41-9da6-15112a1c93f6"/>
    <xsd:import namespace="edf6046d-36ec-443d-85c9-111ea065d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f4e3a-3c14-4d41-9da6-15112a1c9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046d-36ec-443d-85c9-111ea065d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edf6046d-36ec-443d-85c9-111ea065df61">
      <UserInfo>
        <DisplayName>Koirala, Shaswat (Fed)</DisplayName>
        <AccountId>27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571BE89-5E9D-4A03-ACEF-40457EB714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e9f4e3a-3c14-4d41-9da6-15112a1c93f6"/>
    <ds:schemaRef ds:uri="edf6046d-36ec-443d-85c9-111ea065df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602406-4830-4978-B4D9-8CE103FC0E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EFEC24-E0A3-43D2-A5AC-AC6A5769D2CA}">
  <ds:schemaRefs>
    <ds:schemaRef ds:uri="http://schemas.microsoft.com/office/infopath/2007/PartnerControls"/>
    <ds:schemaRef ds:uri="fa10c853-7380-483e-9cde-87121eb12400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eaadb549-7bcb-41c6-9baf-a170300dd0ba"/>
    <ds:schemaRef ds:uri="http://purl.org/dc/terms/"/>
    <ds:schemaRef ds:uri="http://schemas.microsoft.com/sharepoint/v3/fields"/>
    <ds:schemaRef ds:uri="http://schemas.microsoft.com/sharepoint.v3"/>
    <ds:schemaRef ds:uri="http://schemas.microsoft.com/office/2006/documentManagement/types"/>
    <ds:schemaRef ds:uri="4ffa91fb-a0ff-4ac5-b2db-65c790d184a4"/>
    <ds:schemaRef ds:uri="http://www.w3.org/XML/1998/namespace"/>
    <ds:schemaRef ds:uri="http://purl.org/dc/dcmitype/"/>
    <ds:schemaRef ds:uri="edf6046d-36ec-443d-85c9-111ea065df6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3417</TotalTime>
  <Words>106</Words>
  <Application>Microsoft Office PowerPoint</Application>
  <PresentationFormat>Widescreen</PresentationFormat>
  <Paragraphs>39</Paragraphs>
  <Slides>6</Slides>
  <Notes>6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Nichols, Tonya</dc:creator>
  <cp:lastModifiedBy>Nichols, Tonya</cp:lastModifiedBy>
  <cp:revision>49</cp:revision>
  <cp:lastPrinted>2021-06-21T21:32:50Z</cp:lastPrinted>
  <dcterms:created xsi:type="dcterms:W3CDTF">2021-06-16T16:53:39Z</dcterms:created>
  <dcterms:modified xsi:type="dcterms:W3CDTF">2021-06-29T15:01:33Z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0x01010051BC406A5A9E3A4AB3E2F283CDE17502</vt:lpwstr>
  </property>
</Properties>
</file>