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1"/>
  </p:notesMasterIdLst>
  <p:sldIdLst>
    <p:sldId id="261" r:id="rId5"/>
    <p:sldId id="259" r:id="rId6"/>
    <p:sldId id="262" r:id="rId7"/>
    <p:sldId id="264" r:id="rId8"/>
    <p:sldId id="266" r:id="rId9"/>
    <p:sldId id="260" r:id="rId10"/>
  </p:sldIdLst>
  <p:sldSz cx="12192000" cy="6858000"/>
  <p:notesSz cx="7077075" cy="9363075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78408" autoAdjust="0"/>
  </p:normalViewPr>
  <p:slideViewPr>
    <p:cSldViewPr snapToGrid="0">
      <p:cViewPr varScale="1">
        <p:scale>
          <a:sx n="52" d="100"/>
          <a:sy n="52" d="100"/>
        </p:scale>
        <p:origin x="122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presProps" Target="pres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ableStyles" Target="tableStyle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FACBC4-8896-4F39-8996-4854117BFF4C}" type="doc">
      <dgm:prSet loTypeId="urn:microsoft.com/office/officeart/2005/8/layout/cycle8" loCatId="cycle" qsTypeId="urn:microsoft.com/office/officeart/2005/8/quickstyle/simple1" qsCatId="simple" csTypeId="urn:microsoft.com/office/officeart/2005/8/colors/accent1_2" csCatId="accent1" phldr="1"/>
      <dgm:spPr/>
    </dgm:pt>
    <dgm:pt modelId="{6F3FF25E-D5E5-4FF0-BFC5-E49EF89864F2}">
      <dgm:prSet phldrT="[Text]"/>
      <dgm:spPr/>
      <dgm:t>
        <a:bodyPr/>
        <a:lstStyle/>
        <a:p>
          <a:r>
            <a:rPr lang="en-US" dirty="0"/>
            <a:t>Authorities / Mandates</a:t>
          </a:r>
        </a:p>
      </dgm:t>
    </dgm:pt>
    <dgm:pt modelId="{9B8E9144-1884-4DC3-88DA-9123CC790AB0}" type="parTrans" cxnId="{29E338DB-2C2F-4910-9CFE-884F19E340B9}">
      <dgm:prSet/>
      <dgm:spPr/>
      <dgm:t>
        <a:bodyPr/>
        <a:lstStyle/>
        <a:p>
          <a:endParaRPr lang="en-US"/>
        </a:p>
      </dgm:t>
    </dgm:pt>
    <dgm:pt modelId="{441864A2-A8B7-4358-B30A-41D82D0612BB}" type="sibTrans" cxnId="{29E338DB-2C2F-4910-9CFE-884F19E340B9}">
      <dgm:prSet/>
      <dgm:spPr/>
      <dgm:t>
        <a:bodyPr/>
        <a:lstStyle/>
        <a:p>
          <a:endParaRPr lang="en-US"/>
        </a:p>
      </dgm:t>
    </dgm:pt>
    <dgm:pt modelId="{0C895AB3-708A-44BA-B67D-B22373E5DFDD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75000"/>
                </a:schemeClr>
              </a:solidFill>
            </a:rPr>
            <a:t>Tools / Implementation</a:t>
          </a:r>
        </a:p>
      </dgm:t>
    </dgm:pt>
    <dgm:pt modelId="{DFD4E59A-2AD1-4BBF-BD11-91722AB39BC0}" type="parTrans" cxnId="{019CB0A7-C158-4D12-9A49-F9691F54B467}">
      <dgm:prSet/>
      <dgm:spPr/>
      <dgm:t>
        <a:bodyPr/>
        <a:lstStyle/>
        <a:p>
          <a:endParaRPr lang="en-US"/>
        </a:p>
      </dgm:t>
    </dgm:pt>
    <dgm:pt modelId="{2C38979F-10A0-453B-A25A-BCB0DA1EB12E}" type="sibTrans" cxnId="{019CB0A7-C158-4D12-9A49-F9691F54B467}">
      <dgm:prSet/>
      <dgm:spPr/>
      <dgm:t>
        <a:bodyPr/>
        <a:lstStyle/>
        <a:p>
          <a:endParaRPr lang="en-US"/>
        </a:p>
      </dgm:t>
    </dgm:pt>
    <dgm:pt modelId="{144E7AA9-4AC1-47DB-A23A-67ACF4026760}">
      <dgm:prSet phldrT="[Text]"/>
      <dgm:spPr/>
      <dgm:t>
        <a:bodyPr/>
        <a:lstStyle/>
        <a:p>
          <a:r>
            <a:rPr lang="en-US" dirty="0">
              <a:solidFill>
                <a:schemeClr val="bg2">
                  <a:lumMod val="75000"/>
                </a:schemeClr>
              </a:solidFill>
            </a:rPr>
            <a:t>Leadership</a:t>
          </a:r>
        </a:p>
      </dgm:t>
    </dgm:pt>
    <dgm:pt modelId="{68C8F4DF-E3CC-45C2-9A70-006FA2D22C84}" type="parTrans" cxnId="{EB195B2D-769C-4F27-8EF0-EBA18D2273FF}">
      <dgm:prSet/>
      <dgm:spPr/>
      <dgm:t>
        <a:bodyPr/>
        <a:lstStyle/>
        <a:p>
          <a:endParaRPr lang="en-US"/>
        </a:p>
      </dgm:t>
    </dgm:pt>
    <dgm:pt modelId="{4A6251A4-EB7B-4733-AC04-29CB4399AAD6}" type="sibTrans" cxnId="{EB195B2D-769C-4F27-8EF0-EBA18D2273FF}">
      <dgm:prSet/>
      <dgm:spPr/>
      <dgm:t>
        <a:bodyPr/>
        <a:lstStyle/>
        <a:p>
          <a:endParaRPr lang="en-US"/>
        </a:p>
      </dgm:t>
    </dgm:pt>
    <dgm:pt modelId="{0B418282-F8A3-4876-BBB5-5318BCEFFE77}" type="pres">
      <dgm:prSet presAssocID="{63FACBC4-8896-4F39-8996-4854117BFF4C}" presName="compositeShape" presStyleCnt="0">
        <dgm:presLayoutVars>
          <dgm:chMax val="7"/>
          <dgm:dir/>
          <dgm:resizeHandles val="exact"/>
        </dgm:presLayoutVars>
      </dgm:prSet>
      <dgm:spPr/>
    </dgm:pt>
    <dgm:pt modelId="{DBFA48EF-C1F0-41D0-9482-0B2B1730665A}" type="pres">
      <dgm:prSet presAssocID="{63FACBC4-8896-4F39-8996-4854117BFF4C}" presName="wedge1" presStyleLbl="node1" presStyleIdx="0" presStyleCnt="3" custLinFactNeighborX="23261" custLinFactNeighborY="-4864"/>
      <dgm:spPr/>
    </dgm:pt>
    <dgm:pt modelId="{53B4D8FD-843C-40E1-B6B4-D62B967ECBCD}" type="pres">
      <dgm:prSet presAssocID="{63FACBC4-8896-4F39-8996-4854117BFF4C}" presName="dummy1a" presStyleCnt="0"/>
      <dgm:spPr/>
    </dgm:pt>
    <dgm:pt modelId="{BBB4CF49-30DC-4FF1-8D30-46D220430DC2}" type="pres">
      <dgm:prSet presAssocID="{63FACBC4-8896-4F39-8996-4854117BFF4C}" presName="dummy1b" presStyleCnt="0"/>
      <dgm:spPr/>
    </dgm:pt>
    <dgm:pt modelId="{535AB559-1AB6-4D64-A2E7-25AE6A777E6D}" type="pres">
      <dgm:prSet presAssocID="{63FACBC4-8896-4F39-8996-4854117BFF4C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6F553097-7F0E-4316-B9DC-87824BF403F1}" type="pres">
      <dgm:prSet presAssocID="{63FACBC4-8896-4F39-8996-4854117BFF4C}" presName="wedge2" presStyleLbl="node1" presStyleIdx="1" presStyleCnt="3"/>
      <dgm:spPr/>
    </dgm:pt>
    <dgm:pt modelId="{056953C0-91F4-4BE2-B940-4A9F91B0DD48}" type="pres">
      <dgm:prSet presAssocID="{63FACBC4-8896-4F39-8996-4854117BFF4C}" presName="dummy2a" presStyleCnt="0"/>
      <dgm:spPr/>
    </dgm:pt>
    <dgm:pt modelId="{D0DF60E3-5BA9-4DC3-B0AB-32A73ABD136F}" type="pres">
      <dgm:prSet presAssocID="{63FACBC4-8896-4F39-8996-4854117BFF4C}" presName="dummy2b" presStyleCnt="0"/>
      <dgm:spPr/>
    </dgm:pt>
    <dgm:pt modelId="{C0EB9D3B-9402-4D3E-A0EF-D9542F764593}" type="pres">
      <dgm:prSet presAssocID="{63FACBC4-8896-4F39-8996-4854117BFF4C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2E35882-0661-4B1E-9F25-9099FF6ECCA9}" type="pres">
      <dgm:prSet presAssocID="{63FACBC4-8896-4F39-8996-4854117BFF4C}" presName="wedge3" presStyleLbl="node1" presStyleIdx="2" presStyleCnt="3"/>
      <dgm:spPr/>
    </dgm:pt>
    <dgm:pt modelId="{65EE1EAF-DFF4-4950-886F-4EA8A2C5176F}" type="pres">
      <dgm:prSet presAssocID="{63FACBC4-8896-4F39-8996-4854117BFF4C}" presName="dummy3a" presStyleCnt="0"/>
      <dgm:spPr/>
    </dgm:pt>
    <dgm:pt modelId="{8C67C2BB-3C97-463D-9809-1206B460EBA4}" type="pres">
      <dgm:prSet presAssocID="{63FACBC4-8896-4F39-8996-4854117BFF4C}" presName="dummy3b" presStyleCnt="0"/>
      <dgm:spPr/>
    </dgm:pt>
    <dgm:pt modelId="{A0EEC64A-16B9-494F-97C0-B879FCF4378F}" type="pres">
      <dgm:prSet presAssocID="{63FACBC4-8896-4F39-8996-4854117BFF4C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C652F044-DB71-4956-AA37-0579092C339F}" type="pres">
      <dgm:prSet presAssocID="{441864A2-A8B7-4358-B30A-41D82D0612BB}" presName="arrowWedge1" presStyleLbl="fgSibTrans2D1" presStyleIdx="0" presStyleCnt="3"/>
      <dgm:spPr/>
    </dgm:pt>
    <dgm:pt modelId="{E60731D5-3BE0-48E0-8279-77990F736881}" type="pres">
      <dgm:prSet presAssocID="{2C38979F-10A0-453B-A25A-BCB0DA1EB12E}" presName="arrowWedge2" presStyleLbl="fgSibTrans2D1" presStyleIdx="1" presStyleCnt="3"/>
      <dgm:spPr/>
    </dgm:pt>
    <dgm:pt modelId="{A40A2547-AB97-40DA-BDC1-6E8F1288354B}" type="pres">
      <dgm:prSet presAssocID="{4A6251A4-EB7B-4733-AC04-29CB4399AAD6}" presName="arrowWedge3" presStyleLbl="fgSibTrans2D1" presStyleIdx="2" presStyleCnt="3"/>
      <dgm:spPr/>
    </dgm:pt>
  </dgm:ptLst>
  <dgm:cxnLst>
    <dgm:cxn modelId="{A930C302-1B83-4D21-90AF-D25DD0B8053E}" type="presOf" srcId="{63FACBC4-8896-4F39-8996-4854117BFF4C}" destId="{0B418282-F8A3-4876-BBB5-5318BCEFFE77}" srcOrd="0" destOrd="0" presId="urn:microsoft.com/office/officeart/2005/8/layout/cycle8"/>
    <dgm:cxn modelId="{C97D1C29-B13E-46C3-9478-A472C611E73E}" type="presOf" srcId="{6F3FF25E-D5E5-4FF0-BFC5-E49EF89864F2}" destId="{535AB559-1AB6-4D64-A2E7-25AE6A777E6D}" srcOrd="1" destOrd="0" presId="urn:microsoft.com/office/officeart/2005/8/layout/cycle8"/>
    <dgm:cxn modelId="{EB195B2D-769C-4F27-8EF0-EBA18D2273FF}" srcId="{63FACBC4-8896-4F39-8996-4854117BFF4C}" destId="{144E7AA9-4AC1-47DB-A23A-67ACF4026760}" srcOrd="2" destOrd="0" parTransId="{68C8F4DF-E3CC-45C2-9A70-006FA2D22C84}" sibTransId="{4A6251A4-EB7B-4733-AC04-29CB4399AAD6}"/>
    <dgm:cxn modelId="{72B2434D-B377-4C23-AC55-61D6A8317DCA}" type="presOf" srcId="{6F3FF25E-D5E5-4FF0-BFC5-E49EF89864F2}" destId="{DBFA48EF-C1F0-41D0-9482-0B2B1730665A}" srcOrd="0" destOrd="0" presId="urn:microsoft.com/office/officeart/2005/8/layout/cycle8"/>
    <dgm:cxn modelId="{B274BF58-369A-4A62-B7C6-AD44300A6D08}" type="presOf" srcId="{0C895AB3-708A-44BA-B67D-B22373E5DFDD}" destId="{C0EB9D3B-9402-4D3E-A0EF-D9542F764593}" srcOrd="1" destOrd="0" presId="urn:microsoft.com/office/officeart/2005/8/layout/cycle8"/>
    <dgm:cxn modelId="{A8E0EF9F-612B-4899-914D-65A4D3EA6D4D}" type="presOf" srcId="{144E7AA9-4AC1-47DB-A23A-67ACF4026760}" destId="{A0EEC64A-16B9-494F-97C0-B879FCF4378F}" srcOrd="1" destOrd="0" presId="urn:microsoft.com/office/officeart/2005/8/layout/cycle8"/>
    <dgm:cxn modelId="{019CB0A7-C158-4D12-9A49-F9691F54B467}" srcId="{63FACBC4-8896-4F39-8996-4854117BFF4C}" destId="{0C895AB3-708A-44BA-B67D-B22373E5DFDD}" srcOrd="1" destOrd="0" parTransId="{DFD4E59A-2AD1-4BBF-BD11-91722AB39BC0}" sibTransId="{2C38979F-10A0-453B-A25A-BCB0DA1EB12E}"/>
    <dgm:cxn modelId="{91A4B3B2-4349-4C5D-B54D-C3FD84833E28}" type="presOf" srcId="{0C895AB3-708A-44BA-B67D-B22373E5DFDD}" destId="{6F553097-7F0E-4316-B9DC-87824BF403F1}" srcOrd="0" destOrd="0" presId="urn:microsoft.com/office/officeart/2005/8/layout/cycle8"/>
    <dgm:cxn modelId="{29E338DB-2C2F-4910-9CFE-884F19E340B9}" srcId="{63FACBC4-8896-4F39-8996-4854117BFF4C}" destId="{6F3FF25E-D5E5-4FF0-BFC5-E49EF89864F2}" srcOrd="0" destOrd="0" parTransId="{9B8E9144-1884-4DC3-88DA-9123CC790AB0}" sibTransId="{441864A2-A8B7-4358-B30A-41D82D0612BB}"/>
    <dgm:cxn modelId="{BAA5C5E2-FA3C-4001-87D0-A9A39B86E817}" type="presOf" srcId="{144E7AA9-4AC1-47DB-A23A-67ACF4026760}" destId="{E2E35882-0661-4B1E-9F25-9099FF6ECCA9}" srcOrd="0" destOrd="0" presId="urn:microsoft.com/office/officeart/2005/8/layout/cycle8"/>
    <dgm:cxn modelId="{738B80BA-0931-442B-AA77-A4D9CD0E053C}" type="presParOf" srcId="{0B418282-F8A3-4876-BBB5-5318BCEFFE77}" destId="{DBFA48EF-C1F0-41D0-9482-0B2B1730665A}" srcOrd="0" destOrd="0" presId="urn:microsoft.com/office/officeart/2005/8/layout/cycle8"/>
    <dgm:cxn modelId="{5DFF1FE5-D222-482F-930F-A28A4AED83EA}" type="presParOf" srcId="{0B418282-F8A3-4876-BBB5-5318BCEFFE77}" destId="{53B4D8FD-843C-40E1-B6B4-D62B967ECBCD}" srcOrd="1" destOrd="0" presId="urn:microsoft.com/office/officeart/2005/8/layout/cycle8"/>
    <dgm:cxn modelId="{EC5063FC-C58E-4169-8F88-EDA0ECE5A080}" type="presParOf" srcId="{0B418282-F8A3-4876-BBB5-5318BCEFFE77}" destId="{BBB4CF49-30DC-4FF1-8D30-46D220430DC2}" srcOrd="2" destOrd="0" presId="urn:microsoft.com/office/officeart/2005/8/layout/cycle8"/>
    <dgm:cxn modelId="{49F07041-0C43-4D21-A8E2-8269E64B8102}" type="presParOf" srcId="{0B418282-F8A3-4876-BBB5-5318BCEFFE77}" destId="{535AB559-1AB6-4D64-A2E7-25AE6A777E6D}" srcOrd="3" destOrd="0" presId="urn:microsoft.com/office/officeart/2005/8/layout/cycle8"/>
    <dgm:cxn modelId="{00D901AF-277E-4CDD-9FDA-319F92553797}" type="presParOf" srcId="{0B418282-F8A3-4876-BBB5-5318BCEFFE77}" destId="{6F553097-7F0E-4316-B9DC-87824BF403F1}" srcOrd="4" destOrd="0" presId="urn:microsoft.com/office/officeart/2005/8/layout/cycle8"/>
    <dgm:cxn modelId="{128BE2D3-1A8E-471E-9A82-68C82FBC5204}" type="presParOf" srcId="{0B418282-F8A3-4876-BBB5-5318BCEFFE77}" destId="{056953C0-91F4-4BE2-B940-4A9F91B0DD48}" srcOrd="5" destOrd="0" presId="urn:microsoft.com/office/officeart/2005/8/layout/cycle8"/>
    <dgm:cxn modelId="{C5DBA6AC-08FD-44C7-A81F-37F0C3087B43}" type="presParOf" srcId="{0B418282-F8A3-4876-BBB5-5318BCEFFE77}" destId="{D0DF60E3-5BA9-4DC3-B0AB-32A73ABD136F}" srcOrd="6" destOrd="0" presId="urn:microsoft.com/office/officeart/2005/8/layout/cycle8"/>
    <dgm:cxn modelId="{D827A112-2C00-4A4F-8801-2EAB2ACFDBB5}" type="presParOf" srcId="{0B418282-F8A3-4876-BBB5-5318BCEFFE77}" destId="{C0EB9D3B-9402-4D3E-A0EF-D9542F764593}" srcOrd="7" destOrd="0" presId="urn:microsoft.com/office/officeart/2005/8/layout/cycle8"/>
    <dgm:cxn modelId="{2FFFC743-D60B-4EDF-BDC0-42B6F400A10E}" type="presParOf" srcId="{0B418282-F8A3-4876-BBB5-5318BCEFFE77}" destId="{E2E35882-0661-4B1E-9F25-9099FF6ECCA9}" srcOrd="8" destOrd="0" presId="urn:microsoft.com/office/officeart/2005/8/layout/cycle8"/>
    <dgm:cxn modelId="{EBA81A26-CBF9-48D5-8887-C19C0A2A064C}" type="presParOf" srcId="{0B418282-F8A3-4876-BBB5-5318BCEFFE77}" destId="{65EE1EAF-DFF4-4950-886F-4EA8A2C5176F}" srcOrd="9" destOrd="0" presId="urn:microsoft.com/office/officeart/2005/8/layout/cycle8"/>
    <dgm:cxn modelId="{894DECFF-E8EC-4532-911C-076A9D285CFC}" type="presParOf" srcId="{0B418282-F8A3-4876-BBB5-5318BCEFFE77}" destId="{8C67C2BB-3C97-463D-9809-1206B460EBA4}" srcOrd="10" destOrd="0" presId="urn:microsoft.com/office/officeart/2005/8/layout/cycle8"/>
    <dgm:cxn modelId="{7F2FD3FD-D03C-488C-8941-984A9CCF92FB}" type="presParOf" srcId="{0B418282-F8A3-4876-BBB5-5318BCEFFE77}" destId="{A0EEC64A-16B9-494F-97C0-B879FCF4378F}" srcOrd="11" destOrd="0" presId="urn:microsoft.com/office/officeart/2005/8/layout/cycle8"/>
    <dgm:cxn modelId="{498F76DC-17DD-4A58-9257-2E71FC6DFB6D}" type="presParOf" srcId="{0B418282-F8A3-4876-BBB5-5318BCEFFE77}" destId="{C652F044-DB71-4956-AA37-0579092C339F}" srcOrd="12" destOrd="0" presId="urn:microsoft.com/office/officeart/2005/8/layout/cycle8"/>
    <dgm:cxn modelId="{B89F737C-75CB-4726-B491-8BA1A75CA020}" type="presParOf" srcId="{0B418282-F8A3-4876-BBB5-5318BCEFFE77}" destId="{E60731D5-3BE0-48E0-8279-77990F736881}" srcOrd="13" destOrd="0" presId="urn:microsoft.com/office/officeart/2005/8/layout/cycle8"/>
    <dgm:cxn modelId="{A0753E2D-F9F3-46AB-A28F-24FAC599455A}" type="presParOf" srcId="{0B418282-F8A3-4876-BBB5-5318BCEFFE77}" destId="{A40A2547-AB97-40DA-BDC1-6E8F1288354B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BFA48EF-C1F0-41D0-9482-0B2B1730665A}">
      <dsp:nvSpPr>
        <dsp:cNvPr id="0" name=""/>
        <dsp:cNvSpPr/>
      </dsp:nvSpPr>
      <dsp:spPr>
        <a:xfrm>
          <a:off x="2940669" y="130819"/>
          <a:ext cx="4551680" cy="4551680"/>
        </a:xfrm>
        <a:prstGeom prst="pie">
          <a:avLst>
            <a:gd name="adj1" fmla="val 16200000"/>
            <a:gd name="adj2" fmla="val 18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Authorities / Mandates</a:t>
          </a:r>
        </a:p>
      </dsp:txBody>
      <dsp:txXfrm>
        <a:off x="5339513" y="1095342"/>
        <a:ext cx="1625600" cy="1354666"/>
      </dsp:txXfrm>
    </dsp:sp>
    <dsp:sp modelId="{6F553097-7F0E-4316-B9DC-87824BF403F1}">
      <dsp:nvSpPr>
        <dsp:cNvPr id="0" name=""/>
        <dsp:cNvSpPr/>
      </dsp:nvSpPr>
      <dsp:spPr>
        <a:xfrm>
          <a:off x="1788159" y="514773"/>
          <a:ext cx="4551680" cy="4551680"/>
        </a:xfrm>
        <a:prstGeom prst="pie">
          <a:avLst>
            <a:gd name="adj1" fmla="val 1800000"/>
            <a:gd name="adj2" fmla="val 90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2">
                  <a:lumMod val="75000"/>
                </a:schemeClr>
              </a:solidFill>
            </a:rPr>
            <a:t>Tools / Implementation</a:t>
          </a:r>
        </a:p>
      </dsp:txBody>
      <dsp:txXfrm>
        <a:off x="2871893" y="3467946"/>
        <a:ext cx="2438400" cy="1192106"/>
      </dsp:txXfrm>
    </dsp:sp>
    <dsp:sp modelId="{E2E35882-0661-4B1E-9F25-9099FF6ECCA9}">
      <dsp:nvSpPr>
        <dsp:cNvPr id="0" name=""/>
        <dsp:cNvSpPr/>
      </dsp:nvSpPr>
      <dsp:spPr>
        <a:xfrm>
          <a:off x="1694416" y="352213"/>
          <a:ext cx="4551680" cy="4551680"/>
        </a:xfrm>
        <a:prstGeom prst="pie">
          <a:avLst>
            <a:gd name="adj1" fmla="val 9000000"/>
            <a:gd name="adj2" fmla="val 1620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4290" tIns="34290" rIns="34290" bIns="34290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>
              <a:solidFill>
                <a:schemeClr val="bg2">
                  <a:lumMod val="75000"/>
                </a:schemeClr>
              </a:solidFill>
            </a:rPr>
            <a:t>Leadership</a:t>
          </a:r>
        </a:p>
      </dsp:txBody>
      <dsp:txXfrm>
        <a:off x="2221653" y="1316736"/>
        <a:ext cx="1625600" cy="1354666"/>
      </dsp:txXfrm>
    </dsp:sp>
    <dsp:sp modelId="{C652F044-DB71-4956-AA37-0579092C339F}">
      <dsp:nvSpPr>
        <dsp:cNvPr id="0" name=""/>
        <dsp:cNvSpPr/>
      </dsp:nvSpPr>
      <dsp:spPr>
        <a:xfrm>
          <a:off x="2659274" y="-150951"/>
          <a:ext cx="5115221" cy="5115221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0731D5-3BE0-48E0-8279-77990F736881}">
      <dsp:nvSpPr>
        <dsp:cNvPr id="0" name=""/>
        <dsp:cNvSpPr/>
      </dsp:nvSpPr>
      <dsp:spPr>
        <a:xfrm>
          <a:off x="1506389" y="232714"/>
          <a:ext cx="5115221" cy="5115221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40A2547-AB97-40DA-BDC1-6E8F1288354B}">
      <dsp:nvSpPr>
        <dsp:cNvPr id="0" name=""/>
        <dsp:cNvSpPr/>
      </dsp:nvSpPr>
      <dsp:spPr>
        <a:xfrm>
          <a:off x="1412270" y="70442"/>
          <a:ext cx="5115221" cy="5115221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08705" y="0"/>
            <a:ext cx="3066733" cy="469780"/>
          </a:xfrm>
          <a:prstGeom prst="rect">
            <a:avLst/>
          </a:prstGeom>
        </p:spPr>
        <p:txBody>
          <a:bodyPr vert="horz" lIns="93936" tIns="46968" rIns="93936" bIns="46968" rtlCol="0"/>
          <a:lstStyle>
            <a:lvl1pPr algn="r">
              <a:defRPr sz="1200"/>
            </a:lvl1pPr>
          </a:lstStyle>
          <a:p>
            <a:fld id="{1700DBD0-2A7F-40A5-87B8-4EE5FE477183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28663" y="1169988"/>
            <a:ext cx="5619750" cy="31607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936" tIns="46968" rIns="93936" bIns="4696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7708" y="4505980"/>
            <a:ext cx="5661660" cy="3686711"/>
          </a:xfrm>
          <a:prstGeom prst="rect">
            <a:avLst/>
          </a:prstGeom>
        </p:spPr>
        <p:txBody>
          <a:bodyPr vert="horz" lIns="93936" tIns="46968" rIns="93936" bIns="4696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08705" y="8893297"/>
            <a:ext cx="3066733" cy="469779"/>
          </a:xfrm>
          <a:prstGeom prst="rect">
            <a:avLst/>
          </a:prstGeom>
        </p:spPr>
        <p:txBody>
          <a:bodyPr vert="horz" lIns="93936" tIns="46968" rIns="93936" bIns="46968" rtlCol="0" anchor="b"/>
          <a:lstStyle>
            <a:lvl1pPr algn="r">
              <a:defRPr sz="1200"/>
            </a:lvl1pPr>
          </a:lstStyle>
          <a:p>
            <a:fld id="{2E0F4131-FD60-496A-B098-9C14D8FED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7404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F4131-FD60-496A-B098-9C14D8FED76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51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F4131-FD60-496A-B098-9C14D8FED76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04953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F4131-FD60-496A-B098-9C14D8FED76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082231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F4131-FD60-496A-B098-9C14D8FED76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4958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F4131-FD60-496A-B098-9C14D8FED768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03462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E0F4131-FD60-496A-B098-9C14D8FED768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63307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1DF6EC-99C5-44DB-9907-8B7FE1DD48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37AF70-3331-4588-9938-DFA0F709507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1AE05-2511-4A4F-8FFE-11AA54430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1DEC39-E327-4BE8-AB14-43995C35D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D726E9-E9C4-4838-9559-D2ABBA3083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7240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824014-5FDB-4D5F-B2E1-66E6CF8AB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15974-2FEB-412A-A7EC-850A4557AA9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41E795-91F6-4AB1-92D7-CAA5021197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E6C7300-7D07-4409-8233-ED7F7E867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C8439EA-FE0B-435F-8504-A2B847B330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50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72D54C9-592D-4653-8B3C-8748834CE2E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61BCC4-FF60-4BCE-91B3-684C39469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545A89-2FD9-423E-B404-2BE415AC9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EDC455-F4BF-4719-BBBD-9CBD6C82A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B8F028-DB6F-4099-87BF-F6E90F16A2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73764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F5224F-C9E4-430B-B2F7-6FF94585BD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6599C2-B323-481E-A49C-4C860668FF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54192B-EB4D-4D02-A19A-C6A083F7C9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4A15AD-C47B-4B94-B755-56E4A0F58E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C06A31-16D9-477B-B8E9-A841A7DE81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9584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DCF9-81FC-4767-A1F8-C87C03CB0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774480-9D16-49B4-87CF-84EF8560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7E3DD3-9FD8-48F3-8795-B38301F507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1A5D37-DB21-4D87-87DB-D52013DE97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B806B-3F5E-40F7-BA08-EEB384F03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0817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709F63-AC44-452D-808E-3B54D5ADF2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A9C9A-D7BA-413A-AA0F-B4C23AE0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28652C-D332-4F42-B802-6950EA55533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232AC19-26C5-452F-A5DE-E392C52A7B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F150CF-3467-4B87-8964-D97C31D32A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B9E202-FCE2-482C-B146-47E9CEDBE9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6627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04D54-6384-42BA-A0CB-3F3F1A6301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62112E-F027-48AE-8C00-EA78F8A0EF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61B106B-6E8E-4BFE-84BE-512D549F9C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7D84AB7-FA61-45D7-A426-CC116679A55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30823E-0103-419F-9557-9A743FB58E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DC222B-919A-4A27-88FD-058CF9A9C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761E174-7868-46FB-92B2-00DD5953F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D4A65D2-07A6-4A16-BE23-D16D08CEEF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41969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E5AB3B-E2C0-4F13-BE12-ED1850FD6C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76A904-62D7-407E-BE4D-1EFD8AA000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6819C3C-C51B-43E6-8411-305F82BA71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13129B-A937-4359-AB93-DA9B172ED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3583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0182036-C82F-411E-987D-2A292F0C4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774DE1-9FEB-4C75-A307-F972E8F30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DF6346-9B88-4700-816E-49DB765346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871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FAA874-5F06-4457-A036-5418D04FD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973B61-6176-4098-8384-486A6FE24E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D5F848B-4AF2-41C6-A3F5-1728A5F85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BBB3BD-495D-49BF-A309-0004A6B2E7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8BC469-ACA9-44DB-9908-E6C2D40E4C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08B545D-337D-49D7-A717-FC79A500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8799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0F2AD7-C4D4-415E-8E81-4AE5912CB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EB6F420-0233-4D61-8932-8365A388C3D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767E04-1D16-411D-85E5-55A9A2A9AB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4BE549B-BA9F-4A96-B888-C7555E03D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AE4E12-7BF4-460B-BFB7-AD6F950EC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27BD9-6F48-4DF6-90DA-393B98B50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524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E304CC2-D1D3-4413-AA1F-2D2EDC23C0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3F096A1-F444-45F1-9C7D-2B06C4D6DF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0BC7B5-A014-4A41-B308-F7FC53D8F97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29E482-E949-487F-8FBF-092A835E8B0D}" type="datetimeFigureOut">
              <a:rPr lang="en-US" smtClean="0"/>
              <a:t>6/29/2021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0AB47E-4300-46CA-8701-CFF1C3ED9B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C83B1F-A47D-42BD-89BF-DD236C0845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0F5F4A-00AA-4AA1-8B63-DA4348AC6A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40190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audio" Target="../media/media2.m4a"/><Relationship Id="rId7" Type="http://schemas.openxmlformats.org/officeDocument/2006/relationships/image" Target="../media/image5.png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11" Type="http://schemas.openxmlformats.org/officeDocument/2006/relationships/image" Target="../media/image4.png"/><Relationship Id="rId5" Type="http://schemas.openxmlformats.org/officeDocument/2006/relationships/notesSlide" Target="../notesSlides/notesSlide2.xml"/><Relationship Id="rId10" Type="http://schemas.openxmlformats.org/officeDocument/2006/relationships/image" Target="../media/image8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0.jpe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slideLayout" Target="../slideLayouts/slideLayout7.xml"/><Relationship Id="rId7" Type="http://schemas.openxmlformats.org/officeDocument/2006/relationships/diagramQuickStyle" Target="../diagrams/quickStyle1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10" Type="http://schemas.openxmlformats.org/officeDocument/2006/relationships/image" Target="../media/image4.png"/><Relationship Id="rId4" Type="http://schemas.openxmlformats.org/officeDocument/2006/relationships/notesSlide" Target="../notesSlides/notesSlide5.xml"/><Relationship Id="rId9" Type="http://schemas.microsoft.com/office/2007/relationships/diagramDrawing" Target="../diagrams/drawing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CF1A2-0B19-4B99-91B2-73CD3C42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22C6C9C9-83BF-4A6C-A1BF-C1735C61B4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96524" y="1"/>
            <a:ext cx="7295477" cy="6853457"/>
          </a:xfrm>
          <a:custGeom>
            <a:avLst/>
            <a:gdLst>
              <a:gd name="connsiteX0" fmla="*/ 2113864 w 7295477"/>
              <a:gd name="connsiteY0" fmla="*/ 0 h 6853457"/>
              <a:gd name="connsiteX1" fmla="*/ 5731689 w 7295477"/>
              <a:gd name="connsiteY1" fmla="*/ 0 h 6853457"/>
              <a:gd name="connsiteX2" fmla="*/ 5792604 w 7295477"/>
              <a:gd name="connsiteY2" fmla="*/ 31199 h 6853457"/>
              <a:gd name="connsiteX3" fmla="*/ 7277638 w 7295477"/>
              <a:gd name="connsiteY3" fmla="*/ 1446415 h 6853457"/>
              <a:gd name="connsiteX4" fmla="*/ 7295477 w 7295477"/>
              <a:gd name="connsiteY4" fmla="*/ 1478103 h 6853457"/>
              <a:gd name="connsiteX5" fmla="*/ 7295477 w 7295477"/>
              <a:gd name="connsiteY5" fmla="*/ 5482224 h 6853457"/>
              <a:gd name="connsiteX6" fmla="*/ 7195301 w 7295477"/>
              <a:gd name="connsiteY6" fmla="*/ 5644337 h 6853457"/>
              <a:gd name="connsiteX7" fmla="*/ 5956878 w 7295477"/>
              <a:gd name="connsiteY7" fmla="*/ 6835380 h 6853457"/>
              <a:gd name="connsiteX8" fmla="*/ 5925438 w 7295477"/>
              <a:gd name="connsiteY8" fmla="*/ 6853457 h 6853457"/>
              <a:gd name="connsiteX9" fmla="*/ 1920114 w 7295477"/>
              <a:gd name="connsiteY9" fmla="*/ 6853457 h 6853457"/>
              <a:gd name="connsiteX10" fmla="*/ 1888674 w 7295477"/>
              <a:gd name="connsiteY10" fmla="*/ 6835380 h 6853457"/>
              <a:gd name="connsiteX11" fmla="*/ 0 w 7295477"/>
              <a:gd name="connsiteY11" fmla="*/ 3480517 h 6853457"/>
              <a:gd name="connsiteX12" fmla="*/ 2052949 w 7295477"/>
              <a:gd name="connsiteY12" fmla="*/ 31199 h 6853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7295477" h="6853457">
                <a:moveTo>
                  <a:pt x="2113864" y="0"/>
                </a:moveTo>
                <a:lnTo>
                  <a:pt x="5731689" y="0"/>
                </a:lnTo>
                <a:lnTo>
                  <a:pt x="5792604" y="31199"/>
                </a:lnTo>
                <a:cubicBezTo>
                  <a:pt x="6404018" y="363339"/>
                  <a:pt x="6917255" y="853303"/>
                  <a:pt x="7277638" y="1446415"/>
                </a:cubicBezTo>
                <a:lnTo>
                  <a:pt x="7295477" y="1478103"/>
                </a:lnTo>
                <a:lnTo>
                  <a:pt x="7295477" y="5482224"/>
                </a:lnTo>
                <a:lnTo>
                  <a:pt x="7195301" y="5644337"/>
                </a:lnTo>
                <a:cubicBezTo>
                  <a:pt x="6875688" y="6126745"/>
                  <a:pt x="6452261" y="6534378"/>
                  <a:pt x="5956878" y="6835380"/>
                </a:cubicBezTo>
                <a:lnTo>
                  <a:pt x="5925438" y="6853457"/>
                </a:lnTo>
                <a:lnTo>
                  <a:pt x="1920114" y="6853457"/>
                </a:lnTo>
                <a:lnTo>
                  <a:pt x="1888674" y="6835380"/>
                </a:lnTo>
                <a:cubicBezTo>
                  <a:pt x="756370" y="6147375"/>
                  <a:pt x="0" y="4902276"/>
                  <a:pt x="0" y="3480517"/>
                </a:cubicBezTo>
                <a:cubicBezTo>
                  <a:pt x="0" y="1991056"/>
                  <a:pt x="830121" y="695479"/>
                  <a:pt x="2052949" y="31199"/>
                </a:cubicBezTo>
                <a:close/>
              </a:path>
            </a:pathLst>
          </a:cu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663F749-F2DD-4F71-BEE3-C114E22D18E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3475" r="12837" b="-3"/>
          <a:stretch/>
        </p:blipFill>
        <p:spPr>
          <a:xfrm>
            <a:off x="5063089" y="1"/>
            <a:ext cx="7128913" cy="6853457"/>
          </a:xfrm>
          <a:custGeom>
            <a:avLst/>
            <a:gdLst/>
            <a:ahLst/>
            <a:cxnLst/>
            <a:rect l="l" t="t" r="r" b="b"/>
            <a:pathLst>
              <a:path w="7128913" h="6853457">
                <a:moveTo>
                  <a:pt x="2343548" y="0"/>
                </a:moveTo>
                <a:lnTo>
                  <a:pt x="5168877" y="0"/>
                </a:lnTo>
                <a:lnTo>
                  <a:pt x="5218299" y="19487"/>
                </a:lnTo>
                <a:cubicBezTo>
                  <a:pt x="5976640" y="340238"/>
                  <a:pt x="6607722" y="902948"/>
                  <a:pt x="7014769" y="1610837"/>
                </a:cubicBezTo>
                <a:lnTo>
                  <a:pt x="7128913" y="1827198"/>
                </a:lnTo>
                <a:lnTo>
                  <a:pt x="7128913" y="5131581"/>
                </a:lnTo>
                <a:lnTo>
                  <a:pt x="7091067" y="5210750"/>
                </a:lnTo>
                <a:cubicBezTo>
                  <a:pt x="6744936" y="5876527"/>
                  <a:pt x="6205281" y="6425584"/>
                  <a:pt x="5546646" y="6783375"/>
                </a:cubicBezTo>
                <a:lnTo>
                  <a:pt x="5409811" y="6853457"/>
                </a:lnTo>
                <a:lnTo>
                  <a:pt x="2102613" y="6853457"/>
                </a:lnTo>
                <a:lnTo>
                  <a:pt x="1965779" y="6783375"/>
                </a:lnTo>
                <a:cubicBezTo>
                  <a:pt x="794873" y="6147301"/>
                  <a:pt x="0" y="4906735"/>
                  <a:pt x="0" y="3480517"/>
                </a:cubicBezTo>
                <a:cubicBezTo>
                  <a:pt x="0" y="1924643"/>
                  <a:pt x="945964" y="589711"/>
                  <a:pt x="2294125" y="19487"/>
                </a:cubicBezTo>
                <a:close/>
              </a:path>
            </a:pathLst>
          </a:cu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87BA01D-00DA-45B9-9E46-154F538EEE5A}"/>
              </a:ext>
            </a:extLst>
          </p:cNvPr>
          <p:cNvSpPr txBox="1"/>
          <p:nvPr/>
        </p:nvSpPr>
        <p:spPr>
          <a:xfrm>
            <a:off x="644894" y="-4541"/>
            <a:ext cx="772936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Enduring Capability 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Wastewater-based Epidemiology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through a One Health Lens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0EB375E-3CBC-4A1E-8E3D-89A8BC2BF4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67934" y="2579311"/>
            <a:ext cx="1719221" cy="1694835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DE3F1E5-72DF-4C5D-BE4B-B1EAC66115E4}"/>
              </a:ext>
            </a:extLst>
          </p:cNvPr>
          <p:cNvSpPr txBox="1"/>
          <p:nvPr/>
        </p:nvSpPr>
        <p:spPr>
          <a:xfrm>
            <a:off x="8287931" y="6504114"/>
            <a:ext cx="390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Tonya Nichols, PhD     USEPA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4F136CD-996D-4AAA-ACC2-812467387798}"/>
              </a:ext>
            </a:extLst>
          </p:cNvPr>
          <p:cNvSpPr txBox="1"/>
          <p:nvPr/>
        </p:nvSpPr>
        <p:spPr>
          <a:xfrm>
            <a:off x="-669271" y="6504114"/>
            <a:ext cx="39040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/>
              <a:t>SWWR Workshop    June 18,2021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1D944483-A0C1-4D7F-B5C9-2BA78A7FC69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36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077"/>
    </mc:Choice>
    <mc:Fallback xmlns="">
      <p:transition spd="slow" advTm="122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0ACF1A2-0B19-4B99-91B2-73CD3C42A53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247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3E69D8A6-315C-4F37-A13B-6BF17D20D19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23" r="15931" b="9119"/>
          <a:stretch/>
        </p:blipFill>
        <p:spPr>
          <a:xfrm>
            <a:off x="2714625" y="962024"/>
            <a:ext cx="2124075" cy="1376363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1D41802-D4DC-42FC-9024-C32D3BB4C51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676774" y="2424112"/>
            <a:ext cx="2019719" cy="1371600"/>
          </a:xfrm>
          <a:prstGeom prst="rect">
            <a:avLst/>
          </a:prstGeom>
          <a:effectLst>
            <a:softEdge rad="1651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9A61AEB-8FA3-43DE-84B2-EB11D79F6E8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38700" y="4784818"/>
            <a:ext cx="1671637" cy="1111158"/>
          </a:xfrm>
          <a:prstGeom prst="rect">
            <a:avLst/>
          </a:prstGeom>
          <a:effectLst>
            <a:softEdge rad="114300"/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8D32013-842B-445A-B14A-457D00903C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5903" y="1409270"/>
            <a:ext cx="2454875" cy="1644766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AA8DBD00-F493-4126-9CB7-3187200F84A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305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900"/>
    </mc:Choice>
    <mc:Fallback xmlns="">
      <p:transition spd="slow" advTm="1009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CF1A2-0B19-4B99-91B2-73CD3C42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6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B8ECF528-16E0-4452-98AB-1EBF22D2482E}"/>
              </a:ext>
            </a:extLst>
          </p:cNvPr>
          <p:cNvSpPr/>
          <p:nvPr/>
        </p:nvSpPr>
        <p:spPr>
          <a:xfrm>
            <a:off x="419100" y="0"/>
            <a:ext cx="11439525" cy="6534150"/>
          </a:xfrm>
          <a:prstGeom prst="rect">
            <a:avLst/>
          </a:prstGeom>
          <a:solidFill>
            <a:srgbClr val="F2F2F2">
              <a:alpha val="50196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DD64002-1CD4-4549-AA7E-068462171AE1}"/>
              </a:ext>
            </a:extLst>
          </p:cNvPr>
          <p:cNvSpPr txBox="1"/>
          <p:nvPr/>
        </p:nvSpPr>
        <p:spPr>
          <a:xfrm>
            <a:off x="5573290" y="5661838"/>
            <a:ext cx="11311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Modified from: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62C81D-EAE8-4154-A9A4-1AB4816DE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85302" y="0"/>
            <a:ext cx="3630170" cy="718185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DD442BC-CEE5-4969-A20C-FAFDC4510433}"/>
              </a:ext>
            </a:extLst>
          </p:cNvPr>
          <p:cNvSpPr txBox="1"/>
          <p:nvPr/>
        </p:nvSpPr>
        <p:spPr>
          <a:xfrm rot="19752911">
            <a:off x="5614706" y="4186237"/>
            <a:ext cx="655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AMR</a:t>
            </a:r>
          </a:p>
        </p:txBody>
      </p:sp>
      <p:pic>
        <p:nvPicPr>
          <p:cNvPr id="13" name="Picture 2" descr="An Update on the Perioperative Considerations for COVID-19 Severe Acute  Respiratory Syndrome Coronavirus-2 (SARS-CoV-2) - Anesthesia Patient Safety  Foundation">
            <a:extLst>
              <a:ext uri="{FF2B5EF4-FFF2-40B4-BE49-F238E27FC236}">
                <a16:creationId xmlns:a16="http://schemas.microsoft.com/office/drawing/2014/main" id="{E2542951-7761-4EE5-945B-55F2687D0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9883" y="3863076"/>
            <a:ext cx="370840" cy="370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1C366DD-162D-4EF3-8809-703176A3B22E}"/>
              </a:ext>
            </a:extLst>
          </p:cNvPr>
          <p:cNvSpPr txBox="1"/>
          <p:nvPr/>
        </p:nvSpPr>
        <p:spPr>
          <a:xfrm rot="20019805">
            <a:off x="7062216" y="5165254"/>
            <a:ext cx="13065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SARS-CoV-2</a:t>
            </a:r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6AB9B6E-C055-4F05-9591-E3BE97F88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291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7252"/>
    </mc:Choice>
    <mc:Fallback xmlns="">
      <p:transition spd="slow" advTm="10725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DCD178-9865-4D45-AEDD-397BEF2C02D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9281" r="-2" b="-2"/>
          <a:stretch/>
        </p:blipFill>
        <p:spPr>
          <a:xfrm>
            <a:off x="20" y="10"/>
            <a:ext cx="6095980" cy="685799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62FC8BE-7251-44D6-8225-5724CF10D2E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6778" r="16776" b="-2"/>
          <a:stretch/>
        </p:blipFill>
        <p:spPr>
          <a:xfrm>
            <a:off x="6096000" y="10"/>
            <a:ext cx="6096000" cy="685799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C1E02F6-12B0-4625-8DA0-520A2CDF44F8}"/>
              </a:ext>
            </a:extLst>
          </p:cNvPr>
          <p:cNvSpPr txBox="1"/>
          <p:nvPr/>
        </p:nvSpPr>
        <p:spPr>
          <a:xfrm>
            <a:off x="4058753" y="2762451"/>
            <a:ext cx="4190097" cy="1662457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 fontScale="70000" lnSpcReduction="20000"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kern="1200" dirty="0">
                <a:solidFill>
                  <a:srgbClr val="080808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Finding SARS-COV-2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500" dirty="0">
                <a:solidFill>
                  <a:srgbClr val="080808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In Wastewater</a:t>
            </a:r>
            <a:r>
              <a:rPr lang="en-US" sz="4500" kern="1200" dirty="0">
                <a:solidFill>
                  <a:srgbClr val="080808"/>
                </a:solidFill>
                <a:latin typeface="Aharoni" panose="02010803020104030203" pitchFamily="2" charset="-79"/>
                <a:ea typeface="+mj-ea"/>
                <a:cs typeface="Aharoni" panose="02010803020104030203" pitchFamily="2" charset="-79"/>
              </a:rPr>
              <a:t>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08080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++other contaminants++ 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…before contaminants become a 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26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One H</a:t>
            </a:r>
            <a:r>
              <a:rPr lang="en-US" sz="2600" kern="1200" dirty="0">
                <a:solidFill>
                  <a:srgbClr val="080808"/>
                </a:solidFill>
                <a:latin typeface="+mj-lt"/>
                <a:ea typeface="+mj-ea"/>
                <a:cs typeface="+mj-cs"/>
              </a:rPr>
              <a:t>ealth emergency</a:t>
            </a:r>
          </a:p>
        </p:txBody>
      </p:sp>
      <p:sp>
        <p:nvSpPr>
          <p:cNvPr id="25" name="Frame 24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B525C49-D7E7-444D-B725-19C2792CD15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82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4538"/>
    </mc:Choice>
    <mc:Fallback xmlns="">
      <p:transition spd="slow" advTm="9453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16C81789-31F2-4229-B01E-E2A81C95F68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3409776"/>
              </p:ext>
            </p:extLst>
          </p:nvPr>
        </p:nvGraphicFramePr>
        <p:xfrm>
          <a:off x="-1269466" y="1258681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sp>
        <p:nvSpPr>
          <p:cNvPr id="4" name="TextBox 3">
            <a:extLst>
              <a:ext uri="{FF2B5EF4-FFF2-40B4-BE49-F238E27FC236}">
                <a16:creationId xmlns:a16="http://schemas.microsoft.com/office/drawing/2014/main" id="{BA0C45CD-F0F7-4F80-91F3-5E2767B76928}"/>
              </a:ext>
            </a:extLst>
          </p:cNvPr>
          <p:cNvSpPr txBox="1"/>
          <p:nvPr/>
        </p:nvSpPr>
        <p:spPr>
          <a:xfrm>
            <a:off x="644894" y="-4541"/>
            <a:ext cx="772936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Enduring Capability </a:t>
            </a:r>
          </a:p>
          <a:p>
            <a:r>
              <a:rPr lang="en-US" sz="4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Wastewater-based Epidemiology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8610730-A96B-426F-9998-A3E43353FEEF}"/>
              </a:ext>
            </a:extLst>
          </p:cNvPr>
          <p:cNvSpPr txBox="1"/>
          <p:nvPr/>
        </p:nvSpPr>
        <p:spPr>
          <a:xfrm>
            <a:off x="6497053" y="1963554"/>
            <a:ext cx="5005136" cy="40626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u="sng" dirty="0"/>
              <a:t>WBE implications ?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Clean Water Act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One Health Act (introduced 2021)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National Biodefense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Health Security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Global Health Security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Executive Orders addressing Public Health Preparedness and Prevention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ED63FF1-EC17-40C1-8E66-B94D56F4C52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504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2750"/>
    </mc:Choice>
    <mc:Fallback xmlns="">
      <p:transition spd="slow" advTm="1227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0ACF1A2-0B19-4B99-91B2-73CD3C42A5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24763"/>
          <a:stretch/>
        </p:blipFill>
        <p:spPr>
          <a:xfrm>
            <a:off x="96374" y="109672"/>
            <a:ext cx="11999252" cy="67483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904F630-8505-4ABB-B245-8E2DD711D8CD}"/>
              </a:ext>
            </a:extLst>
          </p:cNvPr>
          <p:cNvSpPr txBox="1"/>
          <p:nvPr/>
        </p:nvSpPr>
        <p:spPr>
          <a:xfrm>
            <a:off x="634527" y="344725"/>
            <a:ext cx="1113445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latin typeface="Bodoni MT Black" panose="02070A03080606020203" pitchFamily="18" charset="0"/>
              </a:rPr>
              <a:t>Wastewater-based Epidemiology through a One Health Lens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1F5F9C-64B2-4A67-991B-CCAA363FCF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61925" y="2065869"/>
            <a:ext cx="3763339" cy="37167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A5071B0-D4FE-4789-B7B4-A470C6E9FC23}"/>
              </a:ext>
            </a:extLst>
          </p:cNvPr>
          <p:cNvSpPr txBox="1"/>
          <p:nvPr/>
        </p:nvSpPr>
        <p:spPr>
          <a:xfrm>
            <a:off x="9809218" y="867945"/>
            <a:ext cx="195976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/>
              <a:t>June 18, 2021</a:t>
            </a:r>
          </a:p>
          <a:p>
            <a:pPr algn="r"/>
            <a:r>
              <a:rPr lang="en-US" dirty="0"/>
              <a:t>Tonya Nichols, PhD</a:t>
            </a:r>
          </a:p>
          <a:p>
            <a:pPr algn="r"/>
            <a:r>
              <a:rPr lang="en-US" dirty="0"/>
              <a:t>USEPA</a:t>
            </a:r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E0E4E542-1C82-4F4E-98D2-6E6F28C7A6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633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8147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077"/>
    </mc:Choice>
    <mc:Fallback xmlns="">
      <p:transition spd="slow" advTm="38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17.4|11.2|18.7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1BC406A5A9E3A4AB3E2F283CDE17502" ma:contentTypeVersion="13" ma:contentTypeDescription="Create a new document." ma:contentTypeScope="" ma:versionID="6e7d69dfc57528c0b9fc35d683505241">
  <xsd:schema xmlns:xsd="http://www.w3.org/2001/XMLSchema" xmlns:xs="http://www.w3.org/2001/XMLSchema" xmlns:p="http://schemas.microsoft.com/office/2006/metadata/properties" xmlns:ns1="http://schemas.microsoft.com/sharepoint/v3" xmlns:ns2="0e9f4e3a-3c14-4d41-9da6-15112a1c93f6" xmlns:ns3="edf6046d-36ec-443d-85c9-111ea065df61" targetNamespace="http://schemas.microsoft.com/office/2006/metadata/properties" ma:root="true" ma:fieldsID="8a7319064ea105e871defe97494aa897" ns1:_="" ns2:_="" ns3:_="">
    <xsd:import namespace="http://schemas.microsoft.com/sharepoint/v3"/>
    <xsd:import namespace="0e9f4e3a-3c14-4d41-9da6-15112a1c93f6"/>
    <xsd:import namespace="edf6046d-36ec-443d-85c9-111ea065df6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9f4e3a-3c14-4d41-9da6-15112a1c93f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5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Length (seconds)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df6046d-36ec-443d-85c9-111ea065df61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SharedWithUsers xmlns="edf6046d-36ec-443d-85c9-111ea065df61">
      <UserInfo>
        <DisplayName>Koirala, Shaswat (Fed)</DisplayName>
        <AccountId>27</AccountId>
        <AccountType/>
      </UserInfo>
    </SharedWithUsers>
  </documentManagement>
</p:properties>
</file>

<file path=customXml/itemProps1.xml><?xml version="1.0" encoding="utf-8"?>
<ds:datastoreItem xmlns:ds="http://schemas.openxmlformats.org/officeDocument/2006/customXml" ds:itemID="{A571BE89-5E9D-4A03-ACEF-40457EB714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0e9f4e3a-3c14-4d41-9da6-15112a1c93f6"/>
    <ds:schemaRef ds:uri="edf6046d-36ec-443d-85c9-111ea065df6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A602406-4830-4978-B4D9-8CE103FC0EF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49EFEC24-E0A3-43D2-A5AC-AC6A5769D2CA}">
  <ds:schemaRefs>
    <ds:schemaRef ds:uri="http://schemas.microsoft.com/office/infopath/2007/PartnerControls"/>
    <ds:schemaRef ds:uri="fa10c853-7380-483e-9cde-87121eb12400"/>
    <ds:schemaRef ds:uri="http://purl.org/dc/elements/1.1/"/>
    <ds:schemaRef ds:uri="http://schemas.microsoft.com/office/2006/metadata/properties"/>
    <ds:schemaRef ds:uri="http://schemas.openxmlformats.org/package/2006/metadata/core-properties"/>
    <ds:schemaRef ds:uri="http://schemas.microsoft.com/sharepoint/v3"/>
    <ds:schemaRef ds:uri="eaadb549-7bcb-41c6-9baf-a170300dd0ba"/>
    <ds:schemaRef ds:uri="http://purl.org/dc/terms/"/>
    <ds:schemaRef ds:uri="http://schemas.microsoft.com/sharepoint/v3/fields"/>
    <ds:schemaRef ds:uri="http://schemas.microsoft.com/sharepoint.v3"/>
    <ds:schemaRef ds:uri="http://schemas.microsoft.com/office/2006/documentManagement/types"/>
    <ds:schemaRef ds:uri="4ffa91fb-a0ff-4ac5-b2db-65c790d184a4"/>
    <ds:schemaRef ds:uri="http://www.w3.org/XML/1998/namespace"/>
    <ds:schemaRef ds:uri="http://purl.org/dc/dcmitype/"/>
    <ds:schemaRef ds:uri="edf6046d-36ec-443d-85c9-111ea065df6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3417</TotalTime>
  <Words>106</Words>
  <Application>Microsoft Office PowerPoint</Application>
  <PresentationFormat>Widescreen</PresentationFormat>
  <Paragraphs>39</Paragraphs>
  <Slides>6</Slides>
  <Notes>6</Notes>
  <HiddenSlides>0</HiddenSlides>
  <MMClips>6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Nichols, Tonya</dc:creator>
  <cp:lastModifiedBy>Nichols, Tonya</cp:lastModifiedBy>
  <cp:revision>49</cp:revision>
  <cp:lastPrinted>2021-06-21T21:32:50Z</cp:lastPrinted>
  <dcterms:created xsi:type="dcterms:W3CDTF">2021-06-16T16:53:39Z</dcterms:created>
  <dcterms:modified xsi:type="dcterms:W3CDTF">2021-06-29T15:01:33Z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0x01010051BC406A5A9E3A4AB3E2F283CDE17502</vt:lpwstr>
  </property>
</Properties>
</file>