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8"/>
  </p:notesMasterIdLst>
  <p:handoutMasterIdLst>
    <p:handoutMasterId r:id="rId19"/>
  </p:handoutMasterIdLst>
  <p:sldIdLst>
    <p:sldId id="256" r:id="rId2"/>
    <p:sldId id="281" r:id="rId3"/>
    <p:sldId id="259" r:id="rId4"/>
    <p:sldId id="268" r:id="rId5"/>
    <p:sldId id="271" r:id="rId6"/>
    <p:sldId id="269" r:id="rId7"/>
    <p:sldId id="272" r:id="rId8"/>
    <p:sldId id="273" r:id="rId9"/>
    <p:sldId id="274" r:id="rId10"/>
    <p:sldId id="275" r:id="rId11"/>
    <p:sldId id="276" r:id="rId12"/>
    <p:sldId id="277" r:id="rId13"/>
    <p:sldId id="278" r:id="rId14"/>
    <p:sldId id="279" r:id="rId15"/>
    <p:sldId id="280" r:id="rId16"/>
    <p:sldId id="26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85358" autoAdjust="0"/>
  </p:normalViewPr>
  <p:slideViewPr>
    <p:cSldViewPr showGuides="1">
      <p:cViewPr varScale="1">
        <p:scale>
          <a:sx n="83" d="100"/>
          <a:sy n="83" d="100"/>
        </p:scale>
        <p:origin x="-1382" y="-72"/>
      </p:cViewPr>
      <p:guideLst>
        <p:guide orient="horz"/>
        <p:guide pos="2880"/>
      </p:guideLst>
    </p:cSldViewPr>
  </p:slideViewPr>
  <p:notesTextViewPr>
    <p:cViewPr>
      <p:scale>
        <a:sx n="3" d="2"/>
        <a:sy n="3" d="2"/>
      </p:scale>
      <p:origin x="0" y="0"/>
    </p:cViewPr>
  </p:notesTextViewPr>
  <p:notesViewPr>
    <p:cSldViewPr showGuides="1">
      <p:cViewPr varScale="1">
        <p:scale>
          <a:sx n="67" d="100"/>
          <a:sy n="67" d="100"/>
        </p:scale>
        <p:origin x="-283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7FC52-EF1E-4E0F-9D09-F7132AC18EFB}" type="doc">
      <dgm:prSet loTypeId="urn:microsoft.com/office/officeart/2005/8/layout/vList3" loCatId="list" qsTypeId="urn:microsoft.com/office/officeart/2005/8/quickstyle/simple1" qsCatId="simple" csTypeId="urn:microsoft.com/office/officeart/2005/8/colors/accent3_3" csCatId="accent3" phldr="1"/>
      <dgm:spPr/>
      <dgm:t>
        <a:bodyPr/>
        <a:lstStyle/>
        <a:p>
          <a:endParaRPr lang="en-US"/>
        </a:p>
      </dgm:t>
    </dgm:pt>
    <dgm:pt modelId="{A8C0CC74-EBD4-4911-8BBB-63EB7B17E7C5}">
      <dgm:prSet phldrT="[Text]"/>
      <dgm:spPr/>
      <dgm:t>
        <a:bodyPr/>
        <a:lstStyle/>
        <a:p>
          <a:r>
            <a:rPr lang="en-US" b="1" dirty="0" smtClean="0">
              <a:solidFill>
                <a:schemeClr val="bg2"/>
              </a:solidFill>
            </a:rPr>
            <a:t>Patient Safety	- </a:t>
          </a:r>
          <a:r>
            <a:rPr lang="en-US" dirty="0" smtClean="0">
              <a:solidFill>
                <a:schemeClr val="bg2"/>
              </a:solidFill>
            </a:rPr>
            <a:t>Attacks against devices connected to patients, leading to:</a:t>
          </a:r>
          <a:endParaRPr lang="en-US" b="1" dirty="0">
            <a:solidFill>
              <a:schemeClr val="bg2"/>
            </a:solidFill>
          </a:endParaRPr>
        </a:p>
      </dgm:t>
    </dgm:pt>
    <dgm:pt modelId="{9EFB449B-00FD-4710-9969-557252499884}" type="parTrans" cxnId="{F9DDB2A7-11ED-4652-ADAC-AF586504975F}">
      <dgm:prSet/>
      <dgm:spPr/>
      <dgm:t>
        <a:bodyPr/>
        <a:lstStyle/>
        <a:p>
          <a:endParaRPr lang="en-US"/>
        </a:p>
      </dgm:t>
    </dgm:pt>
    <dgm:pt modelId="{85C10D93-E2DE-45C8-AE9B-6C5D8186C6E3}" type="sibTrans" cxnId="{F9DDB2A7-11ED-4652-ADAC-AF586504975F}">
      <dgm:prSet/>
      <dgm:spPr/>
      <dgm:t>
        <a:bodyPr/>
        <a:lstStyle/>
        <a:p>
          <a:endParaRPr lang="en-US"/>
        </a:p>
      </dgm:t>
    </dgm:pt>
    <dgm:pt modelId="{B9524EC6-2816-43CD-9902-70CFA9F47D54}">
      <dgm:prSet phldrT="[Text]"/>
      <dgm:spPr/>
      <dgm:t>
        <a:bodyPr/>
        <a:lstStyle/>
        <a:p>
          <a:r>
            <a:rPr lang="en-US" dirty="0" smtClean="0">
              <a:solidFill>
                <a:schemeClr val="bg2"/>
              </a:solidFill>
            </a:rPr>
            <a:t>Financial harm</a:t>
          </a:r>
          <a:endParaRPr lang="en-US" dirty="0">
            <a:solidFill>
              <a:schemeClr val="bg2"/>
            </a:solidFill>
          </a:endParaRPr>
        </a:p>
      </dgm:t>
    </dgm:pt>
    <dgm:pt modelId="{08060773-9FFB-49D9-92B1-98DE1F07CB3C}" type="parTrans" cxnId="{C1DF0E42-90E5-4966-AF58-5426496C102B}">
      <dgm:prSet/>
      <dgm:spPr/>
      <dgm:t>
        <a:bodyPr/>
        <a:lstStyle/>
        <a:p>
          <a:endParaRPr lang="en-US"/>
        </a:p>
      </dgm:t>
    </dgm:pt>
    <dgm:pt modelId="{17143581-3CC0-4507-BE54-DC01537C8855}" type="sibTrans" cxnId="{C1DF0E42-90E5-4966-AF58-5426496C102B}">
      <dgm:prSet/>
      <dgm:spPr/>
      <dgm:t>
        <a:bodyPr/>
        <a:lstStyle/>
        <a:p>
          <a:endParaRPr lang="en-US"/>
        </a:p>
      </dgm:t>
    </dgm:pt>
    <dgm:pt modelId="{14A9952F-79CC-445C-BAD4-5EA27B7CA95F}">
      <dgm:prSet phldrT="[Text]"/>
      <dgm:spPr/>
      <dgm:t>
        <a:bodyPr/>
        <a:lstStyle/>
        <a:p>
          <a:r>
            <a:rPr lang="en-US" dirty="0" smtClean="0">
              <a:solidFill>
                <a:schemeClr val="bg2"/>
              </a:solidFill>
            </a:rPr>
            <a:t>Reputational Harm</a:t>
          </a:r>
          <a:endParaRPr lang="en-US" dirty="0">
            <a:solidFill>
              <a:schemeClr val="bg2"/>
            </a:solidFill>
          </a:endParaRPr>
        </a:p>
      </dgm:t>
    </dgm:pt>
    <dgm:pt modelId="{D5A91751-9032-4449-A458-311137AFCA4A}" type="parTrans" cxnId="{32DE8D7F-927A-4250-8E50-6BA2D8DAE230}">
      <dgm:prSet/>
      <dgm:spPr/>
      <dgm:t>
        <a:bodyPr/>
        <a:lstStyle/>
        <a:p>
          <a:endParaRPr lang="en-US"/>
        </a:p>
      </dgm:t>
    </dgm:pt>
    <dgm:pt modelId="{948B53E7-2294-4510-BECD-DD7195E3769A}" type="sibTrans" cxnId="{32DE8D7F-927A-4250-8E50-6BA2D8DAE230}">
      <dgm:prSet/>
      <dgm:spPr/>
      <dgm:t>
        <a:bodyPr/>
        <a:lstStyle/>
        <a:p>
          <a:endParaRPr lang="en-US"/>
        </a:p>
      </dgm:t>
    </dgm:pt>
    <dgm:pt modelId="{D5882DD9-0B0C-479B-902D-3794E068AC97}">
      <dgm:prSet phldrT="[Text]"/>
      <dgm:spPr/>
      <dgm:t>
        <a:bodyPr/>
        <a:lstStyle/>
        <a:p>
          <a:r>
            <a:rPr lang="en-US" dirty="0" smtClean="0">
              <a:solidFill>
                <a:schemeClr val="bg2"/>
              </a:solidFill>
            </a:rPr>
            <a:t>Embarrassment</a:t>
          </a:r>
          <a:endParaRPr lang="en-US" dirty="0">
            <a:solidFill>
              <a:schemeClr val="bg2"/>
            </a:solidFill>
          </a:endParaRPr>
        </a:p>
      </dgm:t>
    </dgm:pt>
    <dgm:pt modelId="{CC6F8BAC-5585-429A-8AC0-18467B5C3891}" type="parTrans" cxnId="{7E7F3AB8-67C8-4F1B-A528-5384DDDE7E1C}">
      <dgm:prSet/>
      <dgm:spPr/>
      <dgm:t>
        <a:bodyPr/>
        <a:lstStyle/>
        <a:p>
          <a:endParaRPr lang="en-US"/>
        </a:p>
      </dgm:t>
    </dgm:pt>
    <dgm:pt modelId="{4101BE0B-169B-4928-9188-FCE4DE1E3BEA}" type="sibTrans" cxnId="{7E7F3AB8-67C8-4F1B-A528-5384DDDE7E1C}">
      <dgm:prSet/>
      <dgm:spPr/>
      <dgm:t>
        <a:bodyPr/>
        <a:lstStyle/>
        <a:p>
          <a:endParaRPr lang="en-US"/>
        </a:p>
      </dgm:t>
    </dgm:pt>
    <dgm:pt modelId="{26F32F27-DAF0-4EF5-B616-A9FF9C45DCA7}">
      <dgm:prSet/>
      <dgm:spPr/>
      <dgm:t>
        <a:bodyPr/>
        <a:lstStyle/>
        <a:p>
          <a:r>
            <a:rPr lang="en-US" b="1" dirty="0" smtClean="0">
              <a:solidFill>
                <a:schemeClr val="bg2"/>
              </a:solidFill>
            </a:rPr>
            <a:t>Digital Resiliency - </a:t>
          </a:r>
          <a:r>
            <a:rPr lang="en-US" b="0" dirty="0" smtClean="0">
              <a:solidFill>
                <a:schemeClr val="bg2"/>
              </a:solidFill>
            </a:rPr>
            <a:t>Attacks against the digital ecosystem that disrupts operations, leading to:</a:t>
          </a:r>
          <a:endParaRPr lang="en-US" b="1" dirty="0">
            <a:solidFill>
              <a:schemeClr val="bg2"/>
            </a:solidFill>
          </a:endParaRPr>
        </a:p>
      </dgm:t>
    </dgm:pt>
    <dgm:pt modelId="{B6CB7C56-88F8-43E2-ABFE-10C865C021F6}" type="parTrans" cxnId="{2FC1B1C9-D1A3-4F13-B7F9-6E226D51EAD5}">
      <dgm:prSet/>
      <dgm:spPr/>
      <dgm:t>
        <a:bodyPr/>
        <a:lstStyle/>
        <a:p>
          <a:endParaRPr lang="en-US"/>
        </a:p>
      </dgm:t>
    </dgm:pt>
    <dgm:pt modelId="{8CFEFA57-731A-41C4-9B7E-A14DF7A7B12E}" type="sibTrans" cxnId="{2FC1B1C9-D1A3-4F13-B7F9-6E226D51EAD5}">
      <dgm:prSet/>
      <dgm:spPr/>
      <dgm:t>
        <a:bodyPr/>
        <a:lstStyle/>
        <a:p>
          <a:endParaRPr lang="en-US"/>
        </a:p>
      </dgm:t>
    </dgm:pt>
    <dgm:pt modelId="{EF199921-F001-4B35-A0B2-F417EC71E5B8}">
      <dgm:prSet/>
      <dgm:spPr/>
      <dgm:t>
        <a:bodyPr/>
        <a:lstStyle/>
        <a:p>
          <a:r>
            <a:rPr lang="en-US" b="0" dirty="0" smtClean="0">
              <a:solidFill>
                <a:schemeClr val="bg2"/>
              </a:solidFill>
            </a:rPr>
            <a:t>Inability to treat patients (downtime and hospital diversion)</a:t>
          </a:r>
          <a:endParaRPr lang="en-US" b="1" dirty="0">
            <a:solidFill>
              <a:schemeClr val="bg2"/>
            </a:solidFill>
          </a:endParaRPr>
        </a:p>
      </dgm:t>
    </dgm:pt>
    <dgm:pt modelId="{2325BB32-2DE4-4DEF-8C53-E6875D4E6437}" type="parTrans" cxnId="{38DDAB21-52E5-4FCC-A511-A516E5C84493}">
      <dgm:prSet/>
      <dgm:spPr/>
      <dgm:t>
        <a:bodyPr/>
        <a:lstStyle/>
        <a:p>
          <a:endParaRPr lang="en-US"/>
        </a:p>
      </dgm:t>
    </dgm:pt>
    <dgm:pt modelId="{07632E20-7632-46E3-A79B-321F41690869}" type="sibTrans" cxnId="{38DDAB21-52E5-4FCC-A511-A516E5C84493}">
      <dgm:prSet/>
      <dgm:spPr/>
      <dgm:t>
        <a:bodyPr/>
        <a:lstStyle/>
        <a:p>
          <a:endParaRPr lang="en-US"/>
        </a:p>
      </dgm:t>
    </dgm:pt>
    <dgm:pt modelId="{F549EE81-1EBF-4189-9A76-B7F41B9E02A3}">
      <dgm:prSet/>
      <dgm:spPr/>
      <dgm:t>
        <a:bodyPr/>
        <a:lstStyle/>
        <a:p>
          <a:r>
            <a:rPr lang="en-US" b="0" dirty="0" smtClean="0">
              <a:solidFill>
                <a:schemeClr val="bg2"/>
              </a:solidFill>
            </a:rPr>
            <a:t>Reputational embarrassment</a:t>
          </a:r>
          <a:endParaRPr lang="en-US" b="1" dirty="0">
            <a:solidFill>
              <a:schemeClr val="bg2"/>
            </a:solidFill>
          </a:endParaRPr>
        </a:p>
      </dgm:t>
    </dgm:pt>
    <dgm:pt modelId="{278553E6-7406-44C0-976C-64C1DC5F000F}" type="parTrans" cxnId="{564C9678-32B2-448A-BE37-4D5AC31BC764}">
      <dgm:prSet/>
      <dgm:spPr/>
      <dgm:t>
        <a:bodyPr/>
        <a:lstStyle/>
        <a:p>
          <a:endParaRPr lang="en-US"/>
        </a:p>
      </dgm:t>
    </dgm:pt>
    <dgm:pt modelId="{468406A5-6FBA-4F8B-A9A7-C20352FAE7AD}" type="sibTrans" cxnId="{564C9678-32B2-448A-BE37-4D5AC31BC764}">
      <dgm:prSet/>
      <dgm:spPr/>
      <dgm:t>
        <a:bodyPr/>
        <a:lstStyle/>
        <a:p>
          <a:endParaRPr lang="en-US"/>
        </a:p>
      </dgm:t>
    </dgm:pt>
    <dgm:pt modelId="{D8958849-7229-4CB0-BADC-A06A2CB7DE5F}">
      <dgm:prSet/>
      <dgm:spPr/>
      <dgm:t>
        <a:bodyPr/>
        <a:lstStyle/>
        <a:p>
          <a:r>
            <a:rPr lang="en-US" b="0" dirty="0" smtClean="0">
              <a:solidFill>
                <a:schemeClr val="bg2"/>
              </a:solidFill>
            </a:rPr>
            <a:t>Potential regional emergency response issues</a:t>
          </a:r>
        </a:p>
        <a:p>
          <a:endParaRPr lang="en-US" b="1" dirty="0"/>
        </a:p>
      </dgm:t>
    </dgm:pt>
    <dgm:pt modelId="{643EF38A-4FEF-4884-B96C-A2D7BA7E205C}" type="parTrans" cxnId="{A35AC2E5-541E-4AFF-827F-891815DC606E}">
      <dgm:prSet/>
      <dgm:spPr/>
      <dgm:t>
        <a:bodyPr/>
        <a:lstStyle/>
        <a:p>
          <a:endParaRPr lang="en-US"/>
        </a:p>
      </dgm:t>
    </dgm:pt>
    <dgm:pt modelId="{DD3BBFF8-B09D-4031-91D7-A24AFD6F4248}" type="sibTrans" cxnId="{A35AC2E5-541E-4AFF-827F-891815DC606E}">
      <dgm:prSet/>
      <dgm:spPr/>
      <dgm:t>
        <a:bodyPr/>
        <a:lstStyle/>
        <a:p>
          <a:endParaRPr lang="en-US"/>
        </a:p>
      </dgm:t>
    </dgm:pt>
    <dgm:pt modelId="{7467CB71-0C84-445F-A302-645BB99EDBCF}">
      <dgm:prSet phldrT="[Text]"/>
      <dgm:spPr/>
      <dgm:t>
        <a:bodyPr/>
        <a:lstStyle/>
        <a:p>
          <a:r>
            <a:rPr lang="en-US" dirty="0" smtClean="0">
              <a:solidFill>
                <a:schemeClr val="bg2"/>
              </a:solidFill>
            </a:rPr>
            <a:t>Physical Harm</a:t>
          </a:r>
          <a:endParaRPr lang="en-US" dirty="0">
            <a:solidFill>
              <a:schemeClr val="bg2"/>
            </a:solidFill>
          </a:endParaRPr>
        </a:p>
      </dgm:t>
    </dgm:pt>
    <dgm:pt modelId="{63D97E61-AFFA-4BFC-9F72-4F33B3896CFE}" type="parTrans" cxnId="{0C1B12A5-4518-4772-9429-617B182B3265}">
      <dgm:prSet/>
      <dgm:spPr/>
      <dgm:t>
        <a:bodyPr/>
        <a:lstStyle/>
        <a:p>
          <a:endParaRPr lang="en-US"/>
        </a:p>
      </dgm:t>
    </dgm:pt>
    <dgm:pt modelId="{DF1E5A6E-91E1-49A5-A4DD-196D3581C2ED}" type="sibTrans" cxnId="{0C1B12A5-4518-4772-9429-617B182B3265}">
      <dgm:prSet/>
      <dgm:spPr/>
      <dgm:t>
        <a:bodyPr/>
        <a:lstStyle/>
        <a:p>
          <a:endParaRPr lang="en-US"/>
        </a:p>
      </dgm:t>
    </dgm:pt>
    <dgm:pt modelId="{26808586-93AF-44A9-8EC1-73FF88962BA8}">
      <dgm:prSet phldrT="[Text]"/>
      <dgm:spPr/>
      <dgm:t>
        <a:bodyPr/>
        <a:lstStyle/>
        <a:p>
          <a:r>
            <a:rPr lang="en-US" dirty="0" smtClean="0">
              <a:solidFill>
                <a:schemeClr val="bg2"/>
              </a:solidFill>
            </a:rPr>
            <a:t>Misdiagnosis</a:t>
          </a:r>
          <a:endParaRPr lang="en-US" dirty="0">
            <a:solidFill>
              <a:schemeClr val="bg2"/>
            </a:solidFill>
          </a:endParaRPr>
        </a:p>
      </dgm:t>
    </dgm:pt>
    <dgm:pt modelId="{5865ADC5-EE98-44E1-92E9-E78EA48455EF}" type="parTrans" cxnId="{4F0BA8B7-69CA-4BEE-9543-1C926CDFE87E}">
      <dgm:prSet/>
      <dgm:spPr/>
      <dgm:t>
        <a:bodyPr/>
        <a:lstStyle/>
        <a:p>
          <a:endParaRPr lang="en-US"/>
        </a:p>
      </dgm:t>
    </dgm:pt>
    <dgm:pt modelId="{CC65E293-32D9-4A36-BA5B-A348E161100B}" type="sibTrans" cxnId="{4F0BA8B7-69CA-4BEE-9543-1C926CDFE87E}">
      <dgm:prSet/>
      <dgm:spPr/>
      <dgm:t>
        <a:bodyPr/>
        <a:lstStyle/>
        <a:p>
          <a:endParaRPr lang="en-US"/>
        </a:p>
      </dgm:t>
    </dgm:pt>
    <dgm:pt modelId="{585B183A-C97B-49D0-A05B-03B8809C3799}">
      <dgm:prSet phldrT="[Text]"/>
      <dgm:spPr/>
      <dgm:t>
        <a:bodyPr/>
        <a:lstStyle/>
        <a:p>
          <a:r>
            <a:rPr lang="en-US" dirty="0" smtClean="0">
              <a:solidFill>
                <a:schemeClr val="bg2"/>
              </a:solidFill>
            </a:rPr>
            <a:t>Unnecessary testing</a:t>
          </a:r>
          <a:endParaRPr lang="en-US" dirty="0">
            <a:solidFill>
              <a:schemeClr val="bg2"/>
            </a:solidFill>
          </a:endParaRPr>
        </a:p>
      </dgm:t>
    </dgm:pt>
    <dgm:pt modelId="{A82A9643-86BF-467B-AEF0-7FBB664FED5D}" type="parTrans" cxnId="{56591229-E6F5-4E63-8072-405F9FDB3607}">
      <dgm:prSet/>
      <dgm:spPr/>
      <dgm:t>
        <a:bodyPr/>
        <a:lstStyle/>
        <a:p>
          <a:endParaRPr lang="en-US"/>
        </a:p>
      </dgm:t>
    </dgm:pt>
    <dgm:pt modelId="{6A995346-C76D-44B6-9EDE-DF7254EC3685}" type="sibTrans" cxnId="{56591229-E6F5-4E63-8072-405F9FDB3607}">
      <dgm:prSet/>
      <dgm:spPr/>
      <dgm:t>
        <a:bodyPr/>
        <a:lstStyle/>
        <a:p>
          <a:endParaRPr lang="en-US"/>
        </a:p>
      </dgm:t>
    </dgm:pt>
    <dgm:pt modelId="{84501AE8-F8D9-4900-9C18-81A22E780F3D}">
      <dgm:prSet phldrT="[Text]"/>
      <dgm:spPr/>
      <dgm:t>
        <a:bodyPr/>
        <a:lstStyle/>
        <a:p>
          <a:r>
            <a:rPr lang="en-US" b="1" dirty="0" smtClean="0">
              <a:solidFill>
                <a:schemeClr val="bg2"/>
              </a:solidFill>
            </a:rPr>
            <a:t>Patient Privacy - </a:t>
          </a:r>
          <a:r>
            <a:rPr lang="en-US" dirty="0" smtClean="0">
              <a:solidFill>
                <a:schemeClr val="bg2"/>
              </a:solidFill>
            </a:rPr>
            <a:t>Inappropriate disclosure of data, leading to:</a:t>
          </a:r>
          <a:endParaRPr lang="en-US" dirty="0">
            <a:solidFill>
              <a:schemeClr val="bg2"/>
            </a:solidFill>
          </a:endParaRPr>
        </a:p>
      </dgm:t>
    </dgm:pt>
    <dgm:pt modelId="{73629398-8AAE-4615-97C5-3451575625D3}" type="parTrans" cxnId="{2BAD0B24-FECF-4FFE-AAE9-0A0635A8B58B}">
      <dgm:prSet/>
      <dgm:spPr/>
      <dgm:t>
        <a:bodyPr/>
        <a:lstStyle/>
        <a:p>
          <a:endParaRPr lang="en-US"/>
        </a:p>
      </dgm:t>
    </dgm:pt>
    <dgm:pt modelId="{28985116-8C5E-4E84-94E7-9034AB883120}" type="sibTrans" cxnId="{2BAD0B24-FECF-4FFE-AAE9-0A0635A8B58B}">
      <dgm:prSet/>
      <dgm:spPr/>
      <dgm:t>
        <a:bodyPr/>
        <a:lstStyle/>
        <a:p>
          <a:endParaRPr lang="en-US"/>
        </a:p>
      </dgm:t>
    </dgm:pt>
    <dgm:pt modelId="{EA212223-5B37-4D27-B928-0C2CB0848822}" type="pres">
      <dgm:prSet presAssocID="{4F47FC52-EF1E-4E0F-9D09-F7132AC18EFB}" presName="linearFlow" presStyleCnt="0">
        <dgm:presLayoutVars>
          <dgm:dir/>
          <dgm:resizeHandles val="exact"/>
        </dgm:presLayoutVars>
      </dgm:prSet>
      <dgm:spPr/>
      <dgm:t>
        <a:bodyPr/>
        <a:lstStyle/>
        <a:p>
          <a:endParaRPr lang="en-US"/>
        </a:p>
      </dgm:t>
    </dgm:pt>
    <dgm:pt modelId="{9FA7BD62-2507-4AE0-8D2E-8582CF68233A}" type="pres">
      <dgm:prSet presAssocID="{A8C0CC74-EBD4-4911-8BBB-63EB7B17E7C5}" presName="composite" presStyleCnt="0"/>
      <dgm:spPr/>
      <dgm:t>
        <a:bodyPr/>
        <a:lstStyle/>
        <a:p>
          <a:endParaRPr lang="en-US"/>
        </a:p>
      </dgm:t>
    </dgm:pt>
    <dgm:pt modelId="{8F869ECB-2F1D-4A68-8293-0DDC32ECB5E5}" type="pres">
      <dgm:prSet presAssocID="{A8C0CC74-EBD4-4911-8BBB-63EB7B17E7C5}" presName="imgShp" presStyleLbl="fgImgPlace1" presStyleIdx="0" presStyleCnt="3" custLinFactNeighborX="4918" custLinFactNeighborY="245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dgm:spPr>
      <dgm:t>
        <a:bodyPr/>
        <a:lstStyle/>
        <a:p>
          <a:endParaRPr lang="en-US"/>
        </a:p>
      </dgm:t>
    </dgm:pt>
    <dgm:pt modelId="{CAAE0F0F-8D86-40F1-921E-EDD7B302DC03}" type="pres">
      <dgm:prSet presAssocID="{A8C0CC74-EBD4-4911-8BBB-63EB7B17E7C5}" presName="txShp" presStyleLbl="node1" presStyleIdx="0" presStyleCnt="3" custScaleX="81153" custLinFactNeighborX="282" custLinFactNeighborY="776">
        <dgm:presLayoutVars>
          <dgm:bulletEnabled val="1"/>
        </dgm:presLayoutVars>
      </dgm:prSet>
      <dgm:spPr/>
      <dgm:t>
        <a:bodyPr/>
        <a:lstStyle/>
        <a:p>
          <a:endParaRPr lang="en-US"/>
        </a:p>
      </dgm:t>
    </dgm:pt>
    <dgm:pt modelId="{2D8C19B5-1C89-4116-AF9B-BD3BCD91083A}" type="pres">
      <dgm:prSet presAssocID="{85C10D93-E2DE-45C8-AE9B-6C5D8186C6E3}" presName="spacing" presStyleCnt="0"/>
      <dgm:spPr/>
      <dgm:t>
        <a:bodyPr/>
        <a:lstStyle/>
        <a:p>
          <a:endParaRPr lang="en-US"/>
        </a:p>
      </dgm:t>
    </dgm:pt>
    <dgm:pt modelId="{EC519EF8-2CB6-4394-AD59-68776AA53E05}" type="pres">
      <dgm:prSet presAssocID="{84501AE8-F8D9-4900-9C18-81A22E780F3D}" presName="composite" presStyleCnt="0"/>
      <dgm:spPr/>
      <dgm:t>
        <a:bodyPr/>
        <a:lstStyle/>
        <a:p>
          <a:endParaRPr lang="en-US"/>
        </a:p>
      </dgm:t>
    </dgm:pt>
    <dgm:pt modelId="{AB83F30D-4BA6-44BA-8A98-46EBFA16BD45}" type="pres">
      <dgm:prSet presAssocID="{84501AE8-F8D9-4900-9C18-81A22E780F3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01000821-EAD5-4DC2-90E1-9B33830BDD39}" type="pres">
      <dgm:prSet presAssocID="{84501AE8-F8D9-4900-9C18-81A22E780F3D}" presName="txShp" presStyleLbl="node1" presStyleIdx="1" presStyleCnt="3" custScaleX="81717">
        <dgm:presLayoutVars>
          <dgm:bulletEnabled val="1"/>
        </dgm:presLayoutVars>
      </dgm:prSet>
      <dgm:spPr/>
      <dgm:t>
        <a:bodyPr/>
        <a:lstStyle/>
        <a:p>
          <a:endParaRPr lang="en-US"/>
        </a:p>
      </dgm:t>
    </dgm:pt>
    <dgm:pt modelId="{ABADF2C0-5DA0-4AA2-84FB-CDAAF451DA78}" type="pres">
      <dgm:prSet presAssocID="{28985116-8C5E-4E84-94E7-9034AB883120}" presName="spacing" presStyleCnt="0"/>
      <dgm:spPr/>
      <dgm:t>
        <a:bodyPr/>
        <a:lstStyle/>
        <a:p>
          <a:endParaRPr lang="en-US"/>
        </a:p>
      </dgm:t>
    </dgm:pt>
    <dgm:pt modelId="{07F6A592-3F1A-4EB7-A4ED-D76E5A90212F}" type="pres">
      <dgm:prSet presAssocID="{26F32F27-DAF0-4EF5-B616-A9FF9C45DCA7}" presName="composite" presStyleCnt="0"/>
      <dgm:spPr/>
      <dgm:t>
        <a:bodyPr/>
        <a:lstStyle/>
        <a:p>
          <a:endParaRPr lang="en-US"/>
        </a:p>
      </dgm:t>
    </dgm:pt>
    <dgm:pt modelId="{887AA3B2-6D00-43C4-B38B-C56C3D6FF552}" type="pres">
      <dgm:prSet presAssocID="{26F32F27-DAF0-4EF5-B616-A9FF9C45DCA7}"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dgm:spPr>
      <dgm:t>
        <a:bodyPr/>
        <a:lstStyle/>
        <a:p>
          <a:endParaRPr lang="en-US"/>
        </a:p>
      </dgm:t>
    </dgm:pt>
    <dgm:pt modelId="{B1AC6629-D23D-426E-8426-AB4047AB8D49}" type="pres">
      <dgm:prSet presAssocID="{26F32F27-DAF0-4EF5-B616-A9FF9C45DCA7}" presName="txShp" presStyleLbl="node1" presStyleIdx="2" presStyleCnt="3" custScaleX="82395">
        <dgm:presLayoutVars>
          <dgm:bulletEnabled val="1"/>
        </dgm:presLayoutVars>
      </dgm:prSet>
      <dgm:spPr/>
      <dgm:t>
        <a:bodyPr/>
        <a:lstStyle/>
        <a:p>
          <a:endParaRPr lang="en-US"/>
        </a:p>
      </dgm:t>
    </dgm:pt>
  </dgm:ptLst>
  <dgm:cxnLst>
    <dgm:cxn modelId="{CE7877A0-12EA-453C-BD44-58E198022567}" type="presOf" srcId="{585B183A-C97B-49D0-A05B-03B8809C3799}" destId="{CAAE0F0F-8D86-40F1-921E-EDD7B302DC03}" srcOrd="0" destOrd="3" presId="urn:microsoft.com/office/officeart/2005/8/layout/vList3"/>
    <dgm:cxn modelId="{81C4C1AB-8859-463A-9445-51D9EBA6C0D0}" type="presOf" srcId="{4F47FC52-EF1E-4E0F-9D09-F7132AC18EFB}" destId="{EA212223-5B37-4D27-B928-0C2CB0848822}" srcOrd="0" destOrd="0" presId="urn:microsoft.com/office/officeart/2005/8/layout/vList3"/>
    <dgm:cxn modelId="{0C1B12A5-4518-4772-9429-617B182B3265}" srcId="{A8C0CC74-EBD4-4911-8BBB-63EB7B17E7C5}" destId="{7467CB71-0C84-445F-A302-645BB99EDBCF}" srcOrd="0" destOrd="0" parTransId="{63D97E61-AFFA-4BFC-9F72-4F33B3896CFE}" sibTransId="{DF1E5A6E-91E1-49A5-A4DD-196D3581C2ED}"/>
    <dgm:cxn modelId="{411D07AC-1260-485B-990E-13EADA23E75B}" type="presOf" srcId="{26808586-93AF-44A9-8EC1-73FF88962BA8}" destId="{CAAE0F0F-8D86-40F1-921E-EDD7B302DC03}" srcOrd="0" destOrd="2" presId="urn:microsoft.com/office/officeart/2005/8/layout/vList3"/>
    <dgm:cxn modelId="{CB299303-E2CB-4282-B623-C269FBF5910E}" type="presOf" srcId="{84501AE8-F8D9-4900-9C18-81A22E780F3D}" destId="{01000821-EAD5-4DC2-90E1-9B33830BDD39}" srcOrd="0" destOrd="0" presId="urn:microsoft.com/office/officeart/2005/8/layout/vList3"/>
    <dgm:cxn modelId="{1B414D24-BE8F-48AA-8539-67E2E8CA2540}" type="presOf" srcId="{14A9952F-79CC-445C-BAD4-5EA27B7CA95F}" destId="{01000821-EAD5-4DC2-90E1-9B33830BDD39}" srcOrd="0" destOrd="2" presId="urn:microsoft.com/office/officeart/2005/8/layout/vList3"/>
    <dgm:cxn modelId="{5363258D-B547-4A5A-A0E7-D466489F9CBA}" type="presOf" srcId="{A8C0CC74-EBD4-4911-8BBB-63EB7B17E7C5}" destId="{CAAE0F0F-8D86-40F1-921E-EDD7B302DC03}" srcOrd="0" destOrd="0" presId="urn:microsoft.com/office/officeart/2005/8/layout/vList3"/>
    <dgm:cxn modelId="{604BC1B5-1BCD-4CE7-91DA-BF0B5F469676}" type="presOf" srcId="{26F32F27-DAF0-4EF5-B616-A9FF9C45DCA7}" destId="{B1AC6629-D23D-426E-8426-AB4047AB8D49}" srcOrd="0" destOrd="0" presId="urn:microsoft.com/office/officeart/2005/8/layout/vList3"/>
    <dgm:cxn modelId="{A35AC2E5-541E-4AFF-827F-891815DC606E}" srcId="{26F32F27-DAF0-4EF5-B616-A9FF9C45DCA7}" destId="{D8958849-7229-4CB0-BADC-A06A2CB7DE5F}" srcOrd="2" destOrd="0" parTransId="{643EF38A-4FEF-4884-B96C-A2D7BA7E205C}" sibTransId="{DD3BBFF8-B09D-4031-91D7-A24AFD6F4248}"/>
    <dgm:cxn modelId="{56591229-E6F5-4E63-8072-405F9FDB3607}" srcId="{A8C0CC74-EBD4-4911-8BBB-63EB7B17E7C5}" destId="{585B183A-C97B-49D0-A05B-03B8809C3799}" srcOrd="2" destOrd="0" parTransId="{A82A9643-86BF-467B-AEF0-7FBB664FED5D}" sibTransId="{6A995346-C76D-44B6-9EDE-DF7254EC3685}"/>
    <dgm:cxn modelId="{2BAD0B24-FECF-4FFE-AAE9-0A0635A8B58B}" srcId="{4F47FC52-EF1E-4E0F-9D09-F7132AC18EFB}" destId="{84501AE8-F8D9-4900-9C18-81A22E780F3D}" srcOrd="1" destOrd="0" parTransId="{73629398-8AAE-4615-97C5-3451575625D3}" sibTransId="{28985116-8C5E-4E84-94E7-9034AB883120}"/>
    <dgm:cxn modelId="{5E8D17A7-A1B0-4D67-95AB-5551491C67D3}" type="presOf" srcId="{7467CB71-0C84-445F-A302-645BB99EDBCF}" destId="{CAAE0F0F-8D86-40F1-921E-EDD7B302DC03}" srcOrd="0" destOrd="1" presId="urn:microsoft.com/office/officeart/2005/8/layout/vList3"/>
    <dgm:cxn modelId="{1DF7A113-374F-4821-8B74-4DBDB12F96E3}" type="presOf" srcId="{B9524EC6-2816-43CD-9902-70CFA9F47D54}" destId="{01000821-EAD5-4DC2-90E1-9B33830BDD39}" srcOrd="0" destOrd="1" presId="urn:microsoft.com/office/officeart/2005/8/layout/vList3"/>
    <dgm:cxn modelId="{FA7CFE93-C5F7-4FAB-BF6C-214EE9A035FD}" type="presOf" srcId="{EF199921-F001-4B35-A0B2-F417EC71E5B8}" destId="{B1AC6629-D23D-426E-8426-AB4047AB8D49}" srcOrd="0" destOrd="1" presId="urn:microsoft.com/office/officeart/2005/8/layout/vList3"/>
    <dgm:cxn modelId="{2FC1B1C9-D1A3-4F13-B7F9-6E226D51EAD5}" srcId="{4F47FC52-EF1E-4E0F-9D09-F7132AC18EFB}" destId="{26F32F27-DAF0-4EF5-B616-A9FF9C45DCA7}" srcOrd="2" destOrd="0" parTransId="{B6CB7C56-88F8-43E2-ABFE-10C865C021F6}" sibTransId="{8CFEFA57-731A-41C4-9B7E-A14DF7A7B12E}"/>
    <dgm:cxn modelId="{05396886-C34F-43F8-979C-1D72D0420AEB}" type="presOf" srcId="{D8958849-7229-4CB0-BADC-A06A2CB7DE5F}" destId="{B1AC6629-D23D-426E-8426-AB4047AB8D49}" srcOrd="0" destOrd="3" presId="urn:microsoft.com/office/officeart/2005/8/layout/vList3"/>
    <dgm:cxn modelId="{C1DF0E42-90E5-4966-AF58-5426496C102B}" srcId="{84501AE8-F8D9-4900-9C18-81A22E780F3D}" destId="{B9524EC6-2816-43CD-9902-70CFA9F47D54}" srcOrd="0" destOrd="0" parTransId="{08060773-9FFB-49D9-92B1-98DE1F07CB3C}" sibTransId="{17143581-3CC0-4507-BE54-DC01537C8855}"/>
    <dgm:cxn modelId="{D690FCA6-5124-4214-8155-B5AB279E4DD7}" type="presOf" srcId="{F549EE81-1EBF-4189-9A76-B7F41B9E02A3}" destId="{B1AC6629-D23D-426E-8426-AB4047AB8D49}" srcOrd="0" destOrd="2" presId="urn:microsoft.com/office/officeart/2005/8/layout/vList3"/>
    <dgm:cxn modelId="{32DE8D7F-927A-4250-8E50-6BA2D8DAE230}" srcId="{84501AE8-F8D9-4900-9C18-81A22E780F3D}" destId="{14A9952F-79CC-445C-BAD4-5EA27B7CA95F}" srcOrd="1" destOrd="0" parTransId="{D5A91751-9032-4449-A458-311137AFCA4A}" sibTransId="{948B53E7-2294-4510-BECD-DD7195E3769A}"/>
    <dgm:cxn modelId="{4F0BA8B7-69CA-4BEE-9543-1C926CDFE87E}" srcId="{A8C0CC74-EBD4-4911-8BBB-63EB7B17E7C5}" destId="{26808586-93AF-44A9-8EC1-73FF88962BA8}" srcOrd="1" destOrd="0" parTransId="{5865ADC5-EE98-44E1-92E9-E78EA48455EF}" sibTransId="{CC65E293-32D9-4A36-BA5B-A348E161100B}"/>
    <dgm:cxn modelId="{F9DDB2A7-11ED-4652-ADAC-AF586504975F}" srcId="{4F47FC52-EF1E-4E0F-9D09-F7132AC18EFB}" destId="{A8C0CC74-EBD4-4911-8BBB-63EB7B17E7C5}" srcOrd="0" destOrd="0" parTransId="{9EFB449B-00FD-4710-9969-557252499884}" sibTransId="{85C10D93-E2DE-45C8-AE9B-6C5D8186C6E3}"/>
    <dgm:cxn modelId="{0F635668-8267-42C8-BA80-0D3264FEF2C4}" type="presOf" srcId="{D5882DD9-0B0C-479B-902D-3794E068AC97}" destId="{01000821-EAD5-4DC2-90E1-9B33830BDD39}" srcOrd="0" destOrd="3" presId="urn:microsoft.com/office/officeart/2005/8/layout/vList3"/>
    <dgm:cxn modelId="{564C9678-32B2-448A-BE37-4D5AC31BC764}" srcId="{26F32F27-DAF0-4EF5-B616-A9FF9C45DCA7}" destId="{F549EE81-1EBF-4189-9A76-B7F41B9E02A3}" srcOrd="1" destOrd="0" parTransId="{278553E6-7406-44C0-976C-64C1DC5F000F}" sibTransId="{468406A5-6FBA-4F8B-A9A7-C20352FAE7AD}"/>
    <dgm:cxn modelId="{7E7F3AB8-67C8-4F1B-A528-5384DDDE7E1C}" srcId="{84501AE8-F8D9-4900-9C18-81A22E780F3D}" destId="{D5882DD9-0B0C-479B-902D-3794E068AC97}" srcOrd="2" destOrd="0" parTransId="{CC6F8BAC-5585-429A-8AC0-18467B5C3891}" sibTransId="{4101BE0B-169B-4928-9188-FCE4DE1E3BEA}"/>
    <dgm:cxn modelId="{38DDAB21-52E5-4FCC-A511-A516E5C84493}" srcId="{26F32F27-DAF0-4EF5-B616-A9FF9C45DCA7}" destId="{EF199921-F001-4B35-A0B2-F417EC71E5B8}" srcOrd="0" destOrd="0" parTransId="{2325BB32-2DE4-4DEF-8C53-E6875D4E6437}" sibTransId="{07632E20-7632-46E3-A79B-321F41690869}"/>
    <dgm:cxn modelId="{409E58E3-6456-4900-868C-5F606CAF6822}" type="presParOf" srcId="{EA212223-5B37-4D27-B928-0C2CB0848822}" destId="{9FA7BD62-2507-4AE0-8D2E-8582CF68233A}" srcOrd="0" destOrd="0" presId="urn:microsoft.com/office/officeart/2005/8/layout/vList3"/>
    <dgm:cxn modelId="{30DFA2E9-748A-4A20-A431-1F21C21FEDE0}" type="presParOf" srcId="{9FA7BD62-2507-4AE0-8D2E-8582CF68233A}" destId="{8F869ECB-2F1D-4A68-8293-0DDC32ECB5E5}" srcOrd="0" destOrd="0" presId="urn:microsoft.com/office/officeart/2005/8/layout/vList3"/>
    <dgm:cxn modelId="{52D93E06-C2EC-4C82-9BF5-6F28B0E5FB01}" type="presParOf" srcId="{9FA7BD62-2507-4AE0-8D2E-8582CF68233A}" destId="{CAAE0F0F-8D86-40F1-921E-EDD7B302DC03}" srcOrd="1" destOrd="0" presId="urn:microsoft.com/office/officeart/2005/8/layout/vList3"/>
    <dgm:cxn modelId="{0F0F8899-4C40-452A-89A2-CE2C0CAB26C3}" type="presParOf" srcId="{EA212223-5B37-4D27-B928-0C2CB0848822}" destId="{2D8C19B5-1C89-4116-AF9B-BD3BCD91083A}" srcOrd="1" destOrd="0" presId="urn:microsoft.com/office/officeart/2005/8/layout/vList3"/>
    <dgm:cxn modelId="{C63D2618-1D1F-493C-9A6C-9D39F190312E}" type="presParOf" srcId="{EA212223-5B37-4D27-B928-0C2CB0848822}" destId="{EC519EF8-2CB6-4394-AD59-68776AA53E05}" srcOrd="2" destOrd="0" presId="urn:microsoft.com/office/officeart/2005/8/layout/vList3"/>
    <dgm:cxn modelId="{5EFE8020-EACE-4F7D-A741-79533A334DC7}" type="presParOf" srcId="{EC519EF8-2CB6-4394-AD59-68776AA53E05}" destId="{AB83F30D-4BA6-44BA-8A98-46EBFA16BD45}" srcOrd="0" destOrd="0" presId="urn:microsoft.com/office/officeart/2005/8/layout/vList3"/>
    <dgm:cxn modelId="{8761BF44-F60E-4069-AEB9-776649FF033D}" type="presParOf" srcId="{EC519EF8-2CB6-4394-AD59-68776AA53E05}" destId="{01000821-EAD5-4DC2-90E1-9B33830BDD39}" srcOrd="1" destOrd="0" presId="urn:microsoft.com/office/officeart/2005/8/layout/vList3"/>
    <dgm:cxn modelId="{1F7DBB2C-A527-492E-8C64-173B85BCF052}" type="presParOf" srcId="{EA212223-5B37-4D27-B928-0C2CB0848822}" destId="{ABADF2C0-5DA0-4AA2-84FB-CDAAF451DA78}" srcOrd="3" destOrd="0" presId="urn:microsoft.com/office/officeart/2005/8/layout/vList3"/>
    <dgm:cxn modelId="{A14A4D61-8E23-4DAD-BE63-48A772D7D29D}" type="presParOf" srcId="{EA212223-5B37-4D27-B928-0C2CB0848822}" destId="{07F6A592-3F1A-4EB7-A4ED-D76E5A90212F}" srcOrd="4" destOrd="0" presId="urn:microsoft.com/office/officeart/2005/8/layout/vList3"/>
    <dgm:cxn modelId="{302DDD0A-AC1E-45C2-9AB3-98C97209827D}" type="presParOf" srcId="{07F6A592-3F1A-4EB7-A4ED-D76E5A90212F}" destId="{887AA3B2-6D00-43C4-B38B-C56C3D6FF552}" srcOrd="0" destOrd="0" presId="urn:microsoft.com/office/officeart/2005/8/layout/vList3"/>
    <dgm:cxn modelId="{441E51B9-CEA8-453E-AF1F-EB0C8E886BB7}" type="presParOf" srcId="{07F6A592-3F1A-4EB7-A4ED-D76E5A90212F}" destId="{B1AC6629-D23D-426E-8426-AB4047AB8D4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DAD3A-33FF-4BAD-A693-29087308C2BC}"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endParaRPr lang="en-US"/>
        </a:p>
      </dgm:t>
    </dgm:pt>
    <dgm:pt modelId="{09069E6E-8D65-4C12-B651-E929D9C1AFE9}">
      <dgm:prSet phldrT="[Text]" custT="1"/>
      <dgm:spPr>
        <a:xfrm>
          <a:off x="411378" y="675"/>
          <a:ext cx="7476404" cy="1378810"/>
        </a:xfrm>
        <a:prstGeom prst="roundRect">
          <a:avLst>
            <a:gd name="adj" fmla="val 10000"/>
          </a:avLst>
        </a:prstGeom>
        <a:solidFill>
          <a:srgbClr val="264160">
            <a:hueOff val="0"/>
            <a:satOff val="0"/>
            <a:lumOff val="0"/>
            <a:alphaOff val="0"/>
          </a:srgbClr>
        </a:solidFill>
        <a:ln w="25400" cap="flat" cmpd="sng" algn="ctr">
          <a:solidFill>
            <a:srgbClr val="E7E6E6">
              <a:hueOff val="0"/>
              <a:satOff val="0"/>
              <a:lumOff val="0"/>
              <a:alphaOff val="0"/>
            </a:srgbClr>
          </a:solidFill>
          <a:prstDash val="solid"/>
        </a:ln>
        <a:effectLst/>
      </dgm:spPr>
      <dgm:t>
        <a:bodyPr/>
        <a:lstStyle/>
        <a:p>
          <a:r>
            <a:rPr lang="en-US" sz="3200" dirty="0">
              <a:solidFill>
                <a:sysClr val="window" lastClr="FFFFFF"/>
              </a:solidFill>
              <a:latin typeface="Arial"/>
              <a:ea typeface="+mn-ea"/>
              <a:cs typeface="+mn-cs"/>
            </a:rPr>
            <a:t>CSA Section 405</a:t>
          </a:r>
        </a:p>
        <a:p>
          <a:r>
            <a:rPr lang="en-US" sz="2000" dirty="0">
              <a:solidFill>
                <a:sysClr val="window" lastClr="FFFFFF"/>
              </a:solidFill>
              <a:latin typeface="Arial"/>
              <a:ea typeface="+mn-ea"/>
              <a:cs typeface="+mn-cs"/>
            </a:rPr>
            <a:t>Improving Cybersecurity in the Health Care Industry</a:t>
          </a:r>
        </a:p>
      </dgm:t>
    </dgm:pt>
    <dgm:pt modelId="{DA9F68A7-0C39-4609-B70F-7BAA163B4838}" type="parTrans" cxnId="{D4D34946-D998-4E02-95CE-2FF740228D96}">
      <dgm:prSet/>
      <dgm:spPr/>
      <dgm:t>
        <a:bodyPr/>
        <a:lstStyle/>
        <a:p>
          <a:endParaRPr lang="en-US"/>
        </a:p>
      </dgm:t>
    </dgm:pt>
    <dgm:pt modelId="{37F8CCE4-D858-47AB-826A-3803C34740E5}" type="sibTrans" cxnId="{D4D34946-D998-4E02-95CE-2FF740228D96}">
      <dgm:prSet/>
      <dgm:spPr/>
      <dgm:t>
        <a:bodyPr/>
        <a:lstStyle/>
        <a:p>
          <a:endParaRPr lang="en-US"/>
        </a:p>
      </dgm:t>
    </dgm:pt>
    <dgm:pt modelId="{4D9215BF-AE53-45D7-8582-D4F615346D54}">
      <dgm:prSet phldrT="[Text]" custT="1"/>
      <dgm:spPr>
        <a:xfrm>
          <a:off x="2984" y="1634085"/>
          <a:ext cx="2619895" cy="1944588"/>
        </a:xfrm>
        <a:prstGeom prst="roundRect">
          <a:avLst>
            <a:gd name="adj" fmla="val 10000"/>
          </a:avLst>
        </a:prstGeom>
        <a:solidFill>
          <a:srgbClr val="264160">
            <a:hueOff val="0"/>
            <a:satOff val="0"/>
            <a:lumOff val="0"/>
            <a:alphaOff val="0"/>
          </a:srgbClr>
        </a:solidFill>
        <a:ln w="25400" cap="flat" cmpd="sng" algn="ctr">
          <a:solidFill>
            <a:srgbClr val="E7E6E6">
              <a:hueOff val="0"/>
              <a:satOff val="0"/>
              <a:lumOff val="0"/>
              <a:alphaOff val="0"/>
            </a:srgbClr>
          </a:solidFill>
          <a:prstDash val="solid"/>
        </a:ln>
        <a:effectLst/>
      </dgm:spPr>
      <dgm:t>
        <a:bodyPr/>
        <a:lstStyle/>
        <a:p>
          <a:r>
            <a:rPr lang="en-US" sz="1800" b="0" dirty="0">
              <a:solidFill>
                <a:sysClr val="window" lastClr="FFFFFF"/>
              </a:solidFill>
              <a:latin typeface="Arial"/>
              <a:ea typeface="+mn-ea"/>
              <a:cs typeface="+mn-cs"/>
            </a:rPr>
            <a:t>Section 405(b): Health care industry preparedness report</a:t>
          </a:r>
        </a:p>
      </dgm:t>
    </dgm:pt>
    <dgm:pt modelId="{182C79DF-57F1-4363-AA66-4A9C4E9EEF5A}" type="parTrans" cxnId="{DAD3A3B7-268A-4E9F-BE7F-5D74844FA4C9}">
      <dgm:prSet/>
      <dgm:spPr/>
      <dgm:t>
        <a:bodyPr/>
        <a:lstStyle/>
        <a:p>
          <a:endParaRPr lang="en-US"/>
        </a:p>
      </dgm:t>
    </dgm:pt>
    <dgm:pt modelId="{DA981057-5544-46F9-802D-108F2FECF108}" type="sibTrans" cxnId="{DAD3A3B7-268A-4E9F-BE7F-5D74844FA4C9}">
      <dgm:prSet/>
      <dgm:spPr/>
      <dgm:t>
        <a:bodyPr/>
        <a:lstStyle/>
        <a:p>
          <a:endParaRPr lang="en-US"/>
        </a:p>
      </dgm:t>
    </dgm:pt>
    <dgm:pt modelId="{A95B0382-7AC4-4856-B8B6-3FB99E9BE4E0}">
      <dgm:prSet phldrT="[Text]" custT="1"/>
      <dgm:spPr>
        <a:xfrm>
          <a:off x="2842952" y="1634085"/>
          <a:ext cx="2619895" cy="1944588"/>
        </a:xfrm>
        <a:prstGeom prst="roundRect">
          <a:avLst>
            <a:gd name="adj" fmla="val 10000"/>
          </a:avLst>
        </a:prstGeom>
        <a:solidFill>
          <a:srgbClr val="264160">
            <a:hueOff val="0"/>
            <a:satOff val="0"/>
            <a:lumOff val="0"/>
            <a:alphaOff val="0"/>
          </a:srgbClr>
        </a:solidFill>
        <a:ln w="25400" cap="flat" cmpd="sng" algn="ctr">
          <a:solidFill>
            <a:srgbClr val="E7E6E6">
              <a:hueOff val="0"/>
              <a:satOff val="0"/>
              <a:lumOff val="0"/>
              <a:alphaOff val="0"/>
            </a:srgbClr>
          </a:solidFill>
          <a:prstDash val="solid"/>
        </a:ln>
        <a:effectLst/>
      </dgm:spPr>
      <dgm:t>
        <a:bodyPr/>
        <a:lstStyle/>
        <a:p>
          <a:r>
            <a:rPr lang="en-US" sz="1800" dirty="0">
              <a:solidFill>
                <a:sysClr val="window" lastClr="FFFFFF"/>
              </a:solidFill>
              <a:latin typeface="Arial"/>
              <a:ea typeface="+mn-ea"/>
              <a:cs typeface="+mn-cs"/>
            </a:rPr>
            <a:t>Section 405(c): Health Care Industry Cybersecurity Task Force </a:t>
          </a:r>
        </a:p>
      </dgm:t>
    </dgm:pt>
    <dgm:pt modelId="{F119556C-5318-4CD0-825C-BFF7C5CCF2C1}" type="parTrans" cxnId="{2A3787B4-185D-4616-87DC-88ED891FD685}">
      <dgm:prSet/>
      <dgm:spPr/>
      <dgm:t>
        <a:bodyPr/>
        <a:lstStyle/>
        <a:p>
          <a:endParaRPr lang="en-US"/>
        </a:p>
      </dgm:t>
    </dgm:pt>
    <dgm:pt modelId="{D2DF96DA-B530-47BC-8C8E-758BBBDBF092}" type="sibTrans" cxnId="{2A3787B4-185D-4616-87DC-88ED891FD685}">
      <dgm:prSet/>
      <dgm:spPr/>
      <dgm:t>
        <a:bodyPr/>
        <a:lstStyle/>
        <a:p>
          <a:endParaRPr lang="en-US"/>
        </a:p>
      </dgm:t>
    </dgm:pt>
    <dgm:pt modelId="{62BE7547-0EC7-4FA0-8888-52FEC9D201B2}">
      <dgm:prSet phldrT="[Text]" custT="1"/>
      <dgm:spPr>
        <a:xfrm>
          <a:off x="5682919" y="1634085"/>
          <a:ext cx="2619895" cy="1944588"/>
        </a:xfrm>
        <a:prstGeom prst="roundRect">
          <a:avLst>
            <a:gd name="adj" fmla="val 10000"/>
          </a:avLst>
        </a:prstGeom>
        <a:solidFill>
          <a:srgbClr val="264160">
            <a:hueOff val="0"/>
            <a:satOff val="0"/>
            <a:lumOff val="0"/>
            <a:alphaOff val="0"/>
          </a:srgbClr>
        </a:solidFill>
        <a:ln w="25400" cap="flat" cmpd="sng" algn="ctr">
          <a:solidFill>
            <a:srgbClr val="E7E6E6">
              <a:hueOff val="0"/>
              <a:satOff val="0"/>
              <a:lumOff val="0"/>
              <a:alphaOff val="0"/>
            </a:srgbClr>
          </a:solidFill>
          <a:prstDash val="solid"/>
        </a:ln>
        <a:effectLst/>
      </dgm:spPr>
      <dgm:t>
        <a:bodyPr/>
        <a:lstStyle/>
        <a:p>
          <a:r>
            <a:rPr lang="en-US" sz="1800" b="1" dirty="0">
              <a:solidFill>
                <a:sysClr val="window" lastClr="FFFFFF"/>
              </a:solidFill>
              <a:latin typeface="Arial"/>
              <a:ea typeface="+mn-ea"/>
              <a:cs typeface="+mn-cs"/>
            </a:rPr>
            <a:t>Section 405(d): Aligning Health Care Industry Security Approaches</a:t>
          </a:r>
        </a:p>
      </dgm:t>
    </dgm:pt>
    <dgm:pt modelId="{7945B12E-198D-4DC5-BEBD-6C94C4613C85}" type="parTrans" cxnId="{ECD56FFA-3CE8-4429-8312-ABA643F9C7BF}">
      <dgm:prSet/>
      <dgm:spPr/>
      <dgm:t>
        <a:bodyPr/>
        <a:lstStyle/>
        <a:p>
          <a:endParaRPr lang="en-US"/>
        </a:p>
      </dgm:t>
    </dgm:pt>
    <dgm:pt modelId="{ED1CF1BC-0EBB-449D-B52B-5D15F7D774B4}" type="sibTrans" cxnId="{ECD56FFA-3CE8-4429-8312-ABA643F9C7BF}">
      <dgm:prSet/>
      <dgm:spPr/>
      <dgm:t>
        <a:bodyPr/>
        <a:lstStyle/>
        <a:p>
          <a:endParaRPr lang="en-US"/>
        </a:p>
      </dgm:t>
    </dgm:pt>
    <dgm:pt modelId="{ADBCFA39-AE37-4D59-B45A-E1EB441D7D70}" type="pres">
      <dgm:prSet presAssocID="{827DAD3A-33FF-4BAD-A693-29087308C2BC}" presName="Name0" presStyleCnt="0">
        <dgm:presLayoutVars>
          <dgm:chPref val="1"/>
          <dgm:dir/>
          <dgm:animOne val="branch"/>
          <dgm:animLvl val="lvl"/>
          <dgm:resizeHandles/>
        </dgm:presLayoutVars>
      </dgm:prSet>
      <dgm:spPr/>
      <dgm:t>
        <a:bodyPr/>
        <a:lstStyle/>
        <a:p>
          <a:endParaRPr lang="en-US"/>
        </a:p>
      </dgm:t>
    </dgm:pt>
    <dgm:pt modelId="{C93CE9AD-1F16-42CE-9079-5AC773FAA8BB}" type="pres">
      <dgm:prSet presAssocID="{09069E6E-8D65-4C12-B651-E929D9C1AFE9}" presName="vertOne" presStyleCnt="0"/>
      <dgm:spPr/>
    </dgm:pt>
    <dgm:pt modelId="{1CFBE279-A958-4B3D-B602-725CAB157478}" type="pres">
      <dgm:prSet presAssocID="{09069E6E-8D65-4C12-B651-E929D9C1AFE9}" presName="txOne" presStyleLbl="node0" presStyleIdx="0" presStyleCnt="1" custScaleX="90079" custScaleY="70905" custLinFactNeighborX="-40" custLinFactNeighborY="-812">
        <dgm:presLayoutVars>
          <dgm:chPref val="3"/>
        </dgm:presLayoutVars>
      </dgm:prSet>
      <dgm:spPr/>
      <dgm:t>
        <a:bodyPr/>
        <a:lstStyle/>
        <a:p>
          <a:endParaRPr lang="en-US"/>
        </a:p>
      </dgm:t>
    </dgm:pt>
    <dgm:pt modelId="{9964C072-3170-44D1-B8FE-19F036D26A1F}" type="pres">
      <dgm:prSet presAssocID="{09069E6E-8D65-4C12-B651-E929D9C1AFE9}" presName="parTransOne" presStyleCnt="0"/>
      <dgm:spPr/>
    </dgm:pt>
    <dgm:pt modelId="{C3C29314-8B3A-432E-B70E-3C00C22FDD68}" type="pres">
      <dgm:prSet presAssocID="{09069E6E-8D65-4C12-B651-E929D9C1AFE9}" presName="horzOne" presStyleCnt="0"/>
      <dgm:spPr/>
    </dgm:pt>
    <dgm:pt modelId="{F77F6A62-02DD-40C5-83DE-E24267AEE7B0}" type="pres">
      <dgm:prSet presAssocID="{4D9215BF-AE53-45D7-8582-D4F615346D54}" presName="vertTwo" presStyleCnt="0"/>
      <dgm:spPr/>
    </dgm:pt>
    <dgm:pt modelId="{1B02F480-98C5-46ED-87D1-4663E0C6708A}" type="pres">
      <dgm:prSet presAssocID="{4D9215BF-AE53-45D7-8582-D4F615346D54}" presName="txTwo" presStyleLbl="node2" presStyleIdx="0" presStyleCnt="3">
        <dgm:presLayoutVars>
          <dgm:chPref val="3"/>
        </dgm:presLayoutVars>
      </dgm:prSet>
      <dgm:spPr/>
      <dgm:t>
        <a:bodyPr/>
        <a:lstStyle/>
        <a:p>
          <a:endParaRPr lang="en-US"/>
        </a:p>
      </dgm:t>
    </dgm:pt>
    <dgm:pt modelId="{0F63FD8B-C49A-4402-8589-670D5CEB8287}" type="pres">
      <dgm:prSet presAssocID="{4D9215BF-AE53-45D7-8582-D4F615346D54}" presName="horzTwo" presStyleCnt="0"/>
      <dgm:spPr/>
    </dgm:pt>
    <dgm:pt modelId="{EF97EA1B-81BC-482E-958D-CD16F5929807}" type="pres">
      <dgm:prSet presAssocID="{DA981057-5544-46F9-802D-108F2FECF108}" presName="sibSpaceTwo" presStyleCnt="0"/>
      <dgm:spPr/>
    </dgm:pt>
    <dgm:pt modelId="{4B04DA5D-BB40-422B-9C9C-733FCC5B6533}" type="pres">
      <dgm:prSet presAssocID="{A95B0382-7AC4-4856-B8B6-3FB99E9BE4E0}" presName="vertTwo" presStyleCnt="0"/>
      <dgm:spPr/>
    </dgm:pt>
    <dgm:pt modelId="{C28426FB-503E-4BFC-89DA-9BB76AD4D4CE}" type="pres">
      <dgm:prSet presAssocID="{A95B0382-7AC4-4856-B8B6-3FB99E9BE4E0}" presName="txTwo" presStyleLbl="node2" presStyleIdx="1" presStyleCnt="3">
        <dgm:presLayoutVars>
          <dgm:chPref val="3"/>
        </dgm:presLayoutVars>
      </dgm:prSet>
      <dgm:spPr/>
      <dgm:t>
        <a:bodyPr/>
        <a:lstStyle/>
        <a:p>
          <a:endParaRPr lang="en-US"/>
        </a:p>
      </dgm:t>
    </dgm:pt>
    <dgm:pt modelId="{F0DE822E-81BB-45B0-8013-4A01FD3E6AB8}" type="pres">
      <dgm:prSet presAssocID="{A95B0382-7AC4-4856-B8B6-3FB99E9BE4E0}" presName="horzTwo" presStyleCnt="0"/>
      <dgm:spPr/>
    </dgm:pt>
    <dgm:pt modelId="{931B5CC5-A623-44FF-B903-02C829B5EBF5}" type="pres">
      <dgm:prSet presAssocID="{D2DF96DA-B530-47BC-8C8E-758BBBDBF092}" presName="sibSpaceTwo" presStyleCnt="0"/>
      <dgm:spPr/>
    </dgm:pt>
    <dgm:pt modelId="{FC339C26-CA74-4027-9E84-CEB8404FF56D}" type="pres">
      <dgm:prSet presAssocID="{62BE7547-0EC7-4FA0-8888-52FEC9D201B2}" presName="vertTwo" presStyleCnt="0"/>
      <dgm:spPr/>
    </dgm:pt>
    <dgm:pt modelId="{056758AE-FB56-4282-A821-CEECE553FAD3}" type="pres">
      <dgm:prSet presAssocID="{62BE7547-0EC7-4FA0-8888-52FEC9D201B2}" presName="txTwo" presStyleLbl="node2" presStyleIdx="2" presStyleCnt="3">
        <dgm:presLayoutVars>
          <dgm:chPref val="3"/>
        </dgm:presLayoutVars>
      </dgm:prSet>
      <dgm:spPr/>
      <dgm:t>
        <a:bodyPr/>
        <a:lstStyle/>
        <a:p>
          <a:endParaRPr lang="en-US"/>
        </a:p>
      </dgm:t>
    </dgm:pt>
    <dgm:pt modelId="{CBE2F3E0-0477-4EA0-8D98-5C04A60803B3}" type="pres">
      <dgm:prSet presAssocID="{62BE7547-0EC7-4FA0-8888-52FEC9D201B2}" presName="horzTwo" presStyleCnt="0"/>
      <dgm:spPr/>
    </dgm:pt>
  </dgm:ptLst>
  <dgm:cxnLst>
    <dgm:cxn modelId="{1FD49F89-620F-4CDE-9FDB-9700C3089352}" type="presOf" srcId="{09069E6E-8D65-4C12-B651-E929D9C1AFE9}" destId="{1CFBE279-A958-4B3D-B602-725CAB157478}" srcOrd="0" destOrd="0" presId="urn:microsoft.com/office/officeart/2005/8/layout/hierarchy4"/>
    <dgm:cxn modelId="{8063E939-DF90-476C-AAA5-6A731A474A4B}" type="presOf" srcId="{62BE7547-0EC7-4FA0-8888-52FEC9D201B2}" destId="{056758AE-FB56-4282-A821-CEECE553FAD3}" srcOrd="0" destOrd="0" presId="urn:microsoft.com/office/officeart/2005/8/layout/hierarchy4"/>
    <dgm:cxn modelId="{ECD56FFA-3CE8-4429-8312-ABA643F9C7BF}" srcId="{09069E6E-8D65-4C12-B651-E929D9C1AFE9}" destId="{62BE7547-0EC7-4FA0-8888-52FEC9D201B2}" srcOrd="2" destOrd="0" parTransId="{7945B12E-198D-4DC5-BEBD-6C94C4613C85}" sibTransId="{ED1CF1BC-0EBB-449D-B52B-5D15F7D774B4}"/>
    <dgm:cxn modelId="{D4D34946-D998-4E02-95CE-2FF740228D96}" srcId="{827DAD3A-33FF-4BAD-A693-29087308C2BC}" destId="{09069E6E-8D65-4C12-B651-E929D9C1AFE9}" srcOrd="0" destOrd="0" parTransId="{DA9F68A7-0C39-4609-B70F-7BAA163B4838}" sibTransId="{37F8CCE4-D858-47AB-826A-3803C34740E5}"/>
    <dgm:cxn modelId="{EC2F111F-E479-485C-A05D-E5A902FDF4AE}" type="presOf" srcId="{4D9215BF-AE53-45D7-8582-D4F615346D54}" destId="{1B02F480-98C5-46ED-87D1-4663E0C6708A}" srcOrd="0" destOrd="0" presId="urn:microsoft.com/office/officeart/2005/8/layout/hierarchy4"/>
    <dgm:cxn modelId="{DAD3A3B7-268A-4E9F-BE7F-5D74844FA4C9}" srcId="{09069E6E-8D65-4C12-B651-E929D9C1AFE9}" destId="{4D9215BF-AE53-45D7-8582-D4F615346D54}" srcOrd="0" destOrd="0" parTransId="{182C79DF-57F1-4363-AA66-4A9C4E9EEF5A}" sibTransId="{DA981057-5544-46F9-802D-108F2FECF108}"/>
    <dgm:cxn modelId="{CCF37293-6151-43A4-A535-C55F0935AAD6}" type="presOf" srcId="{827DAD3A-33FF-4BAD-A693-29087308C2BC}" destId="{ADBCFA39-AE37-4D59-B45A-E1EB441D7D70}" srcOrd="0" destOrd="0" presId="urn:microsoft.com/office/officeart/2005/8/layout/hierarchy4"/>
    <dgm:cxn modelId="{2A3787B4-185D-4616-87DC-88ED891FD685}" srcId="{09069E6E-8D65-4C12-B651-E929D9C1AFE9}" destId="{A95B0382-7AC4-4856-B8B6-3FB99E9BE4E0}" srcOrd="1" destOrd="0" parTransId="{F119556C-5318-4CD0-825C-BFF7C5CCF2C1}" sibTransId="{D2DF96DA-B530-47BC-8C8E-758BBBDBF092}"/>
    <dgm:cxn modelId="{1F69AD07-79B6-4FFF-AD4F-755DC2A10019}" type="presOf" srcId="{A95B0382-7AC4-4856-B8B6-3FB99E9BE4E0}" destId="{C28426FB-503E-4BFC-89DA-9BB76AD4D4CE}" srcOrd="0" destOrd="0" presId="urn:microsoft.com/office/officeart/2005/8/layout/hierarchy4"/>
    <dgm:cxn modelId="{F24CF277-7B01-418B-8528-125C934D27E9}" type="presParOf" srcId="{ADBCFA39-AE37-4D59-B45A-E1EB441D7D70}" destId="{C93CE9AD-1F16-42CE-9079-5AC773FAA8BB}" srcOrd="0" destOrd="0" presId="urn:microsoft.com/office/officeart/2005/8/layout/hierarchy4"/>
    <dgm:cxn modelId="{7D858323-B9EE-4262-9EB8-FF87AA77A2F1}" type="presParOf" srcId="{C93CE9AD-1F16-42CE-9079-5AC773FAA8BB}" destId="{1CFBE279-A958-4B3D-B602-725CAB157478}" srcOrd="0" destOrd="0" presId="urn:microsoft.com/office/officeart/2005/8/layout/hierarchy4"/>
    <dgm:cxn modelId="{DB397A71-79AA-43DD-AA68-EBB408F231A0}" type="presParOf" srcId="{C93CE9AD-1F16-42CE-9079-5AC773FAA8BB}" destId="{9964C072-3170-44D1-B8FE-19F036D26A1F}" srcOrd="1" destOrd="0" presId="urn:microsoft.com/office/officeart/2005/8/layout/hierarchy4"/>
    <dgm:cxn modelId="{F241F4A6-CFCE-41E2-B6FE-048A1B0E80F9}" type="presParOf" srcId="{C93CE9AD-1F16-42CE-9079-5AC773FAA8BB}" destId="{C3C29314-8B3A-432E-B70E-3C00C22FDD68}" srcOrd="2" destOrd="0" presId="urn:microsoft.com/office/officeart/2005/8/layout/hierarchy4"/>
    <dgm:cxn modelId="{01C9BDC1-A88B-4A09-84B2-9D6ECE4FDC92}" type="presParOf" srcId="{C3C29314-8B3A-432E-B70E-3C00C22FDD68}" destId="{F77F6A62-02DD-40C5-83DE-E24267AEE7B0}" srcOrd="0" destOrd="0" presId="urn:microsoft.com/office/officeart/2005/8/layout/hierarchy4"/>
    <dgm:cxn modelId="{87144F38-1ADB-4A27-B034-A3452FD33983}" type="presParOf" srcId="{F77F6A62-02DD-40C5-83DE-E24267AEE7B0}" destId="{1B02F480-98C5-46ED-87D1-4663E0C6708A}" srcOrd="0" destOrd="0" presId="urn:microsoft.com/office/officeart/2005/8/layout/hierarchy4"/>
    <dgm:cxn modelId="{3EFE3B0F-8745-4990-8295-47F674FBF567}" type="presParOf" srcId="{F77F6A62-02DD-40C5-83DE-E24267AEE7B0}" destId="{0F63FD8B-C49A-4402-8589-670D5CEB8287}" srcOrd="1" destOrd="0" presId="urn:microsoft.com/office/officeart/2005/8/layout/hierarchy4"/>
    <dgm:cxn modelId="{CBC4F6B7-9811-4379-9C9C-B12B666AD6C9}" type="presParOf" srcId="{C3C29314-8B3A-432E-B70E-3C00C22FDD68}" destId="{EF97EA1B-81BC-482E-958D-CD16F5929807}" srcOrd="1" destOrd="0" presId="urn:microsoft.com/office/officeart/2005/8/layout/hierarchy4"/>
    <dgm:cxn modelId="{9CC7B184-8ABB-4E50-8A37-615599262271}" type="presParOf" srcId="{C3C29314-8B3A-432E-B70E-3C00C22FDD68}" destId="{4B04DA5D-BB40-422B-9C9C-733FCC5B6533}" srcOrd="2" destOrd="0" presId="urn:microsoft.com/office/officeart/2005/8/layout/hierarchy4"/>
    <dgm:cxn modelId="{3472260B-3561-4078-B768-620CB57CB5E9}" type="presParOf" srcId="{4B04DA5D-BB40-422B-9C9C-733FCC5B6533}" destId="{C28426FB-503E-4BFC-89DA-9BB76AD4D4CE}" srcOrd="0" destOrd="0" presId="urn:microsoft.com/office/officeart/2005/8/layout/hierarchy4"/>
    <dgm:cxn modelId="{E49988EC-44DB-43E3-94AF-294A1BED883A}" type="presParOf" srcId="{4B04DA5D-BB40-422B-9C9C-733FCC5B6533}" destId="{F0DE822E-81BB-45B0-8013-4A01FD3E6AB8}" srcOrd="1" destOrd="0" presId="urn:microsoft.com/office/officeart/2005/8/layout/hierarchy4"/>
    <dgm:cxn modelId="{9D1A6EFC-9777-40A5-A9C1-DBA77F5D1E9A}" type="presParOf" srcId="{C3C29314-8B3A-432E-B70E-3C00C22FDD68}" destId="{931B5CC5-A623-44FF-B903-02C829B5EBF5}" srcOrd="3" destOrd="0" presId="urn:microsoft.com/office/officeart/2005/8/layout/hierarchy4"/>
    <dgm:cxn modelId="{A4E47C77-67CA-46E9-945F-9351C5CD9D27}" type="presParOf" srcId="{C3C29314-8B3A-432E-B70E-3C00C22FDD68}" destId="{FC339C26-CA74-4027-9E84-CEB8404FF56D}" srcOrd="4" destOrd="0" presId="urn:microsoft.com/office/officeart/2005/8/layout/hierarchy4"/>
    <dgm:cxn modelId="{1BB86A02-A942-4239-A7E4-71FE55230085}" type="presParOf" srcId="{FC339C26-CA74-4027-9E84-CEB8404FF56D}" destId="{056758AE-FB56-4282-A821-CEECE553FAD3}" srcOrd="0" destOrd="0" presId="urn:microsoft.com/office/officeart/2005/8/layout/hierarchy4"/>
    <dgm:cxn modelId="{928DCF19-6FBF-49C3-A08D-B07B64672AD9}" type="presParOf" srcId="{FC339C26-CA74-4027-9E84-CEB8404FF56D}" destId="{CBE2F3E0-0477-4EA0-8D98-5C04A60803B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A376A9-4335-4974-B628-DE7ACA34B5E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DC61CF4-9CE1-44CE-9582-EC178F0317E8}">
      <dgm:prSet phldrT="[Text]" custT="1"/>
      <dgm:spPr>
        <a:xfrm>
          <a:off x="230124" y="422"/>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gm:spPr>
      <dgm:t>
        <a:bodyPr/>
        <a:lstStyle/>
        <a:p>
          <a:r>
            <a:rPr lang="en-US" sz="1200" dirty="0">
              <a:solidFill>
                <a:sysClr val="window" lastClr="FFFFFF"/>
              </a:solidFill>
              <a:latin typeface="Arial"/>
              <a:ea typeface="+mn-ea"/>
              <a:cs typeface="+mn-cs"/>
            </a:rPr>
            <a:t>1</a:t>
          </a:r>
        </a:p>
      </dgm:t>
    </dgm:pt>
    <dgm:pt modelId="{80D06EA8-4EF2-48D3-A67F-1C000593C5D4}" type="parTrans" cxnId="{2AAC3C00-908C-4F46-8447-9C0F256B4A2B}">
      <dgm:prSet/>
      <dgm:spPr/>
      <dgm:t>
        <a:bodyPr/>
        <a:lstStyle/>
        <a:p>
          <a:endParaRPr lang="en-US"/>
        </a:p>
      </dgm:t>
    </dgm:pt>
    <dgm:pt modelId="{721217B0-3056-49F7-8F39-2125004949F8}" type="sibTrans" cxnId="{2AAC3C00-908C-4F46-8447-9C0F256B4A2B}">
      <dgm:prSet/>
      <dgm:spPr/>
      <dgm:t>
        <a:bodyPr/>
        <a:lstStyle/>
        <a:p>
          <a:endParaRPr lang="en-US"/>
        </a:p>
      </dgm:t>
    </dgm:pt>
    <dgm:pt modelId="{D886FDC1-ABC3-49BF-989D-A25AC5D9E2F9}">
      <dgm:prSet phldrT="[Text]" custT="1"/>
      <dgm:spPr>
        <a:xfrm>
          <a:off x="1466087" y="73110"/>
          <a:ext cx="4172712" cy="97653"/>
        </a:xfrm>
        <a:prstGeom prst="rect">
          <a:avLst/>
        </a:prstGeom>
        <a:noFill/>
        <a:ln>
          <a:noFill/>
        </a:ln>
        <a:effectLst/>
      </dgm:spPr>
      <dgm:t>
        <a:bodyPr/>
        <a:lstStyle/>
        <a:p>
          <a:r>
            <a:rPr lang="en-US" sz="1200" dirty="0">
              <a:solidFill>
                <a:schemeClr val="tx1"/>
              </a:solidFill>
              <a:latin typeface="Arial"/>
              <a:ea typeface="+mn-ea"/>
              <a:cs typeface="+mn-cs"/>
            </a:rPr>
            <a:t>Email Protection Systems</a:t>
          </a:r>
        </a:p>
      </dgm:t>
    </dgm:pt>
    <dgm:pt modelId="{DFD697B9-E826-4381-8C7C-6905E79C3B1A}" type="parTrans" cxnId="{4E59A7D6-95EE-47D2-9A71-10AD920F1B98}">
      <dgm:prSet/>
      <dgm:spPr/>
      <dgm:t>
        <a:bodyPr/>
        <a:lstStyle/>
        <a:p>
          <a:endParaRPr lang="en-US"/>
        </a:p>
      </dgm:t>
    </dgm:pt>
    <dgm:pt modelId="{FD089B72-9498-4569-B6D1-11DE67AFDC00}" type="sibTrans" cxnId="{4E59A7D6-95EE-47D2-9A71-10AD920F1B98}">
      <dgm:prSet/>
      <dgm:spPr/>
      <dgm:t>
        <a:bodyPr/>
        <a:lstStyle/>
        <a:p>
          <a:endParaRPr lang="en-US"/>
        </a:p>
      </dgm:t>
    </dgm:pt>
    <dgm:pt modelId="{D69B604F-08EA-4111-9502-3D53FD4B5D22}">
      <dgm:prSet phldrT="[Text]" custT="1"/>
      <dgm:spPr>
        <a:xfrm>
          <a:off x="230124" y="443672"/>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gm:spPr>
      <dgm:t>
        <a:bodyPr/>
        <a:lstStyle/>
        <a:p>
          <a:r>
            <a:rPr lang="en-US" sz="1200" dirty="0">
              <a:solidFill>
                <a:sysClr val="window" lastClr="FFFFFF"/>
              </a:solidFill>
              <a:latin typeface="Arial"/>
              <a:ea typeface="+mn-ea"/>
              <a:cs typeface="+mn-cs"/>
            </a:rPr>
            <a:t>2</a:t>
          </a:r>
        </a:p>
      </dgm:t>
    </dgm:pt>
    <dgm:pt modelId="{BE0F752E-0D76-4575-9C74-BF1560D8CCE0}" type="parTrans" cxnId="{1216A7C9-92A8-4C83-806A-9EBA1961B06A}">
      <dgm:prSet/>
      <dgm:spPr/>
      <dgm:t>
        <a:bodyPr/>
        <a:lstStyle/>
        <a:p>
          <a:endParaRPr lang="en-US"/>
        </a:p>
      </dgm:t>
    </dgm:pt>
    <dgm:pt modelId="{DAEADBCD-C7B0-4E44-BDAD-069717889294}" type="sibTrans" cxnId="{1216A7C9-92A8-4C83-806A-9EBA1961B06A}">
      <dgm:prSet/>
      <dgm:spPr/>
      <dgm:t>
        <a:bodyPr/>
        <a:lstStyle/>
        <a:p>
          <a:endParaRPr lang="en-US"/>
        </a:p>
      </dgm:t>
    </dgm:pt>
    <dgm:pt modelId="{FEBBFCE0-41C3-4A9B-A905-16BDB2872BF5}">
      <dgm:prSet phldrT="[Text]" custT="1"/>
      <dgm:spPr>
        <a:xfrm>
          <a:off x="1466087" y="516360"/>
          <a:ext cx="4172712" cy="97653"/>
        </a:xfrm>
        <a:prstGeom prst="rect">
          <a:avLst/>
        </a:prstGeom>
        <a:noFill/>
        <a:ln>
          <a:noFill/>
        </a:ln>
        <a:effectLst/>
      </dgm:spPr>
      <dgm:t>
        <a:bodyPr/>
        <a:lstStyle/>
        <a:p>
          <a:r>
            <a:rPr lang="en-US" sz="1200" dirty="0">
              <a:solidFill>
                <a:schemeClr val="tx1"/>
              </a:solidFill>
              <a:latin typeface="Arial"/>
              <a:ea typeface="+mn-ea"/>
              <a:cs typeface="+mn-cs"/>
            </a:rPr>
            <a:t>Endpoint Protection Systems</a:t>
          </a:r>
        </a:p>
      </dgm:t>
    </dgm:pt>
    <dgm:pt modelId="{BFB99FFA-03C4-49EB-BE5C-11A597BA5D18}" type="parTrans" cxnId="{3B58A111-E381-4218-AF0A-B7DDA39EE618}">
      <dgm:prSet/>
      <dgm:spPr/>
      <dgm:t>
        <a:bodyPr/>
        <a:lstStyle/>
        <a:p>
          <a:endParaRPr lang="en-US"/>
        </a:p>
      </dgm:t>
    </dgm:pt>
    <dgm:pt modelId="{DD174FFF-21B7-441A-BC78-8D3D623334E8}" type="sibTrans" cxnId="{3B58A111-E381-4218-AF0A-B7DDA39EE618}">
      <dgm:prSet/>
      <dgm:spPr/>
      <dgm:t>
        <a:bodyPr/>
        <a:lstStyle/>
        <a:p>
          <a:endParaRPr lang="en-US"/>
        </a:p>
      </dgm:t>
    </dgm:pt>
    <dgm:pt modelId="{F8370BCC-8E81-4B4C-8C0F-D247B2CF29EB}">
      <dgm:prSet phldrT="[Text]" custT="1"/>
      <dgm:spPr>
        <a:xfrm>
          <a:off x="230124" y="886922"/>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gm:spPr>
      <dgm:t>
        <a:bodyPr/>
        <a:lstStyle/>
        <a:p>
          <a:r>
            <a:rPr lang="en-US" sz="1200" dirty="0">
              <a:solidFill>
                <a:sysClr val="window" lastClr="FFFFFF"/>
              </a:solidFill>
              <a:latin typeface="Arial"/>
              <a:ea typeface="+mn-ea"/>
              <a:cs typeface="+mn-cs"/>
            </a:rPr>
            <a:t>3</a:t>
          </a:r>
        </a:p>
      </dgm:t>
    </dgm:pt>
    <dgm:pt modelId="{A8CF1F90-C001-49B6-8A3F-6E6FC732C208}" type="parTrans" cxnId="{9EEED8B1-2680-4D06-86B4-A7136B284FDF}">
      <dgm:prSet/>
      <dgm:spPr/>
      <dgm:t>
        <a:bodyPr/>
        <a:lstStyle/>
        <a:p>
          <a:endParaRPr lang="en-US"/>
        </a:p>
      </dgm:t>
    </dgm:pt>
    <dgm:pt modelId="{80F00DD4-5066-4227-8389-5E3C15079A01}" type="sibTrans" cxnId="{9EEED8B1-2680-4D06-86B4-A7136B284FDF}">
      <dgm:prSet/>
      <dgm:spPr/>
      <dgm:t>
        <a:bodyPr/>
        <a:lstStyle/>
        <a:p>
          <a:endParaRPr lang="en-US"/>
        </a:p>
      </dgm:t>
    </dgm:pt>
    <dgm:pt modelId="{74944964-C368-4D12-BE5D-C3CF3FB883E7}">
      <dgm:prSet phldrT="[Text]" custT="1"/>
      <dgm:spPr>
        <a:xfrm>
          <a:off x="1466087" y="959610"/>
          <a:ext cx="4172712" cy="97653"/>
        </a:xfrm>
        <a:prstGeom prst="rect">
          <a:avLst/>
        </a:prstGeom>
        <a:noFill/>
        <a:ln>
          <a:noFill/>
        </a:ln>
        <a:effectLst/>
      </dgm:spPr>
      <dgm:t>
        <a:bodyPr/>
        <a:lstStyle/>
        <a:p>
          <a:r>
            <a:rPr lang="en-US" sz="1200" dirty="0">
              <a:solidFill>
                <a:schemeClr val="tx1"/>
              </a:solidFill>
              <a:latin typeface="Arial"/>
              <a:ea typeface="+mn-ea"/>
              <a:cs typeface="+mn-cs"/>
            </a:rPr>
            <a:t>Access Management</a:t>
          </a:r>
        </a:p>
      </dgm:t>
    </dgm:pt>
    <dgm:pt modelId="{59529F72-E5C7-472A-815F-E826BA304635}" type="parTrans" cxnId="{E3D7B4F8-1FB7-4154-A632-F8427DA52D8A}">
      <dgm:prSet/>
      <dgm:spPr/>
      <dgm:t>
        <a:bodyPr/>
        <a:lstStyle/>
        <a:p>
          <a:endParaRPr lang="en-US"/>
        </a:p>
      </dgm:t>
    </dgm:pt>
    <dgm:pt modelId="{2E9E4258-A584-4786-BC0C-865FF9EB33EB}" type="sibTrans" cxnId="{E3D7B4F8-1FB7-4154-A632-F8427DA52D8A}">
      <dgm:prSet/>
      <dgm:spPr/>
      <dgm:t>
        <a:bodyPr/>
        <a:lstStyle/>
        <a:p>
          <a:endParaRPr lang="en-US"/>
        </a:p>
      </dgm:t>
    </dgm:pt>
    <dgm:pt modelId="{8922CD06-FBDD-4027-9030-CAA2625B045D}">
      <dgm:prSet phldrT="[Text]" custT="1"/>
      <dgm:spPr>
        <a:xfrm>
          <a:off x="230124" y="1330172"/>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gm:spPr>
      <dgm:t>
        <a:bodyPr/>
        <a:lstStyle/>
        <a:p>
          <a:r>
            <a:rPr lang="en-US" sz="1200" dirty="0">
              <a:solidFill>
                <a:sysClr val="window" lastClr="FFFFFF"/>
              </a:solidFill>
              <a:latin typeface="Arial"/>
              <a:ea typeface="+mn-ea"/>
              <a:cs typeface="+mn-cs"/>
            </a:rPr>
            <a:t>4 </a:t>
          </a:r>
        </a:p>
      </dgm:t>
    </dgm:pt>
    <dgm:pt modelId="{8328D5D8-2085-411C-98DB-8DE42A3E6A5A}" type="parTrans" cxnId="{C38ED81E-BD99-4236-BD47-0D64741687C6}">
      <dgm:prSet/>
      <dgm:spPr/>
      <dgm:t>
        <a:bodyPr/>
        <a:lstStyle/>
        <a:p>
          <a:endParaRPr lang="en-US"/>
        </a:p>
      </dgm:t>
    </dgm:pt>
    <dgm:pt modelId="{FDD394D4-48BE-4789-A48E-DD6ECF30DA6E}" type="sibTrans" cxnId="{C38ED81E-BD99-4236-BD47-0D64741687C6}">
      <dgm:prSet/>
      <dgm:spPr/>
      <dgm:t>
        <a:bodyPr/>
        <a:lstStyle/>
        <a:p>
          <a:endParaRPr lang="en-US"/>
        </a:p>
      </dgm:t>
    </dgm:pt>
    <dgm:pt modelId="{73C6C636-DD1A-4D3C-975C-A28E03865E6E}">
      <dgm:prSet phldrT="[Text]" custT="1"/>
      <dgm:spPr>
        <a:xfrm>
          <a:off x="1466087" y="1402861"/>
          <a:ext cx="4172712" cy="97653"/>
        </a:xfrm>
        <a:prstGeom prst="rect">
          <a:avLst/>
        </a:prstGeom>
        <a:noFill/>
        <a:ln>
          <a:noFill/>
        </a:ln>
        <a:effectLst/>
      </dgm:spPr>
      <dgm:t>
        <a:bodyPr/>
        <a:lstStyle/>
        <a:p>
          <a:r>
            <a:rPr lang="en-US" sz="1200" dirty="0">
              <a:solidFill>
                <a:schemeClr val="tx1"/>
              </a:solidFill>
              <a:latin typeface="Arial"/>
              <a:ea typeface="+mn-ea"/>
              <a:cs typeface="+mn-cs"/>
            </a:rPr>
            <a:t>Data Protection and Loss Prevention</a:t>
          </a:r>
        </a:p>
      </dgm:t>
    </dgm:pt>
    <dgm:pt modelId="{103135B0-8939-4993-96D3-CFCC13080F3B}" type="parTrans" cxnId="{86C4105E-6E55-4A66-A9B6-6DA33702E8FB}">
      <dgm:prSet/>
      <dgm:spPr/>
      <dgm:t>
        <a:bodyPr/>
        <a:lstStyle/>
        <a:p>
          <a:endParaRPr lang="en-US"/>
        </a:p>
      </dgm:t>
    </dgm:pt>
    <dgm:pt modelId="{E8E08DF9-BC67-4E0D-9FB1-29F06D08621B}" type="sibTrans" cxnId="{86C4105E-6E55-4A66-A9B6-6DA33702E8FB}">
      <dgm:prSet/>
      <dgm:spPr/>
      <dgm:t>
        <a:bodyPr/>
        <a:lstStyle/>
        <a:p>
          <a:endParaRPr lang="en-US"/>
        </a:p>
      </dgm:t>
    </dgm:pt>
    <dgm:pt modelId="{3BA376D7-52B4-4DC4-9934-C5031ECD81D0}">
      <dgm:prSet phldrT="[Text]" custT="1"/>
      <dgm:spPr>
        <a:xfrm>
          <a:off x="230124" y="1773423"/>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gm:spPr>
      <dgm:t>
        <a:bodyPr/>
        <a:lstStyle/>
        <a:p>
          <a:r>
            <a:rPr lang="en-US" sz="1200" dirty="0">
              <a:solidFill>
                <a:sysClr val="window" lastClr="FFFFFF"/>
              </a:solidFill>
              <a:latin typeface="Arial"/>
              <a:ea typeface="+mn-ea"/>
              <a:cs typeface="+mn-cs"/>
            </a:rPr>
            <a:t>5</a:t>
          </a:r>
        </a:p>
      </dgm:t>
    </dgm:pt>
    <dgm:pt modelId="{BCCAB0A7-F451-489C-AFC2-323420D6E587}" type="parTrans" cxnId="{D410F7C2-0D0B-4538-AA82-35A15DC314A8}">
      <dgm:prSet/>
      <dgm:spPr/>
      <dgm:t>
        <a:bodyPr/>
        <a:lstStyle/>
        <a:p>
          <a:endParaRPr lang="en-US"/>
        </a:p>
      </dgm:t>
    </dgm:pt>
    <dgm:pt modelId="{39B1E069-D8C2-4C7B-840C-E4F4B99AAB4A}" type="sibTrans" cxnId="{D410F7C2-0D0B-4538-AA82-35A15DC314A8}">
      <dgm:prSet/>
      <dgm:spPr/>
      <dgm:t>
        <a:bodyPr/>
        <a:lstStyle/>
        <a:p>
          <a:endParaRPr lang="en-US"/>
        </a:p>
      </dgm:t>
    </dgm:pt>
    <dgm:pt modelId="{85C22DD8-0415-4181-894B-DC9067778A85}">
      <dgm:prSet phldrT="[Text]" custT="1"/>
      <dgm:spPr>
        <a:xfrm>
          <a:off x="1466087" y="1846111"/>
          <a:ext cx="4172712" cy="97653"/>
        </a:xfrm>
        <a:prstGeom prst="rect">
          <a:avLst/>
        </a:prstGeom>
        <a:noFill/>
        <a:ln>
          <a:noFill/>
        </a:ln>
        <a:effectLst/>
      </dgm:spPr>
      <dgm:t>
        <a:bodyPr/>
        <a:lstStyle/>
        <a:p>
          <a:r>
            <a:rPr lang="en-US" sz="1200" dirty="0">
              <a:solidFill>
                <a:schemeClr val="tx1"/>
              </a:solidFill>
              <a:latin typeface="Arial"/>
              <a:ea typeface="+mn-ea"/>
              <a:cs typeface="+mn-cs"/>
            </a:rPr>
            <a:t>Asset Management</a:t>
          </a:r>
        </a:p>
      </dgm:t>
    </dgm:pt>
    <dgm:pt modelId="{75A8469C-95D9-43F9-B127-B938EB5E7B5E}" type="parTrans" cxnId="{10F8AC4D-50C3-44CC-BE4D-93841B78CF61}">
      <dgm:prSet/>
      <dgm:spPr/>
      <dgm:t>
        <a:bodyPr/>
        <a:lstStyle/>
        <a:p>
          <a:endParaRPr lang="en-US"/>
        </a:p>
      </dgm:t>
    </dgm:pt>
    <dgm:pt modelId="{8D8AB05F-EE1A-49B4-B709-34C89AF3A9A7}" type="sibTrans" cxnId="{10F8AC4D-50C3-44CC-BE4D-93841B78CF61}">
      <dgm:prSet/>
      <dgm:spPr/>
      <dgm:t>
        <a:bodyPr/>
        <a:lstStyle/>
        <a:p>
          <a:endParaRPr lang="en-US"/>
        </a:p>
      </dgm:t>
    </dgm:pt>
    <dgm:pt modelId="{3B804711-0705-463C-A8E8-999119EA0A32}">
      <dgm:prSet phldrT="[Text]" custT="1"/>
      <dgm:spPr>
        <a:xfrm>
          <a:off x="230124" y="2216673"/>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gm:spPr>
      <dgm:t>
        <a:bodyPr/>
        <a:lstStyle/>
        <a:p>
          <a:r>
            <a:rPr lang="en-US" sz="1200" dirty="0">
              <a:solidFill>
                <a:sysClr val="window" lastClr="FFFFFF"/>
              </a:solidFill>
              <a:latin typeface="Arial"/>
              <a:ea typeface="+mn-ea"/>
              <a:cs typeface="+mn-cs"/>
            </a:rPr>
            <a:t>6</a:t>
          </a:r>
        </a:p>
      </dgm:t>
    </dgm:pt>
    <dgm:pt modelId="{DAA21F8B-7DEF-4999-9C07-CEDDCE7FEEA8}" type="parTrans" cxnId="{14754B54-35E6-4D1D-ADE1-2F20440CEF43}">
      <dgm:prSet/>
      <dgm:spPr/>
      <dgm:t>
        <a:bodyPr/>
        <a:lstStyle/>
        <a:p>
          <a:endParaRPr lang="en-US"/>
        </a:p>
      </dgm:t>
    </dgm:pt>
    <dgm:pt modelId="{95ECFC6B-D7CF-4344-AD54-DD8AA95E0EC6}" type="sibTrans" cxnId="{14754B54-35E6-4D1D-ADE1-2F20440CEF43}">
      <dgm:prSet/>
      <dgm:spPr/>
      <dgm:t>
        <a:bodyPr/>
        <a:lstStyle/>
        <a:p>
          <a:endParaRPr lang="en-US"/>
        </a:p>
      </dgm:t>
    </dgm:pt>
    <dgm:pt modelId="{EB299ACE-F580-4F99-AE35-1CAF9EC41A40}">
      <dgm:prSet phldrT="[Text]" custT="1"/>
      <dgm:spPr>
        <a:xfrm>
          <a:off x="1466087" y="2289361"/>
          <a:ext cx="4172712" cy="97653"/>
        </a:xfrm>
        <a:prstGeom prst="rect">
          <a:avLst/>
        </a:prstGeom>
        <a:noFill/>
        <a:ln>
          <a:noFill/>
        </a:ln>
        <a:effectLst/>
      </dgm:spPr>
      <dgm:t>
        <a:bodyPr/>
        <a:lstStyle/>
        <a:p>
          <a:r>
            <a:rPr lang="en-US" sz="1200" dirty="0">
              <a:solidFill>
                <a:schemeClr val="tx1"/>
              </a:solidFill>
              <a:latin typeface="Arial"/>
              <a:ea typeface="+mn-ea"/>
              <a:cs typeface="+mn-cs"/>
            </a:rPr>
            <a:t>Network Management</a:t>
          </a:r>
        </a:p>
      </dgm:t>
    </dgm:pt>
    <dgm:pt modelId="{ABD2506B-721F-48B1-AFA9-1CE0755D5BC3}" type="parTrans" cxnId="{2AEE06A1-4FBD-483E-8524-5E4CC52E0DAA}">
      <dgm:prSet/>
      <dgm:spPr/>
      <dgm:t>
        <a:bodyPr/>
        <a:lstStyle/>
        <a:p>
          <a:endParaRPr lang="en-US"/>
        </a:p>
      </dgm:t>
    </dgm:pt>
    <dgm:pt modelId="{47EE1971-3A30-4890-957A-B904F8647756}" type="sibTrans" cxnId="{2AEE06A1-4FBD-483E-8524-5E4CC52E0DAA}">
      <dgm:prSet/>
      <dgm:spPr/>
      <dgm:t>
        <a:bodyPr/>
        <a:lstStyle/>
        <a:p>
          <a:endParaRPr lang="en-US"/>
        </a:p>
      </dgm:t>
    </dgm:pt>
    <dgm:pt modelId="{5A1D7A07-9E67-44E2-B553-4C397017B6AD}">
      <dgm:prSet phldrT="[Text]" custT="1"/>
      <dgm:spPr>
        <a:xfrm>
          <a:off x="230124" y="2659923"/>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gm:spPr>
      <dgm:t>
        <a:bodyPr/>
        <a:lstStyle/>
        <a:p>
          <a:r>
            <a:rPr lang="en-US" sz="1200" dirty="0">
              <a:solidFill>
                <a:sysClr val="window" lastClr="FFFFFF"/>
              </a:solidFill>
              <a:latin typeface="Arial"/>
              <a:ea typeface="+mn-ea"/>
              <a:cs typeface="+mn-cs"/>
            </a:rPr>
            <a:t>7</a:t>
          </a:r>
        </a:p>
      </dgm:t>
    </dgm:pt>
    <dgm:pt modelId="{1C751711-EB86-4487-8A95-3FBB6B418E4F}" type="parTrans" cxnId="{E6212FF3-067A-4B8A-989E-349117E6F932}">
      <dgm:prSet/>
      <dgm:spPr/>
      <dgm:t>
        <a:bodyPr/>
        <a:lstStyle/>
        <a:p>
          <a:endParaRPr lang="en-US"/>
        </a:p>
      </dgm:t>
    </dgm:pt>
    <dgm:pt modelId="{40B584D3-F12D-4A6D-A315-E006C5C88079}" type="sibTrans" cxnId="{E6212FF3-067A-4B8A-989E-349117E6F932}">
      <dgm:prSet/>
      <dgm:spPr/>
      <dgm:t>
        <a:bodyPr/>
        <a:lstStyle/>
        <a:p>
          <a:endParaRPr lang="en-US"/>
        </a:p>
      </dgm:t>
    </dgm:pt>
    <dgm:pt modelId="{94C0AC2F-40E6-4E35-903E-C3CED732E7FB}">
      <dgm:prSet phldrT="[Text]" custT="1"/>
      <dgm:spPr>
        <a:xfrm>
          <a:off x="1466087" y="2732611"/>
          <a:ext cx="4172712" cy="97653"/>
        </a:xfrm>
        <a:prstGeom prst="rect">
          <a:avLst/>
        </a:prstGeom>
        <a:noFill/>
        <a:ln>
          <a:noFill/>
        </a:ln>
        <a:effectLst/>
      </dgm:spPr>
      <dgm:t>
        <a:bodyPr/>
        <a:lstStyle/>
        <a:p>
          <a:r>
            <a:rPr lang="en-US" sz="1200" dirty="0">
              <a:solidFill>
                <a:schemeClr val="tx1"/>
              </a:solidFill>
              <a:latin typeface="Arial"/>
              <a:ea typeface="+mn-ea"/>
              <a:cs typeface="+mn-cs"/>
            </a:rPr>
            <a:t>Vulnerability Management</a:t>
          </a:r>
        </a:p>
      </dgm:t>
    </dgm:pt>
    <dgm:pt modelId="{0877C7B3-5A24-4FA4-BF06-0BB84290D23D}" type="parTrans" cxnId="{1CC57B44-18DD-4F2C-AB10-E9CE0330F722}">
      <dgm:prSet/>
      <dgm:spPr/>
      <dgm:t>
        <a:bodyPr/>
        <a:lstStyle/>
        <a:p>
          <a:endParaRPr lang="en-US"/>
        </a:p>
      </dgm:t>
    </dgm:pt>
    <dgm:pt modelId="{9A53A8C4-129B-4732-9571-28F38A33505D}" type="sibTrans" cxnId="{1CC57B44-18DD-4F2C-AB10-E9CE0330F722}">
      <dgm:prSet/>
      <dgm:spPr/>
      <dgm:t>
        <a:bodyPr/>
        <a:lstStyle/>
        <a:p>
          <a:endParaRPr lang="en-US"/>
        </a:p>
      </dgm:t>
    </dgm:pt>
    <dgm:pt modelId="{63761A84-BB5F-4325-921B-E73409C7DFF3}">
      <dgm:prSet phldrT="[Text]" custT="1"/>
      <dgm:spPr>
        <a:xfrm>
          <a:off x="230124" y="3103173"/>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gm:spPr>
      <dgm:t>
        <a:bodyPr/>
        <a:lstStyle/>
        <a:p>
          <a:r>
            <a:rPr lang="en-US" sz="1200" dirty="0">
              <a:solidFill>
                <a:sysClr val="window" lastClr="FFFFFF"/>
              </a:solidFill>
              <a:latin typeface="Arial"/>
              <a:ea typeface="+mn-ea"/>
              <a:cs typeface="+mn-cs"/>
            </a:rPr>
            <a:t>8</a:t>
          </a:r>
        </a:p>
      </dgm:t>
    </dgm:pt>
    <dgm:pt modelId="{198F304B-C09C-4AAE-8696-6940114E7ECD}" type="parTrans" cxnId="{7DB5B232-2034-4344-8FC2-27BBA3EAC47E}">
      <dgm:prSet/>
      <dgm:spPr/>
      <dgm:t>
        <a:bodyPr/>
        <a:lstStyle/>
        <a:p>
          <a:endParaRPr lang="en-US"/>
        </a:p>
      </dgm:t>
    </dgm:pt>
    <dgm:pt modelId="{DBF550C3-D373-4200-A9DC-D02F05D6063E}" type="sibTrans" cxnId="{7DB5B232-2034-4344-8FC2-27BBA3EAC47E}">
      <dgm:prSet/>
      <dgm:spPr/>
      <dgm:t>
        <a:bodyPr/>
        <a:lstStyle/>
        <a:p>
          <a:endParaRPr lang="en-US"/>
        </a:p>
      </dgm:t>
    </dgm:pt>
    <dgm:pt modelId="{22EAF1D3-77E6-4FC9-8A31-5C01394CF0A0}">
      <dgm:prSet phldrT="[Text]" custT="1"/>
      <dgm:spPr>
        <a:xfrm>
          <a:off x="1466087" y="3175862"/>
          <a:ext cx="4172712" cy="97653"/>
        </a:xfrm>
        <a:prstGeom prst="rect">
          <a:avLst/>
        </a:prstGeom>
        <a:noFill/>
        <a:ln>
          <a:noFill/>
        </a:ln>
        <a:effectLst/>
      </dgm:spPr>
      <dgm:t>
        <a:bodyPr/>
        <a:lstStyle/>
        <a:p>
          <a:r>
            <a:rPr lang="en-US" sz="1200" dirty="0">
              <a:solidFill>
                <a:schemeClr val="tx1"/>
              </a:solidFill>
              <a:latin typeface="Arial"/>
              <a:ea typeface="+mn-ea"/>
              <a:cs typeface="+mn-cs"/>
            </a:rPr>
            <a:t>Incident Response</a:t>
          </a:r>
        </a:p>
      </dgm:t>
    </dgm:pt>
    <dgm:pt modelId="{66328F59-DC3E-4E90-B691-CAA452E9145B}" type="parTrans" cxnId="{ECBB07FC-0206-4D8C-B337-93E3D364FEF4}">
      <dgm:prSet/>
      <dgm:spPr/>
      <dgm:t>
        <a:bodyPr/>
        <a:lstStyle/>
        <a:p>
          <a:endParaRPr lang="en-US"/>
        </a:p>
      </dgm:t>
    </dgm:pt>
    <dgm:pt modelId="{F7062450-CDA6-490E-9BA4-4FA1A164D025}" type="sibTrans" cxnId="{ECBB07FC-0206-4D8C-B337-93E3D364FEF4}">
      <dgm:prSet/>
      <dgm:spPr/>
      <dgm:t>
        <a:bodyPr/>
        <a:lstStyle/>
        <a:p>
          <a:endParaRPr lang="en-US"/>
        </a:p>
      </dgm:t>
    </dgm:pt>
    <dgm:pt modelId="{5F297A07-C154-4AEC-BF92-97BCD8D17020}">
      <dgm:prSet phldrT="[Text]" custT="1"/>
      <dgm:spPr>
        <a:xfrm>
          <a:off x="230124" y="3546424"/>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gm:spPr>
      <dgm:t>
        <a:bodyPr/>
        <a:lstStyle/>
        <a:p>
          <a:r>
            <a:rPr lang="en-US" sz="1200" dirty="0">
              <a:solidFill>
                <a:sysClr val="window" lastClr="FFFFFF"/>
              </a:solidFill>
              <a:latin typeface="Arial"/>
              <a:ea typeface="+mn-ea"/>
              <a:cs typeface="+mn-cs"/>
            </a:rPr>
            <a:t>9 </a:t>
          </a:r>
        </a:p>
      </dgm:t>
    </dgm:pt>
    <dgm:pt modelId="{39DE5AA2-390D-4EEC-8D09-4EC1CE48AAC8}" type="parTrans" cxnId="{87502FF3-710E-442E-9C1D-3C96F71AE22E}">
      <dgm:prSet/>
      <dgm:spPr/>
      <dgm:t>
        <a:bodyPr/>
        <a:lstStyle/>
        <a:p>
          <a:endParaRPr lang="en-US"/>
        </a:p>
      </dgm:t>
    </dgm:pt>
    <dgm:pt modelId="{E5D040FD-433E-4B55-A4AC-64ECD9202E98}" type="sibTrans" cxnId="{87502FF3-710E-442E-9C1D-3C96F71AE22E}">
      <dgm:prSet/>
      <dgm:spPr/>
      <dgm:t>
        <a:bodyPr/>
        <a:lstStyle/>
        <a:p>
          <a:endParaRPr lang="en-US"/>
        </a:p>
      </dgm:t>
    </dgm:pt>
    <dgm:pt modelId="{7CF34929-FE0F-4E64-A752-518CE21581F0}">
      <dgm:prSet phldrT="[Text]" custT="1"/>
      <dgm:spPr>
        <a:xfrm>
          <a:off x="1466087" y="3619112"/>
          <a:ext cx="4172712" cy="97653"/>
        </a:xfrm>
        <a:prstGeom prst="rect">
          <a:avLst/>
        </a:prstGeom>
        <a:noFill/>
        <a:ln>
          <a:noFill/>
        </a:ln>
        <a:effectLst/>
      </dgm:spPr>
      <dgm:t>
        <a:bodyPr/>
        <a:lstStyle/>
        <a:p>
          <a:r>
            <a:rPr lang="en-US" sz="1200" dirty="0">
              <a:solidFill>
                <a:schemeClr val="tx1"/>
              </a:solidFill>
              <a:latin typeface="Arial"/>
              <a:ea typeface="+mn-ea"/>
              <a:cs typeface="+mn-cs"/>
            </a:rPr>
            <a:t>Medical Device Security</a:t>
          </a:r>
        </a:p>
      </dgm:t>
    </dgm:pt>
    <dgm:pt modelId="{F1F5E6CE-F64A-40BA-95D2-FD8317EEB618}" type="parTrans" cxnId="{C6610DB6-5B00-48B0-9878-21EBD01D9F95}">
      <dgm:prSet/>
      <dgm:spPr/>
      <dgm:t>
        <a:bodyPr/>
        <a:lstStyle/>
        <a:p>
          <a:endParaRPr lang="en-US"/>
        </a:p>
      </dgm:t>
    </dgm:pt>
    <dgm:pt modelId="{FC760523-5234-4935-AB59-5FBFCEA41FC7}" type="sibTrans" cxnId="{C6610DB6-5B00-48B0-9878-21EBD01D9F95}">
      <dgm:prSet/>
      <dgm:spPr/>
      <dgm:t>
        <a:bodyPr/>
        <a:lstStyle/>
        <a:p>
          <a:endParaRPr lang="en-US"/>
        </a:p>
      </dgm:t>
    </dgm:pt>
    <dgm:pt modelId="{F32BCD6A-00AA-4242-AA4A-EFAA0757F9DD}">
      <dgm:prSet phldrT="[Text]" custT="1"/>
      <dgm:spPr>
        <a:xfrm>
          <a:off x="230124" y="3989674"/>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gm:spPr>
      <dgm:t>
        <a:bodyPr/>
        <a:lstStyle/>
        <a:p>
          <a:r>
            <a:rPr lang="en-US" sz="1200" dirty="0">
              <a:solidFill>
                <a:sysClr val="window" lastClr="FFFFFF"/>
              </a:solidFill>
              <a:latin typeface="Arial"/>
              <a:ea typeface="+mn-ea"/>
              <a:cs typeface="+mn-cs"/>
            </a:rPr>
            <a:t>10</a:t>
          </a:r>
        </a:p>
      </dgm:t>
    </dgm:pt>
    <dgm:pt modelId="{131E9272-FF30-4890-8086-307258458DC5}" type="parTrans" cxnId="{1EA2577A-D331-4CB3-8569-CDE902BC0F80}">
      <dgm:prSet/>
      <dgm:spPr/>
      <dgm:t>
        <a:bodyPr/>
        <a:lstStyle/>
        <a:p>
          <a:endParaRPr lang="en-US"/>
        </a:p>
      </dgm:t>
    </dgm:pt>
    <dgm:pt modelId="{414F5672-2B0E-4276-BED8-F28F43D87043}" type="sibTrans" cxnId="{1EA2577A-D331-4CB3-8569-CDE902BC0F80}">
      <dgm:prSet/>
      <dgm:spPr/>
      <dgm:t>
        <a:bodyPr/>
        <a:lstStyle/>
        <a:p>
          <a:endParaRPr lang="en-US"/>
        </a:p>
      </dgm:t>
    </dgm:pt>
    <dgm:pt modelId="{69BD45A1-B661-4240-A1F7-AED0826B1FE6}">
      <dgm:prSet phldrT="[Text]" custT="1"/>
      <dgm:spPr>
        <a:xfrm>
          <a:off x="1466087" y="4062362"/>
          <a:ext cx="4172712" cy="97653"/>
        </a:xfrm>
        <a:prstGeom prst="rect">
          <a:avLst/>
        </a:prstGeom>
        <a:noFill/>
        <a:ln>
          <a:noFill/>
        </a:ln>
        <a:effectLst/>
      </dgm:spPr>
      <dgm:t>
        <a:bodyPr/>
        <a:lstStyle/>
        <a:p>
          <a:r>
            <a:rPr lang="en-US" sz="1200" dirty="0">
              <a:solidFill>
                <a:schemeClr val="tx1"/>
              </a:solidFill>
              <a:latin typeface="Arial"/>
              <a:ea typeface="+mn-ea"/>
              <a:cs typeface="+mn-cs"/>
            </a:rPr>
            <a:t>Cybersecurity Policies</a:t>
          </a:r>
        </a:p>
      </dgm:t>
    </dgm:pt>
    <dgm:pt modelId="{2A76C5CA-CF8D-4C8F-B78F-EF3F202DB988}" type="parTrans" cxnId="{DEE15C15-404C-4DF1-AB4E-067B8A860F9B}">
      <dgm:prSet/>
      <dgm:spPr/>
      <dgm:t>
        <a:bodyPr/>
        <a:lstStyle/>
        <a:p>
          <a:endParaRPr lang="en-US"/>
        </a:p>
      </dgm:t>
    </dgm:pt>
    <dgm:pt modelId="{FB17E5BB-43EF-4800-8879-74451CA587F2}" type="sibTrans" cxnId="{DEE15C15-404C-4DF1-AB4E-067B8A860F9B}">
      <dgm:prSet/>
      <dgm:spPr/>
      <dgm:t>
        <a:bodyPr/>
        <a:lstStyle/>
        <a:p>
          <a:endParaRPr lang="en-US"/>
        </a:p>
      </dgm:t>
    </dgm:pt>
    <dgm:pt modelId="{14914818-4A03-49D1-8719-34E95A2CE130}">
      <dgm:prSet phldrT="[Text]" custT="1"/>
      <dgm:spPr>
        <a:xfrm>
          <a:off x="0" y="243452"/>
          <a:ext cx="5638800" cy="195337"/>
        </a:xfrm>
        <a:prstGeom prst="rect">
          <a:avLst/>
        </a:prstGeom>
        <a:noFill/>
        <a:ln>
          <a:noFill/>
        </a:ln>
        <a:effectLst/>
      </dgm:spPr>
      <dgm:t>
        <a:bodyPr/>
        <a:lstStyle/>
        <a:p>
          <a:endParaRPr lang="en-US" sz="1400" dirty="0">
            <a:solidFill>
              <a:sysClr val="windowText" lastClr="000000">
                <a:hueOff val="0"/>
                <a:satOff val="0"/>
                <a:lumOff val="0"/>
                <a:alphaOff val="0"/>
              </a:sysClr>
            </a:solidFill>
            <a:latin typeface="Arial"/>
            <a:ea typeface="+mn-ea"/>
            <a:cs typeface="+mn-cs"/>
          </a:endParaRPr>
        </a:p>
      </dgm:t>
    </dgm:pt>
    <dgm:pt modelId="{895A2CBD-61B0-4B31-8327-1C1F88CB9B96}" type="parTrans" cxnId="{265AF5DE-B1A8-4096-A4F9-54721E8A2D5D}">
      <dgm:prSet/>
      <dgm:spPr/>
      <dgm:t>
        <a:bodyPr/>
        <a:lstStyle/>
        <a:p>
          <a:endParaRPr lang="en-US"/>
        </a:p>
      </dgm:t>
    </dgm:pt>
    <dgm:pt modelId="{00D5A40F-81A3-4642-9C7D-B39C39AA485D}" type="sibTrans" cxnId="{265AF5DE-B1A8-4096-A4F9-54721E8A2D5D}">
      <dgm:prSet/>
      <dgm:spPr/>
      <dgm:t>
        <a:bodyPr/>
        <a:lstStyle/>
        <a:p>
          <a:endParaRPr lang="en-US"/>
        </a:p>
      </dgm:t>
    </dgm:pt>
    <dgm:pt modelId="{8F5D888E-7DA9-42EA-B55E-3EC2A0DF991F}">
      <dgm:prSet phldrT="[Text]" custT="1"/>
      <dgm:spPr>
        <a:xfrm>
          <a:off x="0" y="686702"/>
          <a:ext cx="5638800" cy="195337"/>
        </a:xfrm>
        <a:prstGeom prst="rect">
          <a:avLst/>
        </a:prstGeom>
        <a:noFill/>
        <a:ln>
          <a:noFill/>
        </a:ln>
        <a:effectLst/>
      </dgm:spPr>
      <dgm:t>
        <a:bodyPr/>
        <a:lstStyle/>
        <a:p>
          <a:endParaRPr lang="en-US" sz="1050" dirty="0">
            <a:solidFill>
              <a:sysClr val="windowText" lastClr="000000">
                <a:hueOff val="0"/>
                <a:satOff val="0"/>
                <a:lumOff val="0"/>
                <a:alphaOff val="0"/>
              </a:sysClr>
            </a:solidFill>
            <a:latin typeface="Arial"/>
            <a:ea typeface="+mn-ea"/>
            <a:cs typeface="+mn-cs"/>
          </a:endParaRPr>
        </a:p>
      </dgm:t>
    </dgm:pt>
    <dgm:pt modelId="{B584B365-4172-4432-BC08-CB4179901F90}" type="parTrans" cxnId="{2CD846AD-E99B-469B-8726-599DF0FE9ADE}">
      <dgm:prSet/>
      <dgm:spPr/>
      <dgm:t>
        <a:bodyPr/>
        <a:lstStyle/>
        <a:p>
          <a:endParaRPr lang="en-US"/>
        </a:p>
      </dgm:t>
    </dgm:pt>
    <dgm:pt modelId="{98D3D976-FDE8-4CDD-A55F-5C6D98221D0D}" type="sibTrans" cxnId="{2CD846AD-E99B-469B-8726-599DF0FE9ADE}">
      <dgm:prSet/>
      <dgm:spPr/>
      <dgm:t>
        <a:bodyPr/>
        <a:lstStyle/>
        <a:p>
          <a:endParaRPr lang="en-US"/>
        </a:p>
      </dgm:t>
    </dgm:pt>
    <dgm:pt modelId="{AE63C162-4057-4276-94A6-8F7181A50742}">
      <dgm:prSet phldrT="[Text]" custT="1"/>
      <dgm:spPr>
        <a:xfrm>
          <a:off x="0" y="1129953"/>
          <a:ext cx="5638800" cy="195337"/>
        </a:xfrm>
        <a:prstGeom prst="rect">
          <a:avLst/>
        </a:prstGeom>
        <a:noFill/>
        <a:ln>
          <a:noFill/>
        </a:ln>
        <a:effectLst/>
      </dgm:spPr>
      <dgm:t>
        <a:bodyPr/>
        <a:lstStyle/>
        <a:p>
          <a:endParaRPr lang="en-US" sz="1050" dirty="0">
            <a:solidFill>
              <a:sysClr val="windowText" lastClr="000000">
                <a:hueOff val="0"/>
                <a:satOff val="0"/>
                <a:lumOff val="0"/>
                <a:alphaOff val="0"/>
              </a:sysClr>
            </a:solidFill>
            <a:latin typeface="Arial"/>
            <a:ea typeface="+mn-ea"/>
            <a:cs typeface="+mn-cs"/>
          </a:endParaRPr>
        </a:p>
      </dgm:t>
    </dgm:pt>
    <dgm:pt modelId="{09D3B4DD-BC37-4AC9-BACB-1532C01D9F16}" type="parTrans" cxnId="{ED06199B-FE80-4F76-9BDC-488210F7145F}">
      <dgm:prSet/>
      <dgm:spPr/>
      <dgm:t>
        <a:bodyPr/>
        <a:lstStyle/>
        <a:p>
          <a:endParaRPr lang="en-US"/>
        </a:p>
      </dgm:t>
    </dgm:pt>
    <dgm:pt modelId="{D0F2D40F-2B3D-4A68-AB02-6C83CDF72027}" type="sibTrans" cxnId="{ED06199B-FE80-4F76-9BDC-488210F7145F}">
      <dgm:prSet/>
      <dgm:spPr/>
      <dgm:t>
        <a:bodyPr/>
        <a:lstStyle/>
        <a:p>
          <a:endParaRPr lang="en-US"/>
        </a:p>
      </dgm:t>
    </dgm:pt>
    <dgm:pt modelId="{45BBCCC0-77A1-4A98-A784-65757D5D6FCE}">
      <dgm:prSet phldrT="[Text]" custT="1"/>
      <dgm:spPr>
        <a:xfrm>
          <a:off x="0" y="1573203"/>
          <a:ext cx="5638800" cy="195337"/>
        </a:xfrm>
        <a:prstGeom prst="rect">
          <a:avLst/>
        </a:prstGeom>
        <a:noFill/>
        <a:ln>
          <a:noFill/>
        </a:ln>
        <a:effectLst/>
      </dgm:spPr>
      <dgm:t>
        <a:bodyPr/>
        <a:lstStyle/>
        <a:p>
          <a:endParaRPr lang="en-US" sz="1050" dirty="0">
            <a:solidFill>
              <a:sysClr val="windowText" lastClr="000000">
                <a:hueOff val="0"/>
                <a:satOff val="0"/>
                <a:lumOff val="0"/>
                <a:alphaOff val="0"/>
              </a:sysClr>
            </a:solidFill>
            <a:latin typeface="Arial"/>
            <a:ea typeface="+mn-ea"/>
            <a:cs typeface="+mn-cs"/>
          </a:endParaRPr>
        </a:p>
      </dgm:t>
    </dgm:pt>
    <dgm:pt modelId="{926BD920-A3F3-4553-8A61-E42D54E26795}" type="parTrans" cxnId="{C903B817-6E8E-4EC4-B486-A08F6B39C258}">
      <dgm:prSet/>
      <dgm:spPr/>
      <dgm:t>
        <a:bodyPr/>
        <a:lstStyle/>
        <a:p>
          <a:endParaRPr lang="en-US"/>
        </a:p>
      </dgm:t>
    </dgm:pt>
    <dgm:pt modelId="{8CBC7B4F-65FA-434C-B1AD-C5DFEB62C92F}" type="sibTrans" cxnId="{C903B817-6E8E-4EC4-B486-A08F6B39C258}">
      <dgm:prSet/>
      <dgm:spPr/>
      <dgm:t>
        <a:bodyPr/>
        <a:lstStyle/>
        <a:p>
          <a:endParaRPr lang="en-US"/>
        </a:p>
      </dgm:t>
    </dgm:pt>
    <dgm:pt modelId="{41576794-B453-4C3A-BD1E-832281CFC08A}">
      <dgm:prSet phldrT="[Text]" custT="1"/>
      <dgm:spPr>
        <a:xfrm>
          <a:off x="0" y="2016453"/>
          <a:ext cx="5638800" cy="195337"/>
        </a:xfrm>
        <a:prstGeom prst="rect">
          <a:avLst/>
        </a:prstGeom>
        <a:noFill/>
        <a:ln>
          <a:noFill/>
        </a:ln>
        <a:effectLst/>
      </dgm:spPr>
      <dgm:t>
        <a:bodyPr/>
        <a:lstStyle/>
        <a:p>
          <a:endParaRPr lang="en-US" sz="1050" dirty="0">
            <a:solidFill>
              <a:sysClr val="windowText" lastClr="000000">
                <a:hueOff val="0"/>
                <a:satOff val="0"/>
                <a:lumOff val="0"/>
                <a:alphaOff val="0"/>
              </a:sysClr>
            </a:solidFill>
            <a:latin typeface="Arial"/>
            <a:ea typeface="+mn-ea"/>
            <a:cs typeface="+mn-cs"/>
          </a:endParaRPr>
        </a:p>
      </dgm:t>
    </dgm:pt>
    <dgm:pt modelId="{70842D06-D361-4C3B-8B97-25618FBAEF65}" type="parTrans" cxnId="{E7FDED2B-975F-4EDB-9E60-52639914F505}">
      <dgm:prSet/>
      <dgm:spPr/>
      <dgm:t>
        <a:bodyPr/>
        <a:lstStyle/>
        <a:p>
          <a:endParaRPr lang="en-US"/>
        </a:p>
      </dgm:t>
    </dgm:pt>
    <dgm:pt modelId="{863C9EAA-C0BD-4E5C-9B2C-95ADABC15072}" type="sibTrans" cxnId="{E7FDED2B-975F-4EDB-9E60-52639914F505}">
      <dgm:prSet/>
      <dgm:spPr/>
      <dgm:t>
        <a:bodyPr/>
        <a:lstStyle/>
        <a:p>
          <a:endParaRPr lang="en-US"/>
        </a:p>
      </dgm:t>
    </dgm:pt>
    <dgm:pt modelId="{F24F05CE-2F9C-4855-8407-CB3C4D0CA528}">
      <dgm:prSet phldrT="[Text]" custT="1"/>
      <dgm:spPr>
        <a:xfrm>
          <a:off x="0" y="2459703"/>
          <a:ext cx="5638800" cy="195337"/>
        </a:xfrm>
        <a:prstGeom prst="rect">
          <a:avLst/>
        </a:prstGeom>
        <a:noFill/>
        <a:ln>
          <a:noFill/>
        </a:ln>
        <a:effectLst/>
      </dgm:spPr>
      <dgm:t>
        <a:bodyPr/>
        <a:lstStyle/>
        <a:p>
          <a:endParaRPr lang="en-US" sz="1050" dirty="0">
            <a:solidFill>
              <a:sysClr val="windowText" lastClr="000000">
                <a:hueOff val="0"/>
                <a:satOff val="0"/>
                <a:lumOff val="0"/>
                <a:alphaOff val="0"/>
              </a:sysClr>
            </a:solidFill>
            <a:latin typeface="Arial"/>
            <a:ea typeface="+mn-ea"/>
            <a:cs typeface="+mn-cs"/>
          </a:endParaRPr>
        </a:p>
      </dgm:t>
    </dgm:pt>
    <dgm:pt modelId="{4FEE251D-B45C-49B5-B10A-26F068A51907}" type="parTrans" cxnId="{46936BAA-126A-4531-98E2-71B24C16FD0F}">
      <dgm:prSet/>
      <dgm:spPr/>
      <dgm:t>
        <a:bodyPr/>
        <a:lstStyle/>
        <a:p>
          <a:endParaRPr lang="en-US"/>
        </a:p>
      </dgm:t>
    </dgm:pt>
    <dgm:pt modelId="{713C773C-3803-4000-893D-3397930C7ECF}" type="sibTrans" cxnId="{46936BAA-126A-4531-98E2-71B24C16FD0F}">
      <dgm:prSet/>
      <dgm:spPr/>
      <dgm:t>
        <a:bodyPr/>
        <a:lstStyle/>
        <a:p>
          <a:endParaRPr lang="en-US"/>
        </a:p>
      </dgm:t>
    </dgm:pt>
    <dgm:pt modelId="{8E1FF586-95BE-47C0-93A3-CAE0365FACBC}">
      <dgm:prSet phldrT="[Text]" custT="1"/>
      <dgm:spPr>
        <a:xfrm>
          <a:off x="0" y="2902954"/>
          <a:ext cx="5638800" cy="195337"/>
        </a:xfrm>
        <a:prstGeom prst="rect">
          <a:avLst/>
        </a:prstGeom>
        <a:noFill/>
        <a:ln>
          <a:noFill/>
        </a:ln>
        <a:effectLst/>
      </dgm:spPr>
      <dgm:t>
        <a:bodyPr/>
        <a:lstStyle/>
        <a:p>
          <a:endParaRPr lang="en-US" sz="1050" dirty="0">
            <a:solidFill>
              <a:sysClr val="windowText" lastClr="000000">
                <a:hueOff val="0"/>
                <a:satOff val="0"/>
                <a:lumOff val="0"/>
                <a:alphaOff val="0"/>
              </a:sysClr>
            </a:solidFill>
            <a:latin typeface="Arial"/>
            <a:ea typeface="+mn-ea"/>
            <a:cs typeface="+mn-cs"/>
          </a:endParaRPr>
        </a:p>
      </dgm:t>
    </dgm:pt>
    <dgm:pt modelId="{4B49742C-60AB-4E72-BAB8-6E93DF73B2F2}" type="parTrans" cxnId="{15BA5A43-3A65-4F6A-AA3A-13A211A92149}">
      <dgm:prSet/>
      <dgm:spPr/>
      <dgm:t>
        <a:bodyPr/>
        <a:lstStyle/>
        <a:p>
          <a:endParaRPr lang="en-US"/>
        </a:p>
      </dgm:t>
    </dgm:pt>
    <dgm:pt modelId="{7CA3EA79-BE60-4541-B626-0D35A1D40303}" type="sibTrans" cxnId="{15BA5A43-3A65-4F6A-AA3A-13A211A92149}">
      <dgm:prSet/>
      <dgm:spPr/>
      <dgm:t>
        <a:bodyPr/>
        <a:lstStyle/>
        <a:p>
          <a:endParaRPr lang="en-US"/>
        </a:p>
      </dgm:t>
    </dgm:pt>
    <dgm:pt modelId="{637903EC-9C23-4DB5-BD2C-F3C70785ACD8}">
      <dgm:prSet phldrT="[Text]" custT="1"/>
      <dgm:spPr>
        <a:xfrm>
          <a:off x="0" y="3346204"/>
          <a:ext cx="5638800" cy="195337"/>
        </a:xfrm>
        <a:prstGeom prst="rect">
          <a:avLst/>
        </a:prstGeom>
        <a:noFill/>
        <a:ln>
          <a:noFill/>
        </a:ln>
        <a:effectLst/>
      </dgm:spPr>
      <dgm:t>
        <a:bodyPr/>
        <a:lstStyle/>
        <a:p>
          <a:endParaRPr lang="en-US" sz="1050" dirty="0">
            <a:solidFill>
              <a:sysClr val="windowText" lastClr="000000">
                <a:hueOff val="0"/>
                <a:satOff val="0"/>
                <a:lumOff val="0"/>
                <a:alphaOff val="0"/>
              </a:sysClr>
            </a:solidFill>
            <a:latin typeface="Arial"/>
            <a:ea typeface="+mn-ea"/>
            <a:cs typeface="+mn-cs"/>
          </a:endParaRPr>
        </a:p>
      </dgm:t>
    </dgm:pt>
    <dgm:pt modelId="{1F0DD7B8-42D8-4A3E-BA38-46A63DF4BF62}" type="parTrans" cxnId="{AC4037BF-F7DF-439D-90AF-4B1A3F6472B1}">
      <dgm:prSet/>
      <dgm:spPr/>
      <dgm:t>
        <a:bodyPr/>
        <a:lstStyle/>
        <a:p>
          <a:endParaRPr lang="en-US"/>
        </a:p>
      </dgm:t>
    </dgm:pt>
    <dgm:pt modelId="{E5FF35F0-1959-417B-8B31-D2C7A6EFB63F}" type="sibTrans" cxnId="{AC4037BF-F7DF-439D-90AF-4B1A3F6472B1}">
      <dgm:prSet/>
      <dgm:spPr/>
      <dgm:t>
        <a:bodyPr/>
        <a:lstStyle/>
        <a:p>
          <a:endParaRPr lang="en-US"/>
        </a:p>
      </dgm:t>
    </dgm:pt>
    <dgm:pt modelId="{02AC55AF-2376-4B74-9BDD-672E47D371E9}">
      <dgm:prSet phldrT="[Text]" custT="1"/>
      <dgm:spPr>
        <a:xfrm>
          <a:off x="0" y="3789454"/>
          <a:ext cx="5638800" cy="195337"/>
        </a:xfrm>
        <a:prstGeom prst="rect">
          <a:avLst/>
        </a:prstGeom>
        <a:noFill/>
        <a:ln>
          <a:noFill/>
        </a:ln>
        <a:effectLst/>
      </dgm:spPr>
      <dgm:t>
        <a:bodyPr/>
        <a:lstStyle/>
        <a:p>
          <a:endParaRPr lang="en-US" sz="1050" dirty="0">
            <a:solidFill>
              <a:sysClr val="windowText" lastClr="000000">
                <a:hueOff val="0"/>
                <a:satOff val="0"/>
                <a:lumOff val="0"/>
                <a:alphaOff val="0"/>
              </a:sysClr>
            </a:solidFill>
            <a:latin typeface="Arial"/>
            <a:ea typeface="+mn-ea"/>
            <a:cs typeface="+mn-cs"/>
          </a:endParaRPr>
        </a:p>
      </dgm:t>
    </dgm:pt>
    <dgm:pt modelId="{F78DBE88-A371-4023-8A36-956946B69C5D}" type="parTrans" cxnId="{437738B3-BFBD-4186-BC83-BF51686C285D}">
      <dgm:prSet/>
      <dgm:spPr/>
      <dgm:t>
        <a:bodyPr/>
        <a:lstStyle/>
        <a:p>
          <a:endParaRPr lang="en-US"/>
        </a:p>
      </dgm:t>
    </dgm:pt>
    <dgm:pt modelId="{6A4E0BAA-E5C4-4A3C-89C4-60D0CA0D5788}" type="sibTrans" cxnId="{437738B3-BFBD-4186-BC83-BF51686C285D}">
      <dgm:prSet/>
      <dgm:spPr/>
      <dgm:t>
        <a:bodyPr/>
        <a:lstStyle/>
        <a:p>
          <a:endParaRPr lang="en-US"/>
        </a:p>
      </dgm:t>
    </dgm:pt>
    <dgm:pt modelId="{85B4E1B2-0593-4B6C-91BB-A4727D2E2CF0}" type="pres">
      <dgm:prSet presAssocID="{97A376A9-4335-4974-B628-DE7ACA34B5EE}" presName="Name0" presStyleCnt="0">
        <dgm:presLayoutVars>
          <dgm:chMax/>
          <dgm:chPref val="3"/>
          <dgm:dir/>
          <dgm:animOne val="branch"/>
          <dgm:animLvl val="lvl"/>
        </dgm:presLayoutVars>
      </dgm:prSet>
      <dgm:spPr/>
      <dgm:t>
        <a:bodyPr/>
        <a:lstStyle/>
        <a:p>
          <a:endParaRPr lang="en-US"/>
        </a:p>
      </dgm:t>
    </dgm:pt>
    <dgm:pt modelId="{A78BD8F2-0F95-482B-9BAC-A7DC40AD88C9}" type="pres">
      <dgm:prSet presAssocID="{4DC61CF4-9CE1-44CE-9582-EC178F0317E8}" presName="composite" presStyleCnt="0"/>
      <dgm:spPr/>
    </dgm:pt>
    <dgm:pt modelId="{67B63ADA-7477-45A1-A5B8-04F7790EB7EF}" type="pres">
      <dgm:prSet presAssocID="{4DC61CF4-9CE1-44CE-9582-EC178F0317E8}" presName="FirstChild" presStyleLbl="revTx" presStyleIdx="0" presStyleCnt="19">
        <dgm:presLayoutVars>
          <dgm:chMax val="0"/>
          <dgm:chPref val="0"/>
          <dgm:bulletEnabled val="1"/>
        </dgm:presLayoutVars>
      </dgm:prSet>
      <dgm:spPr/>
      <dgm:t>
        <a:bodyPr/>
        <a:lstStyle/>
        <a:p>
          <a:endParaRPr lang="en-US"/>
        </a:p>
      </dgm:t>
    </dgm:pt>
    <dgm:pt modelId="{111BDE79-0911-46A9-9A36-DEAB6B67819E}" type="pres">
      <dgm:prSet presAssocID="{4DC61CF4-9CE1-44CE-9582-EC178F0317E8}" presName="Parent" presStyleLbl="alignNode1" presStyleIdx="0" presStyleCnt="10" custScaleX="68607" custScaleY="248869">
        <dgm:presLayoutVars>
          <dgm:chMax val="3"/>
          <dgm:chPref val="3"/>
          <dgm:bulletEnabled val="1"/>
        </dgm:presLayoutVars>
      </dgm:prSet>
      <dgm:spPr/>
      <dgm:t>
        <a:bodyPr/>
        <a:lstStyle/>
        <a:p>
          <a:endParaRPr lang="en-US"/>
        </a:p>
      </dgm:t>
    </dgm:pt>
    <dgm:pt modelId="{D13C1C93-1959-4D8D-A7DA-EF14C4E635E9}" type="pres">
      <dgm:prSet presAssocID="{4DC61CF4-9CE1-44CE-9582-EC178F0317E8}" presName="Accent" presStyleLbl="parChTrans1D1" presStyleIdx="0" presStyleCnt="10"/>
      <dgm:spPr>
        <a:xfrm>
          <a:off x="0" y="170764"/>
          <a:ext cx="5638800" cy="0"/>
        </a:xfrm>
        <a:prstGeom prst="line">
          <a:avLst/>
        </a:prstGeom>
        <a:noFill/>
        <a:ln w="25400" cap="flat" cmpd="sng" algn="ctr">
          <a:solidFill>
            <a:srgbClr val="354F6B">
              <a:shade val="60000"/>
              <a:hueOff val="0"/>
              <a:satOff val="0"/>
              <a:lumOff val="0"/>
              <a:alphaOff val="0"/>
            </a:srgbClr>
          </a:solidFill>
          <a:prstDash val="solid"/>
        </a:ln>
        <a:effectLst/>
      </dgm:spPr>
      <dgm:t>
        <a:bodyPr/>
        <a:lstStyle/>
        <a:p>
          <a:endParaRPr lang="en-US"/>
        </a:p>
      </dgm:t>
    </dgm:pt>
    <dgm:pt modelId="{5DA3BB2B-39F5-4403-9242-719B649CAF4A}" type="pres">
      <dgm:prSet presAssocID="{4DC61CF4-9CE1-44CE-9582-EC178F0317E8}" presName="Child" presStyleLbl="revTx" presStyleIdx="1" presStyleCnt="19">
        <dgm:presLayoutVars>
          <dgm:chMax val="0"/>
          <dgm:chPref val="0"/>
          <dgm:bulletEnabled val="1"/>
        </dgm:presLayoutVars>
      </dgm:prSet>
      <dgm:spPr/>
      <dgm:t>
        <a:bodyPr/>
        <a:lstStyle/>
        <a:p>
          <a:endParaRPr lang="en-US"/>
        </a:p>
      </dgm:t>
    </dgm:pt>
    <dgm:pt modelId="{6656D1C5-E5E2-46E2-AEC7-14756EDA5181}" type="pres">
      <dgm:prSet presAssocID="{721217B0-3056-49F7-8F39-2125004949F8}" presName="sibTrans" presStyleCnt="0"/>
      <dgm:spPr/>
    </dgm:pt>
    <dgm:pt modelId="{F5291D45-C9E4-4F64-8484-6A569559D285}" type="pres">
      <dgm:prSet presAssocID="{D69B604F-08EA-4111-9502-3D53FD4B5D22}" presName="composite" presStyleCnt="0"/>
      <dgm:spPr/>
    </dgm:pt>
    <dgm:pt modelId="{29220DD4-2AC9-415A-B5FA-03084666186E}" type="pres">
      <dgm:prSet presAssocID="{D69B604F-08EA-4111-9502-3D53FD4B5D22}" presName="FirstChild" presStyleLbl="revTx" presStyleIdx="2" presStyleCnt="19">
        <dgm:presLayoutVars>
          <dgm:chMax val="0"/>
          <dgm:chPref val="0"/>
          <dgm:bulletEnabled val="1"/>
        </dgm:presLayoutVars>
      </dgm:prSet>
      <dgm:spPr/>
      <dgm:t>
        <a:bodyPr/>
        <a:lstStyle/>
        <a:p>
          <a:endParaRPr lang="en-US"/>
        </a:p>
      </dgm:t>
    </dgm:pt>
    <dgm:pt modelId="{0C8A3B97-0C5A-4ECC-B3F5-3E1F50001ABE}" type="pres">
      <dgm:prSet presAssocID="{D69B604F-08EA-4111-9502-3D53FD4B5D22}" presName="Parent" presStyleLbl="alignNode1" presStyleIdx="1" presStyleCnt="10" custScaleX="68607" custScaleY="248869">
        <dgm:presLayoutVars>
          <dgm:chMax val="3"/>
          <dgm:chPref val="3"/>
          <dgm:bulletEnabled val="1"/>
        </dgm:presLayoutVars>
      </dgm:prSet>
      <dgm:spPr/>
      <dgm:t>
        <a:bodyPr/>
        <a:lstStyle/>
        <a:p>
          <a:endParaRPr lang="en-US"/>
        </a:p>
      </dgm:t>
    </dgm:pt>
    <dgm:pt modelId="{60F331D0-4CCB-45E1-8968-A68940A0825B}" type="pres">
      <dgm:prSet presAssocID="{D69B604F-08EA-4111-9502-3D53FD4B5D22}" presName="Accent" presStyleLbl="parChTrans1D1" presStyleIdx="1" presStyleCnt="10"/>
      <dgm:spPr>
        <a:xfrm>
          <a:off x="0" y="614014"/>
          <a:ext cx="5638800" cy="0"/>
        </a:xfrm>
        <a:prstGeom prst="line">
          <a:avLst/>
        </a:prstGeom>
        <a:noFill/>
        <a:ln w="25400" cap="flat" cmpd="sng" algn="ctr">
          <a:solidFill>
            <a:srgbClr val="354F6B">
              <a:shade val="60000"/>
              <a:hueOff val="0"/>
              <a:satOff val="0"/>
              <a:lumOff val="0"/>
              <a:alphaOff val="0"/>
            </a:srgbClr>
          </a:solidFill>
          <a:prstDash val="solid"/>
        </a:ln>
        <a:effectLst/>
      </dgm:spPr>
      <dgm:t>
        <a:bodyPr/>
        <a:lstStyle/>
        <a:p>
          <a:endParaRPr lang="en-US"/>
        </a:p>
      </dgm:t>
    </dgm:pt>
    <dgm:pt modelId="{80B27DFC-6A25-47F0-AC9A-1CB282E320D3}" type="pres">
      <dgm:prSet presAssocID="{D69B604F-08EA-4111-9502-3D53FD4B5D22}" presName="Child" presStyleLbl="revTx" presStyleIdx="3" presStyleCnt="19">
        <dgm:presLayoutVars>
          <dgm:chMax val="0"/>
          <dgm:chPref val="0"/>
          <dgm:bulletEnabled val="1"/>
        </dgm:presLayoutVars>
      </dgm:prSet>
      <dgm:spPr/>
      <dgm:t>
        <a:bodyPr/>
        <a:lstStyle/>
        <a:p>
          <a:endParaRPr lang="en-US"/>
        </a:p>
      </dgm:t>
    </dgm:pt>
    <dgm:pt modelId="{709C8EFF-6B14-4439-8D68-3F34C527D37F}" type="pres">
      <dgm:prSet presAssocID="{DAEADBCD-C7B0-4E44-BDAD-069717889294}" presName="sibTrans" presStyleCnt="0"/>
      <dgm:spPr/>
    </dgm:pt>
    <dgm:pt modelId="{73C0588F-DB48-45D7-A3AC-FDC7466CBAE4}" type="pres">
      <dgm:prSet presAssocID="{F8370BCC-8E81-4B4C-8C0F-D247B2CF29EB}" presName="composite" presStyleCnt="0"/>
      <dgm:spPr/>
    </dgm:pt>
    <dgm:pt modelId="{559F0A40-6471-42EB-B8F4-E715B79A8DA3}" type="pres">
      <dgm:prSet presAssocID="{F8370BCC-8E81-4B4C-8C0F-D247B2CF29EB}" presName="FirstChild" presStyleLbl="revTx" presStyleIdx="4" presStyleCnt="19">
        <dgm:presLayoutVars>
          <dgm:chMax val="0"/>
          <dgm:chPref val="0"/>
          <dgm:bulletEnabled val="1"/>
        </dgm:presLayoutVars>
      </dgm:prSet>
      <dgm:spPr/>
      <dgm:t>
        <a:bodyPr/>
        <a:lstStyle/>
        <a:p>
          <a:endParaRPr lang="en-US"/>
        </a:p>
      </dgm:t>
    </dgm:pt>
    <dgm:pt modelId="{254365E0-9D3F-4F67-9B8B-1A54DDC71223}" type="pres">
      <dgm:prSet presAssocID="{F8370BCC-8E81-4B4C-8C0F-D247B2CF29EB}" presName="Parent" presStyleLbl="alignNode1" presStyleIdx="2" presStyleCnt="10" custScaleX="68607" custScaleY="248869">
        <dgm:presLayoutVars>
          <dgm:chMax val="3"/>
          <dgm:chPref val="3"/>
          <dgm:bulletEnabled val="1"/>
        </dgm:presLayoutVars>
      </dgm:prSet>
      <dgm:spPr/>
      <dgm:t>
        <a:bodyPr/>
        <a:lstStyle/>
        <a:p>
          <a:endParaRPr lang="en-US"/>
        </a:p>
      </dgm:t>
    </dgm:pt>
    <dgm:pt modelId="{1E1B1279-3BC5-4176-B960-133C494CF999}" type="pres">
      <dgm:prSet presAssocID="{F8370BCC-8E81-4B4C-8C0F-D247B2CF29EB}" presName="Accent" presStyleLbl="parChTrans1D1" presStyleIdx="2" presStyleCnt="10"/>
      <dgm:spPr>
        <a:xfrm>
          <a:off x="0" y="1057264"/>
          <a:ext cx="5638800" cy="0"/>
        </a:xfrm>
        <a:prstGeom prst="line">
          <a:avLst/>
        </a:prstGeom>
        <a:noFill/>
        <a:ln w="25400" cap="flat" cmpd="sng" algn="ctr">
          <a:solidFill>
            <a:srgbClr val="354F6B">
              <a:shade val="60000"/>
              <a:hueOff val="0"/>
              <a:satOff val="0"/>
              <a:lumOff val="0"/>
              <a:alphaOff val="0"/>
            </a:srgbClr>
          </a:solidFill>
          <a:prstDash val="solid"/>
        </a:ln>
        <a:effectLst/>
      </dgm:spPr>
      <dgm:t>
        <a:bodyPr/>
        <a:lstStyle/>
        <a:p>
          <a:endParaRPr lang="en-US"/>
        </a:p>
      </dgm:t>
    </dgm:pt>
    <dgm:pt modelId="{D6F34257-6496-47F4-8AD7-5E827FBEE1F8}" type="pres">
      <dgm:prSet presAssocID="{F8370BCC-8E81-4B4C-8C0F-D247B2CF29EB}" presName="Child" presStyleLbl="revTx" presStyleIdx="5" presStyleCnt="19">
        <dgm:presLayoutVars>
          <dgm:chMax val="0"/>
          <dgm:chPref val="0"/>
          <dgm:bulletEnabled val="1"/>
        </dgm:presLayoutVars>
      </dgm:prSet>
      <dgm:spPr/>
      <dgm:t>
        <a:bodyPr/>
        <a:lstStyle/>
        <a:p>
          <a:endParaRPr lang="en-US"/>
        </a:p>
      </dgm:t>
    </dgm:pt>
    <dgm:pt modelId="{B48B899E-48DE-4470-A5C4-B162E1A7599F}" type="pres">
      <dgm:prSet presAssocID="{80F00DD4-5066-4227-8389-5E3C15079A01}" presName="sibTrans" presStyleCnt="0"/>
      <dgm:spPr/>
    </dgm:pt>
    <dgm:pt modelId="{89F0188F-BDA4-436E-BAAE-E4A11580B740}" type="pres">
      <dgm:prSet presAssocID="{8922CD06-FBDD-4027-9030-CAA2625B045D}" presName="composite" presStyleCnt="0"/>
      <dgm:spPr/>
    </dgm:pt>
    <dgm:pt modelId="{5D505042-E879-4BF3-A7FE-FE36BD1DD7AB}" type="pres">
      <dgm:prSet presAssocID="{8922CD06-FBDD-4027-9030-CAA2625B045D}" presName="FirstChild" presStyleLbl="revTx" presStyleIdx="6" presStyleCnt="19">
        <dgm:presLayoutVars>
          <dgm:chMax val="0"/>
          <dgm:chPref val="0"/>
          <dgm:bulletEnabled val="1"/>
        </dgm:presLayoutVars>
      </dgm:prSet>
      <dgm:spPr/>
      <dgm:t>
        <a:bodyPr/>
        <a:lstStyle/>
        <a:p>
          <a:endParaRPr lang="en-US"/>
        </a:p>
      </dgm:t>
    </dgm:pt>
    <dgm:pt modelId="{3CC6A454-3D0B-4F5C-A430-6DFC752F934D}" type="pres">
      <dgm:prSet presAssocID="{8922CD06-FBDD-4027-9030-CAA2625B045D}" presName="Parent" presStyleLbl="alignNode1" presStyleIdx="3" presStyleCnt="10" custScaleX="68607" custScaleY="248869">
        <dgm:presLayoutVars>
          <dgm:chMax val="3"/>
          <dgm:chPref val="3"/>
          <dgm:bulletEnabled val="1"/>
        </dgm:presLayoutVars>
      </dgm:prSet>
      <dgm:spPr/>
      <dgm:t>
        <a:bodyPr/>
        <a:lstStyle/>
        <a:p>
          <a:endParaRPr lang="en-US"/>
        </a:p>
      </dgm:t>
    </dgm:pt>
    <dgm:pt modelId="{0BA0EDBF-D6C3-4E85-837D-AD6F8027EAED}" type="pres">
      <dgm:prSet presAssocID="{8922CD06-FBDD-4027-9030-CAA2625B045D}" presName="Accent" presStyleLbl="parChTrans1D1" presStyleIdx="3" presStyleCnt="10"/>
      <dgm:spPr>
        <a:xfrm>
          <a:off x="0" y="1500515"/>
          <a:ext cx="5638800" cy="0"/>
        </a:xfrm>
        <a:prstGeom prst="line">
          <a:avLst/>
        </a:prstGeom>
        <a:noFill/>
        <a:ln w="25400" cap="flat" cmpd="sng" algn="ctr">
          <a:solidFill>
            <a:srgbClr val="354F6B">
              <a:shade val="60000"/>
              <a:hueOff val="0"/>
              <a:satOff val="0"/>
              <a:lumOff val="0"/>
              <a:alphaOff val="0"/>
            </a:srgbClr>
          </a:solidFill>
          <a:prstDash val="solid"/>
        </a:ln>
        <a:effectLst/>
      </dgm:spPr>
      <dgm:t>
        <a:bodyPr/>
        <a:lstStyle/>
        <a:p>
          <a:endParaRPr lang="en-US"/>
        </a:p>
      </dgm:t>
    </dgm:pt>
    <dgm:pt modelId="{A4F5DDF7-8D57-44D6-88DE-8C522372D9EA}" type="pres">
      <dgm:prSet presAssocID="{8922CD06-FBDD-4027-9030-CAA2625B045D}" presName="Child" presStyleLbl="revTx" presStyleIdx="7" presStyleCnt="19">
        <dgm:presLayoutVars>
          <dgm:chMax val="0"/>
          <dgm:chPref val="0"/>
          <dgm:bulletEnabled val="1"/>
        </dgm:presLayoutVars>
      </dgm:prSet>
      <dgm:spPr/>
      <dgm:t>
        <a:bodyPr/>
        <a:lstStyle/>
        <a:p>
          <a:endParaRPr lang="en-US"/>
        </a:p>
      </dgm:t>
    </dgm:pt>
    <dgm:pt modelId="{A94DBA1F-E6CB-4DC8-ABA2-F46340BBAD59}" type="pres">
      <dgm:prSet presAssocID="{FDD394D4-48BE-4789-A48E-DD6ECF30DA6E}" presName="sibTrans" presStyleCnt="0"/>
      <dgm:spPr/>
    </dgm:pt>
    <dgm:pt modelId="{7EB28CE9-5A06-40AE-A04C-D8D1501808FC}" type="pres">
      <dgm:prSet presAssocID="{3BA376D7-52B4-4DC4-9934-C5031ECD81D0}" presName="composite" presStyleCnt="0"/>
      <dgm:spPr/>
    </dgm:pt>
    <dgm:pt modelId="{627646F1-3650-4B98-9BA8-3EFBF42A9AB6}" type="pres">
      <dgm:prSet presAssocID="{3BA376D7-52B4-4DC4-9934-C5031ECD81D0}" presName="FirstChild" presStyleLbl="revTx" presStyleIdx="8" presStyleCnt="19">
        <dgm:presLayoutVars>
          <dgm:chMax val="0"/>
          <dgm:chPref val="0"/>
          <dgm:bulletEnabled val="1"/>
        </dgm:presLayoutVars>
      </dgm:prSet>
      <dgm:spPr/>
      <dgm:t>
        <a:bodyPr/>
        <a:lstStyle/>
        <a:p>
          <a:endParaRPr lang="en-US"/>
        </a:p>
      </dgm:t>
    </dgm:pt>
    <dgm:pt modelId="{86319EEA-D538-4022-8188-D863D550BC30}" type="pres">
      <dgm:prSet presAssocID="{3BA376D7-52B4-4DC4-9934-C5031ECD81D0}" presName="Parent" presStyleLbl="alignNode1" presStyleIdx="4" presStyleCnt="10" custScaleX="68607" custScaleY="248869">
        <dgm:presLayoutVars>
          <dgm:chMax val="3"/>
          <dgm:chPref val="3"/>
          <dgm:bulletEnabled val="1"/>
        </dgm:presLayoutVars>
      </dgm:prSet>
      <dgm:spPr/>
      <dgm:t>
        <a:bodyPr/>
        <a:lstStyle/>
        <a:p>
          <a:endParaRPr lang="en-US"/>
        </a:p>
      </dgm:t>
    </dgm:pt>
    <dgm:pt modelId="{EC5B0B08-563F-4EEE-A244-4A1219056E2F}" type="pres">
      <dgm:prSet presAssocID="{3BA376D7-52B4-4DC4-9934-C5031ECD81D0}" presName="Accent" presStyleLbl="parChTrans1D1" presStyleIdx="4" presStyleCnt="10"/>
      <dgm:spPr>
        <a:xfrm>
          <a:off x="0" y="1943765"/>
          <a:ext cx="5638800" cy="0"/>
        </a:xfrm>
        <a:prstGeom prst="line">
          <a:avLst/>
        </a:prstGeom>
        <a:noFill/>
        <a:ln w="25400" cap="flat" cmpd="sng" algn="ctr">
          <a:solidFill>
            <a:srgbClr val="354F6B">
              <a:shade val="60000"/>
              <a:hueOff val="0"/>
              <a:satOff val="0"/>
              <a:lumOff val="0"/>
              <a:alphaOff val="0"/>
            </a:srgbClr>
          </a:solidFill>
          <a:prstDash val="solid"/>
        </a:ln>
        <a:effectLst/>
      </dgm:spPr>
      <dgm:t>
        <a:bodyPr/>
        <a:lstStyle/>
        <a:p>
          <a:endParaRPr lang="en-US"/>
        </a:p>
      </dgm:t>
    </dgm:pt>
    <dgm:pt modelId="{006AE54C-6DC7-451F-A67A-ADE1F947CDB7}" type="pres">
      <dgm:prSet presAssocID="{3BA376D7-52B4-4DC4-9934-C5031ECD81D0}" presName="Child" presStyleLbl="revTx" presStyleIdx="9" presStyleCnt="19">
        <dgm:presLayoutVars>
          <dgm:chMax val="0"/>
          <dgm:chPref val="0"/>
          <dgm:bulletEnabled val="1"/>
        </dgm:presLayoutVars>
      </dgm:prSet>
      <dgm:spPr/>
      <dgm:t>
        <a:bodyPr/>
        <a:lstStyle/>
        <a:p>
          <a:endParaRPr lang="en-US"/>
        </a:p>
      </dgm:t>
    </dgm:pt>
    <dgm:pt modelId="{4DE0504F-BE81-45F6-8F94-E2E32ACF44B1}" type="pres">
      <dgm:prSet presAssocID="{39B1E069-D8C2-4C7B-840C-E4F4B99AAB4A}" presName="sibTrans" presStyleCnt="0"/>
      <dgm:spPr/>
    </dgm:pt>
    <dgm:pt modelId="{60F780EB-8037-42F7-B303-6ED17FA5539B}" type="pres">
      <dgm:prSet presAssocID="{3B804711-0705-463C-A8E8-999119EA0A32}" presName="composite" presStyleCnt="0"/>
      <dgm:spPr/>
    </dgm:pt>
    <dgm:pt modelId="{8C05DC3D-8B35-4529-8379-969E5BB88DC1}" type="pres">
      <dgm:prSet presAssocID="{3B804711-0705-463C-A8E8-999119EA0A32}" presName="FirstChild" presStyleLbl="revTx" presStyleIdx="10" presStyleCnt="19">
        <dgm:presLayoutVars>
          <dgm:chMax val="0"/>
          <dgm:chPref val="0"/>
          <dgm:bulletEnabled val="1"/>
        </dgm:presLayoutVars>
      </dgm:prSet>
      <dgm:spPr/>
      <dgm:t>
        <a:bodyPr/>
        <a:lstStyle/>
        <a:p>
          <a:endParaRPr lang="en-US"/>
        </a:p>
      </dgm:t>
    </dgm:pt>
    <dgm:pt modelId="{707FD896-ADF2-4BBF-9E4A-247CA0D0D8A6}" type="pres">
      <dgm:prSet presAssocID="{3B804711-0705-463C-A8E8-999119EA0A32}" presName="Parent" presStyleLbl="alignNode1" presStyleIdx="5" presStyleCnt="10" custScaleX="68607" custScaleY="248869">
        <dgm:presLayoutVars>
          <dgm:chMax val="3"/>
          <dgm:chPref val="3"/>
          <dgm:bulletEnabled val="1"/>
        </dgm:presLayoutVars>
      </dgm:prSet>
      <dgm:spPr/>
      <dgm:t>
        <a:bodyPr/>
        <a:lstStyle/>
        <a:p>
          <a:endParaRPr lang="en-US"/>
        </a:p>
      </dgm:t>
    </dgm:pt>
    <dgm:pt modelId="{2903553B-E195-416D-881D-26579DB4214A}" type="pres">
      <dgm:prSet presAssocID="{3B804711-0705-463C-A8E8-999119EA0A32}" presName="Accent" presStyleLbl="parChTrans1D1" presStyleIdx="5" presStyleCnt="10"/>
      <dgm:spPr>
        <a:xfrm>
          <a:off x="0" y="2387015"/>
          <a:ext cx="5638800" cy="0"/>
        </a:xfrm>
        <a:prstGeom prst="line">
          <a:avLst/>
        </a:prstGeom>
        <a:noFill/>
        <a:ln w="25400" cap="flat" cmpd="sng" algn="ctr">
          <a:solidFill>
            <a:srgbClr val="354F6B">
              <a:shade val="60000"/>
              <a:hueOff val="0"/>
              <a:satOff val="0"/>
              <a:lumOff val="0"/>
              <a:alphaOff val="0"/>
            </a:srgbClr>
          </a:solidFill>
          <a:prstDash val="solid"/>
        </a:ln>
        <a:effectLst/>
      </dgm:spPr>
      <dgm:t>
        <a:bodyPr/>
        <a:lstStyle/>
        <a:p>
          <a:endParaRPr lang="en-US"/>
        </a:p>
      </dgm:t>
    </dgm:pt>
    <dgm:pt modelId="{94F39436-0607-4772-91EE-2953713FC260}" type="pres">
      <dgm:prSet presAssocID="{3B804711-0705-463C-A8E8-999119EA0A32}" presName="Child" presStyleLbl="revTx" presStyleIdx="11" presStyleCnt="19">
        <dgm:presLayoutVars>
          <dgm:chMax val="0"/>
          <dgm:chPref val="0"/>
          <dgm:bulletEnabled val="1"/>
        </dgm:presLayoutVars>
      </dgm:prSet>
      <dgm:spPr/>
      <dgm:t>
        <a:bodyPr/>
        <a:lstStyle/>
        <a:p>
          <a:endParaRPr lang="en-US"/>
        </a:p>
      </dgm:t>
    </dgm:pt>
    <dgm:pt modelId="{744E91F9-F0F1-4C16-99D8-BB84F4718085}" type="pres">
      <dgm:prSet presAssocID="{95ECFC6B-D7CF-4344-AD54-DD8AA95E0EC6}" presName="sibTrans" presStyleCnt="0"/>
      <dgm:spPr/>
    </dgm:pt>
    <dgm:pt modelId="{0C284F35-4AD6-440D-9335-8ACDC7AD1755}" type="pres">
      <dgm:prSet presAssocID="{5A1D7A07-9E67-44E2-B553-4C397017B6AD}" presName="composite" presStyleCnt="0"/>
      <dgm:spPr/>
    </dgm:pt>
    <dgm:pt modelId="{FF6DFEB8-8E09-4C98-8A55-6048216DE404}" type="pres">
      <dgm:prSet presAssocID="{5A1D7A07-9E67-44E2-B553-4C397017B6AD}" presName="FirstChild" presStyleLbl="revTx" presStyleIdx="12" presStyleCnt="19">
        <dgm:presLayoutVars>
          <dgm:chMax val="0"/>
          <dgm:chPref val="0"/>
          <dgm:bulletEnabled val="1"/>
        </dgm:presLayoutVars>
      </dgm:prSet>
      <dgm:spPr/>
      <dgm:t>
        <a:bodyPr/>
        <a:lstStyle/>
        <a:p>
          <a:endParaRPr lang="en-US"/>
        </a:p>
      </dgm:t>
    </dgm:pt>
    <dgm:pt modelId="{9AF0AE16-8549-4F6D-ABD8-44867968E352}" type="pres">
      <dgm:prSet presAssocID="{5A1D7A07-9E67-44E2-B553-4C397017B6AD}" presName="Parent" presStyleLbl="alignNode1" presStyleIdx="6" presStyleCnt="10" custScaleX="68607" custScaleY="248869">
        <dgm:presLayoutVars>
          <dgm:chMax val="3"/>
          <dgm:chPref val="3"/>
          <dgm:bulletEnabled val="1"/>
        </dgm:presLayoutVars>
      </dgm:prSet>
      <dgm:spPr/>
      <dgm:t>
        <a:bodyPr/>
        <a:lstStyle/>
        <a:p>
          <a:endParaRPr lang="en-US"/>
        </a:p>
      </dgm:t>
    </dgm:pt>
    <dgm:pt modelId="{BA5E8084-1BC2-4203-B73B-82AB2511A895}" type="pres">
      <dgm:prSet presAssocID="{5A1D7A07-9E67-44E2-B553-4C397017B6AD}" presName="Accent" presStyleLbl="parChTrans1D1" presStyleIdx="6" presStyleCnt="10"/>
      <dgm:spPr>
        <a:xfrm>
          <a:off x="0" y="2830265"/>
          <a:ext cx="5638800" cy="0"/>
        </a:xfrm>
        <a:prstGeom prst="line">
          <a:avLst/>
        </a:prstGeom>
        <a:noFill/>
        <a:ln w="25400" cap="flat" cmpd="sng" algn="ctr">
          <a:solidFill>
            <a:srgbClr val="354F6B">
              <a:shade val="60000"/>
              <a:hueOff val="0"/>
              <a:satOff val="0"/>
              <a:lumOff val="0"/>
              <a:alphaOff val="0"/>
            </a:srgbClr>
          </a:solidFill>
          <a:prstDash val="solid"/>
        </a:ln>
        <a:effectLst/>
      </dgm:spPr>
      <dgm:t>
        <a:bodyPr/>
        <a:lstStyle/>
        <a:p>
          <a:endParaRPr lang="en-US"/>
        </a:p>
      </dgm:t>
    </dgm:pt>
    <dgm:pt modelId="{4A2F141A-C7DB-4CB2-B1CC-3998122335A8}" type="pres">
      <dgm:prSet presAssocID="{5A1D7A07-9E67-44E2-B553-4C397017B6AD}" presName="Child" presStyleLbl="revTx" presStyleIdx="13" presStyleCnt="19">
        <dgm:presLayoutVars>
          <dgm:chMax val="0"/>
          <dgm:chPref val="0"/>
          <dgm:bulletEnabled val="1"/>
        </dgm:presLayoutVars>
      </dgm:prSet>
      <dgm:spPr/>
      <dgm:t>
        <a:bodyPr/>
        <a:lstStyle/>
        <a:p>
          <a:endParaRPr lang="en-US"/>
        </a:p>
      </dgm:t>
    </dgm:pt>
    <dgm:pt modelId="{1E62F3E9-CCA7-48DC-B36A-5EB5EDE0764E}" type="pres">
      <dgm:prSet presAssocID="{40B584D3-F12D-4A6D-A315-E006C5C88079}" presName="sibTrans" presStyleCnt="0"/>
      <dgm:spPr/>
    </dgm:pt>
    <dgm:pt modelId="{F7ACDF15-B739-47E0-B71A-48BD865B5FF4}" type="pres">
      <dgm:prSet presAssocID="{63761A84-BB5F-4325-921B-E73409C7DFF3}" presName="composite" presStyleCnt="0"/>
      <dgm:spPr/>
    </dgm:pt>
    <dgm:pt modelId="{829E3544-6945-44FA-81AE-A56B96C0B752}" type="pres">
      <dgm:prSet presAssocID="{63761A84-BB5F-4325-921B-E73409C7DFF3}" presName="FirstChild" presStyleLbl="revTx" presStyleIdx="14" presStyleCnt="19">
        <dgm:presLayoutVars>
          <dgm:chMax val="0"/>
          <dgm:chPref val="0"/>
          <dgm:bulletEnabled val="1"/>
        </dgm:presLayoutVars>
      </dgm:prSet>
      <dgm:spPr/>
      <dgm:t>
        <a:bodyPr/>
        <a:lstStyle/>
        <a:p>
          <a:endParaRPr lang="en-US"/>
        </a:p>
      </dgm:t>
    </dgm:pt>
    <dgm:pt modelId="{70DFF558-8FE3-487E-A6A0-EB215F92A402}" type="pres">
      <dgm:prSet presAssocID="{63761A84-BB5F-4325-921B-E73409C7DFF3}" presName="Parent" presStyleLbl="alignNode1" presStyleIdx="7" presStyleCnt="10" custScaleX="68607" custScaleY="248869">
        <dgm:presLayoutVars>
          <dgm:chMax val="3"/>
          <dgm:chPref val="3"/>
          <dgm:bulletEnabled val="1"/>
        </dgm:presLayoutVars>
      </dgm:prSet>
      <dgm:spPr/>
      <dgm:t>
        <a:bodyPr/>
        <a:lstStyle/>
        <a:p>
          <a:endParaRPr lang="en-US"/>
        </a:p>
      </dgm:t>
    </dgm:pt>
    <dgm:pt modelId="{D52165B5-7041-4E4B-9EFE-ACCE5F2B7E00}" type="pres">
      <dgm:prSet presAssocID="{63761A84-BB5F-4325-921B-E73409C7DFF3}" presName="Accent" presStyleLbl="parChTrans1D1" presStyleIdx="7" presStyleCnt="10"/>
      <dgm:spPr>
        <a:xfrm>
          <a:off x="0" y="3273516"/>
          <a:ext cx="5638800" cy="0"/>
        </a:xfrm>
        <a:prstGeom prst="line">
          <a:avLst/>
        </a:prstGeom>
        <a:noFill/>
        <a:ln w="25400" cap="flat" cmpd="sng" algn="ctr">
          <a:solidFill>
            <a:srgbClr val="354F6B">
              <a:shade val="60000"/>
              <a:hueOff val="0"/>
              <a:satOff val="0"/>
              <a:lumOff val="0"/>
              <a:alphaOff val="0"/>
            </a:srgbClr>
          </a:solidFill>
          <a:prstDash val="solid"/>
        </a:ln>
        <a:effectLst/>
      </dgm:spPr>
      <dgm:t>
        <a:bodyPr/>
        <a:lstStyle/>
        <a:p>
          <a:endParaRPr lang="en-US"/>
        </a:p>
      </dgm:t>
    </dgm:pt>
    <dgm:pt modelId="{9C5B48FA-273C-441E-8F13-95C2692E2911}" type="pres">
      <dgm:prSet presAssocID="{63761A84-BB5F-4325-921B-E73409C7DFF3}" presName="Child" presStyleLbl="revTx" presStyleIdx="15" presStyleCnt="19">
        <dgm:presLayoutVars>
          <dgm:chMax val="0"/>
          <dgm:chPref val="0"/>
          <dgm:bulletEnabled val="1"/>
        </dgm:presLayoutVars>
      </dgm:prSet>
      <dgm:spPr/>
      <dgm:t>
        <a:bodyPr/>
        <a:lstStyle/>
        <a:p>
          <a:endParaRPr lang="en-US"/>
        </a:p>
      </dgm:t>
    </dgm:pt>
    <dgm:pt modelId="{5D5762CF-01F3-4136-800A-02A5A53282A3}" type="pres">
      <dgm:prSet presAssocID="{DBF550C3-D373-4200-A9DC-D02F05D6063E}" presName="sibTrans" presStyleCnt="0"/>
      <dgm:spPr/>
    </dgm:pt>
    <dgm:pt modelId="{399C4DDD-253C-4172-A7D7-816856218C38}" type="pres">
      <dgm:prSet presAssocID="{5F297A07-C154-4AEC-BF92-97BCD8D17020}" presName="composite" presStyleCnt="0"/>
      <dgm:spPr/>
    </dgm:pt>
    <dgm:pt modelId="{9033916B-202E-4ADC-A6C0-769EEE438550}" type="pres">
      <dgm:prSet presAssocID="{5F297A07-C154-4AEC-BF92-97BCD8D17020}" presName="FirstChild" presStyleLbl="revTx" presStyleIdx="16" presStyleCnt="19">
        <dgm:presLayoutVars>
          <dgm:chMax val="0"/>
          <dgm:chPref val="0"/>
          <dgm:bulletEnabled val="1"/>
        </dgm:presLayoutVars>
      </dgm:prSet>
      <dgm:spPr/>
      <dgm:t>
        <a:bodyPr/>
        <a:lstStyle/>
        <a:p>
          <a:endParaRPr lang="en-US"/>
        </a:p>
      </dgm:t>
    </dgm:pt>
    <dgm:pt modelId="{D962E6B6-13D2-4A10-8984-9C1C8C72BAFA}" type="pres">
      <dgm:prSet presAssocID="{5F297A07-C154-4AEC-BF92-97BCD8D17020}" presName="Parent" presStyleLbl="alignNode1" presStyleIdx="8" presStyleCnt="10" custScaleX="68607" custScaleY="248869">
        <dgm:presLayoutVars>
          <dgm:chMax val="3"/>
          <dgm:chPref val="3"/>
          <dgm:bulletEnabled val="1"/>
        </dgm:presLayoutVars>
      </dgm:prSet>
      <dgm:spPr/>
      <dgm:t>
        <a:bodyPr/>
        <a:lstStyle/>
        <a:p>
          <a:endParaRPr lang="en-US"/>
        </a:p>
      </dgm:t>
    </dgm:pt>
    <dgm:pt modelId="{0D640ABE-EC02-4AE5-A01B-1E8AEB72FF73}" type="pres">
      <dgm:prSet presAssocID="{5F297A07-C154-4AEC-BF92-97BCD8D17020}" presName="Accent" presStyleLbl="parChTrans1D1" presStyleIdx="8" presStyleCnt="10"/>
      <dgm:spPr>
        <a:xfrm>
          <a:off x="0" y="3716766"/>
          <a:ext cx="5638800" cy="0"/>
        </a:xfrm>
        <a:prstGeom prst="line">
          <a:avLst/>
        </a:prstGeom>
        <a:noFill/>
        <a:ln w="25400" cap="flat" cmpd="sng" algn="ctr">
          <a:solidFill>
            <a:srgbClr val="354F6B">
              <a:shade val="60000"/>
              <a:hueOff val="0"/>
              <a:satOff val="0"/>
              <a:lumOff val="0"/>
              <a:alphaOff val="0"/>
            </a:srgbClr>
          </a:solidFill>
          <a:prstDash val="solid"/>
        </a:ln>
        <a:effectLst/>
      </dgm:spPr>
      <dgm:t>
        <a:bodyPr/>
        <a:lstStyle/>
        <a:p>
          <a:endParaRPr lang="en-US"/>
        </a:p>
      </dgm:t>
    </dgm:pt>
    <dgm:pt modelId="{DB0DC2B2-05D6-455F-8C98-2568748F1389}" type="pres">
      <dgm:prSet presAssocID="{5F297A07-C154-4AEC-BF92-97BCD8D17020}" presName="Child" presStyleLbl="revTx" presStyleIdx="17" presStyleCnt="19">
        <dgm:presLayoutVars>
          <dgm:chMax val="0"/>
          <dgm:chPref val="0"/>
          <dgm:bulletEnabled val="1"/>
        </dgm:presLayoutVars>
      </dgm:prSet>
      <dgm:spPr/>
      <dgm:t>
        <a:bodyPr/>
        <a:lstStyle/>
        <a:p>
          <a:endParaRPr lang="en-US"/>
        </a:p>
      </dgm:t>
    </dgm:pt>
    <dgm:pt modelId="{3F733F97-1C48-4813-B7CB-3B53161A198E}" type="pres">
      <dgm:prSet presAssocID="{E5D040FD-433E-4B55-A4AC-64ECD9202E98}" presName="sibTrans" presStyleCnt="0"/>
      <dgm:spPr/>
    </dgm:pt>
    <dgm:pt modelId="{7FA0271E-EA66-4DDF-B8E5-4AA3A16D1E88}" type="pres">
      <dgm:prSet presAssocID="{F32BCD6A-00AA-4242-AA4A-EFAA0757F9DD}" presName="composite" presStyleCnt="0"/>
      <dgm:spPr/>
    </dgm:pt>
    <dgm:pt modelId="{AE4D30CD-26CE-4F06-BFF6-146F1D357F1C}" type="pres">
      <dgm:prSet presAssocID="{F32BCD6A-00AA-4242-AA4A-EFAA0757F9DD}" presName="FirstChild" presStyleLbl="revTx" presStyleIdx="18" presStyleCnt="19">
        <dgm:presLayoutVars>
          <dgm:chMax val="0"/>
          <dgm:chPref val="0"/>
          <dgm:bulletEnabled val="1"/>
        </dgm:presLayoutVars>
      </dgm:prSet>
      <dgm:spPr/>
      <dgm:t>
        <a:bodyPr/>
        <a:lstStyle/>
        <a:p>
          <a:endParaRPr lang="en-US"/>
        </a:p>
      </dgm:t>
    </dgm:pt>
    <dgm:pt modelId="{085B3B00-663B-4C1F-BF77-C11DD259C558}" type="pres">
      <dgm:prSet presAssocID="{F32BCD6A-00AA-4242-AA4A-EFAA0757F9DD}" presName="Parent" presStyleLbl="alignNode1" presStyleIdx="9" presStyleCnt="10" custScaleX="68607" custScaleY="248869">
        <dgm:presLayoutVars>
          <dgm:chMax val="3"/>
          <dgm:chPref val="3"/>
          <dgm:bulletEnabled val="1"/>
        </dgm:presLayoutVars>
      </dgm:prSet>
      <dgm:spPr/>
      <dgm:t>
        <a:bodyPr/>
        <a:lstStyle/>
        <a:p>
          <a:endParaRPr lang="en-US"/>
        </a:p>
      </dgm:t>
    </dgm:pt>
    <dgm:pt modelId="{5BCFE27D-BA8D-4701-A10F-8297A95C3C9B}" type="pres">
      <dgm:prSet presAssocID="{F32BCD6A-00AA-4242-AA4A-EFAA0757F9DD}" presName="Accent" presStyleLbl="parChTrans1D1" presStyleIdx="9" presStyleCnt="10"/>
      <dgm:spPr>
        <a:xfrm>
          <a:off x="0" y="4160016"/>
          <a:ext cx="5638800" cy="0"/>
        </a:xfrm>
        <a:prstGeom prst="line">
          <a:avLst/>
        </a:prstGeom>
        <a:noFill/>
        <a:ln w="25400" cap="flat" cmpd="sng" algn="ctr">
          <a:solidFill>
            <a:srgbClr val="354F6B">
              <a:shade val="60000"/>
              <a:hueOff val="0"/>
              <a:satOff val="0"/>
              <a:lumOff val="0"/>
              <a:alphaOff val="0"/>
            </a:srgbClr>
          </a:solidFill>
          <a:prstDash val="solid"/>
        </a:ln>
        <a:effectLst/>
      </dgm:spPr>
      <dgm:t>
        <a:bodyPr/>
        <a:lstStyle/>
        <a:p>
          <a:endParaRPr lang="en-US"/>
        </a:p>
      </dgm:t>
    </dgm:pt>
  </dgm:ptLst>
  <dgm:cxnLst>
    <dgm:cxn modelId="{75D2D82F-9353-4C5D-9314-8BA602EA1784}" type="presOf" srcId="{3BA376D7-52B4-4DC4-9934-C5031ECD81D0}" destId="{86319EEA-D538-4022-8188-D863D550BC30}" srcOrd="0" destOrd="0" presId="urn:microsoft.com/office/officeart/2011/layout/TabList"/>
    <dgm:cxn modelId="{209D2C84-3C70-4CF2-A13C-3C4187A26B9B}" type="presOf" srcId="{5F297A07-C154-4AEC-BF92-97BCD8D17020}" destId="{D962E6B6-13D2-4A10-8984-9C1C8C72BAFA}" srcOrd="0" destOrd="0" presId="urn:microsoft.com/office/officeart/2011/layout/TabList"/>
    <dgm:cxn modelId="{A6BFB4E4-6931-469B-B5FC-F8AD2E396D4A}" type="presOf" srcId="{5A1D7A07-9E67-44E2-B553-4C397017B6AD}" destId="{9AF0AE16-8549-4F6D-ABD8-44867968E352}" srcOrd="0" destOrd="0" presId="urn:microsoft.com/office/officeart/2011/layout/TabList"/>
    <dgm:cxn modelId="{14754B54-35E6-4D1D-ADE1-2F20440CEF43}" srcId="{97A376A9-4335-4974-B628-DE7ACA34B5EE}" destId="{3B804711-0705-463C-A8E8-999119EA0A32}" srcOrd="5" destOrd="0" parTransId="{DAA21F8B-7DEF-4999-9C07-CEDDCE7FEEA8}" sibTransId="{95ECFC6B-D7CF-4344-AD54-DD8AA95E0EC6}"/>
    <dgm:cxn modelId="{D410F7C2-0D0B-4538-AA82-35A15DC314A8}" srcId="{97A376A9-4335-4974-B628-DE7ACA34B5EE}" destId="{3BA376D7-52B4-4DC4-9934-C5031ECD81D0}" srcOrd="4" destOrd="0" parTransId="{BCCAB0A7-F451-489C-AFC2-323420D6E587}" sibTransId="{39B1E069-D8C2-4C7B-840C-E4F4B99AAB4A}"/>
    <dgm:cxn modelId="{ED06199B-FE80-4F76-9BDC-488210F7145F}" srcId="{F8370BCC-8E81-4B4C-8C0F-D247B2CF29EB}" destId="{AE63C162-4057-4276-94A6-8F7181A50742}" srcOrd="1" destOrd="0" parTransId="{09D3B4DD-BC37-4AC9-BACB-1532C01D9F16}" sibTransId="{D0F2D40F-2B3D-4A68-AB02-6C83CDF72027}"/>
    <dgm:cxn modelId="{87502FF3-710E-442E-9C1D-3C96F71AE22E}" srcId="{97A376A9-4335-4974-B628-DE7ACA34B5EE}" destId="{5F297A07-C154-4AEC-BF92-97BCD8D17020}" srcOrd="8" destOrd="0" parTransId="{39DE5AA2-390D-4EEC-8D09-4EC1CE48AAC8}" sibTransId="{E5D040FD-433E-4B55-A4AC-64ECD9202E98}"/>
    <dgm:cxn modelId="{1EA2577A-D331-4CB3-8569-CDE902BC0F80}" srcId="{97A376A9-4335-4974-B628-DE7ACA34B5EE}" destId="{F32BCD6A-00AA-4242-AA4A-EFAA0757F9DD}" srcOrd="9" destOrd="0" parTransId="{131E9272-FF30-4890-8086-307258458DC5}" sibTransId="{414F5672-2B0E-4276-BED8-F28F43D87043}"/>
    <dgm:cxn modelId="{4E59A7D6-95EE-47D2-9A71-10AD920F1B98}" srcId="{4DC61CF4-9CE1-44CE-9582-EC178F0317E8}" destId="{D886FDC1-ABC3-49BF-989D-A25AC5D9E2F9}" srcOrd="0" destOrd="0" parTransId="{DFD697B9-E826-4381-8C7C-6905E79C3B1A}" sibTransId="{FD089B72-9498-4569-B6D1-11DE67AFDC00}"/>
    <dgm:cxn modelId="{ECBB07FC-0206-4D8C-B337-93E3D364FEF4}" srcId="{63761A84-BB5F-4325-921B-E73409C7DFF3}" destId="{22EAF1D3-77E6-4FC9-8A31-5C01394CF0A0}" srcOrd="0" destOrd="0" parTransId="{66328F59-DC3E-4E90-B691-CAA452E9145B}" sibTransId="{F7062450-CDA6-490E-9BA4-4FA1A164D025}"/>
    <dgm:cxn modelId="{4ED80BBB-0DC2-48CD-B2F1-BAEEAA50461D}" type="presOf" srcId="{AE63C162-4057-4276-94A6-8F7181A50742}" destId="{D6F34257-6496-47F4-8AD7-5E827FBEE1F8}" srcOrd="0" destOrd="0" presId="urn:microsoft.com/office/officeart/2011/layout/TabList"/>
    <dgm:cxn modelId="{65759851-9831-46F8-981F-385623269221}" type="presOf" srcId="{85C22DD8-0415-4181-894B-DC9067778A85}" destId="{627646F1-3650-4B98-9BA8-3EFBF42A9AB6}" srcOrd="0" destOrd="0" presId="urn:microsoft.com/office/officeart/2011/layout/TabList"/>
    <dgm:cxn modelId="{9EEED8B1-2680-4D06-86B4-A7136B284FDF}" srcId="{97A376A9-4335-4974-B628-DE7ACA34B5EE}" destId="{F8370BCC-8E81-4B4C-8C0F-D247B2CF29EB}" srcOrd="2" destOrd="0" parTransId="{A8CF1F90-C001-49B6-8A3F-6E6FC732C208}" sibTransId="{80F00DD4-5066-4227-8389-5E3C15079A01}"/>
    <dgm:cxn modelId="{A0706D49-332F-42E9-9C9B-DF5E6ADC8D25}" type="presOf" srcId="{45BBCCC0-77A1-4A98-A784-65757D5D6FCE}" destId="{A4F5DDF7-8D57-44D6-88DE-8C522372D9EA}" srcOrd="0" destOrd="0" presId="urn:microsoft.com/office/officeart/2011/layout/TabList"/>
    <dgm:cxn modelId="{9C91CCEA-C1DB-444A-93FF-B53DC4E60223}" type="presOf" srcId="{8F5D888E-7DA9-42EA-B55E-3EC2A0DF991F}" destId="{80B27DFC-6A25-47F0-AC9A-1CB282E320D3}" srcOrd="0" destOrd="0" presId="urn:microsoft.com/office/officeart/2011/layout/TabList"/>
    <dgm:cxn modelId="{3B58A111-E381-4218-AF0A-B7DDA39EE618}" srcId="{D69B604F-08EA-4111-9502-3D53FD4B5D22}" destId="{FEBBFCE0-41C3-4A9B-A905-16BDB2872BF5}" srcOrd="0" destOrd="0" parTransId="{BFB99FFA-03C4-49EB-BE5C-11A597BA5D18}" sibTransId="{DD174FFF-21B7-441A-BC78-8D3D623334E8}"/>
    <dgm:cxn modelId="{D46DF01A-F00E-4173-BBD7-3BFF5543CD01}" type="presOf" srcId="{EB299ACE-F580-4F99-AE35-1CAF9EC41A40}" destId="{8C05DC3D-8B35-4529-8379-969E5BB88DC1}" srcOrd="0" destOrd="0" presId="urn:microsoft.com/office/officeart/2011/layout/TabList"/>
    <dgm:cxn modelId="{7DB5B232-2034-4344-8FC2-27BBA3EAC47E}" srcId="{97A376A9-4335-4974-B628-DE7ACA34B5EE}" destId="{63761A84-BB5F-4325-921B-E73409C7DFF3}" srcOrd="7" destOrd="0" parTransId="{198F304B-C09C-4AAE-8696-6940114E7ECD}" sibTransId="{DBF550C3-D373-4200-A9DC-D02F05D6063E}"/>
    <dgm:cxn modelId="{CDCBC977-F3C8-44C3-B695-10585786158E}" type="presOf" srcId="{73C6C636-DD1A-4D3C-975C-A28E03865E6E}" destId="{5D505042-E879-4BF3-A7FE-FE36BD1DD7AB}" srcOrd="0" destOrd="0" presId="urn:microsoft.com/office/officeart/2011/layout/TabList"/>
    <dgm:cxn modelId="{E3D7B4F8-1FB7-4154-A632-F8427DA52D8A}" srcId="{F8370BCC-8E81-4B4C-8C0F-D247B2CF29EB}" destId="{74944964-C368-4D12-BE5D-C3CF3FB883E7}" srcOrd="0" destOrd="0" parTransId="{59529F72-E5C7-472A-815F-E826BA304635}" sibTransId="{2E9E4258-A584-4786-BC0C-865FF9EB33EB}"/>
    <dgm:cxn modelId="{04C69AA4-55D4-4DE3-9DEE-C868BCCC3762}" type="presOf" srcId="{02AC55AF-2376-4B74-9BDD-672E47D371E9}" destId="{DB0DC2B2-05D6-455F-8C98-2568748F1389}" srcOrd="0" destOrd="0" presId="urn:microsoft.com/office/officeart/2011/layout/TabList"/>
    <dgm:cxn modelId="{C3D45783-559E-4D2C-999D-3EE4A6A125E6}" type="presOf" srcId="{97A376A9-4335-4974-B628-DE7ACA34B5EE}" destId="{85B4E1B2-0593-4B6C-91BB-A4727D2E2CF0}" srcOrd="0" destOrd="0" presId="urn:microsoft.com/office/officeart/2011/layout/TabList"/>
    <dgm:cxn modelId="{A42F65DA-E236-4973-B690-D403F3A951F6}" type="presOf" srcId="{D886FDC1-ABC3-49BF-989D-A25AC5D9E2F9}" destId="{67B63ADA-7477-45A1-A5B8-04F7790EB7EF}" srcOrd="0" destOrd="0" presId="urn:microsoft.com/office/officeart/2011/layout/TabList"/>
    <dgm:cxn modelId="{2AAC3C00-908C-4F46-8447-9C0F256B4A2B}" srcId="{97A376A9-4335-4974-B628-DE7ACA34B5EE}" destId="{4DC61CF4-9CE1-44CE-9582-EC178F0317E8}" srcOrd="0" destOrd="0" parTransId="{80D06EA8-4EF2-48D3-A67F-1C000593C5D4}" sibTransId="{721217B0-3056-49F7-8F39-2125004949F8}"/>
    <dgm:cxn modelId="{85F152BC-1293-4309-B7DA-AB139FE5205A}" type="presOf" srcId="{94C0AC2F-40E6-4E35-903E-C3CED732E7FB}" destId="{FF6DFEB8-8E09-4C98-8A55-6048216DE404}" srcOrd="0" destOrd="0" presId="urn:microsoft.com/office/officeart/2011/layout/TabList"/>
    <dgm:cxn modelId="{B02E66AA-B77D-4CB4-8D40-46A817B1A8A6}" type="presOf" srcId="{22EAF1D3-77E6-4FC9-8A31-5C01394CF0A0}" destId="{829E3544-6945-44FA-81AE-A56B96C0B752}" srcOrd="0" destOrd="0" presId="urn:microsoft.com/office/officeart/2011/layout/TabList"/>
    <dgm:cxn modelId="{978E45ED-83C6-402A-B86A-B5517D16F14E}" type="presOf" srcId="{F32BCD6A-00AA-4242-AA4A-EFAA0757F9DD}" destId="{085B3B00-663B-4C1F-BF77-C11DD259C558}" srcOrd="0" destOrd="0" presId="urn:microsoft.com/office/officeart/2011/layout/TabList"/>
    <dgm:cxn modelId="{4CC78302-C32B-402D-9228-93C11F48859A}" type="presOf" srcId="{7CF34929-FE0F-4E64-A752-518CE21581F0}" destId="{9033916B-202E-4ADC-A6C0-769EEE438550}" srcOrd="0" destOrd="0" presId="urn:microsoft.com/office/officeart/2011/layout/TabList"/>
    <dgm:cxn modelId="{C38ED81E-BD99-4236-BD47-0D64741687C6}" srcId="{97A376A9-4335-4974-B628-DE7ACA34B5EE}" destId="{8922CD06-FBDD-4027-9030-CAA2625B045D}" srcOrd="3" destOrd="0" parTransId="{8328D5D8-2085-411C-98DB-8DE42A3E6A5A}" sibTransId="{FDD394D4-48BE-4789-A48E-DD6ECF30DA6E}"/>
    <dgm:cxn modelId="{3CFE7498-C7AB-48A3-AAB8-602337D7269C}" type="presOf" srcId="{74944964-C368-4D12-BE5D-C3CF3FB883E7}" destId="{559F0A40-6471-42EB-B8F4-E715B79A8DA3}" srcOrd="0" destOrd="0" presId="urn:microsoft.com/office/officeart/2011/layout/TabList"/>
    <dgm:cxn modelId="{1CC57B44-18DD-4F2C-AB10-E9CE0330F722}" srcId="{5A1D7A07-9E67-44E2-B553-4C397017B6AD}" destId="{94C0AC2F-40E6-4E35-903E-C3CED732E7FB}" srcOrd="0" destOrd="0" parTransId="{0877C7B3-5A24-4FA4-BF06-0BB84290D23D}" sibTransId="{9A53A8C4-129B-4732-9571-28F38A33505D}"/>
    <dgm:cxn modelId="{DAF2645F-D6B7-4A03-AEA7-275973EA09D3}" type="presOf" srcId="{F24F05CE-2F9C-4855-8407-CB3C4D0CA528}" destId="{94F39436-0607-4772-91EE-2953713FC260}" srcOrd="0" destOrd="0" presId="urn:microsoft.com/office/officeart/2011/layout/TabList"/>
    <dgm:cxn modelId="{9C563B42-F666-4F43-A7E2-0AD13868EE6D}" type="presOf" srcId="{D69B604F-08EA-4111-9502-3D53FD4B5D22}" destId="{0C8A3B97-0C5A-4ECC-B3F5-3E1F50001ABE}" srcOrd="0" destOrd="0" presId="urn:microsoft.com/office/officeart/2011/layout/TabList"/>
    <dgm:cxn modelId="{AC4037BF-F7DF-439D-90AF-4B1A3F6472B1}" srcId="{63761A84-BB5F-4325-921B-E73409C7DFF3}" destId="{637903EC-9C23-4DB5-BD2C-F3C70785ACD8}" srcOrd="1" destOrd="0" parTransId="{1F0DD7B8-42D8-4A3E-BA38-46A63DF4BF62}" sibTransId="{E5FF35F0-1959-417B-8B31-D2C7A6EFB63F}"/>
    <dgm:cxn modelId="{E6212FF3-067A-4B8A-989E-349117E6F932}" srcId="{97A376A9-4335-4974-B628-DE7ACA34B5EE}" destId="{5A1D7A07-9E67-44E2-B553-4C397017B6AD}" srcOrd="6" destOrd="0" parTransId="{1C751711-EB86-4487-8A95-3FBB6B418E4F}" sibTransId="{40B584D3-F12D-4A6D-A315-E006C5C88079}"/>
    <dgm:cxn modelId="{A09801D2-8F1E-4DD3-8EA6-8E60A195D1B3}" type="presOf" srcId="{41576794-B453-4C3A-BD1E-832281CFC08A}" destId="{006AE54C-6DC7-451F-A67A-ADE1F947CDB7}" srcOrd="0" destOrd="0" presId="urn:microsoft.com/office/officeart/2011/layout/TabList"/>
    <dgm:cxn modelId="{10F8AC4D-50C3-44CC-BE4D-93841B78CF61}" srcId="{3BA376D7-52B4-4DC4-9934-C5031ECD81D0}" destId="{85C22DD8-0415-4181-894B-DC9067778A85}" srcOrd="0" destOrd="0" parTransId="{75A8469C-95D9-43F9-B127-B938EB5E7B5E}" sibTransId="{8D8AB05F-EE1A-49B4-B709-34C89AF3A9A7}"/>
    <dgm:cxn modelId="{C903B817-6E8E-4EC4-B486-A08F6B39C258}" srcId="{8922CD06-FBDD-4027-9030-CAA2625B045D}" destId="{45BBCCC0-77A1-4A98-A784-65757D5D6FCE}" srcOrd="1" destOrd="0" parTransId="{926BD920-A3F3-4553-8A61-E42D54E26795}" sibTransId="{8CBC7B4F-65FA-434C-B1AD-C5DFEB62C92F}"/>
    <dgm:cxn modelId="{E7FDED2B-975F-4EDB-9E60-52639914F505}" srcId="{3BA376D7-52B4-4DC4-9934-C5031ECD81D0}" destId="{41576794-B453-4C3A-BD1E-832281CFC08A}" srcOrd="1" destOrd="0" parTransId="{70842D06-D361-4C3B-8B97-25618FBAEF65}" sibTransId="{863C9EAA-C0BD-4E5C-9B2C-95ADABC15072}"/>
    <dgm:cxn modelId="{15BA5A43-3A65-4F6A-AA3A-13A211A92149}" srcId="{5A1D7A07-9E67-44E2-B553-4C397017B6AD}" destId="{8E1FF586-95BE-47C0-93A3-CAE0365FACBC}" srcOrd="1" destOrd="0" parTransId="{4B49742C-60AB-4E72-BAB8-6E93DF73B2F2}" sibTransId="{7CA3EA79-BE60-4541-B626-0D35A1D40303}"/>
    <dgm:cxn modelId="{86C4105E-6E55-4A66-A9B6-6DA33702E8FB}" srcId="{8922CD06-FBDD-4027-9030-CAA2625B045D}" destId="{73C6C636-DD1A-4D3C-975C-A28E03865E6E}" srcOrd="0" destOrd="0" parTransId="{103135B0-8939-4993-96D3-CFCC13080F3B}" sibTransId="{E8E08DF9-BC67-4E0D-9FB1-29F06D08621B}"/>
    <dgm:cxn modelId="{7D9C4BF8-DC35-4F51-B8D4-5BB4EC17F473}" type="presOf" srcId="{69BD45A1-B661-4240-A1F7-AED0826B1FE6}" destId="{AE4D30CD-26CE-4F06-BFF6-146F1D357F1C}" srcOrd="0" destOrd="0" presId="urn:microsoft.com/office/officeart/2011/layout/TabList"/>
    <dgm:cxn modelId="{F775D7B5-81A1-49F0-9FA6-4788B76E1DD3}" type="presOf" srcId="{8922CD06-FBDD-4027-9030-CAA2625B045D}" destId="{3CC6A454-3D0B-4F5C-A430-6DFC752F934D}" srcOrd="0" destOrd="0" presId="urn:microsoft.com/office/officeart/2011/layout/TabList"/>
    <dgm:cxn modelId="{1216A7C9-92A8-4C83-806A-9EBA1961B06A}" srcId="{97A376A9-4335-4974-B628-DE7ACA34B5EE}" destId="{D69B604F-08EA-4111-9502-3D53FD4B5D22}" srcOrd="1" destOrd="0" parTransId="{BE0F752E-0D76-4575-9C74-BF1560D8CCE0}" sibTransId="{DAEADBCD-C7B0-4E44-BDAD-069717889294}"/>
    <dgm:cxn modelId="{2AEE06A1-4FBD-483E-8524-5E4CC52E0DAA}" srcId="{3B804711-0705-463C-A8E8-999119EA0A32}" destId="{EB299ACE-F580-4F99-AE35-1CAF9EC41A40}" srcOrd="0" destOrd="0" parTransId="{ABD2506B-721F-48B1-AFA9-1CE0755D5BC3}" sibTransId="{47EE1971-3A30-4890-957A-B904F8647756}"/>
    <dgm:cxn modelId="{F7A8EEEE-983A-4545-8527-467B190B4E23}" type="presOf" srcId="{FEBBFCE0-41C3-4A9B-A905-16BDB2872BF5}" destId="{29220DD4-2AC9-415A-B5FA-03084666186E}" srcOrd="0" destOrd="0" presId="urn:microsoft.com/office/officeart/2011/layout/TabList"/>
    <dgm:cxn modelId="{3E3B54D4-DBAE-4959-B4B5-0815E189732C}" type="presOf" srcId="{63761A84-BB5F-4325-921B-E73409C7DFF3}" destId="{70DFF558-8FE3-487E-A6A0-EB215F92A402}" srcOrd="0" destOrd="0" presId="urn:microsoft.com/office/officeart/2011/layout/TabList"/>
    <dgm:cxn modelId="{46936BAA-126A-4531-98E2-71B24C16FD0F}" srcId="{3B804711-0705-463C-A8E8-999119EA0A32}" destId="{F24F05CE-2F9C-4855-8407-CB3C4D0CA528}" srcOrd="1" destOrd="0" parTransId="{4FEE251D-B45C-49B5-B10A-26F068A51907}" sibTransId="{713C773C-3803-4000-893D-3397930C7ECF}"/>
    <dgm:cxn modelId="{DEE15C15-404C-4DF1-AB4E-067B8A860F9B}" srcId="{F32BCD6A-00AA-4242-AA4A-EFAA0757F9DD}" destId="{69BD45A1-B661-4240-A1F7-AED0826B1FE6}" srcOrd="0" destOrd="0" parTransId="{2A76C5CA-CF8D-4C8F-B78F-EF3F202DB988}" sibTransId="{FB17E5BB-43EF-4800-8879-74451CA587F2}"/>
    <dgm:cxn modelId="{2CD846AD-E99B-469B-8726-599DF0FE9ADE}" srcId="{D69B604F-08EA-4111-9502-3D53FD4B5D22}" destId="{8F5D888E-7DA9-42EA-B55E-3EC2A0DF991F}" srcOrd="1" destOrd="0" parTransId="{B584B365-4172-4432-BC08-CB4179901F90}" sibTransId="{98D3D976-FDE8-4CDD-A55F-5C6D98221D0D}"/>
    <dgm:cxn modelId="{265AF5DE-B1A8-4096-A4F9-54721E8A2D5D}" srcId="{4DC61CF4-9CE1-44CE-9582-EC178F0317E8}" destId="{14914818-4A03-49D1-8719-34E95A2CE130}" srcOrd="1" destOrd="0" parTransId="{895A2CBD-61B0-4B31-8327-1C1F88CB9B96}" sibTransId="{00D5A40F-81A3-4642-9C7D-B39C39AA485D}"/>
    <dgm:cxn modelId="{437738B3-BFBD-4186-BC83-BF51686C285D}" srcId="{5F297A07-C154-4AEC-BF92-97BCD8D17020}" destId="{02AC55AF-2376-4B74-9BDD-672E47D371E9}" srcOrd="1" destOrd="0" parTransId="{F78DBE88-A371-4023-8A36-956946B69C5D}" sibTransId="{6A4E0BAA-E5C4-4A3C-89C4-60D0CA0D5788}"/>
    <dgm:cxn modelId="{C6610DB6-5B00-48B0-9878-21EBD01D9F95}" srcId="{5F297A07-C154-4AEC-BF92-97BCD8D17020}" destId="{7CF34929-FE0F-4E64-A752-518CE21581F0}" srcOrd="0" destOrd="0" parTransId="{F1F5E6CE-F64A-40BA-95D2-FD8317EEB618}" sibTransId="{FC760523-5234-4935-AB59-5FBFCEA41FC7}"/>
    <dgm:cxn modelId="{862F0B29-88CB-4935-8C08-3C7F9B0100C3}" type="presOf" srcId="{F8370BCC-8E81-4B4C-8C0F-D247B2CF29EB}" destId="{254365E0-9D3F-4F67-9B8B-1A54DDC71223}" srcOrd="0" destOrd="0" presId="urn:microsoft.com/office/officeart/2011/layout/TabList"/>
    <dgm:cxn modelId="{F5DB9732-A5F8-48EC-87FA-A89E477D0FC5}" type="presOf" srcId="{4DC61CF4-9CE1-44CE-9582-EC178F0317E8}" destId="{111BDE79-0911-46A9-9A36-DEAB6B67819E}" srcOrd="0" destOrd="0" presId="urn:microsoft.com/office/officeart/2011/layout/TabList"/>
    <dgm:cxn modelId="{22A906C1-D10B-417B-A330-C89CFAB055A2}" type="presOf" srcId="{14914818-4A03-49D1-8719-34E95A2CE130}" destId="{5DA3BB2B-39F5-4403-9242-719B649CAF4A}" srcOrd="0" destOrd="0" presId="urn:microsoft.com/office/officeart/2011/layout/TabList"/>
    <dgm:cxn modelId="{15F41D3B-36BC-47F8-9134-29E08349F52A}" type="presOf" srcId="{3B804711-0705-463C-A8E8-999119EA0A32}" destId="{707FD896-ADF2-4BBF-9E4A-247CA0D0D8A6}" srcOrd="0" destOrd="0" presId="urn:microsoft.com/office/officeart/2011/layout/TabList"/>
    <dgm:cxn modelId="{081EDF3D-1D46-45AB-BBED-3DB1A8C4A619}" type="presOf" srcId="{8E1FF586-95BE-47C0-93A3-CAE0365FACBC}" destId="{4A2F141A-C7DB-4CB2-B1CC-3998122335A8}" srcOrd="0" destOrd="0" presId="urn:microsoft.com/office/officeart/2011/layout/TabList"/>
    <dgm:cxn modelId="{B93DE39F-6F04-4796-91A4-FAE1503D828B}" type="presOf" srcId="{637903EC-9C23-4DB5-BD2C-F3C70785ACD8}" destId="{9C5B48FA-273C-441E-8F13-95C2692E2911}" srcOrd="0" destOrd="0" presId="urn:microsoft.com/office/officeart/2011/layout/TabList"/>
    <dgm:cxn modelId="{6587ADDD-5CA4-4B71-A7EA-A91D9813EB0D}" type="presParOf" srcId="{85B4E1B2-0593-4B6C-91BB-A4727D2E2CF0}" destId="{A78BD8F2-0F95-482B-9BAC-A7DC40AD88C9}" srcOrd="0" destOrd="0" presId="urn:microsoft.com/office/officeart/2011/layout/TabList"/>
    <dgm:cxn modelId="{71404F36-9543-4209-8538-14417440FF00}" type="presParOf" srcId="{A78BD8F2-0F95-482B-9BAC-A7DC40AD88C9}" destId="{67B63ADA-7477-45A1-A5B8-04F7790EB7EF}" srcOrd="0" destOrd="0" presId="urn:microsoft.com/office/officeart/2011/layout/TabList"/>
    <dgm:cxn modelId="{D9693F8B-9427-4F1A-AB5F-5DB320E6611F}" type="presParOf" srcId="{A78BD8F2-0F95-482B-9BAC-A7DC40AD88C9}" destId="{111BDE79-0911-46A9-9A36-DEAB6B67819E}" srcOrd="1" destOrd="0" presId="urn:microsoft.com/office/officeart/2011/layout/TabList"/>
    <dgm:cxn modelId="{9C55E9CA-36D5-4E40-8678-33A859CE106E}" type="presParOf" srcId="{A78BD8F2-0F95-482B-9BAC-A7DC40AD88C9}" destId="{D13C1C93-1959-4D8D-A7DA-EF14C4E635E9}" srcOrd="2" destOrd="0" presId="urn:microsoft.com/office/officeart/2011/layout/TabList"/>
    <dgm:cxn modelId="{AEACEEA6-A7F1-48FB-8B56-12E08ED4D916}" type="presParOf" srcId="{85B4E1B2-0593-4B6C-91BB-A4727D2E2CF0}" destId="{5DA3BB2B-39F5-4403-9242-719B649CAF4A}" srcOrd="1" destOrd="0" presId="urn:microsoft.com/office/officeart/2011/layout/TabList"/>
    <dgm:cxn modelId="{EC22F328-1619-4C4B-80A2-97BE183B152D}" type="presParOf" srcId="{85B4E1B2-0593-4B6C-91BB-A4727D2E2CF0}" destId="{6656D1C5-E5E2-46E2-AEC7-14756EDA5181}" srcOrd="2" destOrd="0" presId="urn:microsoft.com/office/officeart/2011/layout/TabList"/>
    <dgm:cxn modelId="{3DB9B7A1-00C7-408E-B977-114A3DE07124}" type="presParOf" srcId="{85B4E1B2-0593-4B6C-91BB-A4727D2E2CF0}" destId="{F5291D45-C9E4-4F64-8484-6A569559D285}" srcOrd="3" destOrd="0" presId="urn:microsoft.com/office/officeart/2011/layout/TabList"/>
    <dgm:cxn modelId="{7E990E39-05DC-4D91-A32E-8874500D6B18}" type="presParOf" srcId="{F5291D45-C9E4-4F64-8484-6A569559D285}" destId="{29220DD4-2AC9-415A-B5FA-03084666186E}" srcOrd="0" destOrd="0" presId="urn:microsoft.com/office/officeart/2011/layout/TabList"/>
    <dgm:cxn modelId="{97C4B9E9-AB8C-4B65-8D31-C2421BA02AB5}" type="presParOf" srcId="{F5291D45-C9E4-4F64-8484-6A569559D285}" destId="{0C8A3B97-0C5A-4ECC-B3F5-3E1F50001ABE}" srcOrd="1" destOrd="0" presId="urn:microsoft.com/office/officeart/2011/layout/TabList"/>
    <dgm:cxn modelId="{E5E8EBEF-1346-4D62-8441-627A6D0B5069}" type="presParOf" srcId="{F5291D45-C9E4-4F64-8484-6A569559D285}" destId="{60F331D0-4CCB-45E1-8968-A68940A0825B}" srcOrd="2" destOrd="0" presId="urn:microsoft.com/office/officeart/2011/layout/TabList"/>
    <dgm:cxn modelId="{FFBD105F-BE0E-45C8-BFC2-19B0B7385C9A}" type="presParOf" srcId="{85B4E1B2-0593-4B6C-91BB-A4727D2E2CF0}" destId="{80B27DFC-6A25-47F0-AC9A-1CB282E320D3}" srcOrd="4" destOrd="0" presId="urn:microsoft.com/office/officeart/2011/layout/TabList"/>
    <dgm:cxn modelId="{C650E880-D9AF-4E8D-90DC-050884891CB8}" type="presParOf" srcId="{85B4E1B2-0593-4B6C-91BB-A4727D2E2CF0}" destId="{709C8EFF-6B14-4439-8D68-3F34C527D37F}" srcOrd="5" destOrd="0" presId="urn:microsoft.com/office/officeart/2011/layout/TabList"/>
    <dgm:cxn modelId="{2F61189D-0F6F-405D-9FE7-29A8E4644333}" type="presParOf" srcId="{85B4E1B2-0593-4B6C-91BB-A4727D2E2CF0}" destId="{73C0588F-DB48-45D7-A3AC-FDC7466CBAE4}" srcOrd="6" destOrd="0" presId="urn:microsoft.com/office/officeart/2011/layout/TabList"/>
    <dgm:cxn modelId="{E3CA1256-E662-42C4-89D4-4CDE044681B7}" type="presParOf" srcId="{73C0588F-DB48-45D7-A3AC-FDC7466CBAE4}" destId="{559F0A40-6471-42EB-B8F4-E715B79A8DA3}" srcOrd="0" destOrd="0" presId="urn:microsoft.com/office/officeart/2011/layout/TabList"/>
    <dgm:cxn modelId="{8860F9F9-BEC9-4964-A3D9-F2D67806C01D}" type="presParOf" srcId="{73C0588F-DB48-45D7-A3AC-FDC7466CBAE4}" destId="{254365E0-9D3F-4F67-9B8B-1A54DDC71223}" srcOrd="1" destOrd="0" presId="urn:microsoft.com/office/officeart/2011/layout/TabList"/>
    <dgm:cxn modelId="{C369DF6C-A7C3-4050-9653-B581313DFE3F}" type="presParOf" srcId="{73C0588F-DB48-45D7-A3AC-FDC7466CBAE4}" destId="{1E1B1279-3BC5-4176-B960-133C494CF999}" srcOrd="2" destOrd="0" presId="urn:microsoft.com/office/officeart/2011/layout/TabList"/>
    <dgm:cxn modelId="{8FAAF85D-B266-4444-ADCF-93B0467E0779}" type="presParOf" srcId="{85B4E1B2-0593-4B6C-91BB-A4727D2E2CF0}" destId="{D6F34257-6496-47F4-8AD7-5E827FBEE1F8}" srcOrd="7" destOrd="0" presId="urn:microsoft.com/office/officeart/2011/layout/TabList"/>
    <dgm:cxn modelId="{61B0050C-181A-401E-9C40-C9B2E75CFD97}" type="presParOf" srcId="{85B4E1B2-0593-4B6C-91BB-A4727D2E2CF0}" destId="{B48B899E-48DE-4470-A5C4-B162E1A7599F}" srcOrd="8" destOrd="0" presId="urn:microsoft.com/office/officeart/2011/layout/TabList"/>
    <dgm:cxn modelId="{552313A9-60ED-461A-B739-95370757F7E8}" type="presParOf" srcId="{85B4E1B2-0593-4B6C-91BB-A4727D2E2CF0}" destId="{89F0188F-BDA4-436E-BAAE-E4A11580B740}" srcOrd="9" destOrd="0" presId="urn:microsoft.com/office/officeart/2011/layout/TabList"/>
    <dgm:cxn modelId="{03C477DA-6757-4CB1-B1BB-4D38F9E5F667}" type="presParOf" srcId="{89F0188F-BDA4-436E-BAAE-E4A11580B740}" destId="{5D505042-E879-4BF3-A7FE-FE36BD1DD7AB}" srcOrd="0" destOrd="0" presId="urn:microsoft.com/office/officeart/2011/layout/TabList"/>
    <dgm:cxn modelId="{83E08770-2572-4D88-8DFF-97554966483E}" type="presParOf" srcId="{89F0188F-BDA4-436E-BAAE-E4A11580B740}" destId="{3CC6A454-3D0B-4F5C-A430-6DFC752F934D}" srcOrd="1" destOrd="0" presId="urn:microsoft.com/office/officeart/2011/layout/TabList"/>
    <dgm:cxn modelId="{F3D9692D-DA3B-47F1-A633-F09EA0138B93}" type="presParOf" srcId="{89F0188F-BDA4-436E-BAAE-E4A11580B740}" destId="{0BA0EDBF-D6C3-4E85-837D-AD6F8027EAED}" srcOrd="2" destOrd="0" presId="urn:microsoft.com/office/officeart/2011/layout/TabList"/>
    <dgm:cxn modelId="{1BCA554B-8841-45C6-8378-221992F7ADEB}" type="presParOf" srcId="{85B4E1B2-0593-4B6C-91BB-A4727D2E2CF0}" destId="{A4F5DDF7-8D57-44D6-88DE-8C522372D9EA}" srcOrd="10" destOrd="0" presId="urn:microsoft.com/office/officeart/2011/layout/TabList"/>
    <dgm:cxn modelId="{2AFA994F-6854-4207-AD01-969338D54EA7}" type="presParOf" srcId="{85B4E1B2-0593-4B6C-91BB-A4727D2E2CF0}" destId="{A94DBA1F-E6CB-4DC8-ABA2-F46340BBAD59}" srcOrd="11" destOrd="0" presId="urn:microsoft.com/office/officeart/2011/layout/TabList"/>
    <dgm:cxn modelId="{188DB98A-FABD-4AA5-B38A-81D425A0064D}" type="presParOf" srcId="{85B4E1B2-0593-4B6C-91BB-A4727D2E2CF0}" destId="{7EB28CE9-5A06-40AE-A04C-D8D1501808FC}" srcOrd="12" destOrd="0" presId="urn:microsoft.com/office/officeart/2011/layout/TabList"/>
    <dgm:cxn modelId="{05DE6CA3-2B73-4EB0-A566-A11E63A30721}" type="presParOf" srcId="{7EB28CE9-5A06-40AE-A04C-D8D1501808FC}" destId="{627646F1-3650-4B98-9BA8-3EFBF42A9AB6}" srcOrd="0" destOrd="0" presId="urn:microsoft.com/office/officeart/2011/layout/TabList"/>
    <dgm:cxn modelId="{0FD76CF8-5683-4478-B201-BE593C1F66FA}" type="presParOf" srcId="{7EB28CE9-5A06-40AE-A04C-D8D1501808FC}" destId="{86319EEA-D538-4022-8188-D863D550BC30}" srcOrd="1" destOrd="0" presId="urn:microsoft.com/office/officeart/2011/layout/TabList"/>
    <dgm:cxn modelId="{470D1C7A-0A8D-418B-81F6-7393209197B3}" type="presParOf" srcId="{7EB28CE9-5A06-40AE-A04C-D8D1501808FC}" destId="{EC5B0B08-563F-4EEE-A244-4A1219056E2F}" srcOrd="2" destOrd="0" presId="urn:microsoft.com/office/officeart/2011/layout/TabList"/>
    <dgm:cxn modelId="{FCC7B299-C63A-4B6D-B3D4-AC8D269BE14B}" type="presParOf" srcId="{85B4E1B2-0593-4B6C-91BB-A4727D2E2CF0}" destId="{006AE54C-6DC7-451F-A67A-ADE1F947CDB7}" srcOrd="13" destOrd="0" presId="urn:microsoft.com/office/officeart/2011/layout/TabList"/>
    <dgm:cxn modelId="{9144509B-3CD2-4988-8FC4-919A7F9DE946}" type="presParOf" srcId="{85B4E1B2-0593-4B6C-91BB-A4727D2E2CF0}" destId="{4DE0504F-BE81-45F6-8F94-E2E32ACF44B1}" srcOrd="14" destOrd="0" presId="urn:microsoft.com/office/officeart/2011/layout/TabList"/>
    <dgm:cxn modelId="{7F908CEF-C669-46DC-BF11-C86C624779EE}" type="presParOf" srcId="{85B4E1B2-0593-4B6C-91BB-A4727D2E2CF0}" destId="{60F780EB-8037-42F7-B303-6ED17FA5539B}" srcOrd="15" destOrd="0" presId="urn:microsoft.com/office/officeart/2011/layout/TabList"/>
    <dgm:cxn modelId="{D74C6F46-12C3-40F3-8368-12AF0642F2FC}" type="presParOf" srcId="{60F780EB-8037-42F7-B303-6ED17FA5539B}" destId="{8C05DC3D-8B35-4529-8379-969E5BB88DC1}" srcOrd="0" destOrd="0" presId="urn:microsoft.com/office/officeart/2011/layout/TabList"/>
    <dgm:cxn modelId="{B2F1E4FC-ABAF-447F-81E8-D3707DFB5B19}" type="presParOf" srcId="{60F780EB-8037-42F7-B303-6ED17FA5539B}" destId="{707FD896-ADF2-4BBF-9E4A-247CA0D0D8A6}" srcOrd="1" destOrd="0" presId="urn:microsoft.com/office/officeart/2011/layout/TabList"/>
    <dgm:cxn modelId="{EC18398A-EF19-4A7B-9DC5-7663E0422766}" type="presParOf" srcId="{60F780EB-8037-42F7-B303-6ED17FA5539B}" destId="{2903553B-E195-416D-881D-26579DB4214A}" srcOrd="2" destOrd="0" presId="urn:microsoft.com/office/officeart/2011/layout/TabList"/>
    <dgm:cxn modelId="{1E114ABA-3857-43CE-A059-D7288C9ADEC4}" type="presParOf" srcId="{85B4E1B2-0593-4B6C-91BB-A4727D2E2CF0}" destId="{94F39436-0607-4772-91EE-2953713FC260}" srcOrd="16" destOrd="0" presId="urn:microsoft.com/office/officeart/2011/layout/TabList"/>
    <dgm:cxn modelId="{89EECF59-69FA-4B31-A7D2-7F5512C9CB3F}" type="presParOf" srcId="{85B4E1B2-0593-4B6C-91BB-A4727D2E2CF0}" destId="{744E91F9-F0F1-4C16-99D8-BB84F4718085}" srcOrd="17" destOrd="0" presId="urn:microsoft.com/office/officeart/2011/layout/TabList"/>
    <dgm:cxn modelId="{E514CD3D-10DF-4169-AC8A-E1D52295D8E1}" type="presParOf" srcId="{85B4E1B2-0593-4B6C-91BB-A4727D2E2CF0}" destId="{0C284F35-4AD6-440D-9335-8ACDC7AD1755}" srcOrd="18" destOrd="0" presId="urn:microsoft.com/office/officeart/2011/layout/TabList"/>
    <dgm:cxn modelId="{9FA600F2-88DE-4AD4-B63D-453D478D8A86}" type="presParOf" srcId="{0C284F35-4AD6-440D-9335-8ACDC7AD1755}" destId="{FF6DFEB8-8E09-4C98-8A55-6048216DE404}" srcOrd="0" destOrd="0" presId="urn:microsoft.com/office/officeart/2011/layout/TabList"/>
    <dgm:cxn modelId="{81B9B514-18E3-49AF-AE14-6F3E30299E0B}" type="presParOf" srcId="{0C284F35-4AD6-440D-9335-8ACDC7AD1755}" destId="{9AF0AE16-8549-4F6D-ABD8-44867968E352}" srcOrd="1" destOrd="0" presId="urn:microsoft.com/office/officeart/2011/layout/TabList"/>
    <dgm:cxn modelId="{FA283A21-5B80-4E1C-AD5F-DAF6953D0683}" type="presParOf" srcId="{0C284F35-4AD6-440D-9335-8ACDC7AD1755}" destId="{BA5E8084-1BC2-4203-B73B-82AB2511A895}" srcOrd="2" destOrd="0" presId="urn:microsoft.com/office/officeart/2011/layout/TabList"/>
    <dgm:cxn modelId="{7441BA6F-336A-4114-991C-1A7EFB1F053D}" type="presParOf" srcId="{85B4E1B2-0593-4B6C-91BB-A4727D2E2CF0}" destId="{4A2F141A-C7DB-4CB2-B1CC-3998122335A8}" srcOrd="19" destOrd="0" presId="urn:microsoft.com/office/officeart/2011/layout/TabList"/>
    <dgm:cxn modelId="{2D5F24B0-C130-4289-80D1-7B32122BF298}" type="presParOf" srcId="{85B4E1B2-0593-4B6C-91BB-A4727D2E2CF0}" destId="{1E62F3E9-CCA7-48DC-B36A-5EB5EDE0764E}" srcOrd="20" destOrd="0" presId="urn:microsoft.com/office/officeart/2011/layout/TabList"/>
    <dgm:cxn modelId="{66C3E01F-24BA-425F-9840-9108EB9661D2}" type="presParOf" srcId="{85B4E1B2-0593-4B6C-91BB-A4727D2E2CF0}" destId="{F7ACDF15-B739-47E0-B71A-48BD865B5FF4}" srcOrd="21" destOrd="0" presId="urn:microsoft.com/office/officeart/2011/layout/TabList"/>
    <dgm:cxn modelId="{DAD13CD8-981C-4C80-962B-B33793FBB301}" type="presParOf" srcId="{F7ACDF15-B739-47E0-B71A-48BD865B5FF4}" destId="{829E3544-6945-44FA-81AE-A56B96C0B752}" srcOrd="0" destOrd="0" presId="urn:microsoft.com/office/officeart/2011/layout/TabList"/>
    <dgm:cxn modelId="{05C7E6BC-71A1-4955-B0D2-05E5D9C048DC}" type="presParOf" srcId="{F7ACDF15-B739-47E0-B71A-48BD865B5FF4}" destId="{70DFF558-8FE3-487E-A6A0-EB215F92A402}" srcOrd="1" destOrd="0" presId="urn:microsoft.com/office/officeart/2011/layout/TabList"/>
    <dgm:cxn modelId="{8582E3D9-E961-4713-B785-45A59ED4137E}" type="presParOf" srcId="{F7ACDF15-B739-47E0-B71A-48BD865B5FF4}" destId="{D52165B5-7041-4E4B-9EFE-ACCE5F2B7E00}" srcOrd="2" destOrd="0" presId="urn:microsoft.com/office/officeart/2011/layout/TabList"/>
    <dgm:cxn modelId="{EE1220BB-EA13-48F9-9198-6B77C2F6365E}" type="presParOf" srcId="{85B4E1B2-0593-4B6C-91BB-A4727D2E2CF0}" destId="{9C5B48FA-273C-441E-8F13-95C2692E2911}" srcOrd="22" destOrd="0" presId="urn:microsoft.com/office/officeart/2011/layout/TabList"/>
    <dgm:cxn modelId="{55D9E4AA-EB4E-49B1-BA83-215DBD0D5E8A}" type="presParOf" srcId="{85B4E1B2-0593-4B6C-91BB-A4727D2E2CF0}" destId="{5D5762CF-01F3-4136-800A-02A5A53282A3}" srcOrd="23" destOrd="0" presId="urn:microsoft.com/office/officeart/2011/layout/TabList"/>
    <dgm:cxn modelId="{17D2D346-58A3-4D67-886C-C6C5D490957A}" type="presParOf" srcId="{85B4E1B2-0593-4B6C-91BB-A4727D2E2CF0}" destId="{399C4DDD-253C-4172-A7D7-816856218C38}" srcOrd="24" destOrd="0" presId="urn:microsoft.com/office/officeart/2011/layout/TabList"/>
    <dgm:cxn modelId="{2E677830-C1BE-4254-9C10-D4FDDC733871}" type="presParOf" srcId="{399C4DDD-253C-4172-A7D7-816856218C38}" destId="{9033916B-202E-4ADC-A6C0-769EEE438550}" srcOrd="0" destOrd="0" presId="urn:microsoft.com/office/officeart/2011/layout/TabList"/>
    <dgm:cxn modelId="{C8E0B9B3-94F0-422C-837F-81F049B20693}" type="presParOf" srcId="{399C4DDD-253C-4172-A7D7-816856218C38}" destId="{D962E6B6-13D2-4A10-8984-9C1C8C72BAFA}" srcOrd="1" destOrd="0" presId="urn:microsoft.com/office/officeart/2011/layout/TabList"/>
    <dgm:cxn modelId="{E49BB434-4B1E-4490-B28E-3F1903BBC4F4}" type="presParOf" srcId="{399C4DDD-253C-4172-A7D7-816856218C38}" destId="{0D640ABE-EC02-4AE5-A01B-1E8AEB72FF73}" srcOrd="2" destOrd="0" presId="urn:microsoft.com/office/officeart/2011/layout/TabList"/>
    <dgm:cxn modelId="{7A3257CB-A48F-4C1E-8D29-FB8D50FD8221}" type="presParOf" srcId="{85B4E1B2-0593-4B6C-91BB-A4727D2E2CF0}" destId="{DB0DC2B2-05D6-455F-8C98-2568748F1389}" srcOrd="25" destOrd="0" presId="urn:microsoft.com/office/officeart/2011/layout/TabList"/>
    <dgm:cxn modelId="{71436297-222B-4CDD-BD0D-122BDC12FCEA}" type="presParOf" srcId="{85B4E1B2-0593-4B6C-91BB-A4727D2E2CF0}" destId="{3F733F97-1C48-4813-B7CB-3B53161A198E}" srcOrd="26" destOrd="0" presId="urn:microsoft.com/office/officeart/2011/layout/TabList"/>
    <dgm:cxn modelId="{2A26EEB6-003C-458F-850E-AAE41D6B7B0F}" type="presParOf" srcId="{85B4E1B2-0593-4B6C-91BB-A4727D2E2CF0}" destId="{7FA0271E-EA66-4DDF-B8E5-4AA3A16D1E88}" srcOrd="27" destOrd="0" presId="urn:microsoft.com/office/officeart/2011/layout/TabList"/>
    <dgm:cxn modelId="{0A914E0C-4074-4C42-91EF-0D9A56D9E75D}" type="presParOf" srcId="{7FA0271E-EA66-4DDF-B8E5-4AA3A16D1E88}" destId="{AE4D30CD-26CE-4F06-BFF6-146F1D357F1C}" srcOrd="0" destOrd="0" presId="urn:microsoft.com/office/officeart/2011/layout/TabList"/>
    <dgm:cxn modelId="{454E81DC-C11B-428D-8D11-DF9B269F5B6B}" type="presParOf" srcId="{7FA0271E-EA66-4DDF-B8E5-4AA3A16D1E88}" destId="{085B3B00-663B-4C1F-BF77-C11DD259C558}" srcOrd="1" destOrd="0" presId="urn:microsoft.com/office/officeart/2011/layout/TabList"/>
    <dgm:cxn modelId="{215A3C1E-61B4-4299-917E-05A1D28C27D2}" type="presParOf" srcId="{7FA0271E-EA66-4DDF-B8E5-4AA3A16D1E88}" destId="{5BCFE27D-BA8D-4701-A10F-8297A95C3C9B}"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E0F0F-8D86-40F1-921E-EDD7B302DC03}">
      <dsp:nvSpPr>
        <dsp:cNvPr id="0" name=""/>
        <dsp:cNvSpPr/>
      </dsp:nvSpPr>
      <dsp:spPr>
        <a:xfrm rot="10800000">
          <a:off x="2557044" y="8331"/>
          <a:ext cx="4727852" cy="998815"/>
        </a:xfrm>
        <a:prstGeom prst="homePlate">
          <a:avLst/>
        </a:prstGeom>
        <a:solidFill>
          <a:schemeClr val="accent3">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450" tIns="41910" rIns="78232" bIns="41910" numCol="1" spcCol="1270" anchor="t" anchorCtr="0">
          <a:noAutofit/>
        </a:bodyPr>
        <a:lstStyle/>
        <a:p>
          <a:pPr lvl="0" algn="l" defTabSz="488950">
            <a:lnSpc>
              <a:spcPct val="90000"/>
            </a:lnSpc>
            <a:spcBef>
              <a:spcPct val="0"/>
            </a:spcBef>
            <a:spcAft>
              <a:spcPct val="35000"/>
            </a:spcAft>
          </a:pPr>
          <a:r>
            <a:rPr lang="en-US" sz="1100" b="1" kern="1200" dirty="0" smtClean="0">
              <a:solidFill>
                <a:schemeClr val="bg2"/>
              </a:solidFill>
            </a:rPr>
            <a:t>Patient Safety	- </a:t>
          </a:r>
          <a:r>
            <a:rPr lang="en-US" sz="1100" kern="1200" dirty="0" smtClean="0">
              <a:solidFill>
                <a:schemeClr val="bg2"/>
              </a:solidFill>
            </a:rPr>
            <a:t>Attacks against devices connected to patients, leading to:</a:t>
          </a:r>
          <a:endParaRPr lang="en-US" sz="1100" b="1" kern="1200" dirty="0">
            <a:solidFill>
              <a:schemeClr val="bg2"/>
            </a:solidFill>
          </a:endParaRPr>
        </a:p>
        <a:p>
          <a:pPr marL="57150" lvl="1" indent="-57150" algn="l" defTabSz="400050">
            <a:lnSpc>
              <a:spcPct val="90000"/>
            </a:lnSpc>
            <a:spcBef>
              <a:spcPct val="0"/>
            </a:spcBef>
            <a:spcAft>
              <a:spcPct val="15000"/>
            </a:spcAft>
            <a:buChar char="••"/>
          </a:pPr>
          <a:r>
            <a:rPr lang="en-US" sz="900" kern="1200" dirty="0" smtClean="0">
              <a:solidFill>
                <a:schemeClr val="bg2"/>
              </a:solidFill>
            </a:rPr>
            <a:t>Physical Harm</a:t>
          </a:r>
          <a:endParaRPr lang="en-US" sz="900" kern="1200" dirty="0">
            <a:solidFill>
              <a:schemeClr val="bg2"/>
            </a:solidFill>
          </a:endParaRPr>
        </a:p>
        <a:p>
          <a:pPr marL="57150" lvl="1" indent="-57150" algn="l" defTabSz="400050">
            <a:lnSpc>
              <a:spcPct val="90000"/>
            </a:lnSpc>
            <a:spcBef>
              <a:spcPct val="0"/>
            </a:spcBef>
            <a:spcAft>
              <a:spcPct val="15000"/>
            </a:spcAft>
            <a:buChar char="••"/>
          </a:pPr>
          <a:r>
            <a:rPr lang="en-US" sz="900" kern="1200" dirty="0" smtClean="0">
              <a:solidFill>
                <a:schemeClr val="bg2"/>
              </a:solidFill>
            </a:rPr>
            <a:t>Misdiagnosis</a:t>
          </a:r>
          <a:endParaRPr lang="en-US" sz="900" kern="1200" dirty="0">
            <a:solidFill>
              <a:schemeClr val="bg2"/>
            </a:solidFill>
          </a:endParaRPr>
        </a:p>
        <a:p>
          <a:pPr marL="57150" lvl="1" indent="-57150" algn="l" defTabSz="400050">
            <a:lnSpc>
              <a:spcPct val="90000"/>
            </a:lnSpc>
            <a:spcBef>
              <a:spcPct val="0"/>
            </a:spcBef>
            <a:spcAft>
              <a:spcPct val="15000"/>
            </a:spcAft>
            <a:buChar char="••"/>
          </a:pPr>
          <a:r>
            <a:rPr lang="en-US" sz="900" kern="1200" dirty="0" smtClean="0">
              <a:solidFill>
                <a:schemeClr val="bg2"/>
              </a:solidFill>
            </a:rPr>
            <a:t>Unnecessary testing</a:t>
          </a:r>
          <a:endParaRPr lang="en-US" sz="900" kern="1200" dirty="0">
            <a:solidFill>
              <a:schemeClr val="bg2"/>
            </a:solidFill>
          </a:endParaRPr>
        </a:p>
      </dsp:txBody>
      <dsp:txXfrm rot="10800000">
        <a:off x="2806748" y="8331"/>
        <a:ext cx="4478148" cy="998815"/>
      </dsp:txXfrm>
    </dsp:sp>
    <dsp:sp modelId="{8F869ECB-2F1D-4A68-8293-0DDC32ECB5E5}">
      <dsp:nvSpPr>
        <dsp:cNvPr id="0" name=""/>
        <dsp:cNvSpPr/>
      </dsp:nvSpPr>
      <dsp:spPr>
        <a:xfrm>
          <a:off x="1541330" y="25141"/>
          <a:ext cx="998815" cy="99881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000821-EAD5-4DC2-90E1-9B33830BDD39}">
      <dsp:nvSpPr>
        <dsp:cNvPr id="0" name=""/>
        <dsp:cNvSpPr/>
      </dsp:nvSpPr>
      <dsp:spPr>
        <a:xfrm rot="10800000">
          <a:off x="2515972" y="1297550"/>
          <a:ext cx="4760710" cy="998815"/>
        </a:xfrm>
        <a:prstGeom prst="homePlate">
          <a:avLst/>
        </a:prstGeom>
        <a:solidFill>
          <a:schemeClr val="accent3">
            <a:shade val="80000"/>
            <a:hueOff val="280499"/>
            <a:satOff val="-28385"/>
            <a:lumOff val="1906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450" tIns="41910" rIns="78232" bIns="41910" numCol="1" spcCol="1270" anchor="t" anchorCtr="0">
          <a:noAutofit/>
        </a:bodyPr>
        <a:lstStyle/>
        <a:p>
          <a:pPr lvl="0" algn="l" defTabSz="488950">
            <a:lnSpc>
              <a:spcPct val="90000"/>
            </a:lnSpc>
            <a:spcBef>
              <a:spcPct val="0"/>
            </a:spcBef>
            <a:spcAft>
              <a:spcPct val="35000"/>
            </a:spcAft>
          </a:pPr>
          <a:r>
            <a:rPr lang="en-US" sz="1100" b="1" kern="1200" dirty="0" smtClean="0">
              <a:solidFill>
                <a:schemeClr val="bg2"/>
              </a:solidFill>
            </a:rPr>
            <a:t>Patient Privacy - </a:t>
          </a:r>
          <a:r>
            <a:rPr lang="en-US" sz="1100" kern="1200" dirty="0" smtClean="0">
              <a:solidFill>
                <a:schemeClr val="bg2"/>
              </a:solidFill>
            </a:rPr>
            <a:t>Inappropriate disclosure of data, leading to:</a:t>
          </a:r>
          <a:endParaRPr lang="en-US" sz="1100" kern="1200" dirty="0">
            <a:solidFill>
              <a:schemeClr val="bg2"/>
            </a:solidFill>
          </a:endParaRPr>
        </a:p>
        <a:p>
          <a:pPr marL="57150" lvl="1" indent="-57150" algn="l" defTabSz="400050">
            <a:lnSpc>
              <a:spcPct val="90000"/>
            </a:lnSpc>
            <a:spcBef>
              <a:spcPct val="0"/>
            </a:spcBef>
            <a:spcAft>
              <a:spcPct val="15000"/>
            </a:spcAft>
            <a:buChar char="••"/>
          </a:pPr>
          <a:r>
            <a:rPr lang="en-US" sz="900" kern="1200" dirty="0" smtClean="0">
              <a:solidFill>
                <a:schemeClr val="bg2"/>
              </a:solidFill>
            </a:rPr>
            <a:t>Financial harm</a:t>
          </a:r>
          <a:endParaRPr lang="en-US" sz="900" kern="1200" dirty="0">
            <a:solidFill>
              <a:schemeClr val="bg2"/>
            </a:solidFill>
          </a:endParaRPr>
        </a:p>
        <a:p>
          <a:pPr marL="57150" lvl="1" indent="-57150" algn="l" defTabSz="400050">
            <a:lnSpc>
              <a:spcPct val="90000"/>
            </a:lnSpc>
            <a:spcBef>
              <a:spcPct val="0"/>
            </a:spcBef>
            <a:spcAft>
              <a:spcPct val="15000"/>
            </a:spcAft>
            <a:buChar char="••"/>
          </a:pPr>
          <a:r>
            <a:rPr lang="en-US" sz="900" kern="1200" dirty="0" smtClean="0">
              <a:solidFill>
                <a:schemeClr val="bg2"/>
              </a:solidFill>
            </a:rPr>
            <a:t>Reputational Harm</a:t>
          </a:r>
          <a:endParaRPr lang="en-US" sz="900" kern="1200" dirty="0">
            <a:solidFill>
              <a:schemeClr val="bg2"/>
            </a:solidFill>
          </a:endParaRPr>
        </a:p>
        <a:p>
          <a:pPr marL="57150" lvl="1" indent="-57150" algn="l" defTabSz="400050">
            <a:lnSpc>
              <a:spcPct val="90000"/>
            </a:lnSpc>
            <a:spcBef>
              <a:spcPct val="0"/>
            </a:spcBef>
            <a:spcAft>
              <a:spcPct val="15000"/>
            </a:spcAft>
            <a:buChar char="••"/>
          </a:pPr>
          <a:r>
            <a:rPr lang="en-US" sz="900" kern="1200" dirty="0" smtClean="0">
              <a:solidFill>
                <a:schemeClr val="bg2"/>
              </a:solidFill>
            </a:rPr>
            <a:t>Embarrassment</a:t>
          </a:r>
          <a:endParaRPr lang="en-US" sz="900" kern="1200" dirty="0">
            <a:solidFill>
              <a:schemeClr val="bg2"/>
            </a:solidFill>
          </a:endParaRPr>
        </a:p>
      </dsp:txBody>
      <dsp:txXfrm rot="10800000">
        <a:off x="2765676" y="1297550"/>
        <a:ext cx="4511006" cy="998815"/>
      </dsp:txXfrm>
    </dsp:sp>
    <dsp:sp modelId="{AB83F30D-4BA6-44BA-8A98-46EBFA16BD45}">
      <dsp:nvSpPr>
        <dsp:cNvPr id="0" name=""/>
        <dsp:cNvSpPr/>
      </dsp:nvSpPr>
      <dsp:spPr>
        <a:xfrm>
          <a:off x="1483994" y="1297550"/>
          <a:ext cx="998815" cy="9988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AC6629-D23D-426E-8426-AB4047AB8D49}">
      <dsp:nvSpPr>
        <dsp:cNvPr id="0" name=""/>
        <dsp:cNvSpPr/>
      </dsp:nvSpPr>
      <dsp:spPr>
        <a:xfrm rot="10800000">
          <a:off x="2486347" y="2594519"/>
          <a:ext cx="4800209" cy="998815"/>
        </a:xfrm>
        <a:prstGeom prst="homePlate">
          <a:avLst/>
        </a:prstGeom>
        <a:solidFill>
          <a:schemeClr val="accent3">
            <a:shade val="80000"/>
            <a:hueOff val="560998"/>
            <a:satOff val="-56769"/>
            <a:lumOff val="3813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450" tIns="41910" rIns="78232" bIns="41910" numCol="1" spcCol="1270" anchor="t" anchorCtr="0">
          <a:noAutofit/>
        </a:bodyPr>
        <a:lstStyle/>
        <a:p>
          <a:pPr lvl="0" algn="l" defTabSz="488950">
            <a:lnSpc>
              <a:spcPct val="90000"/>
            </a:lnSpc>
            <a:spcBef>
              <a:spcPct val="0"/>
            </a:spcBef>
            <a:spcAft>
              <a:spcPct val="35000"/>
            </a:spcAft>
          </a:pPr>
          <a:r>
            <a:rPr lang="en-US" sz="1100" b="1" kern="1200" dirty="0" smtClean="0">
              <a:solidFill>
                <a:schemeClr val="bg2"/>
              </a:solidFill>
            </a:rPr>
            <a:t>Digital Resiliency - </a:t>
          </a:r>
          <a:r>
            <a:rPr lang="en-US" sz="1100" b="0" kern="1200" dirty="0" smtClean="0">
              <a:solidFill>
                <a:schemeClr val="bg2"/>
              </a:solidFill>
            </a:rPr>
            <a:t>Attacks against the digital ecosystem that disrupts operations, leading to:</a:t>
          </a:r>
          <a:endParaRPr lang="en-US" sz="1100" b="1" kern="1200" dirty="0">
            <a:solidFill>
              <a:schemeClr val="bg2"/>
            </a:solidFill>
          </a:endParaRPr>
        </a:p>
        <a:p>
          <a:pPr marL="57150" lvl="1" indent="-57150" algn="l" defTabSz="400050">
            <a:lnSpc>
              <a:spcPct val="90000"/>
            </a:lnSpc>
            <a:spcBef>
              <a:spcPct val="0"/>
            </a:spcBef>
            <a:spcAft>
              <a:spcPct val="15000"/>
            </a:spcAft>
            <a:buChar char="••"/>
          </a:pPr>
          <a:r>
            <a:rPr lang="en-US" sz="900" b="0" kern="1200" dirty="0" smtClean="0">
              <a:solidFill>
                <a:schemeClr val="bg2"/>
              </a:solidFill>
            </a:rPr>
            <a:t>Inability to treat patients (downtime and hospital diversion)</a:t>
          </a:r>
          <a:endParaRPr lang="en-US" sz="900" b="1" kern="1200" dirty="0">
            <a:solidFill>
              <a:schemeClr val="bg2"/>
            </a:solidFill>
          </a:endParaRPr>
        </a:p>
        <a:p>
          <a:pPr marL="57150" lvl="1" indent="-57150" algn="l" defTabSz="400050">
            <a:lnSpc>
              <a:spcPct val="90000"/>
            </a:lnSpc>
            <a:spcBef>
              <a:spcPct val="0"/>
            </a:spcBef>
            <a:spcAft>
              <a:spcPct val="15000"/>
            </a:spcAft>
            <a:buChar char="••"/>
          </a:pPr>
          <a:r>
            <a:rPr lang="en-US" sz="900" b="0" kern="1200" dirty="0" smtClean="0">
              <a:solidFill>
                <a:schemeClr val="bg2"/>
              </a:solidFill>
            </a:rPr>
            <a:t>Reputational embarrassment</a:t>
          </a:r>
          <a:endParaRPr lang="en-US" sz="900" b="1" kern="1200" dirty="0">
            <a:solidFill>
              <a:schemeClr val="bg2"/>
            </a:solidFill>
          </a:endParaRPr>
        </a:p>
        <a:p>
          <a:pPr marL="57150" lvl="1" indent="-57150" algn="l" defTabSz="400050">
            <a:lnSpc>
              <a:spcPct val="90000"/>
            </a:lnSpc>
            <a:spcBef>
              <a:spcPct val="0"/>
            </a:spcBef>
            <a:spcAft>
              <a:spcPct val="15000"/>
            </a:spcAft>
            <a:buChar char="••"/>
          </a:pPr>
          <a:r>
            <a:rPr lang="en-US" sz="900" b="0" kern="1200" dirty="0" smtClean="0">
              <a:solidFill>
                <a:schemeClr val="bg2"/>
              </a:solidFill>
            </a:rPr>
            <a:t>Potential regional emergency response issues</a:t>
          </a:r>
        </a:p>
        <a:p>
          <a:pPr marL="57150" lvl="1" indent="-57150" algn="l" defTabSz="400050">
            <a:lnSpc>
              <a:spcPct val="90000"/>
            </a:lnSpc>
            <a:spcBef>
              <a:spcPct val="0"/>
            </a:spcBef>
            <a:spcAft>
              <a:spcPct val="15000"/>
            </a:spcAft>
            <a:buChar char="••"/>
          </a:pPr>
          <a:endParaRPr lang="en-US" sz="900" b="1" kern="1200" dirty="0"/>
        </a:p>
      </dsp:txBody>
      <dsp:txXfrm rot="10800000">
        <a:off x="2736051" y="2594519"/>
        <a:ext cx="4550505" cy="998815"/>
      </dsp:txXfrm>
    </dsp:sp>
    <dsp:sp modelId="{887AA3B2-6D00-43C4-B38B-C56C3D6FF552}">
      <dsp:nvSpPr>
        <dsp:cNvPr id="0" name=""/>
        <dsp:cNvSpPr/>
      </dsp:nvSpPr>
      <dsp:spPr>
        <a:xfrm>
          <a:off x="1474119" y="2594519"/>
          <a:ext cx="998815" cy="99881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BE279-A958-4B3D-B602-725CAB157478}">
      <dsp:nvSpPr>
        <dsp:cNvPr id="0" name=""/>
        <dsp:cNvSpPr/>
      </dsp:nvSpPr>
      <dsp:spPr>
        <a:xfrm>
          <a:off x="411378" y="675"/>
          <a:ext cx="7476404" cy="1378810"/>
        </a:xfrm>
        <a:prstGeom prst="roundRect">
          <a:avLst>
            <a:gd name="adj" fmla="val 10000"/>
          </a:avLst>
        </a:prstGeom>
        <a:solidFill>
          <a:srgbClr val="264160">
            <a:hueOff val="0"/>
            <a:satOff val="0"/>
            <a:lumOff val="0"/>
            <a:alphaOff val="0"/>
          </a:srgbClr>
        </a:solidFill>
        <a:ln w="25400" cap="flat" cmpd="sng" algn="ctr">
          <a:solidFill>
            <a:srgbClr val="E7E6E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solidFill>
                <a:sysClr val="window" lastClr="FFFFFF"/>
              </a:solidFill>
              <a:latin typeface="Arial"/>
              <a:ea typeface="+mn-ea"/>
              <a:cs typeface="+mn-cs"/>
            </a:rPr>
            <a:t>CSA Section 405</a:t>
          </a:r>
        </a:p>
        <a:p>
          <a:pPr lvl="0" algn="ctr" defTabSz="1422400">
            <a:lnSpc>
              <a:spcPct val="90000"/>
            </a:lnSpc>
            <a:spcBef>
              <a:spcPct val="0"/>
            </a:spcBef>
            <a:spcAft>
              <a:spcPct val="35000"/>
            </a:spcAft>
          </a:pPr>
          <a:r>
            <a:rPr lang="en-US" sz="2000" kern="1200" dirty="0">
              <a:solidFill>
                <a:sysClr val="window" lastClr="FFFFFF"/>
              </a:solidFill>
              <a:latin typeface="Arial"/>
              <a:ea typeface="+mn-ea"/>
              <a:cs typeface="+mn-cs"/>
            </a:rPr>
            <a:t>Improving Cybersecurity in the Health Care Industry</a:t>
          </a:r>
        </a:p>
      </dsp:txBody>
      <dsp:txXfrm>
        <a:off x="451762" y="41059"/>
        <a:ext cx="7395636" cy="1298042"/>
      </dsp:txXfrm>
    </dsp:sp>
    <dsp:sp modelId="{1B02F480-98C5-46ED-87D1-4663E0C6708A}">
      <dsp:nvSpPr>
        <dsp:cNvPr id="0" name=""/>
        <dsp:cNvSpPr/>
      </dsp:nvSpPr>
      <dsp:spPr>
        <a:xfrm>
          <a:off x="2984" y="1634085"/>
          <a:ext cx="2619895" cy="1944588"/>
        </a:xfrm>
        <a:prstGeom prst="roundRect">
          <a:avLst>
            <a:gd name="adj" fmla="val 10000"/>
          </a:avLst>
        </a:prstGeom>
        <a:solidFill>
          <a:srgbClr val="264160">
            <a:hueOff val="0"/>
            <a:satOff val="0"/>
            <a:lumOff val="0"/>
            <a:alphaOff val="0"/>
          </a:srgbClr>
        </a:solidFill>
        <a:ln w="25400" cap="flat" cmpd="sng" algn="ctr">
          <a:solidFill>
            <a:srgbClr val="E7E6E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solidFill>
                <a:sysClr val="window" lastClr="FFFFFF"/>
              </a:solidFill>
              <a:latin typeface="Arial"/>
              <a:ea typeface="+mn-ea"/>
              <a:cs typeface="+mn-cs"/>
            </a:rPr>
            <a:t>Section 405(b): Health care industry preparedness report</a:t>
          </a:r>
        </a:p>
      </dsp:txBody>
      <dsp:txXfrm>
        <a:off x="59939" y="1691040"/>
        <a:ext cx="2505985" cy="1830678"/>
      </dsp:txXfrm>
    </dsp:sp>
    <dsp:sp modelId="{C28426FB-503E-4BFC-89DA-9BB76AD4D4CE}">
      <dsp:nvSpPr>
        <dsp:cNvPr id="0" name=""/>
        <dsp:cNvSpPr/>
      </dsp:nvSpPr>
      <dsp:spPr>
        <a:xfrm>
          <a:off x="2842952" y="1634085"/>
          <a:ext cx="2619895" cy="1944588"/>
        </a:xfrm>
        <a:prstGeom prst="roundRect">
          <a:avLst>
            <a:gd name="adj" fmla="val 10000"/>
          </a:avLst>
        </a:prstGeom>
        <a:solidFill>
          <a:srgbClr val="264160">
            <a:hueOff val="0"/>
            <a:satOff val="0"/>
            <a:lumOff val="0"/>
            <a:alphaOff val="0"/>
          </a:srgbClr>
        </a:solidFill>
        <a:ln w="25400" cap="flat" cmpd="sng" algn="ctr">
          <a:solidFill>
            <a:srgbClr val="E7E6E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Arial"/>
              <a:ea typeface="+mn-ea"/>
              <a:cs typeface="+mn-cs"/>
            </a:rPr>
            <a:t>Section 405(c): Health Care Industry Cybersecurity Task Force </a:t>
          </a:r>
        </a:p>
      </dsp:txBody>
      <dsp:txXfrm>
        <a:off x="2899907" y="1691040"/>
        <a:ext cx="2505985" cy="1830678"/>
      </dsp:txXfrm>
    </dsp:sp>
    <dsp:sp modelId="{056758AE-FB56-4282-A821-CEECE553FAD3}">
      <dsp:nvSpPr>
        <dsp:cNvPr id="0" name=""/>
        <dsp:cNvSpPr/>
      </dsp:nvSpPr>
      <dsp:spPr>
        <a:xfrm>
          <a:off x="5682919" y="1634085"/>
          <a:ext cx="2619895" cy="1944588"/>
        </a:xfrm>
        <a:prstGeom prst="roundRect">
          <a:avLst>
            <a:gd name="adj" fmla="val 10000"/>
          </a:avLst>
        </a:prstGeom>
        <a:solidFill>
          <a:srgbClr val="264160">
            <a:hueOff val="0"/>
            <a:satOff val="0"/>
            <a:lumOff val="0"/>
            <a:alphaOff val="0"/>
          </a:srgbClr>
        </a:solidFill>
        <a:ln w="25400" cap="flat" cmpd="sng" algn="ctr">
          <a:solidFill>
            <a:srgbClr val="E7E6E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ysClr val="window" lastClr="FFFFFF"/>
              </a:solidFill>
              <a:latin typeface="Arial"/>
              <a:ea typeface="+mn-ea"/>
              <a:cs typeface="+mn-cs"/>
            </a:rPr>
            <a:t>Section 405(d): Aligning Health Care Industry Security Approaches</a:t>
          </a:r>
        </a:p>
      </dsp:txBody>
      <dsp:txXfrm>
        <a:off x="5739874" y="1691040"/>
        <a:ext cx="2505985" cy="1830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FE27D-BA8D-4701-A10F-8297A95C3C9B}">
      <dsp:nvSpPr>
        <dsp:cNvPr id="0" name=""/>
        <dsp:cNvSpPr/>
      </dsp:nvSpPr>
      <dsp:spPr>
        <a:xfrm>
          <a:off x="0" y="4160016"/>
          <a:ext cx="5638800" cy="0"/>
        </a:xfrm>
        <a:prstGeom prst="line">
          <a:avLst/>
        </a:prstGeom>
        <a:noFill/>
        <a:ln w="25400" cap="flat" cmpd="sng" algn="ctr">
          <a:solidFill>
            <a:srgbClr val="354F6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D640ABE-EC02-4AE5-A01B-1E8AEB72FF73}">
      <dsp:nvSpPr>
        <dsp:cNvPr id="0" name=""/>
        <dsp:cNvSpPr/>
      </dsp:nvSpPr>
      <dsp:spPr>
        <a:xfrm>
          <a:off x="0" y="3716766"/>
          <a:ext cx="5638800" cy="0"/>
        </a:xfrm>
        <a:prstGeom prst="line">
          <a:avLst/>
        </a:prstGeom>
        <a:noFill/>
        <a:ln w="25400" cap="flat" cmpd="sng" algn="ctr">
          <a:solidFill>
            <a:srgbClr val="354F6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52165B5-7041-4E4B-9EFE-ACCE5F2B7E00}">
      <dsp:nvSpPr>
        <dsp:cNvPr id="0" name=""/>
        <dsp:cNvSpPr/>
      </dsp:nvSpPr>
      <dsp:spPr>
        <a:xfrm>
          <a:off x="0" y="3273516"/>
          <a:ext cx="5638800" cy="0"/>
        </a:xfrm>
        <a:prstGeom prst="line">
          <a:avLst/>
        </a:prstGeom>
        <a:noFill/>
        <a:ln w="25400" cap="flat" cmpd="sng" algn="ctr">
          <a:solidFill>
            <a:srgbClr val="354F6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A5E8084-1BC2-4203-B73B-82AB2511A895}">
      <dsp:nvSpPr>
        <dsp:cNvPr id="0" name=""/>
        <dsp:cNvSpPr/>
      </dsp:nvSpPr>
      <dsp:spPr>
        <a:xfrm>
          <a:off x="0" y="2830265"/>
          <a:ext cx="5638800" cy="0"/>
        </a:xfrm>
        <a:prstGeom prst="line">
          <a:avLst/>
        </a:prstGeom>
        <a:noFill/>
        <a:ln w="25400" cap="flat" cmpd="sng" algn="ctr">
          <a:solidFill>
            <a:srgbClr val="354F6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903553B-E195-416D-881D-26579DB4214A}">
      <dsp:nvSpPr>
        <dsp:cNvPr id="0" name=""/>
        <dsp:cNvSpPr/>
      </dsp:nvSpPr>
      <dsp:spPr>
        <a:xfrm>
          <a:off x="0" y="2387015"/>
          <a:ext cx="5638800" cy="0"/>
        </a:xfrm>
        <a:prstGeom prst="line">
          <a:avLst/>
        </a:prstGeom>
        <a:noFill/>
        <a:ln w="25400" cap="flat" cmpd="sng" algn="ctr">
          <a:solidFill>
            <a:srgbClr val="354F6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C5B0B08-563F-4EEE-A244-4A1219056E2F}">
      <dsp:nvSpPr>
        <dsp:cNvPr id="0" name=""/>
        <dsp:cNvSpPr/>
      </dsp:nvSpPr>
      <dsp:spPr>
        <a:xfrm>
          <a:off x="0" y="1943765"/>
          <a:ext cx="5638800" cy="0"/>
        </a:xfrm>
        <a:prstGeom prst="line">
          <a:avLst/>
        </a:prstGeom>
        <a:noFill/>
        <a:ln w="25400" cap="flat" cmpd="sng" algn="ctr">
          <a:solidFill>
            <a:srgbClr val="354F6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BA0EDBF-D6C3-4E85-837D-AD6F8027EAED}">
      <dsp:nvSpPr>
        <dsp:cNvPr id="0" name=""/>
        <dsp:cNvSpPr/>
      </dsp:nvSpPr>
      <dsp:spPr>
        <a:xfrm>
          <a:off x="0" y="1500515"/>
          <a:ext cx="5638800" cy="0"/>
        </a:xfrm>
        <a:prstGeom prst="line">
          <a:avLst/>
        </a:prstGeom>
        <a:noFill/>
        <a:ln w="25400" cap="flat" cmpd="sng" algn="ctr">
          <a:solidFill>
            <a:srgbClr val="354F6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E1B1279-3BC5-4176-B960-133C494CF999}">
      <dsp:nvSpPr>
        <dsp:cNvPr id="0" name=""/>
        <dsp:cNvSpPr/>
      </dsp:nvSpPr>
      <dsp:spPr>
        <a:xfrm>
          <a:off x="0" y="1057264"/>
          <a:ext cx="5638800" cy="0"/>
        </a:xfrm>
        <a:prstGeom prst="line">
          <a:avLst/>
        </a:prstGeom>
        <a:noFill/>
        <a:ln w="25400" cap="flat" cmpd="sng" algn="ctr">
          <a:solidFill>
            <a:srgbClr val="354F6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0F331D0-4CCB-45E1-8968-A68940A0825B}">
      <dsp:nvSpPr>
        <dsp:cNvPr id="0" name=""/>
        <dsp:cNvSpPr/>
      </dsp:nvSpPr>
      <dsp:spPr>
        <a:xfrm>
          <a:off x="0" y="614014"/>
          <a:ext cx="5638800" cy="0"/>
        </a:xfrm>
        <a:prstGeom prst="line">
          <a:avLst/>
        </a:prstGeom>
        <a:noFill/>
        <a:ln w="25400" cap="flat" cmpd="sng" algn="ctr">
          <a:solidFill>
            <a:srgbClr val="354F6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13C1C93-1959-4D8D-A7DA-EF14C4E635E9}">
      <dsp:nvSpPr>
        <dsp:cNvPr id="0" name=""/>
        <dsp:cNvSpPr/>
      </dsp:nvSpPr>
      <dsp:spPr>
        <a:xfrm>
          <a:off x="0" y="170764"/>
          <a:ext cx="5638800" cy="0"/>
        </a:xfrm>
        <a:prstGeom prst="line">
          <a:avLst/>
        </a:prstGeom>
        <a:noFill/>
        <a:ln w="25400" cap="flat" cmpd="sng" algn="ctr">
          <a:solidFill>
            <a:srgbClr val="354F6B">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7B63ADA-7477-45A1-A5B8-04F7790EB7EF}">
      <dsp:nvSpPr>
        <dsp:cNvPr id="0" name=""/>
        <dsp:cNvSpPr/>
      </dsp:nvSpPr>
      <dsp:spPr>
        <a:xfrm>
          <a:off x="1466087" y="73110"/>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en-US" sz="1200" kern="1200" dirty="0">
              <a:solidFill>
                <a:schemeClr val="tx1"/>
              </a:solidFill>
              <a:latin typeface="Arial"/>
              <a:ea typeface="+mn-ea"/>
              <a:cs typeface="+mn-cs"/>
            </a:rPr>
            <a:t>Email Protection Systems</a:t>
          </a:r>
        </a:p>
      </dsp:txBody>
      <dsp:txXfrm>
        <a:off x="1466087" y="73110"/>
        <a:ext cx="4172712" cy="97653"/>
      </dsp:txXfrm>
    </dsp:sp>
    <dsp:sp modelId="{111BDE79-0911-46A9-9A36-DEAB6B67819E}">
      <dsp:nvSpPr>
        <dsp:cNvPr id="0" name=""/>
        <dsp:cNvSpPr/>
      </dsp:nvSpPr>
      <dsp:spPr>
        <a:xfrm>
          <a:off x="230124" y="422"/>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Arial"/>
              <a:ea typeface="+mn-ea"/>
              <a:cs typeface="+mn-cs"/>
            </a:rPr>
            <a:t>1</a:t>
          </a:r>
        </a:p>
      </dsp:txBody>
      <dsp:txXfrm>
        <a:off x="241990" y="12288"/>
        <a:ext cx="982106" cy="231164"/>
      </dsp:txXfrm>
    </dsp:sp>
    <dsp:sp modelId="{5DA3BB2B-39F5-4403-9242-719B649CAF4A}">
      <dsp:nvSpPr>
        <dsp:cNvPr id="0" name=""/>
        <dsp:cNvSpPr/>
      </dsp:nvSpPr>
      <dsp:spPr>
        <a:xfrm>
          <a:off x="0" y="243452"/>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Arial"/>
            <a:ea typeface="+mn-ea"/>
            <a:cs typeface="+mn-cs"/>
          </a:endParaRPr>
        </a:p>
      </dsp:txBody>
      <dsp:txXfrm>
        <a:off x="0" y="243452"/>
        <a:ext cx="5638800" cy="195337"/>
      </dsp:txXfrm>
    </dsp:sp>
    <dsp:sp modelId="{29220DD4-2AC9-415A-B5FA-03084666186E}">
      <dsp:nvSpPr>
        <dsp:cNvPr id="0" name=""/>
        <dsp:cNvSpPr/>
      </dsp:nvSpPr>
      <dsp:spPr>
        <a:xfrm>
          <a:off x="1466087" y="516360"/>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en-US" sz="1200" kern="1200" dirty="0">
              <a:solidFill>
                <a:schemeClr val="tx1"/>
              </a:solidFill>
              <a:latin typeface="Arial"/>
              <a:ea typeface="+mn-ea"/>
              <a:cs typeface="+mn-cs"/>
            </a:rPr>
            <a:t>Endpoint Protection Systems</a:t>
          </a:r>
        </a:p>
      </dsp:txBody>
      <dsp:txXfrm>
        <a:off x="1466087" y="516360"/>
        <a:ext cx="4172712" cy="97653"/>
      </dsp:txXfrm>
    </dsp:sp>
    <dsp:sp modelId="{0C8A3B97-0C5A-4ECC-B3F5-3E1F50001ABE}">
      <dsp:nvSpPr>
        <dsp:cNvPr id="0" name=""/>
        <dsp:cNvSpPr/>
      </dsp:nvSpPr>
      <dsp:spPr>
        <a:xfrm>
          <a:off x="230124" y="443672"/>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Arial"/>
              <a:ea typeface="+mn-ea"/>
              <a:cs typeface="+mn-cs"/>
            </a:rPr>
            <a:t>2</a:t>
          </a:r>
        </a:p>
      </dsp:txBody>
      <dsp:txXfrm>
        <a:off x="241990" y="455538"/>
        <a:ext cx="982106" cy="231164"/>
      </dsp:txXfrm>
    </dsp:sp>
    <dsp:sp modelId="{80B27DFC-6A25-47F0-AC9A-1CB282E320D3}">
      <dsp:nvSpPr>
        <dsp:cNvPr id="0" name=""/>
        <dsp:cNvSpPr/>
      </dsp:nvSpPr>
      <dsp:spPr>
        <a:xfrm>
          <a:off x="0" y="686702"/>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solidFill>
              <a:sysClr val="windowText" lastClr="000000">
                <a:hueOff val="0"/>
                <a:satOff val="0"/>
                <a:lumOff val="0"/>
                <a:alphaOff val="0"/>
              </a:sysClr>
            </a:solidFill>
            <a:latin typeface="Arial"/>
            <a:ea typeface="+mn-ea"/>
            <a:cs typeface="+mn-cs"/>
          </a:endParaRPr>
        </a:p>
      </dsp:txBody>
      <dsp:txXfrm>
        <a:off x="0" y="686702"/>
        <a:ext cx="5638800" cy="195337"/>
      </dsp:txXfrm>
    </dsp:sp>
    <dsp:sp modelId="{559F0A40-6471-42EB-B8F4-E715B79A8DA3}">
      <dsp:nvSpPr>
        <dsp:cNvPr id="0" name=""/>
        <dsp:cNvSpPr/>
      </dsp:nvSpPr>
      <dsp:spPr>
        <a:xfrm>
          <a:off x="1466087" y="959610"/>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en-US" sz="1200" kern="1200" dirty="0">
              <a:solidFill>
                <a:schemeClr val="tx1"/>
              </a:solidFill>
              <a:latin typeface="Arial"/>
              <a:ea typeface="+mn-ea"/>
              <a:cs typeface="+mn-cs"/>
            </a:rPr>
            <a:t>Access Management</a:t>
          </a:r>
        </a:p>
      </dsp:txBody>
      <dsp:txXfrm>
        <a:off x="1466087" y="959610"/>
        <a:ext cx="4172712" cy="97653"/>
      </dsp:txXfrm>
    </dsp:sp>
    <dsp:sp modelId="{254365E0-9D3F-4F67-9B8B-1A54DDC71223}">
      <dsp:nvSpPr>
        <dsp:cNvPr id="0" name=""/>
        <dsp:cNvSpPr/>
      </dsp:nvSpPr>
      <dsp:spPr>
        <a:xfrm>
          <a:off x="230124" y="886922"/>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Arial"/>
              <a:ea typeface="+mn-ea"/>
              <a:cs typeface="+mn-cs"/>
            </a:rPr>
            <a:t>3</a:t>
          </a:r>
        </a:p>
      </dsp:txBody>
      <dsp:txXfrm>
        <a:off x="241990" y="898788"/>
        <a:ext cx="982106" cy="231164"/>
      </dsp:txXfrm>
    </dsp:sp>
    <dsp:sp modelId="{D6F34257-6496-47F4-8AD7-5E827FBEE1F8}">
      <dsp:nvSpPr>
        <dsp:cNvPr id="0" name=""/>
        <dsp:cNvSpPr/>
      </dsp:nvSpPr>
      <dsp:spPr>
        <a:xfrm>
          <a:off x="0" y="112995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solidFill>
              <a:sysClr val="windowText" lastClr="000000">
                <a:hueOff val="0"/>
                <a:satOff val="0"/>
                <a:lumOff val="0"/>
                <a:alphaOff val="0"/>
              </a:sysClr>
            </a:solidFill>
            <a:latin typeface="Arial"/>
            <a:ea typeface="+mn-ea"/>
            <a:cs typeface="+mn-cs"/>
          </a:endParaRPr>
        </a:p>
      </dsp:txBody>
      <dsp:txXfrm>
        <a:off x="0" y="1129953"/>
        <a:ext cx="5638800" cy="195337"/>
      </dsp:txXfrm>
    </dsp:sp>
    <dsp:sp modelId="{5D505042-E879-4BF3-A7FE-FE36BD1DD7AB}">
      <dsp:nvSpPr>
        <dsp:cNvPr id="0" name=""/>
        <dsp:cNvSpPr/>
      </dsp:nvSpPr>
      <dsp:spPr>
        <a:xfrm>
          <a:off x="1466087" y="140286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en-US" sz="1200" kern="1200" dirty="0">
              <a:solidFill>
                <a:schemeClr val="tx1"/>
              </a:solidFill>
              <a:latin typeface="Arial"/>
              <a:ea typeface="+mn-ea"/>
              <a:cs typeface="+mn-cs"/>
            </a:rPr>
            <a:t>Data Protection and Loss Prevention</a:t>
          </a:r>
        </a:p>
      </dsp:txBody>
      <dsp:txXfrm>
        <a:off x="1466087" y="1402861"/>
        <a:ext cx="4172712" cy="97653"/>
      </dsp:txXfrm>
    </dsp:sp>
    <dsp:sp modelId="{3CC6A454-3D0B-4F5C-A430-6DFC752F934D}">
      <dsp:nvSpPr>
        <dsp:cNvPr id="0" name=""/>
        <dsp:cNvSpPr/>
      </dsp:nvSpPr>
      <dsp:spPr>
        <a:xfrm>
          <a:off x="230124" y="1330172"/>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Arial"/>
              <a:ea typeface="+mn-ea"/>
              <a:cs typeface="+mn-cs"/>
            </a:rPr>
            <a:t>4 </a:t>
          </a:r>
        </a:p>
      </dsp:txBody>
      <dsp:txXfrm>
        <a:off x="241990" y="1342038"/>
        <a:ext cx="982106" cy="231164"/>
      </dsp:txXfrm>
    </dsp:sp>
    <dsp:sp modelId="{A4F5DDF7-8D57-44D6-88DE-8C522372D9EA}">
      <dsp:nvSpPr>
        <dsp:cNvPr id="0" name=""/>
        <dsp:cNvSpPr/>
      </dsp:nvSpPr>
      <dsp:spPr>
        <a:xfrm>
          <a:off x="0" y="157320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solidFill>
              <a:sysClr val="windowText" lastClr="000000">
                <a:hueOff val="0"/>
                <a:satOff val="0"/>
                <a:lumOff val="0"/>
                <a:alphaOff val="0"/>
              </a:sysClr>
            </a:solidFill>
            <a:latin typeface="Arial"/>
            <a:ea typeface="+mn-ea"/>
            <a:cs typeface="+mn-cs"/>
          </a:endParaRPr>
        </a:p>
      </dsp:txBody>
      <dsp:txXfrm>
        <a:off x="0" y="1573203"/>
        <a:ext cx="5638800" cy="195337"/>
      </dsp:txXfrm>
    </dsp:sp>
    <dsp:sp modelId="{627646F1-3650-4B98-9BA8-3EFBF42A9AB6}">
      <dsp:nvSpPr>
        <dsp:cNvPr id="0" name=""/>
        <dsp:cNvSpPr/>
      </dsp:nvSpPr>
      <dsp:spPr>
        <a:xfrm>
          <a:off x="1466087" y="184611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en-US" sz="1200" kern="1200" dirty="0">
              <a:solidFill>
                <a:schemeClr val="tx1"/>
              </a:solidFill>
              <a:latin typeface="Arial"/>
              <a:ea typeface="+mn-ea"/>
              <a:cs typeface="+mn-cs"/>
            </a:rPr>
            <a:t>Asset Management</a:t>
          </a:r>
        </a:p>
      </dsp:txBody>
      <dsp:txXfrm>
        <a:off x="1466087" y="1846111"/>
        <a:ext cx="4172712" cy="97653"/>
      </dsp:txXfrm>
    </dsp:sp>
    <dsp:sp modelId="{86319EEA-D538-4022-8188-D863D550BC30}">
      <dsp:nvSpPr>
        <dsp:cNvPr id="0" name=""/>
        <dsp:cNvSpPr/>
      </dsp:nvSpPr>
      <dsp:spPr>
        <a:xfrm>
          <a:off x="230124" y="1773423"/>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Arial"/>
              <a:ea typeface="+mn-ea"/>
              <a:cs typeface="+mn-cs"/>
            </a:rPr>
            <a:t>5</a:t>
          </a:r>
        </a:p>
      </dsp:txBody>
      <dsp:txXfrm>
        <a:off x="241990" y="1785289"/>
        <a:ext cx="982106" cy="231164"/>
      </dsp:txXfrm>
    </dsp:sp>
    <dsp:sp modelId="{006AE54C-6DC7-451F-A67A-ADE1F947CDB7}">
      <dsp:nvSpPr>
        <dsp:cNvPr id="0" name=""/>
        <dsp:cNvSpPr/>
      </dsp:nvSpPr>
      <dsp:spPr>
        <a:xfrm>
          <a:off x="0" y="201645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solidFill>
              <a:sysClr val="windowText" lastClr="000000">
                <a:hueOff val="0"/>
                <a:satOff val="0"/>
                <a:lumOff val="0"/>
                <a:alphaOff val="0"/>
              </a:sysClr>
            </a:solidFill>
            <a:latin typeface="Arial"/>
            <a:ea typeface="+mn-ea"/>
            <a:cs typeface="+mn-cs"/>
          </a:endParaRPr>
        </a:p>
      </dsp:txBody>
      <dsp:txXfrm>
        <a:off x="0" y="2016453"/>
        <a:ext cx="5638800" cy="195337"/>
      </dsp:txXfrm>
    </dsp:sp>
    <dsp:sp modelId="{8C05DC3D-8B35-4529-8379-969E5BB88DC1}">
      <dsp:nvSpPr>
        <dsp:cNvPr id="0" name=""/>
        <dsp:cNvSpPr/>
      </dsp:nvSpPr>
      <dsp:spPr>
        <a:xfrm>
          <a:off x="1466087" y="228936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en-US" sz="1200" kern="1200" dirty="0">
              <a:solidFill>
                <a:schemeClr val="tx1"/>
              </a:solidFill>
              <a:latin typeface="Arial"/>
              <a:ea typeface="+mn-ea"/>
              <a:cs typeface="+mn-cs"/>
            </a:rPr>
            <a:t>Network Management</a:t>
          </a:r>
        </a:p>
      </dsp:txBody>
      <dsp:txXfrm>
        <a:off x="1466087" y="2289361"/>
        <a:ext cx="4172712" cy="97653"/>
      </dsp:txXfrm>
    </dsp:sp>
    <dsp:sp modelId="{707FD896-ADF2-4BBF-9E4A-247CA0D0D8A6}">
      <dsp:nvSpPr>
        <dsp:cNvPr id="0" name=""/>
        <dsp:cNvSpPr/>
      </dsp:nvSpPr>
      <dsp:spPr>
        <a:xfrm>
          <a:off x="230124" y="2216673"/>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Arial"/>
              <a:ea typeface="+mn-ea"/>
              <a:cs typeface="+mn-cs"/>
            </a:rPr>
            <a:t>6</a:t>
          </a:r>
        </a:p>
      </dsp:txBody>
      <dsp:txXfrm>
        <a:off x="241990" y="2228539"/>
        <a:ext cx="982106" cy="231164"/>
      </dsp:txXfrm>
    </dsp:sp>
    <dsp:sp modelId="{94F39436-0607-4772-91EE-2953713FC260}">
      <dsp:nvSpPr>
        <dsp:cNvPr id="0" name=""/>
        <dsp:cNvSpPr/>
      </dsp:nvSpPr>
      <dsp:spPr>
        <a:xfrm>
          <a:off x="0" y="2459703"/>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solidFill>
              <a:sysClr val="windowText" lastClr="000000">
                <a:hueOff val="0"/>
                <a:satOff val="0"/>
                <a:lumOff val="0"/>
                <a:alphaOff val="0"/>
              </a:sysClr>
            </a:solidFill>
            <a:latin typeface="Arial"/>
            <a:ea typeface="+mn-ea"/>
            <a:cs typeface="+mn-cs"/>
          </a:endParaRPr>
        </a:p>
      </dsp:txBody>
      <dsp:txXfrm>
        <a:off x="0" y="2459703"/>
        <a:ext cx="5638800" cy="195337"/>
      </dsp:txXfrm>
    </dsp:sp>
    <dsp:sp modelId="{FF6DFEB8-8E09-4C98-8A55-6048216DE404}">
      <dsp:nvSpPr>
        <dsp:cNvPr id="0" name=""/>
        <dsp:cNvSpPr/>
      </dsp:nvSpPr>
      <dsp:spPr>
        <a:xfrm>
          <a:off x="1466087" y="2732611"/>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en-US" sz="1200" kern="1200" dirty="0">
              <a:solidFill>
                <a:schemeClr val="tx1"/>
              </a:solidFill>
              <a:latin typeface="Arial"/>
              <a:ea typeface="+mn-ea"/>
              <a:cs typeface="+mn-cs"/>
            </a:rPr>
            <a:t>Vulnerability Management</a:t>
          </a:r>
        </a:p>
      </dsp:txBody>
      <dsp:txXfrm>
        <a:off x="1466087" y="2732611"/>
        <a:ext cx="4172712" cy="97653"/>
      </dsp:txXfrm>
    </dsp:sp>
    <dsp:sp modelId="{9AF0AE16-8549-4F6D-ABD8-44867968E352}">
      <dsp:nvSpPr>
        <dsp:cNvPr id="0" name=""/>
        <dsp:cNvSpPr/>
      </dsp:nvSpPr>
      <dsp:spPr>
        <a:xfrm>
          <a:off x="230124" y="2659923"/>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Arial"/>
              <a:ea typeface="+mn-ea"/>
              <a:cs typeface="+mn-cs"/>
            </a:rPr>
            <a:t>7</a:t>
          </a:r>
        </a:p>
      </dsp:txBody>
      <dsp:txXfrm>
        <a:off x="241990" y="2671789"/>
        <a:ext cx="982106" cy="231164"/>
      </dsp:txXfrm>
    </dsp:sp>
    <dsp:sp modelId="{4A2F141A-C7DB-4CB2-B1CC-3998122335A8}">
      <dsp:nvSpPr>
        <dsp:cNvPr id="0" name=""/>
        <dsp:cNvSpPr/>
      </dsp:nvSpPr>
      <dsp:spPr>
        <a:xfrm>
          <a:off x="0" y="2902954"/>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solidFill>
              <a:sysClr val="windowText" lastClr="000000">
                <a:hueOff val="0"/>
                <a:satOff val="0"/>
                <a:lumOff val="0"/>
                <a:alphaOff val="0"/>
              </a:sysClr>
            </a:solidFill>
            <a:latin typeface="Arial"/>
            <a:ea typeface="+mn-ea"/>
            <a:cs typeface="+mn-cs"/>
          </a:endParaRPr>
        </a:p>
      </dsp:txBody>
      <dsp:txXfrm>
        <a:off x="0" y="2902954"/>
        <a:ext cx="5638800" cy="195337"/>
      </dsp:txXfrm>
    </dsp:sp>
    <dsp:sp modelId="{829E3544-6945-44FA-81AE-A56B96C0B752}">
      <dsp:nvSpPr>
        <dsp:cNvPr id="0" name=""/>
        <dsp:cNvSpPr/>
      </dsp:nvSpPr>
      <dsp:spPr>
        <a:xfrm>
          <a:off x="1466087" y="3175862"/>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en-US" sz="1200" kern="1200" dirty="0">
              <a:solidFill>
                <a:schemeClr val="tx1"/>
              </a:solidFill>
              <a:latin typeface="Arial"/>
              <a:ea typeface="+mn-ea"/>
              <a:cs typeface="+mn-cs"/>
            </a:rPr>
            <a:t>Incident Response</a:t>
          </a:r>
        </a:p>
      </dsp:txBody>
      <dsp:txXfrm>
        <a:off x="1466087" y="3175862"/>
        <a:ext cx="4172712" cy="97653"/>
      </dsp:txXfrm>
    </dsp:sp>
    <dsp:sp modelId="{70DFF558-8FE3-487E-A6A0-EB215F92A402}">
      <dsp:nvSpPr>
        <dsp:cNvPr id="0" name=""/>
        <dsp:cNvSpPr/>
      </dsp:nvSpPr>
      <dsp:spPr>
        <a:xfrm>
          <a:off x="230124" y="3103173"/>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Arial"/>
              <a:ea typeface="+mn-ea"/>
              <a:cs typeface="+mn-cs"/>
            </a:rPr>
            <a:t>8</a:t>
          </a:r>
        </a:p>
      </dsp:txBody>
      <dsp:txXfrm>
        <a:off x="241990" y="3115039"/>
        <a:ext cx="982106" cy="231164"/>
      </dsp:txXfrm>
    </dsp:sp>
    <dsp:sp modelId="{9C5B48FA-273C-441E-8F13-95C2692E2911}">
      <dsp:nvSpPr>
        <dsp:cNvPr id="0" name=""/>
        <dsp:cNvSpPr/>
      </dsp:nvSpPr>
      <dsp:spPr>
        <a:xfrm>
          <a:off x="0" y="3346204"/>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solidFill>
              <a:sysClr val="windowText" lastClr="000000">
                <a:hueOff val="0"/>
                <a:satOff val="0"/>
                <a:lumOff val="0"/>
                <a:alphaOff val="0"/>
              </a:sysClr>
            </a:solidFill>
            <a:latin typeface="Arial"/>
            <a:ea typeface="+mn-ea"/>
            <a:cs typeface="+mn-cs"/>
          </a:endParaRPr>
        </a:p>
      </dsp:txBody>
      <dsp:txXfrm>
        <a:off x="0" y="3346204"/>
        <a:ext cx="5638800" cy="195337"/>
      </dsp:txXfrm>
    </dsp:sp>
    <dsp:sp modelId="{9033916B-202E-4ADC-A6C0-769EEE438550}">
      <dsp:nvSpPr>
        <dsp:cNvPr id="0" name=""/>
        <dsp:cNvSpPr/>
      </dsp:nvSpPr>
      <dsp:spPr>
        <a:xfrm>
          <a:off x="1466087" y="3619112"/>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en-US" sz="1200" kern="1200" dirty="0">
              <a:solidFill>
                <a:schemeClr val="tx1"/>
              </a:solidFill>
              <a:latin typeface="Arial"/>
              <a:ea typeface="+mn-ea"/>
              <a:cs typeface="+mn-cs"/>
            </a:rPr>
            <a:t>Medical Device Security</a:t>
          </a:r>
        </a:p>
      </dsp:txBody>
      <dsp:txXfrm>
        <a:off x="1466087" y="3619112"/>
        <a:ext cx="4172712" cy="97653"/>
      </dsp:txXfrm>
    </dsp:sp>
    <dsp:sp modelId="{D962E6B6-13D2-4A10-8984-9C1C8C72BAFA}">
      <dsp:nvSpPr>
        <dsp:cNvPr id="0" name=""/>
        <dsp:cNvSpPr/>
      </dsp:nvSpPr>
      <dsp:spPr>
        <a:xfrm>
          <a:off x="230124" y="3546424"/>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Arial"/>
              <a:ea typeface="+mn-ea"/>
              <a:cs typeface="+mn-cs"/>
            </a:rPr>
            <a:t>9 </a:t>
          </a:r>
        </a:p>
      </dsp:txBody>
      <dsp:txXfrm>
        <a:off x="241990" y="3558290"/>
        <a:ext cx="982106" cy="231164"/>
      </dsp:txXfrm>
    </dsp:sp>
    <dsp:sp modelId="{DB0DC2B2-05D6-455F-8C98-2568748F1389}">
      <dsp:nvSpPr>
        <dsp:cNvPr id="0" name=""/>
        <dsp:cNvSpPr/>
      </dsp:nvSpPr>
      <dsp:spPr>
        <a:xfrm>
          <a:off x="0" y="3789454"/>
          <a:ext cx="5638800" cy="195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solidFill>
              <a:sysClr val="windowText" lastClr="000000">
                <a:hueOff val="0"/>
                <a:satOff val="0"/>
                <a:lumOff val="0"/>
                <a:alphaOff val="0"/>
              </a:sysClr>
            </a:solidFill>
            <a:latin typeface="Arial"/>
            <a:ea typeface="+mn-ea"/>
            <a:cs typeface="+mn-cs"/>
          </a:endParaRPr>
        </a:p>
      </dsp:txBody>
      <dsp:txXfrm>
        <a:off x="0" y="3789454"/>
        <a:ext cx="5638800" cy="195337"/>
      </dsp:txXfrm>
    </dsp:sp>
    <dsp:sp modelId="{AE4D30CD-26CE-4F06-BFF6-146F1D357F1C}">
      <dsp:nvSpPr>
        <dsp:cNvPr id="0" name=""/>
        <dsp:cNvSpPr/>
      </dsp:nvSpPr>
      <dsp:spPr>
        <a:xfrm>
          <a:off x="1466087" y="4062362"/>
          <a:ext cx="4172712" cy="97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r>
            <a:rPr lang="en-US" sz="1200" kern="1200" dirty="0">
              <a:solidFill>
                <a:schemeClr val="tx1"/>
              </a:solidFill>
              <a:latin typeface="Arial"/>
              <a:ea typeface="+mn-ea"/>
              <a:cs typeface="+mn-cs"/>
            </a:rPr>
            <a:t>Cybersecurity Policies</a:t>
          </a:r>
        </a:p>
      </dsp:txBody>
      <dsp:txXfrm>
        <a:off x="1466087" y="4062362"/>
        <a:ext cx="4172712" cy="97653"/>
      </dsp:txXfrm>
    </dsp:sp>
    <dsp:sp modelId="{085B3B00-663B-4C1F-BF77-C11DD259C558}">
      <dsp:nvSpPr>
        <dsp:cNvPr id="0" name=""/>
        <dsp:cNvSpPr/>
      </dsp:nvSpPr>
      <dsp:spPr>
        <a:xfrm>
          <a:off x="230124" y="3989674"/>
          <a:ext cx="1005838" cy="243030"/>
        </a:xfrm>
        <a:prstGeom prst="round2SameRect">
          <a:avLst>
            <a:gd name="adj1" fmla="val 16670"/>
            <a:gd name="adj2" fmla="val 0"/>
          </a:avLst>
        </a:prstGeom>
        <a:solidFill>
          <a:srgbClr val="354F6B">
            <a:hueOff val="0"/>
            <a:satOff val="0"/>
            <a:lumOff val="0"/>
            <a:alphaOff val="0"/>
          </a:srgbClr>
        </a:solidFill>
        <a:ln w="25400" cap="flat" cmpd="sng" algn="ctr">
          <a:solidFill>
            <a:srgbClr val="354F6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Arial"/>
              <a:ea typeface="+mn-ea"/>
              <a:cs typeface="+mn-cs"/>
            </a:rPr>
            <a:t>10</a:t>
          </a:r>
        </a:p>
      </dsp:txBody>
      <dsp:txXfrm>
        <a:off x="241990" y="4001540"/>
        <a:ext cx="982106" cy="23116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5113513-AFD5-4F8D-BD73-151574283B9C}" type="datetimeFigureOut">
              <a:rPr lang="en-US"/>
              <a:pPr>
                <a:defRPr/>
              </a:pPr>
              <a:t>10/15/2018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37BF91F-84F8-446D-9B84-AD8652F17727}" type="slidenum">
              <a:rPr lang="en-US"/>
              <a:pPr>
                <a:defRPr/>
              </a:pPr>
              <a:t>‹#›</a:t>
            </a:fld>
            <a:endParaRPr lang="en-US"/>
          </a:p>
        </p:txBody>
      </p:sp>
    </p:spTree>
    <p:extLst>
      <p:ext uri="{BB962C8B-B14F-4D97-AF65-F5344CB8AC3E}">
        <p14:creationId xmlns:p14="http://schemas.microsoft.com/office/powerpoint/2010/main" val="2132488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6EC33-EFF3-4496-8620-4B603712317D}" type="datetimeFigureOut">
              <a:rPr lang="en-US" smtClean="0"/>
              <a:t>10/15/2018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C3CE6-4324-479F-A1AD-45857FFFB4F2}" type="slidenum">
              <a:rPr lang="en-US" smtClean="0"/>
              <a:t>‹#›</a:t>
            </a:fld>
            <a:endParaRPr lang="en-US"/>
          </a:p>
        </p:txBody>
      </p:sp>
    </p:spTree>
    <p:extLst>
      <p:ext uri="{BB962C8B-B14F-4D97-AF65-F5344CB8AC3E}">
        <p14:creationId xmlns:p14="http://schemas.microsoft.com/office/powerpoint/2010/main" val="128636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C3CE6-4324-479F-A1AD-45857FFFB4F2}" type="slidenum">
              <a:rPr lang="en-US" smtClean="0"/>
              <a:t>3</a:t>
            </a:fld>
            <a:endParaRPr lang="en-US"/>
          </a:p>
        </p:txBody>
      </p:sp>
    </p:spTree>
    <p:extLst>
      <p:ext uri="{BB962C8B-B14F-4D97-AF65-F5344CB8AC3E}">
        <p14:creationId xmlns:p14="http://schemas.microsoft.com/office/powerpoint/2010/main" val="217820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Threats have modernized. Whereas before the general concern was related to data</a:t>
            </a:r>
            <a:r>
              <a:rPr lang="en-US" baseline="0" dirty="0" smtClean="0"/>
              <a:t> use misuse, such as malicious or unintentional which was done by a smaller group of threat actors, now more sophisticated actors have entered the picture. Organized crime, terrorism and nation state actors have different motivations. They aren’t necessarily as driven by financial fraud (though certainly organized crime might be), as much as they are about causing more malicious harm (shutting down the health system, harming a patient, conducting political or economic espionage). These are also threats that must be considered and mitigated.</a:t>
            </a:r>
            <a:endParaRPr lang="en-US" dirty="0"/>
          </a:p>
        </p:txBody>
      </p:sp>
      <p:sp>
        <p:nvSpPr>
          <p:cNvPr id="4" name="Slide Number Placeholder 3"/>
          <p:cNvSpPr>
            <a:spLocks noGrp="1"/>
          </p:cNvSpPr>
          <p:nvPr>
            <p:ph type="sldNum" sz="quarter" idx="10"/>
          </p:nvPr>
        </p:nvSpPr>
        <p:spPr/>
        <p:txBody>
          <a:bodyPr/>
          <a:lstStyle/>
          <a:p>
            <a:fld id="{60BC3CE6-4324-479F-A1AD-45857FFFB4F2}" type="slidenum">
              <a:rPr lang="en-US" smtClean="0"/>
              <a:t>5</a:t>
            </a:fld>
            <a:endParaRPr lang="en-US"/>
          </a:p>
        </p:txBody>
      </p:sp>
    </p:spTree>
    <p:extLst>
      <p:ext uri="{BB962C8B-B14F-4D97-AF65-F5344CB8AC3E}">
        <p14:creationId xmlns:p14="http://schemas.microsoft.com/office/powerpoint/2010/main" val="83698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C3CE6-4324-479F-A1AD-45857FFFB4F2}" type="slidenum">
              <a:rPr lang="en-US" smtClean="0"/>
              <a:t>6</a:t>
            </a:fld>
            <a:endParaRPr lang="en-US"/>
          </a:p>
        </p:txBody>
      </p:sp>
    </p:spTree>
    <p:extLst>
      <p:ext uri="{BB962C8B-B14F-4D97-AF65-F5344CB8AC3E}">
        <p14:creationId xmlns:p14="http://schemas.microsoft.com/office/powerpoint/2010/main" val="44933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models exist. The important notes here are to engage your business stakeholders. Ensure that risks</a:t>
            </a:r>
            <a:r>
              <a:rPr lang="en-US" baseline="0" dirty="0" smtClean="0"/>
              <a:t> are being discussed at all levels of the organization. Ensure that proper funding is secured to manage the risks that are important.</a:t>
            </a:r>
          </a:p>
        </p:txBody>
      </p:sp>
      <p:sp>
        <p:nvSpPr>
          <p:cNvPr id="4" name="Slide Number Placeholder 3"/>
          <p:cNvSpPr>
            <a:spLocks noGrp="1"/>
          </p:cNvSpPr>
          <p:nvPr>
            <p:ph type="sldNum" sz="quarter" idx="10"/>
          </p:nvPr>
        </p:nvSpPr>
        <p:spPr/>
        <p:txBody>
          <a:bodyPr/>
          <a:lstStyle/>
          <a:p>
            <a:fld id="{60BC3CE6-4324-479F-A1AD-45857FFFB4F2}" type="slidenum">
              <a:rPr lang="en-US" smtClean="0"/>
              <a:t>7</a:t>
            </a:fld>
            <a:endParaRPr lang="en-US"/>
          </a:p>
        </p:txBody>
      </p:sp>
    </p:spTree>
    <p:extLst>
      <p:ext uri="{BB962C8B-B14F-4D97-AF65-F5344CB8AC3E}">
        <p14:creationId xmlns:p14="http://schemas.microsoft.com/office/powerpoint/2010/main" val="236302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C3CE6-4324-479F-A1AD-45857FFFB4F2}" type="slidenum">
              <a:rPr lang="en-US" smtClean="0"/>
              <a:t>10</a:t>
            </a:fld>
            <a:endParaRPr lang="en-US"/>
          </a:p>
        </p:txBody>
      </p:sp>
    </p:spTree>
    <p:extLst>
      <p:ext uri="{BB962C8B-B14F-4D97-AF65-F5344CB8AC3E}">
        <p14:creationId xmlns:p14="http://schemas.microsoft.com/office/powerpoint/2010/main" val="393122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C3CE6-4324-479F-A1AD-45857FFFB4F2}" type="slidenum">
              <a:rPr lang="en-US" smtClean="0"/>
              <a:t>13</a:t>
            </a:fld>
            <a:endParaRPr lang="en-US"/>
          </a:p>
        </p:txBody>
      </p:sp>
    </p:spTree>
    <p:extLst>
      <p:ext uri="{BB962C8B-B14F-4D97-AF65-F5344CB8AC3E}">
        <p14:creationId xmlns:p14="http://schemas.microsoft.com/office/powerpoint/2010/main" val="590415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p:nvSpPr>
        <p:spPr>
          <a:xfrm>
            <a:off x="-15875" y="0"/>
            <a:ext cx="4557713"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t="16937" r="44241" b="20589"/>
          <a:stretch>
            <a:fillRect/>
          </a:stretch>
        </p:blipFill>
        <p:spPr bwMode="auto">
          <a:xfrm>
            <a:off x="-693738" y="0"/>
            <a:ext cx="52355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1547813" y="1666875"/>
            <a:ext cx="760888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59475" y="306388"/>
            <a:ext cx="2779713"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513278" y="4119592"/>
            <a:ext cx="4116122" cy="452408"/>
          </a:xfrm>
        </p:spPr>
        <p:txBody>
          <a:bodyPr anchor="t">
            <a:normAutofit/>
          </a:bodyPr>
          <a:lstStyle>
            <a:lvl1pPr marL="0" indent="0" algn="l">
              <a:buNone/>
              <a:defRPr sz="2200" b="0" i="0" cap="none" spc="0" baseline="0">
                <a:solidFill>
                  <a:schemeClr val="bg1">
                    <a:lumMod val="10000"/>
                  </a:schemeClr>
                </a:solidFill>
                <a:latin typeface="Arial" charset="0"/>
                <a:ea typeface="Arial" charset="0"/>
                <a:cs typeface="Arial"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10" name="Title 1"/>
          <p:cNvSpPr>
            <a:spLocks noGrp="1"/>
          </p:cNvSpPr>
          <p:nvPr>
            <p:ph type="ctrTitle"/>
          </p:nvPr>
        </p:nvSpPr>
        <p:spPr>
          <a:xfrm>
            <a:off x="2057400" y="1143000"/>
            <a:ext cx="4116122" cy="2941364"/>
          </a:xfrm>
          <a:prstGeom prst="rect">
            <a:avLst/>
          </a:prstGeom>
        </p:spPr>
        <p:txBody>
          <a:bodyPr lIns="274320" anchor="b">
            <a:normAutofit/>
          </a:bodyPr>
          <a:lstStyle>
            <a:lvl1pPr algn="l">
              <a:lnSpc>
                <a:spcPct val="100000"/>
              </a:lnSpc>
              <a:defRPr sz="4000" b="0" i="0" spc="-100" baseline="0">
                <a:solidFill>
                  <a:srgbClr val="800000"/>
                </a:solidFill>
                <a:latin typeface="Arial" charset="0"/>
                <a:ea typeface="Arial" charset="0"/>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93405" y="4572000"/>
            <a:ext cx="4114800" cy="609600"/>
          </a:xfrm>
        </p:spPr>
        <p:txBody>
          <a:bodyPr>
            <a:normAutofit/>
          </a:bodyPr>
          <a:lstStyle>
            <a:lvl1pPr marL="0" marR="0" indent="0" algn="l" defTabSz="914400" rtl="0" eaLnBrk="1" fontAlgn="auto" latinLnBrk="0" hangingPunct="1">
              <a:lnSpc>
                <a:spcPct val="90000"/>
              </a:lnSpc>
              <a:spcBef>
                <a:spcPts val="1200"/>
              </a:spcBef>
              <a:spcAft>
                <a:spcPts val="0"/>
              </a:spcAft>
              <a:buClr>
                <a:schemeClr val="accent2"/>
              </a:buClr>
              <a:buSzTx/>
              <a:buFont typeface="Wingdings" panose="05000000000000000000" pitchFamily="2" charset="2"/>
              <a:buNone/>
              <a:tabLst/>
              <a:defRPr sz="2000">
                <a:solidFill>
                  <a:schemeClr val="bg1">
                    <a:lumMod val="10000"/>
                  </a:schemeClr>
                </a:solidFill>
              </a:defRPr>
            </a:lvl1pPr>
          </a:lstStyle>
          <a:p>
            <a:pPr lvl="0"/>
            <a:r>
              <a:rPr lang="en-US" smtClean="0"/>
              <a:t>Edit Master text styles</a:t>
            </a:r>
          </a:p>
        </p:txBody>
      </p:sp>
      <p:sp>
        <p:nvSpPr>
          <p:cNvPr id="13" name="Rectangle 12"/>
          <p:cNvSpPr/>
          <p:nvPr userDrawn="1"/>
        </p:nvSpPr>
        <p:spPr>
          <a:xfrm>
            <a:off x="-15876" y="6569075"/>
            <a:ext cx="9172575"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Slide Number Placeholder 5"/>
          <p:cNvSpPr>
            <a:spLocks noGrp="1"/>
          </p:cNvSpPr>
          <p:nvPr>
            <p:ph type="sldNum" sz="quarter" idx="4"/>
          </p:nvPr>
        </p:nvSpPr>
        <p:spPr>
          <a:xfrm>
            <a:off x="8235950" y="6556375"/>
            <a:ext cx="906463" cy="301625"/>
          </a:xfrm>
          <a:prstGeom prst="rect">
            <a:avLst/>
          </a:prstGeom>
        </p:spPr>
        <p:txBody>
          <a:bodyPr lIns="0"/>
          <a:lstStyle>
            <a:lvl1pPr algn="r" fontAlgn="auto">
              <a:spcBef>
                <a:spcPts val="0"/>
              </a:spcBef>
              <a:spcAft>
                <a:spcPts val="0"/>
              </a:spcAft>
              <a:defRPr sz="1050" smtClean="0">
                <a:solidFill>
                  <a:schemeClr val="bg1"/>
                </a:solidFill>
                <a:latin typeface="Arial" charset="0"/>
                <a:ea typeface="Arial" charset="0"/>
                <a:cs typeface="Arial" charset="0"/>
              </a:defRPr>
            </a:lvl1pPr>
          </a:lstStyle>
          <a:p>
            <a:pPr>
              <a:defRPr/>
            </a:pPr>
            <a:fld id="{8E376C17-02CD-47F7-84D0-EC7C5B0DAEE1}" type="slidenum">
              <a:rPr lang="en-US"/>
              <a:pPr>
                <a:defRPr/>
              </a:pPr>
              <a:t>‹#›</a:t>
            </a:fld>
            <a:endParaRPr lang="en-US" dirty="0"/>
          </a:p>
        </p:txBody>
      </p:sp>
    </p:spTree>
    <p:extLst>
      <p:ext uri="{BB962C8B-B14F-4D97-AF65-F5344CB8AC3E}">
        <p14:creationId xmlns:p14="http://schemas.microsoft.com/office/powerpoint/2010/main" val="66264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6" name="Rectangle 5"/>
          <p:cNvSpPr/>
          <p:nvPr/>
        </p:nvSpPr>
        <p:spPr>
          <a:xfrm>
            <a:off x="76200" y="3498850"/>
            <a:ext cx="222250" cy="14827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 name="Straight Connector 6"/>
          <p:cNvCxnSpPr/>
          <p:nvPr userDrawn="1"/>
        </p:nvCxnSpPr>
        <p:spPr>
          <a:xfrm>
            <a:off x="0" y="1666875"/>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59475" y="306388"/>
            <a:ext cx="2779713"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7877175" y="1784350"/>
            <a:ext cx="804863" cy="4819650"/>
          </a:xfrm>
          <a:prstGeom prst="rect">
            <a:avLst/>
          </a:prstGeom>
          <a:solidFill>
            <a:srgbClr val="8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8347075" y="1752600"/>
            <a:ext cx="804863" cy="48196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icture Placeholder 10"/>
          <p:cNvSpPr>
            <a:spLocks noGrp="1"/>
          </p:cNvSpPr>
          <p:nvPr>
            <p:ph type="pic" sz="quarter" idx="13"/>
          </p:nvPr>
        </p:nvSpPr>
        <p:spPr>
          <a:xfrm>
            <a:off x="4114799" y="1753046"/>
            <a:ext cx="4231763" cy="4819203"/>
          </a:xfrm>
          <a:solidFill>
            <a:schemeClr val="bg1">
              <a:lumMod val="85000"/>
            </a:schemeClr>
          </a:solidFill>
        </p:spPr>
        <p:txBody>
          <a:bodyPr rtlCol="0">
            <a:normAutofit/>
          </a:bodyPr>
          <a:lstStyle/>
          <a:p>
            <a:pPr lvl="0"/>
            <a:r>
              <a:rPr lang="en-US" noProof="0" smtClean="0"/>
              <a:t>Click icon to add picture</a:t>
            </a:r>
            <a:endParaRPr lang="en-US" noProof="0" dirty="0"/>
          </a:p>
        </p:txBody>
      </p:sp>
      <p:sp>
        <p:nvSpPr>
          <p:cNvPr id="2" name="Title 1"/>
          <p:cNvSpPr>
            <a:spLocks noGrp="1"/>
          </p:cNvSpPr>
          <p:nvPr>
            <p:ph type="ctrTitle"/>
          </p:nvPr>
        </p:nvSpPr>
        <p:spPr>
          <a:xfrm>
            <a:off x="152400" y="2039631"/>
            <a:ext cx="4116122" cy="2941364"/>
          </a:xfrm>
          <a:prstGeom prst="rect">
            <a:avLst/>
          </a:prstGeom>
        </p:spPr>
        <p:txBody>
          <a:bodyPr lIns="274320" anchor="b">
            <a:normAutofit/>
          </a:bodyPr>
          <a:lstStyle>
            <a:lvl1pPr algn="l">
              <a:lnSpc>
                <a:spcPct val="100000"/>
              </a:lnSpc>
              <a:defRPr sz="4000" b="0" i="0" spc="-100" baseline="0">
                <a:solidFill>
                  <a:srgbClr val="800000"/>
                </a:solidFill>
                <a:latin typeface="Arial" charset="0"/>
                <a:ea typeface="Arial" charset="0"/>
                <a:cs typeface="Arial" charset="0"/>
              </a:defRPr>
            </a:lvl1pPr>
          </a:lstStyle>
          <a:p>
            <a:r>
              <a:rPr lang="en-US" smtClean="0"/>
              <a:t>Click to edit Master title style</a:t>
            </a:r>
            <a:endParaRPr lang="en-US" dirty="0"/>
          </a:p>
        </p:txBody>
      </p:sp>
      <p:sp>
        <p:nvSpPr>
          <p:cNvPr id="12" name="Subtitle 2"/>
          <p:cNvSpPr>
            <a:spLocks noGrp="1"/>
          </p:cNvSpPr>
          <p:nvPr>
            <p:ph type="subTitle" idx="1"/>
          </p:nvPr>
        </p:nvSpPr>
        <p:spPr>
          <a:xfrm>
            <a:off x="685800" y="5105400"/>
            <a:ext cx="3581400" cy="452408"/>
          </a:xfrm>
        </p:spPr>
        <p:txBody>
          <a:bodyPr anchor="t">
            <a:normAutofit/>
          </a:bodyPr>
          <a:lstStyle>
            <a:lvl1pPr marL="0" indent="0" algn="l">
              <a:buNone/>
              <a:defRPr sz="2200" b="0" i="0" cap="none" spc="0" baseline="0">
                <a:solidFill>
                  <a:schemeClr val="bg1">
                    <a:lumMod val="10000"/>
                  </a:schemeClr>
                </a:solidFill>
                <a:latin typeface="Arial" charset="0"/>
                <a:ea typeface="Arial" charset="0"/>
                <a:cs typeface="Arial"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14" name="Text Placeholder 3"/>
          <p:cNvSpPr>
            <a:spLocks noGrp="1"/>
          </p:cNvSpPr>
          <p:nvPr>
            <p:ph type="body" sz="quarter" idx="10"/>
          </p:nvPr>
        </p:nvSpPr>
        <p:spPr>
          <a:xfrm>
            <a:off x="686950" y="5557808"/>
            <a:ext cx="3580250" cy="609600"/>
          </a:xfrm>
        </p:spPr>
        <p:txBody>
          <a:bodyPr>
            <a:normAutofit/>
          </a:bodyPr>
          <a:lstStyle>
            <a:lvl1pPr marL="0" marR="0" indent="0" algn="l" defTabSz="914400" rtl="0" eaLnBrk="1" fontAlgn="auto" latinLnBrk="0" hangingPunct="1">
              <a:lnSpc>
                <a:spcPct val="90000"/>
              </a:lnSpc>
              <a:spcBef>
                <a:spcPts val="1200"/>
              </a:spcBef>
              <a:spcAft>
                <a:spcPts val="0"/>
              </a:spcAft>
              <a:buClr>
                <a:schemeClr val="accent2"/>
              </a:buClr>
              <a:buSzTx/>
              <a:buFont typeface="Wingdings" panose="05000000000000000000" pitchFamily="2" charset="2"/>
              <a:buNone/>
              <a:tabLst/>
              <a:defRPr sz="2000">
                <a:solidFill>
                  <a:schemeClr val="bg1">
                    <a:lumMod val="10000"/>
                  </a:schemeClr>
                </a:solidFill>
              </a:defRPr>
            </a:lvl1pPr>
          </a:lstStyle>
          <a:p>
            <a:pPr lvl="0"/>
            <a:r>
              <a:rPr lang="en-US" smtClean="0"/>
              <a:t>Edit Master text styles</a:t>
            </a:r>
          </a:p>
        </p:txBody>
      </p:sp>
      <p:sp>
        <p:nvSpPr>
          <p:cNvPr id="17" name="Rectangle 16"/>
          <p:cNvSpPr/>
          <p:nvPr userDrawn="1"/>
        </p:nvSpPr>
        <p:spPr>
          <a:xfrm>
            <a:off x="0" y="6569075"/>
            <a:ext cx="9158288"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Slide Number Placeholder 5"/>
          <p:cNvSpPr>
            <a:spLocks noGrp="1"/>
          </p:cNvSpPr>
          <p:nvPr>
            <p:ph type="sldNum" sz="quarter" idx="4"/>
          </p:nvPr>
        </p:nvSpPr>
        <p:spPr>
          <a:xfrm>
            <a:off x="8235950" y="6556375"/>
            <a:ext cx="906463" cy="301625"/>
          </a:xfrm>
          <a:prstGeom prst="rect">
            <a:avLst/>
          </a:prstGeom>
        </p:spPr>
        <p:txBody>
          <a:bodyPr lIns="0"/>
          <a:lstStyle>
            <a:lvl1pPr algn="r" fontAlgn="auto">
              <a:spcBef>
                <a:spcPts val="0"/>
              </a:spcBef>
              <a:spcAft>
                <a:spcPts val="0"/>
              </a:spcAft>
              <a:defRPr sz="1050" smtClean="0">
                <a:solidFill>
                  <a:schemeClr val="bg1"/>
                </a:solidFill>
                <a:latin typeface="Arial" charset="0"/>
                <a:ea typeface="Arial" charset="0"/>
                <a:cs typeface="Arial" charset="0"/>
              </a:defRPr>
            </a:lvl1pPr>
          </a:lstStyle>
          <a:p>
            <a:pPr>
              <a:defRPr/>
            </a:pPr>
            <a:fld id="{8E376C17-02CD-47F7-84D0-EC7C5B0DAEE1}" type="slidenum">
              <a:rPr lang="en-US"/>
              <a:pPr>
                <a:defRPr/>
              </a:pPr>
              <a:t>‹#›</a:t>
            </a:fld>
            <a:endParaRPr lang="en-US" dirty="0"/>
          </a:p>
        </p:txBody>
      </p:sp>
    </p:spTree>
    <p:extLst>
      <p:ext uri="{BB962C8B-B14F-4D97-AF65-F5344CB8AC3E}">
        <p14:creationId xmlns:p14="http://schemas.microsoft.com/office/powerpoint/2010/main" val="268344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cxnSp>
        <p:nvCxnSpPr>
          <p:cNvPr id="4" name="Straight Connector 3"/>
          <p:cNvCxnSpPr/>
          <p:nvPr userDrawn="1"/>
        </p:nvCxnSpPr>
        <p:spPr>
          <a:xfrm>
            <a:off x="0" y="3886200"/>
            <a:ext cx="9144000" cy="0"/>
          </a:xfrm>
          <a:prstGeom prst="line">
            <a:avLst/>
          </a:prstGeom>
          <a:ln w="3175">
            <a:solidFill>
              <a:srgbClr val="767676"/>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747713" y="3352800"/>
            <a:ext cx="7645400" cy="10668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59475" y="306388"/>
            <a:ext cx="2779713"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2"/>
          <p:cNvSpPr>
            <a:spLocks noGrp="1"/>
          </p:cNvSpPr>
          <p:nvPr>
            <p:ph type="title"/>
          </p:nvPr>
        </p:nvSpPr>
        <p:spPr>
          <a:xfrm>
            <a:off x="1146047" y="3532864"/>
            <a:ext cx="6854953" cy="706672"/>
          </a:xfrm>
          <a:prstGeom prst="rect">
            <a:avLst/>
          </a:prstGeom>
        </p:spPr>
        <p:txBody>
          <a:bodyPr vert="horz" lIns="91440" tIns="45720" rIns="91440" bIns="45720" rtlCol="0" anchor="ctr">
            <a:normAutofit/>
          </a:bodyPr>
          <a:lstStyle>
            <a:lvl1pPr algn="ctr">
              <a:defRPr sz="3200" b="0" baseline="0">
                <a:solidFill>
                  <a:schemeClr val="bg1"/>
                </a:solidFill>
              </a:defRPr>
            </a:lvl1pPr>
          </a:lstStyle>
          <a:p>
            <a:r>
              <a:rPr lang="en-US" smtClean="0"/>
              <a:t>Click to edit Master title style</a:t>
            </a:r>
            <a:endParaRPr lang="en-US" dirty="0"/>
          </a:p>
        </p:txBody>
      </p:sp>
      <p:sp>
        <p:nvSpPr>
          <p:cNvPr id="9" name="Rectangle 8"/>
          <p:cNvSpPr/>
          <p:nvPr userDrawn="1"/>
        </p:nvSpPr>
        <p:spPr>
          <a:xfrm>
            <a:off x="0" y="6569075"/>
            <a:ext cx="9158288"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lide Number Placeholder 5"/>
          <p:cNvSpPr>
            <a:spLocks noGrp="1"/>
          </p:cNvSpPr>
          <p:nvPr>
            <p:ph type="sldNum" sz="quarter" idx="4"/>
          </p:nvPr>
        </p:nvSpPr>
        <p:spPr>
          <a:xfrm>
            <a:off x="8235950" y="6556375"/>
            <a:ext cx="906463" cy="301625"/>
          </a:xfrm>
          <a:prstGeom prst="rect">
            <a:avLst/>
          </a:prstGeom>
        </p:spPr>
        <p:txBody>
          <a:bodyPr lIns="0"/>
          <a:lstStyle>
            <a:lvl1pPr algn="r" fontAlgn="auto">
              <a:spcBef>
                <a:spcPts val="0"/>
              </a:spcBef>
              <a:spcAft>
                <a:spcPts val="0"/>
              </a:spcAft>
              <a:defRPr sz="1050" smtClean="0">
                <a:solidFill>
                  <a:schemeClr val="bg1"/>
                </a:solidFill>
                <a:latin typeface="Arial" charset="0"/>
                <a:ea typeface="Arial" charset="0"/>
                <a:cs typeface="Arial" charset="0"/>
              </a:defRPr>
            </a:lvl1pPr>
          </a:lstStyle>
          <a:p>
            <a:pPr>
              <a:defRPr/>
            </a:pPr>
            <a:fld id="{8E376C17-02CD-47F7-84D0-EC7C5B0DAEE1}" type="slidenum">
              <a:rPr lang="en-US"/>
              <a:pPr>
                <a:defRPr/>
              </a:pPr>
              <a:t>‹#›</a:t>
            </a:fld>
            <a:endParaRPr lang="en-US" dirty="0"/>
          </a:p>
        </p:txBody>
      </p:sp>
    </p:spTree>
    <p:extLst>
      <p:ext uri="{BB962C8B-B14F-4D97-AF65-F5344CB8AC3E}">
        <p14:creationId xmlns:p14="http://schemas.microsoft.com/office/powerpoint/2010/main" val="328378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ords only">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dirty="0"/>
          </a:p>
        </p:txBody>
      </p:sp>
      <p:sp>
        <p:nvSpPr>
          <p:cNvPr id="9" name="Text Placeholder 7"/>
          <p:cNvSpPr>
            <a:spLocks noGrp="1"/>
          </p:cNvSpPr>
          <p:nvPr>
            <p:ph type="body" sz="quarter" idx="13" hasCustomPrompt="1"/>
          </p:nvPr>
        </p:nvSpPr>
        <p:spPr>
          <a:xfrm>
            <a:off x="457200" y="1524000"/>
            <a:ext cx="8229600" cy="4267200"/>
          </a:xfrm>
        </p:spPr>
        <p:txBody>
          <a:bodyPr anchor="t">
            <a:normAutofit/>
          </a:bodyPr>
          <a:lstStyle>
            <a:lvl1pPr marL="285750" indent="-285750">
              <a:lnSpc>
                <a:spcPct val="100000"/>
              </a:lnSpc>
              <a:buClrTx/>
              <a:buFont typeface="Wingdings" panose="05000000000000000000" pitchFamily="2" charset="2"/>
              <a:buChar char="§"/>
              <a:defRPr sz="3200" baseline="0"/>
            </a:lvl1pPr>
            <a:lvl2pPr marL="960120" indent="-457200">
              <a:lnSpc>
                <a:spcPct val="100000"/>
              </a:lnSpc>
              <a:buFont typeface="Courier New" panose="02070309020205020404" pitchFamily="49" charset="0"/>
              <a:buChar char="o"/>
              <a:defRPr sz="2400"/>
            </a:lvl2pPr>
          </a:lstStyle>
          <a:p>
            <a:pPr lvl="0"/>
            <a:r>
              <a:rPr lang="en-US" dirty="0"/>
              <a:t>Click to edit Master text styles</a:t>
            </a:r>
          </a:p>
          <a:p>
            <a:pPr lvl="1"/>
            <a:endParaRPr lang="en-US" dirty="0"/>
          </a:p>
        </p:txBody>
      </p:sp>
      <p:sp>
        <p:nvSpPr>
          <p:cNvPr id="7" name="Slide Number Placeholder 5"/>
          <p:cNvSpPr>
            <a:spLocks noGrp="1"/>
          </p:cNvSpPr>
          <p:nvPr>
            <p:ph type="sldNum" sz="quarter" idx="4"/>
          </p:nvPr>
        </p:nvSpPr>
        <p:spPr>
          <a:xfrm>
            <a:off x="8235950" y="6556375"/>
            <a:ext cx="906463" cy="301625"/>
          </a:xfrm>
          <a:prstGeom prst="rect">
            <a:avLst/>
          </a:prstGeom>
        </p:spPr>
        <p:txBody>
          <a:bodyPr lIns="0"/>
          <a:lstStyle>
            <a:lvl1pPr algn="r" fontAlgn="auto">
              <a:spcBef>
                <a:spcPts val="0"/>
              </a:spcBef>
              <a:spcAft>
                <a:spcPts val="0"/>
              </a:spcAft>
              <a:defRPr sz="1050" smtClean="0">
                <a:solidFill>
                  <a:schemeClr val="bg1"/>
                </a:solidFill>
                <a:latin typeface="Arial" charset="0"/>
                <a:ea typeface="Arial" charset="0"/>
                <a:cs typeface="Arial" charset="0"/>
              </a:defRPr>
            </a:lvl1pPr>
          </a:lstStyle>
          <a:p>
            <a:pPr>
              <a:defRPr/>
            </a:pPr>
            <a:fld id="{8E376C17-02CD-47F7-84D0-EC7C5B0DAEE1}" type="slidenum">
              <a:rPr lang="en-US"/>
              <a:pPr>
                <a:defRPr/>
              </a:pPr>
              <a:t>‹#›</a:t>
            </a:fld>
            <a:endParaRPr lang="en-US" dirty="0"/>
          </a:p>
        </p:txBody>
      </p:sp>
    </p:spTree>
    <p:extLst>
      <p:ext uri="{BB962C8B-B14F-4D97-AF65-F5344CB8AC3E}">
        <p14:creationId xmlns:p14="http://schemas.microsoft.com/office/powerpoint/2010/main" val="301801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Rectangle 5"/>
          <p:cNvSpPr/>
          <p:nvPr userDrawn="1"/>
        </p:nvSpPr>
        <p:spPr>
          <a:xfrm>
            <a:off x="7867650" y="1417638"/>
            <a:ext cx="804863" cy="4819650"/>
          </a:xfrm>
          <a:prstGeom prst="rect">
            <a:avLst/>
          </a:prstGeom>
          <a:solidFill>
            <a:srgbClr val="8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8337550" y="1417638"/>
            <a:ext cx="804863" cy="48196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Placeholder 4"/>
          <p:cNvSpPr>
            <a:spLocks noGrp="1"/>
          </p:cNvSpPr>
          <p:nvPr>
            <p:ph type="pic" sz="quarter" idx="11"/>
          </p:nvPr>
        </p:nvSpPr>
        <p:spPr>
          <a:xfrm>
            <a:off x="1" y="1417638"/>
            <a:ext cx="8337014" cy="4819338"/>
          </a:xfrm>
        </p:spPr>
        <p:txBody>
          <a:bodyPr rtlCol="0">
            <a:normAutofit/>
          </a:bodyPr>
          <a:lstStyle>
            <a:lvl1pPr>
              <a:defRPr/>
            </a:lvl1pPr>
          </a:lstStyle>
          <a:p>
            <a:pPr lvl="0"/>
            <a:r>
              <a:rPr lang="en-US" noProof="0" smtClean="0"/>
              <a:t>Click icon to add picture</a:t>
            </a:r>
            <a:endParaRPr lang="en-US" noProof="0" dirty="0"/>
          </a:p>
        </p:txBody>
      </p:sp>
      <p:sp>
        <p:nvSpPr>
          <p:cNvPr id="4" name="Title 3"/>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dirty="0"/>
          </a:p>
        </p:txBody>
      </p:sp>
      <p:sp>
        <p:nvSpPr>
          <p:cNvPr id="9" name="Slide Number Placeholder 5"/>
          <p:cNvSpPr>
            <a:spLocks noGrp="1"/>
          </p:cNvSpPr>
          <p:nvPr>
            <p:ph type="sldNum" sz="quarter" idx="13"/>
          </p:nvPr>
        </p:nvSpPr>
        <p:spPr/>
        <p:txBody>
          <a:bodyPr/>
          <a:lstStyle>
            <a:lvl1pPr algn="r">
              <a:defRPr sz="1050" smtClean="0">
                <a:solidFill>
                  <a:schemeClr val="bg1"/>
                </a:solidFill>
                <a:latin typeface="Arial" charset="0"/>
                <a:ea typeface="Arial" charset="0"/>
                <a:cs typeface="Arial" charset="0"/>
              </a:defRPr>
            </a:lvl1pPr>
          </a:lstStyle>
          <a:p>
            <a:pPr>
              <a:defRPr/>
            </a:pPr>
            <a:fld id="{B28C51D8-0520-4541-8BE8-84C924D8E5F3}" type="slidenum">
              <a:rPr lang="en-US"/>
              <a:pPr>
                <a:defRPr/>
              </a:pPr>
              <a:t>‹#›</a:t>
            </a:fld>
            <a:endParaRPr lang="en-US" dirty="0"/>
          </a:p>
        </p:txBody>
      </p:sp>
    </p:spTree>
    <p:extLst>
      <p:ext uri="{BB962C8B-B14F-4D97-AF65-F5344CB8AC3E}">
        <p14:creationId xmlns:p14="http://schemas.microsoft.com/office/powerpoint/2010/main" val="386296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ords with picture">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7300913" y="1524000"/>
            <a:ext cx="1036637" cy="4190998"/>
            <a:chOff x="7063151" y="1784404"/>
            <a:chExt cx="1273864" cy="4819338"/>
          </a:xfrm>
        </p:grpSpPr>
        <p:sp>
          <p:nvSpPr>
            <p:cNvPr id="6" name="Rectangle 5"/>
            <p:cNvSpPr/>
            <p:nvPr userDrawn="1"/>
          </p:nvSpPr>
          <p:spPr>
            <a:xfrm>
              <a:off x="7063151" y="1784404"/>
              <a:ext cx="803725" cy="4819338"/>
            </a:xfrm>
            <a:prstGeom prst="rect">
              <a:avLst/>
            </a:prstGeom>
            <a:solidFill>
              <a:srgbClr val="8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7533290" y="1784404"/>
              <a:ext cx="803725" cy="481933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 name="Text Placeholder 7"/>
          <p:cNvSpPr>
            <a:spLocks noGrp="1"/>
          </p:cNvSpPr>
          <p:nvPr>
            <p:ph type="body" sz="quarter" idx="13" hasCustomPrompt="1"/>
          </p:nvPr>
        </p:nvSpPr>
        <p:spPr>
          <a:xfrm>
            <a:off x="457201" y="1524000"/>
            <a:ext cx="3955530" cy="4190999"/>
          </a:xfrm>
        </p:spPr>
        <p:txBody>
          <a:bodyPr anchor="t">
            <a:normAutofit/>
          </a:bodyPr>
          <a:lstStyle>
            <a:lvl1pPr marL="0" indent="0">
              <a:lnSpc>
                <a:spcPct val="100000"/>
              </a:lnSpc>
              <a:buFontTx/>
              <a:buNone/>
              <a:defRPr sz="1800"/>
            </a:lvl1pPr>
          </a:lstStyle>
          <a:p>
            <a:pPr lvl="0"/>
            <a:r>
              <a:rPr lang="en-US" dirty="0"/>
              <a:t>Click to edit Master text styles</a:t>
            </a:r>
          </a:p>
          <a:p>
            <a:pPr lvl="0"/>
            <a:endParaRPr lang="en-US" dirty="0"/>
          </a:p>
        </p:txBody>
      </p:sp>
      <p:sp>
        <p:nvSpPr>
          <p:cNvPr id="4" name="Picture Placeholder 3"/>
          <p:cNvSpPr>
            <a:spLocks noGrp="1"/>
          </p:cNvSpPr>
          <p:nvPr>
            <p:ph type="pic" sz="quarter" idx="14"/>
          </p:nvPr>
        </p:nvSpPr>
        <p:spPr>
          <a:xfrm>
            <a:off x="4413250" y="1524001"/>
            <a:ext cx="2887663" cy="4190998"/>
          </a:xfrm>
        </p:spPr>
        <p:txBody>
          <a:bodyPr rtlCol="0">
            <a:normAutofit/>
          </a:bodyPr>
          <a:lstStyle/>
          <a:p>
            <a:pPr lvl="0"/>
            <a:r>
              <a:rPr lang="en-US" noProof="0" smtClean="0"/>
              <a:t>Click icon to add picture</a:t>
            </a:r>
            <a:endParaRPr lang="en-US" noProof="0"/>
          </a:p>
        </p:txBody>
      </p:sp>
      <p:sp>
        <p:nvSpPr>
          <p:cNvPr id="12" name="Title 3"/>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dirty="0"/>
          </a:p>
        </p:txBody>
      </p:sp>
      <p:sp>
        <p:nvSpPr>
          <p:cNvPr id="10" name="Slide Number Placeholder 5"/>
          <p:cNvSpPr>
            <a:spLocks noGrp="1"/>
          </p:cNvSpPr>
          <p:nvPr>
            <p:ph type="sldNum" sz="quarter" idx="16"/>
          </p:nvPr>
        </p:nvSpPr>
        <p:spPr/>
        <p:txBody>
          <a:bodyPr/>
          <a:lstStyle>
            <a:lvl1pPr algn="r">
              <a:defRPr sz="1050" smtClean="0">
                <a:solidFill>
                  <a:schemeClr val="bg1"/>
                </a:solidFill>
                <a:latin typeface="Arial" charset="0"/>
                <a:ea typeface="Arial" charset="0"/>
                <a:cs typeface="Arial" charset="0"/>
              </a:defRPr>
            </a:lvl1pPr>
          </a:lstStyle>
          <a:p>
            <a:pPr>
              <a:defRPr/>
            </a:pPr>
            <a:fld id="{7B23D768-5DC2-4EE4-9FA0-3C73DA044AC1}" type="slidenum">
              <a:rPr lang="en-US"/>
              <a:pPr>
                <a:defRPr/>
              </a:pPr>
              <a:t>‹#›</a:t>
            </a:fld>
            <a:endParaRPr lang="en-US" dirty="0"/>
          </a:p>
        </p:txBody>
      </p:sp>
    </p:spTree>
    <p:extLst>
      <p:ext uri="{BB962C8B-B14F-4D97-AF65-F5344CB8AC3E}">
        <p14:creationId xmlns:p14="http://schemas.microsoft.com/office/powerpoint/2010/main" val="178510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Rectangle 4"/>
          <p:cNvSpPr/>
          <p:nvPr userDrawn="1"/>
        </p:nvSpPr>
        <p:spPr>
          <a:xfrm>
            <a:off x="427038" y="1066800"/>
            <a:ext cx="8259762" cy="4546600"/>
          </a:xfrm>
          <a:prstGeom prst="rect">
            <a:avLst/>
          </a:prstGeom>
          <a:solidFill>
            <a:srgbClr val="8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hape 2708"/>
          <p:cNvSpPr/>
          <p:nvPr userDrawn="1"/>
        </p:nvSpPr>
        <p:spPr>
          <a:xfrm>
            <a:off x="8053388" y="4679950"/>
            <a:ext cx="385762" cy="38576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tx1"/>
          </a:solidFill>
          <a:ln w="12700">
            <a:solidFill>
              <a:schemeClr val="tx1"/>
            </a:solidFill>
            <a:miter lim="400000"/>
          </a:ln>
        </p:spPr>
        <p:txBody>
          <a:bodyPr lIns="14284" tIns="14284" rIns="14284" bIns="14284" anchor="ctr"/>
          <a:lstStyle/>
          <a:p>
            <a:pPr defTabSz="171399"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dirty="0"/>
          </a:p>
        </p:txBody>
      </p:sp>
      <p:sp>
        <p:nvSpPr>
          <p:cNvPr id="3" name="Media Placeholder 2"/>
          <p:cNvSpPr>
            <a:spLocks noGrp="1"/>
          </p:cNvSpPr>
          <p:nvPr>
            <p:ph type="media" sz="quarter" idx="11"/>
          </p:nvPr>
        </p:nvSpPr>
        <p:spPr>
          <a:xfrm>
            <a:off x="627838" y="1252516"/>
            <a:ext cx="7123297" cy="3812788"/>
          </a:xfrm>
        </p:spPr>
        <p:txBody>
          <a:bodyPr rtlCol="0">
            <a:normAutofit/>
          </a:bodyPr>
          <a:lstStyle/>
          <a:p>
            <a:pPr lvl="0"/>
            <a:r>
              <a:rPr lang="en-US" noProof="0" smtClean="0"/>
              <a:t>Click icon to add media</a:t>
            </a:r>
            <a:endParaRPr lang="en-US" noProof="0"/>
          </a:p>
        </p:txBody>
      </p:sp>
      <p:sp>
        <p:nvSpPr>
          <p:cNvPr id="8" name="Slide Number Placeholder 5"/>
          <p:cNvSpPr>
            <a:spLocks noGrp="1"/>
          </p:cNvSpPr>
          <p:nvPr>
            <p:ph type="sldNum" sz="quarter" idx="13"/>
          </p:nvPr>
        </p:nvSpPr>
        <p:spPr/>
        <p:txBody>
          <a:bodyPr/>
          <a:lstStyle>
            <a:lvl1pPr algn="r">
              <a:defRPr sz="1050" smtClean="0">
                <a:solidFill>
                  <a:schemeClr val="bg1"/>
                </a:solidFill>
                <a:latin typeface="Arial" charset="0"/>
                <a:ea typeface="Arial" charset="0"/>
                <a:cs typeface="Arial" charset="0"/>
              </a:defRPr>
            </a:lvl1pPr>
          </a:lstStyle>
          <a:p>
            <a:pPr>
              <a:defRPr/>
            </a:pPr>
            <a:fld id="{F5CAA021-C81D-4FF5-B499-9D9869F4139F}" type="slidenum">
              <a:rPr lang="en-US"/>
              <a:pPr>
                <a:defRPr/>
              </a:pPr>
              <a:t>‹#›</a:t>
            </a:fld>
            <a:endParaRPr lang="en-US" dirty="0"/>
          </a:p>
        </p:txBody>
      </p:sp>
    </p:spTree>
    <p:extLst>
      <p:ext uri="{BB962C8B-B14F-4D97-AF65-F5344CB8AC3E}">
        <p14:creationId xmlns:p14="http://schemas.microsoft.com/office/powerpoint/2010/main" val="48933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4" name="Straight Connector 3"/>
          <p:cNvCxnSpPr/>
          <p:nvPr userDrawn="1"/>
        </p:nvCxnSpPr>
        <p:spPr>
          <a:xfrm>
            <a:off x="0" y="2716213"/>
            <a:ext cx="93884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747713" y="1901825"/>
            <a:ext cx="7645400" cy="18161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59475" y="306388"/>
            <a:ext cx="2779713"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2"/>
          <p:cNvSpPr>
            <a:spLocks noGrp="1"/>
          </p:cNvSpPr>
          <p:nvPr>
            <p:ph type="title"/>
          </p:nvPr>
        </p:nvSpPr>
        <p:spPr>
          <a:xfrm>
            <a:off x="1146047" y="2362733"/>
            <a:ext cx="7169277" cy="706672"/>
          </a:xfrm>
          <a:prstGeom prst="rect">
            <a:avLst/>
          </a:prstGeom>
        </p:spPr>
        <p:txBody>
          <a:bodyPr vert="horz" lIns="91440" tIns="45720" rIns="91440" bIns="45720" rtlCol="0" anchor="ctr">
            <a:normAutofit/>
          </a:bodyPr>
          <a:lstStyle>
            <a:lvl1pPr>
              <a:defRPr baseline="0">
                <a:solidFill>
                  <a:schemeClr val="bg1"/>
                </a:solidFill>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1338261" y="4179223"/>
            <a:ext cx="6977063" cy="2019300"/>
          </a:xfrm>
        </p:spPr>
        <p:txBody>
          <a:bodyPr/>
          <a:lstStyle>
            <a:lvl1pPr marL="0" indent="0">
              <a:buNone/>
              <a:defRPr sz="3600"/>
            </a:lvl1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81166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6569075"/>
            <a:ext cx="9144000" cy="288925"/>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ext Placeholder 2"/>
          <p:cNvSpPr>
            <a:spLocks noGrp="1"/>
          </p:cNvSpPr>
          <p:nvPr>
            <p:ph type="body" idx="1"/>
          </p:nvPr>
        </p:nvSpPr>
        <p:spPr bwMode="auto">
          <a:xfrm>
            <a:off x="457200" y="990600"/>
            <a:ext cx="8229600" cy="472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
        <p:nvSpPr>
          <p:cNvPr id="10" name="Slide Number Placeholder 5"/>
          <p:cNvSpPr>
            <a:spLocks noGrp="1"/>
          </p:cNvSpPr>
          <p:nvPr>
            <p:ph type="sldNum" sz="quarter" idx="4"/>
          </p:nvPr>
        </p:nvSpPr>
        <p:spPr>
          <a:xfrm>
            <a:off x="8235950" y="6556375"/>
            <a:ext cx="906463" cy="301625"/>
          </a:xfrm>
          <a:prstGeom prst="rect">
            <a:avLst/>
          </a:prstGeom>
        </p:spPr>
        <p:txBody>
          <a:bodyPr lIns="0"/>
          <a:lstStyle>
            <a:lvl1pPr algn="r" fontAlgn="auto">
              <a:spcBef>
                <a:spcPts val="0"/>
              </a:spcBef>
              <a:spcAft>
                <a:spcPts val="0"/>
              </a:spcAft>
              <a:defRPr sz="1050" smtClean="0">
                <a:solidFill>
                  <a:schemeClr val="bg1"/>
                </a:solidFill>
                <a:latin typeface="Arial" charset="0"/>
                <a:ea typeface="Arial" charset="0"/>
                <a:cs typeface="Arial" charset="0"/>
              </a:defRPr>
            </a:lvl1pPr>
          </a:lstStyle>
          <a:p>
            <a:pPr>
              <a:defRPr/>
            </a:pPr>
            <a:fld id="{8E376C17-02CD-47F7-84D0-EC7C5B0DAEE1}" type="slidenum">
              <a:rPr lang="en-US"/>
              <a:pPr>
                <a:defRPr/>
              </a:pPr>
              <a:t>‹#›</a:t>
            </a:fld>
            <a:endParaRPr lang="en-US" dirty="0"/>
          </a:p>
        </p:txBody>
      </p:sp>
      <p:pic>
        <p:nvPicPr>
          <p:cNvPr id="1030" name="Picture 1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 y="5802313"/>
            <a:ext cx="16891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xmlns="" id="{9765B95E-4725-4631-BD54-327CADE6216F}"/>
              </a:ext>
            </a:extLst>
          </p:cNvPr>
          <p:cNvSpPr>
            <a:spLocks noGrp="1"/>
          </p:cNvSpPr>
          <p:nvPr>
            <p:ph type="dt" sz="half" idx="2"/>
          </p:nvPr>
        </p:nvSpPr>
        <p:spPr>
          <a:xfrm>
            <a:off x="467226" y="6524624"/>
            <a:ext cx="2057400" cy="365125"/>
          </a:xfrm>
          <a:prstGeom prst="rect">
            <a:avLst/>
          </a:prstGeom>
        </p:spPr>
        <p:txBody>
          <a:bodyPr vert="horz" lIns="91440" tIns="45720" rIns="91440" bIns="45720" rtlCol="0" anchor="ctr"/>
          <a:lstStyle>
            <a:lvl1pPr algn="l">
              <a:defRPr sz="1200">
                <a:solidFill>
                  <a:schemeClr val="bg2"/>
                </a:solidFill>
              </a:defRPr>
            </a:lvl1pPr>
          </a:lstStyle>
          <a:p>
            <a:fld id="{86832019-904A-437F-AE09-E741DD2A66E1}" type="datetimeFigureOut">
              <a:rPr lang="en-US" smtClean="0"/>
              <a:pPr/>
              <a:t>10/15/2018</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66" r:id="rId4"/>
    <p:sldLayoutId id="2147483670" r:id="rId5"/>
    <p:sldLayoutId id="2147483671" r:id="rId6"/>
    <p:sldLayoutId id="2147483672" r:id="rId7"/>
    <p:sldLayoutId id="2147483673" r:id="rId8"/>
  </p:sldLayoutIdLst>
  <p:hf hdr="0" dt="0"/>
  <p:txStyles>
    <p:titleStyle>
      <a:lvl1pPr algn="l" rtl="0" eaLnBrk="1" fontAlgn="base" hangingPunct="1">
        <a:lnSpc>
          <a:spcPct val="90000"/>
        </a:lnSpc>
        <a:spcBef>
          <a:spcPct val="0"/>
        </a:spcBef>
        <a:spcAft>
          <a:spcPct val="0"/>
        </a:spcAft>
        <a:defRPr sz="3600" b="1" kern="1200" spc="-60">
          <a:solidFill>
            <a:srgbClr val="800000"/>
          </a:solidFill>
          <a:latin typeface="Arial" charset="0"/>
          <a:ea typeface="Arial" charset="0"/>
          <a:cs typeface="Arial" charset="0"/>
        </a:defRPr>
      </a:lvl1pPr>
      <a:lvl2pPr algn="l" rtl="0" eaLnBrk="1" fontAlgn="base" hangingPunct="1">
        <a:lnSpc>
          <a:spcPct val="90000"/>
        </a:lnSpc>
        <a:spcBef>
          <a:spcPct val="0"/>
        </a:spcBef>
        <a:spcAft>
          <a:spcPct val="0"/>
        </a:spcAft>
        <a:defRPr sz="3600" b="1">
          <a:solidFill>
            <a:srgbClr val="800000"/>
          </a:solidFill>
          <a:latin typeface="Arial" charset="0"/>
          <a:cs typeface="Arial" charset="0"/>
        </a:defRPr>
      </a:lvl2pPr>
      <a:lvl3pPr algn="l" rtl="0" eaLnBrk="1" fontAlgn="base" hangingPunct="1">
        <a:lnSpc>
          <a:spcPct val="90000"/>
        </a:lnSpc>
        <a:spcBef>
          <a:spcPct val="0"/>
        </a:spcBef>
        <a:spcAft>
          <a:spcPct val="0"/>
        </a:spcAft>
        <a:defRPr sz="3600" b="1">
          <a:solidFill>
            <a:srgbClr val="800000"/>
          </a:solidFill>
          <a:latin typeface="Arial" charset="0"/>
          <a:cs typeface="Arial" charset="0"/>
        </a:defRPr>
      </a:lvl3pPr>
      <a:lvl4pPr algn="l" rtl="0" eaLnBrk="1" fontAlgn="base" hangingPunct="1">
        <a:lnSpc>
          <a:spcPct val="90000"/>
        </a:lnSpc>
        <a:spcBef>
          <a:spcPct val="0"/>
        </a:spcBef>
        <a:spcAft>
          <a:spcPct val="0"/>
        </a:spcAft>
        <a:defRPr sz="3600" b="1">
          <a:solidFill>
            <a:srgbClr val="800000"/>
          </a:solidFill>
          <a:latin typeface="Arial" charset="0"/>
          <a:cs typeface="Arial" charset="0"/>
        </a:defRPr>
      </a:lvl4pPr>
      <a:lvl5pPr algn="l" rtl="0" eaLnBrk="1" fontAlgn="base" hangingPunct="1">
        <a:lnSpc>
          <a:spcPct val="90000"/>
        </a:lnSpc>
        <a:spcBef>
          <a:spcPct val="0"/>
        </a:spcBef>
        <a:spcAft>
          <a:spcPct val="0"/>
        </a:spcAft>
        <a:defRPr sz="3600" b="1">
          <a:solidFill>
            <a:srgbClr val="800000"/>
          </a:solidFill>
          <a:latin typeface="Arial" charset="0"/>
          <a:cs typeface="Arial" charset="0"/>
        </a:defRPr>
      </a:lvl5pPr>
      <a:lvl6pPr marL="457200" algn="l" rtl="0" eaLnBrk="1" fontAlgn="base" hangingPunct="1">
        <a:lnSpc>
          <a:spcPct val="90000"/>
        </a:lnSpc>
        <a:spcBef>
          <a:spcPct val="0"/>
        </a:spcBef>
        <a:spcAft>
          <a:spcPct val="0"/>
        </a:spcAft>
        <a:defRPr sz="3600" b="1">
          <a:solidFill>
            <a:srgbClr val="800000"/>
          </a:solidFill>
          <a:latin typeface="Arial" charset="0"/>
          <a:cs typeface="Arial" charset="0"/>
        </a:defRPr>
      </a:lvl6pPr>
      <a:lvl7pPr marL="914400" algn="l" rtl="0" eaLnBrk="1" fontAlgn="base" hangingPunct="1">
        <a:lnSpc>
          <a:spcPct val="90000"/>
        </a:lnSpc>
        <a:spcBef>
          <a:spcPct val="0"/>
        </a:spcBef>
        <a:spcAft>
          <a:spcPct val="0"/>
        </a:spcAft>
        <a:defRPr sz="3600" b="1">
          <a:solidFill>
            <a:srgbClr val="800000"/>
          </a:solidFill>
          <a:latin typeface="Arial" charset="0"/>
          <a:cs typeface="Arial" charset="0"/>
        </a:defRPr>
      </a:lvl7pPr>
      <a:lvl8pPr marL="1371600" algn="l" rtl="0" eaLnBrk="1" fontAlgn="base" hangingPunct="1">
        <a:lnSpc>
          <a:spcPct val="90000"/>
        </a:lnSpc>
        <a:spcBef>
          <a:spcPct val="0"/>
        </a:spcBef>
        <a:spcAft>
          <a:spcPct val="0"/>
        </a:spcAft>
        <a:defRPr sz="3600" b="1">
          <a:solidFill>
            <a:srgbClr val="800000"/>
          </a:solidFill>
          <a:latin typeface="Arial" charset="0"/>
          <a:cs typeface="Arial" charset="0"/>
        </a:defRPr>
      </a:lvl8pPr>
      <a:lvl9pPr marL="1828800" algn="l" rtl="0" eaLnBrk="1" fontAlgn="base" hangingPunct="1">
        <a:lnSpc>
          <a:spcPct val="90000"/>
        </a:lnSpc>
        <a:spcBef>
          <a:spcPct val="0"/>
        </a:spcBef>
        <a:spcAft>
          <a:spcPct val="0"/>
        </a:spcAft>
        <a:defRPr sz="3600" b="1">
          <a:solidFill>
            <a:srgbClr val="800000"/>
          </a:solidFill>
          <a:latin typeface="Arial" charset="0"/>
          <a:cs typeface="Arial" charset="0"/>
        </a:defRPr>
      </a:lvl9pPr>
    </p:titleStyle>
    <p:bodyStyle>
      <a:lvl1pPr marL="182563" indent="-182563" algn="l" rtl="0" eaLnBrk="1" fontAlgn="base" hangingPunct="1">
        <a:lnSpc>
          <a:spcPct val="90000"/>
        </a:lnSpc>
        <a:spcBef>
          <a:spcPts val="1200"/>
        </a:spcBef>
        <a:spcAft>
          <a:spcPct val="0"/>
        </a:spcAft>
        <a:buFont typeface="Wingdings" pitchFamily="2" charset="2"/>
        <a:buChar char="§"/>
        <a:defRPr sz="3200" kern="1200" baseline="0">
          <a:solidFill>
            <a:srgbClr val="171714"/>
          </a:solidFill>
          <a:latin typeface="Arial" charset="0"/>
          <a:ea typeface="Arial" charset="0"/>
          <a:cs typeface="Arial" charset="0"/>
        </a:defRPr>
      </a:lvl1pPr>
      <a:lvl2pPr marL="685800" indent="-182563" algn="l" rtl="0" eaLnBrk="1" fontAlgn="base" hangingPunct="1">
        <a:lnSpc>
          <a:spcPct val="100000"/>
        </a:lnSpc>
        <a:spcBef>
          <a:spcPts val="250"/>
        </a:spcBef>
        <a:spcAft>
          <a:spcPts val="250"/>
        </a:spcAft>
        <a:buFont typeface="Courier New" panose="02070309020205020404" pitchFamily="49" charset="0"/>
        <a:buChar char="o"/>
        <a:defRPr sz="2400" kern="1200">
          <a:solidFill>
            <a:srgbClr val="171714"/>
          </a:solidFill>
          <a:latin typeface="Arial" charset="0"/>
          <a:ea typeface="Arial" charset="0"/>
          <a:cs typeface="Arial" charset="0"/>
        </a:defRPr>
      </a:lvl2pPr>
      <a:lvl3pPr marL="1143000" indent="-182563" algn="l" rtl="0" eaLnBrk="1" fontAlgn="base" hangingPunct="1">
        <a:lnSpc>
          <a:spcPct val="100000"/>
        </a:lnSpc>
        <a:spcBef>
          <a:spcPts val="250"/>
        </a:spcBef>
        <a:spcAft>
          <a:spcPts val="250"/>
        </a:spcAft>
        <a:buFont typeface="Arial" panose="020B0604020202020204" pitchFamily="34" charset="0"/>
        <a:buChar char="•"/>
        <a:defRPr sz="2400" kern="1200">
          <a:solidFill>
            <a:srgbClr val="171714"/>
          </a:solidFill>
          <a:latin typeface="Arial" charset="0"/>
          <a:ea typeface="Arial" charset="0"/>
          <a:cs typeface="Arial" charset="0"/>
        </a:defRPr>
      </a:lvl3pPr>
      <a:lvl4pPr marL="1600200" indent="-182563" algn="l" rtl="0" eaLnBrk="1" fontAlgn="base" hangingPunct="1">
        <a:lnSpc>
          <a:spcPct val="100000"/>
        </a:lnSpc>
        <a:spcBef>
          <a:spcPts val="250"/>
        </a:spcBef>
        <a:spcAft>
          <a:spcPts val="250"/>
        </a:spcAft>
        <a:buFont typeface="Arial" panose="020B0604020202020204" pitchFamily="34" charset="0"/>
        <a:buChar char="•"/>
        <a:defRPr sz="2400" kern="1200">
          <a:solidFill>
            <a:srgbClr val="171714"/>
          </a:solidFill>
          <a:latin typeface="Arial" charset="0"/>
          <a:ea typeface="Arial" charset="0"/>
          <a:cs typeface="Arial" charset="0"/>
        </a:defRPr>
      </a:lvl4pPr>
      <a:lvl5pPr marL="2057400" indent="-182563" algn="l" rtl="0" eaLnBrk="1" fontAlgn="base" hangingPunct="1">
        <a:lnSpc>
          <a:spcPct val="100000"/>
        </a:lnSpc>
        <a:spcBef>
          <a:spcPts val="250"/>
        </a:spcBef>
        <a:spcAft>
          <a:spcPts val="250"/>
        </a:spcAft>
        <a:buFont typeface="Arial" panose="020B0604020202020204" pitchFamily="34" charset="0"/>
        <a:buChar char="•"/>
        <a:defRPr sz="2400" kern="1200">
          <a:solidFill>
            <a:srgbClr val="171714"/>
          </a:solidFill>
          <a:latin typeface="Arial" charset="0"/>
          <a:ea typeface="Arial" charset="0"/>
          <a:cs typeface="Arial"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hyperlink" Target="http://home.uchospitals.edu/portal/dt?TabClinical.setSelected=hiddenPageMagnetStatus&amp;last=false&amp;JSPTabContainer.setSelected=TabClinical" TargetMode="Externa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0.jpeg"/><Relationship Id="rId5" Type="http://schemas.openxmlformats.org/officeDocument/2006/relationships/image" Target="../media/image6.jpeg"/><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hyperlink" Target="https://www.jointcommission.org/certification/advanced_certification_comprehensive_stroke_centers.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365.himss.org/sites/himss365/files/365/handouts/550237045/handout-CYB1.pdf?_ga=2.113035460.1966954099.1539291006-722777678.153910899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rafeeqrehman.com/wp-content/uploads/2012/08/CISO-ResponsibilityMatrix-02.pn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s://cdnapisec.kaltura.com/index.php/extwidget/preview/partner_id/684682/uiconf_id/33598632/entry_id/0_7dqdyf5f/embed/dynamic"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2133600" y="3505200"/>
            <a:ext cx="6781800" cy="452408"/>
          </a:xfrm>
        </p:spPr>
        <p:txBody>
          <a:bodyPr>
            <a:noAutofit/>
          </a:bodyPr>
          <a:lstStyle/>
          <a:p>
            <a:r>
              <a:rPr lang="en-US" altLang="en-US" sz="2000" dirty="0" smtClean="0">
                <a:solidFill>
                  <a:srgbClr val="171714"/>
                </a:solidFill>
              </a:rPr>
              <a:t>Safeguarding Health Information: Building Assurance through  HIPAA Security</a:t>
            </a:r>
            <a:endParaRPr lang="en-US" altLang="en-US" sz="2000" dirty="0">
              <a:solidFill>
                <a:srgbClr val="171714"/>
              </a:solidFill>
            </a:endParaRPr>
          </a:p>
        </p:txBody>
      </p:sp>
      <p:sp>
        <p:nvSpPr>
          <p:cNvPr id="2" name="Title 1"/>
          <p:cNvSpPr>
            <a:spLocks noGrp="1"/>
          </p:cNvSpPr>
          <p:nvPr>
            <p:ph type="ctrTitle"/>
          </p:nvPr>
        </p:nvSpPr>
        <p:spPr>
          <a:xfrm>
            <a:off x="1828800" y="1981200"/>
            <a:ext cx="7391400" cy="1447800"/>
          </a:xfrm>
        </p:spPr>
        <p:txBody>
          <a:bodyPr/>
          <a:lstStyle/>
          <a:p>
            <a:pPr fontAlgn="auto">
              <a:spcAft>
                <a:spcPts val="0"/>
              </a:spcAft>
              <a:defRPr/>
            </a:pPr>
            <a:r>
              <a:rPr lang="en-US" dirty="0" smtClean="0"/>
              <a:t>OCR/NIST HIPAA Security Conference – October 18 &amp; 19</a:t>
            </a:r>
            <a:endParaRPr lang="en-US" dirty="0"/>
          </a:p>
        </p:txBody>
      </p:sp>
      <p:sp>
        <p:nvSpPr>
          <p:cNvPr id="3" name="Text Placeholder 2"/>
          <p:cNvSpPr>
            <a:spLocks noGrp="1"/>
          </p:cNvSpPr>
          <p:nvPr>
            <p:ph type="body" sz="quarter" idx="10"/>
          </p:nvPr>
        </p:nvSpPr>
        <p:spPr>
          <a:xfrm>
            <a:off x="2133600" y="4191000"/>
            <a:ext cx="4114800" cy="1219200"/>
          </a:xfrm>
        </p:spPr>
        <p:txBody>
          <a:bodyPr>
            <a:normAutofit/>
          </a:bodyPr>
          <a:lstStyle/>
          <a:p>
            <a:r>
              <a:rPr lang="en-US" sz="1400" dirty="0" smtClean="0"/>
              <a:t>Heather Nelson, VP &amp; CIO</a:t>
            </a:r>
          </a:p>
          <a:p>
            <a:r>
              <a:rPr lang="en-US" sz="1400" dirty="0" smtClean="0"/>
              <a:t>University of Chicago Medicine</a:t>
            </a:r>
          </a:p>
          <a:p>
            <a:r>
              <a:rPr lang="en-US" sz="1400" dirty="0" smtClean="0"/>
              <a:t>October 19, 2018</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nice for strategy, but I want to jump right in</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sz="2600" dirty="0" smtClean="0">
                <a:solidFill>
                  <a:schemeClr val="tx1"/>
                </a:solidFill>
              </a:rPr>
              <a:t>Cybersecurity </a:t>
            </a:r>
            <a:r>
              <a:rPr lang="en-US" sz="2600" dirty="0">
                <a:solidFill>
                  <a:schemeClr val="tx1"/>
                </a:solidFill>
              </a:rPr>
              <a:t>must be considered as important a risk as patient safety, for it can actually affect patient safety!</a:t>
            </a:r>
          </a:p>
          <a:p>
            <a:r>
              <a:rPr lang="en-US" sz="2600" dirty="0" smtClean="0">
                <a:solidFill>
                  <a:schemeClr val="tx1"/>
                </a:solidFill>
              </a:rPr>
              <a:t>Setting strategy, securing resources, acquiring new technology and changing culture is very difficult and requires lots </a:t>
            </a:r>
            <a:r>
              <a:rPr lang="en-US" sz="2600" smtClean="0">
                <a:solidFill>
                  <a:schemeClr val="tx1"/>
                </a:solidFill>
              </a:rPr>
              <a:t>of </a:t>
            </a:r>
            <a:r>
              <a:rPr lang="en-US" sz="2600" smtClean="0">
                <a:solidFill>
                  <a:schemeClr val="tx1"/>
                </a:solidFill>
              </a:rPr>
              <a:t>buy-in.</a:t>
            </a:r>
            <a:endParaRPr lang="en-US" sz="2600" dirty="0" smtClean="0">
              <a:solidFill>
                <a:schemeClr val="tx1"/>
              </a:solidFill>
            </a:endParaRPr>
          </a:p>
          <a:p>
            <a:r>
              <a:rPr lang="en-US" sz="2600" dirty="0" smtClean="0">
                <a:solidFill>
                  <a:schemeClr val="tx1"/>
                </a:solidFill>
              </a:rPr>
              <a:t>Want to set strategy, but also make practical improvement? </a:t>
            </a:r>
          </a:p>
          <a:p>
            <a:endParaRPr lang="en-US" sz="2600" dirty="0" smtClean="0">
              <a:solidFill>
                <a:schemeClr val="tx1"/>
              </a:solidFill>
            </a:endParaRPr>
          </a:p>
          <a:p>
            <a:pPr marL="0" indent="0" algn="ctr">
              <a:buNone/>
            </a:pPr>
            <a:r>
              <a:rPr lang="en-US" sz="2600" b="1" u="sng" dirty="0" smtClean="0">
                <a:solidFill>
                  <a:schemeClr val="tx1"/>
                </a:solidFill>
              </a:rPr>
              <a:t>Consider leveraging </a:t>
            </a:r>
            <a:r>
              <a:rPr lang="en-US" sz="2600" b="1" u="sng" dirty="0" smtClean="0">
                <a:solidFill>
                  <a:schemeClr val="tx1"/>
                </a:solidFill>
              </a:rPr>
              <a:t>the soon to be released CSA 405d Cybersecurity Practices </a:t>
            </a:r>
            <a:r>
              <a:rPr lang="en-US" sz="2600" b="1" u="sng" dirty="0" smtClean="0">
                <a:solidFill>
                  <a:schemeClr val="tx1"/>
                </a:solidFill>
              </a:rPr>
              <a:t>Guidance planned for December 2018</a:t>
            </a:r>
            <a:endParaRPr lang="en-US" sz="2600" b="1" u="sng" dirty="0">
              <a:solidFill>
                <a:schemeClr val="tx1"/>
              </a:solidFill>
            </a:endParaRPr>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10</a:t>
            </a:fld>
            <a:endParaRPr lang="en-US" dirty="0"/>
          </a:p>
        </p:txBody>
      </p:sp>
    </p:spTree>
    <p:extLst>
      <p:ext uri="{BB962C8B-B14F-4D97-AF65-F5344CB8AC3E}">
        <p14:creationId xmlns:p14="http://schemas.microsoft.com/office/powerpoint/2010/main" val="3126714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Cybersecurity Act of 2015 (CSA)</a:t>
            </a:r>
            <a:endParaRPr lang="en-US" dirty="0"/>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11</a:t>
            </a:fld>
            <a:endParaRPr lang="en-US" dirty="0"/>
          </a:p>
        </p:txBody>
      </p:sp>
      <p:graphicFrame>
        <p:nvGraphicFramePr>
          <p:cNvPr id="6" name="Diagram 5"/>
          <p:cNvGraphicFramePr/>
          <p:nvPr>
            <p:extLst>
              <p:ext uri="{D42A27DB-BD31-4B8C-83A1-F6EECF244321}">
                <p14:modId xmlns:p14="http://schemas.microsoft.com/office/powerpoint/2010/main" val="3137598910"/>
              </p:ext>
            </p:extLst>
          </p:nvPr>
        </p:nvGraphicFramePr>
        <p:xfrm>
          <a:off x="419100" y="1676400"/>
          <a:ext cx="8305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6037052" y="3276600"/>
            <a:ext cx="2743200" cy="1981200"/>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9" name="TextBox 8"/>
          <p:cNvSpPr txBox="1"/>
          <p:nvPr/>
        </p:nvSpPr>
        <p:spPr>
          <a:xfrm>
            <a:off x="2365853" y="6172200"/>
            <a:ext cx="6286500" cy="276999"/>
          </a:xfrm>
          <a:prstGeom prst="rect">
            <a:avLst/>
          </a:prstGeom>
          <a:noFill/>
        </p:spPr>
        <p:txBody>
          <a:bodyPr wrap="square" rtlCol="0">
            <a:spAutoFit/>
          </a:bodyPr>
          <a:lstStyle/>
          <a:p>
            <a:r>
              <a:rPr lang="en-US" sz="1200" dirty="0" smtClean="0"/>
              <a:t>Source: HHS/OCIO, Cleared 405d Materials</a:t>
            </a:r>
            <a:endParaRPr lang="en-US" sz="1200" dirty="0"/>
          </a:p>
        </p:txBody>
      </p:sp>
    </p:spTree>
    <p:extLst>
      <p:ext uri="{BB962C8B-B14F-4D97-AF65-F5344CB8AC3E}">
        <p14:creationId xmlns:p14="http://schemas.microsoft.com/office/powerpoint/2010/main" val="3707899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CSA 405(d): Legislative Language</a:t>
            </a:r>
            <a:endParaRPr lang="en-US" dirty="0"/>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12</a:t>
            </a:fld>
            <a:endParaRPr lang="en-US" dirty="0"/>
          </a:p>
        </p:txBody>
      </p:sp>
      <p:sp>
        <p:nvSpPr>
          <p:cNvPr id="5" name="Rectangle 4"/>
          <p:cNvSpPr/>
          <p:nvPr/>
        </p:nvSpPr>
        <p:spPr>
          <a:xfrm>
            <a:off x="78482" y="748140"/>
            <a:ext cx="9163920" cy="923330"/>
          </a:xfrm>
          <a:prstGeom prst="rect">
            <a:avLst/>
          </a:prstGeom>
        </p:spPr>
        <p:txBody>
          <a:bodyPr wrap="square">
            <a:spAutoFit/>
          </a:bodyPr>
          <a:lstStyle/>
          <a:p>
            <a:endParaRPr lang="en-US" sz="1800" b="0" dirty="0">
              <a:latin typeface="+mn-lt"/>
            </a:endParaRPr>
          </a:p>
          <a:p>
            <a:r>
              <a:rPr lang="en-US" sz="1800" dirty="0">
                <a:latin typeface="+mn-lt"/>
              </a:rPr>
              <a:t>Authority: </a:t>
            </a:r>
            <a:r>
              <a:rPr lang="en-US" sz="1800" b="0" dirty="0">
                <a:latin typeface="+mn-lt"/>
              </a:rPr>
              <a:t>Cybersecurity Act of 2015 (CSA), Section 405(d), </a:t>
            </a:r>
            <a:r>
              <a:rPr lang="en-US" sz="1800" b="0" i="1" dirty="0">
                <a:latin typeface="+mn-lt"/>
              </a:rPr>
              <a:t>Aligning Health Care Industry Security Approaches</a:t>
            </a:r>
          </a:p>
        </p:txBody>
      </p:sp>
      <p:sp>
        <p:nvSpPr>
          <p:cNvPr id="6" name="Content Placeholder 2"/>
          <p:cNvSpPr>
            <a:spLocks noGrp="1"/>
          </p:cNvSpPr>
          <p:nvPr/>
        </p:nvSpPr>
        <p:spPr bwMode="auto">
          <a:xfrm>
            <a:off x="52386" y="1682953"/>
            <a:ext cx="8949179" cy="3879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20000"/>
              </a:spcAft>
              <a:buFont typeface="Webdings" pitchFamily="-111" charset="2"/>
              <a:buChar char="4"/>
              <a:defRPr sz="1800" b="1">
                <a:solidFill>
                  <a:schemeClr val="tx1"/>
                </a:solidFill>
                <a:latin typeface="+mn-lt"/>
                <a:ea typeface="ＭＳ Ｐゴシック" pitchFamily="-28" charset="-128"/>
                <a:cs typeface="ＭＳ Ｐゴシック" pitchFamily="-28" charset="-128"/>
              </a:defRPr>
            </a:lvl1pPr>
            <a:lvl2pPr marL="571500" indent="-228600" algn="l" rtl="0" eaLnBrk="1" fontAlgn="base" hangingPunct="1">
              <a:spcBef>
                <a:spcPct val="20000"/>
              </a:spcBef>
              <a:spcAft>
                <a:spcPct val="20000"/>
              </a:spcAft>
              <a:buChar char="–"/>
              <a:defRPr sz="1600">
                <a:solidFill>
                  <a:schemeClr val="tx1"/>
                </a:solidFill>
                <a:latin typeface="+mn-lt"/>
                <a:ea typeface="ＭＳ Ｐゴシック" pitchFamily="-28" charset="-128"/>
              </a:defRPr>
            </a:lvl2pPr>
            <a:lvl3pPr marL="863600" indent="-177800" algn="l" rtl="0" eaLnBrk="1" fontAlgn="base" hangingPunct="1">
              <a:spcBef>
                <a:spcPct val="20000"/>
              </a:spcBef>
              <a:spcAft>
                <a:spcPct val="20000"/>
              </a:spcAft>
              <a:buFont typeface="Wingdings" pitchFamily="-111" charset="2"/>
              <a:buChar char="§"/>
              <a:defRPr sz="1600">
                <a:solidFill>
                  <a:schemeClr val="tx1"/>
                </a:solidFill>
                <a:latin typeface="+mn-lt"/>
                <a:ea typeface="ＭＳ Ｐゴシック" pitchFamily="-28" charset="-128"/>
              </a:defRPr>
            </a:lvl3pPr>
            <a:lvl4pPr marL="1206500" indent="-228600" algn="l" rtl="0" eaLnBrk="1" fontAlgn="base" hangingPunct="1">
              <a:spcBef>
                <a:spcPct val="20000"/>
              </a:spcBef>
              <a:spcAft>
                <a:spcPct val="20000"/>
              </a:spcAft>
              <a:buChar char="–"/>
              <a:defRPr sz="1400">
                <a:solidFill>
                  <a:schemeClr val="tx1"/>
                </a:solidFill>
                <a:latin typeface="+mn-lt"/>
                <a:ea typeface="ＭＳ Ｐゴシック" pitchFamily="-28" charset="-128"/>
              </a:defRPr>
            </a:lvl4pPr>
            <a:lvl5pPr marL="1498600" indent="-177800" algn="l" rtl="0" eaLnBrk="1" fontAlgn="base" hangingPunct="1">
              <a:spcBef>
                <a:spcPct val="20000"/>
              </a:spcBef>
              <a:spcAft>
                <a:spcPct val="20000"/>
              </a:spcAft>
              <a:buFont typeface="Wingdings" pitchFamily="-111" charset="2"/>
              <a:buChar char=""/>
              <a:defRPr sz="1400">
                <a:solidFill>
                  <a:schemeClr val="tx1"/>
                </a:solidFill>
                <a:latin typeface="+mn-lt"/>
                <a:ea typeface="ＭＳ Ｐゴシック" pitchFamily="-28"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a:lstStyle>
          <a:p>
            <a:pPr marL="0" indent="0">
              <a:buNone/>
            </a:pPr>
            <a:r>
              <a:rPr lang="en-US" sz="1400" b="0" dirty="0"/>
              <a:t>The Secretary shall establish, through a collaborative process with the Secretary of Homeland Security, health care industry stakeholders, the Director of the National Institute of Standards and Technology, and any Federal entity or non-Federal entity the Secretary determines appropriate, a common set of </a:t>
            </a:r>
            <a:r>
              <a:rPr lang="en-US" sz="1400" dirty="0"/>
              <a:t>voluntary, consensus-based, and industry-led</a:t>
            </a:r>
            <a:r>
              <a:rPr lang="en-US" sz="1400" b="0" dirty="0"/>
              <a:t> guidelines, best practices, methodologies, procedures, and processes that--</a:t>
            </a:r>
          </a:p>
          <a:p>
            <a:r>
              <a:rPr lang="en-US" sz="1400" b="0" dirty="0"/>
              <a:t>(A) Serve as a resource for </a:t>
            </a:r>
            <a:r>
              <a:rPr lang="en-US" sz="1400" i="1" dirty="0"/>
              <a:t>cost-effectively reducing cybersecurity risks</a:t>
            </a:r>
            <a:r>
              <a:rPr lang="en-US" sz="1400" b="0" dirty="0"/>
              <a:t> for a range of health care organizations;</a:t>
            </a:r>
          </a:p>
          <a:p>
            <a:r>
              <a:rPr lang="en-US" sz="1400" b="0" dirty="0"/>
              <a:t>(B) Support </a:t>
            </a:r>
            <a:r>
              <a:rPr lang="en-US" sz="1400" i="1" dirty="0"/>
              <a:t>voluntary adoption and implementation</a:t>
            </a:r>
            <a:r>
              <a:rPr lang="en-US" sz="1400" b="0" dirty="0"/>
              <a:t> efforts to improve safeguards to address cybersecurity threats;</a:t>
            </a:r>
          </a:p>
          <a:p>
            <a:r>
              <a:rPr lang="en-US" sz="1400" b="0" dirty="0"/>
              <a:t>(C) Are consistent with—</a:t>
            </a:r>
          </a:p>
          <a:p>
            <a:pPr lvl="1"/>
            <a:r>
              <a:rPr lang="en-US" sz="1400" b="0" dirty="0"/>
              <a:t>(i) The standards, guidelines, best practices, methodologies, procedures, and processes developed under section 2(c)(15) of the National Institute of Standards and Technology Act (15 U.S.C. 272(c)(15)); </a:t>
            </a:r>
          </a:p>
          <a:p>
            <a:pPr lvl="1"/>
            <a:r>
              <a:rPr lang="en-US" sz="1400" b="0" dirty="0"/>
              <a:t>(ii) The security and privacy regulations promulgated under section 264(c) of the Health Insurance Portability and Accountability Act of 1996 (42 U.S.C. 1320d-2 note); and </a:t>
            </a:r>
          </a:p>
          <a:p>
            <a:pPr lvl="1"/>
            <a:r>
              <a:rPr lang="en-US" sz="1400" b="0" dirty="0"/>
              <a:t>(iii) The provisions of the Health Information Technology for Economic and Clinical Health Act (title XIII of division A, and title IV of division B, of Public Law 111-5), and the amendments made by such Act; and</a:t>
            </a:r>
          </a:p>
          <a:p>
            <a:r>
              <a:rPr lang="en-US" sz="1400" b="0" dirty="0"/>
              <a:t>(D) Are </a:t>
            </a:r>
            <a:r>
              <a:rPr lang="en-US" sz="1400" i="1" dirty="0"/>
              <a:t>updated</a:t>
            </a:r>
            <a:r>
              <a:rPr lang="en-US" sz="1400" b="0" dirty="0"/>
              <a:t> on a </a:t>
            </a:r>
            <a:r>
              <a:rPr lang="en-US" sz="1400" i="1" dirty="0"/>
              <a:t>regular basis</a:t>
            </a:r>
            <a:r>
              <a:rPr lang="en-US" sz="1400" b="0" dirty="0"/>
              <a:t> and </a:t>
            </a:r>
            <a:r>
              <a:rPr lang="en-US" sz="1400" i="1" dirty="0"/>
              <a:t>applicable to a range of health care organizations</a:t>
            </a:r>
            <a:r>
              <a:rPr lang="en-US" sz="1400" b="0" dirty="0"/>
              <a:t>.</a:t>
            </a:r>
          </a:p>
          <a:p>
            <a:pPr lvl="1"/>
            <a:endParaRPr lang="en-US" sz="1400" b="0" dirty="0"/>
          </a:p>
          <a:p>
            <a:pPr lvl="1"/>
            <a:endParaRPr lang="en-US" sz="1400" b="0" dirty="0"/>
          </a:p>
        </p:txBody>
      </p:sp>
      <p:sp>
        <p:nvSpPr>
          <p:cNvPr id="7" name="TextBox 6"/>
          <p:cNvSpPr txBox="1"/>
          <p:nvPr/>
        </p:nvSpPr>
        <p:spPr>
          <a:xfrm>
            <a:off x="2365853" y="6172200"/>
            <a:ext cx="6286500" cy="276999"/>
          </a:xfrm>
          <a:prstGeom prst="rect">
            <a:avLst/>
          </a:prstGeom>
          <a:noFill/>
        </p:spPr>
        <p:txBody>
          <a:bodyPr wrap="square" rtlCol="0">
            <a:spAutoFit/>
          </a:bodyPr>
          <a:lstStyle/>
          <a:p>
            <a:r>
              <a:rPr lang="en-US" sz="1200" dirty="0" smtClean="0"/>
              <a:t>Source: HHS/OCIO, Cleared 405d Materials</a:t>
            </a:r>
            <a:endParaRPr lang="en-US" sz="1200" dirty="0"/>
          </a:p>
        </p:txBody>
      </p:sp>
    </p:spTree>
    <p:extLst>
      <p:ext uri="{BB962C8B-B14F-4D97-AF65-F5344CB8AC3E}">
        <p14:creationId xmlns:p14="http://schemas.microsoft.com/office/powerpoint/2010/main" val="3139929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Industry-Led Activity to Improve Cybersecurity in the Healthcare and Public Health (HPH) Sector</a:t>
            </a:r>
            <a:r>
              <a:rPr lang="en-US" sz="1800" kern="0" dirty="0">
                <a:solidFill>
                  <a:schemeClr val="bg1"/>
                </a:solidFill>
              </a:rPr>
              <a:t/>
            </a:r>
            <a:br>
              <a:rPr lang="en-US" sz="1800" kern="0" dirty="0">
                <a:solidFill>
                  <a:schemeClr val="bg1"/>
                </a:solidFill>
              </a:rPr>
            </a:br>
            <a:endParaRPr lang="en-US" sz="1800" dirty="0"/>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13</a:t>
            </a:fld>
            <a:endParaRPr lang="en-US" dirty="0"/>
          </a:p>
        </p:txBody>
      </p:sp>
      <p:sp>
        <p:nvSpPr>
          <p:cNvPr id="5" name="TextBox 4"/>
          <p:cNvSpPr txBox="1"/>
          <p:nvPr/>
        </p:nvSpPr>
        <p:spPr>
          <a:xfrm>
            <a:off x="4627991" y="3420787"/>
            <a:ext cx="4724400" cy="892552"/>
          </a:xfrm>
          <a:prstGeom prst="rect">
            <a:avLst/>
          </a:prstGeom>
          <a:noFill/>
        </p:spPr>
        <p:txBody>
          <a:bodyPr wrap="square" rtlCol="0">
            <a:spAutoFit/>
          </a:bodyPr>
          <a:lstStyle/>
          <a:p>
            <a:r>
              <a:rPr lang="en-US" sz="1600" b="1" dirty="0">
                <a:latin typeface="+mn-lt"/>
                <a:ea typeface="Venera 900" charset="0"/>
                <a:cs typeface="Venera 900" charset="0"/>
              </a:rPr>
              <a:t>WHY IS HHS CONVENING THIS EFFORT?</a:t>
            </a:r>
          </a:p>
          <a:p>
            <a:pPr marL="742950" lvl="1"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endParaRPr lang="en-US" dirty="0">
              <a:latin typeface="+mn-lt"/>
            </a:endParaRPr>
          </a:p>
        </p:txBody>
      </p:sp>
      <p:sp>
        <p:nvSpPr>
          <p:cNvPr id="6" name="TextBox 5"/>
          <p:cNvSpPr txBox="1"/>
          <p:nvPr/>
        </p:nvSpPr>
        <p:spPr>
          <a:xfrm>
            <a:off x="141156" y="3425808"/>
            <a:ext cx="4531242" cy="584775"/>
          </a:xfrm>
          <a:prstGeom prst="rect">
            <a:avLst/>
          </a:prstGeom>
          <a:noFill/>
        </p:spPr>
        <p:txBody>
          <a:bodyPr wrap="square" rtlCol="0">
            <a:spAutoFit/>
          </a:bodyPr>
          <a:lstStyle/>
          <a:p>
            <a:r>
              <a:rPr lang="en-US" sz="1600" b="1" dirty="0">
                <a:latin typeface="+mn-lt"/>
                <a:ea typeface="Venera 900" charset="0"/>
                <a:cs typeface="Venera 900" charset="0"/>
              </a:rPr>
              <a:t>HOW WILL 405(d) ADDRESS HPH CYBERSECURITY NEEDS?</a:t>
            </a:r>
          </a:p>
        </p:txBody>
      </p:sp>
      <p:sp>
        <p:nvSpPr>
          <p:cNvPr id="7" name="TextBox 2"/>
          <p:cNvSpPr txBox="1"/>
          <p:nvPr/>
        </p:nvSpPr>
        <p:spPr>
          <a:xfrm>
            <a:off x="1364536" y="4120815"/>
            <a:ext cx="3263455" cy="1323439"/>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r>
              <a:rPr lang="en-US" sz="1600" b="0" dirty="0">
                <a:latin typeface="+mn-lt"/>
                <a:ea typeface="Helvetica Neue LT Std 65 Medium" charset="0"/>
                <a:cs typeface="Helvetica Neue LT Std 65 Medium" charset="0"/>
              </a:rPr>
              <a:t>With a targeted set of applicable &amp; voluntary guidance that seeks to cost-effectively reduce the cybersecurity risks of healthcare organizations.</a:t>
            </a:r>
            <a:endParaRPr lang="en-US" sz="1600" b="0" u="sng" dirty="0">
              <a:latin typeface="+mn-lt"/>
              <a:ea typeface="Helvetica Neue LT Std 65 Medium" charset="0"/>
              <a:cs typeface="Helvetica Neue LT Std 65 Medium" charset="0"/>
            </a:endParaRPr>
          </a:p>
        </p:txBody>
      </p:sp>
      <p:sp>
        <p:nvSpPr>
          <p:cNvPr id="8" name="TextBox 2"/>
          <p:cNvSpPr txBox="1"/>
          <p:nvPr/>
        </p:nvSpPr>
        <p:spPr>
          <a:xfrm>
            <a:off x="5704430" y="4065277"/>
            <a:ext cx="3360057" cy="1323439"/>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pPr lvl="0" fontAlgn="auto">
              <a:spcBef>
                <a:spcPts val="0"/>
              </a:spcBef>
              <a:spcAft>
                <a:spcPts val="0"/>
              </a:spcAft>
            </a:pPr>
            <a:r>
              <a:rPr lang="en-US" sz="1600" dirty="0">
                <a:latin typeface="+mn-lt"/>
              </a:rPr>
              <a:t>To strengthen the cybersecurity posture of the HPH Sector, Congress mandated the effort in the Cybersecurity Act of 2015 (CSA), Section 405(d).</a:t>
            </a:r>
          </a:p>
        </p:txBody>
      </p:sp>
      <p:sp>
        <p:nvSpPr>
          <p:cNvPr id="9" name="TextBox 8"/>
          <p:cNvSpPr txBox="1"/>
          <p:nvPr/>
        </p:nvSpPr>
        <p:spPr>
          <a:xfrm>
            <a:off x="152400" y="1295400"/>
            <a:ext cx="3165418" cy="338554"/>
          </a:xfrm>
          <a:prstGeom prst="rect">
            <a:avLst/>
          </a:prstGeom>
          <a:noFill/>
        </p:spPr>
        <p:txBody>
          <a:bodyPr wrap="none" rtlCol="0">
            <a:spAutoFit/>
          </a:bodyPr>
          <a:lstStyle/>
          <a:p>
            <a:r>
              <a:rPr lang="en-US" sz="1600" b="1" dirty="0">
                <a:latin typeface="+mn-lt"/>
                <a:ea typeface="Venera 900" charset="0"/>
                <a:cs typeface="Venera 900" charset="0"/>
              </a:rPr>
              <a:t>WHAT IS THE 405(d) EFFORT?</a:t>
            </a:r>
          </a:p>
        </p:txBody>
      </p:sp>
      <p:sp>
        <p:nvSpPr>
          <p:cNvPr id="10" name="TextBox 2"/>
          <p:cNvSpPr txBox="1"/>
          <p:nvPr/>
        </p:nvSpPr>
        <p:spPr>
          <a:xfrm>
            <a:off x="1066801" y="1713361"/>
            <a:ext cx="3385750" cy="1569660"/>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r>
              <a:rPr lang="en-US" sz="1600" b="0" dirty="0">
                <a:latin typeface="+mn-lt"/>
                <a:ea typeface="Helvetica Neue LT Std 65 Medium" charset="0"/>
                <a:cs typeface="Helvetica Neue LT Std 65 Medium" charset="0"/>
              </a:rPr>
              <a:t>An industry-led process to develop consensus-based guidelines</a:t>
            </a:r>
            <a:r>
              <a:rPr lang="en-US" sz="1600" b="0" dirty="0" smtClean="0">
                <a:latin typeface="+mn-lt"/>
                <a:ea typeface="Helvetica Neue LT Std 65 Medium" charset="0"/>
                <a:cs typeface="Helvetica Neue LT Std 65 Medium" charset="0"/>
              </a:rPr>
              <a:t>, </a:t>
            </a:r>
            <a:r>
              <a:rPr lang="en-US" sz="1600" b="0" dirty="0">
                <a:latin typeface="+mn-lt"/>
                <a:ea typeface="Helvetica Neue LT Std 65 Medium" charset="0"/>
                <a:cs typeface="Helvetica Neue LT Std 65 Medium" charset="0"/>
              </a:rPr>
              <a:t>practices, </a:t>
            </a:r>
            <a:r>
              <a:rPr lang="en-US" sz="1600" b="0" dirty="0" smtClean="0">
                <a:latin typeface="+mn-lt"/>
                <a:ea typeface="Helvetica Neue LT Std 65 Medium" charset="0"/>
                <a:cs typeface="Helvetica Neue LT Std 65 Medium" charset="0"/>
              </a:rPr>
              <a:t>and </a:t>
            </a:r>
            <a:r>
              <a:rPr lang="en-US" sz="1600" b="0" dirty="0">
                <a:latin typeface="+mn-lt"/>
                <a:ea typeface="Helvetica Neue LT Std 65 Medium" charset="0"/>
                <a:cs typeface="Helvetica Neue LT Std 65 Medium" charset="0"/>
              </a:rPr>
              <a:t>methodologies to strengthen the HPH-sector’s cybersecurity </a:t>
            </a:r>
            <a:r>
              <a:rPr lang="en-US" sz="1600" b="0" dirty="0" smtClean="0">
                <a:latin typeface="+mn-lt"/>
                <a:ea typeface="Helvetica Neue LT Std 65 Medium" charset="0"/>
                <a:cs typeface="Helvetica Neue LT Std 65 Medium" charset="0"/>
              </a:rPr>
              <a:t>posture against cyber threats.</a:t>
            </a:r>
            <a:endParaRPr lang="en-US" sz="1600" b="0" u="sng" dirty="0">
              <a:latin typeface="+mn-lt"/>
              <a:ea typeface="Helvetica Neue LT Std 65 Medium" charset="0"/>
              <a:cs typeface="Helvetica Neue LT Std 65 Medium"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710" y="4248847"/>
            <a:ext cx="1016512" cy="89447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19" y="1996622"/>
            <a:ext cx="858174" cy="85817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437" y="4348390"/>
            <a:ext cx="1183481" cy="823912"/>
          </a:xfrm>
          <a:prstGeom prst="rect">
            <a:avLst/>
          </a:prstGeom>
        </p:spPr>
      </p:pic>
      <p:sp>
        <p:nvSpPr>
          <p:cNvPr id="14" name="TextBox 13"/>
          <p:cNvSpPr txBox="1"/>
          <p:nvPr/>
        </p:nvSpPr>
        <p:spPr>
          <a:xfrm>
            <a:off x="4519649" y="1284555"/>
            <a:ext cx="2668423" cy="338554"/>
          </a:xfrm>
          <a:prstGeom prst="rect">
            <a:avLst/>
          </a:prstGeom>
          <a:noFill/>
        </p:spPr>
        <p:txBody>
          <a:bodyPr wrap="none" rtlCol="0">
            <a:spAutoFit/>
          </a:bodyPr>
          <a:lstStyle/>
          <a:p>
            <a:r>
              <a:rPr lang="en-US" sz="1600" b="1" dirty="0">
                <a:latin typeface="+mn-lt"/>
                <a:ea typeface="Venera 900" charset="0"/>
                <a:cs typeface="Venera 900" charset="0"/>
              </a:rPr>
              <a:t>WHO IS PARTICIPATING?</a:t>
            </a:r>
          </a:p>
        </p:txBody>
      </p:sp>
      <p:sp>
        <p:nvSpPr>
          <p:cNvPr id="15" name="TextBox 2"/>
          <p:cNvSpPr txBox="1"/>
          <p:nvPr/>
        </p:nvSpPr>
        <p:spPr>
          <a:xfrm>
            <a:off x="5757307" y="1694238"/>
            <a:ext cx="3385750" cy="1569660"/>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a:lstStyle>
          <a:p>
            <a:r>
              <a:rPr lang="en-US" sz="1600" b="0" dirty="0">
                <a:latin typeface="+mn-lt"/>
                <a:ea typeface="Helvetica Neue LT Std 65 Medium" charset="0"/>
                <a:cs typeface="Helvetica Neue LT Std 65 Medium" charset="0"/>
              </a:rPr>
              <a:t>The 405(d) Task Group is convened by HHS and comprised </a:t>
            </a:r>
            <a:r>
              <a:rPr lang="en-US" sz="1600" b="0" dirty="0" smtClean="0">
                <a:latin typeface="+mn-lt"/>
                <a:ea typeface="Helvetica Neue LT Std 65 Medium" charset="0"/>
                <a:cs typeface="Helvetica Neue LT Std 65 Medium" charset="0"/>
              </a:rPr>
              <a:t>of over 150 </a:t>
            </a:r>
            <a:r>
              <a:rPr lang="en-US" sz="1600" b="0" dirty="0">
                <a:latin typeface="+mn-lt"/>
                <a:ea typeface="Helvetica Neue LT Std 65 Medium" charset="0"/>
                <a:cs typeface="Helvetica Neue LT Std 65 Medium" charset="0"/>
              </a:rPr>
              <a:t>information security officers, medical professionals, privacy experts, and industry leaders.</a:t>
            </a:r>
            <a:endParaRPr lang="en-US" sz="1600" b="0" u="sng" dirty="0">
              <a:latin typeface="+mn-lt"/>
              <a:ea typeface="Helvetica Neue LT Std 65 Medium" charset="0"/>
              <a:cs typeface="Helvetica Neue LT Std 65 Medium"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3516" y="2058284"/>
            <a:ext cx="1099501" cy="846100"/>
          </a:xfrm>
          <a:prstGeom prst="rect">
            <a:avLst/>
          </a:prstGeom>
        </p:spPr>
      </p:pic>
      <p:sp>
        <p:nvSpPr>
          <p:cNvPr id="17" name="TextBox 16"/>
          <p:cNvSpPr txBox="1"/>
          <p:nvPr/>
        </p:nvSpPr>
        <p:spPr>
          <a:xfrm>
            <a:off x="2365853" y="6172200"/>
            <a:ext cx="6286500" cy="276999"/>
          </a:xfrm>
          <a:prstGeom prst="rect">
            <a:avLst/>
          </a:prstGeom>
          <a:noFill/>
        </p:spPr>
        <p:txBody>
          <a:bodyPr wrap="square" rtlCol="0">
            <a:spAutoFit/>
          </a:bodyPr>
          <a:lstStyle/>
          <a:p>
            <a:r>
              <a:rPr lang="en-US" sz="1200" dirty="0" smtClean="0"/>
              <a:t>Source: HHS/OCIO, Cleared 405d Materials</a:t>
            </a:r>
            <a:endParaRPr lang="en-US" sz="1200" dirty="0"/>
          </a:p>
        </p:txBody>
      </p:sp>
    </p:spTree>
    <p:extLst>
      <p:ext uri="{BB962C8B-B14F-4D97-AF65-F5344CB8AC3E}">
        <p14:creationId xmlns:p14="http://schemas.microsoft.com/office/powerpoint/2010/main" val="1552576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Document - Content Overview (1/2) </a:t>
            </a:r>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14</a:t>
            </a:fld>
            <a:endParaRPr lang="en-US" dirty="0"/>
          </a:p>
        </p:txBody>
      </p:sp>
      <p:sp>
        <p:nvSpPr>
          <p:cNvPr id="5" name="Rectangle 4"/>
          <p:cNvSpPr/>
          <p:nvPr/>
        </p:nvSpPr>
        <p:spPr>
          <a:xfrm>
            <a:off x="173454" y="905331"/>
            <a:ext cx="4931945" cy="5034776"/>
          </a:xfrm>
          <a:prstGeom prst="rect">
            <a:avLst/>
          </a:prstGeom>
        </p:spPr>
        <p:txBody>
          <a:bodyPr wrap="square">
            <a:spAutoFit/>
          </a:bodyPr>
          <a:lstStyle/>
          <a:p>
            <a:pPr marR="0" lvl="0">
              <a:spcBef>
                <a:spcPts val="0"/>
              </a:spcBef>
              <a:spcAft>
                <a:spcPts val="0"/>
              </a:spcAft>
            </a:pPr>
            <a:r>
              <a:rPr lang="en-US" sz="1600" dirty="0" smtClean="0">
                <a:latin typeface="Arial" panose="020B0604020202020204" pitchFamily="34" charset="0"/>
                <a:ea typeface="Calibri" panose="020F0502020204030204" pitchFamily="34" charset="0"/>
                <a:cs typeface="Arial" panose="020B0604020202020204" pitchFamily="34" charset="0"/>
              </a:rPr>
              <a:t>After </a:t>
            </a:r>
            <a:r>
              <a:rPr lang="en-US" sz="1600" dirty="0">
                <a:latin typeface="Arial" panose="020B0604020202020204" pitchFamily="34" charset="0"/>
                <a:ea typeface="Calibri" panose="020F0502020204030204" pitchFamily="34" charset="0"/>
                <a:cs typeface="Arial" panose="020B0604020202020204" pitchFamily="34" charset="0"/>
              </a:rPr>
              <a:t>significant analysis of the current cybersecurity issues facing the HPH Sector, the Task Group agreed on the development of three </a:t>
            </a:r>
            <a:r>
              <a:rPr lang="en-US" sz="1600" dirty="0" smtClean="0">
                <a:latin typeface="Arial" panose="020B0604020202020204" pitchFamily="34" charset="0"/>
                <a:ea typeface="Calibri" panose="020F0502020204030204" pitchFamily="34" charset="0"/>
                <a:cs typeface="Arial" panose="020B0604020202020204" pitchFamily="34" charset="0"/>
              </a:rPr>
              <a:t>documents—a  </a:t>
            </a:r>
            <a:r>
              <a:rPr lang="en-US" sz="1600" u="sng" dirty="0">
                <a:latin typeface="Arial" panose="020B0604020202020204" pitchFamily="34" charset="0"/>
                <a:ea typeface="Calibri" panose="020F0502020204030204" pitchFamily="34" charset="0"/>
                <a:cs typeface="Arial" panose="020B0604020202020204" pitchFamily="34" charset="0"/>
              </a:rPr>
              <a:t>main document </a:t>
            </a:r>
            <a:r>
              <a:rPr lang="en-US" sz="1600" dirty="0">
                <a:latin typeface="Arial" panose="020B0604020202020204" pitchFamily="34" charset="0"/>
                <a:ea typeface="Calibri" panose="020F0502020204030204" pitchFamily="34" charset="0"/>
                <a:cs typeface="Arial" panose="020B0604020202020204" pitchFamily="34" charset="0"/>
              </a:rPr>
              <a:t>and </a:t>
            </a:r>
            <a:r>
              <a:rPr lang="en-US" sz="1600" u="sng" dirty="0">
                <a:latin typeface="Arial" panose="020B0604020202020204" pitchFamily="34" charset="0"/>
                <a:ea typeface="Calibri" panose="020F0502020204030204" pitchFamily="34" charset="0"/>
                <a:cs typeface="Arial" panose="020B0604020202020204" pitchFamily="34" charset="0"/>
              </a:rPr>
              <a:t>two technical </a:t>
            </a:r>
            <a:r>
              <a:rPr lang="en-US" sz="1600" u="sng" dirty="0" smtClean="0">
                <a:latin typeface="Arial" panose="020B0604020202020204" pitchFamily="34" charset="0"/>
                <a:ea typeface="Calibri" panose="020F0502020204030204" pitchFamily="34" charset="0"/>
                <a:cs typeface="Arial" panose="020B0604020202020204" pitchFamily="34" charset="0"/>
              </a:rPr>
              <a:t>volumes</a:t>
            </a:r>
            <a:r>
              <a:rPr lang="en-US" sz="1600" dirty="0" smtClean="0">
                <a:latin typeface="Arial" panose="020B0604020202020204" pitchFamily="34" charset="0"/>
                <a:ea typeface="Calibri" panose="020F0502020204030204" pitchFamily="34" charset="0"/>
                <a:cs typeface="Arial" panose="020B0604020202020204" pitchFamily="34" charset="0"/>
              </a:rPr>
              <a:t>:</a:t>
            </a:r>
            <a:r>
              <a:rPr lang="en-US" sz="1600" u="sng" dirty="0" smtClean="0">
                <a:latin typeface="Arial" panose="020B0604020202020204" pitchFamily="34" charset="0"/>
                <a:ea typeface="Calibri" panose="020F0502020204030204" pitchFamily="34" charset="0"/>
                <a:cs typeface="Arial" panose="020B0604020202020204" pitchFamily="34" charset="0"/>
              </a:rPr>
              <a:t> </a:t>
            </a:r>
            <a:endParaRPr lang="en-US" sz="1600" u="sng"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endParaRPr lang="en-US" sz="1600" u="sng"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The main document examines cybersecurity threats and vulnerabilities that affect the healthcare industry. It explores five (5) current threats and presents ten (10) </a:t>
            </a:r>
            <a:r>
              <a:rPr lang="en-US" sz="1600" dirty="0" smtClean="0">
                <a:latin typeface="Arial" panose="020B0604020202020204" pitchFamily="34" charset="0"/>
                <a:ea typeface="Calibri" panose="020F0502020204030204" pitchFamily="34" charset="0"/>
                <a:cs typeface="Arial" panose="020B0604020202020204" pitchFamily="34" charset="0"/>
              </a:rPr>
              <a:t>practices </a:t>
            </a:r>
            <a:r>
              <a:rPr lang="en-US" sz="1600" dirty="0">
                <a:latin typeface="Arial" panose="020B0604020202020204" pitchFamily="34" charset="0"/>
                <a:ea typeface="Calibri" panose="020F0502020204030204" pitchFamily="34" charset="0"/>
                <a:cs typeface="Arial" panose="020B0604020202020204" pitchFamily="34" charset="0"/>
              </a:rPr>
              <a:t>to mitigate those threats.</a:t>
            </a:r>
          </a:p>
          <a:p>
            <a:pPr lvl="1"/>
            <a:endParaRPr lang="en-US" sz="16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600" i="1" dirty="0">
                <a:latin typeface="Arial" panose="020B0604020202020204" pitchFamily="34" charset="0"/>
                <a:ea typeface="Calibri" panose="020F0502020204030204" pitchFamily="34" charset="0"/>
                <a:cs typeface="Arial" panose="020B0604020202020204" pitchFamily="34" charset="0"/>
              </a:rPr>
              <a:t>Technical Volume 1 </a:t>
            </a:r>
            <a:r>
              <a:rPr lang="en-US" sz="1600" dirty="0">
                <a:latin typeface="Arial" panose="020B0604020202020204" pitchFamily="34" charset="0"/>
                <a:ea typeface="Calibri" panose="020F0502020204030204" pitchFamily="34" charset="0"/>
                <a:cs typeface="Arial" panose="020B0604020202020204" pitchFamily="34" charset="0"/>
              </a:rPr>
              <a:t>discusses these ten </a:t>
            </a:r>
            <a:r>
              <a:rPr lang="en-US" sz="1600" dirty="0" smtClean="0">
                <a:latin typeface="Arial" panose="020B0604020202020204" pitchFamily="34" charset="0"/>
                <a:ea typeface="Calibri" panose="020F0502020204030204" pitchFamily="34" charset="0"/>
                <a:cs typeface="Arial" panose="020B0604020202020204" pitchFamily="34" charset="0"/>
              </a:rPr>
              <a:t>cybersecurity </a:t>
            </a:r>
            <a:r>
              <a:rPr lang="en-US" sz="1600" dirty="0">
                <a:latin typeface="Arial" panose="020B0604020202020204" pitchFamily="34" charset="0"/>
                <a:ea typeface="Calibri" panose="020F0502020204030204" pitchFamily="34" charset="0"/>
                <a:cs typeface="Arial" panose="020B0604020202020204" pitchFamily="34" charset="0"/>
              </a:rPr>
              <a:t>practices for </a:t>
            </a:r>
            <a:r>
              <a:rPr lang="en-US" sz="1600" b="1" u="sng" dirty="0">
                <a:latin typeface="Arial" panose="020B0604020202020204" pitchFamily="34" charset="0"/>
                <a:ea typeface="Calibri" panose="020F0502020204030204" pitchFamily="34" charset="0"/>
                <a:cs typeface="Arial" panose="020B0604020202020204" pitchFamily="34" charset="0"/>
              </a:rPr>
              <a:t>small</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healthcare organizations.</a:t>
            </a:r>
          </a:p>
          <a:p>
            <a:pPr lvl="1"/>
            <a:endParaRPr lang="en-US" sz="16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600" i="1" dirty="0">
                <a:latin typeface="Arial" panose="020B0604020202020204" pitchFamily="34" charset="0"/>
                <a:ea typeface="Calibri" panose="020F0502020204030204" pitchFamily="34" charset="0"/>
                <a:cs typeface="Arial" panose="020B0604020202020204" pitchFamily="34" charset="0"/>
              </a:rPr>
              <a:t>Technical Volume 2</a:t>
            </a:r>
            <a:r>
              <a:rPr lang="en-US" sz="1600" dirty="0">
                <a:latin typeface="Arial" panose="020B0604020202020204" pitchFamily="34" charset="0"/>
                <a:ea typeface="Calibri" panose="020F0502020204030204" pitchFamily="34" charset="0"/>
                <a:cs typeface="Arial" panose="020B0604020202020204" pitchFamily="34" charset="0"/>
              </a:rPr>
              <a:t> discusses these ten cybersecurity </a:t>
            </a:r>
            <a:r>
              <a:rPr lang="en-US" sz="1600" dirty="0" smtClean="0">
                <a:latin typeface="Arial" panose="020B0604020202020204" pitchFamily="34" charset="0"/>
                <a:ea typeface="Calibri" panose="020F0502020204030204" pitchFamily="34" charset="0"/>
                <a:cs typeface="Arial" panose="020B0604020202020204" pitchFamily="34" charset="0"/>
              </a:rPr>
              <a:t>practices </a:t>
            </a:r>
            <a:r>
              <a:rPr lang="en-US" sz="1600" dirty="0">
                <a:latin typeface="Arial" panose="020B0604020202020204" pitchFamily="34" charset="0"/>
                <a:ea typeface="Calibri" panose="020F0502020204030204" pitchFamily="34" charset="0"/>
                <a:cs typeface="Arial" panose="020B0604020202020204" pitchFamily="34" charset="0"/>
              </a:rPr>
              <a:t>for </a:t>
            </a:r>
            <a:r>
              <a:rPr lang="en-US" sz="1600" b="1" u="sng" dirty="0">
                <a:latin typeface="Arial" panose="020B0604020202020204" pitchFamily="34" charset="0"/>
                <a:ea typeface="Calibri" panose="020F0502020204030204" pitchFamily="34" charset="0"/>
                <a:cs typeface="Arial" panose="020B0604020202020204" pitchFamily="34" charset="0"/>
              </a:rPr>
              <a:t>medium and </a:t>
            </a:r>
            <a:r>
              <a:rPr lang="en-US" sz="1600" b="1" u="sng" dirty="0" smtClean="0">
                <a:latin typeface="Arial" panose="020B0604020202020204" pitchFamily="34" charset="0"/>
                <a:ea typeface="Calibri" panose="020F0502020204030204" pitchFamily="34" charset="0"/>
                <a:cs typeface="Arial" panose="020B0604020202020204" pitchFamily="34" charset="0"/>
              </a:rPr>
              <a:t>large</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smtClean="0">
                <a:latin typeface="Arial" panose="020B0604020202020204" pitchFamily="34" charset="0"/>
                <a:ea typeface="Calibri" panose="020F0502020204030204" pitchFamily="34" charset="0"/>
                <a:cs typeface="Arial" panose="020B0604020202020204" pitchFamily="34" charset="0"/>
              </a:rPr>
              <a:t>healthcare </a:t>
            </a:r>
            <a:r>
              <a:rPr lang="en-US" sz="1600" dirty="0">
                <a:latin typeface="Arial" panose="020B0604020202020204" pitchFamily="34" charset="0"/>
                <a:ea typeface="Calibri" panose="020F0502020204030204" pitchFamily="34" charset="0"/>
                <a:cs typeface="Arial" panose="020B0604020202020204" pitchFamily="34" charset="0"/>
              </a:rPr>
              <a:t>organizations. </a:t>
            </a:r>
            <a:endParaRPr lang="en-US" sz="15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5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rotWithShape="1">
          <a:blip r:embed="rId2">
            <a:grayscl/>
            <a:extLst>
              <a:ext uri="{28A0092B-C50C-407E-A947-70E740481C1C}">
                <a14:useLocalDpi xmlns:a14="http://schemas.microsoft.com/office/drawing/2010/main" val="0"/>
              </a:ext>
            </a:extLst>
          </a:blip>
          <a:srcRect l="18985" t="2188" r="18985" b="-1203"/>
          <a:stretch/>
        </p:blipFill>
        <p:spPr>
          <a:xfrm>
            <a:off x="5029201" y="836434"/>
            <a:ext cx="3657600" cy="5185134"/>
          </a:xfrm>
          <a:prstGeom prst="rect">
            <a:avLst/>
          </a:prstGeom>
        </p:spPr>
      </p:pic>
      <p:sp>
        <p:nvSpPr>
          <p:cNvPr id="7" name="TextBox 6">
            <a:extLst>
              <a:ext uri="{FF2B5EF4-FFF2-40B4-BE49-F238E27FC236}">
                <a16:creationId xmlns:a16="http://schemas.microsoft.com/office/drawing/2014/main" xmlns="" id="{F6E2A67D-6A9A-4D9B-BA47-348D6731BB8C}"/>
              </a:ext>
            </a:extLst>
          </p:cNvPr>
          <p:cNvSpPr txBox="1"/>
          <p:nvPr/>
        </p:nvSpPr>
        <p:spPr>
          <a:xfrm>
            <a:off x="5592904" y="2152655"/>
            <a:ext cx="2636696" cy="3139321"/>
          </a:xfrm>
          <a:prstGeom prst="rect">
            <a:avLst/>
          </a:prstGeom>
          <a:solidFill>
            <a:schemeClr val="bg1"/>
          </a:solidFill>
        </p:spPr>
        <p:txBody>
          <a:bodyPr wrap="square" rtlCol="0">
            <a:spAutoFit/>
          </a:bodyPr>
          <a:lstStyle/>
          <a:p>
            <a:pPr marR="0" lvl="0">
              <a:lnSpc>
                <a:spcPct val="150000"/>
              </a:lnSpc>
              <a:spcBef>
                <a:spcPts val="0"/>
              </a:spcBef>
              <a:spcAft>
                <a:spcPts val="0"/>
              </a:spcAft>
            </a:pPr>
            <a:r>
              <a:rPr lang="en-US" sz="1200" dirty="0">
                <a:latin typeface="Arial" panose="020B0604020202020204" pitchFamily="34" charset="0"/>
                <a:ea typeface="Calibri" panose="020F0502020204030204" pitchFamily="34" charset="0"/>
                <a:cs typeface="Arial" panose="020B0604020202020204" pitchFamily="34" charset="0"/>
              </a:rPr>
              <a:t>The </a:t>
            </a:r>
            <a:r>
              <a:rPr lang="en-US" sz="1200" b="1" dirty="0">
                <a:latin typeface="Arial" panose="020B0604020202020204" pitchFamily="34" charset="0"/>
                <a:ea typeface="Calibri" panose="020F0502020204030204" pitchFamily="34" charset="0"/>
                <a:cs typeface="Arial" panose="020B0604020202020204" pitchFamily="34" charset="0"/>
              </a:rPr>
              <a:t>5 </a:t>
            </a:r>
            <a:r>
              <a:rPr lang="en-US" sz="1200" b="1" dirty="0" smtClean="0">
                <a:latin typeface="Arial" panose="020B0604020202020204" pitchFamily="34" charset="0"/>
                <a:ea typeface="Calibri" panose="020F0502020204030204" pitchFamily="34" charset="0"/>
                <a:cs typeface="Arial" panose="020B0604020202020204" pitchFamily="34" charset="0"/>
              </a:rPr>
              <a:t>current threats </a:t>
            </a:r>
            <a:r>
              <a:rPr lang="en-US" sz="1200" dirty="0">
                <a:latin typeface="Arial" panose="020B0604020202020204" pitchFamily="34" charset="0"/>
                <a:ea typeface="Calibri" panose="020F0502020204030204" pitchFamily="34" charset="0"/>
                <a:cs typeface="Arial" panose="020B0604020202020204" pitchFamily="34" charset="0"/>
              </a:rPr>
              <a:t>identified in healthcare: </a:t>
            </a:r>
          </a:p>
          <a:p>
            <a:pPr marL="342900" indent="-342900">
              <a:lnSpc>
                <a:spcPct val="150000"/>
              </a:lnSpc>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Email Phishing Attacks</a:t>
            </a:r>
          </a:p>
          <a:p>
            <a:pPr marL="342900" indent="-342900">
              <a:lnSpc>
                <a:spcPct val="150000"/>
              </a:lnSpc>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Ransomware Attacks</a:t>
            </a:r>
          </a:p>
          <a:p>
            <a:pPr marL="342900" indent="-342900">
              <a:lnSpc>
                <a:spcPct val="150000"/>
              </a:lnSpc>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Loss or Theft of Equipment or Data</a:t>
            </a:r>
          </a:p>
          <a:p>
            <a:pPr marL="342900" indent="-342900">
              <a:lnSpc>
                <a:spcPct val="150000"/>
              </a:lnSpc>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Internal, </a:t>
            </a:r>
            <a:r>
              <a:rPr lang="en-US" sz="1200" dirty="0" smtClean="0">
                <a:latin typeface="Arial" panose="020B0604020202020204" pitchFamily="34" charset="0"/>
                <a:ea typeface="Calibri" panose="020F0502020204030204" pitchFamily="34" charset="0"/>
                <a:cs typeface="Arial" panose="020B0604020202020204" pitchFamily="34" charset="0"/>
              </a:rPr>
              <a:t>Accidental, </a:t>
            </a:r>
            <a:r>
              <a:rPr lang="en-US" sz="1200" dirty="0">
                <a:latin typeface="Arial" panose="020B0604020202020204" pitchFamily="34" charset="0"/>
                <a:ea typeface="Calibri" panose="020F0502020204030204" pitchFamily="34" charset="0"/>
                <a:cs typeface="Arial" panose="020B0604020202020204" pitchFamily="34" charset="0"/>
              </a:rPr>
              <a:t>or Intentional Data Loss</a:t>
            </a:r>
          </a:p>
          <a:p>
            <a:pPr marL="342900" indent="-342900">
              <a:lnSpc>
                <a:spcPct val="150000"/>
              </a:lnSpc>
              <a:spcAft>
                <a:spcPts val="80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Attacks Against Connected Medical Devices that May Affect Patient Safety</a:t>
            </a:r>
            <a:endParaRPr lang="en-US" sz="1200" dirty="0"/>
          </a:p>
        </p:txBody>
      </p:sp>
      <p:sp>
        <p:nvSpPr>
          <p:cNvPr id="8" name="TextBox 7"/>
          <p:cNvSpPr txBox="1"/>
          <p:nvPr/>
        </p:nvSpPr>
        <p:spPr>
          <a:xfrm>
            <a:off x="2365853" y="6172200"/>
            <a:ext cx="6286500" cy="276999"/>
          </a:xfrm>
          <a:prstGeom prst="rect">
            <a:avLst/>
          </a:prstGeom>
          <a:noFill/>
        </p:spPr>
        <p:txBody>
          <a:bodyPr wrap="square" rtlCol="0">
            <a:spAutoFit/>
          </a:bodyPr>
          <a:lstStyle/>
          <a:p>
            <a:r>
              <a:rPr lang="en-US" sz="1200" dirty="0" smtClean="0"/>
              <a:t>Source: HHS/OCIO, Cleared 405d Materials</a:t>
            </a:r>
            <a:endParaRPr lang="en-US" sz="1200" dirty="0"/>
          </a:p>
        </p:txBody>
      </p:sp>
    </p:spTree>
    <p:extLst>
      <p:ext uri="{BB962C8B-B14F-4D97-AF65-F5344CB8AC3E}">
        <p14:creationId xmlns:p14="http://schemas.microsoft.com/office/powerpoint/2010/main" val="1200432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Document - Content Overview </a:t>
            </a:r>
            <a:r>
              <a:rPr lang="en-US" sz="2400" dirty="0" smtClean="0"/>
              <a:t>(2/2</a:t>
            </a:r>
            <a:r>
              <a:rPr lang="en-US" sz="2400" dirty="0"/>
              <a:t>) </a:t>
            </a:r>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15</a:t>
            </a:fld>
            <a:endParaRPr lang="en-US" dirty="0"/>
          </a:p>
        </p:txBody>
      </p:sp>
      <p:sp>
        <p:nvSpPr>
          <p:cNvPr id="7" name="Rectangle 6"/>
          <p:cNvSpPr/>
          <p:nvPr/>
        </p:nvSpPr>
        <p:spPr>
          <a:xfrm>
            <a:off x="373380" y="990600"/>
            <a:ext cx="8305800" cy="981423"/>
          </a:xfrm>
          <a:prstGeom prst="rect">
            <a:avLst/>
          </a:prstGeom>
        </p:spPr>
        <p:txBody>
          <a:bodyPr wrap="square">
            <a:spAutoFit/>
          </a:bodyPr>
          <a:lstStyle/>
          <a:p>
            <a:pPr fontAlgn="auto">
              <a:lnSpc>
                <a:spcPct val="107000"/>
              </a:lnSpc>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The document identifies </a:t>
            </a:r>
            <a:r>
              <a:rPr lang="en-US" b="1" dirty="0">
                <a:latin typeface="Arial" panose="020B0604020202020204" pitchFamily="34" charset="0"/>
                <a:ea typeface="Calibri" panose="020F0502020204030204" pitchFamily="34" charset="0"/>
                <a:cs typeface="Arial" panose="020B0604020202020204" pitchFamily="34" charset="0"/>
              </a:rPr>
              <a:t>ten (10) </a:t>
            </a:r>
            <a:r>
              <a:rPr lang="en-US" b="1" dirty="0" smtClean="0">
                <a:latin typeface="Arial" panose="020B0604020202020204" pitchFamily="34" charset="0"/>
                <a:ea typeface="Calibri" panose="020F0502020204030204" pitchFamily="34" charset="0"/>
                <a:cs typeface="Arial" panose="020B0604020202020204" pitchFamily="34" charset="0"/>
              </a:rPr>
              <a:t>practices</a:t>
            </a:r>
            <a:r>
              <a:rPr lang="en-US" dirty="0">
                <a:latin typeface="Arial" panose="020B0604020202020204" pitchFamily="34" charset="0"/>
                <a:ea typeface="Calibri" panose="020F0502020204030204" pitchFamily="34" charset="0"/>
                <a:cs typeface="Arial" panose="020B0604020202020204" pitchFamily="34" charset="0"/>
              </a:rPr>
              <a:t>, which are tailored to small, medium, and large organizations and discussed in further detail in the technical volumes:</a:t>
            </a:r>
          </a:p>
        </p:txBody>
      </p:sp>
      <p:graphicFrame>
        <p:nvGraphicFramePr>
          <p:cNvPr id="8" name="Diagram 7"/>
          <p:cNvGraphicFramePr/>
          <p:nvPr>
            <p:extLst>
              <p:ext uri="{D42A27DB-BD31-4B8C-83A1-F6EECF244321}">
                <p14:modId xmlns:p14="http://schemas.microsoft.com/office/powerpoint/2010/main" val="2065197143"/>
              </p:ext>
            </p:extLst>
          </p:nvPr>
        </p:nvGraphicFramePr>
        <p:xfrm>
          <a:off x="1981200" y="1828800"/>
          <a:ext cx="5638800" cy="4233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362200" y="6310019"/>
            <a:ext cx="6286500" cy="276999"/>
          </a:xfrm>
          <a:prstGeom prst="rect">
            <a:avLst/>
          </a:prstGeom>
          <a:noFill/>
        </p:spPr>
        <p:txBody>
          <a:bodyPr wrap="square" rtlCol="0">
            <a:spAutoFit/>
          </a:bodyPr>
          <a:lstStyle/>
          <a:p>
            <a:r>
              <a:rPr lang="en-US" sz="1200" dirty="0" smtClean="0"/>
              <a:t>Source: HHS/OCIO, Cleared 405d Materials</a:t>
            </a:r>
            <a:endParaRPr lang="en-US" sz="1200" dirty="0"/>
          </a:p>
        </p:txBody>
      </p:sp>
    </p:spTree>
    <p:extLst>
      <p:ext uri="{BB962C8B-B14F-4D97-AF65-F5344CB8AC3E}">
        <p14:creationId xmlns:p14="http://schemas.microsoft.com/office/powerpoint/2010/main" val="64874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
            </a:r>
            <a:br>
              <a:rPr lang="en-US" dirty="0"/>
            </a:br>
            <a:r>
              <a:rPr lang="en-US" dirty="0"/>
              <a:t>Thank You</a:t>
            </a:r>
          </a:p>
        </p:txBody>
      </p:sp>
      <p:sp>
        <p:nvSpPr>
          <p:cNvPr id="6" name="Slide Number Placeholder 5"/>
          <p:cNvSpPr>
            <a:spLocks noGrp="1"/>
          </p:cNvSpPr>
          <p:nvPr>
            <p:ph type="sldNum" sz="quarter" idx="4294967295"/>
          </p:nvPr>
        </p:nvSpPr>
        <p:spPr>
          <a:xfrm>
            <a:off x="8237538" y="6556375"/>
            <a:ext cx="906462" cy="301625"/>
          </a:xfrm>
        </p:spPr>
        <p:txBody>
          <a:bodyPr/>
          <a:lstStyle/>
          <a:p>
            <a:pPr>
              <a:defRPr/>
            </a:pPr>
            <a:fld id="{8E376C17-02CD-47F7-84D0-EC7C5B0DAEE1}" type="slidenum">
              <a:rPr lang="en-US" smtClean="0"/>
              <a:pPr>
                <a:defRPr/>
              </a:pPr>
              <a:t>16</a:t>
            </a:fld>
            <a:endParaRPr lang="en-US" dirty="0"/>
          </a:p>
        </p:txBody>
      </p:sp>
      <p:sp>
        <p:nvSpPr>
          <p:cNvPr id="9" name="Text Placeholder 6"/>
          <p:cNvSpPr>
            <a:spLocks noGrp="1"/>
          </p:cNvSpPr>
          <p:nvPr>
            <p:ph type="body" sz="quarter" idx="10"/>
          </p:nvPr>
        </p:nvSpPr>
        <p:spPr>
          <a:xfrm>
            <a:off x="1338261" y="4179223"/>
            <a:ext cx="6977063" cy="2019300"/>
          </a:xfrm>
        </p:spPr>
        <p:txBody>
          <a:bodyPr/>
          <a:lstStyle/>
          <a:p>
            <a:r>
              <a:rPr lang="en-US" dirty="0" smtClean="0"/>
              <a:t>Heather Nelson, VP &amp; CIO</a:t>
            </a:r>
            <a:r>
              <a:rPr lang="en-US" dirty="0"/>
              <a:t/>
            </a:r>
            <a:br>
              <a:rPr lang="en-US" dirty="0"/>
            </a:br>
            <a:r>
              <a:rPr lang="en-US" dirty="0"/>
              <a:t>		</a:t>
            </a:r>
            <a:r>
              <a:rPr lang="en-US" sz="2800" dirty="0" smtClean="0"/>
              <a:t>Heather.Nelson@uchospitals.edu</a:t>
            </a:r>
            <a:endParaRPr lang="en-US" sz="2800" dirty="0"/>
          </a:p>
          <a:p>
            <a:endParaRPr lang="en-US" dirty="0"/>
          </a:p>
        </p:txBody>
      </p:sp>
      <p:grpSp>
        <p:nvGrpSpPr>
          <p:cNvPr id="13" name="Group 12"/>
          <p:cNvGrpSpPr/>
          <p:nvPr/>
        </p:nvGrpSpPr>
        <p:grpSpPr>
          <a:xfrm>
            <a:off x="1804742" y="5279679"/>
            <a:ext cx="250495" cy="250495"/>
            <a:chOff x="902649" y="5352272"/>
            <a:chExt cx="250495" cy="250495"/>
          </a:xfrm>
        </p:grpSpPr>
        <p:sp>
          <p:nvSpPr>
            <p:cNvPr id="14" name="Oval 13"/>
            <p:cNvSpPr/>
            <p:nvPr userDrawn="1"/>
          </p:nvSpPr>
          <p:spPr>
            <a:xfrm>
              <a:off x="902649" y="5352272"/>
              <a:ext cx="250495" cy="25049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Shape 2587"/>
            <p:cNvSpPr/>
            <p:nvPr userDrawn="1"/>
          </p:nvSpPr>
          <p:spPr>
            <a:xfrm>
              <a:off x="975522" y="5425145"/>
              <a:ext cx="104748" cy="10474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noFill/>
            <a:ln w="3175">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spTree>
    <p:extLst>
      <p:ext uri="{BB962C8B-B14F-4D97-AF65-F5344CB8AC3E}">
        <p14:creationId xmlns:p14="http://schemas.microsoft.com/office/powerpoint/2010/main" val="3944520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University of Chicago Medicine: At a Glance</a:t>
            </a:r>
            <a:endParaRPr lang="en-US" sz="2800" dirty="0"/>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2</a:t>
            </a:fld>
            <a:endParaRPr lang="en-US" dirty="0"/>
          </a:p>
        </p:txBody>
      </p:sp>
      <p:sp>
        <p:nvSpPr>
          <p:cNvPr id="6" name="object 3"/>
          <p:cNvSpPr>
            <a:spLocks noChangeArrowheads="1"/>
          </p:cNvSpPr>
          <p:nvPr/>
        </p:nvSpPr>
        <p:spPr bwMode="auto">
          <a:xfrm>
            <a:off x="345260" y="838200"/>
            <a:ext cx="6055540" cy="304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ヒラギノ角ゴ Pro W3" pitchFamily="-83" charset="-128"/>
              </a:defRPr>
            </a:lvl1pPr>
            <a:lvl2pPr marL="742950" indent="-285750" eaLnBrk="0" hangingPunct="0">
              <a:defRPr>
                <a:solidFill>
                  <a:schemeClr val="tx1"/>
                </a:solidFill>
                <a:latin typeface="Arial" charset="0"/>
                <a:ea typeface="ヒラギノ角ゴ Pro W3" pitchFamily="-83" charset="-128"/>
              </a:defRPr>
            </a:lvl2pPr>
            <a:lvl3pPr marL="1143000" indent="-228600" eaLnBrk="0" hangingPunct="0">
              <a:defRPr>
                <a:solidFill>
                  <a:schemeClr val="tx1"/>
                </a:solidFill>
                <a:latin typeface="Arial" charset="0"/>
                <a:ea typeface="ヒラギノ角ゴ Pro W3" pitchFamily="-83" charset="-128"/>
              </a:defRPr>
            </a:lvl3pPr>
            <a:lvl4pPr marL="1600200" indent="-228600" eaLnBrk="0" hangingPunct="0">
              <a:defRPr>
                <a:solidFill>
                  <a:schemeClr val="tx1"/>
                </a:solidFill>
                <a:latin typeface="Arial" charset="0"/>
                <a:ea typeface="ヒラギノ角ゴ Pro W3" pitchFamily="-83" charset="-128"/>
              </a:defRPr>
            </a:lvl4pPr>
            <a:lvl5pPr marL="2057400" indent="-228600" eaLnBrk="0" hangingPunct="0">
              <a:defRPr>
                <a:solidFill>
                  <a:schemeClr val="tx1"/>
                </a:solidFill>
                <a:latin typeface="Arial" charset="0"/>
                <a:ea typeface="ヒラギノ角ゴ Pro W3" pitchFamily="-8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pitchFamily="-8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pitchFamily="-8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pitchFamily="-8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pitchFamily="-83"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400000"/>
              </a:solidFill>
              <a:effectLst/>
              <a:uLnTx/>
              <a:uFillTx/>
              <a:latin typeface="Arial" charset="0"/>
              <a:ea typeface="ヒラギノ角ゴ Pro W3" pitchFamily="-83" charset="-128"/>
            </a:endParaRPr>
          </a:p>
        </p:txBody>
      </p:sp>
      <p:sp>
        <p:nvSpPr>
          <p:cNvPr id="7" name="object 6"/>
          <p:cNvSpPr txBox="1"/>
          <p:nvPr/>
        </p:nvSpPr>
        <p:spPr>
          <a:xfrm>
            <a:off x="5181600" y="2970564"/>
            <a:ext cx="2897187" cy="1831271"/>
          </a:xfrm>
          <a:prstGeom prst="rect">
            <a:avLst/>
          </a:prstGeom>
          <a:solidFill>
            <a:srgbClr val="800000"/>
          </a:solidFill>
        </p:spPr>
        <p:txBody>
          <a:bodyPr wrap="square" lIns="0" tIns="0" rIns="0" bIns="0">
            <a:spAutoFit/>
          </a:bodyPr>
          <a:lstStyle/>
          <a:p>
            <a:pPr marL="159385" indent="-113664">
              <a:buClr>
                <a:srgbClr val="FFFFFF"/>
              </a:buClr>
              <a:buFont typeface="Arial"/>
              <a:buChar char="•"/>
              <a:tabLst>
                <a:tab pos="160020" algn="l"/>
              </a:tabLst>
              <a:defRPr/>
            </a:pPr>
            <a:endParaRPr lang="en-US" sz="1050" dirty="0">
              <a:solidFill>
                <a:srgbClr val="FFFFFF"/>
              </a:solidFill>
              <a:latin typeface="Arial"/>
              <a:ea typeface="ヒラギノ角ゴ Pro W3"/>
              <a:cs typeface="Arial"/>
            </a:endParaRPr>
          </a:p>
          <a:p>
            <a:pPr marL="45721">
              <a:buClr>
                <a:srgbClr val="FFFFFF"/>
              </a:buClr>
              <a:tabLst>
                <a:tab pos="160020" algn="l"/>
              </a:tabLst>
              <a:defRPr/>
            </a:pPr>
            <a:r>
              <a:rPr sz="1050" dirty="0">
                <a:solidFill>
                  <a:srgbClr val="FFFFFF"/>
                </a:solidFill>
                <a:latin typeface="Arial"/>
                <a:ea typeface="ヒラギノ角ゴ Pro W3"/>
                <a:cs typeface="Arial"/>
              </a:rPr>
              <a:t>The</a:t>
            </a:r>
            <a:r>
              <a:rPr sz="1050" spc="-15" dirty="0">
                <a:solidFill>
                  <a:srgbClr val="FFFFFF"/>
                </a:solidFill>
                <a:latin typeface="Arial"/>
                <a:ea typeface="ヒラギノ角ゴ Pro W3"/>
                <a:cs typeface="Arial"/>
              </a:rPr>
              <a:t> </a:t>
            </a:r>
            <a:r>
              <a:rPr sz="1050" spc="5" dirty="0">
                <a:solidFill>
                  <a:srgbClr val="FFFFFF"/>
                </a:solidFill>
                <a:latin typeface="Arial"/>
                <a:ea typeface="ヒラギノ角ゴ Pro W3"/>
                <a:cs typeface="Arial"/>
              </a:rPr>
              <a:t>U</a:t>
            </a:r>
            <a:r>
              <a:rPr sz="1050" dirty="0">
                <a:solidFill>
                  <a:srgbClr val="FFFFFF"/>
                </a:solidFill>
                <a:latin typeface="Arial"/>
                <a:ea typeface="ヒラギノ角ゴ Pro W3"/>
                <a:cs typeface="Arial"/>
              </a:rPr>
              <a:t>n</a:t>
            </a:r>
            <a:r>
              <a:rPr sz="1050" spc="5" dirty="0">
                <a:solidFill>
                  <a:srgbClr val="FFFFFF"/>
                </a:solidFill>
                <a:latin typeface="Arial"/>
                <a:ea typeface="ヒラギノ角ゴ Pro W3"/>
                <a:cs typeface="Arial"/>
              </a:rPr>
              <a:t>i</a:t>
            </a:r>
            <a:r>
              <a:rPr sz="1050" spc="-15" dirty="0">
                <a:solidFill>
                  <a:srgbClr val="FFFFFF"/>
                </a:solidFill>
                <a:latin typeface="Arial"/>
                <a:ea typeface="ヒラギノ角ゴ Pro W3"/>
                <a:cs typeface="Arial"/>
              </a:rPr>
              <a:t>v</a:t>
            </a:r>
            <a:r>
              <a:rPr sz="1050" dirty="0">
                <a:solidFill>
                  <a:srgbClr val="FFFFFF"/>
                </a:solidFill>
                <a:latin typeface="Arial"/>
                <a:ea typeface="ヒラギノ角ゴ Pro W3"/>
                <a:cs typeface="Arial"/>
              </a:rPr>
              <a:t>e</a:t>
            </a:r>
            <a:r>
              <a:rPr sz="1050" spc="-5" dirty="0">
                <a:solidFill>
                  <a:srgbClr val="FFFFFF"/>
                </a:solidFill>
                <a:latin typeface="Arial"/>
                <a:ea typeface="ヒラギノ角ゴ Pro W3"/>
                <a:cs typeface="Arial"/>
              </a:rPr>
              <a:t>r</a:t>
            </a:r>
            <a:r>
              <a:rPr sz="1050" dirty="0">
                <a:solidFill>
                  <a:srgbClr val="FFFFFF"/>
                </a:solidFill>
                <a:latin typeface="Arial"/>
                <a:ea typeface="ヒラギノ角ゴ Pro W3"/>
                <a:cs typeface="Arial"/>
              </a:rPr>
              <a:t>s</a:t>
            </a:r>
            <a:r>
              <a:rPr sz="1050" spc="5" dirty="0">
                <a:solidFill>
                  <a:srgbClr val="FFFFFF"/>
                </a:solidFill>
                <a:latin typeface="Arial"/>
                <a:ea typeface="ヒラギノ角ゴ Pro W3"/>
                <a:cs typeface="Arial"/>
              </a:rPr>
              <a:t>i</a:t>
            </a:r>
            <a:r>
              <a:rPr sz="1050" spc="-10" dirty="0">
                <a:solidFill>
                  <a:srgbClr val="FFFFFF"/>
                </a:solidFill>
                <a:latin typeface="Arial"/>
                <a:ea typeface="ヒラギノ角ゴ Pro W3"/>
                <a:cs typeface="Arial"/>
              </a:rPr>
              <a:t>t</a:t>
            </a:r>
            <a:r>
              <a:rPr sz="1050" dirty="0">
                <a:solidFill>
                  <a:srgbClr val="FFFFFF"/>
                </a:solidFill>
                <a:latin typeface="Arial"/>
                <a:ea typeface="ヒラギノ角ゴ Pro W3"/>
                <a:cs typeface="Arial"/>
              </a:rPr>
              <a:t>y</a:t>
            </a:r>
            <a:r>
              <a:rPr sz="1050" spc="-20" dirty="0">
                <a:solidFill>
                  <a:srgbClr val="FFFFFF"/>
                </a:solidFill>
                <a:latin typeface="Arial"/>
                <a:ea typeface="ヒラギノ角ゴ Pro W3"/>
                <a:cs typeface="Arial"/>
              </a:rPr>
              <a:t> </a:t>
            </a:r>
            <a:r>
              <a:rPr sz="1050" dirty="0">
                <a:solidFill>
                  <a:srgbClr val="FFFFFF"/>
                </a:solidFill>
                <a:latin typeface="Arial"/>
                <a:ea typeface="ヒラギノ角ゴ Pro W3"/>
                <a:cs typeface="Arial"/>
              </a:rPr>
              <a:t>of</a:t>
            </a:r>
            <a:r>
              <a:rPr sz="1050" spc="-10" dirty="0">
                <a:solidFill>
                  <a:srgbClr val="FFFFFF"/>
                </a:solidFill>
                <a:latin typeface="Arial"/>
                <a:ea typeface="ヒラギノ角ゴ Pro W3"/>
                <a:cs typeface="Arial"/>
              </a:rPr>
              <a:t> </a:t>
            </a:r>
            <a:r>
              <a:rPr sz="1050" spc="5" dirty="0">
                <a:solidFill>
                  <a:srgbClr val="FFFFFF"/>
                </a:solidFill>
                <a:latin typeface="Arial"/>
                <a:ea typeface="ヒラギノ角ゴ Pro W3"/>
                <a:cs typeface="Arial"/>
              </a:rPr>
              <a:t>C</a:t>
            </a:r>
            <a:r>
              <a:rPr sz="1050" dirty="0">
                <a:solidFill>
                  <a:srgbClr val="FFFFFF"/>
                </a:solidFill>
                <a:latin typeface="Arial"/>
                <a:ea typeface="ヒラギノ角ゴ Pro W3"/>
                <a:cs typeface="Arial"/>
              </a:rPr>
              <a:t>h</a:t>
            </a:r>
            <a:r>
              <a:rPr sz="1050" spc="5" dirty="0">
                <a:solidFill>
                  <a:srgbClr val="FFFFFF"/>
                </a:solidFill>
                <a:latin typeface="Arial"/>
                <a:ea typeface="ヒラギノ角ゴ Pro W3"/>
                <a:cs typeface="Arial"/>
              </a:rPr>
              <a:t>i</a:t>
            </a:r>
            <a:r>
              <a:rPr sz="1050" spc="-5" dirty="0">
                <a:solidFill>
                  <a:srgbClr val="FFFFFF"/>
                </a:solidFill>
                <a:latin typeface="Arial"/>
                <a:ea typeface="ヒラギノ角ゴ Pro W3"/>
                <a:cs typeface="Arial"/>
              </a:rPr>
              <a:t>c</a:t>
            </a:r>
            <a:r>
              <a:rPr sz="1050" dirty="0">
                <a:solidFill>
                  <a:srgbClr val="FFFFFF"/>
                </a:solidFill>
                <a:latin typeface="Arial"/>
                <a:ea typeface="ヒラギノ角ゴ Pro W3"/>
                <a:cs typeface="Arial"/>
              </a:rPr>
              <a:t>ago</a:t>
            </a:r>
            <a:r>
              <a:rPr sz="1050" spc="-15" dirty="0">
                <a:solidFill>
                  <a:srgbClr val="FFFFFF"/>
                </a:solidFill>
                <a:latin typeface="Arial"/>
                <a:ea typeface="ヒラギノ角ゴ Pro W3"/>
                <a:cs typeface="Arial"/>
              </a:rPr>
              <a:t> </a:t>
            </a:r>
            <a:r>
              <a:rPr sz="1050" spc="-5" dirty="0">
                <a:solidFill>
                  <a:srgbClr val="FFFFFF"/>
                </a:solidFill>
                <a:latin typeface="Arial"/>
                <a:ea typeface="ヒラギノ角ゴ Pro W3"/>
                <a:cs typeface="Arial"/>
              </a:rPr>
              <a:t>M</a:t>
            </a:r>
            <a:r>
              <a:rPr sz="1050" dirty="0">
                <a:solidFill>
                  <a:srgbClr val="FFFFFF"/>
                </a:solidFill>
                <a:latin typeface="Arial"/>
                <a:ea typeface="ヒラギノ角ゴ Pro W3"/>
                <a:cs typeface="Arial"/>
              </a:rPr>
              <a:t>ed</a:t>
            </a:r>
            <a:r>
              <a:rPr sz="1050" spc="5" dirty="0">
                <a:solidFill>
                  <a:srgbClr val="FFFFFF"/>
                </a:solidFill>
                <a:latin typeface="Arial"/>
                <a:ea typeface="ヒラギノ角ゴ Pro W3"/>
                <a:cs typeface="Arial"/>
              </a:rPr>
              <a:t>i</a:t>
            </a:r>
            <a:r>
              <a:rPr sz="1050" spc="-5" dirty="0">
                <a:solidFill>
                  <a:srgbClr val="FFFFFF"/>
                </a:solidFill>
                <a:latin typeface="Arial"/>
                <a:ea typeface="ヒラギノ角ゴ Pro W3"/>
                <a:cs typeface="Arial"/>
              </a:rPr>
              <a:t>c</a:t>
            </a:r>
            <a:r>
              <a:rPr sz="1050" dirty="0">
                <a:solidFill>
                  <a:srgbClr val="FFFFFF"/>
                </a:solidFill>
                <a:latin typeface="Arial"/>
                <a:ea typeface="ヒラギノ角ゴ Pro W3"/>
                <a:cs typeface="Arial"/>
              </a:rPr>
              <a:t>al</a:t>
            </a:r>
            <a:r>
              <a:rPr sz="1050" spc="-15" dirty="0">
                <a:solidFill>
                  <a:srgbClr val="FFFFFF"/>
                </a:solidFill>
                <a:latin typeface="Arial"/>
                <a:ea typeface="ヒラギノ角ゴ Pro W3"/>
                <a:cs typeface="Arial"/>
              </a:rPr>
              <a:t> </a:t>
            </a:r>
            <a:r>
              <a:rPr sz="1050" spc="5" dirty="0">
                <a:solidFill>
                  <a:srgbClr val="FFFFFF"/>
                </a:solidFill>
                <a:latin typeface="Arial"/>
                <a:ea typeface="ヒラギノ角ゴ Pro W3"/>
                <a:cs typeface="Arial"/>
              </a:rPr>
              <a:t>C</a:t>
            </a:r>
            <a:r>
              <a:rPr sz="1050" dirty="0">
                <a:solidFill>
                  <a:srgbClr val="FFFFFF"/>
                </a:solidFill>
                <a:latin typeface="Arial"/>
                <a:ea typeface="ヒラギノ角ゴ Pro W3"/>
                <a:cs typeface="Arial"/>
              </a:rPr>
              <a:t>en</a:t>
            </a:r>
            <a:r>
              <a:rPr sz="1050" spc="-10" dirty="0">
                <a:solidFill>
                  <a:srgbClr val="FFFFFF"/>
                </a:solidFill>
                <a:latin typeface="Arial"/>
                <a:ea typeface="ヒラギノ角ゴ Pro W3"/>
                <a:cs typeface="Arial"/>
              </a:rPr>
              <a:t>t</a:t>
            </a:r>
            <a:r>
              <a:rPr sz="1050" dirty="0">
                <a:solidFill>
                  <a:srgbClr val="FFFFFF"/>
                </a:solidFill>
                <a:latin typeface="Arial"/>
                <a:ea typeface="ヒラギノ角ゴ Pro W3"/>
                <a:cs typeface="Arial"/>
              </a:rPr>
              <a:t>er</a:t>
            </a:r>
            <a:endParaRPr sz="1050" dirty="0">
              <a:solidFill>
                <a:srgbClr val="400000"/>
              </a:solidFill>
              <a:latin typeface="Arial"/>
              <a:ea typeface="ヒラギノ角ゴ Pro W3"/>
              <a:cs typeface="Arial"/>
            </a:endParaRPr>
          </a:p>
          <a:p>
            <a:pPr marL="502284" lvl="1" indent="-227965">
              <a:spcBef>
                <a:spcPts val="204"/>
              </a:spcBef>
              <a:buClr>
                <a:srgbClr val="FFFFFF"/>
              </a:buClr>
              <a:buFont typeface="Courier New"/>
              <a:buChar char="-"/>
              <a:tabLst>
                <a:tab pos="502920" algn="l"/>
              </a:tabLst>
              <a:defRPr/>
            </a:pPr>
            <a:r>
              <a:rPr sz="1000" spc="-10" dirty="0">
                <a:solidFill>
                  <a:srgbClr val="FFFFFF"/>
                </a:solidFill>
                <a:latin typeface="Arial"/>
                <a:ea typeface="ヒラギノ角ゴ Pro W3"/>
                <a:cs typeface="Arial"/>
              </a:rPr>
              <a:t>Cente</a:t>
            </a:r>
            <a:r>
              <a:rPr sz="1000" spc="-5" dirty="0">
                <a:solidFill>
                  <a:srgbClr val="FFFFFF"/>
                </a:solidFill>
                <a:latin typeface="Arial"/>
                <a:ea typeface="ヒラギノ角ゴ Pro W3"/>
                <a:cs typeface="Arial"/>
              </a:rPr>
              <a:t>r</a:t>
            </a:r>
            <a:r>
              <a:rPr sz="1000" dirty="0">
                <a:solidFill>
                  <a:srgbClr val="FFFFFF"/>
                </a:solidFill>
                <a:latin typeface="Arial"/>
                <a:ea typeface="ヒラギノ角ゴ Pro W3"/>
                <a:cs typeface="Arial"/>
              </a:rPr>
              <a:t> f</a:t>
            </a:r>
            <a:r>
              <a:rPr sz="1000" spc="-15" dirty="0">
                <a:solidFill>
                  <a:srgbClr val="FFFFFF"/>
                </a:solidFill>
                <a:latin typeface="Arial"/>
                <a:ea typeface="ヒラギノ角ゴ Pro W3"/>
                <a:cs typeface="Arial"/>
              </a:rPr>
              <a:t>o</a:t>
            </a:r>
            <a:r>
              <a:rPr sz="1000" spc="-5" dirty="0">
                <a:solidFill>
                  <a:srgbClr val="FFFFFF"/>
                </a:solidFill>
                <a:latin typeface="Arial"/>
                <a:ea typeface="ヒラギノ角ゴ Pro W3"/>
                <a:cs typeface="Arial"/>
              </a:rPr>
              <a:t>r</a:t>
            </a:r>
            <a:r>
              <a:rPr sz="1000" spc="-10" dirty="0">
                <a:solidFill>
                  <a:srgbClr val="FFFFFF"/>
                </a:solidFill>
                <a:latin typeface="Arial"/>
                <a:ea typeface="ヒラギノ角ゴ Pro W3"/>
                <a:cs typeface="Arial"/>
              </a:rPr>
              <a:t> C</a:t>
            </a:r>
            <a:r>
              <a:rPr sz="1000" spc="-15" dirty="0">
                <a:solidFill>
                  <a:srgbClr val="FFFFFF"/>
                </a:solidFill>
                <a:latin typeface="Arial"/>
                <a:ea typeface="ヒラギノ角ゴ Pro W3"/>
                <a:cs typeface="Arial"/>
              </a:rPr>
              <a:t>a</a:t>
            </a:r>
            <a:r>
              <a:rPr sz="1000" spc="-5" dirty="0">
                <a:solidFill>
                  <a:srgbClr val="FFFFFF"/>
                </a:solidFill>
                <a:latin typeface="Arial"/>
                <a:ea typeface="ヒラギノ角ゴ Pro W3"/>
                <a:cs typeface="Arial"/>
              </a:rPr>
              <a:t>re </a:t>
            </a:r>
            <a:r>
              <a:rPr sz="1000" spc="-15" dirty="0">
                <a:solidFill>
                  <a:srgbClr val="FFFFFF"/>
                </a:solidFill>
                <a:latin typeface="Arial"/>
                <a:ea typeface="ヒラギノ角ゴ Pro W3"/>
                <a:cs typeface="Arial"/>
              </a:rPr>
              <a:t>an</a:t>
            </a:r>
            <a:r>
              <a:rPr sz="1000" spc="-10" dirty="0">
                <a:solidFill>
                  <a:srgbClr val="FFFFFF"/>
                </a:solidFill>
                <a:latin typeface="Arial"/>
                <a:ea typeface="ヒラギノ角ゴ Pro W3"/>
                <a:cs typeface="Arial"/>
              </a:rPr>
              <a:t>d</a:t>
            </a:r>
            <a:r>
              <a:rPr sz="1000" spc="-20" dirty="0">
                <a:solidFill>
                  <a:srgbClr val="FFFFFF"/>
                </a:solidFill>
                <a:latin typeface="Arial"/>
                <a:ea typeface="ヒラギノ角ゴ Pro W3"/>
                <a:cs typeface="Arial"/>
              </a:rPr>
              <a:t> </a:t>
            </a:r>
            <a:r>
              <a:rPr sz="1000" spc="-10" dirty="0">
                <a:solidFill>
                  <a:srgbClr val="FFFFFF"/>
                </a:solidFill>
                <a:latin typeface="Arial"/>
                <a:ea typeface="ヒラギノ角ゴ Pro W3"/>
                <a:cs typeface="Arial"/>
              </a:rPr>
              <a:t>D</a:t>
            </a:r>
            <a:r>
              <a:rPr sz="1000" spc="-15" dirty="0">
                <a:solidFill>
                  <a:srgbClr val="FFFFFF"/>
                </a:solidFill>
                <a:latin typeface="Arial"/>
                <a:ea typeface="ヒラギノ角ゴ Pro W3"/>
                <a:cs typeface="Arial"/>
              </a:rPr>
              <a:t>i</a:t>
            </a:r>
            <a:r>
              <a:rPr sz="1000" dirty="0">
                <a:solidFill>
                  <a:srgbClr val="FFFFFF"/>
                </a:solidFill>
                <a:latin typeface="Arial"/>
                <a:ea typeface="ヒラギノ角ゴ Pro W3"/>
                <a:cs typeface="Arial"/>
              </a:rPr>
              <a:t>sc</a:t>
            </a:r>
            <a:r>
              <a:rPr sz="1000" spc="-15" dirty="0">
                <a:solidFill>
                  <a:srgbClr val="FFFFFF"/>
                </a:solidFill>
                <a:latin typeface="Arial"/>
                <a:ea typeface="ヒラギノ角ゴ Pro W3"/>
                <a:cs typeface="Arial"/>
              </a:rPr>
              <a:t>ove</a:t>
            </a:r>
            <a:r>
              <a:rPr sz="1000" spc="-5" dirty="0">
                <a:solidFill>
                  <a:srgbClr val="FFFFFF"/>
                </a:solidFill>
                <a:latin typeface="Arial"/>
                <a:ea typeface="ヒラギノ角ゴ Pro W3"/>
                <a:cs typeface="Arial"/>
              </a:rPr>
              <a:t>ry</a:t>
            </a:r>
            <a:endParaRPr sz="1000" dirty="0">
              <a:solidFill>
                <a:srgbClr val="400000"/>
              </a:solidFill>
              <a:latin typeface="Arial"/>
              <a:ea typeface="ヒラギノ角ゴ Pro W3"/>
              <a:cs typeface="Arial"/>
            </a:endParaRPr>
          </a:p>
          <a:p>
            <a:pPr marL="502920" lvl="1" indent="-228600">
              <a:spcBef>
                <a:spcPts val="190"/>
              </a:spcBef>
              <a:buClr>
                <a:srgbClr val="FFFFFF"/>
              </a:buClr>
              <a:buFont typeface="Courier New"/>
              <a:buChar char="-"/>
              <a:tabLst>
                <a:tab pos="502920" algn="l"/>
              </a:tabLst>
              <a:defRPr/>
            </a:pPr>
            <a:r>
              <a:rPr sz="1000" spc="-15" dirty="0">
                <a:solidFill>
                  <a:srgbClr val="FFFFFF"/>
                </a:solidFill>
                <a:latin typeface="Arial"/>
                <a:ea typeface="ヒラギノ角ゴ Pro W3"/>
                <a:cs typeface="Arial"/>
              </a:rPr>
              <a:t>Be</a:t>
            </a:r>
            <a:r>
              <a:rPr sz="1000" spc="-5" dirty="0">
                <a:solidFill>
                  <a:srgbClr val="FFFFFF"/>
                </a:solidFill>
                <a:latin typeface="Arial"/>
                <a:ea typeface="ヒラギノ角ゴ Pro W3"/>
                <a:cs typeface="Arial"/>
              </a:rPr>
              <a:t>r</a:t>
            </a:r>
            <a:r>
              <a:rPr sz="1000" spc="-15" dirty="0">
                <a:solidFill>
                  <a:srgbClr val="FFFFFF"/>
                </a:solidFill>
                <a:latin typeface="Arial"/>
                <a:ea typeface="ヒラギノ角ゴ Pro W3"/>
                <a:cs typeface="Arial"/>
              </a:rPr>
              <a:t>na</a:t>
            </a:r>
            <a:r>
              <a:rPr sz="1000" spc="-5" dirty="0">
                <a:solidFill>
                  <a:srgbClr val="FFFFFF"/>
                </a:solidFill>
                <a:latin typeface="Arial"/>
                <a:ea typeface="ヒラギノ角ゴ Pro W3"/>
                <a:cs typeface="Arial"/>
              </a:rPr>
              <a:t>rd </a:t>
            </a:r>
            <a:r>
              <a:rPr sz="1000" spc="-15" dirty="0">
                <a:solidFill>
                  <a:srgbClr val="FFFFFF"/>
                </a:solidFill>
                <a:latin typeface="Arial"/>
                <a:ea typeface="ヒラギノ角ゴ Pro W3"/>
                <a:cs typeface="Arial"/>
              </a:rPr>
              <a:t>Mi</a:t>
            </a:r>
            <a:r>
              <a:rPr sz="1000" spc="-10" dirty="0">
                <a:solidFill>
                  <a:srgbClr val="FFFFFF"/>
                </a:solidFill>
                <a:latin typeface="Arial"/>
                <a:ea typeface="ヒラギノ角ゴ Pro W3"/>
                <a:cs typeface="Arial"/>
              </a:rPr>
              <a:t>t</a:t>
            </a:r>
            <a:r>
              <a:rPr sz="1000" dirty="0">
                <a:solidFill>
                  <a:srgbClr val="FFFFFF"/>
                </a:solidFill>
                <a:latin typeface="Arial"/>
                <a:ea typeface="ヒラギノ角ゴ Pro W3"/>
                <a:cs typeface="Arial"/>
              </a:rPr>
              <a:t>c</a:t>
            </a:r>
            <a:r>
              <a:rPr sz="1000" spc="-15" dirty="0">
                <a:solidFill>
                  <a:srgbClr val="FFFFFF"/>
                </a:solidFill>
                <a:latin typeface="Arial"/>
                <a:ea typeface="ヒラギノ角ゴ Pro W3"/>
                <a:cs typeface="Arial"/>
              </a:rPr>
              <a:t>hel</a:t>
            </a:r>
            <a:r>
              <a:rPr sz="1000" spc="-5" dirty="0">
                <a:solidFill>
                  <a:srgbClr val="FFFFFF"/>
                </a:solidFill>
                <a:latin typeface="Arial"/>
                <a:ea typeface="ヒラギノ角ゴ Pro W3"/>
                <a:cs typeface="Arial"/>
              </a:rPr>
              <a:t>l</a:t>
            </a:r>
            <a:r>
              <a:rPr sz="1000" spc="15" dirty="0">
                <a:solidFill>
                  <a:srgbClr val="FFFFFF"/>
                </a:solidFill>
                <a:latin typeface="Arial"/>
                <a:ea typeface="ヒラギノ角ゴ Pro W3"/>
                <a:cs typeface="Arial"/>
              </a:rPr>
              <a:t> </a:t>
            </a:r>
            <a:r>
              <a:rPr sz="1000" spc="-10" dirty="0">
                <a:solidFill>
                  <a:srgbClr val="FFFFFF"/>
                </a:solidFill>
                <a:latin typeface="Arial"/>
                <a:ea typeface="ヒラギノ角ゴ Pro W3"/>
                <a:cs typeface="Arial"/>
              </a:rPr>
              <a:t>H</a:t>
            </a:r>
            <a:r>
              <a:rPr sz="1000" spc="-15" dirty="0">
                <a:solidFill>
                  <a:srgbClr val="FFFFFF"/>
                </a:solidFill>
                <a:latin typeface="Arial"/>
                <a:ea typeface="ヒラギノ角ゴ Pro W3"/>
                <a:cs typeface="Arial"/>
              </a:rPr>
              <a:t>o</a:t>
            </a:r>
            <a:r>
              <a:rPr sz="1000" dirty="0">
                <a:solidFill>
                  <a:srgbClr val="FFFFFF"/>
                </a:solidFill>
                <a:latin typeface="Arial"/>
                <a:ea typeface="ヒラギノ角ゴ Pro W3"/>
                <a:cs typeface="Arial"/>
              </a:rPr>
              <a:t>s</a:t>
            </a:r>
            <a:r>
              <a:rPr sz="1000" spc="-10" dirty="0">
                <a:solidFill>
                  <a:srgbClr val="FFFFFF"/>
                </a:solidFill>
                <a:latin typeface="Arial"/>
                <a:ea typeface="ヒラギノ角ゴ Pro W3"/>
                <a:cs typeface="Arial"/>
              </a:rPr>
              <a:t>pital</a:t>
            </a:r>
            <a:endParaRPr sz="1000" dirty="0">
              <a:solidFill>
                <a:srgbClr val="400000"/>
              </a:solidFill>
              <a:latin typeface="Arial"/>
              <a:ea typeface="ヒラギノ角ゴ Pro W3"/>
              <a:cs typeface="Arial"/>
            </a:endParaRPr>
          </a:p>
          <a:p>
            <a:pPr marL="502920" lvl="1" indent="-228600">
              <a:spcBef>
                <a:spcPts val="200"/>
              </a:spcBef>
              <a:buClr>
                <a:srgbClr val="FFFFFF"/>
              </a:buClr>
              <a:buFont typeface="Courier New"/>
              <a:buChar char="-"/>
              <a:tabLst>
                <a:tab pos="502920" algn="l"/>
              </a:tabLst>
              <a:defRPr/>
            </a:pPr>
            <a:r>
              <a:rPr sz="1000" spc="-10" dirty="0">
                <a:solidFill>
                  <a:srgbClr val="FFFFFF"/>
                </a:solidFill>
                <a:latin typeface="Arial"/>
                <a:ea typeface="ヒラギノ角ゴ Pro W3"/>
                <a:cs typeface="Arial"/>
              </a:rPr>
              <a:t>C</a:t>
            </a:r>
            <a:r>
              <a:rPr sz="1000" spc="-15" dirty="0">
                <a:solidFill>
                  <a:srgbClr val="FFFFFF"/>
                </a:solidFill>
                <a:latin typeface="Arial"/>
                <a:ea typeface="ヒラギノ角ゴ Pro W3"/>
                <a:cs typeface="Arial"/>
              </a:rPr>
              <a:t>o</a:t>
            </a:r>
            <a:r>
              <a:rPr sz="1000" spc="5" dirty="0">
                <a:solidFill>
                  <a:srgbClr val="FFFFFF"/>
                </a:solidFill>
                <a:latin typeface="Arial"/>
                <a:ea typeface="ヒラギノ角ゴ Pro W3"/>
                <a:cs typeface="Arial"/>
              </a:rPr>
              <a:t>m</a:t>
            </a:r>
            <a:r>
              <a:rPr sz="1000" spc="-15" dirty="0">
                <a:solidFill>
                  <a:srgbClr val="FFFFFF"/>
                </a:solidFill>
                <a:latin typeface="Arial"/>
                <a:ea typeface="ヒラギノ角ゴ Pro W3"/>
                <a:cs typeface="Arial"/>
              </a:rPr>
              <a:t>e</a:t>
            </a:r>
            <a:r>
              <a:rPr sz="1000" spc="-5" dirty="0">
                <a:solidFill>
                  <a:srgbClr val="FFFFFF"/>
                </a:solidFill>
                <a:latin typeface="Arial"/>
                <a:ea typeface="ヒラギノ角ゴ Pro W3"/>
                <a:cs typeface="Arial"/>
              </a:rPr>
              <a:t>r</a:t>
            </a:r>
            <a:r>
              <a:rPr sz="1000" spc="-10" dirty="0">
                <a:solidFill>
                  <a:srgbClr val="FFFFFF"/>
                </a:solidFill>
                <a:latin typeface="Arial"/>
                <a:ea typeface="ヒラギノ角ゴ Pro W3"/>
                <a:cs typeface="Arial"/>
              </a:rPr>
              <a:t> C</a:t>
            </a:r>
            <a:r>
              <a:rPr sz="1000" spc="-15" dirty="0">
                <a:solidFill>
                  <a:srgbClr val="FFFFFF"/>
                </a:solidFill>
                <a:latin typeface="Arial"/>
                <a:ea typeface="ヒラギノ角ゴ Pro W3"/>
                <a:cs typeface="Arial"/>
              </a:rPr>
              <a:t>hi</a:t>
            </a:r>
            <a:r>
              <a:rPr sz="1000" spc="-10" dirty="0">
                <a:solidFill>
                  <a:srgbClr val="FFFFFF"/>
                </a:solidFill>
                <a:latin typeface="Arial"/>
                <a:ea typeface="ヒラギノ角ゴ Pro W3"/>
                <a:cs typeface="Arial"/>
              </a:rPr>
              <a:t>ld</a:t>
            </a:r>
            <a:r>
              <a:rPr sz="1000" spc="-5" dirty="0">
                <a:solidFill>
                  <a:srgbClr val="FFFFFF"/>
                </a:solidFill>
                <a:latin typeface="Arial"/>
                <a:ea typeface="ヒラギノ角ゴ Pro W3"/>
                <a:cs typeface="Arial"/>
              </a:rPr>
              <a:t>r</a:t>
            </a:r>
            <a:r>
              <a:rPr sz="1000" spc="-15" dirty="0">
                <a:solidFill>
                  <a:srgbClr val="FFFFFF"/>
                </a:solidFill>
                <a:latin typeface="Arial"/>
                <a:ea typeface="ヒラギノ角ゴ Pro W3"/>
                <a:cs typeface="Arial"/>
              </a:rPr>
              <a:t>en</a:t>
            </a:r>
            <a:r>
              <a:rPr sz="1000" spc="-5" dirty="0">
                <a:solidFill>
                  <a:srgbClr val="FFFFFF"/>
                </a:solidFill>
                <a:latin typeface="Arial"/>
                <a:ea typeface="ヒラギノ角ゴ Pro W3"/>
                <a:cs typeface="Arial"/>
              </a:rPr>
              <a:t>'s</a:t>
            </a:r>
            <a:r>
              <a:rPr sz="1000" dirty="0">
                <a:solidFill>
                  <a:srgbClr val="FFFFFF"/>
                </a:solidFill>
                <a:latin typeface="Arial"/>
                <a:ea typeface="ヒラギノ角ゴ Pro W3"/>
                <a:cs typeface="Arial"/>
              </a:rPr>
              <a:t> </a:t>
            </a:r>
            <a:r>
              <a:rPr sz="1000" spc="-10" dirty="0">
                <a:solidFill>
                  <a:srgbClr val="FFFFFF"/>
                </a:solidFill>
                <a:latin typeface="Arial"/>
                <a:ea typeface="ヒラギノ角ゴ Pro W3"/>
                <a:cs typeface="Arial"/>
              </a:rPr>
              <a:t>H</a:t>
            </a:r>
            <a:r>
              <a:rPr sz="1000" spc="-15" dirty="0">
                <a:solidFill>
                  <a:srgbClr val="FFFFFF"/>
                </a:solidFill>
                <a:latin typeface="Arial"/>
                <a:ea typeface="ヒラギノ角ゴ Pro W3"/>
                <a:cs typeface="Arial"/>
              </a:rPr>
              <a:t>o</a:t>
            </a:r>
            <a:r>
              <a:rPr sz="1000" dirty="0">
                <a:solidFill>
                  <a:srgbClr val="FFFFFF"/>
                </a:solidFill>
                <a:latin typeface="Arial"/>
                <a:ea typeface="ヒラギノ角ゴ Pro W3"/>
                <a:cs typeface="Arial"/>
              </a:rPr>
              <a:t>s</a:t>
            </a:r>
            <a:r>
              <a:rPr sz="1000" spc="-10" dirty="0">
                <a:solidFill>
                  <a:srgbClr val="FFFFFF"/>
                </a:solidFill>
                <a:latin typeface="Arial"/>
                <a:ea typeface="ヒラギノ角ゴ Pro W3"/>
                <a:cs typeface="Arial"/>
              </a:rPr>
              <a:t>pital</a:t>
            </a:r>
            <a:endParaRPr sz="1000" dirty="0">
              <a:solidFill>
                <a:srgbClr val="400000"/>
              </a:solidFill>
              <a:latin typeface="Arial"/>
              <a:ea typeface="ヒラギノ角ゴ Pro W3"/>
              <a:cs typeface="Arial"/>
            </a:endParaRPr>
          </a:p>
          <a:p>
            <a:pPr marL="502920" lvl="1" indent="-228600">
              <a:spcBef>
                <a:spcPts val="250"/>
              </a:spcBef>
              <a:buClr>
                <a:srgbClr val="FFFFFF"/>
              </a:buClr>
              <a:buFont typeface="Courier New"/>
              <a:buChar char="-"/>
              <a:tabLst>
                <a:tab pos="502920" algn="l"/>
              </a:tabLst>
              <a:defRPr/>
            </a:pPr>
            <a:r>
              <a:rPr sz="1000" spc="-10" dirty="0">
                <a:solidFill>
                  <a:srgbClr val="FFFFFF"/>
                </a:solidFill>
                <a:latin typeface="Arial"/>
                <a:ea typeface="ヒラギノ角ゴ Pro W3"/>
                <a:cs typeface="Arial"/>
              </a:rPr>
              <a:t>D</a:t>
            </a:r>
            <a:r>
              <a:rPr sz="1000" spc="-15" dirty="0">
                <a:solidFill>
                  <a:srgbClr val="FFFFFF"/>
                </a:solidFill>
                <a:latin typeface="Arial"/>
                <a:ea typeface="ヒラギノ角ゴ Pro W3"/>
                <a:cs typeface="Arial"/>
              </a:rPr>
              <a:t>u</a:t>
            </a:r>
            <a:r>
              <a:rPr sz="1000" dirty="0">
                <a:solidFill>
                  <a:srgbClr val="FFFFFF"/>
                </a:solidFill>
                <a:latin typeface="Arial"/>
                <a:ea typeface="ヒラギノ角ゴ Pro W3"/>
                <a:cs typeface="Arial"/>
              </a:rPr>
              <a:t>c</a:t>
            </a:r>
            <a:r>
              <a:rPr sz="1000" spc="-15" dirty="0">
                <a:solidFill>
                  <a:srgbClr val="FFFFFF"/>
                </a:solidFill>
                <a:latin typeface="Arial"/>
                <a:ea typeface="ヒラギノ角ゴ Pro W3"/>
                <a:cs typeface="Arial"/>
              </a:rPr>
              <a:t>ho</a:t>
            </a:r>
            <a:r>
              <a:rPr sz="1000" dirty="0">
                <a:solidFill>
                  <a:srgbClr val="FFFFFF"/>
                </a:solidFill>
                <a:latin typeface="Arial"/>
                <a:ea typeface="ヒラギノ角ゴ Pro W3"/>
                <a:cs typeface="Arial"/>
              </a:rPr>
              <a:t>ss</a:t>
            </a:r>
            <a:r>
              <a:rPr sz="1000" spc="-10" dirty="0">
                <a:solidFill>
                  <a:srgbClr val="FFFFFF"/>
                </a:solidFill>
                <a:latin typeface="Arial"/>
                <a:ea typeface="ヒラギノ角ゴ Pro W3"/>
                <a:cs typeface="Arial"/>
              </a:rPr>
              <a:t>oi</a:t>
            </a:r>
            <a:r>
              <a:rPr sz="1000" spc="-5" dirty="0">
                <a:solidFill>
                  <a:srgbClr val="FFFFFF"/>
                </a:solidFill>
                <a:latin typeface="Arial"/>
                <a:ea typeface="ヒラギノ角ゴ Pro W3"/>
                <a:cs typeface="Arial"/>
              </a:rPr>
              <a:t>s</a:t>
            </a:r>
            <a:r>
              <a:rPr sz="1000" spc="-10" dirty="0">
                <a:solidFill>
                  <a:srgbClr val="FFFFFF"/>
                </a:solidFill>
                <a:latin typeface="Arial"/>
                <a:ea typeface="ヒラギノ角ゴ Pro W3"/>
                <a:cs typeface="Arial"/>
              </a:rPr>
              <a:t> Cente</a:t>
            </a:r>
            <a:r>
              <a:rPr sz="1000" spc="-5" dirty="0">
                <a:solidFill>
                  <a:srgbClr val="FFFFFF"/>
                </a:solidFill>
                <a:latin typeface="Arial"/>
                <a:ea typeface="ヒラギノ角ゴ Pro W3"/>
                <a:cs typeface="Arial"/>
              </a:rPr>
              <a:t>r</a:t>
            </a:r>
            <a:r>
              <a:rPr sz="1000" dirty="0">
                <a:solidFill>
                  <a:srgbClr val="FFFFFF"/>
                </a:solidFill>
                <a:latin typeface="Arial"/>
                <a:ea typeface="ヒラギノ角ゴ Pro W3"/>
                <a:cs typeface="Arial"/>
              </a:rPr>
              <a:t> f</a:t>
            </a:r>
            <a:r>
              <a:rPr sz="1000" spc="-15" dirty="0">
                <a:solidFill>
                  <a:srgbClr val="FFFFFF"/>
                </a:solidFill>
                <a:latin typeface="Arial"/>
                <a:ea typeface="ヒラギノ角ゴ Pro W3"/>
                <a:cs typeface="Arial"/>
              </a:rPr>
              <a:t>o</a:t>
            </a:r>
            <a:r>
              <a:rPr sz="1000" spc="-5" dirty="0">
                <a:solidFill>
                  <a:srgbClr val="FFFFFF"/>
                </a:solidFill>
                <a:latin typeface="Arial"/>
                <a:ea typeface="ヒラギノ角ゴ Pro W3"/>
                <a:cs typeface="Arial"/>
              </a:rPr>
              <a:t>r</a:t>
            </a:r>
            <a:r>
              <a:rPr sz="1000" spc="-10" dirty="0">
                <a:solidFill>
                  <a:srgbClr val="FFFFFF"/>
                </a:solidFill>
                <a:latin typeface="Arial"/>
                <a:ea typeface="ヒラギノ角ゴ Pro W3"/>
                <a:cs typeface="Arial"/>
              </a:rPr>
              <a:t> </a:t>
            </a:r>
            <a:r>
              <a:rPr sz="1000" spc="-15" dirty="0">
                <a:solidFill>
                  <a:srgbClr val="FFFFFF"/>
                </a:solidFill>
                <a:latin typeface="Arial"/>
                <a:ea typeface="ヒラギノ角ゴ Pro W3"/>
                <a:cs typeface="Arial"/>
              </a:rPr>
              <a:t>Advan</a:t>
            </a:r>
            <a:r>
              <a:rPr sz="1000" dirty="0">
                <a:solidFill>
                  <a:srgbClr val="FFFFFF"/>
                </a:solidFill>
                <a:latin typeface="Arial"/>
                <a:ea typeface="ヒラギノ角ゴ Pro W3"/>
                <a:cs typeface="Arial"/>
              </a:rPr>
              <a:t>c</a:t>
            </a:r>
            <a:r>
              <a:rPr sz="1000" spc="-15" dirty="0">
                <a:solidFill>
                  <a:srgbClr val="FFFFFF"/>
                </a:solidFill>
                <a:latin typeface="Arial"/>
                <a:ea typeface="ヒラギノ角ゴ Pro W3"/>
                <a:cs typeface="Arial"/>
              </a:rPr>
              <a:t>e</a:t>
            </a:r>
            <a:r>
              <a:rPr sz="1000" spc="-10" dirty="0">
                <a:solidFill>
                  <a:srgbClr val="FFFFFF"/>
                </a:solidFill>
                <a:latin typeface="Arial"/>
                <a:ea typeface="ヒラギノ角ゴ Pro W3"/>
                <a:cs typeface="Arial"/>
              </a:rPr>
              <a:t>d</a:t>
            </a:r>
            <a:r>
              <a:rPr sz="1000" spc="-20" dirty="0">
                <a:solidFill>
                  <a:srgbClr val="FFFFFF"/>
                </a:solidFill>
                <a:latin typeface="Arial"/>
                <a:ea typeface="ヒラギノ角ゴ Pro W3"/>
                <a:cs typeface="Arial"/>
              </a:rPr>
              <a:t> </a:t>
            </a:r>
            <a:r>
              <a:rPr sz="1000" spc="-15" dirty="0" smtClean="0">
                <a:solidFill>
                  <a:srgbClr val="FFFFFF"/>
                </a:solidFill>
                <a:latin typeface="Arial"/>
                <a:ea typeface="ヒラギノ角ゴ Pro W3"/>
                <a:cs typeface="Arial"/>
              </a:rPr>
              <a:t>Medi</a:t>
            </a:r>
            <a:r>
              <a:rPr sz="1000" dirty="0" smtClean="0">
                <a:solidFill>
                  <a:srgbClr val="FFFFFF"/>
                </a:solidFill>
                <a:latin typeface="Arial"/>
                <a:ea typeface="ヒラギノ角ゴ Pro W3"/>
                <a:cs typeface="Arial"/>
              </a:rPr>
              <a:t>c</a:t>
            </a:r>
            <a:r>
              <a:rPr sz="1000" spc="-10" dirty="0" smtClean="0">
                <a:solidFill>
                  <a:srgbClr val="FFFFFF"/>
                </a:solidFill>
                <a:latin typeface="Arial"/>
                <a:ea typeface="ヒラギノ角ゴ Pro W3"/>
                <a:cs typeface="Arial"/>
              </a:rPr>
              <a:t>ine</a:t>
            </a:r>
            <a:endParaRPr lang="en-US" sz="1000" spc="-10" dirty="0" smtClean="0">
              <a:solidFill>
                <a:srgbClr val="FFFFFF"/>
              </a:solidFill>
              <a:latin typeface="Arial"/>
              <a:ea typeface="ヒラギノ角ゴ Pro W3"/>
              <a:cs typeface="Arial"/>
            </a:endParaRPr>
          </a:p>
          <a:p>
            <a:pPr marL="502920" lvl="1" indent="-228600">
              <a:spcBef>
                <a:spcPts val="250"/>
              </a:spcBef>
              <a:buClr>
                <a:srgbClr val="FFFFFF"/>
              </a:buClr>
              <a:buFont typeface="Courier New"/>
              <a:buChar char="-"/>
              <a:tabLst>
                <a:tab pos="502920" algn="l"/>
              </a:tabLst>
              <a:defRPr/>
            </a:pPr>
            <a:r>
              <a:rPr lang="en-US" sz="1000" spc="-10" dirty="0" smtClean="0">
                <a:solidFill>
                  <a:srgbClr val="FFFFFF"/>
                </a:solidFill>
                <a:latin typeface="Arial"/>
                <a:ea typeface="ヒラギノ角ゴ Pro W3"/>
                <a:cs typeface="Arial"/>
              </a:rPr>
              <a:t>Orland Park Center for  Advanced Care  </a:t>
            </a:r>
          </a:p>
          <a:p>
            <a:pPr marL="502920" lvl="1" indent="-228600">
              <a:spcBef>
                <a:spcPts val="250"/>
              </a:spcBef>
              <a:buClr>
                <a:srgbClr val="FFFFFF"/>
              </a:buClr>
              <a:buFont typeface="Courier New"/>
              <a:buChar char="-"/>
              <a:tabLst>
                <a:tab pos="502920" algn="l"/>
              </a:tabLst>
              <a:defRPr/>
            </a:pPr>
            <a:r>
              <a:rPr lang="en-US" sz="1000" spc="-10" dirty="0" smtClean="0">
                <a:solidFill>
                  <a:srgbClr val="FFFFFF"/>
                </a:solidFill>
                <a:latin typeface="Arial"/>
                <a:ea typeface="ヒラギノ角ゴ Pro W3"/>
                <a:cs typeface="Arial"/>
              </a:rPr>
              <a:t>South Loop Center for Advanced Care </a:t>
            </a:r>
          </a:p>
          <a:p>
            <a:pPr marL="502920" lvl="1" indent="-228600">
              <a:spcBef>
                <a:spcPts val="250"/>
              </a:spcBef>
              <a:buClr>
                <a:srgbClr val="FFFFFF"/>
              </a:buClr>
              <a:buFont typeface="Courier New"/>
              <a:buChar char="-"/>
              <a:tabLst>
                <a:tab pos="502920" algn="l"/>
              </a:tabLst>
              <a:defRPr/>
            </a:pPr>
            <a:r>
              <a:rPr lang="en-US" sz="1000" spc="-10" dirty="0" smtClean="0">
                <a:solidFill>
                  <a:srgbClr val="FFFFFF"/>
                </a:solidFill>
                <a:latin typeface="Arial"/>
                <a:ea typeface="ヒラギノ角ゴ Pro W3"/>
                <a:cs typeface="Arial"/>
              </a:rPr>
              <a:t>Ingalls Memorial (Harvey, IL)</a:t>
            </a:r>
            <a:endParaRPr sz="1000" dirty="0">
              <a:solidFill>
                <a:srgbClr val="400000"/>
              </a:solidFill>
              <a:latin typeface="Arial"/>
              <a:ea typeface="ヒラギノ角ゴ Pro W3"/>
              <a:cs typeface="Arial"/>
            </a:endParaRPr>
          </a:p>
          <a:p>
            <a:pPr marL="45721">
              <a:spcBef>
                <a:spcPts val="309"/>
              </a:spcBef>
              <a:buClr>
                <a:srgbClr val="FFFFFF"/>
              </a:buClr>
              <a:tabLst>
                <a:tab pos="160020" algn="l"/>
              </a:tabLst>
              <a:defRPr/>
            </a:pPr>
            <a:endParaRPr sz="1050" dirty="0">
              <a:solidFill>
                <a:srgbClr val="400000"/>
              </a:solidFill>
              <a:latin typeface="Arial"/>
              <a:ea typeface="ヒラギノ角ゴ Pro W3"/>
              <a:cs typeface="Arial"/>
            </a:endParaRPr>
          </a:p>
        </p:txBody>
      </p:sp>
      <p:pic>
        <p:nvPicPr>
          <p:cNvPr id="8" name="Picture 21" descr="Image result for Orland Park Chicago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784" y="4650532"/>
            <a:ext cx="1888250" cy="10160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721077"/>
            <a:ext cx="2073648" cy="240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0" descr="UChicago Medicine earns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4491" y="4987342"/>
            <a:ext cx="1144495" cy="6576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0803" y="4383018"/>
            <a:ext cx="1219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4" descr="   ">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069" y="4729364"/>
            <a:ext cx="1140331" cy="915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 Comprehensive Stroke Center: Policies and Procedure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347709"/>
            <a:ext cx="1201506" cy="8108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8" descr="Most Wired 20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84292" y="4764018"/>
            <a:ext cx="1106511" cy="97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29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Technology </a:t>
            </a:r>
            <a:r>
              <a:rPr lang="en-US" dirty="0" err="1" smtClean="0"/>
              <a:t>Silo’ed</a:t>
            </a:r>
            <a:r>
              <a:rPr lang="en-US" dirty="0" smtClean="0"/>
              <a:t> Infrastructure, Remember                   the 2000s?</a:t>
            </a:r>
            <a:endParaRPr lang="en-US" dirty="0"/>
          </a:p>
        </p:txBody>
      </p:sp>
      <p:sp>
        <p:nvSpPr>
          <p:cNvPr id="6" name="Slide Number Placeholder 5"/>
          <p:cNvSpPr>
            <a:spLocks noGrp="1"/>
          </p:cNvSpPr>
          <p:nvPr>
            <p:ph type="sldNum" sz="quarter" idx="4"/>
          </p:nvPr>
        </p:nvSpPr>
        <p:spPr/>
        <p:txBody>
          <a:bodyPr/>
          <a:lstStyle/>
          <a:p>
            <a:pPr>
              <a:defRPr/>
            </a:pPr>
            <a:fld id="{8E376C17-02CD-47F7-84D0-EC7C5B0DAEE1}" type="slidenum">
              <a:rPr lang="en-US" smtClean="0"/>
              <a:pPr>
                <a:defRPr/>
              </a:pPr>
              <a:t>3</a:t>
            </a:fld>
            <a:endParaRPr lang="en-US" dirty="0"/>
          </a:p>
        </p:txBody>
      </p:sp>
      <p:pic>
        <p:nvPicPr>
          <p:cNvPr id="5" name="Picture 4"/>
          <p:cNvPicPr>
            <a:picLocks noChangeAspect="1"/>
          </p:cNvPicPr>
          <p:nvPr/>
        </p:nvPicPr>
        <p:blipFill>
          <a:blip r:embed="rId3"/>
          <a:stretch>
            <a:fillRect/>
          </a:stretch>
        </p:blipFill>
        <p:spPr>
          <a:xfrm>
            <a:off x="152400" y="762000"/>
            <a:ext cx="7162800" cy="4939065"/>
          </a:xfrm>
          <a:prstGeom prst="rect">
            <a:avLst/>
          </a:prstGeom>
        </p:spPr>
      </p:pic>
      <p:sp>
        <p:nvSpPr>
          <p:cNvPr id="9" name="TextBox 8"/>
          <p:cNvSpPr txBox="1"/>
          <p:nvPr/>
        </p:nvSpPr>
        <p:spPr>
          <a:xfrm>
            <a:off x="6553200" y="2438400"/>
            <a:ext cx="2459118" cy="4065215"/>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dirty="0" smtClean="0"/>
              <a:t>Remember when?</a:t>
            </a:r>
          </a:p>
          <a:p>
            <a:pPr marL="257175" indent="-257175">
              <a:spcBef>
                <a:spcPts val="450"/>
              </a:spcBef>
              <a:spcAft>
                <a:spcPts val="450"/>
              </a:spcAft>
              <a:buAutoNum type="arabicParenR"/>
            </a:pPr>
            <a:r>
              <a:rPr lang="en-US" sz="1200" dirty="0" smtClean="0"/>
              <a:t>You could keep your data inside your network?</a:t>
            </a:r>
          </a:p>
          <a:p>
            <a:pPr marL="257175" indent="-257175">
              <a:spcBef>
                <a:spcPts val="450"/>
              </a:spcBef>
              <a:spcAft>
                <a:spcPts val="450"/>
              </a:spcAft>
              <a:buAutoNum type="arabicParenR"/>
            </a:pPr>
            <a:r>
              <a:rPr lang="en-US" sz="1200" dirty="0" smtClean="0"/>
              <a:t>When there were no smartphones and data leakage to mobile devices?</a:t>
            </a:r>
          </a:p>
          <a:p>
            <a:pPr marL="257175" indent="-257175">
              <a:spcBef>
                <a:spcPts val="450"/>
              </a:spcBef>
              <a:spcAft>
                <a:spcPts val="450"/>
              </a:spcAft>
              <a:buAutoNum type="arabicParenR"/>
            </a:pPr>
            <a:r>
              <a:rPr lang="en-US" sz="1200" dirty="0" smtClean="0"/>
              <a:t>There was barely any social media?</a:t>
            </a:r>
            <a:endParaRPr lang="en-US" sz="1200" dirty="0"/>
          </a:p>
          <a:p>
            <a:pPr marL="257175" indent="-257175">
              <a:spcBef>
                <a:spcPts val="450"/>
              </a:spcBef>
              <a:spcAft>
                <a:spcPts val="450"/>
              </a:spcAft>
              <a:buAutoNum type="arabicParenR"/>
            </a:pPr>
            <a:r>
              <a:rPr lang="en-US" sz="1200" dirty="0" smtClean="0"/>
              <a:t>The “cloud” was just another term for “external hosting”?</a:t>
            </a:r>
          </a:p>
          <a:p>
            <a:pPr marL="257175" indent="-257175">
              <a:spcBef>
                <a:spcPts val="450"/>
              </a:spcBef>
              <a:spcAft>
                <a:spcPts val="450"/>
              </a:spcAft>
              <a:buAutoNum type="arabicParenR"/>
            </a:pPr>
            <a:r>
              <a:rPr lang="en-US" sz="1200" dirty="0" smtClean="0"/>
              <a:t>Medical devices didn’t run on Windows or Linux?</a:t>
            </a:r>
          </a:p>
          <a:p>
            <a:pPr marL="257175" indent="-257175">
              <a:spcBef>
                <a:spcPts val="450"/>
              </a:spcBef>
              <a:spcAft>
                <a:spcPts val="450"/>
              </a:spcAft>
              <a:buAutoNum type="arabicParenR"/>
            </a:pPr>
            <a:r>
              <a:rPr lang="en-US" sz="1200" dirty="0" smtClean="0"/>
              <a:t>New technology meant bringing in systems “inside of your four-walls”?</a:t>
            </a:r>
          </a:p>
          <a:p>
            <a:pPr marL="257175" indent="-257175">
              <a:spcBef>
                <a:spcPts val="450"/>
              </a:spcBef>
              <a:spcAft>
                <a:spcPts val="450"/>
              </a:spcAft>
              <a:buAutoNum type="arabicParenR"/>
            </a:pPr>
            <a:r>
              <a:rPr lang="en-US" sz="1200" dirty="0" smtClean="0"/>
              <a:t>You “</a:t>
            </a:r>
            <a:r>
              <a:rPr lang="en-US" sz="1200" dirty="0" err="1" smtClean="0"/>
              <a:t>kinda</a:t>
            </a:r>
            <a:r>
              <a:rPr lang="en-US" sz="1200" dirty="0" smtClean="0"/>
              <a:t> knew” where your data were?</a:t>
            </a:r>
            <a:endParaRPr lang="en-US" sz="1200" dirty="0"/>
          </a:p>
        </p:txBody>
      </p:sp>
    </p:spTree>
    <p:extLst>
      <p:ext uri="{BB962C8B-B14F-4D97-AF65-F5344CB8AC3E}">
        <p14:creationId xmlns:p14="http://schemas.microsoft.com/office/powerpoint/2010/main" val="4110242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Digital Age, Patient Centric</a:t>
            </a:r>
            <a:endParaRPr lang="en-US" dirty="0"/>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4</a:t>
            </a:fld>
            <a:endParaRPr lang="en-US" dirty="0"/>
          </a:p>
        </p:txBody>
      </p:sp>
      <p:sp>
        <p:nvSpPr>
          <p:cNvPr id="6" name="Title 1"/>
          <p:cNvSpPr txBox="1">
            <a:spLocks/>
          </p:cNvSpPr>
          <p:nvPr/>
        </p:nvSpPr>
        <p:spPr>
          <a:xfrm>
            <a:off x="0" y="0"/>
            <a:ext cx="0" cy="0"/>
          </a:xfrm>
          <a:prstGeom prst="rect">
            <a:avLst/>
          </a:prstGeom>
        </p:spPr>
        <p:txBody>
          <a:bodyPr/>
          <a:lstStyle>
            <a:lvl1pPr algn="l" rtl="0" eaLnBrk="1" fontAlgn="base" hangingPunct="1">
              <a:lnSpc>
                <a:spcPct val="90000"/>
              </a:lnSpc>
              <a:spcBef>
                <a:spcPct val="0"/>
              </a:spcBef>
              <a:spcAft>
                <a:spcPct val="0"/>
              </a:spcAft>
              <a:defRPr sz="3600" b="1" kern="1200" spc="-60">
                <a:solidFill>
                  <a:srgbClr val="800000"/>
                </a:solidFill>
                <a:latin typeface="Arial" charset="0"/>
                <a:ea typeface="Arial" charset="0"/>
                <a:cs typeface="Arial" charset="0"/>
              </a:defRPr>
            </a:lvl1pPr>
            <a:lvl2pPr algn="l" rtl="0" eaLnBrk="1" fontAlgn="base" hangingPunct="1">
              <a:lnSpc>
                <a:spcPct val="90000"/>
              </a:lnSpc>
              <a:spcBef>
                <a:spcPct val="0"/>
              </a:spcBef>
              <a:spcAft>
                <a:spcPct val="0"/>
              </a:spcAft>
              <a:defRPr sz="3600" b="1">
                <a:solidFill>
                  <a:srgbClr val="800000"/>
                </a:solidFill>
                <a:latin typeface="Arial" charset="0"/>
                <a:cs typeface="Arial" charset="0"/>
              </a:defRPr>
            </a:lvl2pPr>
            <a:lvl3pPr algn="l" rtl="0" eaLnBrk="1" fontAlgn="base" hangingPunct="1">
              <a:lnSpc>
                <a:spcPct val="90000"/>
              </a:lnSpc>
              <a:spcBef>
                <a:spcPct val="0"/>
              </a:spcBef>
              <a:spcAft>
                <a:spcPct val="0"/>
              </a:spcAft>
              <a:defRPr sz="3600" b="1">
                <a:solidFill>
                  <a:srgbClr val="800000"/>
                </a:solidFill>
                <a:latin typeface="Arial" charset="0"/>
                <a:cs typeface="Arial" charset="0"/>
              </a:defRPr>
            </a:lvl3pPr>
            <a:lvl4pPr algn="l" rtl="0" eaLnBrk="1" fontAlgn="base" hangingPunct="1">
              <a:lnSpc>
                <a:spcPct val="90000"/>
              </a:lnSpc>
              <a:spcBef>
                <a:spcPct val="0"/>
              </a:spcBef>
              <a:spcAft>
                <a:spcPct val="0"/>
              </a:spcAft>
              <a:defRPr sz="3600" b="1">
                <a:solidFill>
                  <a:srgbClr val="800000"/>
                </a:solidFill>
                <a:latin typeface="Arial" charset="0"/>
                <a:cs typeface="Arial" charset="0"/>
              </a:defRPr>
            </a:lvl4pPr>
            <a:lvl5pPr algn="l" rtl="0" eaLnBrk="1" fontAlgn="base" hangingPunct="1">
              <a:lnSpc>
                <a:spcPct val="90000"/>
              </a:lnSpc>
              <a:spcBef>
                <a:spcPct val="0"/>
              </a:spcBef>
              <a:spcAft>
                <a:spcPct val="0"/>
              </a:spcAft>
              <a:defRPr sz="3600" b="1">
                <a:solidFill>
                  <a:srgbClr val="800000"/>
                </a:solidFill>
                <a:latin typeface="Arial" charset="0"/>
                <a:cs typeface="Arial" charset="0"/>
              </a:defRPr>
            </a:lvl5pPr>
            <a:lvl6pPr marL="457200" algn="l" rtl="0" eaLnBrk="1" fontAlgn="base" hangingPunct="1">
              <a:lnSpc>
                <a:spcPct val="90000"/>
              </a:lnSpc>
              <a:spcBef>
                <a:spcPct val="0"/>
              </a:spcBef>
              <a:spcAft>
                <a:spcPct val="0"/>
              </a:spcAft>
              <a:defRPr sz="3600" b="1">
                <a:solidFill>
                  <a:srgbClr val="800000"/>
                </a:solidFill>
                <a:latin typeface="Arial" charset="0"/>
                <a:cs typeface="Arial" charset="0"/>
              </a:defRPr>
            </a:lvl6pPr>
            <a:lvl7pPr marL="914400" algn="l" rtl="0" eaLnBrk="1" fontAlgn="base" hangingPunct="1">
              <a:lnSpc>
                <a:spcPct val="90000"/>
              </a:lnSpc>
              <a:spcBef>
                <a:spcPct val="0"/>
              </a:spcBef>
              <a:spcAft>
                <a:spcPct val="0"/>
              </a:spcAft>
              <a:defRPr sz="3600" b="1">
                <a:solidFill>
                  <a:srgbClr val="800000"/>
                </a:solidFill>
                <a:latin typeface="Arial" charset="0"/>
                <a:cs typeface="Arial" charset="0"/>
              </a:defRPr>
            </a:lvl7pPr>
            <a:lvl8pPr marL="1371600" algn="l" rtl="0" eaLnBrk="1" fontAlgn="base" hangingPunct="1">
              <a:lnSpc>
                <a:spcPct val="90000"/>
              </a:lnSpc>
              <a:spcBef>
                <a:spcPct val="0"/>
              </a:spcBef>
              <a:spcAft>
                <a:spcPct val="0"/>
              </a:spcAft>
              <a:defRPr sz="3600" b="1">
                <a:solidFill>
                  <a:srgbClr val="800000"/>
                </a:solidFill>
                <a:latin typeface="Arial" charset="0"/>
                <a:cs typeface="Arial" charset="0"/>
              </a:defRPr>
            </a:lvl8pPr>
            <a:lvl9pPr marL="1828800" algn="l" rtl="0" eaLnBrk="1" fontAlgn="base" hangingPunct="1">
              <a:lnSpc>
                <a:spcPct val="90000"/>
              </a:lnSpc>
              <a:spcBef>
                <a:spcPct val="0"/>
              </a:spcBef>
              <a:spcAft>
                <a:spcPct val="0"/>
              </a:spcAft>
              <a:defRPr sz="3600" b="1">
                <a:solidFill>
                  <a:srgbClr val="800000"/>
                </a:solidFill>
                <a:latin typeface="Arial" charset="0"/>
                <a:cs typeface="Arial" charset="0"/>
              </a:defRPr>
            </a:lvl9pPr>
          </a:lstStyle>
          <a:p>
            <a:r>
              <a:rPr lang="en-US" smtClean="0"/>
              <a:t>Well, those times are gone</a:t>
            </a:r>
            <a:endParaRPr lang="en-US" dirty="0"/>
          </a:p>
        </p:txBody>
      </p:sp>
      <p:pic>
        <p:nvPicPr>
          <p:cNvPr id="25" name="Picture 24"/>
          <p:cNvPicPr>
            <a:picLocks noChangeAspect="1"/>
          </p:cNvPicPr>
          <p:nvPr/>
        </p:nvPicPr>
        <p:blipFill>
          <a:blip r:embed="rId2"/>
          <a:stretch>
            <a:fillRect/>
          </a:stretch>
        </p:blipFill>
        <p:spPr>
          <a:xfrm>
            <a:off x="785518" y="838200"/>
            <a:ext cx="7327723" cy="5498713"/>
          </a:xfrm>
          <a:prstGeom prst="rect">
            <a:avLst/>
          </a:prstGeom>
        </p:spPr>
      </p:pic>
      <p:grpSp>
        <p:nvGrpSpPr>
          <p:cNvPr id="7" name="Group 6"/>
          <p:cNvGrpSpPr/>
          <p:nvPr/>
        </p:nvGrpSpPr>
        <p:grpSpPr>
          <a:xfrm>
            <a:off x="1524000" y="1371600"/>
            <a:ext cx="6172200" cy="3886200"/>
            <a:chOff x="1371600" y="1143000"/>
            <a:chExt cx="6324600" cy="4114800"/>
          </a:xfrm>
        </p:grpSpPr>
        <p:cxnSp>
          <p:nvCxnSpPr>
            <p:cNvPr id="8" name="Straight Connector 7"/>
            <p:cNvCxnSpPr/>
            <p:nvPr/>
          </p:nvCxnSpPr>
          <p:spPr>
            <a:xfrm>
              <a:off x="2286000" y="1752600"/>
              <a:ext cx="3048000" cy="350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09800" y="1981200"/>
              <a:ext cx="3810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38800" y="1371600"/>
              <a:ext cx="8382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819400" y="1295400"/>
              <a:ext cx="259080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371600" y="4419600"/>
              <a:ext cx="76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00200" y="3048000"/>
              <a:ext cx="5410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590800" y="2057400"/>
              <a:ext cx="43434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467600" y="2590800"/>
              <a:ext cx="228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681024" y="2286000"/>
              <a:ext cx="977076" cy="220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828800" y="4343400"/>
              <a:ext cx="21336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057400" y="1143000"/>
              <a:ext cx="1828800" cy="1943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10000" y="1219200"/>
              <a:ext cx="1548576" cy="396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369212" y="1428750"/>
              <a:ext cx="1080324" cy="3752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62400" y="1143000"/>
              <a:ext cx="2526888"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95792" y="1295400"/>
              <a:ext cx="969696" cy="3276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791200" y="3041350"/>
              <a:ext cx="909174" cy="214025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6" name="Picture 25" descr="Gefährlicher Computerwur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645" y="2330389"/>
            <a:ext cx="1083046" cy="1066800"/>
          </a:xfrm>
          <a:prstGeom prst="rect">
            <a:avLst/>
          </a:prstGeom>
        </p:spPr>
      </p:pic>
    </p:spTree>
    <p:extLst>
      <p:ext uri="{BB962C8B-B14F-4D97-AF65-F5344CB8AC3E}">
        <p14:creationId xmlns:p14="http://schemas.microsoft.com/office/powerpoint/2010/main" val="3389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500"/>
                            </p:stCondLst>
                            <p:childTnLst>
                              <p:par>
                                <p:cTn id="17" presetID="0" presetClass="path" presetSubtype="0" accel="50000" decel="50000" fill="hold" nodeType="afterEffect">
                                  <p:stCondLst>
                                    <p:cond delay="0"/>
                                  </p:stCondLst>
                                  <p:childTnLst>
                                    <p:animMotion origin="layout" path="M 3.88889E-6 -1.85185E-6 L 3.88889E-6 -1.85185E-6 C 0.00659 -1.85185E-6 0.01302 -1.85185E-6 0.01961 0.00047 C 0.02187 0.0007 0.02413 0.00139 0.02656 0.00162 C 0.02968 0.00186 0.03298 0.00209 0.03628 0.00209 C 0.04062 0.00325 0.04496 0.00394 0.04913 0.0051 C 0.05017 0.00533 0.05104 0.00602 0.05208 0.00625 C 0.05746 0.00741 0.06267 0.00787 0.06788 0.00903 C 0.07187 0.00996 0.07569 0.01112 0.07951 0.01181 C 0.10364 0.01667 0.09514 0.01412 0.12014 0.01806 C 0.12361 0.01875 0.12725 0.01922 0.13073 0.01991 C 0.13489 0.02061 0.13906 0.02223 0.14323 0.02269 C 0.15555 0.02431 0.14878 0.02362 0.16319 0.025 L 0.17187 0.02662 C 0.17725 0.02778 0.18281 0.02778 0.18802 0.02963 C 0.1934 0.03125 0.19166 0.03079 0.19913 0.03241 C 0.20121 0.03287 0.20347 0.03311 0.20555 0.03357 C 0.20885 0.03426 0.21215 0.03496 0.21545 0.03588 C 0.22708 0.03889 0.2184 0.0375 0.22743 0.03866 C 0.23437 0.04051 0.23489 0.04051 0.24236 0.04213 C 0.24548 0.0426 0.24861 0.04306 0.25173 0.04375 C 0.25416 0.04445 0.25659 0.04514 0.25902 0.04561 C 0.2618 0.04607 0.26475 0.04607 0.26753 0.04676 C 0.27708 0.04885 0.27239 0.04815 0.28159 0.04885 C 0.28298 0.04931 0.2842 0.04977 0.28541 0.05 C 0.28645 0.05024 0.30034 0.05116 0.30086 0.05116 C 0.31597 0.05417 0.29704 0.0507 0.31371 0.05301 C 0.31423 0.05301 0.31475 0.05348 0.31545 0.05348 C 0.31892 0.05394 0.32257 0.05417 0.32604 0.05463 C 0.34566 0.05718 0.32951 0.05579 0.34444 0.05695 C 0.35347 0.06019 0.34496 0.05741 0.35816 0.05973 C 0.35954 0.05996 0.36093 0.06065 0.36232 0.06088 C 0.36475 0.06135 0.36718 0.06112 0.36961 0.06158 C 0.37465 0.06204 0.38454 0.06366 0.38454 0.06366 C 0.38576 0.06412 0.3868 0.06459 0.38802 0.06482 C 0.38958 0.06528 0.39114 0.06528 0.3927 0.06551 C 0.40312 0.0669 0.38593 0.06551 0.41076 0.06667 C 0.41545 0.06806 0.40798 0.06575 0.41718 0.06783 C 0.41823 0.06806 0.41944 0.06852 0.42048 0.06899 C 0.42187 0.06922 0.42309 0.06945 0.4243 0.06945 C 0.4335 0.06968 0.44253 0.06991 0.45173 0.06991 L 0.4585 0.07107 C 0.45954 0.0713 0.46059 0.07153 0.46163 0.07176 C 0.46389 0.072 0.46632 0.072 0.46875 0.07223 L 0.47951 0.07408 C 0.4901 0.07524 0.48211 0.07385 0.48941 0.07524 C 0.48975 0.07454 0.49045 0.07431 0.49062 0.07338 C 0.49079 0.0713 0.49027 0.06922 0.4901 0.06713 C 0.48993 0.06343 0.48993 0.0595 0.48975 0.05579 C 0.4901 0.05 0.49062 0.04445 0.49097 0.03866 C 0.49114 0.03658 0.49132 0.0345 0.49149 0.03241 C 0.49166 0.02963 0.49201 0.02709 0.49236 0.02431 C 0.4927 0.02176 0.49323 0.01922 0.49357 0.01644 C 0.49461 0.00787 0.4934 0.01644 0.49444 0.0095 C 0.49548 -0.00509 0.49496 0.00093 0.49583 -0.0081 C 0.49566 -0.01504 0.496 -0.04259 0.49496 -0.05717 C 0.49461 -0.06088 0.49444 -0.05972 0.49409 -0.06342 C 0.49305 -0.07222 0.49427 -0.06504 0.4927 -0.07245 C 0.49253 -0.07314 0.49236 -0.07407 0.49236 -0.07476 C 0.49218 -0.07615 0.49288 -0.07824 0.49184 -0.0787 C 0.48975 -0.08009 0.48698 -0.07916 0.48454 -0.07939 C 0.45885 -0.08495 0.47829 -0.08148 0.45902 -0.08333 C 0.45816 -0.08333 0.45729 -0.08356 0.45642 -0.08379 C 0.45503 -0.08425 0.45364 -0.08449 0.45208 -0.08495 C 0.45156 -0.08518 0.45104 -0.08541 0.45052 -0.08564 C 0.44948 -0.08588 0.44843 -0.08588 0.44739 -0.08611 C 0.44687 -0.08657 0.44635 -0.08703 0.44566 -0.08726 C 0.44496 -0.08773 0.4427 -0.08819 0.44184 -0.08842 C 0.43264 -0.0912 0.44079 -0.08912 0.43246 -0.0912 C 0.43159 -0.09189 0.42812 -0.09467 0.42656 -0.09513 C 0.42465 -0.09583 0.42274 -0.09583 0.421 -0.09629 C 0.41684 -0.09745 0.42204 -0.09652 0.41718 -0.09814 C 0.41232 -0.09976 0.40329 -0.10185 0.39791 -0.10439 C 0.39409 -0.10625 0.39427 -0.10694 0.39062 -0.10902 C 0.38802 -0.11041 0.38541 -0.11157 0.38298 -0.11296 C 0.38055 -0.11412 0.37812 -0.11597 0.37569 -0.11689 C 0.36944 -0.11921 0.37621 -0.11666 0.36718 -0.12083 C 0.36493 -0.12199 0.36284 -0.12268 0.36076 -0.12384 C 0.35902 -0.12453 0.35746 -0.12546 0.35607 -0.12662 C 0.35555 -0.12685 0.3552 -0.12754 0.35468 -0.12777 C 0.35416 -0.128 0.35364 -0.128 0.35295 -0.12824 C 0.35121 -0.12893 0.34948 -0.12963 0.34791 -0.13055 C 0.34704 -0.13101 0.34652 -0.13194 0.34566 -0.13217 C 0.34392 -0.13333 0.34201 -0.13379 0.3401 -0.13449 C 0.33698 -0.1375 0.34132 -0.13379 0.3368 -0.13634 C 0.33454 -0.1375 0.33246 -0.13912 0.33038 -0.14027 C 0.32864 -0.1412 0.32691 -0.14166 0.32517 -0.14259 C 0.32448 -0.14282 0.32378 -0.14305 0.32309 -0.14375 C 0.32152 -0.14513 0.31996 -0.14699 0.3184 -0.14814 C 0.31684 -0.14953 0.31493 -0.15046 0.31319 -0.15162 C 0.31215 -0.15254 0.31093 -0.1537 0.30989 -0.15439 C 0.30764 -0.15601 0.3052 -0.1574 0.30295 -0.15902 C 0.30034 -0.16111 0.29791 -0.16342 0.29531 -0.16527 C 0.29409 -0.1662 0.2927 -0.16666 0.29149 -0.16759 C 0.29062 -0.16828 0.2901 -0.16921 0.28941 -0.1699 C 0.28055 -0.17754 0.27118 -0.18402 0.26284 -0.19259 C 0.25416 -0.20162 0.26389 -0.19166 0.24826 -0.20694 C 0.24757 -0.20763 0.24687 -0.20833 0.24618 -0.20925 C 0.24514 -0.21041 0.24427 -0.2118 0.24323 -0.21273 L 0.24062 -0.21435 C 0.23958 -0.21574 0.23871 -0.21713 0.23767 -0.21828 C 0.23698 -0.21898 0.23645 -0.21944 0.23593 -0.22013 C 0.23559 -0.22037 0.23541 -0.22083 0.23507 -0.22106 C 0.2335 -0.22268 0.23194 -0.2243 0.23038 -0.22569 C 0.22951 -0.22638 0.22864 -0.22731 0.22777 -0.228 C 0.22482 -0.23009 0.2217 -0.23171 0.21875 -0.23425 C 0.21684 -0.23588 0.21805 -0.23518 0.21545 -0.23657 C 0.21093 -0.2412 0.21579 -0.23634 0.21024 -0.2412 C 0.2092 -0.24189 0.20833 -0.24305 0.20729 -0.24398 C 0.20642 -0.24467 0.20555 -0.2449 0.20468 -0.2456 C 0.19704 -0.25208 0.20312 -0.24791 0.19878 -0.25069 C 0.19791 -0.25254 0.19757 -0.25347 0.19618 -0.25486 C 0.19496 -0.25601 0.19357 -0.25671 0.1927 -0.2581 C 0.18975 -0.26342 0.19132 -0.26157 0.18854 -0.26458 C 0.18802 -0.2655 0.18767 -0.26643 0.18715 -0.26736 C 0.18663 -0.26805 0.18593 -0.26851 0.18541 -0.26898 C 0.18524 -0.26944 0.18489 -0.26967 0.18454 -0.27013 C 0.18368 -0.27175 0.18073 -0.27685 0.17951 -0.27754 L 0.17777 -0.2787 C 0.17656 -0.28032 0.17569 -0.2824 0.1743 -0.28379 C 0.17343 -0.28495 0.17222 -0.28564 0.17135 -0.2868 C 0.17083 -0.28726 0.171 -0.28842 0.17048 -0.28888 C 0.16875 -0.29097 0.16649 -0.29236 0.16458 -0.29421 C 0.16284 -0.2956 0.16389 -0.2949 0.16198 -0.29583 C 0.16145 -0.29629 0.16111 -0.29699 0.16076 -0.29745 C 0.15989 -0.29838 0.1585 -0.2993 0.15764 -0.29976 C 0.15642 -0.30046 0.15486 -0.30115 0.15347 -0.30162 C 0.15034 -0.30254 0.15225 -0.30162 0.15 -0.30254 C 0.14757 -0.30254 0.14514 -0.30277 0.1427 -0.30208 C 0.14132 -0.30162 0.14149 -0.29976 0.14097 -0.29861 C 0.14079 -0.29814 0.14045 -0.29745 0.1401 -0.29699 C 0.1401 -0.29583 0.13975 -0.29467 0.13975 -0.29351 C 0.13975 -0.28032 0.13958 -0.27708 0.1427 -0.26504 C 0.14323 -0.26319 0.14427 -0.2618 0.14479 -0.25995 C 0.14531 -0.25856 0.14531 -0.25717 0.14566 -0.25601 C 0.14982 -0.24467 0.15225 -0.23912 0.15642 -0.22916 C 0.15711 -0.22754 0.15764 -0.22546 0.1585 -0.22407 C 0.16093 -0.22013 0.16007 -0.22175 0.16145 -0.21898 C 0.16163 -0.21805 0.16163 -0.21736 0.16198 -0.21666 C 0.16267 -0.21504 0.16371 -0.21365 0.16458 -0.21203 C 0.16475 -0.21157 0.1651 -0.21088 0.16545 -0.21041 C 0.16649 -0.20763 0.16736 -0.20509 0.1684 -0.20231 C 0.16857 -0.20185 0.16892 -0.20138 0.16927 -0.20069 C 0.16961 -0.19976 0.16979 -0.19884 0.17014 -0.19791 C 0.17239 -0.19166 0.17448 -0.18541 0.17691 -0.17963 C 0.17725 -0.1787 0.17899 -0.17476 0.17951 -0.17338 C 0.18003 -0.17129 0.18055 -0.16898 0.18125 -0.16713 C 0.18454 -0.15671 0.18298 -0.16388 0.18541 -0.15439 C 0.18889 -0.14189 0.1835 -0.16041 0.18628 -0.15046 C 0.18645 -0.15046 0.18975 -0.13842 0.1901 -0.1375 C 0.19045 -0.13657 0.19079 -0.13588 0.19097 -0.13518 C 0.19166 -0.13263 0.19218 -0.13032 0.1927 -0.12777 C 0.19305 -0.12592 0.19323 -0.1243 0.19357 -0.12268 C 0.19375 -0.12199 0.19427 -0.12152 0.19444 -0.12083 C 0.19496 -0.11944 0.19531 -0.11782 0.19566 -0.11643 C 0.19635 -0.11435 0.19791 -0.11064 0.19791 -0.11064 C 0.19809 -0.10949 0.19826 -0.10717 0.19878 -0.10601 C 0.1993 -0.10463 0.19982 -0.10347 0.20034 -0.10208 C 0.20069 -0.10092 0.20139 -0.09467 0.20208 -0.09305 C 0.2026 -0.09213 0.20295 -0.09097 0.20347 -0.09004 C 0.20364 -0.08958 0.20399 -0.08935 0.20434 -0.08888 C 0.20503 -0.08495 0.20468 -0.08518 0.2059 -0.08217 C 0.20694 -0.07986 0.20902 -0.07523 0.20902 -0.07523 C 0.21007 -0.06921 0.2085 -0.07638 0.21024 -0.07129 C 0.21059 -0.07013 0.21076 -0.06898 0.21111 -0.06782 C 0.21145 -0.06643 0.21198 -0.06527 0.21232 -0.06388 C 0.2125 -0.06342 0.21267 -0.06273 0.21284 -0.06226 C 0.21302 -0.06134 0.21336 -0.06064 0.21371 -0.05995 C 0.21527 -0.05486 0.21371 -0.0581 0.21545 -0.05486 C 0.21614 -0.05069 0.21527 -0.05439 0.21666 -0.05023 C 0.21684 -0.04976 0.21684 -0.04907 0.21701 -0.04861 C 0.21736 -0.04791 0.2177 -0.04745 0.21788 -0.04675 C 0.22083 -0.03888 0.21718 -0.04814 0.21927 -0.04166 C 0.21979 -0.04004 0.22048 -0.03865 0.221 -0.03703 C 0.22118 -0.03611 0.22152 -0.03518 0.22187 -0.03425 C 0.22222 -0.03333 0.22274 -0.0324 0.22309 -0.03148 C 0.22361 -0.03009 0.22395 -0.0287 0.2243 -0.02754 C 0.22448 -0.02662 0.22448 -0.02592 0.22482 -0.02523 C 0.225 -0.02453 0.22534 -0.02407 0.22569 -0.02338 C 0.22777 -0.01782 0.22534 -0.02291 0.22743 -0.01898 C 0.22743 -0.01828 0.2276 -0.01782 0.22777 -0.01713 C 0.22812 -0.01574 0.22829 -0.01412 0.22864 -0.01273 C 0.22899 -0.01088 0.23003 -0.0074 0.23038 -0.00532 C 0.23055 -0.00393 0.23055 -0.00254 0.23073 -0.00115 C 0.22986 0.00209 0.22899 0.00579 0.22777 0.00903 C 0.22708 0.01088 0.225 0.01181 0.22395 0.0125 C 0.22326 0.01297 0.22257 0.01366 0.22187 0.01412 C 0.21961 0.01551 0.21857 0.01551 0.21632 0.01598 C 0.20677 0.01991 0.21093 0.01899 0.20382 0.01991 C 0.18645 0.02616 0.2059 0.01968 0.19323 0.02269 C 0.17951 0.02593 0.19305 0.02292 0.18593 0.02547 C 0.1835 0.02639 0.18107 0.02732 0.17864 0.02778 C 0.17517 0.02871 0.1717 0.02871 0.1684 0.0301 C 0.16649 0.03079 0.16475 0.03172 0.16284 0.03241 C 0.16076 0.03311 0.15885 0.03357 0.15677 0.03403 C 0.1559 0.03426 0.15486 0.03426 0.15382 0.03473 C 0.15086 0.03565 0.14791 0.03681 0.14479 0.0382 C 0.14427 0.03843 0.14375 0.03889 0.14323 0.03936 C 0.14218 0.03982 0.14114 0.03982 0.1401 0.04028 C 0.13264 0.04399 0.13715 0.0426 0.13211 0.04375 C 0.13142 0.04445 0.13073 0.04514 0.12986 0.04561 C 0.12187 0.05024 0.12829 0.04561 0.12222 0.04954 C 0.1151 0.05417 0.11857 0.05278 0.11406 0.05417 C 0.1118 0.05602 0.10972 0.05811 0.10729 0.05973 C 0.10625 0.06042 0.10486 0.06019 0.10382 0.06088 C 0.10208 0.06204 0.10052 0.06412 0.09878 0.06551 C 0.08732 0.07315 0.10034 0.06389 0.09357 0.06945 C 0.09132 0.0713 0.08854 0.072 0.0868 0.07454 C 0.08576 0.07593 0.08576 0.07616 0.0842 0.07732 C 0.08264 0.07871 0.0809 0.07987 0.07951 0.08149 C 0.07829 0.08264 0.07725 0.0838 0.07604 0.08473 C 0.0717 0.08889 0.071 0.08936 0.06666 0.09283 C 0.06632 0.09352 0.06597 0.09445 0.06545 0.09514 C 0.06493 0.09561 0.06423 0.09537 0.06371 0.09561 C 0.0625 0.09653 0.06128 0.09746 0.06024 0.09862 C 0.05954 0.09931 0.05885 0.1 0.05816 0.1007 C 0.05764 0.10139 0.05729 0.10209 0.05677 0.10255 C 0.05243 0.10649 0.05434 0.10417 0.05121 0.10649 C 0.05086 0.10672 0.05034 0.10718 0.05 0.10764 C 0.0493 0.10834 0.04861 0.10926 0.04791 0.10996 C 0.04687 0.11065 0.04583 0.11088 0.04479 0.11158 C 0.04444 0.11181 0.04409 0.1125 0.04357 0.11274 C 0.04323 0.11297 0.0427 0.11297 0.04236 0.11343 C 0.04184 0.11366 0.04149 0.11412 0.04097 0.11436 C 0.04062 0.11482 0.0401 0.11482 0.03975 0.11505 C 0.03923 0.11528 0.03889 0.11575 0.03854 0.11621 C 0.03784 0.11667 0.03732 0.1169 0.0368 0.11737 C 0.03645 0.11783 0.03628 0.11852 0.03593 0.11899 C 0.03559 0.11968 0.03489 0.12014 0.03454 0.12084 C 0.0342 0.12153 0.03402 0.12223 0.03368 0.12292 C 0.03333 0.12408 0.03281 0.12477 0.03246 0.12593 C 0.03229 0.12639 0.03229 0.12709 0.03211 0.12755 C 0.03159 0.12871 0.03125 0.12987 0.03073 0.13102 C 0.03055 0.13218 0.0302 0.13542 0.02986 0.13658 C 0.02968 0.1375 0.02934 0.1382 0.02899 0.13889 C 0.02864 0.14075 0.02812 0.14237 0.02777 0.14399 C 0.02743 0.14514 0.02725 0.1463 0.02691 0.14746 L 0.02604 0.15047 C 0.02569 0.15232 0.02552 0.15417 0.02517 0.15602 C 0.02465 0.1588 0.02465 0.15857 0.0243 0.16181 C 0.02378 0.1669 0.02378 0.16783 0.02343 0.17362 C 0.02361 0.17778 0.02152 0.19792 0.02482 0.20787 C 0.02534 0.20996 0.02604 0.21181 0.02691 0.21366 C 0.02777 0.21551 0.02986 0.21528 0.03125 0.21598 C 0.03559 0.2176 0.03993 0.22084 0.04409 0.22338 C 0.04548 0.22431 0.04895 0.22616 0.05034 0.22662 C 0.05347 0.22801 0.05642 0.22894 0.05937 0.2301 C 0.0625 0.23149 0.06562 0.23287 0.06875 0.23403 C 0.06944 0.23426 0.06996 0.2345 0.07048 0.23473 C 0.07326 0.23588 0.07604 0.23681 0.07864 0.2382 C 0.07934 0.23843 0.08003 0.23936 0.08073 0.23982 C 0.08333 0.24144 0.08333 0.24144 0.08541 0.24213 C 0.09288 0.24769 0.08576 0.2426 0.08975 0.24491 C 0.09027 0.24537 0.09079 0.24584 0.09149 0.24607 C 0.09201 0.2463 0.09253 0.24653 0.09323 0.24676 C 0.09392 0.24746 0.09461 0.24815 0.09531 0.24885 C 0.09583 0.24931 0.09635 0.24977 0.09704 0.25 C 0.09878 0.25116 0.10069 0.25186 0.1026 0.25301 C 0.10382 0.25371 0.10486 0.2544 0.1059 0.2551 C 0.10833 0.25695 0.11059 0.25857 0.11284 0.26042 C 0.11354 0.26088 0.11423 0.26158 0.11493 0.26204 C 0.11666 0.2632 0.1184 0.26389 0.12014 0.26482 C 0.12083 0.26528 0.12152 0.26598 0.12222 0.26667 C 0.12448 0.26829 0.12691 0.26945 0.12899 0.27107 C 0.13281 0.27385 0.13836 0.27894 0.14236 0.28149 C 0.14409 0.28264 0.146 0.2838 0.14791 0.28473 C 0.14826 0.28519 0.14878 0.28519 0.14913 0.28542 C 0.15295 0.28774 0.15677 0.28959 0.16024 0.29213 C 0.16198 0.29352 0.16354 0.29514 0.16545 0.2963 C 0.16718 0.29746 0.16909 0.29792 0.171 0.29908 C 0.17135 0.29931 0.1717 0.3 0.17222 0.30024 C 0.17586 0.30278 0.17968 0.3051 0.18333 0.30764 C 0.19166 0.31366 0.18385 0.30926 0.18923 0.31227 C 0.19114 0.31575 0.18923 0.31274 0.19409 0.31621 C 0.20191 0.32176 0.2 0.31968 0.20347 0.32408 C 0.20364 0.32524 0.20416 0.32639 0.20434 0.32755 C 0.20434 0.32825 0.20486 0.33172 0.2052 0.33264 C 0.20538 0.33357 0.20573 0.33426 0.2059 0.33496 C 0.20555 0.33774 0.20573 0.34098 0.20468 0.34352 C 0.20434 0.34468 0.20295 0.34468 0.20208 0.34514 C 0.20156 0.34584 0.20104 0.34653 0.20034 0.347 C 0.19722 0.34908 0.19687 0.34838 0.19357 0.34977 C 0.19201 0.35047 0.19045 0.35139 0.18889 0.35209 C 0.17916 0.35556 0.18975 0.35 0.17743 0.35556 C 0.17569 0.35625 0.17395 0.35718 0.17222 0.35787 C 0.17066 0.35834 0.15989 0.3588 0.15989 0.35903 L 0.10816 0.35718 C 0.09566 0.35649 0.08333 0.35463 0.071 0.35371 L 0.05382 0.35255 L -0.00382 0.35325 C -0.00504 0.35325 -0.00608 0.35371 -0.0073 0.35371 C -0.01754 0.35463 -0.02518 0.3551 -0.03507 0.35556 L -0.09445 0.3544 C -0.09584 0.35417 -0.09497 0.35047 -0.09497 0.34862 C -0.0948 0.32107 -0.09445 0.29352 -0.0941 0.26598 C -0.09393 0.26274 -0.09393 0.2595 -0.09358 0.25625 C -0.09323 0.25255 -0.0915 0.24098 -0.09098 0.23866 C -0.0908 0.23774 -0.09046 0.23681 -0.09011 0.23588 C -0.08959 0.23403 -0.08907 0.23241 -0.08855 0.23079 C -0.0875 0.22709 -0.08646 0.22362 -0.08542 0.21991 C -0.08525 0.21899 -0.08525 0.21806 -0.08507 0.21713 C -0.08455 0.21482 -0.08386 0.2125 -0.08334 0.21019 C -0.08316 0.20926 -0.08316 0.20834 -0.08299 0.20741 C -0.0823 0.20417 -0.08143 0.20139 -0.08073 0.19815 C -0.08056 0.197 -0.08056 0.19584 -0.08039 0.19491 C -0.07986 0.19167 -0.08004 0.1926 -0.07952 0.19028 C -0.07934 0.18889 -0.07934 0.1875 -0.079 0.18635 C -0.07865 0.18311 -0.07778 0.18056 -0.07691 0.17778 C -0.07674 0.17547 -0.07674 0.17315 -0.07657 0.17084 C -0.07639 0.17037 -0.07622 0.16968 -0.07605 0.16922 C -0.07587 0.16806 -0.07535 0.15811 -0.07518 0.15718 C -0.075 0.1419 -0.07518 0.12686 -0.07483 0.11158 C -0.07483 0.11065 -0.07223 0.10926 -0.07223 0.10926 C -0.07118 0.10903 -0.07032 0.10903 -0.06927 0.1088 C -0.06858 0.10857 -0.06806 0.10834 -0.06754 0.10811 C -0.06684 0.10787 -0.06615 0.10787 -0.06546 0.10764 L -0.01407 0.1088 C -0.01216 0.1088 -0.01007 0.10926 -0.00816 0.10926 L 0.02951 0.10996 C 0.0342 0.11019 0.03889 0.11088 0.04357 0.11112 L 0.10173 0.11227 C 0.11093 0.11436 0.10746 0.11389 0.12257 0.11389 L 0.18715 0.11343 C 0.18819 0.11274 0.18923 0.11227 0.1901 0.11158 C 0.19288 0.10996 0.19826 0.10649 0.19826 0.10649 C 0.19861 0.10602 0.19878 0.10556 0.19913 0.10533 C 0.20017 0.10463 0.20121 0.10417 0.20208 0.10371 C 0.20277 0.10325 0.20329 0.10301 0.20382 0.10255 C 0.20434 0.10209 0.20468 0.10186 0.2052 0.10139 C 0.20607 0.10024 0.20677 0.09885 0.20764 0.09792 C 0.20833 0.09723 0.2092 0.09653 0.20989 0.09561 C 0.21093 0.09445 0.21163 0.09283 0.21284 0.09167 C 0.21527 0.08936 0.21389 0.09051 0.21666 0.0882 C 0.21753 0.08658 0.21823 0.08473 0.21927 0.08311 C 0.22118 0.0801 0.22517 0.07454 0.22517 0.07454 C 0.22586 0.07176 0.22534 0.07385 0.22691 0.07061 C 0.22777 0.06899 0.22864 0.06713 0.22951 0.06551 C 0.2342 0.05487 0.23142 0.05903 0.2342 0.0551 C 0.23541 0.05024 0.23333 0.05811 0.23715 0.04723 C 0.2375 0.04653 0.23732 0.04561 0.23767 0.04491 C 0.23784 0.04399 0.23854 0.04352 0.23889 0.0426 C 0.23958 0.04098 0.2401 0.03936 0.24062 0.0375 C 0.24097 0.03565 0.24132 0.0338 0.24149 0.03195 C 0.24288 0.01968 0.24184 -0.00763 0.24184 -0.00972 L 0.2427 -0.0081 L 0.24357 -0.00856 " pathEditMode="fixed"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8" dur="5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Modern Age, Cyber </a:t>
            </a:r>
            <a:r>
              <a:rPr lang="en-US" dirty="0"/>
              <a:t>Threat Model</a:t>
            </a:r>
            <a:br>
              <a:rPr lang="en-US" dirty="0"/>
            </a:br>
            <a:endParaRPr lang="en-US" dirty="0"/>
          </a:p>
        </p:txBody>
      </p:sp>
      <p:sp>
        <p:nvSpPr>
          <p:cNvPr id="5" name="Text Placeholder 4"/>
          <p:cNvSpPr>
            <a:spLocks noGrp="1"/>
          </p:cNvSpPr>
          <p:nvPr>
            <p:ph type="body" sz="quarter" idx="13"/>
          </p:nvPr>
        </p:nvSpPr>
        <p:spPr>
          <a:xfrm>
            <a:off x="457200" y="1143000"/>
            <a:ext cx="8229600" cy="1371600"/>
          </a:xfrm>
        </p:spPr>
        <p:txBody>
          <a:bodyPr>
            <a:normAutofit fontScale="47500" lnSpcReduction="20000"/>
          </a:bodyPr>
          <a:lstStyle/>
          <a:p>
            <a:pPr marL="0" indent="0">
              <a:buNone/>
            </a:pPr>
            <a:r>
              <a:rPr lang="en-US" dirty="0">
                <a:solidFill>
                  <a:schemeClr val="tx1"/>
                </a:solidFill>
              </a:rPr>
              <a:t>Threat actors are the individuals, or groups of individuals, who take actions to induce harm.  These actions may be deliberate, or they may be accidental. If the actions are successful, however, the result is some form of harm to the organization, or its patients.</a:t>
            </a:r>
          </a:p>
          <a:p>
            <a:pPr marL="0" indent="0">
              <a:buNone/>
            </a:pPr>
            <a:r>
              <a:rPr lang="en-US" dirty="0">
                <a:solidFill>
                  <a:schemeClr val="tx1"/>
                </a:solidFill>
              </a:rPr>
              <a:t>The below matrix illustrates the actors, their motivations, and the primary and most likely manner in which harm can be actualized. </a:t>
            </a:r>
          </a:p>
          <a:p>
            <a:pPr marL="0" indent="0">
              <a:buNone/>
            </a:pPr>
            <a:endParaRPr lang="en-US" dirty="0"/>
          </a:p>
        </p:txBody>
      </p:sp>
      <p:sp>
        <p:nvSpPr>
          <p:cNvPr id="3" name="Slide Number Placeholder 2"/>
          <p:cNvSpPr>
            <a:spLocks noGrp="1"/>
          </p:cNvSpPr>
          <p:nvPr>
            <p:ph type="sldNum" sz="quarter" idx="4"/>
          </p:nvPr>
        </p:nvSpPr>
        <p:spPr/>
        <p:txBody>
          <a:bodyPr/>
          <a:lstStyle/>
          <a:p>
            <a:pPr>
              <a:defRPr/>
            </a:pPr>
            <a:fld id="{8E376C17-02CD-47F7-84D0-EC7C5B0DAEE1}" type="slidenum">
              <a:rPr lang="en-US" smtClean="0"/>
              <a:pPr>
                <a:defRPr/>
              </a:pPr>
              <a:t>5</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90393198"/>
              </p:ext>
            </p:extLst>
          </p:nvPr>
        </p:nvGraphicFramePr>
        <p:xfrm>
          <a:off x="381000" y="2514600"/>
          <a:ext cx="8543925" cy="3241675"/>
        </p:xfrm>
        <a:graphic>
          <a:graphicData uri="http://schemas.openxmlformats.org/presentationml/2006/ole">
            <mc:AlternateContent xmlns:mc="http://schemas.openxmlformats.org/markup-compatibility/2006">
              <mc:Choice xmlns:v="urn:schemas-microsoft-com:vml" Requires="v">
                <p:oleObj spid="_x0000_s1039" name="Worksheet" r:id="rId4" imgW="7475119" imgH="2834640" progId="Excel.Sheet.12">
                  <p:embed/>
                </p:oleObj>
              </mc:Choice>
              <mc:Fallback>
                <p:oleObj name="Worksheet" r:id="rId4" imgW="7475119" imgH="2834640" progId="Excel.Sheet.12">
                  <p:embed/>
                  <p:pic>
                    <p:nvPicPr>
                      <p:cNvPr id="6" name="Object 5"/>
                      <p:cNvPicPr>
                        <a:picLocks noChangeAspect="1" noChangeArrowheads="1"/>
                      </p:cNvPicPr>
                      <p:nvPr/>
                    </p:nvPicPr>
                    <p:blipFill>
                      <a:blip r:embed="rId5"/>
                      <a:srcRect/>
                      <a:stretch>
                        <a:fillRect/>
                      </a:stretch>
                    </p:blipFill>
                    <p:spPr bwMode="auto">
                      <a:xfrm>
                        <a:off x="381000" y="2514600"/>
                        <a:ext cx="85439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6362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Age, Cyber Risks</a:t>
            </a:r>
            <a:endParaRPr lang="en-US" dirty="0"/>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6</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640353695"/>
              </p:ext>
            </p:extLst>
          </p:nvPr>
        </p:nvGraphicFramePr>
        <p:xfrm>
          <a:off x="-1295400" y="1524000"/>
          <a:ext cx="8760677" cy="359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a:xfrm>
            <a:off x="6019800" y="1371600"/>
            <a:ext cx="2895600" cy="3886200"/>
          </a:xfrm>
        </p:spPr>
        <p:style>
          <a:lnRef idx="2">
            <a:schemeClr val="accent2"/>
          </a:lnRef>
          <a:fillRef idx="1">
            <a:schemeClr val="lt1"/>
          </a:fillRef>
          <a:effectRef idx="0">
            <a:schemeClr val="accent2"/>
          </a:effectRef>
          <a:fontRef idx="minor">
            <a:schemeClr val="dk1"/>
          </a:fontRef>
        </p:style>
        <p:txBody>
          <a:bodyPr>
            <a:normAutofit/>
          </a:bodyPr>
          <a:lstStyle/>
          <a:p>
            <a:r>
              <a:rPr lang="en-US" sz="1800" dirty="0" smtClean="0"/>
              <a:t>We care for the whole patient, including their well-being and their privacy</a:t>
            </a:r>
          </a:p>
          <a:p>
            <a:r>
              <a:rPr lang="en-US" sz="1800" dirty="0" smtClean="0"/>
              <a:t>Disruptions to the digital ecosystem affect the ability to treat the patient</a:t>
            </a:r>
          </a:p>
          <a:p>
            <a:r>
              <a:rPr lang="en-US" sz="1800" dirty="0" smtClean="0"/>
              <a:t>Attacks to connected medical devices could affect the health of the patient</a:t>
            </a:r>
            <a:endParaRPr lang="en-US" sz="1800" dirty="0"/>
          </a:p>
        </p:txBody>
      </p:sp>
    </p:spTree>
    <p:extLst>
      <p:ext uri="{BB962C8B-B14F-4D97-AF65-F5344CB8AC3E}">
        <p14:creationId xmlns:p14="http://schemas.microsoft.com/office/powerpoint/2010/main" val="2261655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Risks, Governance Needed</a:t>
            </a:r>
            <a:br>
              <a:rPr lang="en-US" dirty="0" smtClean="0"/>
            </a:br>
            <a:r>
              <a:rPr lang="en-US" dirty="0" smtClean="0"/>
              <a:t>(A Model, not THE Model)</a:t>
            </a:r>
            <a:endParaRPr lang="en-US" dirty="0"/>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7</a:t>
            </a:fld>
            <a:endParaRPr lang="en-US" dirty="0"/>
          </a:p>
        </p:txBody>
      </p:sp>
      <p:pic>
        <p:nvPicPr>
          <p:cNvPr id="5" name="Picture 4">
            <a:extLst>
              <a:ext uri="{FF2B5EF4-FFF2-40B4-BE49-F238E27FC236}">
                <a16:creationId xmlns:a16="http://schemas.microsoft.com/office/drawing/2014/main" xmlns="" id="{262660E9-10AE-414D-85BB-27E84FE59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65" y="1676400"/>
            <a:ext cx="8032735" cy="4119927"/>
          </a:xfrm>
          <a:prstGeom prst="rect">
            <a:avLst/>
          </a:prstGeom>
        </p:spPr>
      </p:pic>
      <p:sp>
        <p:nvSpPr>
          <p:cNvPr id="6" name="TextBox 5"/>
          <p:cNvSpPr txBox="1"/>
          <p:nvPr/>
        </p:nvSpPr>
        <p:spPr>
          <a:xfrm>
            <a:off x="2133600" y="6050517"/>
            <a:ext cx="6781800" cy="276999"/>
          </a:xfrm>
          <a:prstGeom prst="rect">
            <a:avLst/>
          </a:prstGeom>
          <a:noFill/>
        </p:spPr>
        <p:txBody>
          <a:bodyPr wrap="square" rtlCol="0">
            <a:spAutoFit/>
          </a:bodyPr>
          <a:lstStyle/>
          <a:p>
            <a:r>
              <a:rPr lang="en-US" sz="1200" dirty="0" smtClean="0"/>
              <a:t>Credit: HIMMS 2018, </a:t>
            </a:r>
            <a:r>
              <a:rPr lang="en-US" sz="1200" dirty="0" smtClean="0">
                <a:hlinkClick r:id="rId4"/>
              </a:rPr>
              <a:t>How to be an Effective Cybersecurity Leader</a:t>
            </a:r>
            <a:endParaRPr lang="en-US" sz="1200" dirty="0"/>
          </a:p>
        </p:txBody>
      </p:sp>
    </p:spTree>
    <p:extLst>
      <p:ext uri="{BB962C8B-B14F-4D97-AF65-F5344CB8AC3E}">
        <p14:creationId xmlns:p14="http://schemas.microsoft.com/office/powerpoint/2010/main" val="99439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Minds Eye of the CISO</a:t>
            </a:r>
            <a:endParaRPr lang="en-US" dirty="0"/>
          </a:p>
        </p:txBody>
      </p:sp>
      <p:sp>
        <p:nvSpPr>
          <p:cNvPr id="3" name="Text Placeholder 2"/>
          <p:cNvSpPr>
            <a:spLocks noGrp="1"/>
          </p:cNvSpPr>
          <p:nvPr>
            <p:ph type="body" sz="quarter" idx="13"/>
          </p:nvPr>
        </p:nvSpPr>
        <p:spPr>
          <a:xfrm>
            <a:off x="457200" y="1295400"/>
            <a:ext cx="2590800" cy="4267200"/>
          </a:xfrm>
        </p:spPr>
        <p:style>
          <a:lnRef idx="2">
            <a:schemeClr val="accent2"/>
          </a:lnRef>
          <a:fillRef idx="1">
            <a:schemeClr val="lt1"/>
          </a:fillRef>
          <a:effectRef idx="0">
            <a:schemeClr val="accent2"/>
          </a:effectRef>
          <a:fontRef idx="minor">
            <a:schemeClr val="dk1"/>
          </a:fontRef>
        </p:style>
        <p:txBody>
          <a:bodyPr>
            <a:noAutofit/>
          </a:bodyPr>
          <a:lstStyle/>
          <a:p>
            <a:r>
              <a:rPr lang="en-US" sz="2000" dirty="0" smtClean="0"/>
              <a:t>A lot runs through the mind of the CISO</a:t>
            </a:r>
          </a:p>
          <a:p>
            <a:r>
              <a:rPr lang="en-US" sz="2000" dirty="0" smtClean="0"/>
              <a:t>They must be business experts, in addition to IT experts</a:t>
            </a:r>
          </a:p>
          <a:p>
            <a:r>
              <a:rPr lang="en-US" sz="2000" dirty="0" smtClean="0"/>
              <a:t>Adopting the proper framework is crucial</a:t>
            </a:r>
            <a:endParaRPr lang="en-US" sz="2000" dirty="0"/>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8</a:t>
            </a:fld>
            <a:endParaRPr lang="en-US" dirty="0"/>
          </a:p>
        </p:txBody>
      </p:sp>
      <p:sp>
        <p:nvSpPr>
          <p:cNvPr id="5" name="TextBox 4"/>
          <p:cNvSpPr txBox="1"/>
          <p:nvPr/>
        </p:nvSpPr>
        <p:spPr>
          <a:xfrm>
            <a:off x="2057400" y="6094710"/>
            <a:ext cx="6629400" cy="461665"/>
          </a:xfrm>
          <a:prstGeom prst="rect">
            <a:avLst/>
          </a:prstGeom>
          <a:noFill/>
        </p:spPr>
        <p:txBody>
          <a:bodyPr wrap="square" rtlCol="0">
            <a:spAutoFit/>
          </a:bodyPr>
          <a:lstStyle/>
          <a:p>
            <a:r>
              <a:rPr lang="en-US" sz="1200" dirty="0"/>
              <a:t>Credit: </a:t>
            </a:r>
            <a:r>
              <a:rPr lang="en-US" sz="1200" dirty="0">
                <a:hlinkClick r:id="rId2"/>
              </a:rPr>
              <a:t>http://</a:t>
            </a:r>
            <a:r>
              <a:rPr lang="en-US" sz="1200" dirty="0" smtClean="0">
                <a:hlinkClick r:id="rId2"/>
              </a:rPr>
              <a:t>rafeeqrehman.com/wp-content/uploads/2012/08/CISO-ResponsibilityMatrix-02.png</a:t>
            </a:r>
            <a:endParaRPr lang="en-US" sz="1200" dirty="0" smtClean="0"/>
          </a:p>
          <a:p>
            <a:endParaRPr lang="en-US"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219200"/>
            <a:ext cx="5765920" cy="4446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3686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NIST Cybersecurity Framework!</a:t>
            </a:r>
            <a:endParaRPr lang="en-US" dirty="0"/>
          </a:p>
        </p:txBody>
      </p:sp>
      <p:sp>
        <p:nvSpPr>
          <p:cNvPr id="3" name="Text Placeholder 2"/>
          <p:cNvSpPr>
            <a:spLocks noGrp="1"/>
          </p:cNvSpPr>
          <p:nvPr>
            <p:ph type="body" sz="quarter" idx="13"/>
          </p:nvPr>
        </p:nvSpPr>
        <p:spPr/>
        <p:txBody>
          <a:bodyPr>
            <a:normAutofit/>
          </a:bodyPr>
          <a:lstStyle/>
          <a:p>
            <a:r>
              <a:rPr lang="en-US" sz="2000" dirty="0" smtClean="0">
                <a:solidFill>
                  <a:schemeClr val="tx1"/>
                </a:solidFill>
              </a:rPr>
              <a:t>A well organized framework, paid for by your tax dollars</a:t>
            </a:r>
          </a:p>
          <a:p>
            <a:r>
              <a:rPr lang="en-US" sz="2000" dirty="0" smtClean="0">
                <a:solidFill>
                  <a:schemeClr val="tx1"/>
                </a:solidFill>
              </a:rPr>
              <a:t>Aligns the varied control frameworks (800-53, COBIT, ISO, </a:t>
            </a:r>
            <a:r>
              <a:rPr lang="en-US" sz="2000" dirty="0" err="1" smtClean="0">
                <a:solidFill>
                  <a:schemeClr val="tx1"/>
                </a:solidFill>
              </a:rPr>
              <a:t>etc</a:t>
            </a:r>
            <a:r>
              <a:rPr lang="en-US" sz="2000" dirty="0" smtClean="0">
                <a:solidFill>
                  <a:schemeClr val="tx1"/>
                </a:solidFill>
              </a:rPr>
              <a:t>)</a:t>
            </a:r>
          </a:p>
          <a:p>
            <a:r>
              <a:rPr lang="en-US" sz="2000" dirty="0" smtClean="0">
                <a:solidFill>
                  <a:schemeClr val="tx1"/>
                </a:solidFill>
              </a:rPr>
              <a:t>Can be mapped back to the risks you manage, and ultimately be a core component of your risk analysis process</a:t>
            </a:r>
          </a:p>
          <a:p>
            <a:r>
              <a:rPr lang="en-US" sz="2000" dirty="0" smtClean="0">
                <a:solidFill>
                  <a:schemeClr val="tx1"/>
                </a:solidFill>
              </a:rPr>
              <a:t>Simple, easy to use, outcomes driven</a:t>
            </a:r>
          </a:p>
          <a:p>
            <a:r>
              <a:rPr lang="en-US" sz="2000" dirty="0" smtClean="0">
                <a:solidFill>
                  <a:schemeClr val="tx1"/>
                </a:solidFill>
              </a:rPr>
              <a:t>Many tools exist to adopt</a:t>
            </a:r>
          </a:p>
          <a:p>
            <a:r>
              <a:rPr lang="en-US" sz="2000" dirty="0" smtClean="0">
                <a:solidFill>
                  <a:schemeClr val="tx1"/>
                </a:solidFill>
              </a:rPr>
              <a:t>Plus </a:t>
            </a:r>
            <a:r>
              <a:rPr lang="en-US" sz="2000" dirty="0" smtClean="0">
                <a:hlinkClick r:id="rId2"/>
              </a:rPr>
              <a:t>video tutorials </a:t>
            </a:r>
            <a:r>
              <a:rPr lang="en-US" sz="2000" dirty="0" smtClean="0">
                <a:solidFill>
                  <a:schemeClr val="tx1"/>
                </a:solidFill>
              </a:rPr>
              <a:t>on the </a:t>
            </a:r>
            <a:r>
              <a:rPr lang="en-US" sz="2000" dirty="0" smtClean="0"/>
              <a:t/>
            </a:r>
            <a:br>
              <a:rPr lang="en-US" sz="2000" dirty="0" smtClean="0"/>
            </a:br>
            <a:r>
              <a:rPr lang="en-US" sz="2000" dirty="0" smtClean="0">
                <a:solidFill>
                  <a:schemeClr val="tx1"/>
                </a:solidFill>
              </a:rPr>
              <a:t>NIST website!</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pPr>
              <a:defRPr/>
            </a:pPr>
            <a:fld id="{8E376C17-02CD-47F7-84D0-EC7C5B0DAEE1}" type="slidenum">
              <a:rPr lang="en-US" smtClean="0"/>
              <a:pPr>
                <a:defRPr/>
              </a:pPr>
              <a:t>9</a:t>
            </a:fld>
            <a:endParaRPr lang="en-US" dirty="0"/>
          </a:p>
        </p:txBody>
      </p:sp>
      <p:pic>
        <p:nvPicPr>
          <p:cNvPr id="5" name="Picture 2" descr="Image result for Identify Detect protect respond and recover">
            <a:extLst>
              <a:ext uri="{FF2B5EF4-FFF2-40B4-BE49-F238E27FC236}">
                <a16:creationId xmlns:a16="http://schemas.microsoft.com/office/drawing/2014/main" xmlns="" id="{0B009676-6A5C-447D-B033-0BC8C11D3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95600"/>
            <a:ext cx="3707606" cy="3707606"/>
          </a:xfrm>
          <a:prstGeom prst="ellipse">
            <a:avLst/>
          </a:prstGeom>
          <a:solidFill>
            <a:schemeClr val="accent2">
              <a:lumMod val="40000"/>
              <a:lumOff val="60000"/>
            </a:schemeClr>
          </a:solidFill>
          <a:ln w="63500" cap="rnd">
            <a:solidFill>
              <a:schemeClr val="bg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extLst>
      <p:ext uri="{BB962C8B-B14F-4D97-AF65-F5344CB8AC3E}">
        <p14:creationId xmlns:p14="http://schemas.microsoft.com/office/powerpoint/2010/main" val="2993128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UChicago_Medicine_Powerpoint_template">
  <a:themeElements>
    <a:clrScheme name="UCM_colors">
      <a:dk1>
        <a:srgbClr val="400000"/>
      </a:dk1>
      <a:lt1>
        <a:srgbClr val="D6D6D0"/>
      </a:lt1>
      <a:dk2>
        <a:srgbClr val="FFFFFF"/>
      </a:dk2>
      <a:lt2>
        <a:srgbClr val="FFFFFF"/>
      </a:lt2>
      <a:accent1>
        <a:srgbClr val="767676"/>
      </a:accent1>
      <a:accent2>
        <a:srgbClr val="F8A429"/>
      </a:accent2>
      <a:accent3>
        <a:srgbClr val="155F83"/>
      </a:accent3>
      <a:accent4>
        <a:srgbClr val="CFE6F0"/>
      </a:accent4>
      <a:accent5>
        <a:srgbClr val="BA7B76"/>
      </a:accent5>
      <a:accent6>
        <a:srgbClr val="91AB5A"/>
      </a:accent6>
      <a:hlink>
        <a:srgbClr val="5B96AD"/>
      </a:hlink>
      <a:folHlink>
        <a:srgbClr val="725663"/>
      </a:folHlink>
    </a:clrScheme>
    <a:fontScheme name="UChicago Medicine Fonts">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UChicago_Medicine_Powerpoint.potx" id="{C008E62C-E03B-423D-BB85-866038D8A8AC}" vid="{2D6074CB-1E35-4876-8CE6-4F5D53890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UChicago_Medicine_Powerpoint</Template>
  <TotalTime>441</TotalTime>
  <Words>1431</Words>
  <Application>Microsoft Office PowerPoint</Application>
  <PresentationFormat>On-screen Show (4:3)</PresentationFormat>
  <Paragraphs>157</Paragraphs>
  <Slides>16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UChicago_Medicine_Powerpoint_template</vt:lpstr>
      <vt:lpstr>Microsoft Excel Worksheet</vt:lpstr>
      <vt:lpstr>OCR/NIST HIPAA Security Conference – October 18 &amp; 19</vt:lpstr>
      <vt:lpstr>University of Chicago Medicine: At a Glance</vt:lpstr>
      <vt:lpstr>Technology Silo’ed Infrastructure, Remember                   the 2000s?</vt:lpstr>
      <vt:lpstr>Modern Digital Age, Patient Centric</vt:lpstr>
      <vt:lpstr>Modern Age, Cyber Threat Model </vt:lpstr>
      <vt:lpstr>Modern Age, Cyber Risks</vt:lpstr>
      <vt:lpstr>Managing Risks, Governance Needed (A Model, not THE Model)</vt:lpstr>
      <vt:lpstr>In the Minds Eye of the CISO</vt:lpstr>
      <vt:lpstr>NIST Cybersecurity Framework!</vt:lpstr>
      <vt:lpstr>That’s nice for strategy, but I want to jump right in</vt:lpstr>
      <vt:lpstr>Cybersecurity Act of 2015 (CSA)</vt:lpstr>
      <vt:lpstr>CSA 405(d): Legislative Language</vt:lpstr>
      <vt:lpstr>Industry-Led Activity to Improve Cybersecurity in the Healthcare and Public Health (HPH) Sector </vt:lpstr>
      <vt:lpstr>Document - Content Overview (1/2) </vt:lpstr>
      <vt:lpstr>Document - Content Overview (2/2) </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Copy</dc:title>
  <dc:creator>Decker, Erik [UCH]</dc:creator>
  <cp:lastModifiedBy>Nelson, Heather [UCH]</cp:lastModifiedBy>
  <cp:revision>22</cp:revision>
  <dcterms:created xsi:type="dcterms:W3CDTF">2018-10-11T17:42:50Z</dcterms:created>
  <dcterms:modified xsi:type="dcterms:W3CDTF">2018-10-15T18:10:49Z</dcterms:modified>
</cp:coreProperties>
</file>